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409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111340"/>
    <a:srgbClr val="E2ECF1"/>
    <a:srgbClr val="F1F6F8"/>
    <a:srgbClr val="DBE9F0"/>
    <a:srgbClr val="073B4C"/>
    <a:srgbClr val="335FFE"/>
    <a:srgbClr val="ECF3F6"/>
    <a:srgbClr val="B5B5B5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3" autoAdjust="0"/>
    <p:restoredTop sz="91973" autoAdjust="0"/>
  </p:normalViewPr>
  <p:slideViewPr>
    <p:cSldViewPr snapToGrid="0" snapToObjects="1">
      <p:cViewPr varScale="1">
        <p:scale>
          <a:sx n="65" d="100"/>
          <a:sy n="65" d="100"/>
        </p:scale>
        <p:origin x="44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E98010-864A-4DA6-8866-3C6D1AB5D1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2CE38F-7D5F-470C-9739-8262623113F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108124E0-15E7-4A74-B37C-142DBBD9E5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2CA29E1-B60D-4A70-9A3B-4476C0EE0C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FD8C78-C002-43D9-99B3-EFA0957E07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724454-6036-4E0E-A43D-D706DDAE596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C1A5352E-30BA-42D3-9D5C-71B87DD315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9D4A8D06-595B-4D4D-8327-B80FA13D2A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5357CB-F59B-4148-BC87-FF199C41C27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C81296-29E2-45BC-8D3D-99A76C8150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EF1C3682-AA27-4851-9AFD-18FF5400E90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DD842033-2DF5-417F-B086-7AB0BB6708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362481-93F3-4E47-8F03-199FC9C6A1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D05DA2-E2B1-431B-BF9D-283614B2D64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E8531845-1FD3-4027-A9B2-4083ACB0F2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A6BB99A-28C7-4C0F-A423-0B7C8C186F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67D10A-DFEA-4F58-AD1D-6D32873BF0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54A49C1-E178-47E2-A3B4-0041631E421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8B40AA6E-B744-41D4-AE05-B5310FC13B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9AEDD4A-E03D-4B8F-BDE3-A21E0C4F45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EEA70B-265F-4C97-83D5-1657EEE878E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76884-9BBF-4486-A0E8-8C189F9C510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D24259BE-6B17-43EC-8579-8C7F5FE16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BD0A8A2-D103-49E1-ACFE-278C1984E8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CE25CD-6DD0-4DE1-8206-5B9C919D80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4E6429-D55E-4F82-BD77-ACA427E10CA4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63674F92-38AC-45EA-A71C-0CF8479C5A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F4A406D-0584-4919-B3C0-EB033AFDDD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70E0-91FB-4BC8-90BC-87C61EAE7A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05AB91-F376-4AD2-9286-B173686A9E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8D95ABF-B0B8-4A14-B2CE-204756BF28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61FF9FC-7847-4954-81F3-B94830061B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D24C44-A637-4353-97DB-3F785D7B5C0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C17604-D327-4476-A762-E464170E454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3999A9FC-6980-4278-A769-80BCCDFD18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AEEE987-AB79-4FC6-9854-DFD5A5218A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FFC391-1198-471C-84B2-8C77BC960FD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D1F7D6-0451-4529-AE21-21B31BECF77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30EB581D-5F6D-408B-9D27-2B9F06059F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E5526B-5672-4905-B52F-5444ADE717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9895-9CAA-4074-9882-15ADB6730FC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4AE3E8-0FC9-41E4-B579-800F3F49299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4BB86878-86A2-4E4A-9BEC-52EAB1226F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0C4EFBC-6942-4853-B5AD-CEC23D0470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BA1167-615A-4737-8124-044272B7724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E0483B-36C0-405B-9B0E-02243E09C8F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57799FF3-D943-4FC6-BD4C-BE314611A9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D2B41FC-361F-419A-988F-DDF69A5F3D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61685E-122C-406C-8771-5C5026DC78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4AB6FA-60B8-44B5-B062-B1AE9FF1695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93E62946-8ECF-4533-9412-6A78872F23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A0D6840-0597-4256-AEAD-314D8584CF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86B3D42-570A-4414-BC04-1CA6F0548B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7600A86-3B3B-406A-BD16-66250F3C4EE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074CF052-D186-4CEA-9830-215B429C52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41E723C-6C36-45DF-9F1B-D7B0C6D013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B3C653-3218-4C07-BBF1-80FD11285B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0A0EB4-6B78-405C-8380-A3161C79A533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13001781-381F-4764-AC42-355822B35E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989AC101-ADC9-4453-8A83-5648A3C014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598EC5-2206-4413-A6AD-E20057FCDE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E0F5C4-3013-49A4-B2FE-CDDDF241C9E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BCF45FF3-2D01-472C-99A7-7625180317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882312B-E99B-47A9-A7AB-6CF59ABF28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EFC5BF-5447-49E8-81E0-58CBA553011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E3CB88-A751-4A85-8B6C-7F8B249AFD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6819C474-EE8B-47A9-8CE5-1265B250C74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DA30D0E-094F-4BD0-9342-A7DCE26C55C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FB0CB9-D713-414A-A520-7F8825501D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17C546-B67B-43F2-8B28-311F5AF50A0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D827B19B-8BD2-48CE-9551-6C98FA2046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D3C2A21-1C49-4295-955B-3C134DF7BD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0745D32-AB1E-4D06-A323-16DAC3869DFC}"/>
              </a:ext>
            </a:extLst>
          </p:cNvPr>
          <p:cNvGrpSpPr/>
          <p:nvPr/>
        </p:nvGrpSpPr>
        <p:grpSpPr>
          <a:xfrm>
            <a:off x="1730686" y="3720392"/>
            <a:ext cx="9410865" cy="8822195"/>
            <a:chOff x="1730686" y="3720392"/>
            <a:chExt cx="9410865" cy="882219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B93980B-2687-43C2-BA29-F82A9E67416D}"/>
                </a:ext>
              </a:extLst>
            </p:cNvPr>
            <p:cNvGrpSpPr/>
            <p:nvPr/>
          </p:nvGrpSpPr>
          <p:grpSpPr>
            <a:xfrm>
              <a:off x="1730686" y="3720392"/>
              <a:ext cx="8571030" cy="8755478"/>
              <a:chOff x="1730686" y="3720392"/>
              <a:chExt cx="8571030" cy="8755478"/>
            </a:xfrm>
          </p:grpSpPr>
          <p:sp>
            <p:nvSpPr>
              <p:cNvPr id="34" name="Freeform 2">
                <a:extLst>
                  <a:ext uri="{FF2B5EF4-FFF2-40B4-BE49-F238E27FC236}">
                    <a16:creationId xmlns:a16="http://schemas.microsoft.com/office/drawing/2014/main" id="{AFB51D3E-49F9-42BF-8960-46DDC5400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036" y="4623018"/>
                <a:ext cx="2378225" cy="2233019"/>
              </a:xfrm>
              <a:custGeom>
                <a:avLst/>
                <a:gdLst>
                  <a:gd name="T0" fmla="*/ 487 w 2673"/>
                  <a:gd name="T1" fmla="*/ 2510 h 2511"/>
                  <a:gd name="T2" fmla="*/ 487 w 2673"/>
                  <a:gd name="T3" fmla="*/ 2510 h 2511"/>
                  <a:gd name="T4" fmla="*/ 2672 w 2673"/>
                  <a:gd name="T5" fmla="*/ 1412 h 2511"/>
                  <a:gd name="T6" fmla="*/ 2579 w 2673"/>
                  <a:gd name="T7" fmla="*/ 0 h 2511"/>
                  <a:gd name="T8" fmla="*/ 2579 w 2673"/>
                  <a:gd name="T9" fmla="*/ 0 h 2511"/>
                  <a:gd name="T10" fmla="*/ 0 w 2673"/>
                  <a:gd name="T11" fmla="*/ 1202 h 2511"/>
                  <a:gd name="T12" fmla="*/ 0 w 2673"/>
                  <a:gd name="T13" fmla="*/ 1202 h 2511"/>
                  <a:gd name="T14" fmla="*/ 487 w 2673"/>
                  <a:gd name="T15" fmla="*/ 2510 h 2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3" h="2511">
                    <a:moveTo>
                      <a:pt x="487" y="2510"/>
                    </a:moveTo>
                    <a:lnTo>
                      <a:pt x="487" y="2510"/>
                    </a:lnTo>
                    <a:cubicBezTo>
                      <a:pt x="487" y="2510"/>
                      <a:pt x="1068" y="1512"/>
                      <a:pt x="2672" y="1412"/>
                    </a:cubicBezTo>
                    <a:lnTo>
                      <a:pt x="2579" y="0"/>
                    </a:lnTo>
                    <a:lnTo>
                      <a:pt x="2579" y="0"/>
                    </a:lnTo>
                    <a:cubicBezTo>
                      <a:pt x="2579" y="0"/>
                      <a:pt x="797" y="23"/>
                      <a:pt x="0" y="1202"/>
                    </a:cubicBezTo>
                    <a:lnTo>
                      <a:pt x="0" y="1202"/>
                    </a:lnTo>
                    <a:cubicBezTo>
                      <a:pt x="0" y="1202"/>
                      <a:pt x="164" y="1914"/>
                      <a:pt x="487" y="251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5" name="Freeform 3">
                <a:extLst>
                  <a:ext uri="{FF2B5EF4-FFF2-40B4-BE49-F238E27FC236}">
                    <a16:creationId xmlns:a16="http://schemas.microsoft.com/office/drawing/2014/main" id="{D0E7410E-D145-4D6A-8F16-00716F8ED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036" y="4623018"/>
                <a:ext cx="2378225" cy="2233019"/>
              </a:xfrm>
              <a:custGeom>
                <a:avLst/>
                <a:gdLst>
                  <a:gd name="T0" fmla="*/ 487 w 2673"/>
                  <a:gd name="T1" fmla="*/ 2510 h 2511"/>
                  <a:gd name="T2" fmla="*/ 487 w 2673"/>
                  <a:gd name="T3" fmla="*/ 2510 h 2511"/>
                  <a:gd name="T4" fmla="*/ 2672 w 2673"/>
                  <a:gd name="T5" fmla="*/ 1412 h 2511"/>
                  <a:gd name="T6" fmla="*/ 2579 w 2673"/>
                  <a:gd name="T7" fmla="*/ 0 h 2511"/>
                  <a:gd name="T8" fmla="*/ 2579 w 2673"/>
                  <a:gd name="T9" fmla="*/ 0 h 2511"/>
                  <a:gd name="T10" fmla="*/ 0 w 2673"/>
                  <a:gd name="T11" fmla="*/ 1202 h 2511"/>
                  <a:gd name="T12" fmla="*/ 0 w 2673"/>
                  <a:gd name="T13" fmla="*/ 1202 h 2511"/>
                  <a:gd name="T14" fmla="*/ 487 w 2673"/>
                  <a:gd name="T15" fmla="*/ 2510 h 2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73" h="2511">
                    <a:moveTo>
                      <a:pt x="487" y="2510"/>
                    </a:moveTo>
                    <a:lnTo>
                      <a:pt x="487" y="2510"/>
                    </a:lnTo>
                    <a:cubicBezTo>
                      <a:pt x="487" y="2510"/>
                      <a:pt x="1068" y="1512"/>
                      <a:pt x="2672" y="1412"/>
                    </a:cubicBezTo>
                    <a:lnTo>
                      <a:pt x="2579" y="0"/>
                    </a:lnTo>
                    <a:lnTo>
                      <a:pt x="2579" y="0"/>
                    </a:lnTo>
                    <a:cubicBezTo>
                      <a:pt x="2579" y="0"/>
                      <a:pt x="797" y="23"/>
                      <a:pt x="0" y="1202"/>
                    </a:cubicBezTo>
                    <a:lnTo>
                      <a:pt x="0" y="1202"/>
                    </a:lnTo>
                    <a:cubicBezTo>
                      <a:pt x="0" y="1202"/>
                      <a:pt x="164" y="1914"/>
                      <a:pt x="487" y="251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Freeform 4">
                <a:extLst>
                  <a:ext uri="{FF2B5EF4-FFF2-40B4-BE49-F238E27FC236}">
                    <a16:creationId xmlns:a16="http://schemas.microsoft.com/office/drawing/2014/main" id="{023A76B0-2F1F-4280-A3D1-0D36664C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9322" y="4556301"/>
                <a:ext cx="2515580" cy="2366453"/>
              </a:xfrm>
              <a:custGeom>
                <a:avLst/>
                <a:gdLst>
                  <a:gd name="T0" fmla="*/ 158 w 2826"/>
                  <a:gd name="T1" fmla="*/ 1291 h 2658"/>
                  <a:gd name="T2" fmla="*/ 158 w 2826"/>
                  <a:gd name="T3" fmla="*/ 1291 h 2658"/>
                  <a:gd name="T4" fmla="*/ 574 w 2826"/>
                  <a:gd name="T5" fmla="*/ 2440 h 2658"/>
                  <a:gd name="T6" fmla="*/ 574 w 2826"/>
                  <a:gd name="T7" fmla="*/ 2440 h 2658"/>
                  <a:gd name="T8" fmla="*/ 1010 w 2826"/>
                  <a:gd name="T9" fmla="*/ 2013 h 2658"/>
                  <a:gd name="T10" fmla="*/ 1010 w 2826"/>
                  <a:gd name="T11" fmla="*/ 2013 h 2658"/>
                  <a:gd name="T12" fmla="*/ 1704 w 2826"/>
                  <a:gd name="T13" fmla="*/ 1630 h 2658"/>
                  <a:gd name="T14" fmla="*/ 1704 w 2826"/>
                  <a:gd name="T15" fmla="*/ 1630 h 2658"/>
                  <a:gd name="T16" fmla="*/ 2670 w 2826"/>
                  <a:gd name="T17" fmla="*/ 1417 h 2658"/>
                  <a:gd name="T18" fmla="*/ 2587 w 2826"/>
                  <a:gd name="T19" fmla="*/ 153 h 2658"/>
                  <a:gd name="T20" fmla="*/ 2587 w 2826"/>
                  <a:gd name="T21" fmla="*/ 153 h 2658"/>
                  <a:gd name="T22" fmla="*/ 1682 w 2826"/>
                  <a:gd name="T23" fmla="*/ 305 h 2658"/>
                  <a:gd name="T24" fmla="*/ 1682 w 2826"/>
                  <a:gd name="T25" fmla="*/ 305 h 2658"/>
                  <a:gd name="T26" fmla="*/ 158 w 2826"/>
                  <a:gd name="T27" fmla="*/ 1291 h 2658"/>
                  <a:gd name="T28" fmla="*/ 564 w 2826"/>
                  <a:gd name="T29" fmla="*/ 2657 h 2658"/>
                  <a:gd name="T30" fmla="*/ 564 w 2826"/>
                  <a:gd name="T31" fmla="*/ 2657 h 2658"/>
                  <a:gd name="T32" fmla="*/ 563 w 2826"/>
                  <a:gd name="T33" fmla="*/ 2657 h 2658"/>
                  <a:gd name="T34" fmla="*/ 563 w 2826"/>
                  <a:gd name="T35" fmla="*/ 2657 h 2658"/>
                  <a:gd name="T36" fmla="*/ 499 w 2826"/>
                  <a:gd name="T37" fmla="*/ 2619 h 2658"/>
                  <a:gd name="T38" fmla="*/ 499 w 2826"/>
                  <a:gd name="T39" fmla="*/ 2619 h 2658"/>
                  <a:gd name="T40" fmla="*/ 129 w 2826"/>
                  <a:gd name="T41" fmla="*/ 1729 h 2658"/>
                  <a:gd name="T42" fmla="*/ 129 w 2826"/>
                  <a:gd name="T43" fmla="*/ 1729 h 2658"/>
                  <a:gd name="T44" fmla="*/ 4 w 2826"/>
                  <a:gd name="T45" fmla="*/ 1293 h 2658"/>
                  <a:gd name="T46" fmla="*/ 4 w 2826"/>
                  <a:gd name="T47" fmla="*/ 1293 h 2658"/>
                  <a:gd name="T48" fmla="*/ 16 w 2826"/>
                  <a:gd name="T49" fmla="*/ 1235 h 2658"/>
                  <a:gd name="T50" fmla="*/ 16 w 2826"/>
                  <a:gd name="T51" fmla="*/ 1235 h 2658"/>
                  <a:gd name="T52" fmla="*/ 778 w 2826"/>
                  <a:gd name="T53" fmla="*/ 527 h 2658"/>
                  <a:gd name="T54" fmla="*/ 778 w 2826"/>
                  <a:gd name="T55" fmla="*/ 527 h 2658"/>
                  <a:gd name="T56" fmla="*/ 1645 w 2826"/>
                  <a:gd name="T57" fmla="*/ 161 h 2658"/>
                  <a:gd name="T58" fmla="*/ 1645 w 2826"/>
                  <a:gd name="T59" fmla="*/ 161 h 2658"/>
                  <a:gd name="T60" fmla="*/ 2655 w 2826"/>
                  <a:gd name="T61" fmla="*/ 0 h 2658"/>
                  <a:gd name="T62" fmla="*/ 2655 w 2826"/>
                  <a:gd name="T63" fmla="*/ 0 h 2658"/>
                  <a:gd name="T64" fmla="*/ 2731 w 2826"/>
                  <a:gd name="T65" fmla="*/ 70 h 2658"/>
                  <a:gd name="T66" fmla="*/ 2824 w 2826"/>
                  <a:gd name="T67" fmla="*/ 1481 h 2658"/>
                  <a:gd name="T68" fmla="*/ 2824 w 2826"/>
                  <a:gd name="T69" fmla="*/ 1481 h 2658"/>
                  <a:gd name="T70" fmla="*/ 2805 w 2826"/>
                  <a:gd name="T71" fmla="*/ 1535 h 2658"/>
                  <a:gd name="T72" fmla="*/ 2805 w 2826"/>
                  <a:gd name="T73" fmla="*/ 1535 h 2658"/>
                  <a:gd name="T74" fmla="*/ 2754 w 2826"/>
                  <a:gd name="T75" fmla="*/ 1561 h 2658"/>
                  <a:gd name="T76" fmla="*/ 2754 w 2826"/>
                  <a:gd name="T77" fmla="*/ 1561 h 2658"/>
                  <a:gd name="T78" fmla="*/ 1106 w 2826"/>
                  <a:gd name="T79" fmla="*/ 2128 h 2658"/>
                  <a:gd name="T80" fmla="*/ 1106 w 2826"/>
                  <a:gd name="T81" fmla="*/ 2128 h 2658"/>
                  <a:gd name="T82" fmla="*/ 628 w 2826"/>
                  <a:gd name="T83" fmla="*/ 2620 h 2658"/>
                  <a:gd name="T84" fmla="*/ 628 w 2826"/>
                  <a:gd name="T85" fmla="*/ 2620 h 2658"/>
                  <a:gd name="T86" fmla="*/ 564 w 2826"/>
                  <a:gd name="T87" fmla="*/ 2657 h 2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26" h="2658">
                    <a:moveTo>
                      <a:pt x="158" y="1291"/>
                    </a:moveTo>
                    <a:lnTo>
                      <a:pt x="158" y="1291"/>
                    </a:lnTo>
                    <a:cubicBezTo>
                      <a:pt x="191" y="1424"/>
                      <a:pt x="332" y="1956"/>
                      <a:pt x="574" y="2440"/>
                    </a:cubicBezTo>
                    <a:lnTo>
                      <a:pt x="574" y="2440"/>
                    </a:lnTo>
                    <a:cubicBezTo>
                      <a:pt x="651" y="2339"/>
                      <a:pt x="792" y="2179"/>
                      <a:pt x="1010" y="2013"/>
                    </a:cubicBezTo>
                    <a:lnTo>
                      <a:pt x="1010" y="2013"/>
                    </a:lnTo>
                    <a:cubicBezTo>
                      <a:pt x="1217" y="1857"/>
                      <a:pt x="1450" y="1728"/>
                      <a:pt x="1704" y="1630"/>
                    </a:cubicBezTo>
                    <a:lnTo>
                      <a:pt x="1704" y="1630"/>
                    </a:lnTo>
                    <a:cubicBezTo>
                      <a:pt x="2000" y="1516"/>
                      <a:pt x="2325" y="1445"/>
                      <a:pt x="2670" y="1417"/>
                    </a:cubicBezTo>
                    <a:lnTo>
                      <a:pt x="2587" y="153"/>
                    </a:lnTo>
                    <a:lnTo>
                      <a:pt x="2587" y="153"/>
                    </a:lnTo>
                    <a:cubicBezTo>
                      <a:pt x="2441" y="161"/>
                      <a:pt x="2088" y="192"/>
                      <a:pt x="1682" y="305"/>
                    </a:cubicBezTo>
                    <a:lnTo>
                      <a:pt x="1682" y="305"/>
                    </a:lnTo>
                    <a:cubicBezTo>
                      <a:pt x="1205" y="440"/>
                      <a:pt x="558" y="720"/>
                      <a:pt x="158" y="1291"/>
                    </a:cubicBezTo>
                    <a:close/>
                    <a:moveTo>
                      <a:pt x="564" y="2657"/>
                    </a:moveTo>
                    <a:lnTo>
                      <a:pt x="564" y="2657"/>
                    </a:lnTo>
                    <a:lnTo>
                      <a:pt x="563" y="2657"/>
                    </a:lnTo>
                    <a:lnTo>
                      <a:pt x="563" y="2657"/>
                    </a:lnTo>
                    <a:cubicBezTo>
                      <a:pt x="536" y="2657"/>
                      <a:pt x="512" y="2643"/>
                      <a:pt x="499" y="2619"/>
                    </a:cubicBezTo>
                    <a:lnTo>
                      <a:pt x="499" y="2619"/>
                    </a:lnTo>
                    <a:cubicBezTo>
                      <a:pt x="329" y="2306"/>
                      <a:pt x="203" y="1963"/>
                      <a:pt x="129" y="1729"/>
                    </a:cubicBezTo>
                    <a:lnTo>
                      <a:pt x="129" y="1729"/>
                    </a:lnTo>
                    <a:cubicBezTo>
                      <a:pt x="47" y="1477"/>
                      <a:pt x="6" y="1300"/>
                      <a:pt x="4" y="1293"/>
                    </a:cubicBezTo>
                    <a:lnTo>
                      <a:pt x="4" y="1293"/>
                    </a:lnTo>
                    <a:cubicBezTo>
                      <a:pt x="0" y="1272"/>
                      <a:pt x="4" y="1251"/>
                      <a:pt x="16" y="1235"/>
                    </a:cubicBezTo>
                    <a:lnTo>
                      <a:pt x="16" y="1235"/>
                    </a:lnTo>
                    <a:cubicBezTo>
                      <a:pt x="203" y="956"/>
                      <a:pt x="460" y="718"/>
                      <a:pt x="778" y="527"/>
                    </a:cubicBezTo>
                    <a:lnTo>
                      <a:pt x="778" y="527"/>
                    </a:lnTo>
                    <a:cubicBezTo>
                      <a:pt x="1030" y="375"/>
                      <a:pt x="1322" y="252"/>
                      <a:pt x="1645" y="161"/>
                    </a:cubicBezTo>
                    <a:lnTo>
                      <a:pt x="1645" y="161"/>
                    </a:lnTo>
                    <a:cubicBezTo>
                      <a:pt x="2194" y="8"/>
                      <a:pt x="2637" y="0"/>
                      <a:pt x="2655" y="0"/>
                    </a:cubicBezTo>
                    <a:lnTo>
                      <a:pt x="2655" y="0"/>
                    </a:lnTo>
                    <a:cubicBezTo>
                      <a:pt x="2695" y="0"/>
                      <a:pt x="2728" y="30"/>
                      <a:pt x="2731" y="70"/>
                    </a:cubicBezTo>
                    <a:lnTo>
                      <a:pt x="2824" y="1481"/>
                    </a:lnTo>
                    <a:lnTo>
                      <a:pt x="2824" y="1481"/>
                    </a:lnTo>
                    <a:cubicBezTo>
                      <a:pt x="2825" y="1501"/>
                      <a:pt x="2819" y="1520"/>
                      <a:pt x="2805" y="1535"/>
                    </a:cubicBezTo>
                    <a:lnTo>
                      <a:pt x="2805" y="1535"/>
                    </a:lnTo>
                    <a:cubicBezTo>
                      <a:pt x="2792" y="1550"/>
                      <a:pt x="2773" y="1559"/>
                      <a:pt x="2754" y="1561"/>
                    </a:cubicBezTo>
                    <a:lnTo>
                      <a:pt x="2754" y="1561"/>
                    </a:lnTo>
                    <a:cubicBezTo>
                      <a:pt x="1948" y="1610"/>
                      <a:pt x="1413" y="1896"/>
                      <a:pt x="1106" y="2128"/>
                    </a:cubicBezTo>
                    <a:lnTo>
                      <a:pt x="1106" y="2128"/>
                    </a:lnTo>
                    <a:cubicBezTo>
                      <a:pt x="774" y="2378"/>
                      <a:pt x="630" y="2619"/>
                      <a:pt x="628" y="2620"/>
                    </a:cubicBezTo>
                    <a:lnTo>
                      <a:pt x="628" y="2620"/>
                    </a:lnTo>
                    <a:cubicBezTo>
                      <a:pt x="616" y="2644"/>
                      <a:pt x="591" y="2657"/>
                      <a:pt x="564" y="265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65E33800-F071-4183-869C-FECB54A9E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3459" y="5148897"/>
                <a:ext cx="690706" cy="690706"/>
              </a:xfrm>
              <a:custGeom>
                <a:avLst/>
                <a:gdLst>
                  <a:gd name="T0" fmla="*/ 329 w 774"/>
                  <a:gd name="T1" fmla="*/ 741 h 774"/>
                  <a:gd name="T2" fmla="*/ 329 w 774"/>
                  <a:gd name="T3" fmla="*/ 741 h 774"/>
                  <a:gd name="T4" fmla="*/ 33 w 774"/>
                  <a:gd name="T5" fmla="*/ 329 h 774"/>
                  <a:gd name="T6" fmla="*/ 33 w 774"/>
                  <a:gd name="T7" fmla="*/ 329 h 774"/>
                  <a:gd name="T8" fmla="*/ 445 w 774"/>
                  <a:gd name="T9" fmla="*/ 32 h 774"/>
                  <a:gd name="T10" fmla="*/ 445 w 774"/>
                  <a:gd name="T11" fmla="*/ 32 h 774"/>
                  <a:gd name="T12" fmla="*/ 741 w 774"/>
                  <a:gd name="T13" fmla="*/ 445 h 774"/>
                  <a:gd name="T14" fmla="*/ 741 w 774"/>
                  <a:gd name="T15" fmla="*/ 445 h 774"/>
                  <a:gd name="T16" fmla="*/ 329 w 774"/>
                  <a:gd name="T17" fmla="*/ 741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4" h="774">
                    <a:moveTo>
                      <a:pt x="329" y="741"/>
                    </a:moveTo>
                    <a:lnTo>
                      <a:pt x="329" y="741"/>
                    </a:lnTo>
                    <a:cubicBezTo>
                      <a:pt x="133" y="708"/>
                      <a:pt x="0" y="524"/>
                      <a:pt x="33" y="329"/>
                    </a:cubicBezTo>
                    <a:lnTo>
                      <a:pt x="33" y="329"/>
                    </a:lnTo>
                    <a:cubicBezTo>
                      <a:pt x="65" y="132"/>
                      <a:pt x="249" y="0"/>
                      <a:pt x="445" y="32"/>
                    </a:cubicBezTo>
                    <a:lnTo>
                      <a:pt x="445" y="32"/>
                    </a:lnTo>
                    <a:cubicBezTo>
                      <a:pt x="641" y="64"/>
                      <a:pt x="773" y="249"/>
                      <a:pt x="741" y="445"/>
                    </a:cubicBezTo>
                    <a:lnTo>
                      <a:pt x="741" y="445"/>
                    </a:lnTo>
                    <a:cubicBezTo>
                      <a:pt x="709" y="640"/>
                      <a:pt x="524" y="773"/>
                      <a:pt x="329" y="74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521E7800-BCDC-4D18-9FE1-3F6FED7B2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2210" y="5298026"/>
                <a:ext cx="412070" cy="408144"/>
              </a:xfrm>
              <a:custGeom>
                <a:avLst/>
                <a:gdLst>
                  <a:gd name="T0" fmla="*/ 67 w 462"/>
                  <a:gd name="T1" fmla="*/ 159 h 460"/>
                  <a:gd name="T2" fmla="*/ 103 w 462"/>
                  <a:gd name="T3" fmla="*/ 110 h 460"/>
                  <a:gd name="T4" fmla="*/ 67 w 462"/>
                  <a:gd name="T5" fmla="*/ 159 h 460"/>
                  <a:gd name="T6" fmla="*/ 294 w 462"/>
                  <a:gd name="T7" fmla="*/ 233 h 460"/>
                  <a:gd name="T8" fmla="*/ 306 w 462"/>
                  <a:gd name="T9" fmla="*/ 347 h 460"/>
                  <a:gd name="T10" fmla="*/ 297 w 462"/>
                  <a:gd name="T11" fmla="*/ 233 h 460"/>
                  <a:gd name="T12" fmla="*/ 294 w 462"/>
                  <a:gd name="T13" fmla="*/ 233 h 460"/>
                  <a:gd name="T14" fmla="*/ 13 w 462"/>
                  <a:gd name="T15" fmla="*/ 155 h 460"/>
                  <a:gd name="T16" fmla="*/ 63 w 462"/>
                  <a:gd name="T17" fmla="*/ 79 h 460"/>
                  <a:gd name="T18" fmla="*/ 49 w 462"/>
                  <a:gd name="T19" fmla="*/ 31 h 460"/>
                  <a:gd name="T20" fmla="*/ 55 w 462"/>
                  <a:gd name="T21" fmla="*/ 5 h 460"/>
                  <a:gd name="T22" fmla="*/ 80 w 462"/>
                  <a:gd name="T23" fmla="*/ 10 h 460"/>
                  <a:gd name="T24" fmla="*/ 97 w 462"/>
                  <a:gd name="T25" fmla="*/ 35 h 460"/>
                  <a:gd name="T26" fmla="*/ 120 w 462"/>
                  <a:gd name="T27" fmla="*/ 41 h 460"/>
                  <a:gd name="T28" fmla="*/ 235 w 462"/>
                  <a:gd name="T29" fmla="*/ 11 h 460"/>
                  <a:gd name="T30" fmla="*/ 253 w 462"/>
                  <a:gd name="T31" fmla="*/ 39 h 460"/>
                  <a:gd name="T32" fmla="*/ 235 w 462"/>
                  <a:gd name="T33" fmla="*/ 60 h 460"/>
                  <a:gd name="T34" fmla="*/ 152 w 462"/>
                  <a:gd name="T35" fmla="*/ 79 h 460"/>
                  <a:gd name="T36" fmla="*/ 144 w 462"/>
                  <a:gd name="T37" fmla="*/ 106 h 460"/>
                  <a:gd name="T38" fmla="*/ 199 w 462"/>
                  <a:gd name="T39" fmla="*/ 186 h 460"/>
                  <a:gd name="T40" fmla="*/ 222 w 462"/>
                  <a:gd name="T41" fmla="*/ 193 h 460"/>
                  <a:gd name="T42" fmla="*/ 346 w 462"/>
                  <a:gd name="T43" fmla="*/ 378 h 460"/>
                  <a:gd name="T44" fmla="*/ 360 w 462"/>
                  <a:gd name="T45" fmla="*/ 427 h 460"/>
                  <a:gd name="T46" fmla="*/ 355 w 462"/>
                  <a:gd name="T47" fmla="*/ 452 h 460"/>
                  <a:gd name="T48" fmla="*/ 329 w 462"/>
                  <a:gd name="T49" fmla="*/ 448 h 460"/>
                  <a:gd name="T50" fmla="*/ 313 w 462"/>
                  <a:gd name="T51" fmla="*/ 423 h 460"/>
                  <a:gd name="T52" fmla="*/ 289 w 462"/>
                  <a:gd name="T53" fmla="*/ 417 h 460"/>
                  <a:gd name="T54" fmla="*/ 203 w 462"/>
                  <a:gd name="T55" fmla="*/ 444 h 460"/>
                  <a:gd name="T56" fmla="*/ 181 w 462"/>
                  <a:gd name="T57" fmla="*/ 416 h 460"/>
                  <a:gd name="T58" fmla="*/ 198 w 462"/>
                  <a:gd name="T59" fmla="*/ 394 h 460"/>
                  <a:gd name="T60" fmla="*/ 276 w 462"/>
                  <a:gd name="T61" fmla="*/ 369 h 460"/>
                  <a:gd name="T62" fmla="*/ 202 w 462"/>
                  <a:gd name="T63" fmla="*/ 258 h 460"/>
                  <a:gd name="T64" fmla="*/ 77 w 462"/>
                  <a:gd name="T65" fmla="*/ 276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2" h="460">
                    <a:moveTo>
                      <a:pt x="67" y="159"/>
                    </a:moveTo>
                    <a:lnTo>
                      <a:pt x="67" y="159"/>
                    </a:lnTo>
                    <a:cubicBezTo>
                      <a:pt x="52" y="225"/>
                      <a:pt x="120" y="236"/>
                      <a:pt x="172" y="212"/>
                    </a:cubicBezTo>
                    <a:lnTo>
                      <a:pt x="103" y="110"/>
                    </a:lnTo>
                    <a:lnTo>
                      <a:pt x="103" y="110"/>
                    </a:lnTo>
                    <a:cubicBezTo>
                      <a:pt x="83" y="126"/>
                      <a:pt x="71" y="143"/>
                      <a:pt x="67" y="159"/>
                    </a:cubicBezTo>
                    <a:close/>
                    <a:moveTo>
                      <a:pt x="294" y="233"/>
                    </a:moveTo>
                    <a:lnTo>
                      <a:pt x="294" y="233"/>
                    </a:lnTo>
                    <a:cubicBezTo>
                      <a:pt x="279" y="233"/>
                      <a:pt x="260" y="237"/>
                      <a:pt x="238" y="245"/>
                    </a:cubicBezTo>
                    <a:lnTo>
                      <a:pt x="306" y="347"/>
                    </a:lnTo>
                    <a:lnTo>
                      <a:pt x="306" y="347"/>
                    </a:lnTo>
                    <a:cubicBezTo>
                      <a:pt x="353" y="317"/>
                      <a:pt x="356" y="241"/>
                      <a:pt x="297" y="233"/>
                    </a:cubicBezTo>
                    <a:lnTo>
                      <a:pt x="297" y="233"/>
                    </a:lnTo>
                    <a:cubicBezTo>
                      <a:pt x="296" y="233"/>
                      <a:pt x="295" y="233"/>
                      <a:pt x="294" y="233"/>
                    </a:cubicBezTo>
                    <a:close/>
                    <a:moveTo>
                      <a:pt x="13" y="155"/>
                    </a:moveTo>
                    <a:lnTo>
                      <a:pt x="13" y="155"/>
                    </a:lnTo>
                    <a:cubicBezTo>
                      <a:pt x="20" y="128"/>
                      <a:pt x="37" y="103"/>
                      <a:pt x="63" y="79"/>
                    </a:cubicBezTo>
                    <a:lnTo>
                      <a:pt x="63" y="79"/>
                    </a:lnTo>
                    <a:cubicBezTo>
                      <a:pt x="70" y="73"/>
                      <a:pt x="72" y="63"/>
                      <a:pt x="67" y="55"/>
                    </a:cubicBezTo>
                    <a:lnTo>
                      <a:pt x="49" y="31"/>
                    </a:lnTo>
                    <a:lnTo>
                      <a:pt x="49" y="31"/>
                    </a:lnTo>
                    <a:cubicBezTo>
                      <a:pt x="44" y="22"/>
                      <a:pt x="46" y="11"/>
                      <a:pt x="55" y="5"/>
                    </a:cubicBezTo>
                    <a:lnTo>
                      <a:pt x="55" y="5"/>
                    </a:lnTo>
                    <a:cubicBezTo>
                      <a:pt x="63" y="0"/>
                      <a:pt x="74" y="1"/>
                      <a:pt x="80" y="10"/>
                    </a:cubicBezTo>
                    <a:lnTo>
                      <a:pt x="97" y="35"/>
                    </a:lnTo>
                    <a:lnTo>
                      <a:pt x="97" y="35"/>
                    </a:lnTo>
                    <a:cubicBezTo>
                      <a:pt x="101" y="42"/>
                      <a:pt x="112" y="45"/>
                      <a:pt x="120" y="41"/>
                    </a:cubicBezTo>
                    <a:lnTo>
                      <a:pt x="120" y="41"/>
                    </a:lnTo>
                    <a:cubicBezTo>
                      <a:pt x="156" y="23"/>
                      <a:pt x="198" y="10"/>
                      <a:pt x="235" y="11"/>
                    </a:cubicBezTo>
                    <a:lnTo>
                      <a:pt x="235" y="11"/>
                    </a:lnTo>
                    <a:cubicBezTo>
                      <a:pt x="243" y="12"/>
                      <a:pt x="251" y="18"/>
                      <a:pt x="252" y="27"/>
                    </a:cubicBezTo>
                    <a:lnTo>
                      <a:pt x="253" y="39"/>
                    </a:lnTo>
                    <a:lnTo>
                      <a:pt x="253" y="39"/>
                    </a:lnTo>
                    <a:cubicBezTo>
                      <a:pt x="255" y="50"/>
                      <a:pt x="246" y="60"/>
                      <a:pt x="235" y="60"/>
                    </a:cubicBezTo>
                    <a:lnTo>
                      <a:pt x="235" y="60"/>
                    </a:lnTo>
                    <a:cubicBezTo>
                      <a:pt x="208" y="61"/>
                      <a:pt x="178" y="67"/>
                      <a:pt x="152" y="79"/>
                    </a:cubicBezTo>
                    <a:lnTo>
                      <a:pt x="152" y="79"/>
                    </a:lnTo>
                    <a:cubicBezTo>
                      <a:pt x="142" y="84"/>
                      <a:pt x="138" y="97"/>
                      <a:pt x="144" y="106"/>
                    </a:cubicBezTo>
                    <a:lnTo>
                      <a:pt x="199" y="186"/>
                    </a:lnTo>
                    <a:lnTo>
                      <a:pt x="199" y="186"/>
                    </a:lnTo>
                    <a:cubicBezTo>
                      <a:pt x="203" y="194"/>
                      <a:pt x="213" y="196"/>
                      <a:pt x="222" y="193"/>
                    </a:cubicBezTo>
                    <a:lnTo>
                      <a:pt x="222" y="193"/>
                    </a:lnTo>
                    <a:cubicBezTo>
                      <a:pt x="363" y="133"/>
                      <a:pt x="461" y="272"/>
                      <a:pt x="346" y="378"/>
                    </a:cubicBezTo>
                    <a:lnTo>
                      <a:pt x="346" y="378"/>
                    </a:lnTo>
                    <a:cubicBezTo>
                      <a:pt x="339" y="384"/>
                      <a:pt x="338" y="394"/>
                      <a:pt x="342" y="402"/>
                    </a:cubicBezTo>
                    <a:lnTo>
                      <a:pt x="360" y="427"/>
                    </a:lnTo>
                    <a:lnTo>
                      <a:pt x="360" y="427"/>
                    </a:lnTo>
                    <a:cubicBezTo>
                      <a:pt x="365" y="436"/>
                      <a:pt x="363" y="448"/>
                      <a:pt x="355" y="452"/>
                    </a:cubicBezTo>
                    <a:lnTo>
                      <a:pt x="355" y="452"/>
                    </a:lnTo>
                    <a:cubicBezTo>
                      <a:pt x="347" y="459"/>
                      <a:pt x="334" y="456"/>
                      <a:pt x="329" y="448"/>
                    </a:cubicBezTo>
                    <a:lnTo>
                      <a:pt x="313" y="423"/>
                    </a:lnTo>
                    <a:lnTo>
                      <a:pt x="313" y="423"/>
                    </a:lnTo>
                    <a:cubicBezTo>
                      <a:pt x="308" y="416"/>
                      <a:pt x="297" y="413"/>
                      <a:pt x="289" y="417"/>
                    </a:cubicBezTo>
                    <a:lnTo>
                      <a:pt x="289" y="417"/>
                    </a:lnTo>
                    <a:cubicBezTo>
                      <a:pt x="262" y="431"/>
                      <a:pt x="233" y="442"/>
                      <a:pt x="203" y="444"/>
                    </a:cubicBezTo>
                    <a:lnTo>
                      <a:pt x="203" y="444"/>
                    </a:lnTo>
                    <a:cubicBezTo>
                      <a:pt x="194" y="445"/>
                      <a:pt x="186" y="439"/>
                      <a:pt x="184" y="429"/>
                    </a:cubicBezTo>
                    <a:lnTo>
                      <a:pt x="181" y="416"/>
                    </a:lnTo>
                    <a:lnTo>
                      <a:pt x="181" y="416"/>
                    </a:lnTo>
                    <a:cubicBezTo>
                      <a:pt x="180" y="406"/>
                      <a:pt x="186" y="396"/>
                      <a:pt x="198" y="394"/>
                    </a:cubicBezTo>
                    <a:lnTo>
                      <a:pt x="198" y="394"/>
                    </a:lnTo>
                    <a:cubicBezTo>
                      <a:pt x="226" y="392"/>
                      <a:pt x="252" y="383"/>
                      <a:pt x="276" y="369"/>
                    </a:cubicBezTo>
                    <a:lnTo>
                      <a:pt x="202" y="258"/>
                    </a:lnTo>
                    <a:lnTo>
                      <a:pt x="202" y="258"/>
                    </a:lnTo>
                    <a:cubicBezTo>
                      <a:pt x="154" y="274"/>
                      <a:pt x="121" y="288"/>
                      <a:pt x="77" y="276"/>
                    </a:cubicBezTo>
                    <a:lnTo>
                      <a:pt x="77" y="276"/>
                    </a:lnTo>
                    <a:cubicBezTo>
                      <a:pt x="31" y="262"/>
                      <a:pt x="0" y="203"/>
                      <a:pt x="13" y="1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07B9DF16-C453-4E5D-A91D-C7D35B954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036" y="5435381"/>
                <a:ext cx="353202" cy="576897"/>
              </a:xfrm>
              <a:custGeom>
                <a:avLst/>
                <a:gdLst>
                  <a:gd name="T0" fmla="*/ 0 w 398"/>
                  <a:gd name="T1" fmla="*/ 288 h 648"/>
                  <a:gd name="T2" fmla="*/ 0 w 398"/>
                  <a:gd name="T3" fmla="*/ 288 h 648"/>
                  <a:gd name="T4" fmla="*/ 100 w 398"/>
                  <a:gd name="T5" fmla="*/ 647 h 648"/>
                  <a:gd name="T6" fmla="*/ 100 w 398"/>
                  <a:gd name="T7" fmla="*/ 647 h 648"/>
                  <a:gd name="T8" fmla="*/ 360 w 398"/>
                  <a:gd name="T9" fmla="*/ 380 h 648"/>
                  <a:gd name="T10" fmla="*/ 360 w 398"/>
                  <a:gd name="T11" fmla="*/ 380 h 648"/>
                  <a:gd name="T12" fmla="*/ 235 w 398"/>
                  <a:gd name="T13" fmla="*/ 0 h 648"/>
                  <a:gd name="T14" fmla="*/ 235 w 398"/>
                  <a:gd name="T15" fmla="*/ 0 h 648"/>
                  <a:gd name="T16" fmla="*/ 0 w 398"/>
                  <a:gd name="T17" fmla="*/ 288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8" h="648">
                    <a:moveTo>
                      <a:pt x="0" y="288"/>
                    </a:moveTo>
                    <a:lnTo>
                      <a:pt x="0" y="288"/>
                    </a:lnTo>
                    <a:cubicBezTo>
                      <a:pt x="0" y="288"/>
                      <a:pt x="34" y="432"/>
                      <a:pt x="100" y="647"/>
                    </a:cubicBezTo>
                    <a:lnTo>
                      <a:pt x="100" y="647"/>
                    </a:lnTo>
                    <a:cubicBezTo>
                      <a:pt x="224" y="611"/>
                      <a:pt x="327" y="513"/>
                      <a:pt x="360" y="380"/>
                    </a:cubicBezTo>
                    <a:lnTo>
                      <a:pt x="360" y="380"/>
                    </a:lnTo>
                    <a:cubicBezTo>
                      <a:pt x="397" y="234"/>
                      <a:pt x="344" y="88"/>
                      <a:pt x="235" y="0"/>
                    </a:cubicBezTo>
                    <a:lnTo>
                      <a:pt x="235" y="0"/>
                    </a:lnTo>
                    <a:cubicBezTo>
                      <a:pt x="150" y="87"/>
                      <a:pt x="71" y="183"/>
                      <a:pt x="0" y="28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89B86669-4452-48CC-AE54-27201B3FD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6447" y="6510684"/>
                <a:ext cx="361051" cy="345353"/>
              </a:xfrm>
              <a:custGeom>
                <a:avLst/>
                <a:gdLst>
                  <a:gd name="T0" fmla="*/ 405 w 406"/>
                  <a:gd name="T1" fmla="*/ 92 h 390"/>
                  <a:gd name="T2" fmla="*/ 405 w 406"/>
                  <a:gd name="T3" fmla="*/ 92 h 390"/>
                  <a:gd name="T4" fmla="*/ 267 w 406"/>
                  <a:gd name="T5" fmla="*/ 24 h 390"/>
                  <a:gd name="T6" fmla="*/ 267 w 406"/>
                  <a:gd name="T7" fmla="*/ 24 h 390"/>
                  <a:gd name="T8" fmla="*/ 0 w 406"/>
                  <a:gd name="T9" fmla="*/ 56 h 390"/>
                  <a:gd name="T10" fmla="*/ 0 w 406"/>
                  <a:gd name="T11" fmla="*/ 56 h 390"/>
                  <a:gd name="T12" fmla="*/ 160 w 406"/>
                  <a:gd name="T13" fmla="*/ 389 h 390"/>
                  <a:gd name="T14" fmla="*/ 160 w 406"/>
                  <a:gd name="T15" fmla="*/ 389 h 390"/>
                  <a:gd name="T16" fmla="*/ 405 w 406"/>
                  <a:gd name="T17" fmla="*/ 9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6" h="390">
                    <a:moveTo>
                      <a:pt x="405" y="92"/>
                    </a:moveTo>
                    <a:lnTo>
                      <a:pt x="405" y="92"/>
                    </a:lnTo>
                    <a:cubicBezTo>
                      <a:pt x="365" y="61"/>
                      <a:pt x="319" y="37"/>
                      <a:pt x="267" y="24"/>
                    </a:cubicBezTo>
                    <a:lnTo>
                      <a:pt x="267" y="24"/>
                    </a:lnTo>
                    <a:cubicBezTo>
                      <a:pt x="172" y="0"/>
                      <a:pt x="78" y="14"/>
                      <a:pt x="0" y="56"/>
                    </a:cubicBezTo>
                    <a:lnTo>
                      <a:pt x="0" y="56"/>
                    </a:lnTo>
                    <a:cubicBezTo>
                      <a:pt x="47" y="168"/>
                      <a:pt x="101" y="280"/>
                      <a:pt x="160" y="389"/>
                    </a:cubicBezTo>
                    <a:lnTo>
                      <a:pt x="160" y="389"/>
                    </a:lnTo>
                    <a:cubicBezTo>
                      <a:pt x="160" y="389"/>
                      <a:pt x="235" y="261"/>
                      <a:pt x="405" y="9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F96F62DD-A08A-456E-BDB2-31CA0C1E6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3211" y="5517796"/>
                <a:ext cx="364976" cy="400295"/>
              </a:xfrm>
              <a:custGeom>
                <a:avLst/>
                <a:gdLst>
                  <a:gd name="T0" fmla="*/ 15 w 408"/>
                  <a:gd name="T1" fmla="*/ 284 h 451"/>
                  <a:gd name="T2" fmla="*/ 15 w 408"/>
                  <a:gd name="T3" fmla="*/ 284 h 451"/>
                  <a:gd name="T4" fmla="*/ 10 w 408"/>
                  <a:gd name="T5" fmla="*/ 450 h 451"/>
                  <a:gd name="T6" fmla="*/ 10 w 408"/>
                  <a:gd name="T7" fmla="*/ 450 h 451"/>
                  <a:gd name="T8" fmla="*/ 407 w 408"/>
                  <a:gd name="T9" fmla="*/ 404 h 451"/>
                  <a:gd name="T10" fmla="*/ 381 w 408"/>
                  <a:gd name="T11" fmla="*/ 4 h 451"/>
                  <a:gd name="T12" fmla="*/ 381 w 408"/>
                  <a:gd name="T13" fmla="*/ 4 h 451"/>
                  <a:gd name="T14" fmla="*/ 15 w 408"/>
                  <a:gd name="T15" fmla="*/ 284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8" h="451">
                    <a:moveTo>
                      <a:pt x="15" y="284"/>
                    </a:moveTo>
                    <a:lnTo>
                      <a:pt x="15" y="284"/>
                    </a:lnTo>
                    <a:cubicBezTo>
                      <a:pt x="0" y="339"/>
                      <a:pt x="0" y="396"/>
                      <a:pt x="10" y="450"/>
                    </a:cubicBezTo>
                    <a:lnTo>
                      <a:pt x="10" y="450"/>
                    </a:lnTo>
                    <a:cubicBezTo>
                      <a:pt x="135" y="428"/>
                      <a:pt x="267" y="413"/>
                      <a:pt x="407" y="404"/>
                    </a:cubicBezTo>
                    <a:lnTo>
                      <a:pt x="381" y="4"/>
                    </a:lnTo>
                    <a:lnTo>
                      <a:pt x="381" y="4"/>
                    </a:lnTo>
                    <a:cubicBezTo>
                      <a:pt x="212" y="0"/>
                      <a:pt x="58" y="113"/>
                      <a:pt x="15" y="28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F1F00829-5AF3-47E8-ABAC-5353981E5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8647" y="4623018"/>
                <a:ext cx="376749" cy="353202"/>
              </a:xfrm>
              <a:custGeom>
                <a:avLst/>
                <a:gdLst>
                  <a:gd name="T0" fmla="*/ 0 w 423"/>
                  <a:gd name="T1" fmla="*/ 36 h 397"/>
                  <a:gd name="T2" fmla="*/ 0 w 423"/>
                  <a:gd name="T3" fmla="*/ 36 h 397"/>
                  <a:gd name="T4" fmla="*/ 280 w 423"/>
                  <a:gd name="T5" fmla="*/ 381 h 397"/>
                  <a:gd name="T6" fmla="*/ 280 w 423"/>
                  <a:gd name="T7" fmla="*/ 381 h 397"/>
                  <a:gd name="T8" fmla="*/ 422 w 423"/>
                  <a:gd name="T9" fmla="*/ 390 h 397"/>
                  <a:gd name="T10" fmla="*/ 396 w 423"/>
                  <a:gd name="T11" fmla="*/ 0 h 397"/>
                  <a:gd name="T12" fmla="*/ 396 w 423"/>
                  <a:gd name="T13" fmla="*/ 0 h 397"/>
                  <a:gd name="T14" fmla="*/ 0 w 423"/>
                  <a:gd name="T15" fmla="*/ 3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3" h="397">
                    <a:moveTo>
                      <a:pt x="0" y="36"/>
                    </a:moveTo>
                    <a:lnTo>
                      <a:pt x="0" y="36"/>
                    </a:lnTo>
                    <a:cubicBezTo>
                      <a:pt x="6" y="196"/>
                      <a:pt x="117" y="340"/>
                      <a:pt x="280" y="381"/>
                    </a:cubicBezTo>
                    <a:lnTo>
                      <a:pt x="280" y="381"/>
                    </a:lnTo>
                    <a:cubicBezTo>
                      <a:pt x="328" y="394"/>
                      <a:pt x="376" y="396"/>
                      <a:pt x="422" y="390"/>
                    </a:cubicBezTo>
                    <a:lnTo>
                      <a:pt x="396" y="0"/>
                    </a:lnTo>
                    <a:lnTo>
                      <a:pt x="396" y="0"/>
                    </a:lnTo>
                    <a:cubicBezTo>
                      <a:pt x="396" y="0"/>
                      <a:pt x="240" y="3"/>
                      <a:pt x="0" y="3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D8DAFDE3-7661-40E3-839C-D418A36C3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9008" y="5721868"/>
                <a:ext cx="156979" cy="156979"/>
              </a:xfrm>
              <a:custGeom>
                <a:avLst/>
                <a:gdLst>
                  <a:gd name="T0" fmla="*/ 106 w 175"/>
                  <a:gd name="T1" fmla="*/ 11 h 176"/>
                  <a:gd name="T2" fmla="*/ 106 w 175"/>
                  <a:gd name="T3" fmla="*/ 11 h 176"/>
                  <a:gd name="T4" fmla="*/ 164 w 175"/>
                  <a:gd name="T5" fmla="*/ 107 h 176"/>
                  <a:gd name="T6" fmla="*/ 164 w 175"/>
                  <a:gd name="T7" fmla="*/ 107 h 176"/>
                  <a:gd name="T8" fmla="*/ 67 w 175"/>
                  <a:gd name="T9" fmla="*/ 164 h 176"/>
                  <a:gd name="T10" fmla="*/ 67 w 175"/>
                  <a:gd name="T11" fmla="*/ 164 h 176"/>
                  <a:gd name="T12" fmla="*/ 10 w 175"/>
                  <a:gd name="T13" fmla="*/ 68 h 176"/>
                  <a:gd name="T14" fmla="*/ 10 w 175"/>
                  <a:gd name="T15" fmla="*/ 68 h 176"/>
                  <a:gd name="T16" fmla="*/ 106 w 175"/>
                  <a:gd name="T17" fmla="*/ 1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176">
                    <a:moveTo>
                      <a:pt x="106" y="11"/>
                    </a:moveTo>
                    <a:lnTo>
                      <a:pt x="106" y="11"/>
                    </a:lnTo>
                    <a:cubicBezTo>
                      <a:pt x="149" y="21"/>
                      <a:pt x="174" y="65"/>
                      <a:pt x="164" y="107"/>
                    </a:cubicBezTo>
                    <a:lnTo>
                      <a:pt x="164" y="107"/>
                    </a:lnTo>
                    <a:cubicBezTo>
                      <a:pt x="152" y="150"/>
                      <a:pt x="110" y="175"/>
                      <a:pt x="67" y="164"/>
                    </a:cubicBezTo>
                    <a:lnTo>
                      <a:pt x="67" y="164"/>
                    </a:lnTo>
                    <a:cubicBezTo>
                      <a:pt x="25" y="154"/>
                      <a:pt x="0" y="110"/>
                      <a:pt x="10" y="68"/>
                    </a:cubicBezTo>
                    <a:lnTo>
                      <a:pt x="10" y="68"/>
                    </a:lnTo>
                    <a:cubicBezTo>
                      <a:pt x="21" y="25"/>
                      <a:pt x="64" y="0"/>
                      <a:pt x="106" y="1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2204D299-44CE-4109-B847-E14BD4061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1143" y="5298026"/>
                <a:ext cx="156979" cy="156979"/>
              </a:xfrm>
              <a:custGeom>
                <a:avLst/>
                <a:gdLst>
                  <a:gd name="T0" fmla="*/ 107 w 176"/>
                  <a:gd name="T1" fmla="*/ 11 h 176"/>
                  <a:gd name="T2" fmla="*/ 107 w 176"/>
                  <a:gd name="T3" fmla="*/ 11 h 176"/>
                  <a:gd name="T4" fmla="*/ 165 w 176"/>
                  <a:gd name="T5" fmla="*/ 107 h 176"/>
                  <a:gd name="T6" fmla="*/ 165 w 176"/>
                  <a:gd name="T7" fmla="*/ 107 h 176"/>
                  <a:gd name="T8" fmla="*/ 68 w 176"/>
                  <a:gd name="T9" fmla="*/ 164 h 176"/>
                  <a:gd name="T10" fmla="*/ 68 w 176"/>
                  <a:gd name="T11" fmla="*/ 164 h 176"/>
                  <a:gd name="T12" fmla="*/ 11 w 176"/>
                  <a:gd name="T13" fmla="*/ 68 h 176"/>
                  <a:gd name="T14" fmla="*/ 11 w 176"/>
                  <a:gd name="T15" fmla="*/ 68 h 176"/>
                  <a:gd name="T16" fmla="*/ 107 w 176"/>
                  <a:gd name="T17" fmla="*/ 1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07" y="11"/>
                    </a:moveTo>
                    <a:lnTo>
                      <a:pt x="107" y="11"/>
                    </a:lnTo>
                    <a:cubicBezTo>
                      <a:pt x="150" y="21"/>
                      <a:pt x="175" y="65"/>
                      <a:pt x="165" y="107"/>
                    </a:cubicBezTo>
                    <a:lnTo>
                      <a:pt x="165" y="107"/>
                    </a:lnTo>
                    <a:cubicBezTo>
                      <a:pt x="154" y="150"/>
                      <a:pt x="111" y="175"/>
                      <a:pt x="68" y="164"/>
                    </a:cubicBezTo>
                    <a:lnTo>
                      <a:pt x="68" y="164"/>
                    </a:lnTo>
                    <a:cubicBezTo>
                      <a:pt x="26" y="153"/>
                      <a:pt x="0" y="110"/>
                      <a:pt x="11" y="68"/>
                    </a:cubicBezTo>
                    <a:lnTo>
                      <a:pt x="11" y="68"/>
                    </a:lnTo>
                    <a:cubicBezTo>
                      <a:pt x="22" y="26"/>
                      <a:pt x="66" y="0"/>
                      <a:pt x="107" y="1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B4BC8F5-0DB4-4CE8-969F-A7EB38A3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2244" y="5031163"/>
                <a:ext cx="1039982" cy="1036058"/>
              </a:xfrm>
              <a:custGeom>
                <a:avLst/>
                <a:gdLst>
                  <a:gd name="T0" fmla="*/ 1166 w 1167"/>
                  <a:gd name="T1" fmla="*/ 583 h 1166"/>
                  <a:gd name="T2" fmla="*/ 1166 w 1167"/>
                  <a:gd name="T3" fmla="*/ 583 h 1166"/>
                  <a:gd name="T4" fmla="*/ 583 w 1167"/>
                  <a:gd name="T5" fmla="*/ 1165 h 1166"/>
                  <a:gd name="T6" fmla="*/ 583 w 1167"/>
                  <a:gd name="T7" fmla="*/ 1165 h 1166"/>
                  <a:gd name="T8" fmla="*/ 0 w 1167"/>
                  <a:gd name="T9" fmla="*/ 583 h 1166"/>
                  <a:gd name="T10" fmla="*/ 0 w 1167"/>
                  <a:gd name="T11" fmla="*/ 583 h 1166"/>
                  <a:gd name="T12" fmla="*/ 583 w 1167"/>
                  <a:gd name="T13" fmla="*/ 0 h 1166"/>
                  <a:gd name="T14" fmla="*/ 583 w 1167"/>
                  <a:gd name="T15" fmla="*/ 0 h 1166"/>
                  <a:gd name="T16" fmla="*/ 1166 w 1167"/>
                  <a:gd name="T17" fmla="*/ 583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7" h="1166">
                    <a:moveTo>
                      <a:pt x="1166" y="583"/>
                    </a:moveTo>
                    <a:lnTo>
                      <a:pt x="1166" y="583"/>
                    </a:lnTo>
                    <a:cubicBezTo>
                      <a:pt x="1166" y="905"/>
                      <a:pt x="904" y="1165"/>
                      <a:pt x="583" y="1165"/>
                    </a:cubicBezTo>
                    <a:lnTo>
                      <a:pt x="583" y="1165"/>
                    </a:lnTo>
                    <a:cubicBezTo>
                      <a:pt x="262" y="1165"/>
                      <a:pt x="0" y="905"/>
                      <a:pt x="0" y="583"/>
                    </a:cubicBezTo>
                    <a:lnTo>
                      <a:pt x="0" y="583"/>
                    </a:lnTo>
                    <a:cubicBezTo>
                      <a:pt x="0" y="261"/>
                      <a:pt x="262" y="0"/>
                      <a:pt x="583" y="0"/>
                    </a:cubicBezTo>
                    <a:lnTo>
                      <a:pt x="583" y="0"/>
                    </a:lnTo>
                    <a:cubicBezTo>
                      <a:pt x="904" y="0"/>
                      <a:pt x="1166" y="261"/>
                      <a:pt x="1166" y="58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473FA60D-7EBF-4041-9654-940763BC3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2244" y="5031163"/>
                <a:ext cx="1039982" cy="1036058"/>
              </a:xfrm>
              <a:custGeom>
                <a:avLst/>
                <a:gdLst>
                  <a:gd name="T0" fmla="*/ 1166 w 1167"/>
                  <a:gd name="T1" fmla="*/ 583 h 1166"/>
                  <a:gd name="T2" fmla="*/ 1166 w 1167"/>
                  <a:gd name="T3" fmla="*/ 583 h 1166"/>
                  <a:gd name="T4" fmla="*/ 583 w 1167"/>
                  <a:gd name="T5" fmla="*/ 1165 h 1166"/>
                  <a:gd name="T6" fmla="*/ 583 w 1167"/>
                  <a:gd name="T7" fmla="*/ 1165 h 1166"/>
                  <a:gd name="T8" fmla="*/ 0 w 1167"/>
                  <a:gd name="T9" fmla="*/ 583 h 1166"/>
                  <a:gd name="T10" fmla="*/ 0 w 1167"/>
                  <a:gd name="T11" fmla="*/ 583 h 1166"/>
                  <a:gd name="T12" fmla="*/ 583 w 1167"/>
                  <a:gd name="T13" fmla="*/ 0 h 1166"/>
                  <a:gd name="T14" fmla="*/ 583 w 1167"/>
                  <a:gd name="T15" fmla="*/ 0 h 1166"/>
                  <a:gd name="T16" fmla="*/ 1166 w 1167"/>
                  <a:gd name="T17" fmla="*/ 583 h 1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7" h="1166">
                    <a:moveTo>
                      <a:pt x="1166" y="583"/>
                    </a:moveTo>
                    <a:lnTo>
                      <a:pt x="1166" y="583"/>
                    </a:lnTo>
                    <a:cubicBezTo>
                      <a:pt x="1166" y="905"/>
                      <a:pt x="904" y="1165"/>
                      <a:pt x="583" y="1165"/>
                    </a:cubicBezTo>
                    <a:lnTo>
                      <a:pt x="583" y="1165"/>
                    </a:lnTo>
                    <a:cubicBezTo>
                      <a:pt x="262" y="1165"/>
                      <a:pt x="0" y="905"/>
                      <a:pt x="0" y="583"/>
                    </a:cubicBezTo>
                    <a:lnTo>
                      <a:pt x="0" y="583"/>
                    </a:lnTo>
                    <a:cubicBezTo>
                      <a:pt x="0" y="261"/>
                      <a:pt x="262" y="0"/>
                      <a:pt x="583" y="0"/>
                    </a:cubicBezTo>
                    <a:lnTo>
                      <a:pt x="583" y="0"/>
                    </a:lnTo>
                    <a:cubicBezTo>
                      <a:pt x="904" y="0"/>
                      <a:pt x="1166" y="261"/>
                      <a:pt x="1166" y="58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19417B84-4E9F-46AF-8C01-CBA19CF8B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0733" y="5109652"/>
                <a:ext cx="875154" cy="879080"/>
              </a:xfrm>
              <a:custGeom>
                <a:avLst/>
                <a:gdLst>
                  <a:gd name="T0" fmla="*/ 984 w 985"/>
                  <a:gd name="T1" fmla="*/ 493 h 986"/>
                  <a:gd name="T2" fmla="*/ 984 w 985"/>
                  <a:gd name="T3" fmla="*/ 493 h 986"/>
                  <a:gd name="T4" fmla="*/ 492 w 985"/>
                  <a:gd name="T5" fmla="*/ 985 h 986"/>
                  <a:gd name="T6" fmla="*/ 492 w 985"/>
                  <a:gd name="T7" fmla="*/ 985 h 986"/>
                  <a:gd name="T8" fmla="*/ 0 w 985"/>
                  <a:gd name="T9" fmla="*/ 493 h 986"/>
                  <a:gd name="T10" fmla="*/ 0 w 985"/>
                  <a:gd name="T11" fmla="*/ 493 h 986"/>
                  <a:gd name="T12" fmla="*/ 492 w 985"/>
                  <a:gd name="T13" fmla="*/ 0 h 986"/>
                  <a:gd name="T14" fmla="*/ 492 w 985"/>
                  <a:gd name="T15" fmla="*/ 0 h 986"/>
                  <a:gd name="T16" fmla="*/ 984 w 985"/>
                  <a:gd name="T17" fmla="*/ 493 h 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5" h="986">
                    <a:moveTo>
                      <a:pt x="984" y="493"/>
                    </a:moveTo>
                    <a:lnTo>
                      <a:pt x="984" y="493"/>
                    </a:lnTo>
                    <a:cubicBezTo>
                      <a:pt x="984" y="765"/>
                      <a:pt x="764" y="985"/>
                      <a:pt x="492" y="985"/>
                    </a:cubicBezTo>
                    <a:lnTo>
                      <a:pt x="492" y="985"/>
                    </a:lnTo>
                    <a:cubicBezTo>
                      <a:pt x="220" y="985"/>
                      <a:pt x="0" y="765"/>
                      <a:pt x="0" y="493"/>
                    </a:cubicBezTo>
                    <a:lnTo>
                      <a:pt x="0" y="493"/>
                    </a:lnTo>
                    <a:cubicBezTo>
                      <a:pt x="0" y="221"/>
                      <a:pt x="220" y="0"/>
                      <a:pt x="492" y="0"/>
                    </a:cubicBezTo>
                    <a:lnTo>
                      <a:pt x="492" y="0"/>
                    </a:lnTo>
                    <a:cubicBezTo>
                      <a:pt x="764" y="0"/>
                      <a:pt x="984" y="221"/>
                      <a:pt x="984" y="49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573571B-75E9-4BC1-B203-D90F443F2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5675" y="5180292"/>
                <a:ext cx="333578" cy="333578"/>
              </a:xfrm>
              <a:custGeom>
                <a:avLst/>
                <a:gdLst>
                  <a:gd name="T0" fmla="*/ 0 w 376"/>
                  <a:gd name="T1" fmla="*/ 367 h 376"/>
                  <a:gd name="T2" fmla="*/ 0 w 376"/>
                  <a:gd name="T3" fmla="*/ 367 h 376"/>
                  <a:gd name="T4" fmla="*/ 367 w 376"/>
                  <a:gd name="T5" fmla="*/ 0 h 376"/>
                  <a:gd name="T6" fmla="*/ 367 w 376"/>
                  <a:gd name="T7" fmla="*/ 0 h 376"/>
                  <a:gd name="T8" fmla="*/ 368 w 376"/>
                  <a:gd name="T9" fmla="*/ 12 h 376"/>
                  <a:gd name="T10" fmla="*/ 368 w 376"/>
                  <a:gd name="T11" fmla="*/ 12 h 376"/>
                  <a:gd name="T12" fmla="*/ 12 w 376"/>
                  <a:gd name="T13" fmla="*/ 368 h 376"/>
                  <a:gd name="T14" fmla="*/ 12 w 376"/>
                  <a:gd name="T15" fmla="*/ 368 h 376"/>
                  <a:gd name="T16" fmla="*/ 0 w 376"/>
                  <a:gd name="T17" fmla="*/ 367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76">
                    <a:moveTo>
                      <a:pt x="0" y="367"/>
                    </a:moveTo>
                    <a:lnTo>
                      <a:pt x="0" y="367"/>
                    </a:lnTo>
                    <a:cubicBezTo>
                      <a:pt x="0" y="175"/>
                      <a:pt x="175" y="0"/>
                      <a:pt x="367" y="0"/>
                    </a:cubicBezTo>
                    <a:lnTo>
                      <a:pt x="367" y="0"/>
                    </a:lnTo>
                    <a:cubicBezTo>
                      <a:pt x="374" y="0"/>
                      <a:pt x="375" y="11"/>
                      <a:pt x="368" y="12"/>
                    </a:cubicBezTo>
                    <a:lnTo>
                      <a:pt x="368" y="12"/>
                    </a:lnTo>
                    <a:cubicBezTo>
                      <a:pt x="192" y="52"/>
                      <a:pt x="52" y="192"/>
                      <a:pt x="12" y="368"/>
                    </a:cubicBezTo>
                    <a:lnTo>
                      <a:pt x="12" y="368"/>
                    </a:lnTo>
                    <a:cubicBezTo>
                      <a:pt x="10" y="375"/>
                      <a:pt x="0" y="374"/>
                      <a:pt x="0" y="36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2F9E639-E9A7-4EF0-B1EC-9DF16F4F2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7973" y="5274479"/>
                <a:ext cx="361051" cy="553348"/>
              </a:xfrm>
              <a:custGeom>
                <a:avLst/>
                <a:gdLst>
                  <a:gd name="T0" fmla="*/ 305 w 406"/>
                  <a:gd name="T1" fmla="*/ 466 h 621"/>
                  <a:gd name="T2" fmla="*/ 239 w 406"/>
                  <a:gd name="T3" fmla="*/ 488 h 621"/>
                  <a:gd name="T4" fmla="*/ 305 w 406"/>
                  <a:gd name="T5" fmla="*/ 466 h 621"/>
                  <a:gd name="T6" fmla="*/ 135 w 406"/>
                  <a:gd name="T7" fmla="*/ 248 h 621"/>
                  <a:gd name="T8" fmla="*/ 196 w 406"/>
                  <a:gd name="T9" fmla="*/ 130 h 621"/>
                  <a:gd name="T10" fmla="*/ 133 w 406"/>
                  <a:gd name="T11" fmla="*/ 246 h 621"/>
                  <a:gd name="T12" fmla="*/ 135 w 406"/>
                  <a:gd name="T13" fmla="*/ 248 h 621"/>
                  <a:gd name="T14" fmla="*/ 353 w 406"/>
                  <a:gd name="T15" fmla="*/ 503 h 621"/>
                  <a:gd name="T16" fmla="*/ 257 w 406"/>
                  <a:gd name="T17" fmla="*/ 543 h 621"/>
                  <a:gd name="T18" fmla="*/ 239 w 406"/>
                  <a:gd name="T19" fmla="*/ 599 h 621"/>
                  <a:gd name="T20" fmla="*/ 218 w 406"/>
                  <a:gd name="T21" fmla="*/ 620 h 621"/>
                  <a:gd name="T22" fmla="*/ 196 w 406"/>
                  <a:gd name="T23" fmla="*/ 599 h 621"/>
                  <a:gd name="T24" fmla="*/ 196 w 406"/>
                  <a:gd name="T25" fmla="*/ 565 h 621"/>
                  <a:gd name="T26" fmla="*/ 177 w 406"/>
                  <a:gd name="T27" fmla="*/ 544 h 621"/>
                  <a:gd name="T28" fmla="*/ 50 w 406"/>
                  <a:gd name="T29" fmla="*/ 499 h 621"/>
                  <a:gd name="T30" fmla="*/ 49 w 406"/>
                  <a:gd name="T31" fmla="*/ 460 h 621"/>
                  <a:gd name="T32" fmla="*/ 80 w 406"/>
                  <a:gd name="T33" fmla="*/ 452 h 621"/>
                  <a:gd name="T34" fmla="*/ 172 w 406"/>
                  <a:gd name="T35" fmla="*/ 487 h 621"/>
                  <a:gd name="T36" fmla="*/ 196 w 406"/>
                  <a:gd name="T37" fmla="*/ 465 h 621"/>
                  <a:gd name="T38" fmla="*/ 196 w 406"/>
                  <a:gd name="T39" fmla="*/ 354 h 621"/>
                  <a:gd name="T40" fmla="*/ 179 w 406"/>
                  <a:gd name="T41" fmla="*/ 333 h 621"/>
                  <a:gd name="T42" fmla="*/ 179 w 406"/>
                  <a:gd name="T43" fmla="*/ 77 h 621"/>
                  <a:gd name="T44" fmla="*/ 196 w 406"/>
                  <a:gd name="T45" fmla="*/ 20 h 621"/>
                  <a:gd name="T46" fmla="*/ 218 w 406"/>
                  <a:gd name="T47" fmla="*/ 0 h 621"/>
                  <a:gd name="T48" fmla="*/ 239 w 406"/>
                  <a:gd name="T49" fmla="*/ 20 h 621"/>
                  <a:gd name="T50" fmla="*/ 239 w 406"/>
                  <a:gd name="T51" fmla="*/ 54 h 621"/>
                  <a:gd name="T52" fmla="*/ 258 w 406"/>
                  <a:gd name="T53" fmla="*/ 75 h 621"/>
                  <a:gd name="T54" fmla="*/ 357 w 406"/>
                  <a:gd name="T55" fmla="*/ 104 h 621"/>
                  <a:gd name="T56" fmla="*/ 360 w 406"/>
                  <a:gd name="T57" fmla="*/ 145 h 621"/>
                  <a:gd name="T58" fmla="*/ 331 w 406"/>
                  <a:gd name="T59" fmla="*/ 155 h 621"/>
                  <a:gd name="T60" fmla="*/ 239 w 406"/>
                  <a:gd name="T61" fmla="*/ 130 h 621"/>
                  <a:gd name="T62" fmla="*/ 239 w 406"/>
                  <a:gd name="T63" fmla="*/ 284 h 621"/>
                  <a:gd name="T64" fmla="*/ 370 w 406"/>
                  <a:gd name="T65" fmla="*/ 347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6" h="621">
                    <a:moveTo>
                      <a:pt x="305" y="466"/>
                    </a:moveTo>
                    <a:lnTo>
                      <a:pt x="305" y="466"/>
                    </a:lnTo>
                    <a:cubicBezTo>
                      <a:pt x="362" y="412"/>
                      <a:pt x="304" y="357"/>
                      <a:pt x="239" y="346"/>
                    </a:cubicBezTo>
                    <a:lnTo>
                      <a:pt x="239" y="488"/>
                    </a:lnTo>
                    <a:lnTo>
                      <a:pt x="239" y="488"/>
                    </a:lnTo>
                    <a:cubicBezTo>
                      <a:pt x="268" y="486"/>
                      <a:pt x="291" y="478"/>
                      <a:pt x="305" y="466"/>
                    </a:cubicBezTo>
                    <a:close/>
                    <a:moveTo>
                      <a:pt x="135" y="248"/>
                    </a:moveTo>
                    <a:lnTo>
                      <a:pt x="135" y="248"/>
                    </a:lnTo>
                    <a:cubicBezTo>
                      <a:pt x="149" y="258"/>
                      <a:pt x="170" y="267"/>
                      <a:pt x="196" y="274"/>
                    </a:cubicBezTo>
                    <a:lnTo>
                      <a:pt x="196" y="130"/>
                    </a:lnTo>
                    <a:lnTo>
                      <a:pt x="196" y="130"/>
                    </a:lnTo>
                    <a:cubicBezTo>
                      <a:pt x="132" y="132"/>
                      <a:pt x="81" y="201"/>
                      <a:pt x="133" y="246"/>
                    </a:cubicBezTo>
                    <a:lnTo>
                      <a:pt x="133" y="246"/>
                    </a:lnTo>
                    <a:cubicBezTo>
                      <a:pt x="133" y="247"/>
                      <a:pt x="134" y="247"/>
                      <a:pt x="135" y="248"/>
                    </a:cubicBezTo>
                    <a:close/>
                    <a:moveTo>
                      <a:pt x="353" y="503"/>
                    </a:moveTo>
                    <a:lnTo>
                      <a:pt x="353" y="503"/>
                    </a:lnTo>
                    <a:cubicBezTo>
                      <a:pt x="330" y="524"/>
                      <a:pt x="298" y="538"/>
                      <a:pt x="257" y="543"/>
                    </a:cubicBezTo>
                    <a:lnTo>
                      <a:pt x="257" y="543"/>
                    </a:lnTo>
                    <a:cubicBezTo>
                      <a:pt x="246" y="545"/>
                      <a:pt x="239" y="554"/>
                      <a:pt x="239" y="565"/>
                    </a:cubicBezTo>
                    <a:lnTo>
                      <a:pt x="239" y="599"/>
                    </a:lnTo>
                    <a:lnTo>
                      <a:pt x="239" y="599"/>
                    </a:lnTo>
                    <a:cubicBezTo>
                      <a:pt x="239" y="611"/>
                      <a:pt x="229" y="620"/>
                      <a:pt x="218" y="620"/>
                    </a:cubicBezTo>
                    <a:lnTo>
                      <a:pt x="218" y="620"/>
                    </a:lnTo>
                    <a:cubicBezTo>
                      <a:pt x="206" y="620"/>
                      <a:pt x="196" y="611"/>
                      <a:pt x="196" y="599"/>
                    </a:cubicBezTo>
                    <a:lnTo>
                      <a:pt x="196" y="565"/>
                    </a:lnTo>
                    <a:lnTo>
                      <a:pt x="196" y="565"/>
                    </a:lnTo>
                    <a:cubicBezTo>
                      <a:pt x="196" y="553"/>
                      <a:pt x="189" y="545"/>
                      <a:pt x="177" y="544"/>
                    </a:cubicBezTo>
                    <a:lnTo>
                      <a:pt x="177" y="544"/>
                    </a:lnTo>
                    <a:cubicBezTo>
                      <a:pt x="133" y="539"/>
                      <a:pt x="84" y="524"/>
                      <a:pt x="50" y="499"/>
                    </a:cubicBezTo>
                    <a:lnTo>
                      <a:pt x="50" y="499"/>
                    </a:lnTo>
                    <a:cubicBezTo>
                      <a:pt x="41" y="494"/>
                      <a:pt x="39" y="482"/>
                      <a:pt x="43" y="473"/>
                    </a:cubicBezTo>
                    <a:lnTo>
                      <a:pt x="49" y="460"/>
                    </a:lnTo>
                    <a:lnTo>
                      <a:pt x="49" y="460"/>
                    </a:lnTo>
                    <a:cubicBezTo>
                      <a:pt x="55" y="448"/>
                      <a:pt x="70" y="445"/>
                      <a:pt x="80" y="452"/>
                    </a:cubicBezTo>
                    <a:lnTo>
                      <a:pt x="80" y="452"/>
                    </a:lnTo>
                    <a:cubicBezTo>
                      <a:pt x="107" y="470"/>
                      <a:pt x="140" y="481"/>
                      <a:pt x="172" y="487"/>
                    </a:cubicBezTo>
                    <a:lnTo>
                      <a:pt x="172" y="487"/>
                    </a:lnTo>
                    <a:cubicBezTo>
                      <a:pt x="185" y="488"/>
                      <a:pt x="196" y="478"/>
                      <a:pt x="196" y="465"/>
                    </a:cubicBezTo>
                    <a:lnTo>
                      <a:pt x="196" y="354"/>
                    </a:lnTo>
                    <a:lnTo>
                      <a:pt x="196" y="354"/>
                    </a:lnTo>
                    <a:cubicBezTo>
                      <a:pt x="196" y="344"/>
                      <a:pt x="189" y="335"/>
                      <a:pt x="179" y="333"/>
                    </a:cubicBezTo>
                    <a:lnTo>
                      <a:pt x="179" y="333"/>
                    </a:lnTo>
                    <a:cubicBezTo>
                      <a:pt x="5" y="300"/>
                      <a:pt x="0" y="104"/>
                      <a:pt x="179" y="77"/>
                    </a:cubicBezTo>
                    <a:lnTo>
                      <a:pt x="179" y="77"/>
                    </a:lnTo>
                    <a:cubicBezTo>
                      <a:pt x="189" y="75"/>
                      <a:pt x="196" y="66"/>
                      <a:pt x="196" y="56"/>
                    </a:cubicBezTo>
                    <a:lnTo>
                      <a:pt x="196" y="20"/>
                    </a:lnTo>
                    <a:lnTo>
                      <a:pt x="196" y="20"/>
                    </a:lnTo>
                    <a:cubicBezTo>
                      <a:pt x="196" y="9"/>
                      <a:pt x="206" y="0"/>
                      <a:pt x="218" y="0"/>
                    </a:cubicBezTo>
                    <a:lnTo>
                      <a:pt x="218" y="0"/>
                    </a:lnTo>
                    <a:cubicBezTo>
                      <a:pt x="229" y="0"/>
                      <a:pt x="239" y="9"/>
                      <a:pt x="239" y="20"/>
                    </a:cubicBezTo>
                    <a:lnTo>
                      <a:pt x="239" y="54"/>
                    </a:lnTo>
                    <a:lnTo>
                      <a:pt x="239" y="54"/>
                    </a:lnTo>
                    <a:cubicBezTo>
                      <a:pt x="239" y="66"/>
                      <a:pt x="247" y="74"/>
                      <a:pt x="258" y="75"/>
                    </a:cubicBezTo>
                    <a:lnTo>
                      <a:pt x="258" y="75"/>
                    </a:lnTo>
                    <a:cubicBezTo>
                      <a:pt x="292" y="78"/>
                      <a:pt x="327" y="89"/>
                      <a:pt x="357" y="104"/>
                    </a:cubicBezTo>
                    <a:lnTo>
                      <a:pt x="357" y="104"/>
                    </a:lnTo>
                    <a:cubicBezTo>
                      <a:pt x="366" y="109"/>
                      <a:pt x="370" y="121"/>
                      <a:pt x="366" y="130"/>
                    </a:cubicBezTo>
                    <a:lnTo>
                      <a:pt x="360" y="145"/>
                    </a:lnTo>
                    <a:lnTo>
                      <a:pt x="360" y="145"/>
                    </a:lnTo>
                    <a:cubicBezTo>
                      <a:pt x="356" y="156"/>
                      <a:pt x="342" y="162"/>
                      <a:pt x="331" y="155"/>
                    </a:cubicBezTo>
                    <a:lnTo>
                      <a:pt x="331" y="155"/>
                    </a:lnTo>
                    <a:cubicBezTo>
                      <a:pt x="302" y="140"/>
                      <a:pt x="271" y="132"/>
                      <a:pt x="239" y="130"/>
                    </a:cubicBezTo>
                    <a:lnTo>
                      <a:pt x="239" y="284"/>
                    </a:lnTo>
                    <a:lnTo>
                      <a:pt x="239" y="284"/>
                    </a:lnTo>
                    <a:cubicBezTo>
                      <a:pt x="295" y="299"/>
                      <a:pt x="335" y="306"/>
                      <a:pt x="370" y="347"/>
                    </a:cubicBezTo>
                    <a:lnTo>
                      <a:pt x="370" y="347"/>
                    </a:lnTo>
                    <a:cubicBezTo>
                      <a:pt x="405" y="389"/>
                      <a:pt x="397" y="466"/>
                      <a:pt x="353" y="5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1F6387C-EA08-4CB0-B953-212641B32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011" y="3944085"/>
                <a:ext cx="1039982" cy="1039984"/>
              </a:xfrm>
              <a:custGeom>
                <a:avLst/>
                <a:gdLst>
                  <a:gd name="T0" fmla="*/ 1166 w 1167"/>
                  <a:gd name="T1" fmla="*/ 583 h 1167"/>
                  <a:gd name="T2" fmla="*/ 1166 w 1167"/>
                  <a:gd name="T3" fmla="*/ 583 h 1167"/>
                  <a:gd name="T4" fmla="*/ 582 w 1167"/>
                  <a:gd name="T5" fmla="*/ 1166 h 1167"/>
                  <a:gd name="T6" fmla="*/ 582 w 1167"/>
                  <a:gd name="T7" fmla="*/ 1166 h 1167"/>
                  <a:gd name="T8" fmla="*/ 0 w 1167"/>
                  <a:gd name="T9" fmla="*/ 583 h 1167"/>
                  <a:gd name="T10" fmla="*/ 0 w 1167"/>
                  <a:gd name="T11" fmla="*/ 583 h 1167"/>
                  <a:gd name="T12" fmla="*/ 582 w 1167"/>
                  <a:gd name="T13" fmla="*/ 0 h 1167"/>
                  <a:gd name="T14" fmla="*/ 582 w 1167"/>
                  <a:gd name="T15" fmla="*/ 0 h 1167"/>
                  <a:gd name="T16" fmla="*/ 1166 w 1167"/>
                  <a:gd name="T17" fmla="*/ 58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7" h="1167">
                    <a:moveTo>
                      <a:pt x="1166" y="583"/>
                    </a:moveTo>
                    <a:lnTo>
                      <a:pt x="1166" y="583"/>
                    </a:lnTo>
                    <a:cubicBezTo>
                      <a:pt x="1166" y="904"/>
                      <a:pt x="904" y="1166"/>
                      <a:pt x="582" y="1166"/>
                    </a:cubicBezTo>
                    <a:lnTo>
                      <a:pt x="582" y="1166"/>
                    </a:lnTo>
                    <a:cubicBezTo>
                      <a:pt x="261" y="1166"/>
                      <a:pt x="0" y="904"/>
                      <a:pt x="0" y="583"/>
                    </a:cubicBezTo>
                    <a:lnTo>
                      <a:pt x="0" y="583"/>
                    </a:lnTo>
                    <a:cubicBezTo>
                      <a:pt x="0" y="261"/>
                      <a:pt x="261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6" y="261"/>
                      <a:pt x="1166" y="58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B59D6C36-743D-4F58-8BED-B6C5D898B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011" y="3944085"/>
                <a:ext cx="1039982" cy="1039984"/>
              </a:xfrm>
              <a:custGeom>
                <a:avLst/>
                <a:gdLst>
                  <a:gd name="T0" fmla="*/ 1166 w 1167"/>
                  <a:gd name="T1" fmla="*/ 583 h 1167"/>
                  <a:gd name="T2" fmla="*/ 1166 w 1167"/>
                  <a:gd name="T3" fmla="*/ 583 h 1167"/>
                  <a:gd name="T4" fmla="*/ 582 w 1167"/>
                  <a:gd name="T5" fmla="*/ 1166 h 1167"/>
                  <a:gd name="T6" fmla="*/ 582 w 1167"/>
                  <a:gd name="T7" fmla="*/ 1166 h 1167"/>
                  <a:gd name="T8" fmla="*/ 0 w 1167"/>
                  <a:gd name="T9" fmla="*/ 583 h 1167"/>
                  <a:gd name="T10" fmla="*/ 0 w 1167"/>
                  <a:gd name="T11" fmla="*/ 583 h 1167"/>
                  <a:gd name="T12" fmla="*/ 582 w 1167"/>
                  <a:gd name="T13" fmla="*/ 0 h 1167"/>
                  <a:gd name="T14" fmla="*/ 582 w 1167"/>
                  <a:gd name="T15" fmla="*/ 0 h 1167"/>
                  <a:gd name="T16" fmla="*/ 1166 w 1167"/>
                  <a:gd name="T17" fmla="*/ 583 h 1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7" h="1167">
                    <a:moveTo>
                      <a:pt x="1166" y="583"/>
                    </a:moveTo>
                    <a:lnTo>
                      <a:pt x="1166" y="583"/>
                    </a:lnTo>
                    <a:cubicBezTo>
                      <a:pt x="1166" y="904"/>
                      <a:pt x="904" y="1166"/>
                      <a:pt x="582" y="1166"/>
                    </a:cubicBezTo>
                    <a:lnTo>
                      <a:pt x="582" y="1166"/>
                    </a:lnTo>
                    <a:cubicBezTo>
                      <a:pt x="261" y="1166"/>
                      <a:pt x="0" y="904"/>
                      <a:pt x="0" y="583"/>
                    </a:cubicBezTo>
                    <a:lnTo>
                      <a:pt x="0" y="583"/>
                    </a:lnTo>
                    <a:cubicBezTo>
                      <a:pt x="0" y="261"/>
                      <a:pt x="261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6" y="261"/>
                      <a:pt x="1166" y="58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C947298-8C07-4308-AB5A-FA4C1836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7500" y="4026500"/>
                <a:ext cx="875154" cy="875154"/>
              </a:xfrm>
              <a:custGeom>
                <a:avLst/>
                <a:gdLst>
                  <a:gd name="T0" fmla="*/ 984 w 985"/>
                  <a:gd name="T1" fmla="*/ 492 h 985"/>
                  <a:gd name="T2" fmla="*/ 984 w 985"/>
                  <a:gd name="T3" fmla="*/ 492 h 985"/>
                  <a:gd name="T4" fmla="*/ 491 w 985"/>
                  <a:gd name="T5" fmla="*/ 984 h 985"/>
                  <a:gd name="T6" fmla="*/ 491 w 985"/>
                  <a:gd name="T7" fmla="*/ 984 h 985"/>
                  <a:gd name="T8" fmla="*/ 0 w 985"/>
                  <a:gd name="T9" fmla="*/ 492 h 985"/>
                  <a:gd name="T10" fmla="*/ 0 w 985"/>
                  <a:gd name="T11" fmla="*/ 492 h 985"/>
                  <a:gd name="T12" fmla="*/ 491 w 985"/>
                  <a:gd name="T13" fmla="*/ 0 h 985"/>
                  <a:gd name="T14" fmla="*/ 491 w 985"/>
                  <a:gd name="T15" fmla="*/ 0 h 985"/>
                  <a:gd name="T16" fmla="*/ 984 w 985"/>
                  <a:gd name="T17" fmla="*/ 49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5" h="985">
                    <a:moveTo>
                      <a:pt x="984" y="492"/>
                    </a:moveTo>
                    <a:lnTo>
                      <a:pt x="984" y="492"/>
                    </a:lnTo>
                    <a:cubicBezTo>
                      <a:pt x="984" y="764"/>
                      <a:pt x="764" y="984"/>
                      <a:pt x="491" y="984"/>
                    </a:cubicBezTo>
                    <a:lnTo>
                      <a:pt x="491" y="984"/>
                    </a:lnTo>
                    <a:cubicBezTo>
                      <a:pt x="220" y="984"/>
                      <a:pt x="0" y="764"/>
                      <a:pt x="0" y="492"/>
                    </a:cubicBezTo>
                    <a:lnTo>
                      <a:pt x="0" y="492"/>
                    </a:lnTo>
                    <a:cubicBezTo>
                      <a:pt x="0" y="220"/>
                      <a:pt x="220" y="0"/>
                      <a:pt x="491" y="0"/>
                    </a:cubicBezTo>
                    <a:lnTo>
                      <a:pt x="491" y="0"/>
                    </a:lnTo>
                    <a:cubicBezTo>
                      <a:pt x="764" y="0"/>
                      <a:pt x="984" y="220"/>
                      <a:pt x="984" y="4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87F80457-D2DB-4E7E-B9D2-ABAD0394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6366" y="4093215"/>
                <a:ext cx="333581" cy="333581"/>
              </a:xfrm>
              <a:custGeom>
                <a:avLst/>
                <a:gdLst>
                  <a:gd name="T0" fmla="*/ 0 w 376"/>
                  <a:gd name="T1" fmla="*/ 367 h 376"/>
                  <a:gd name="T2" fmla="*/ 0 w 376"/>
                  <a:gd name="T3" fmla="*/ 367 h 376"/>
                  <a:gd name="T4" fmla="*/ 367 w 376"/>
                  <a:gd name="T5" fmla="*/ 0 h 376"/>
                  <a:gd name="T6" fmla="*/ 367 w 376"/>
                  <a:gd name="T7" fmla="*/ 0 h 376"/>
                  <a:gd name="T8" fmla="*/ 368 w 376"/>
                  <a:gd name="T9" fmla="*/ 12 h 376"/>
                  <a:gd name="T10" fmla="*/ 368 w 376"/>
                  <a:gd name="T11" fmla="*/ 12 h 376"/>
                  <a:gd name="T12" fmla="*/ 11 w 376"/>
                  <a:gd name="T13" fmla="*/ 368 h 376"/>
                  <a:gd name="T14" fmla="*/ 11 w 376"/>
                  <a:gd name="T15" fmla="*/ 368 h 376"/>
                  <a:gd name="T16" fmla="*/ 0 w 376"/>
                  <a:gd name="T17" fmla="*/ 367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76">
                    <a:moveTo>
                      <a:pt x="0" y="367"/>
                    </a:moveTo>
                    <a:lnTo>
                      <a:pt x="0" y="367"/>
                    </a:lnTo>
                    <a:cubicBezTo>
                      <a:pt x="0" y="175"/>
                      <a:pt x="174" y="0"/>
                      <a:pt x="367" y="0"/>
                    </a:cubicBezTo>
                    <a:lnTo>
                      <a:pt x="367" y="0"/>
                    </a:lnTo>
                    <a:cubicBezTo>
                      <a:pt x="374" y="1"/>
                      <a:pt x="375" y="11"/>
                      <a:pt x="368" y="12"/>
                    </a:cubicBezTo>
                    <a:lnTo>
                      <a:pt x="368" y="12"/>
                    </a:lnTo>
                    <a:cubicBezTo>
                      <a:pt x="191" y="52"/>
                      <a:pt x="51" y="192"/>
                      <a:pt x="11" y="368"/>
                    </a:cubicBezTo>
                    <a:lnTo>
                      <a:pt x="11" y="368"/>
                    </a:lnTo>
                    <a:cubicBezTo>
                      <a:pt x="10" y="375"/>
                      <a:pt x="0" y="374"/>
                      <a:pt x="0" y="36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0FA9413F-2DCE-4F61-8C4A-B1030D22A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740" y="4187402"/>
                <a:ext cx="361051" cy="553351"/>
              </a:xfrm>
              <a:custGeom>
                <a:avLst/>
                <a:gdLst>
                  <a:gd name="T0" fmla="*/ 306 w 407"/>
                  <a:gd name="T1" fmla="*/ 467 h 622"/>
                  <a:gd name="T2" fmla="*/ 240 w 407"/>
                  <a:gd name="T3" fmla="*/ 489 h 622"/>
                  <a:gd name="T4" fmla="*/ 306 w 407"/>
                  <a:gd name="T5" fmla="*/ 467 h 622"/>
                  <a:gd name="T6" fmla="*/ 136 w 407"/>
                  <a:gd name="T7" fmla="*/ 249 h 622"/>
                  <a:gd name="T8" fmla="*/ 197 w 407"/>
                  <a:gd name="T9" fmla="*/ 131 h 622"/>
                  <a:gd name="T10" fmla="*/ 133 w 407"/>
                  <a:gd name="T11" fmla="*/ 247 h 622"/>
                  <a:gd name="T12" fmla="*/ 136 w 407"/>
                  <a:gd name="T13" fmla="*/ 249 h 622"/>
                  <a:gd name="T14" fmla="*/ 353 w 407"/>
                  <a:gd name="T15" fmla="*/ 504 h 622"/>
                  <a:gd name="T16" fmla="*/ 257 w 407"/>
                  <a:gd name="T17" fmla="*/ 544 h 622"/>
                  <a:gd name="T18" fmla="*/ 240 w 407"/>
                  <a:gd name="T19" fmla="*/ 600 h 622"/>
                  <a:gd name="T20" fmla="*/ 218 w 407"/>
                  <a:gd name="T21" fmla="*/ 621 h 622"/>
                  <a:gd name="T22" fmla="*/ 197 w 407"/>
                  <a:gd name="T23" fmla="*/ 600 h 622"/>
                  <a:gd name="T24" fmla="*/ 197 w 407"/>
                  <a:gd name="T25" fmla="*/ 565 h 622"/>
                  <a:gd name="T26" fmla="*/ 178 w 407"/>
                  <a:gd name="T27" fmla="*/ 545 h 622"/>
                  <a:gd name="T28" fmla="*/ 50 w 407"/>
                  <a:gd name="T29" fmla="*/ 500 h 622"/>
                  <a:gd name="T30" fmla="*/ 50 w 407"/>
                  <a:gd name="T31" fmla="*/ 461 h 622"/>
                  <a:gd name="T32" fmla="*/ 81 w 407"/>
                  <a:gd name="T33" fmla="*/ 453 h 622"/>
                  <a:gd name="T34" fmla="*/ 172 w 407"/>
                  <a:gd name="T35" fmla="*/ 488 h 622"/>
                  <a:gd name="T36" fmla="*/ 197 w 407"/>
                  <a:gd name="T37" fmla="*/ 466 h 622"/>
                  <a:gd name="T38" fmla="*/ 197 w 407"/>
                  <a:gd name="T39" fmla="*/ 355 h 622"/>
                  <a:gd name="T40" fmla="*/ 179 w 407"/>
                  <a:gd name="T41" fmla="*/ 335 h 622"/>
                  <a:gd name="T42" fmla="*/ 178 w 407"/>
                  <a:gd name="T43" fmla="*/ 78 h 622"/>
                  <a:gd name="T44" fmla="*/ 197 w 407"/>
                  <a:gd name="T45" fmla="*/ 21 h 622"/>
                  <a:gd name="T46" fmla="*/ 218 w 407"/>
                  <a:gd name="T47" fmla="*/ 0 h 622"/>
                  <a:gd name="T48" fmla="*/ 240 w 407"/>
                  <a:gd name="T49" fmla="*/ 21 h 622"/>
                  <a:gd name="T50" fmla="*/ 240 w 407"/>
                  <a:gd name="T51" fmla="*/ 55 h 622"/>
                  <a:gd name="T52" fmla="*/ 259 w 407"/>
                  <a:gd name="T53" fmla="*/ 76 h 622"/>
                  <a:gd name="T54" fmla="*/ 358 w 407"/>
                  <a:gd name="T55" fmla="*/ 105 h 622"/>
                  <a:gd name="T56" fmla="*/ 361 w 407"/>
                  <a:gd name="T57" fmla="*/ 146 h 622"/>
                  <a:gd name="T58" fmla="*/ 332 w 407"/>
                  <a:gd name="T59" fmla="*/ 157 h 622"/>
                  <a:gd name="T60" fmla="*/ 240 w 407"/>
                  <a:gd name="T61" fmla="*/ 131 h 622"/>
                  <a:gd name="T62" fmla="*/ 240 w 407"/>
                  <a:gd name="T63" fmla="*/ 285 h 622"/>
                  <a:gd name="T64" fmla="*/ 371 w 407"/>
                  <a:gd name="T65" fmla="*/ 348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7" h="622">
                    <a:moveTo>
                      <a:pt x="306" y="467"/>
                    </a:moveTo>
                    <a:lnTo>
                      <a:pt x="306" y="467"/>
                    </a:lnTo>
                    <a:cubicBezTo>
                      <a:pt x="362" y="413"/>
                      <a:pt x="304" y="358"/>
                      <a:pt x="240" y="347"/>
                    </a:cubicBezTo>
                    <a:lnTo>
                      <a:pt x="240" y="489"/>
                    </a:lnTo>
                    <a:lnTo>
                      <a:pt x="240" y="489"/>
                    </a:lnTo>
                    <a:cubicBezTo>
                      <a:pt x="269" y="487"/>
                      <a:pt x="291" y="479"/>
                      <a:pt x="306" y="467"/>
                    </a:cubicBezTo>
                    <a:close/>
                    <a:moveTo>
                      <a:pt x="136" y="249"/>
                    </a:moveTo>
                    <a:lnTo>
                      <a:pt x="136" y="249"/>
                    </a:lnTo>
                    <a:cubicBezTo>
                      <a:pt x="150" y="259"/>
                      <a:pt x="171" y="268"/>
                      <a:pt x="197" y="275"/>
                    </a:cubicBezTo>
                    <a:lnTo>
                      <a:pt x="197" y="131"/>
                    </a:lnTo>
                    <a:lnTo>
                      <a:pt x="197" y="131"/>
                    </a:lnTo>
                    <a:cubicBezTo>
                      <a:pt x="133" y="132"/>
                      <a:pt x="82" y="202"/>
                      <a:pt x="133" y="247"/>
                    </a:cubicBezTo>
                    <a:lnTo>
                      <a:pt x="133" y="247"/>
                    </a:lnTo>
                    <a:cubicBezTo>
                      <a:pt x="134" y="248"/>
                      <a:pt x="135" y="248"/>
                      <a:pt x="136" y="249"/>
                    </a:cubicBezTo>
                    <a:close/>
                    <a:moveTo>
                      <a:pt x="353" y="504"/>
                    </a:moveTo>
                    <a:lnTo>
                      <a:pt x="353" y="504"/>
                    </a:lnTo>
                    <a:cubicBezTo>
                      <a:pt x="330" y="525"/>
                      <a:pt x="299" y="539"/>
                      <a:pt x="257" y="544"/>
                    </a:cubicBezTo>
                    <a:lnTo>
                      <a:pt x="257" y="544"/>
                    </a:lnTo>
                    <a:cubicBezTo>
                      <a:pt x="247" y="546"/>
                      <a:pt x="240" y="555"/>
                      <a:pt x="240" y="565"/>
                    </a:cubicBezTo>
                    <a:lnTo>
                      <a:pt x="240" y="600"/>
                    </a:lnTo>
                    <a:lnTo>
                      <a:pt x="240" y="600"/>
                    </a:lnTo>
                    <a:cubicBezTo>
                      <a:pt x="240" y="612"/>
                      <a:pt x="230" y="621"/>
                      <a:pt x="218" y="621"/>
                    </a:cubicBezTo>
                    <a:lnTo>
                      <a:pt x="218" y="621"/>
                    </a:lnTo>
                    <a:cubicBezTo>
                      <a:pt x="207" y="621"/>
                      <a:pt x="197" y="612"/>
                      <a:pt x="197" y="600"/>
                    </a:cubicBezTo>
                    <a:lnTo>
                      <a:pt x="197" y="565"/>
                    </a:lnTo>
                    <a:lnTo>
                      <a:pt x="197" y="565"/>
                    </a:lnTo>
                    <a:cubicBezTo>
                      <a:pt x="197" y="555"/>
                      <a:pt x="189" y="546"/>
                      <a:pt x="178" y="545"/>
                    </a:cubicBezTo>
                    <a:lnTo>
                      <a:pt x="178" y="545"/>
                    </a:lnTo>
                    <a:cubicBezTo>
                      <a:pt x="133" y="540"/>
                      <a:pt x="85" y="525"/>
                      <a:pt x="50" y="500"/>
                    </a:cubicBezTo>
                    <a:lnTo>
                      <a:pt x="50" y="500"/>
                    </a:lnTo>
                    <a:cubicBezTo>
                      <a:pt x="43" y="495"/>
                      <a:pt x="40" y="483"/>
                      <a:pt x="44" y="474"/>
                    </a:cubicBezTo>
                    <a:lnTo>
                      <a:pt x="50" y="461"/>
                    </a:lnTo>
                    <a:lnTo>
                      <a:pt x="50" y="461"/>
                    </a:lnTo>
                    <a:cubicBezTo>
                      <a:pt x="55" y="450"/>
                      <a:pt x="70" y="446"/>
                      <a:pt x="81" y="453"/>
                    </a:cubicBezTo>
                    <a:lnTo>
                      <a:pt x="81" y="453"/>
                    </a:lnTo>
                    <a:cubicBezTo>
                      <a:pt x="108" y="470"/>
                      <a:pt x="140" y="483"/>
                      <a:pt x="172" y="488"/>
                    </a:cubicBezTo>
                    <a:lnTo>
                      <a:pt x="172" y="488"/>
                    </a:lnTo>
                    <a:cubicBezTo>
                      <a:pt x="185" y="489"/>
                      <a:pt x="197" y="480"/>
                      <a:pt x="197" y="466"/>
                    </a:cubicBezTo>
                    <a:lnTo>
                      <a:pt x="197" y="355"/>
                    </a:lnTo>
                    <a:lnTo>
                      <a:pt x="197" y="355"/>
                    </a:lnTo>
                    <a:cubicBezTo>
                      <a:pt x="197" y="345"/>
                      <a:pt x="190" y="336"/>
                      <a:pt x="179" y="335"/>
                    </a:cubicBezTo>
                    <a:lnTo>
                      <a:pt x="179" y="335"/>
                    </a:lnTo>
                    <a:cubicBezTo>
                      <a:pt x="5" y="301"/>
                      <a:pt x="0" y="105"/>
                      <a:pt x="178" y="78"/>
                    </a:cubicBezTo>
                    <a:lnTo>
                      <a:pt x="178" y="78"/>
                    </a:lnTo>
                    <a:cubicBezTo>
                      <a:pt x="190" y="76"/>
                      <a:pt x="197" y="67"/>
                      <a:pt x="197" y="57"/>
                    </a:cubicBezTo>
                    <a:lnTo>
                      <a:pt x="197" y="21"/>
                    </a:lnTo>
                    <a:lnTo>
                      <a:pt x="197" y="21"/>
                    </a:lnTo>
                    <a:cubicBezTo>
                      <a:pt x="197" y="10"/>
                      <a:pt x="207" y="0"/>
                      <a:pt x="218" y="0"/>
                    </a:cubicBezTo>
                    <a:lnTo>
                      <a:pt x="218" y="0"/>
                    </a:lnTo>
                    <a:cubicBezTo>
                      <a:pt x="230" y="0"/>
                      <a:pt x="240" y="10"/>
                      <a:pt x="240" y="21"/>
                    </a:cubicBezTo>
                    <a:lnTo>
                      <a:pt x="240" y="55"/>
                    </a:lnTo>
                    <a:lnTo>
                      <a:pt x="240" y="55"/>
                    </a:lnTo>
                    <a:cubicBezTo>
                      <a:pt x="240" y="66"/>
                      <a:pt x="248" y="75"/>
                      <a:pt x="259" y="76"/>
                    </a:cubicBezTo>
                    <a:lnTo>
                      <a:pt x="259" y="76"/>
                    </a:lnTo>
                    <a:cubicBezTo>
                      <a:pt x="293" y="79"/>
                      <a:pt x="329" y="89"/>
                      <a:pt x="358" y="105"/>
                    </a:cubicBezTo>
                    <a:lnTo>
                      <a:pt x="358" y="105"/>
                    </a:lnTo>
                    <a:cubicBezTo>
                      <a:pt x="367" y="110"/>
                      <a:pt x="371" y="122"/>
                      <a:pt x="367" y="131"/>
                    </a:cubicBezTo>
                    <a:lnTo>
                      <a:pt x="361" y="146"/>
                    </a:lnTo>
                    <a:lnTo>
                      <a:pt x="361" y="146"/>
                    </a:lnTo>
                    <a:cubicBezTo>
                      <a:pt x="356" y="157"/>
                      <a:pt x="343" y="162"/>
                      <a:pt x="332" y="157"/>
                    </a:cubicBezTo>
                    <a:lnTo>
                      <a:pt x="332" y="157"/>
                    </a:lnTo>
                    <a:cubicBezTo>
                      <a:pt x="302" y="142"/>
                      <a:pt x="272" y="133"/>
                      <a:pt x="240" y="131"/>
                    </a:cubicBezTo>
                    <a:lnTo>
                      <a:pt x="240" y="285"/>
                    </a:lnTo>
                    <a:lnTo>
                      <a:pt x="240" y="285"/>
                    </a:lnTo>
                    <a:cubicBezTo>
                      <a:pt x="295" y="300"/>
                      <a:pt x="336" y="307"/>
                      <a:pt x="371" y="348"/>
                    </a:cubicBezTo>
                    <a:lnTo>
                      <a:pt x="371" y="348"/>
                    </a:lnTo>
                    <a:cubicBezTo>
                      <a:pt x="406" y="390"/>
                      <a:pt x="398" y="467"/>
                      <a:pt x="353" y="5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8F6610E8-4061-4C99-82F5-8143D5960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4410" y="5631604"/>
                <a:ext cx="3190590" cy="2672561"/>
              </a:xfrm>
              <a:custGeom>
                <a:avLst/>
                <a:gdLst>
                  <a:gd name="T0" fmla="*/ 533 w 3586"/>
                  <a:gd name="T1" fmla="*/ 3001 h 3002"/>
                  <a:gd name="T2" fmla="*/ 533 w 3586"/>
                  <a:gd name="T3" fmla="*/ 3001 h 3002"/>
                  <a:gd name="T4" fmla="*/ 2095 w 3586"/>
                  <a:gd name="T5" fmla="*/ 2027 h 3002"/>
                  <a:gd name="T6" fmla="*/ 2095 w 3586"/>
                  <a:gd name="T7" fmla="*/ 2027 h 3002"/>
                  <a:gd name="T8" fmla="*/ 3585 w 3586"/>
                  <a:gd name="T9" fmla="*/ 1518 h 3002"/>
                  <a:gd name="T10" fmla="*/ 3044 w 3586"/>
                  <a:gd name="T11" fmla="*/ 68 h 3002"/>
                  <a:gd name="T12" fmla="*/ 3044 w 3586"/>
                  <a:gd name="T13" fmla="*/ 68 h 3002"/>
                  <a:gd name="T14" fmla="*/ 1288 w 3586"/>
                  <a:gd name="T15" fmla="*/ 511 h 3002"/>
                  <a:gd name="T16" fmla="*/ 1288 w 3586"/>
                  <a:gd name="T17" fmla="*/ 511 h 3002"/>
                  <a:gd name="T18" fmla="*/ 0 w 3586"/>
                  <a:gd name="T19" fmla="*/ 1699 h 3002"/>
                  <a:gd name="T20" fmla="*/ 533 w 3586"/>
                  <a:gd name="T21" fmla="*/ 3001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86" h="3002">
                    <a:moveTo>
                      <a:pt x="533" y="3001"/>
                    </a:moveTo>
                    <a:lnTo>
                      <a:pt x="533" y="3001"/>
                    </a:lnTo>
                    <a:cubicBezTo>
                      <a:pt x="533" y="3001"/>
                      <a:pt x="1155" y="2453"/>
                      <a:pt x="2095" y="2027"/>
                    </a:cubicBezTo>
                    <a:lnTo>
                      <a:pt x="2095" y="2027"/>
                    </a:lnTo>
                    <a:cubicBezTo>
                      <a:pt x="3037" y="1602"/>
                      <a:pt x="3585" y="1518"/>
                      <a:pt x="3585" y="1518"/>
                    </a:cubicBezTo>
                    <a:lnTo>
                      <a:pt x="3044" y="68"/>
                    </a:lnTo>
                    <a:lnTo>
                      <a:pt x="3044" y="68"/>
                    </a:lnTo>
                    <a:cubicBezTo>
                      <a:pt x="3044" y="68"/>
                      <a:pt x="2007" y="0"/>
                      <a:pt x="1288" y="511"/>
                    </a:cubicBezTo>
                    <a:lnTo>
                      <a:pt x="1288" y="511"/>
                    </a:lnTo>
                    <a:cubicBezTo>
                      <a:pt x="569" y="1023"/>
                      <a:pt x="401" y="1361"/>
                      <a:pt x="0" y="1699"/>
                    </a:cubicBezTo>
                    <a:lnTo>
                      <a:pt x="533" y="300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7F3BBAC7-47F6-47DD-ADA1-260C5031B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4410" y="5631604"/>
                <a:ext cx="3190590" cy="2672561"/>
              </a:xfrm>
              <a:custGeom>
                <a:avLst/>
                <a:gdLst>
                  <a:gd name="T0" fmla="*/ 533 w 3586"/>
                  <a:gd name="T1" fmla="*/ 3001 h 3002"/>
                  <a:gd name="T2" fmla="*/ 533 w 3586"/>
                  <a:gd name="T3" fmla="*/ 3001 h 3002"/>
                  <a:gd name="T4" fmla="*/ 2095 w 3586"/>
                  <a:gd name="T5" fmla="*/ 2027 h 3002"/>
                  <a:gd name="T6" fmla="*/ 2095 w 3586"/>
                  <a:gd name="T7" fmla="*/ 2027 h 3002"/>
                  <a:gd name="T8" fmla="*/ 3585 w 3586"/>
                  <a:gd name="T9" fmla="*/ 1518 h 3002"/>
                  <a:gd name="T10" fmla="*/ 3044 w 3586"/>
                  <a:gd name="T11" fmla="*/ 68 h 3002"/>
                  <a:gd name="T12" fmla="*/ 3044 w 3586"/>
                  <a:gd name="T13" fmla="*/ 68 h 3002"/>
                  <a:gd name="T14" fmla="*/ 1288 w 3586"/>
                  <a:gd name="T15" fmla="*/ 511 h 3002"/>
                  <a:gd name="T16" fmla="*/ 1288 w 3586"/>
                  <a:gd name="T17" fmla="*/ 511 h 3002"/>
                  <a:gd name="T18" fmla="*/ 0 w 3586"/>
                  <a:gd name="T19" fmla="*/ 1699 h 3002"/>
                  <a:gd name="T20" fmla="*/ 533 w 3586"/>
                  <a:gd name="T21" fmla="*/ 3001 h 30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86" h="3002">
                    <a:moveTo>
                      <a:pt x="533" y="3001"/>
                    </a:moveTo>
                    <a:lnTo>
                      <a:pt x="533" y="3001"/>
                    </a:lnTo>
                    <a:cubicBezTo>
                      <a:pt x="533" y="3001"/>
                      <a:pt x="1155" y="2453"/>
                      <a:pt x="2095" y="2027"/>
                    </a:cubicBezTo>
                    <a:lnTo>
                      <a:pt x="2095" y="2027"/>
                    </a:lnTo>
                    <a:cubicBezTo>
                      <a:pt x="3037" y="1602"/>
                      <a:pt x="3585" y="1518"/>
                      <a:pt x="3585" y="1518"/>
                    </a:cubicBezTo>
                    <a:lnTo>
                      <a:pt x="3044" y="68"/>
                    </a:lnTo>
                    <a:lnTo>
                      <a:pt x="3044" y="68"/>
                    </a:lnTo>
                    <a:cubicBezTo>
                      <a:pt x="3044" y="68"/>
                      <a:pt x="2007" y="0"/>
                      <a:pt x="1288" y="511"/>
                    </a:cubicBezTo>
                    <a:lnTo>
                      <a:pt x="1288" y="511"/>
                    </a:lnTo>
                    <a:cubicBezTo>
                      <a:pt x="569" y="1023"/>
                      <a:pt x="401" y="1361"/>
                      <a:pt x="0" y="1699"/>
                    </a:cubicBezTo>
                    <a:lnTo>
                      <a:pt x="533" y="3001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3E00856-F202-4AFA-95E9-7D2251118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847" y="5608058"/>
                <a:ext cx="3331869" cy="2758899"/>
              </a:xfrm>
              <a:custGeom>
                <a:avLst/>
                <a:gdLst>
                  <a:gd name="T0" fmla="*/ 171 w 3746"/>
                  <a:gd name="T1" fmla="*/ 1745 h 3100"/>
                  <a:gd name="T2" fmla="*/ 646 w 3746"/>
                  <a:gd name="T3" fmla="*/ 2902 h 3100"/>
                  <a:gd name="T4" fmla="*/ 646 w 3746"/>
                  <a:gd name="T5" fmla="*/ 2902 h 3100"/>
                  <a:gd name="T6" fmla="*/ 1001 w 3746"/>
                  <a:gd name="T7" fmla="*/ 2636 h 3100"/>
                  <a:gd name="T8" fmla="*/ 1001 w 3746"/>
                  <a:gd name="T9" fmla="*/ 2636 h 3100"/>
                  <a:gd name="T10" fmla="*/ 2147 w 3746"/>
                  <a:gd name="T11" fmla="*/ 1984 h 3100"/>
                  <a:gd name="T12" fmla="*/ 2147 w 3746"/>
                  <a:gd name="T13" fmla="*/ 1984 h 3100"/>
                  <a:gd name="T14" fmla="*/ 3254 w 3746"/>
                  <a:gd name="T15" fmla="*/ 1566 h 3100"/>
                  <a:gd name="T16" fmla="*/ 3254 w 3746"/>
                  <a:gd name="T17" fmla="*/ 1566 h 3100"/>
                  <a:gd name="T18" fmla="*/ 3567 w 3746"/>
                  <a:gd name="T19" fmla="*/ 1485 h 3100"/>
                  <a:gd name="T20" fmla="*/ 3073 w 3746"/>
                  <a:gd name="T21" fmla="*/ 165 h 3100"/>
                  <a:gd name="T22" fmla="*/ 3073 w 3746"/>
                  <a:gd name="T23" fmla="*/ 165 h 3100"/>
                  <a:gd name="T24" fmla="*/ 2525 w 3746"/>
                  <a:gd name="T25" fmla="*/ 196 h 3100"/>
                  <a:gd name="T26" fmla="*/ 2525 w 3746"/>
                  <a:gd name="T27" fmla="*/ 196 h 3100"/>
                  <a:gd name="T28" fmla="*/ 1413 w 3746"/>
                  <a:gd name="T29" fmla="*/ 596 h 3100"/>
                  <a:gd name="T30" fmla="*/ 1413 w 3746"/>
                  <a:gd name="T31" fmla="*/ 596 h 3100"/>
                  <a:gd name="T32" fmla="*/ 528 w 3746"/>
                  <a:gd name="T33" fmla="*/ 1388 h 3100"/>
                  <a:gd name="T34" fmla="*/ 528 w 3746"/>
                  <a:gd name="T35" fmla="*/ 1388 h 3100"/>
                  <a:gd name="T36" fmla="*/ 171 w 3746"/>
                  <a:gd name="T37" fmla="*/ 1745 h 3100"/>
                  <a:gd name="T38" fmla="*/ 615 w 3746"/>
                  <a:gd name="T39" fmla="*/ 3099 h 3100"/>
                  <a:gd name="T40" fmla="*/ 615 w 3746"/>
                  <a:gd name="T41" fmla="*/ 3099 h 3100"/>
                  <a:gd name="T42" fmla="*/ 598 w 3746"/>
                  <a:gd name="T43" fmla="*/ 3097 h 3100"/>
                  <a:gd name="T44" fmla="*/ 598 w 3746"/>
                  <a:gd name="T45" fmla="*/ 3097 h 3100"/>
                  <a:gd name="T46" fmla="*/ 546 w 3746"/>
                  <a:gd name="T47" fmla="*/ 3053 h 3100"/>
                  <a:gd name="T48" fmla="*/ 12 w 3746"/>
                  <a:gd name="T49" fmla="*/ 1752 h 3100"/>
                  <a:gd name="T50" fmla="*/ 12 w 3746"/>
                  <a:gd name="T51" fmla="*/ 1752 h 3100"/>
                  <a:gd name="T52" fmla="*/ 33 w 3746"/>
                  <a:gd name="T53" fmla="*/ 1667 h 3100"/>
                  <a:gd name="T54" fmla="*/ 33 w 3746"/>
                  <a:gd name="T55" fmla="*/ 1667 h 3100"/>
                  <a:gd name="T56" fmla="*/ 418 w 3746"/>
                  <a:gd name="T57" fmla="*/ 1286 h 3100"/>
                  <a:gd name="T58" fmla="*/ 418 w 3746"/>
                  <a:gd name="T59" fmla="*/ 1286 h 3100"/>
                  <a:gd name="T60" fmla="*/ 1326 w 3746"/>
                  <a:gd name="T61" fmla="*/ 474 h 3100"/>
                  <a:gd name="T62" fmla="*/ 1326 w 3746"/>
                  <a:gd name="T63" fmla="*/ 474 h 3100"/>
                  <a:gd name="T64" fmla="*/ 1924 w 3746"/>
                  <a:gd name="T65" fmla="*/ 179 h 3100"/>
                  <a:gd name="T66" fmla="*/ 1924 w 3746"/>
                  <a:gd name="T67" fmla="*/ 179 h 3100"/>
                  <a:gd name="T68" fmla="*/ 2508 w 3746"/>
                  <a:gd name="T69" fmla="*/ 48 h 3100"/>
                  <a:gd name="T70" fmla="*/ 2508 w 3746"/>
                  <a:gd name="T71" fmla="*/ 48 h 3100"/>
                  <a:gd name="T72" fmla="*/ 3131 w 3746"/>
                  <a:gd name="T73" fmla="*/ 17 h 3100"/>
                  <a:gd name="T74" fmla="*/ 3131 w 3746"/>
                  <a:gd name="T75" fmla="*/ 17 h 3100"/>
                  <a:gd name="T76" fmla="*/ 3196 w 3746"/>
                  <a:gd name="T77" fmla="*/ 65 h 3100"/>
                  <a:gd name="T78" fmla="*/ 3737 w 3746"/>
                  <a:gd name="T79" fmla="*/ 1516 h 3100"/>
                  <a:gd name="T80" fmla="*/ 3737 w 3746"/>
                  <a:gd name="T81" fmla="*/ 1516 h 3100"/>
                  <a:gd name="T82" fmla="*/ 3732 w 3746"/>
                  <a:gd name="T83" fmla="*/ 1580 h 3100"/>
                  <a:gd name="T84" fmla="*/ 3732 w 3746"/>
                  <a:gd name="T85" fmla="*/ 1580 h 3100"/>
                  <a:gd name="T86" fmla="*/ 3679 w 3746"/>
                  <a:gd name="T87" fmla="*/ 1615 h 3100"/>
                  <a:gd name="T88" fmla="*/ 3679 w 3746"/>
                  <a:gd name="T89" fmla="*/ 1615 h 3100"/>
                  <a:gd name="T90" fmla="*/ 3292 w 3746"/>
                  <a:gd name="T91" fmla="*/ 1710 h 3100"/>
                  <a:gd name="T92" fmla="*/ 3292 w 3746"/>
                  <a:gd name="T93" fmla="*/ 1710 h 3100"/>
                  <a:gd name="T94" fmla="*/ 2209 w 3746"/>
                  <a:gd name="T95" fmla="*/ 2120 h 3100"/>
                  <a:gd name="T96" fmla="*/ 2209 w 3746"/>
                  <a:gd name="T97" fmla="*/ 2120 h 3100"/>
                  <a:gd name="T98" fmla="*/ 1089 w 3746"/>
                  <a:gd name="T99" fmla="*/ 2758 h 3100"/>
                  <a:gd name="T100" fmla="*/ 1089 w 3746"/>
                  <a:gd name="T101" fmla="*/ 2758 h 3100"/>
                  <a:gd name="T102" fmla="*/ 665 w 3746"/>
                  <a:gd name="T103" fmla="*/ 3080 h 3100"/>
                  <a:gd name="T104" fmla="*/ 665 w 3746"/>
                  <a:gd name="T105" fmla="*/ 3080 h 3100"/>
                  <a:gd name="T106" fmla="*/ 615 w 3746"/>
                  <a:gd name="T107" fmla="*/ 3099 h 3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46" h="3100">
                    <a:moveTo>
                      <a:pt x="171" y="1745"/>
                    </a:moveTo>
                    <a:lnTo>
                      <a:pt x="646" y="2902"/>
                    </a:lnTo>
                    <a:lnTo>
                      <a:pt x="646" y="2902"/>
                    </a:lnTo>
                    <a:cubicBezTo>
                      <a:pt x="719" y="2843"/>
                      <a:pt x="839" y="2749"/>
                      <a:pt x="1001" y="2636"/>
                    </a:cubicBezTo>
                    <a:lnTo>
                      <a:pt x="1001" y="2636"/>
                    </a:lnTo>
                    <a:cubicBezTo>
                      <a:pt x="1253" y="2461"/>
                      <a:pt x="1656" y="2205"/>
                      <a:pt x="2147" y="1984"/>
                    </a:cubicBezTo>
                    <a:lnTo>
                      <a:pt x="2147" y="1984"/>
                    </a:lnTo>
                    <a:cubicBezTo>
                      <a:pt x="2637" y="1762"/>
                      <a:pt x="3019" y="1634"/>
                      <a:pt x="3254" y="1566"/>
                    </a:cubicBezTo>
                    <a:lnTo>
                      <a:pt x="3254" y="1566"/>
                    </a:lnTo>
                    <a:cubicBezTo>
                      <a:pt x="3394" y="1525"/>
                      <a:pt x="3499" y="1500"/>
                      <a:pt x="3567" y="1485"/>
                    </a:cubicBezTo>
                    <a:lnTo>
                      <a:pt x="3073" y="165"/>
                    </a:lnTo>
                    <a:lnTo>
                      <a:pt x="3073" y="165"/>
                    </a:lnTo>
                    <a:cubicBezTo>
                      <a:pt x="2984" y="162"/>
                      <a:pt x="2777" y="162"/>
                      <a:pt x="2525" y="196"/>
                    </a:cubicBezTo>
                    <a:lnTo>
                      <a:pt x="2525" y="196"/>
                    </a:lnTo>
                    <a:cubicBezTo>
                      <a:pt x="2216" y="238"/>
                      <a:pt x="1772" y="342"/>
                      <a:pt x="1413" y="596"/>
                    </a:cubicBezTo>
                    <a:lnTo>
                      <a:pt x="1413" y="596"/>
                    </a:lnTo>
                    <a:cubicBezTo>
                      <a:pt x="968" y="913"/>
                      <a:pt x="734" y="1165"/>
                      <a:pt x="528" y="1388"/>
                    </a:cubicBezTo>
                    <a:lnTo>
                      <a:pt x="528" y="1388"/>
                    </a:lnTo>
                    <a:cubicBezTo>
                      <a:pt x="413" y="1510"/>
                      <a:pt x="304" y="1627"/>
                      <a:pt x="171" y="1745"/>
                    </a:cubicBezTo>
                    <a:close/>
                    <a:moveTo>
                      <a:pt x="615" y="3099"/>
                    </a:moveTo>
                    <a:lnTo>
                      <a:pt x="615" y="3099"/>
                    </a:lnTo>
                    <a:cubicBezTo>
                      <a:pt x="610" y="3099"/>
                      <a:pt x="604" y="3099"/>
                      <a:pt x="598" y="3097"/>
                    </a:cubicBezTo>
                    <a:lnTo>
                      <a:pt x="598" y="3097"/>
                    </a:lnTo>
                    <a:cubicBezTo>
                      <a:pt x="575" y="3092"/>
                      <a:pt x="555" y="3075"/>
                      <a:pt x="546" y="3053"/>
                    </a:cubicBezTo>
                    <a:lnTo>
                      <a:pt x="12" y="1752"/>
                    </a:lnTo>
                    <a:lnTo>
                      <a:pt x="12" y="1752"/>
                    </a:lnTo>
                    <a:cubicBezTo>
                      <a:pt x="0" y="1722"/>
                      <a:pt x="9" y="1687"/>
                      <a:pt x="33" y="1667"/>
                    </a:cubicBezTo>
                    <a:lnTo>
                      <a:pt x="33" y="1667"/>
                    </a:lnTo>
                    <a:cubicBezTo>
                      <a:pt x="179" y="1543"/>
                      <a:pt x="295" y="1417"/>
                      <a:pt x="418" y="1286"/>
                    </a:cubicBezTo>
                    <a:lnTo>
                      <a:pt x="418" y="1286"/>
                    </a:lnTo>
                    <a:cubicBezTo>
                      <a:pt x="630" y="1058"/>
                      <a:pt x="868" y="800"/>
                      <a:pt x="1326" y="474"/>
                    </a:cubicBezTo>
                    <a:lnTo>
                      <a:pt x="1326" y="474"/>
                    </a:lnTo>
                    <a:cubicBezTo>
                      <a:pt x="1497" y="353"/>
                      <a:pt x="1698" y="254"/>
                      <a:pt x="1924" y="179"/>
                    </a:cubicBezTo>
                    <a:lnTo>
                      <a:pt x="1924" y="179"/>
                    </a:lnTo>
                    <a:cubicBezTo>
                      <a:pt x="2104" y="120"/>
                      <a:pt x="2300" y="75"/>
                      <a:pt x="2508" y="48"/>
                    </a:cubicBezTo>
                    <a:lnTo>
                      <a:pt x="2508" y="48"/>
                    </a:lnTo>
                    <a:cubicBezTo>
                      <a:pt x="2860" y="0"/>
                      <a:pt x="3120" y="16"/>
                      <a:pt x="3131" y="17"/>
                    </a:cubicBezTo>
                    <a:lnTo>
                      <a:pt x="3131" y="17"/>
                    </a:lnTo>
                    <a:cubicBezTo>
                      <a:pt x="3160" y="19"/>
                      <a:pt x="3186" y="38"/>
                      <a:pt x="3196" y="65"/>
                    </a:cubicBezTo>
                    <a:lnTo>
                      <a:pt x="3737" y="1516"/>
                    </a:lnTo>
                    <a:lnTo>
                      <a:pt x="3737" y="1516"/>
                    </a:lnTo>
                    <a:cubicBezTo>
                      <a:pt x="3745" y="1537"/>
                      <a:pt x="3743" y="1561"/>
                      <a:pt x="3732" y="1580"/>
                    </a:cubicBezTo>
                    <a:lnTo>
                      <a:pt x="3732" y="1580"/>
                    </a:lnTo>
                    <a:cubicBezTo>
                      <a:pt x="3719" y="1599"/>
                      <a:pt x="3701" y="1612"/>
                      <a:pt x="3679" y="1615"/>
                    </a:cubicBezTo>
                    <a:lnTo>
                      <a:pt x="3679" y="1615"/>
                    </a:lnTo>
                    <a:cubicBezTo>
                      <a:pt x="3677" y="1616"/>
                      <a:pt x="3540" y="1638"/>
                      <a:pt x="3292" y="1710"/>
                    </a:cubicBezTo>
                    <a:lnTo>
                      <a:pt x="3292" y="1710"/>
                    </a:lnTo>
                    <a:cubicBezTo>
                      <a:pt x="3062" y="1777"/>
                      <a:pt x="2689" y="1902"/>
                      <a:pt x="2209" y="2120"/>
                    </a:cubicBezTo>
                    <a:lnTo>
                      <a:pt x="2209" y="2120"/>
                    </a:lnTo>
                    <a:cubicBezTo>
                      <a:pt x="1729" y="2336"/>
                      <a:pt x="1335" y="2586"/>
                      <a:pt x="1089" y="2758"/>
                    </a:cubicBezTo>
                    <a:lnTo>
                      <a:pt x="1089" y="2758"/>
                    </a:lnTo>
                    <a:cubicBezTo>
                      <a:pt x="822" y="2942"/>
                      <a:pt x="667" y="3079"/>
                      <a:pt x="665" y="3080"/>
                    </a:cubicBezTo>
                    <a:lnTo>
                      <a:pt x="665" y="3080"/>
                    </a:lnTo>
                    <a:cubicBezTo>
                      <a:pt x="651" y="3092"/>
                      <a:pt x="633" y="3099"/>
                      <a:pt x="615" y="309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019EE551-1F93-4E0B-B943-67598881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2620" y="6334085"/>
                <a:ext cx="953646" cy="949720"/>
              </a:xfrm>
              <a:custGeom>
                <a:avLst/>
                <a:gdLst>
                  <a:gd name="T0" fmla="*/ 999 w 1071"/>
                  <a:gd name="T1" fmla="*/ 664 h 1069"/>
                  <a:gd name="T2" fmla="*/ 999 w 1071"/>
                  <a:gd name="T3" fmla="*/ 664 h 1069"/>
                  <a:gd name="T4" fmla="*/ 406 w 1071"/>
                  <a:gd name="T5" fmla="*/ 997 h 1069"/>
                  <a:gd name="T6" fmla="*/ 406 w 1071"/>
                  <a:gd name="T7" fmla="*/ 997 h 1069"/>
                  <a:gd name="T8" fmla="*/ 72 w 1071"/>
                  <a:gd name="T9" fmla="*/ 406 h 1069"/>
                  <a:gd name="T10" fmla="*/ 72 w 1071"/>
                  <a:gd name="T11" fmla="*/ 406 h 1069"/>
                  <a:gd name="T12" fmla="*/ 665 w 1071"/>
                  <a:gd name="T13" fmla="*/ 72 h 1069"/>
                  <a:gd name="T14" fmla="*/ 665 w 1071"/>
                  <a:gd name="T15" fmla="*/ 72 h 1069"/>
                  <a:gd name="T16" fmla="*/ 999 w 1071"/>
                  <a:gd name="T17" fmla="*/ 664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1" h="1069">
                    <a:moveTo>
                      <a:pt x="999" y="664"/>
                    </a:moveTo>
                    <a:lnTo>
                      <a:pt x="999" y="664"/>
                    </a:lnTo>
                    <a:cubicBezTo>
                      <a:pt x="928" y="919"/>
                      <a:pt x="662" y="1068"/>
                      <a:pt x="406" y="997"/>
                    </a:cubicBezTo>
                    <a:lnTo>
                      <a:pt x="406" y="997"/>
                    </a:lnTo>
                    <a:cubicBezTo>
                      <a:pt x="150" y="926"/>
                      <a:pt x="0" y="661"/>
                      <a:pt x="72" y="406"/>
                    </a:cubicBezTo>
                    <a:lnTo>
                      <a:pt x="72" y="406"/>
                    </a:lnTo>
                    <a:cubicBezTo>
                      <a:pt x="143" y="150"/>
                      <a:pt x="409" y="0"/>
                      <a:pt x="665" y="72"/>
                    </a:cubicBezTo>
                    <a:lnTo>
                      <a:pt x="665" y="72"/>
                    </a:lnTo>
                    <a:cubicBezTo>
                      <a:pt x="921" y="143"/>
                      <a:pt x="1070" y="409"/>
                      <a:pt x="999" y="66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DFFBF8C6-3D6D-4A3D-9645-26E570948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9384" y="6585250"/>
                <a:ext cx="435617" cy="502331"/>
              </a:xfrm>
              <a:custGeom>
                <a:avLst/>
                <a:gdLst>
                  <a:gd name="T0" fmla="*/ 320 w 489"/>
                  <a:gd name="T1" fmla="*/ 0 h 566"/>
                  <a:gd name="T2" fmla="*/ 320 w 489"/>
                  <a:gd name="T3" fmla="*/ 0 h 566"/>
                  <a:gd name="T4" fmla="*/ 24 w 489"/>
                  <a:gd name="T5" fmla="*/ 322 h 566"/>
                  <a:gd name="T6" fmla="*/ 24 w 489"/>
                  <a:gd name="T7" fmla="*/ 322 h 566"/>
                  <a:gd name="T8" fmla="*/ 19 w 489"/>
                  <a:gd name="T9" fmla="*/ 565 h 566"/>
                  <a:gd name="T10" fmla="*/ 19 w 489"/>
                  <a:gd name="T11" fmla="*/ 565 h 566"/>
                  <a:gd name="T12" fmla="*/ 488 w 489"/>
                  <a:gd name="T13" fmla="*/ 447 h 566"/>
                  <a:gd name="T14" fmla="*/ 320 w 489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9" h="566">
                    <a:moveTo>
                      <a:pt x="320" y="0"/>
                    </a:moveTo>
                    <a:lnTo>
                      <a:pt x="320" y="0"/>
                    </a:lnTo>
                    <a:cubicBezTo>
                      <a:pt x="181" y="51"/>
                      <a:pt x="66" y="168"/>
                      <a:pt x="24" y="322"/>
                    </a:cubicBezTo>
                    <a:lnTo>
                      <a:pt x="24" y="322"/>
                    </a:lnTo>
                    <a:cubicBezTo>
                      <a:pt x="0" y="404"/>
                      <a:pt x="0" y="488"/>
                      <a:pt x="19" y="565"/>
                    </a:cubicBezTo>
                    <a:lnTo>
                      <a:pt x="19" y="565"/>
                    </a:lnTo>
                    <a:cubicBezTo>
                      <a:pt x="323" y="473"/>
                      <a:pt x="488" y="447"/>
                      <a:pt x="488" y="447"/>
                    </a:cubicBezTo>
                    <a:lnTo>
                      <a:pt x="320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85C31249-B7BB-4A78-948D-65193DBD1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281" y="5678698"/>
                <a:ext cx="627914" cy="498408"/>
              </a:xfrm>
              <a:custGeom>
                <a:avLst/>
                <a:gdLst>
                  <a:gd name="T0" fmla="*/ 364 w 704"/>
                  <a:gd name="T1" fmla="*/ 523 h 558"/>
                  <a:gd name="T2" fmla="*/ 364 w 704"/>
                  <a:gd name="T3" fmla="*/ 523 h 558"/>
                  <a:gd name="T4" fmla="*/ 703 w 704"/>
                  <a:gd name="T5" fmla="*/ 492 h 558"/>
                  <a:gd name="T6" fmla="*/ 525 w 704"/>
                  <a:gd name="T7" fmla="*/ 14 h 558"/>
                  <a:gd name="T8" fmla="*/ 525 w 704"/>
                  <a:gd name="T9" fmla="*/ 14 h 558"/>
                  <a:gd name="T10" fmla="*/ 13 w 704"/>
                  <a:gd name="T11" fmla="*/ 32 h 558"/>
                  <a:gd name="T12" fmla="*/ 13 w 704"/>
                  <a:gd name="T13" fmla="*/ 32 h 558"/>
                  <a:gd name="T14" fmla="*/ 364 w 704"/>
                  <a:gd name="T15" fmla="*/ 523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4" h="558">
                    <a:moveTo>
                      <a:pt x="364" y="523"/>
                    </a:moveTo>
                    <a:lnTo>
                      <a:pt x="364" y="523"/>
                    </a:lnTo>
                    <a:cubicBezTo>
                      <a:pt x="482" y="557"/>
                      <a:pt x="602" y="542"/>
                      <a:pt x="703" y="492"/>
                    </a:cubicBezTo>
                    <a:lnTo>
                      <a:pt x="525" y="14"/>
                    </a:lnTo>
                    <a:lnTo>
                      <a:pt x="525" y="14"/>
                    </a:lnTo>
                    <a:cubicBezTo>
                      <a:pt x="525" y="14"/>
                      <a:pt x="312" y="0"/>
                      <a:pt x="13" y="32"/>
                    </a:cubicBezTo>
                    <a:lnTo>
                      <a:pt x="13" y="32"/>
                    </a:lnTo>
                    <a:cubicBezTo>
                      <a:pt x="0" y="253"/>
                      <a:pt x="142" y="462"/>
                      <a:pt x="364" y="52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0B35EC1C-0D59-4F8C-A366-1E63D5F4B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4410" y="6848188"/>
                <a:ext cx="455238" cy="694631"/>
              </a:xfrm>
              <a:custGeom>
                <a:avLst/>
                <a:gdLst>
                  <a:gd name="T0" fmla="*/ 183 w 511"/>
                  <a:gd name="T1" fmla="*/ 780 h 781"/>
                  <a:gd name="T2" fmla="*/ 183 w 511"/>
                  <a:gd name="T3" fmla="*/ 780 h 781"/>
                  <a:gd name="T4" fmla="*/ 463 w 511"/>
                  <a:gd name="T5" fmla="*/ 464 h 781"/>
                  <a:gd name="T6" fmla="*/ 463 w 511"/>
                  <a:gd name="T7" fmla="*/ 464 h 781"/>
                  <a:gd name="T8" fmla="*/ 342 w 511"/>
                  <a:gd name="T9" fmla="*/ 0 h 781"/>
                  <a:gd name="T10" fmla="*/ 342 w 511"/>
                  <a:gd name="T11" fmla="*/ 0 h 781"/>
                  <a:gd name="T12" fmla="*/ 0 w 511"/>
                  <a:gd name="T13" fmla="*/ 333 h 781"/>
                  <a:gd name="T14" fmla="*/ 183 w 511"/>
                  <a:gd name="T15" fmla="*/ 78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1" h="781">
                    <a:moveTo>
                      <a:pt x="183" y="780"/>
                    </a:moveTo>
                    <a:lnTo>
                      <a:pt x="183" y="780"/>
                    </a:lnTo>
                    <a:cubicBezTo>
                      <a:pt x="315" y="726"/>
                      <a:pt x="421" y="612"/>
                      <a:pt x="463" y="464"/>
                    </a:cubicBezTo>
                    <a:lnTo>
                      <a:pt x="463" y="464"/>
                    </a:lnTo>
                    <a:cubicBezTo>
                      <a:pt x="510" y="292"/>
                      <a:pt x="458" y="117"/>
                      <a:pt x="342" y="0"/>
                    </a:cubicBezTo>
                    <a:lnTo>
                      <a:pt x="342" y="0"/>
                    </a:lnTo>
                    <a:cubicBezTo>
                      <a:pt x="235" y="113"/>
                      <a:pt x="130" y="224"/>
                      <a:pt x="0" y="333"/>
                    </a:cubicBezTo>
                    <a:lnTo>
                      <a:pt x="183" y="78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B7615E6E-FDAA-40D3-AAFD-0D9814B62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62293" y="7868549"/>
                <a:ext cx="506255" cy="435617"/>
              </a:xfrm>
              <a:custGeom>
                <a:avLst/>
                <a:gdLst>
                  <a:gd name="T0" fmla="*/ 332 w 571"/>
                  <a:gd name="T1" fmla="*/ 31 h 489"/>
                  <a:gd name="T2" fmla="*/ 332 w 571"/>
                  <a:gd name="T3" fmla="*/ 31 h 489"/>
                  <a:gd name="T4" fmla="*/ 0 w 571"/>
                  <a:gd name="T5" fmla="*/ 59 h 489"/>
                  <a:gd name="T6" fmla="*/ 175 w 571"/>
                  <a:gd name="T7" fmla="*/ 488 h 489"/>
                  <a:gd name="T8" fmla="*/ 175 w 571"/>
                  <a:gd name="T9" fmla="*/ 488 h 489"/>
                  <a:gd name="T10" fmla="*/ 570 w 571"/>
                  <a:gd name="T11" fmla="*/ 185 h 489"/>
                  <a:gd name="T12" fmla="*/ 570 w 571"/>
                  <a:gd name="T13" fmla="*/ 185 h 489"/>
                  <a:gd name="T14" fmla="*/ 332 w 571"/>
                  <a:gd name="T15" fmla="*/ 31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1" h="489">
                    <a:moveTo>
                      <a:pt x="332" y="31"/>
                    </a:moveTo>
                    <a:lnTo>
                      <a:pt x="332" y="31"/>
                    </a:lnTo>
                    <a:cubicBezTo>
                      <a:pt x="216" y="0"/>
                      <a:pt x="100" y="12"/>
                      <a:pt x="0" y="59"/>
                    </a:cubicBezTo>
                    <a:lnTo>
                      <a:pt x="175" y="488"/>
                    </a:lnTo>
                    <a:lnTo>
                      <a:pt x="175" y="488"/>
                    </a:lnTo>
                    <a:cubicBezTo>
                      <a:pt x="175" y="488"/>
                      <a:pt x="318" y="362"/>
                      <a:pt x="570" y="185"/>
                    </a:cubicBezTo>
                    <a:lnTo>
                      <a:pt x="570" y="185"/>
                    </a:lnTo>
                    <a:cubicBezTo>
                      <a:pt x="510" y="113"/>
                      <a:pt x="428" y="59"/>
                      <a:pt x="332" y="3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E54BB447-7E8F-4FE1-B51F-2ADC0CBBE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7332" y="6549929"/>
                <a:ext cx="463087" cy="521955"/>
              </a:xfrm>
              <a:custGeom>
                <a:avLst/>
                <a:gdLst>
                  <a:gd name="T0" fmla="*/ 86 w 519"/>
                  <a:gd name="T1" fmla="*/ 184 h 585"/>
                  <a:gd name="T2" fmla="*/ 137 w 519"/>
                  <a:gd name="T3" fmla="*/ 136 h 585"/>
                  <a:gd name="T4" fmla="*/ 86 w 519"/>
                  <a:gd name="T5" fmla="*/ 184 h 585"/>
                  <a:gd name="T6" fmla="*/ 334 w 519"/>
                  <a:gd name="T7" fmla="*/ 316 h 585"/>
                  <a:gd name="T8" fmla="*/ 325 w 519"/>
                  <a:gd name="T9" fmla="*/ 448 h 585"/>
                  <a:gd name="T10" fmla="*/ 336 w 519"/>
                  <a:gd name="T11" fmla="*/ 316 h 585"/>
                  <a:gd name="T12" fmla="*/ 334 w 519"/>
                  <a:gd name="T13" fmla="*/ 316 h 585"/>
                  <a:gd name="T14" fmla="*/ 26 w 519"/>
                  <a:gd name="T15" fmla="*/ 169 h 585"/>
                  <a:gd name="T16" fmla="*/ 98 w 519"/>
                  <a:gd name="T17" fmla="*/ 92 h 585"/>
                  <a:gd name="T18" fmla="*/ 92 w 519"/>
                  <a:gd name="T19" fmla="*/ 33 h 585"/>
                  <a:gd name="T20" fmla="*/ 103 w 519"/>
                  <a:gd name="T21" fmla="*/ 5 h 585"/>
                  <a:gd name="T22" fmla="*/ 131 w 519"/>
                  <a:gd name="T23" fmla="*/ 16 h 585"/>
                  <a:gd name="T24" fmla="*/ 145 w 519"/>
                  <a:gd name="T25" fmla="*/ 48 h 585"/>
                  <a:gd name="T26" fmla="*/ 171 w 519"/>
                  <a:gd name="T27" fmla="*/ 59 h 585"/>
                  <a:gd name="T28" fmla="*/ 308 w 519"/>
                  <a:gd name="T29" fmla="*/ 48 h 585"/>
                  <a:gd name="T30" fmla="*/ 324 w 519"/>
                  <a:gd name="T31" fmla="*/ 83 h 585"/>
                  <a:gd name="T32" fmla="*/ 300 w 519"/>
                  <a:gd name="T33" fmla="*/ 104 h 585"/>
                  <a:gd name="T34" fmla="*/ 200 w 519"/>
                  <a:gd name="T35" fmla="*/ 109 h 585"/>
                  <a:gd name="T36" fmla="*/ 186 w 519"/>
                  <a:gd name="T37" fmla="*/ 139 h 585"/>
                  <a:gd name="T38" fmla="*/ 232 w 519"/>
                  <a:gd name="T39" fmla="*/ 243 h 585"/>
                  <a:gd name="T40" fmla="*/ 257 w 519"/>
                  <a:gd name="T41" fmla="*/ 255 h 585"/>
                  <a:gd name="T42" fmla="*/ 365 w 519"/>
                  <a:gd name="T43" fmla="*/ 491 h 585"/>
                  <a:gd name="T44" fmla="*/ 371 w 519"/>
                  <a:gd name="T45" fmla="*/ 551 h 585"/>
                  <a:gd name="T46" fmla="*/ 359 w 519"/>
                  <a:gd name="T47" fmla="*/ 579 h 585"/>
                  <a:gd name="T48" fmla="*/ 331 w 519"/>
                  <a:gd name="T49" fmla="*/ 568 h 585"/>
                  <a:gd name="T50" fmla="*/ 317 w 519"/>
                  <a:gd name="T51" fmla="*/ 537 h 585"/>
                  <a:gd name="T52" fmla="*/ 291 w 519"/>
                  <a:gd name="T53" fmla="*/ 525 h 585"/>
                  <a:gd name="T54" fmla="*/ 188 w 519"/>
                  <a:gd name="T55" fmla="*/ 540 h 585"/>
                  <a:gd name="T56" fmla="*/ 168 w 519"/>
                  <a:gd name="T57" fmla="*/ 503 h 585"/>
                  <a:gd name="T58" fmla="*/ 190 w 519"/>
                  <a:gd name="T59" fmla="*/ 482 h 585"/>
                  <a:gd name="T60" fmla="*/ 286 w 519"/>
                  <a:gd name="T61" fmla="*/ 466 h 585"/>
                  <a:gd name="T62" fmla="*/ 223 w 519"/>
                  <a:gd name="T63" fmla="*/ 325 h 585"/>
                  <a:gd name="T64" fmla="*/ 74 w 519"/>
                  <a:gd name="T65" fmla="*/ 322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19" h="585">
                    <a:moveTo>
                      <a:pt x="86" y="184"/>
                    </a:moveTo>
                    <a:lnTo>
                      <a:pt x="86" y="184"/>
                    </a:lnTo>
                    <a:cubicBezTo>
                      <a:pt x="56" y="257"/>
                      <a:pt x="132" y="284"/>
                      <a:pt x="196" y="267"/>
                    </a:cubicBezTo>
                    <a:lnTo>
                      <a:pt x="137" y="136"/>
                    </a:lnTo>
                    <a:lnTo>
                      <a:pt x="137" y="136"/>
                    </a:lnTo>
                    <a:cubicBezTo>
                      <a:pt x="111" y="151"/>
                      <a:pt x="94" y="167"/>
                      <a:pt x="86" y="184"/>
                    </a:cubicBezTo>
                    <a:close/>
                    <a:moveTo>
                      <a:pt x="334" y="316"/>
                    </a:moveTo>
                    <a:lnTo>
                      <a:pt x="334" y="316"/>
                    </a:lnTo>
                    <a:cubicBezTo>
                      <a:pt x="316" y="312"/>
                      <a:pt x="294" y="312"/>
                      <a:pt x="266" y="317"/>
                    </a:cubicBezTo>
                    <a:lnTo>
                      <a:pt x="325" y="448"/>
                    </a:lnTo>
                    <a:lnTo>
                      <a:pt x="325" y="448"/>
                    </a:lnTo>
                    <a:cubicBezTo>
                      <a:pt x="385" y="421"/>
                      <a:pt x="403" y="336"/>
                      <a:pt x="336" y="316"/>
                    </a:cubicBezTo>
                    <a:lnTo>
                      <a:pt x="336" y="316"/>
                    </a:lnTo>
                    <a:cubicBezTo>
                      <a:pt x="336" y="316"/>
                      <a:pt x="335" y="316"/>
                      <a:pt x="334" y="316"/>
                    </a:cubicBezTo>
                    <a:close/>
                    <a:moveTo>
                      <a:pt x="26" y="169"/>
                    </a:moveTo>
                    <a:lnTo>
                      <a:pt x="26" y="169"/>
                    </a:lnTo>
                    <a:cubicBezTo>
                      <a:pt x="38" y="140"/>
                      <a:pt x="63" y="115"/>
                      <a:pt x="98" y="92"/>
                    </a:cubicBezTo>
                    <a:lnTo>
                      <a:pt x="98" y="92"/>
                    </a:lnTo>
                    <a:cubicBezTo>
                      <a:pt x="107" y="86"/>
                      <a:pt x="110" y="75"/>
                      <a:pt x="106" y="65"/>
                    </a:cubicBezTo>
                    <a:lnTo>
                      <a:pt x="92" y="33"/>
                    </a:lnTo>
                    <a:lnTo>
                      <a:pt x="92" y="33"/>
                    </a:lnTo>
                    <a:cubicBezTo>
                      <a:pt x="86" y="23"/>
                      <a:pt x="92" y="10"/>
                      <a:pt x="103" y="5"/>
                    </a:cubicBezTo>
                    <a:lnTo>
                      <a:pt x="103" y="5"/>
                    </a:lnTo>
                    <a:cubicBezTo>
                      <a:pt x="113" y="0"/>
                      <a:pt x="126" y="5"/>
                      <a:pt x="131" y="16"/>
                    </a:cubicBezTo>
                    <a:lnTo>
                      <a:pt x="145" y="48"/>
                    </a:lnTo>
                    <a:lnTo>
                      <a:pt x="145" y="48"/>
                    </a:lnTo>
                    <a:cubicBezTo>
                      <a:pt x="150" y="57"/>
                      <a:pt x="161" y="62"/>
                      <a:pt x="171" y="59"/>
                    </a:cubicBezTo>
                    <a:lnTo>
                      <a:pt x="171" y="59"/>
                    </a:lnTo>
                    <a:cubicBezTo>
                      <a:pt x="215" y="45"/>
                      <a:pt x="265" y="38"/>
                      <a:pt x="308" y="48"/>
                    </a:cubicBezTo>
                    <a:lnTo>
                      <a:pt x="308" y="48"/>
                    </a:lnTo>
                    <a:cubicBezTo>
                      <a:pt x="319" y="49"/>
                      <a:pt x="325" y="59"/>
                      <a:pt x="325" y="69"/>
                    </a:cubicBezTo>
                    <a:lnTo>
                      <a:pt x="324" y="83"/>
                    </a:lnTo>
                    <a:lnTo>
                      <a:pt x="324" y="83"/>
                    </a:lnTo>
                    <a:cubicBezTo>
                      <a:pt x="324" y="96"/>
                      <a:pt x="313" y="106"/>
                      <a:pt x="300" y="104"/>
                    </a:cubicBezTo>
                    <a:lnTo>
                      <a:pt x="300" y="104"/>
                    </a:lnTo>
                    <a:cubicBezTo>
                      <a:pt x="268" y="98"/>
                      <a:pt x="232" y="102"/>
                      <a:pt x="200" y="109"/>
                    </a:cubicBezTo>
                    <a:lnTo>
                      <a:pt x="200" y="109"/>
                    </a:lnTo>
                    <a:cubicBezTo>
                      <a:pt x="188" y="113"/>
                      <a:pt x="181" y="127"/>
                      <a:pt x="186" y="139"/>
                    </a:cubicBezTo>
                    <a:lnTo>
                      <a:pt x="232" y="243"/>
                    </a:lnTo>
                    <a:lnTo>
                      <a:pt x="232" y="243"/>
                    </a:lnTo>
                    <a:cubicBezTo>
                      <a:pt x="236" y="252"/>
                      <a:pt x="247" y="257"/>
                      <a:pt x="257" y="255"/>
                    </a:cubicBezTo>
                    <a:lnTo>
                      <a:pt x="257" y="255"/>
                    </a:lnTo>
                    <a:cubicBezTo>
                      <a:pt x="432" y="213"/>
                      <a:pt x="518" y="392"/>
                      <a:pt x="365" y="491"/>
                    </a:cubicBezTo>
                    <a:lnTo>
                      <a:pt x="365" y="491"/>
                    </a:lnTo>
                    <a:cubicBezTo>
                      <a:pt x="355" y="497"/>
                      <a:pt x="352" y="508"/>
                      <a:pt x="356" y="518"/>
                    </a:cubicBezTo>
                    <a:lnTo>
                      <a:pt x="371" y="551"/>
                    </a:lnTo>
                    <a:lnTo>
                      <a:pt x="371" y="551"/>
                    </a:lnTo>
                    <a:cubicBezTo>
                      <a:pt x="376" y="561"/>
                      <a:pt x="371" y="574"/>
                      <a:pt x="359" y="579"/>
                    </a:cubicBezTo>
                    <a:lnTo>
                      <a:pt x="359" y="579"/>
                    </a:lnTo>
                    <a:cubicBezTo>
                      <a:pt x="349" y="584"/>
                      <a:pt x="336" y="579"/>
                      <a:pt x="331" y="568"/>
                    </a:cubicBezTo>
                    <a:lnTo>
                      <a:pt x="317" y="537"/>
                    </a:lnTo>
                    <a:lnTo>
                      <a:pt x="317" y="537"/>
                    </a:lnTo>
                    <a:cubicBezTo>
                      <a:pt x="313" y="527"/>
                      <a:pt x="301" y="522"/>
                      <a:pt x="291" y="525"/>
                    </a:cubicBezTo>
                    <a:lnTo>
                      <a:pt x="291" y="525"/>
                    </a:lnTo>
                    <a:cubicBezTo>
                      <a:pt x="258" y="536"/>
                      <a:pt x="222" y="542"/>
                      <a:pt x="188" y="540"/>
                    </a:cubicBezTo>
                    <a:lnTo>
                      <a:pt x="188" y="540"/>
                    </a:lnTo>
                    <a:cubicBezTo>
                      <a:pt x="177" y="539"/>
                      <a:pt x="169" y="529"/>
                      <a:pt x="168" y="518"/>
                    </a:cubicBezTo>
                    <a:lnTo>
                      <a:pt x="168" y="503"/>
                    </a:lnTo>
                    <a:lnTo>
                      <a:pt x="168" y="503"/>
                    </a:lnTo>
                    <a:cubicBezTo>
                      <a:pt x="167" y="491"/>
                      <a:pt x="177" y="481"/>
                      <a:pt x="190" y="482"/>
                    </a:cubicBezTo>
                    <a:lnTo>
                      <a:pt x="190" y="482"/>
                    </a:lnTo>
                    <a:cubicBezTo>
                      <a:pt x="224" y="483"/>
                      <a:pt x="256" y="478"/>
                      <a:pt x="286" y="466"/>
                    </a:cubicBezTo>
                    <a:lnTo>
                      <a:pt x="223" y="325"/>
                    </a:lnTo>
                    <a:lnTo>
                      <a:pt x="223" y="325"/>
                    </a:lnTo>
                    <a:cubicBezTo>
                      <a:pt x="164" y="334"/>
                      <a:pt x="124" y="344"/>
                      <a:pt x="74" y="322"/>
                    </a:cubicBezTo>
                    <a:lnTo>
                      <a:pt x="74" y="322"/>
                    </a:lnTo>
                    <a:cubicBezTo>
                      <a:pt x="24" y="297"/>
                      <a:pt x="0" y="221"/>
                      <a:pt x="26" y="1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6CFBCA8A-F8E2-4D32-8C56-9C5DD24BF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42965" y="7087582"/>
                <a:ext cx="207998" cy="207995"/>
              </a:xfrm>
              <a:custGeom>
                <a:avLst/>
                <a:gdLst>
                  <a:gd name="T0" fmla="*/ 218 w 235"/>
                  <a:gd name="T1" fmla="*/ 144 h 235"/>
                  <a:gd name="T2" fmla="*/ 218 w 235"/>
                  <a:gd name="T3" fmla="*/ 144 h 235"/>
                  <a:gd name="T4" fmla="*/ 88 w 235"/>
                  <a:gd name="T5" fmla="*/ 218 h 235"/>
                  <a:gd name="T6" fmla="*/ 88 w 235"/>
                  <a:gd name="T7" fmla="*/ 218 h 235"/>
                  <a:gd name="T8" fmla="*/ 16 w 235"/>
                  <a:gd name="T9" fmla="*/ 89 h 235"/>
                  <a:gd name="T10" fmla="*/ 16 w 235"/>
                  <a:gd name="T11" fmla="*/ 89 h 235"/>
                  <a:gd name="T12" fmla="*/ 145 w 235"/>
                  <a:gd name="T13" fmla="*/ 15 h 235"/>
                  <a:gd name="T14" fmla="*/ 145 w 235"/>
                  <a:gd name="T15" fmla="*/ 15 h 235"/>
                  <a:gd name="T16" fmla="*/ 218 w 235"/>
                  <a:gd name="T17" fmla="*/ 14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235">
                    <a:moveTo>
                      <a:pt x="218" y="144"/>
                    </a:moveTo>
                    <a:lnTo>
                      <a:pt x="218" y="144"/>
                    </a:lnTo>
                    <a:cubicBezTo>
                      <a:pt x="202" y="201"/>
                      <a:pt x="145" y="234"/>
                      <a:pt x="88" y="218"/>
                    </a:cubicBezTo>
                    <a:lnTo>
                      <a:pt x="88" y="218"/>
                    </a:lnTo>
                    <a:cubicBezTo>
                      <a:pt x="33" y="202"/>
                      <a:pt x="0" y="144"/>
                      <a:pt x="16" y="89"/>
                    </a:cubicBezTo>
                    <a:lnTo>
                      <a:pt x="16" y="89"/>
                    </a:lnTo>
                    <a:cubicBezTo>
                      <a:pt x="31" y="32"/>
                      <a:pt x="89" y="0"/>
                      <a:pt x="145" y="15"/>
                    </a:cubicBezTo>
                    <a:lnTo>
                      <a:pt x="145" y="15"/>
                    </a:lnTo>
                    <a:cubicBezTo>
                      <a:pt x="201" y="31"/>
                      <a:pt x="234" y="89"/>
                      <a:pt x="218" y="14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E562E60-6A16-42C2-AD1A-499E85956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4376" y="6385101"/>
                <a:ext cx="207998" cy="207998"/>
              </a:xfrm>
              <a:custGeom>
                <a:avLst/>
                <a:gdLst>
                  <a:gd name="T0" fmla="*/ 219 w 235"/>
                  <a:gd name="T1" fmla="*/ 145 h 235"/>
                  <a:gd name="T2" fmla="*/ 219 w 235"/>
                  <a:gd name="T3" fmla="*/ 145 h 235"/>
                  <a:gd name="T4" fmla="*/ 89 w 235"/>
                  <a:gd name="T5" fmla="*/ 218 h 235"/>
                  <a:gd name="T6" fmla="*/ 89 w 235"/>
                  <a:gd name="T7" fmla="*/ 218 h 235"/>
                  <a:gd name="T8" fmla="*/ 16 w 235"/>
                  <a:gd name="T9" fmla="*/ 88 h 235"/>
                  <a:gd name="T10" fmla="*/ 16 w 235"/>
                  <a:gd name="T11" fmla="*/ 88 h 235"/>
                  <a:gd name="T12" fmla="*/ 145 w 235"/>
                  <a:gd name="T13" fmla="*/ 15 h 235"/>
                  <a:gd name="T14" fmla="*/ 145 w 235"/>
                  <a:gd name="T15" fmla="*/ 15 h 235"/>
                  <a:gd name="T16" fmla="*/ 219 w 235"/>
                  <a:gd name="T17" fmla="*/ 14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5" h="235">
                    <a:moveTo>
                      <a:pt x="219" y="145"/>
                    </a:moveTo>
                    <a:lnTo>
                      <a:pt x="219" y="145"/>
                    </a:lnTo>
                    <a:cubicBezTo>
                      <a:pt x="203" y="201"/>
                      <a:pt x="145" y="234"/>
                      <a:pt x="89" y="218"/>
                    </a:cubicBezTo>
                    <a:lnTo>
                      <a:pt x="89" y="218"/>
                    </a:lnTo>
                    <a:cubicBezTo>
                      <a:pt x="33" y="202"/>
                      <a:pt x="0" y="145"/>
                      <a:pt x="16" y="88"/>
                    </a:cubicBezTo>
                    <a:lnTo>
                      <a:pt x="16" y="88"/>
                    </a:lnTo>
                    <a:cubicBezTo>
                      <a:pt x="31" y="32"/>
                      <a:pt x="89" y="0"/>
                      <a:pt x="145" y="15"/>
                    </a:cubicBezTo>
                    <a:lnTo>
                      <a:pt x="145" y="15"/>
                    </a:lnTo>
                    <a:cubicBezTo>
                      <a:pt x="201" y="31"/>
                      <a:pt x="234" y="89"/>
                      <a:pt x="219" y="14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59F13D73-77F2-4E4F-8C85-3E6F68C6D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069" y="3995104"/>
                <a:ext cx="2578374" cy="2676484"/>
              </a:xfrm>
              <a:custGeom>
                <a:avLst/>
                <a:gdLst>
                  <a:gd name="T0" fmla="*/ 970 w 2899"/>
                  <a:gd name="T1" fmla="*/ 0 h 3008"/>
                  <a:gd name="T2" fmla="*/ 970 w 2899"/>
                  <a:gd name="T3" fmla="*/ 0 h 3008"/>
                  <a:gd name="T4" fmla="*/ 2898 w 2899"/>
                  <a:gd name="T5" fmla="*/ 2248 h 3008"/>
                  <a:gd name="T6" fmla="*/ 1847 w 2899"/>
                  <a:gd name="T7" fmla="*/ 3007 h 3008"/>
                  <a:gd name="T8" fmla="*/ 1847 w 2899"/>
                  <a:gd name="T9" fmla="*/ 3007 h 3008"/>
                  <a:gd name="T10" fmla="*/ 0 w 2899"/>
                  <a:gd name="T11" fmla="*/ 963 h 3008"/>
                  <a:gd name="T12" fmla="*/ 970 w 2899"/>
                  <a:gd name="T13" fmla="*/ 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9" h="3008">
                    <a:moveTo>
                      <a:pt x="970" y="0"/>
                    </a:moveTo>
                    <a:lnTo>
                      <a:pt x="970" y="0"/>
                    </a:lnTo>
                    <a:cubicBezTo>
                      <a:pt x="970" y="0"/>
                      <a:pt x="2445" y="1145"/>
                      <a:pt x="2898" y="2248"/>
                    </a:cubicBezTo>
                    <a:lnTo>
                      <a:pt x="1847" y="3007"/>
                    </a:lnTo>
                    <a:lnTo>
                      <a:pt x="1847" y="3007"/>
                    </a:lnTo>
                    <a:cubicBezTo>
                      <a:pt x="1847" y="3007"/>
                      <a:pt x="1108" y="1766"/>
                      <a:pt x="0" y="963"/>
                    </a:cubicBezTo>
                    <a:lnTo>
                      <a:pt x="97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6466AD0E-0536-4755-8F0D-1B387EB83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069" y="3995104"/>
                <a:ext cx="2578374" cy="2676484"/>
              </a:xfrm>
              <a:custGeom>
                <a:avLst/>
                <a:gdLst>
                  <a:gd name="T0" fmla="*/ 970 w 2899"/>
                  <a:gd name="T1" fmla="*/ 0 h 3008"/>
                  <a:gd name="T2" fmla="*/ 970 w 2899"/>
                  <a:gd name="T3" fmla="*/ 0 h 3008"/>
                  <a:gd name="T4" fmla="*/ 2898 w 2899"/>
                  <a:gd name="T5" fmla="*/ 2248 h 3008"/>
                  <a:gd name="T6" fmla="*/ 1847 w 2899"/>
                  <a:gd name="T7" fmla="*/ 3007 h 3008"/>
                  <a:gd name="T8" fmla="*/ 1847 w 2899"/>
                  <a:gd name="T9" fmla="*/ 3007 h 3008"/>
                  <a:gd name="T10" fmla="*/ 0 w 2899"/>
                  <a:gd name="T11" fmla="*/ 963 h 3008"/>
                  <a:gd name="T12" fmla="*/ 970 w 2899"/>
                  <a:gd name="T13" fmla="*/ 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9" h="3008">
                    <a:moveTo>
                      <a:pt x="970" y="0"/>
                    </a:moveTo>
                    <a:lnTo>
                      <a:pt x="970" y="0"/>
                    </a:lnTo>
                    <a:cubicBezTo>
                      <a:pt x="970" y="0"/>
                      <a:pt x="2445" y="1145"/>
                      <a:pt x="2898" y="2248"/>
                    </a:cubicBezTo>
                    <a:lnTo>
                      <a:pt x="1847" y="3007"/>
                    </a:lnTo>
                    <a:lnTo>
                      <a:pt x="1847" y="3007"/>
                    </a:lnTo>
                    <a:cubicBezTo>
                      <a:pt x="1847" y="3007"/>
                      <a:pt x="1108" y="1766"/>
                      <a:pt x="0" y="963"/>
                    </a:cubicBezTo>
                    <a:lnTo>
                      <a:pt x="970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F1E23FE-5E26-484E-929C-A086B97EF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355" y="3920538"/>
                <a:ext cx="2719652" cy="2817765"/>
              </a:xfrm>
              <a:custGeom>
                <a:avLst/>
                <a:gdLst>
                  <a:gd name="T0" fmla="*/ 190 w 3056"/>
                  <a:gd name="T1" fmla="*/ 1037 h 3165"/>
                  <a:gd name="T2" fmla="*/ 190 w 3056"/>
                  <a:gd name="T3" fmla="*/ 1037 h 3165"/>
                  <a:gd name="T4" fmla="*/ 885 w 3056"/>
                  <a:gd name="T5" fmla="*/ 1650 h 3165"/>
                  <a:gd name="T6" fmla="*/ 885 w 3056"/>
                  <a:gd name="T7" fmla="*/ 1650 h 3165"/>
                  <a:gd name="T8" fmla="*/ 1473 w 3056"/>
                  <a:gd name="T9" fmla="*/ 2322 h 3165"/>
                  <a:gd name="T10" fmla="*/ 1473 w 3056"/>
                  <a:gd name="T11" fmla="*/ 2322 h 3165"/>
                  <a:gd name="T12" fmla="*/ 1945 w 3056"/>
                  <a:gd name="T13" fmla="*/ 2981 h 3165"/>
                  <a:gd name="T14" fmla="*/ 2881 w 3056"/>
                  <a:gd name="T15" fmla="*/ 2306 h 3165"/>
                  <a:gd name="T16" fmla="*/ 2881 w 3056"/>
                  <a:gd name="T17" fmla="*/ 2306 h 3165"/>
                  <a:gd name="T18" fmla="*/ 1789 w 3056"/>
                  <a:gd name="T19" fmla="*/ 847 h 3165"/>
                  <a:gd name="T20" fmla="*/ 1789 w 3056"/>
                  <a:gd name="T21" fmla="*/ 847 h 3165"/>
                  <a:gd name="T22" fmla="*/ 1052 w 3056"/>
                  <a:gd name="T23" fmla="*/ 181 h 3165"/>
                  <a:gd name="T24" fmla="*/ 190 w 3056"/>
                  <a:gd name="T25" fmla="*/ 1037 h 3165"/>
                  <a:gd name="T26" fmla="*/ 1923 w 3056"/>
                  <a:gd name="T27" fmla="*/ 3164 h 3165"/>
                  <a:gd name="T28" fmla="*/ 1923 w 3056"/>
                  <a:gd name="T29" fmla="*/ 3164 h 3165"/>
                  <a:gd name="T30" fmla="*/ 1908 w 3056"/>
                  <a:gd name="T31" fmla="*/ 3162 h 3165"/>
                  <a:gd name="T32" fmla="*/ 1908 w 3056"/>
                  <a:gd name="T33" fmla="*/ 3162 h 3165"/>
                  <a:gd name="T34" fmla="*/ 1859 w 3056"/>
                  <a:gd name="T35" fmla="*/ 3127 h 3165"/>
                  <a:gd name="T36" fmla="*/ 1859 w 3056"/>
                  <a:gd name="T37" fmla="*/ 3127 h 3165"/>
                  <a:gd name="T38" fmla="*/ 1354 w 3056"/>
                  <a:gd name="T39" fmla="*/ 2412 h 3165"/>
                  <a:gd name="T40" fmla="*/ 1354 w 3056"/>
                  <a:gd name="T41" fmla="*/ 2412 h 3165"/>
                  <a:gd name="T42" fmla="*/ 33 w 3056"/>
                  <a:gd name="T43" fmla="*/ 1105 h 3165"/>
                  <a:gd name="T44" fmla="*/ 33 w 3056"/>
                  <a:gd name="T45" fmla="*/ 1105 h 3165"/>
                  <a:gd name="T46" fmla="*/ 2 w 3056"/>
                  <a:gd name="T47" fmla="*/ 1051 h 3165"/>
                  <a:gd name="T48" fmla="*/ 2 w 3056"/>
                  <a:gd name="T49" fmla="*/ 1051 h 3165"/>
                  <a:gd name="T50" fmla="*/ 24 w 3056"/>
                  <a:gd name="T51" fmla="*/ 992 h 3165"/>
                  <a:gd name="T52" fmla="*/ 994 w 3056"/>
                  <a:gd name="T53" fmla="*/ 29 h 3165"/>
                  <a:gd name="T54" fmla="*/ 994 w 3056"/>
                  <a:gd name="T55" fmla="*/ 29 h 3165"/>
                  <a:gd name="T56" fmla="*/ 1093 w 3056"/>
                  <a:gd name="T57" fmla="*/ 23 h 3165"/>
                  <a:gd name="T58" fmla="*/ 1093 w 3056"/>
                  <a:gd name="T59" fmla="*/ 23 h 3165"/>
                  <a:gd name="T60" fmla="*/ 1893 w 3056"/>
                  <a:gd name="T61" fmla="*/ 739 h 3165"/>
                  <a:gd name="T62" fmla="*/ 1893 w 3056"/>
                  <a:gd name="T63" fmla="*/ 739 h 3165"/>
                  <a:gd name="T64" fmla="*/ 2541 w 3056"/>
                  <a:gd name="T65" fmla="*/ 1468 h 3165"/>
                  <a:gd name="T66" fmla="*/ 2541 w 3056"/>
                  <a:gd name="T67" fmla="*/ 1468 h 3165"/>
                  <a:gd name="T68" fmla="*/ 3042 w 3056"/>
                  <a:gd name="T69" fmla="*/ 2302 h 3165"/>
                  <a:gd name="T70" fmla="*/ 3042 w 3056"/>
                  <a:gd name="T71" fmla="*/ 2302 h 3165"/>
                  <a:gd name="T72" fmla="*/ 3017 w 3056"/>
                  <a:gd name="T73" fmla="*/ 2391 h 3165"/>
                  <a:gd name="T74" fmla="*/ 1967 w 3056"/>
                  <a:gd name="T75" fmla="*/ 3149 h 3165"/>
                  <a:gd name="T76" fmla="*/ 1967 w 3056"/>
                  <a:gd name="T77" fmla="*/ 3149 h 3165"/>
                  <a:gd name="T78" fmla="*/ 1923 w 3056"/>
                  <a:gd name="T79" fmla="*/ 3164 h 3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56" h="3165">
                    <a:moveTo>
                      <a:pt x="190" y="1037"/>
                    </a:moveTo>
                    <a:lnTo>
                      <a:pt x="190" y="1037"/>
                    </a:lnTo>
                    <a:cubicBezTo>
                      <a:pt x="423" y="1212"/>
                      <a:pt x="657" y="1418"/>
                      <a:pt x="885" y="1650"/>
                    </a:cubicBezTo>
                    <a:lnTo>
                      <a:pt x="885" y="1650"/>
                    </a:lnTo>
                    <a:cubicBezTo>
                      <a:pt x="1087" y="1856"/>
                      <a:pt x="1284" y="2081"/>
                      <a:pt x="1473" y="2322"/>
                    </a:cubicBezTo>
                    <a:lnTo>
                      <a:pt x="1473" y="2322"/>
                    </a:lnTo>
                    <a:cubicBezTo>
                      <a:pt x="1710" y="2622"/>
                      <a:pt x="1872" y="2867"/>
                      <a:pt x="1945" y="2981"/>
                    </a:cubicBezTo>
                    <a:lnTo>
                      <a:pt x="2881" y="2306"/>
                    </a:lnTo>
                    <a:lnTo>
                      <a:pt x="2881" y="2306"/>
                    </a:lnTo>
                    <a:cubicBezTo>
                      <a:pt x="2692" y="1875"/>
                      <a:pt x="2316" y="1372"/>
                      <a:pt x="1789" y="847"/>
                    </a:cubicBezTo>
                    <a:lnTo>
                      <a:pt x="1789" y="847"/>
                    </a:lnTo>
                    <a:cubicBezTo>
                      <a:pt x="1463" y="521"/>
                      <a:pt x="1167" y="275"/>
                      <a:pt x="1052" y="181"/>
                    </a:cubicBezTo>
                    <a:lnTo>
                      <a:pt x="190" y="1037"/>
                    </a:lnTo>
                    <a:close/>
                    <a:moveTo>
                      <a:pt x="1923" y="3164"/>
                    </a:moveTo>
                    <a:lnTo>
                      <a:pt x="1923" y="3164"/>
                    </a:lnTo>
                    <a:cubicBezTo>
                      <a:pt x="1918" y="3164"/>
                      <a:pt x="1913" y="3162"/>
                      <a:pt x="1908" y="3162"/>
                    </a:cubicBezTo>
                    <a:lnTo>
                      <a:pt x="1908" y="3162"/>
                    </a:lnTo>
                    <a:cubicBezTo>
                      <a:pt x="1887" y="3158"/>
                      <a:pt x="1869" y="3145"/>
                      <a:pt x="1859" y="3127"/>
                    </a:cubicBezTo>
                    <a:lnTo>
                      <a:pt x="1859" y="3127"/>
                    </a:lnTo>
                    <a:cubicBezTo>
                      <a:pt x="1857" y="3124"/>
                      <a:pt x="1671" y="2815"/>
                      <a:pt x="1354" y="2412"/>
                    </a:cubicBezTo>
                    <a:lnTo>
                      <a:pt x="1354" y="2412"/>
                    </a:lnTo>
                    <a:cubicBezTo>
                      <a:pt x="1064" y="2042"/>
                      <a:pt x="597" y="1514"/>
                      <a:pt x="33" y="1105"/>
                    </a:cubicBezTo>
                    <a:lnTo>
                      <a:pt x="33" y="1105"/>
                    </a:lnTo>
                    <a:cubicBezTo>
                      <a:pt x="15" y="1092"/>
                      <a:pt x="3" y="1073"/>
                      <a:pt x="2" y="1051"/>
                    </a:cubicBezTo>
                    <a:lnTo>
                      <a:pt x="2" y="1051"/>
                    </a:lnTo>
                    <a:cubicBezTo>
                      <a:pt x="0" y="1029"/>
                      <a:pt x="8" y="1008"/>
                      <a:pt x="24" y="992"/>
                    </a:cubicBezTo>
                    <a:lnTo>
                      <a:pt x="994" y="29"/>
                    </a:lnTo>
                    <a:lnTo>
                      <a:pt x="994" y="29"/>
                    </a:lnTo>
                    <a:cubicBezTo>
                      <a:pt x="1021" y="3"/>
                      <a:pt x="1062" y="0"/>
                      <a:pt x="1093" y="23"/>
                    </a:cubicBezTo>
                    <a:lnTo>
                      <a:pt x="1093" y="23"/>
                    </a:lnTo>
                    <a:cubicBezTo>
                      <a:pt x="1096" y="26"/>
                      <a:pt x="1469" y="317"/>
                      <a:pt x="1893" y="739"/>
                    </a:cubicBezTo>
                    <a:lnTo>
                      <a:pt x="1893" y="739"/>
                    </a:lnTo>
                    <a:cubicBezTo>
                      <a:pt x="2142" y="988"/>
                      <a:pt x="2361" y="1234"/>
                      <a:pt x="2541" y="1468"/>
                    </a:cubicBezTo>
                    <a:lnTo>
                      <a:pt x="2541" y="1468"/>
                    </a:lnTo>
                    <a:cubicBezTo>
                      <a:pt x="2768" y="1764"/>
                      <a:pt x="2937" y="2044"/>
                      <a:pt x="3042" y="2302"/>
                    </a:cubicBezTo>
                    <a:lnTo>
                      <a:pt x="3042" y="2302"/>
                    </a:lnTo>
                    <a:cubicBezTo>
                      <a:pt x="3055" y="2335"/>
                      <a:pt x="3045" y="2372"/>
                      <a:pt x="3017" y="2391"/>
                    </a:cubicBezTo>
                    <a:lnTo>
                      <a:pt x="1967" y="3149"/>
                    </a:lnTo>
                    <a:lnTo>
                      <a:pt x="1967" y="3149"/>
                    </a:lnTo>
                    <a:cubicBezTo>
                      <a:pt x="1954" y="3158"/>
                      <a:pt x="1939" y="3164"/>
                      <a:pt x="1923" y="3164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EAA98FF7-0410-44D8-AC43-5452F5C3F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372" y="4984069"/>
                <a:ext cx="647538" cy="647535"/>
              </a:xfrm>
              <a:custGeom>
                <a:avLst/>
                <a:gdLst>
                  <a:gd name="T0" fmla="*/ 4 w 727"/>
                  <a:gd name="T1" fmla="*/ 356 h 727"/>
                  <a:gd name="T2" fmla="*/ 4 w 727"/>
                  <a:gd name="T3" fmla="*/ 356 h 727"/>
                  <a:gd name="T4" fmla="*/ 370 w 727"/>
                  <a:gd name="T5" fmla="*/ 4 h 727"/>
                  <a:gd name="T6" fmla="*/ 370 w 727"/>
                  <a:gd name="T7" fmla="*/ 4 h 727"/>
                  <a:gd name="T8" fmla="*/ 723 w 727"/>
                  <a:gd name="T9" fmla="*/ 369 h 727"/>
                  <a:gd name="T10" fmla="*/ 723 w 727"/>
                  <a:gd name="T11" fmla="*/ 369 h 727"/>
                  <a:gd name="T12" fmla="*/ 356 w 727"/>
                  <a:gd name="T13" fmla="*/ 722 h 727"/>
                  <a:gd name="T14" fmla="*/ 356 w 727"/>
                  <a:gd name="T15" fmla="*/ 722 h 727"/>
                  <a:gd name="T16" fmla="*/ 4 w 727"/>
                  <a:gd name="T17" fmla="*/ 356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7" h="727">
                    <a:moveTo>
                      <a:pt x="4" y="356"/>
                    </a:moveTo>
                    <a:lnTo>
                      <a:pt x="4" y="356"/>
                    </a:lnTo>
                    <a:cubicBezTo>
                      <a:pt x="8" y="157"/>
                      <a:pt x="172" y="0"/>
                      <a:pt x="370" y="4"/>
                    </a:cubicBezTo>
                    <a:lnTo>
                      <a:pt x="370" y="4"/>
                    </a:lnTo>
                    <a:cubicBezTo>
                      <a:pt x="569" y="7"/>
                      <a:pt x="726" y="171"/>
                      <a:pt x="723" y="369"/>
                    </a:cubicBezTo>
                    <a:lnTo>
                      <a:pt x="723" y="369"/>
                    </a:lnTo>
                    <a:cubicBezTo>
                      <a:pt x="718" y="568"/>
                      <a:pt x="555" y="726"/>
                      <a:pt x="356" y="722"/>
                    </a:cubicBezTo>
                    <a:lnTo>
                      <a:pt x="356" y="722"/>
                    </a:lnTo>
                    <a:cubicBezTo>
                      <a:pt x="158" y="718"/>
                      <a:pt x="0" y="554"/>
                      <a:pt x="4" y="35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AD16C3E2-C6FA-4DE0-AB05-649710A08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032" y="5125350"/>
                <a:ext cx="388521" cy="415993"/>
              </a:xfrm>
              <a:custGeom>
                <a:avLst/>
                <a:gdLst>
                  <a:gd name="T0" fmla="*/ 265 w 436"/>
                  <a:gd name="T1" fmla="*/ 60 h 468"/>
                  <a:gd name="T2" fmla="*/ 318 w 436"/>
                  <a:gd name="T3" fmla="*/ 89 h 468"/>
                  <a:gd name="T4" fmla="*/ 265 w 436"/>
                  <a:gd name="T5" fmla="*/ 60 h 468"/>
                  <a:gd name="T6" fmla="*/ 223 w 436"/>
                  <a:gd name="T7" fmla="*/ 296 h 468"/>
                  <a:gd name="T8" fmla="*/ 112 w 436"/>
                  <a:gd name="T9" fmla="*/ 325 h 468"/>
                  <a:gd name="T10" fmla="*/ 223 w 436"/>
                  <a:gd name="T11" fmla="*/ 299 h 468"/>
                  <a:gd name="T12" fmla="*/ 223 w 436"/>
                  <a:gd name="T13" fmla="*/ 296 h 468"/>
                  <a:gd name="T14" fmla="*/ 261 w 436"/>
                  <a:gd name="T15" fmla="*/ 7 h 468"/>
                  <a:gd name="T16" fmla="*/ 343 w 436"/>
                  <a:gd name="T17" fmla="*/ 45 h 468"/>
                  <a:gd name="T18" fmla="*/ 389 w 436"/>
                  <a:gd name="T19" fmla="*/ 25 h 468"/>
                  <a:gd name="T20" fmla="*/ 415 w 436"/>
                  <a:gd name="T21" fmla="*/ 27 h 468"/>
                  <a:gd name="T22" fmla="*/ 414 w 436"/>
                  <a:gd name="T23" fmla="*/ 52 h 468"/>
                  <a:gd name="T24" fmla="*/ 392 w 436"/>
                  <a:gd name="T25" fmla="*/ 72 h 468"/>
                  <a:gd name="T26" fmla="*/ 389 w 436"/>
                  <a:gd name="T27" fmla="*/ 97 h 468"/>
                  <a:gd name="T28" fmla="*/ 434 w 436"/>
                  <a:gd name="T29" fmla="*/ 205 h 468"/>
                  <a:gd name="T30" fmla="*/ 410 w 436"/>
                  <a:gd name="T31" fmla="*/ 228 h 468"/>
                  <a:gd name="T32" fmla="*/ 387 w 436"/>
                  <a:gd name="T33" fmla="*/ 213 h 468"/>
                  <a:gd name="T34" fmla="*/ 355 w 436"/>
                  <a:gd name="T35" fmla="*/ 133 h 468"/>
                  <a:gd name="T36" fmla="*/ 328 w 436"/>
                  <a:gd name="T37" fmla="*/ 130 h 468"/>
                  <a:gd name="T38" fmla="*/ 256 w 436"/>
                  <a:gd name="T39" fmla="*/ 194 h 468"/>
                  <a:gd name="T40" fmla="*/ 252 w 436"/>
                  <a:gd name="T41" fmla="*/ 218 h 468"/>
                  <a:gd name="T42" fmla="*/ 88 w 436"/>
                  <a:gd name="T43" fmla="*/ 367 h 468"/>
                  <a:gd name="T44" fmla="*/ 41 w 436"/>
                  <a:gd name="T45" fmla="*/ 389 h 468"/>
                  <a:gd name="T46" fmla="*/ 15 w 436"/>
                  <a:gd name="T47" fmla="*/ 387 h 468"/>
                  <a:gd name="T48" fmla="*/ 16 w 436"/>
                  <a:gd name="T49" fmla="*/ 362 h 468"/>
                  <a:gd name="T50" fmla="*/ 38 w 436"/>
                  <a:gd name="T51" fmla="*/ 342 h 468"/>
                  <a:gd name="T52" fmla="*/ 40 w 436"/>
                  <a:gd name="T53" fmla="*/ 317 h 468"/>
                  <a:gd name="T54" fmla="*/ 1 w 436"/>
                  <a:gd name="T55" fmla="*/ 236 h 468"/>
                  <a:gd name="T56" fmla="*/ 26 w 436"/>
                  <a:gd name="T57" fmla="*/ 211 h 468"/>
                  <a:gd name="T58" fmla="*/ 49 w 436"/>
                  <a:gd name="T59" fmla="*/ 224 h 468"/>
                  <a:gd name="T60" fmla="*/ 87 w 436"/>
                  <a:gd name="T61" fmla="*/ 298 h 468"/>
                  <a:gd name="T62" fmla="*/ 186 w 436"/>
                  <a:gd name="T63" fmla="*/ 208 h 468"/>
                  <a:gd name="T64" fmla="*/ 150 w 436"/>
                  <a:gd name="T65" fmla="*/ 86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6" h="468">
                    <a:moveTo>
                      <a:pt x="265" y="60"/>
                    </a:moveTo>
                    <a:lnTo>
                      <a:pt x="265" y="60"/>
                    </a:lnTo>
                    <a:cubicBezTo>
                      <a:pt x="197" y="55"/>
                      <a:pt x="196" y="123"/>
                      <a:pt x="227" y="172"/>
                    </a:cubicBezTo>
                    <a:lnTo>
                      <a:pt x="318" y="89"/>
                    </a:lnTo>
                    <a:lnTo>
                      <a:pt x="318" y="89"/>
                    </a:lnTo>
                    <a:cubicBezTo>
                      <a:pt x="299" y="72"/>
                      <a:pt x="281" y="62"/>
                      <a:pt x="265" y="60"/>
                    </a:cubicBezTo>
                    <a:close/>
                    <a:moveTo>
                      <a:pt x="223" y="296"/>
                    </a:moveTo>
                    <a:lnTo>
                      <a:pt x="223" y="296"/>
                    </a:lnTo>
                    <a:cubicBezTo>
                      <a:pt x="221" y="281"/>
                      <a:pt x="214" y="263"/>
                      <a:pt x="203" y="241"/>
                    </a:cubicBezTo>
                    <a:lnTo>
                      <a:pt x="112" y="325"/>
                    </a:lnTo>
                    <a:lnTo>
                      <a:pt x="112" y="325"/>
                    </a:lnTo>
                    <a:cubicBezTo>
                      <a:pt x="150" y="366"/>
                      <a:pt x="224" y="358"/>
                      <a:pt x="223" y="299"/>
                    </a:cubicBezTo>
                    <a:lnTo>
                      <a:pt x="223" y="299"/>
                    </a:lnTo>
                    <a:cubicBezTo>
                      <a:pt x="223" y="298"/>
                      <a:pt x="223" y="297"/>
                      <a:pt x="223" y="296"/>
                    </a:cubicBezTo>
                    <a:close/>
                    <a:moveTo>
                      <a:pt x="261" y="7"/>
                    </a:moveTo>
                    <a:lnTo>
                      <a:pt x="261" y="7"/>
                    </a:lnTo>
                    <a:cubicBezTo>
                      <a:pt x="288" y="10"/>
                      <a:pt x="316" y="22"/>
                      <a:pt x="343" y="45"/>
                    </a:cubicBezTo>
                    <a:lnTo>
                      <a:pt x="343" y="45"/>
                    </a:lnTo>
                    <a:cubicBezTo>
                      <a:pt x="350" y="51"/>
                      <a:pt x="360" y="51"/>
                      <a:pt x="367" y="45"/>
                    </a:cubicBezTo>
                    <a:lnTo>
                      <a:pt x="389" y="25"/>
                    </a:lnTo>
                    <a:lnTo>
                      <a:pt x="389" y="25"/>
                    </a:lnTo>
                    <a:cubicBezTo>
                      <a:pt x="397" y="18"/>
                      <a:pt x="408" y="19"/>
                      <a:pt x="415" y="27"/>
                    </a:cubicBezTo>
                    <a:lnTo>
                      <a:pt x="415" y="27"/>
                    </a:lnTo>
                    <a:cubicBezTo>
                      <a:pt x="422" y="34"/>
                      <a:pt x="421" y="45"/>
                      <a:pt x="414" y="52"/>
                    </a:cubicBezTo>
                    <a:lnTo>
                      <a:pt x="392" y="72"/>
                    </a:lnTo>
                    <a:lnTo>
                      <a:pt x="392" y="72"/>
                    </a:lnTo>
                    <a:cubicBezTo>
                      <a:pt x="385" y="79"/>
                      <a:pt x="384" y="89"/>
                      <a:pt x="389" y="97"/>
                    </a:cubicBezTo>
                    <a:lnTo>
                      <a:pt x="389" y="97"/>
                    </a:lnTo>
                    <a:cubicBezTo>
                      <a:pt x="412" y="129"/>
                      <a:pt x="430" y="168"/>
                      <a:pt x="434" y="205"/>
                    </a:cubicBezTo>
                    <a:lnTo>
                      <a:pt x="434" y="205"/>
                    </a:lnTo>
                    <a:cubicBezTo>
                      <a:pt x="435" y="214"/>
                      <a:pt x="430" y="222"/>
                      <a:pt x="422" y="224"/>
                    </a:cubicBezTo>
                    <a:lnTo>
                      <a:pt x="410" y="228"/>
                    </a:lnTo>
                    <a:lnTo>
                      <a:pt x="410" y="228"/>
                    </a:lnTo>
                    <a:cubicBezTo>
                      <a:pt x="400" y="231"/>
                      <a:pt x="388" y="224"/>
                      <a:pt x="387" y="213"/>
                    </a:cubicBezTo>
                    <a:lnTo>
                      <a:pt x="387" y="213"/>
                    </a:lnTo>
                    <a:cubicBezTo>
                      <a:pt x="382" y="186"/>
                      <a:pt x="371" y="158"/>
                      <a:pt x="355" y="133"/>
                    </a:cubicBezTo>
                    <a:lnTo>
                      <a:pt x="355" y="133"/>
                    </a:lnTo>
                    <a:cubicBezTo>
                      <a:pt x="349" y="124"/>
                      <a:pt x="336" y="122"/>
                      <a:pt x="328" y="130"/>
                    </a:cubicBezTo>
                    <a:lnTo>
                      <a:pt x="256" y="194"/>
                    </a:lnTo>
                    <a:lnTo>
                      <a:pt x="256" y="194"/>
                    </a:lnTo>
                    <a:cubicBezTo>
                      <a:pt x="250" y="201"/>
                      <a:pt x="248" y="211"/>
                      <a:pt x="252" y="218"/>
                    </a:cubicBezTo>
                    <a:lnTo>
                      <a:pt x="252" y="218"/>
                    </a:lnTo>
                    <a:cubicBezTo>
                      <a:pt x="333" y="350"/>
                      <a:pt x="209" y="467"/>
                      <a:pt x="88" y="367"/>
                    </a:cubicBezTo>
                    <a:lnTo>
                      <a:pt x="88" y="367"/>
                    </a:lnTo>
                    <a:cubicBezTo>
                      <a:pt x="80" y="362"/>
                      <a:pt x="70" y="362"/>
                      <a:pt x="64" y="368"/>
                    </a:cubicBezTo>
                    <a:lnTo>
                      <a:pt x="41" y="389"/>
                    </a:lnTo>
                    <a:lnTo>
                      <a:pt x="41" y="389"/>
                    </a:lnTo>
                    <a:cubicBezTo>
                      <a:pt x="33" y="396"/>
                      <a:pt x="22" y="395"/>
                      <a:pt x="15" y="387"/>
                    </a:cubicBezTo>
                    <a:lnTo>
                      <a:pt x="15" y="387"/>
                    </a:lnTo>
                    <a:cubicBezTo>
                      <a:pt x="8" y="379"/>
                      <a:pt x="8" y="368"/>
                      <a:pt x="16" y="362"/>
                    </a:cubicBezTo>
                    <a:lnTo>
                      <a:pt x="38" y="342"/>
                    </a:lnTo>
                    <a:lnTo>
                      <a:pt x="38" y="342"/>
                    </a:lnTo>
                    <a:cubicBezTo>
                      <a:pt x="45" y="336"/>
                      <a:pt x="46" y="325"/>
                      <a:pt x="40" y="317"/>
                    </a:cubicBezTo>
                    <a:lnTo>
                      <a:pt x="40" y="317"/>
                    </a:lnTo>
                    <a:cubicBezTo>
                      <a:pt x="23" y="293"/>
                      <a:pt x="8" y="264"/>
                      <a:pt x="1" y="236"/>
                    </a:cubicBezTo>
                    <a:lnTo>
                      <a:pt x="1" y="236"/>
                    </a:lnTo>
                    <a:cubicBezTo>
                      <a:pt x="0" y="228"/>
                      <a:pt x="5" y="218"/>
                      <a:pt x="13" y="215"/>
                    </a:cubicBezTo>
                    <a:lnTo>
                      <a:pt x="26" y="211"/>
                    </a:lnTo>
                    <a:lnTo>
                      <a:pt x="26" y="211"/>
                    </a:lnTo>
                    <a:cubicBezTo>
                      <a:pt x="36" y="207"/>
                      <a:pt x="47" y="212"/>
                      <a:pt x="49" y="224"/>
                    </a:cubicBezTo>
                    <a:lnTo>
                      <a:pt x="49" y="224"/>
                    </a:lnTo>
                    <a:cubicBezTo>
                      <a:pt x="57" y="251"/>
                      <a:pt x="69" y="276"/>
                      <a:pt x="87" y="298"/>
                    </a:cubicBezTo>
                    <a:lnTo>
                      <a:pt x="186" y="208"/>
                    </a:lnTo>
                    <a:lnTo>
                      <a:pt x="186" y="208"/>
                    </a:lnTo>
                    <a:cubicBezTo>
                      <a:pt x="163" y="163"/>
                      <a:pt x="144" y="133"/>
                      <a:pt x="150" y="86"/>
                    </a:cubicBezTo>
                    <a:lnTo>
                      <a:pt x="150" y="86"/>
                    </a:lnTo>
                    <a:cubicBezTo>
                      <a:pt x="157" y="40"/>
                      <a:pt x="212" y="0"/>
                      <a:pt x="261" y="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1B2805EF-9466-44F0-AE41-901BE8A4C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5514" y="3995104"/>
                <a:ext cx="549425" cy="408144"/>
              </a:xfrm>
              <a:custGeom>
                <a:avLst/>
                <a:gdLst>
                  <a:gd name="T0" fmla="*/ 617 w 618"/>
                  <a:gd name="T1" fmla="*/ 267 h 457"/>
                  <a:gd name="T2" fmla="*/ 617 w 618"/>
                  <a:gd name="T3" fmla="*/ 267 h 457"/>
                  <a:gd name="T4" fmla="*/ 296 w 618"/>
                  <a:gd name="T5" fmla="*/ 0 h 457"/>
                  <a:gd name="T6" fmla="*/ 0 w 618"/>
                  <a:gd name="T7" fmla="*/ 294 h 457"/>
                  <a:gd name="T8" fmla="*/ 0 w 618"/>
                  <a:gd name="T9" fmla="*/ 294 h 457"/>
                  <a:gd name="T10" fmla="*/ 491 w 618"/>
                  <a:gd name="T11" fmla="*/ 369 h 457"/>
                  <a:gd name="T12" fmla="*/ 491 w 618"/>
                  <a:gd name="T13" fmla="*/ 369 h 457"/>
                  <a:gd name="T14" fmla="*/ 617 w 618"/>
                  <a:gd name="T15" fmla="*/ 26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8" h="457">
                    <a:moveTo>
                      <a:pt x="617" y="267"/>
                    </a:moveTo>
                    <a:lnTo>
                      <a:pt x="617" y="267"/>
                    </a:lnTo>
                    <a:cubicBezTo>
                      <a:pt x="425" y="99"/>
                      <a:pt x="296" y="0"/>
                      <a:pt x="296" y="0"/>
                    </a:cubicBezTo>
                    <a:lnTo>
                      <a:pt x="0" y="294"/>
                    </a:lnTo>
                    <a:lnTo>
                      <a:pt x="0" y="294"/>
                    </a:lnTo>
                    <a:cubicBezTo>
                      <a:pt x="126" y="420"/>
                      <a:pt x="325" y="456"/>
                      <a:pt x="491" y="369"/>
                    </a:cubicBezTo>
                    <a:lnTo>
                      <a:pt x="491" y="369"/>
                    </a:lnTo>
                    <a:cubicBezTo>
                      <a:pt x="541" y="342"/>
                      <a:pt x="583" y="308"/>
                      <a:pt x="617" y="26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103DE02A-B7B1-4647-95AE-0997666B0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450" y="5659077"/>
                <a:ext cx="419916" cy="549425"/>
              </a:xfrm>
              <a:custGeom>
                <a:avLst/>
                <a:gdLst>
                  <a:gd name="T0" fmla="*/ 469 w 470"/>
                  <a:gd name="T1" fmla="*/ 378 h 616"/>
                  <a:gd name="T2" fmla="*/ 469 w 470"/>
                  <a:gd name="T3" fmla="*/ 378 h 616"/>
                  <a:gd name="T4" fmla="*/ 277 w 470"/>
                  <a:gd name="T5" fmla="*/ 0 h 616"/>
                  <a:gd name="T6" fmla="*/ 277 w 470"/>
                  <a:gd name="T7" fmla="*/ 0 h 616"/>
                  <a:gd name="T8" fmla="*/ 106 w 470"/>
                  <a:gd name="T9" fmla="*/ 562 h 616"/>
                  <a:gd name="T10" fmla="*/ 106 w 470"/>
                  <a:gd name="T11" fmla="*/ 562 h 616"/>
                  <a:gd name="T12" fmla="*/ 140 w 470"/>
                  <a:gd name="T13" fmla="*/ 615 h 616"/>
                  <a:gd name="T14" fmla="*/ 469 w 470"/>
                  <a:gd name="T15" fmla="*/ 378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0" h="616">
                    <a:moveTo>
                      <a:pt x="469" y="378"/>
                    </a:moveTo>
                    <a:lnTo>
                      <a:pt x="469" y="378"/>
                    </a:lnTo>
                    <a:cubicBezTo>
                      <a:pt x="417" y="253"/>
                      <a:pt x="351" y="126"/>
                      <a:pt x="277" y="0"/>
                    </a:cubicBezTo>
                    <a:lnTo>
                      <a:pt x="277" y="0"/>
                    </a:lnTo>
                    <a:cubicBezTo>
                      <a:pt x="76" y="109"/>
                      <a:pt x="0" y="359"/>
                      <a:pt x="106" y="562"/>
                    </a:cubicBezTo>
                    <a:lnTo>
                      <a:pt x="106" y="562"/>
                    </a:lnTo>
                    <a:cubicBezTo>
                      <a:pt x="117" y="581"/>
                      <a:pt x="128" y="598"/>
                      <a:pt x="140" y="615"/>
                    </a:cubicBezTo>
                    <a:lnTo>
                      <a:pt x="469" y="378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Freeform 41">
                <a:extLst>
                  <a:ext uri="{FF2B5EF4-FFF2-40B4-BE49-F238E27FC236}">
                    <a16:creationId xmlns:a16="http://schemas.microsoft.com/office/drawing/2014/main" id="{002013F0-05F5-421B-BF14-F479127C5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9272" y="6239898"/>
                <a:ext cx="525878" cy="427765"/>
              </a:xfrm>
              <a:custGeom>
                <a:avLst/>
                <a:gdLst>
                  <a:gd name="T0" fmla="*/ 590 w 591"/>
                  <a:gd name="T1" fmla="*/ 219 h 482"/>
                  <a:gd name="T2" fmla="*/ 590 w 591"/>
                  <a:gd name="T3" fmla="*/ 219 h 482"/>
                  <a:gd name="T4" fmla="*/ 60 w 591"/>
                  <a:gd name="T5" fmla="*/ 97 h 482"/>
                  <a:gd name="T6" fmla="*/ 60 w 591"/>
                  <a:gd name="T7" fmla="*/ 97 h 482"/>
                  <a:gd name="T8" fmla="*/ 0 w 591"/>
                  <a:gd name="T9" fmla="*/ 136 h 482"/>
                  <a:gd name="T10" fmla="*/ 0 w 591"/>
                  <a:gd name="T11" fmla="*/ 136 h 482"/>
                  <a:gd name="T12" fmla="*/ 228 w 591"/>
                  <a:gd name="T13" fmla="*/ 481 h 482"/>
                  <a:gd name="T14" fmla="*/ 590 w 591"/>
                  <a:gd name="T15" fmla="*/ 219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1" h="482">
                    <a:moveTo>
                      <a:pt x="590" y="219"/>
                    </a:moveTo>
                    <a:lnTo>
                      <a:pt x="590" y="219"/>
                    </a:lnTo>
                    <a:cubicBezTo>
                      <a:pt x="470" y="55"/>
                      <a:pt x="245" y="0"/>
                      <a:pt x="60" y="97"/>
                    </a:cubicBezTo>
                    <a:lnTo>
                      <a:pt x="60" y="97"/>
                    </a:lnTo>
                    <a:cubicBezTo>
                      <a:pt x="39" y="109"/>
                      <a:pt x="18" y="121"/>
                      <a:pt x="0" y="136"/>
                    </a:cubicBezTo>
                    <a:lnTo>
                      <a:pt x="0" y="136"/>
                    </a:lnTo>
                    <a:cubicBezTo>
                      <a:pt x="148" y="346"/>
                      <a:pt x="228" y="481"/>
                      <a:pt x="228" y="481"/>
                    </a:cubicBezTo>
                    <a:lnTo>
                      <a:pt x="590" y="219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Freeform 42">
                <a:extLst>
                  <a:ext uri="{FF2B5EF4-FFF2-40B4-BE49-F238E27FC236}">
                    <a16:creationId xmlns:a16="http://schemas.microsoft.com/office/drawing/2014/main" id="{B98A09AF-E1EB-4754-90E8-B1DBAD72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5069" y="4591623"/>
                <a:ext cx="408144" cy="498406"/>
              </a:xfrm>
              <a:custGeom>
                <a:avLst/>
                <a:gdLst>
                  <a:gd name="T0" fmla="*/ 377 w 457"/>
                  <a:gd name="T1" fmla="*/ 112 h 559"/>
                  <a:gd name="T2" fmla="*/ 377 w 457"/>
                  <a:gd name="T3" fmla="*/ 112 h 559"/>
                  <a:gd name="T4" fmla="*/ 292 w 457"/>
                  <a:gd name="T5" fmla="*/ 0 h 559"/>
                  <a:gd name="T6" fmla="*/ 0 w 457"/>
                  <a:gd name="T7" fmla="*/ 290 h 559"/>
                  <a:gd name="T8" fmla="*/ 0 w 457"/>
                  <a:gd name="T9" fmla="*/ 290 h 559"/>
                  <a:gd name="T10" fmla="*/ 340 w 457"/>
                  <a:gd name="T11" fmla="*/ 558 h 559"/>
                  <a:gd name="T12" fmla="*/ 340 w 457"/>
                  <a:gd name="T13" fmla="*/ 558 h 559"/>
                  <a:gd name="T14" fmla="*/ 377 w 457"/>
                  <a:gd name="T15" fmla="*/ 112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7" h="559">
                    <a:moveTo>
                      <a:pt x="377" y="112"/>
                    </a:moveTo>
                    <a:lnTo>
                      <a:pt x="377" y="112"/>
                    </a:lnTo>
                    <a:cubicBezTo>
                      <a:pt x="355" y="69"/>
                      <a:pt x="325" y="31"/>
                      <a:pt x="292" y="0"/>
                    </a:cubicBezTo>
                    <a:lnTo>
                      <a:pt x="0" y="290"/>
                    </a:lnTo>
                    <a:lnTo>
                      <a:pt x="0" y="290"/>
                    </a:lnTo>
                    <a:cubicBezTo>
                      <a:pt x="118" y="375"/>
                      <a:pt x="232" y="466"/>
                      <a:pt x="340" y="558"/>
                    </a:cubicBezTo>
                    <a:lnTo>
                      <a:pt x="340" y="558"/>
                    </a:lnTo>
                    <a:cubicBezTo>
                      <a:pt x="435" y="433"/>
                      <a:pt x="456" y="260"/>
                      <a:pt x="377" y="11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5" name="Freeform 43">
                <a:extLst>
                  <a:ext uri="{FF2B5EF4-FFF2-40B4-BE49-F238E27FC236}">
                    <a16:creationId xmlns:a16="http://schemas.microsoft.com/office/drawing/2014/main" id="{EF2A059A-2507-4B43-9226-3A20B410E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586" y="4721129"/>
                <a:ext cx="223693" cy="223696"/>
              </a:xfrm>
              <a:custGeom>
                <a:avLst/>
                <a:gdLst>
                  <a:gd name="T0" fmla="*/ 177 w 252"/>
                  <a:gd name="T1" fmla="*/ 223 h 252"/>
                  <a:gd name="T2" fmla="*/ 177 w 252"/>
                  <a:gd name="T3" fmla="*/ 223 h 252"/>
                  <a:gd name="T4" fmla="*/ 29 w 252"/>
                  <a:gd name="T5" fmla="*/ 177 h 252"/>
                  <a:gd name="T6" fmla="*/ 29 w 252"/>
                  <a:gd name="T7" fmla="*/ 177 h 252"/>
                  <a:gd name="T8" fmla="*/ 75 w 252"/>
                  <a:gd name="T9" fmla="*/ 29 h 252"/>
                  <a:gd name="T10" fmla="*/ 75 w 252"/>
                  <a:gd name="T11" fmla="*/ 29 h 252"/>
                  <a:gd name="T12" fmla="*/ 223 w 252"/>
                  <a:gd name="T13" fmla="*/ 75 h 252"/>
                  <a:gd name="T14" fmla="*/ 223 w 252"/>
                  <a:gd name="T15" fmla="*/ 75 h 252"/>
                  <a:gd name="T16" fmla="*/ 177 w 252"/>
                  <a:gd name="T17" fmla="*/ 223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2" h="252">
                    <a:moveTo>
                      <a:pt x="177" y="223"/>
                    </a:moveTo>
                    <a:lnTo>
                      <a:pt x="177" y="223"/>
                    </a:lnTo>
                    <a:cubicBezTo>
                      <a:pt x="124" y="251"/>
                      <a:pt x="56" y="231"/>
                      <a:pt x="29" y="177"/>
                    </a:cubicBezTo>
                    <a:lnTo>
                      <a:pt x="29" y="177"/>
                    </a:lnTo>
                    <a:cubicBezTo>
                      <a:pt x="0" y="124"/>
                      <a:pt x="21" y="57"/>
                      <a:pt x="75" y="29"/>
                    </a:cubicBezTo>
                    <a:lnTo>
                      <a:pt x="75" y="29"/>
                    </a:lnTo>
                    <a:cubicBezTo>
                      <a:pt x="128" y="0"/>
                      <a:pt x="194" y="21"/>
                      <a:pt x="223" y="75"/>
                    </a:cubicBezTo>
                    <a:lnTo>
                      <a:pt x="223" y="75"/>
                    </a:lnTo>
                    <a:cubicBezTo>
                      <a:pt x="251" y="128"/>
                      <a:pt x="230" y="195"/>
                      <a:pt x="177" y="22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6" name="Freeform 44">
                <a:extLst>
                  <a:ext uri="{FF2B5EF4-FFF2-40B4-BE49-F238E27FC236}">
                    <a16:creationId xmlns:a16="http://schemas.microsoft.com/office/drawing/2014/main" id="{D3EC03B6-85F3-437B-98CC-2C6DBD649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817" y="5717943"/>
                <a:ext cx="223693" cy="223696"/>
              </a:xfrm>
              <a:custGeom>
                <a:avLst/>
                <a:gdLst>
                  <a:gd name="T0" fmla="*/ 177 w 253"/>
                  <a:gd name="T1" fmla="*/ 223 h 252"/>
                  <a:gd name="T2" fmla="*/ 177 w 253"/>
                  <a:gd name="T3" fmla="*/ 223 h 252"/>
                  <a:gd name="T4" fmla="*/ 28 w 253"/>
                  <a:gd name="T5" fmla="*/ 177 h 252"/>
                  <a:gd name="T6" fmla="*/ 28 w 253"/>
                  <a:gd name="T7" fmla="*/ 177 h 252"/>
                  <a:gd name="T8" fmla="*/ 75 w 253"/>
                  <a:gd name="T9" fmla="*/ 28 h 252"/>
                  <a:gd name="T10" fmla="*/ 75 w 253"/>
                  <a:gd name="T11" fmla="*/ 28 h 252"/>
                  <a:gd name="T12" fmla="*/ 223 w 253"/>
                  <a:gd name="T13" fmla="*/ 74 h 252"/>
                  <a:gd name="T14" fmla="*/ 223 w 253"/>
                  <a:gd name="T15" fmla="*/ 74 h 252"/>
                  <a:gd name="T16" fmla="*/ 177 w 253"/>
                  <a:gd name="T17" fmla="*/ 223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2">
                    <a:moveTo>
                      <a:pt x="177" y="223"/>
                    </a:moveTo>
                    <a:lnTo>
                      <a:pt x="177" y="223"/>
                    </a:lnTo>
                    <a:cubicBezTo>
                      <a:pt x="123" y="251"/>
                      <a:pt x="56" y="230"/>
                      <a:pt x="28" y="177"/>
                    </a:cubicBezTo>
                    <a:lnTo>
                      <a:pt x="28" y="177"/>
                    </a:lnTo>
                    <a:cubicBezTo>
                      <a:pt x="0" y="123"/>
                      <a:pt x="20" y="57"/>
                      <a:pt x="75" y="28"/>
                    </a:cubicBezTo>
                    <a:lnTo>
                      <a:pt x="75" y="28"/>
                    </a:lnTo>
                    <a:cubicBezTo>
                      <a:pt x="128" y="0"/>
                      <a:pt x="194" y="20"/>
                      <a:pt x="223" y="74"/>
                    </a:cubicBezTo>
                    <a:lnTo>
                      <a:pt x="223" y="74"/>
                    </a:lnTo>
                    <a:cubicBezTo>
                      <a:pt x="252" y="128"/>
                      <a:pt x="230" y="194"/>
                      <a:pt x="177" y="22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7" name="Freeform 45">
                <a:extLst>
                  <a:ext uri="{FF2B5EF4-FFF2-40B4-BE49-F238E27FC236}">
                    <a16:creationId xmlns:a16="http://schemas.microsoft.com/office/drawing/2014/main" id="{7433C0DE-D215-4557-85A9-56E10D6D9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884" y="3787106"/>
                <a:ext cx="1522692" cy="2633316"/>
              </a:xfrm>
              <a:custGeom>
                <a:avLst/>
                <a:gdLst>
                  <a:gd name="T0" fmla="*/ 1414 w 1710"/>
                  <a:gd name="T1" fmla="*/ 0 h 2960"/>
                  <a:gd name="T2" fmla="*/ 1414 w 1710"/>
                  <a:gd name="T3" fmla="*/ 0 h 2960"/>
                  <a:gd name="T4" fmla="*/ 1284 w 1710"/>
                  <a:gd name="T5" fmla="*/ 2959 h 2960"/>
                  <a:gd name="T6" fmla="*/ 0 w 1710"/>
                  <a:gd name="T7" fmla="*/ 2795 h 2960"/>
                  <a:gd name="T8" fmla="*/ 0 w 1710"/>
                  <a:gd name="T9" fmla="*/ 2795 h 2960"/>
                  <a:gd name="T10" fmla="*/ 46 w 1710"/>
                  <a:gd name="T11" fmla="*/ 41 h 2960"/>
                  <a:gd name="T12" fmla="*/ 1414 w 1710"/>
                  <a:gd name="T13" fmla="*/ 0 h 2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0" h="2960">
                    <a:moveTo>
                      <a:pt x="1414" y="0"/>
                    </a:moveTo>
                    <a:lnTo>
                      <a:pt x="1414" y="0"/>
                    </a:lnTo>
                    <a:cubicBezTo>
                      <a:pt x="1414" y="0"/>
                      <a:pt x="1709" y="1844"/>
                      <a:pt x="1284" y="2959"/>
                    </a:cubicBezTo>
                    <a:lnTo>
                      <a:pt x="0" y="2795"/>
                    </a:lnTo>
                    <a:lnTo>
                      <a:pt x="0" y="2795"/>
                    </a:lnTo>
                    <a:cubicBezTo>
                      <a:pt x="0" y="2795"/>
                      <a:pt x="307" y="1385"/>
                      <a:pt x="46" y="41"/>
                    </a:cubicBezTo>
                    <a:lnTo>
                      <a:pt x="1414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8" name="Freeform 46">
                <a:extLst>
                  <a:ext uri="{FF2B5EF4-FFF2-40B4-BE49-F238E27FC236}">
                    <a16:creationId xmlns:a16="http://schemas.microsoft.com/office/drawing/2014/main" id="{7D6A998B-E050-4450-9333-7FADCBA30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884" y="3787106"/>
                <a:ext cx="1522692" cy="2633316"/>
              </a:xfrm>
              <a:custGeom>
                <a:avLst/>
                <a:gdLst>
                  <a:gd name="T0" fmla="*/ 1414 w 1710"/>
                  <a:gd name="T1" fmla="*/ 0 h 2960"/>
                  <a:gd name="T2" fmla="*/ 1414 w 1710"/>
                  <a:gd name="T3" fmla="*/ 0 h 2960"/>
                  <a:gd name="T4" fmla="*/ 1284 w 1710"/>
                  <a:gd name="T5" fmla="*/ 2959 h 2960"/>
                  <a:gd name="T6" fmla="*/ 0 w 1710"/>
                  <a:gd name="T7" fmla="*/ 2795 h 2960"/>
                  <a:gd name="T8" fmla="*/ 0 w 1710"/>
                  <a:gd name="T9" fmla="*/ 2795 h 2960"/>
                  <a:gd name="T10" fmla="*/ 46 w 1710"/>
                  <a:gd name="T11" fmla="*/ 41 h 2960"/>
                  <a:gd name="T12" fmla="*/ 1414 w 1710"/>
                  <a:gd name="T13" fmla="*/ 0 h 2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0" h="2960">
                    <a:moveTo>
                      <a:pt x="1414" y="0"/>
                    </a:moveTo>
                    <a:lnTo>
                      <a:pt x="1414" y="0"/>
                    </a:lnTo>
                    <a:cubicBezTo>
                      <a:pt x="1414" y="0"/>
                      <a:pt x="1709" y="1844"/>
                      <a:pt x="1284" y="2959"/>
                    </a:cubicBezTo>
                    <a:lnTo>
                      <a:pt x="0" y="2795"/>
                    </a:lnTo>
                    <a:lnTo>
                      <a:pt x="0" y="2795"/>
                    </a:lnTo>
                    <a:cubicBezTo>
                      <a:pt x="0" y="2795"/>
                      <a:pt x="307" y="1385"/>
                      <a:pt x="46" y="41"/>
                    </a:cubicBezTo>
                    <a:lnTo>
                      <a:pt x="1414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9" name="Freeform 47">
                <a:extLst>
                  <a:ext uri="{FF2B5EF4-FFF2-40B4-BE49-F238E27FC236}">
                    <a16:creationId xmlns:a16="http://schemas.microsoft.com/office/drawing/2014/main" id="{46CF356E-C8BF-4F64-9CE9-DD083B602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2244" y="3720392"/>
                <a:ext cx="1491296" cy="2766746"/>
              </a:xfrm>
              <a:custGeom>
                <a:avLst/>
                <a:gdLst>
                  <a:gd name="T0" fmla="*/ 166 w 1674"/>
                  <a:gd name="T1" fmla="*/ 2805 h 3108"/>
                  <a:gd name="T2" fmla="*/ 1313 w 1674"/>
                  <a:gd name="T3" fmla="*/ 2951 h 3108"/>
                  <a:gd name="T4" fmla="*/ 1313 w 1674"/>
                  <a:gd name="T5" fmla="*/ 2951 h 3108"/>
                  <a:gd name="T6" fmla="*/ 1511 w 1674"/>
                  <a:gd name="T7" fmla="*/ 1138 h 3108"/>
                  <a:gd name="T8" fmla="*/ 1511 w 1674"/>
                  <a:gd name="T9" fmla="*/ 1138 h 3108"/>
                  <a:gd name="T10" fmla="*/ 1427 w 1674"/>
                  <a:gd name="T11" fmla="*/ 151 h 3108"/>
                  <a:gd name="T12" fmla="*/ 214 w 1674"/>
                  <a:gd name="T13" fmla="*/ 187 h 3108"/>
                  <a:gd name="T14" fmla="*/ 214 w 1674"/>
                  <a:gd name="T15" fmla="*/ 187 h 3108"/>
                  <a:gd name="T16" fmla="*/ 302 w 1674"/>
                  <a:gd name="T17" fmla="*/ 1110 h 3108"/>
                  <a:gd name="T18" fmla="*/ 302 w 1674"/>
                  <a:gd name="T19" fmla="*/ 1110 h 3108"/>
                  <a:gd name="T20" fmla="*/ 273 w 1674"/>
                  <a:gd name="T21" fmla="*/ 2002 h 3108"/>
                  <a:gd name="T22" fmla="*/ 273 w 1674"/>
                  <a:gd name="T23" fmla="*/ 2002 h 3108"/>
                  <a:gd name="T24" fmla="*/ 166 w 1674"/>
                  <a:gd name="T25" fmla="*/ 2805 h 3108"/>
                  <a:gd name="T26" fmla="*/ 1362 w 1674"/>
                  <a:gd name="T27" fmla="*/ 3107 h 3108"/>
                  <a:gd name="T28" fmla="*/ 1362 w 1674"/>
                  <a:gd name="T29" fmla="*/ 3107 h 3108"/>
                  <a:gd name="T30" fmla="*/ 1353 w 1674"/>
                  <a:gd name="T31" fmla="*/ 3106 h 3108"/>
                  <a:gd name="T32" fmla="*/ 69 w 1674"/>
                  <a:gd name="T33" fmla="*/ 2943 h 3108"/>
                  <a:gd name="T34" fmla="*/ 69 w 1674"/>
                  <a:gd name="T35" fmla="*/ 2943 h 3108"/>
                  <a:gd name="T36" fmla="*/ 16 w 1674"/>
                  <a:gd name="T37" fmla="*/ 2912 h 3108"/>
                  <a:gd name="T38" fmla="*/ 16 w 1674"/>
                  <a:gd name="T39" fmla="*/ 2912 h 3108"/>
                  <a:gd name="T40" fmla="*/ 5 w 1674"/>
                  <a:gd name="T41" fmla="*/ 2853 h 3108"/>
                  <a:gd name="T42" fmla="*/ 5 w 1674"/>
                  <a:gd name="T43" fmla="*/ 2853 h 3108"/>
                  <a:gd name="T44" fmla="*/ 125 w 1674"/>
                  <a:gd name="T45" fmla="*/ 1987 h 3108"/>
                  <a:gd name="T46" fmla="*/ 125 w 1674"/>
                  <a:gd name="T47" fmla="*/ 1987 h 3108"/>
                  <a:gd name="T48" fmla="*/ 51 w 1674"/>
                  <a:gd name="T49" fmla="*/ 129 h 3108"/>
                  <a:gd name="T50" fmla="*/ 51 w 1674"/>
                  <a:gd name="T51" fmla="*/ 129 h 3108"/>
                  <a:gd name="T52" fmla="*/ 66 w 1674"/>
                  <a:gd name="T53" fmla="*/ 68 h 3108"/>
                  <a:gd name="T54" fmla="*/ 66 w 1674"/>
                  <a:gd name="T55" fmla="*/ 68 h 3108"/>
                  <a:gd name="T56" fmla="*/ 122 w 1674"/>
                  <a:gd name="T57" fmla="*/ 40 h 3108"/>
                  <a:gd name="T58" fmla="*/ 1489 w 1674"/>
                  <a:gd name="T59" fmla="*/ 0 h 3108"/>
                  <a:gd name="T60" fmla="*/ 1489 w 1674"/>
                  <a:gd name="T61" fmla="*/ 0 h 3108"/>
                  <a:gd name="T62" fmla="*/ 1492 w 1674"/>
                  <a:gd name="T63" fmla="*/ 0 h 3108"/>
                  <a:gd name="T64" fmla="*/ 1492 w 1674"/>
                  <a:gd name="T65" fmla="*/ 0 h 3108"/>
                  <a:gd name="T66" fmla="*/ 1565 w 1674"/>
                  <a:gd name="T67" fmla="*/ 62 h 3108"/>
                  <a:gd name="T68" fmla="*/ 1565 w 1674"/>
                  <a:gd name="T69" fmla="*/ 62 h 3108"/>
                  <a:gd name="T70" fmla="*/ 1660 w 1674"/>
                  <a:gd name="T71" fmla="*/ 1133 h 3108"/>
                  <a:gd name="T72" fmla="*/ 1660 w 1674"/>
                  <a:gd name="T73" fmla="*/ 1133 h 3108"/>
                  <a:gd name="T74" fmla="*/ 1635 w 1674"/>
                  <a:gd name="T75" fmla="*/ 2107 h 3108"/>
                  <a:gd name="T76" fmla="*/ 1635 w 1674"/>
                  <a:gd name="T77" fmla="*/ 2107 h 3108"/>
                  <a:gd name="T78" fmla="*/ 1433 w 1674"/>
                  <a:gd name="T79" fmla="*/ 3060 h 3108"/>
                  <a:gd name="T80" fmla="*/ 1433 w 1674"/>
                  <a:gd name="T81" fmla="*/ 3060 h 3108"/>
                  <a:gd name="T82" fmla="*/ 1362 w 1674"/>
                  <a:gd name="T83" fmla="*/ 3107 h 3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74" h="3108">
                    <a:moveTo>
                      <a:pt x="166" y="2805"/>
                    </a:moveTo>
                    <a:lnTo>
                      <a:pt x="1313" y="2951"/>
                    </a:lnTo>
                    <a:lnTo>
                      <a:pt x="1313" y="2951"/>
                    </a:lnTo>
                    <a:cubicBezTo>
                      <a:pt x="1468" y="2507"/>
                      <a:pt x="1537" y="1882"/>
                      <a:pt x="1511" y="1138"/>
                    </a:cubicBezTo>
                    <a:lnTo>
                      <a:pt x="1511" y="1138"/>
                    </a:lnTo>
                    <a:cubicBezTo>
                      <a:pt x="1495" y="678"/>
                      <a:pt x="1448" y="297"/>
                      <a:pt x="1427" y="151"/>
                    </a:cubicBezTo>
                    <a:lnTo>
                      <a:pt x="214" y="187"/>
                    </a:lnTo>
                    <a:lnTo>
                      <a:pt x="214" y="187"/>
                    </a:lnTo>
                    <a:cubicBezTo>
                      <a:pt x="265" y="474"/>
                      <a:pt x="294" y="784"/>
                      <a:pt x="302" y="1110"/>
                    </a:cubicBezTo>
                    <a:lnTo>
                      <a:pt x="302" y="1110"/>
                    </a:lnTo>
                    <a:cubicBezTo>
                      <a:pt x="309" y="1397"/>
                      <a:pt x="299" y="1697"/>
                      <a:pt x="273" y="2002"/>
                    </a:cubicBezTo>
                    <a:lnTo>
                      <a:pt x="273" y="2002"/>
                    </a:lnTo>
                    <a:cubicBezTo>
                      <a:pt x="241" y="2383"/>
                      <a:pt x="192" y="2672"/>
                      <a:pt x="166" y="2805"/>
                    </a:cubicBezTo>
                    <a:close/>
                    <a:moveTo>
                      <a:pt x="1362" y="3107"/>
                    </a:moveTo>
                    <a:lnTo>
                      <a:pt x="1362" y="3107"/>
                    </a:lnTo>
                    <a:cubicBezTo>
                      <a:pt x="1360" y="3107"/>
                      <a:pt x="1356" y="3107"/>
                      <a:pt x="1353" y="3106"/>
                    </a:cubicBezTo>
                    <a:lnTo>
                      <a:pt x="69" y="2943"/>
                    </a:lnTo>
                    <a:lnTo>
                      <a:pt x="69" y="2943"/>
                    </a:lnTo>
                    <a:cubicBezTo>
                      <a:pt x="47" y="2941"/>
                      <a:pt x="29" y="2929"/>
                      <a:pt x="16" y="2912"/>
                    </a:cubicBezTo>
                    <a:lnTo>
                      <a:pt x="16" y="2912"/>
                    </a:lnTo>
                    <a:cubicBezTo>
                      <a:pt x="4" y="2895"/>
                      <a:pt x="0" y="2874"/>
                      <a:pt x="5" y="2853"/>
                    </a:cubicBezTo>
                    <a:lnTo>
                      <a:pt x="5" y="2853"/>
                    </a:lnTo>
                    <a:cubicBezTo>
                      <a:pt x="5" y="2850"/>
                      <a:pt x="82" y="2497"/>
                      <a:pt x="125" y="1987"/>
                    </a:cubicBezTo>
                    <a:lnTo>
                      <a:pt x="125" y="1987"/>
                    </a:lnTo>
                    <a:cubicBezTo>
                      <a:pt x="165" y="1518"/>
                      <a:pt x="184" y="814"/>
                      <a:pt x="51" y="129"/>
                    </a:cubicBezTo>
                    <a:lnTo>
                      <a:pt x="51" y="129"/>
                    </a:lnTo>
                    <a:cubicBezTo>
                      <a:pt x="47" y="108"/>
                      <a:pt x="52" y="85"/>
                      <a:pt x="66" y="68"/>
                    </a:cubicBezTo>
                    <a:lnTo>
                      <a:pt x="66" y="68"/>
                    </a:lnTo>
                    <a:cubicBezTo>
                      <a:pt x="80" y="51"/>
                      <a:pt x="100" y="42"/>
                      <a:pt x="122" y="40"/>
                    </a:cubicBezTo>
                    <a:lnTo>
                      <a:pt x="1489" y="0"/>
                    </a:lnTo>
                    <a:lnTo>
                      <a:pt x="1489" y="0"/>
                    </a:lnTo>
                    <a:cubicBezTo>
                      <a:pt x="1490" y="0"/>
                      <a:pt x="1491" y="0"/>
                      <a:pt x="1492" y="0"/>
                    </a:cubicBezTo>
                    <a:lnTo>
                      <a:pt x="1492" y="0"/>
                    </a:lnTo>
                    <a:cubicBezTo>
                      <a:pt x="1528" y="0"/>
                      <a:pt x="1559" y="26"/>
                      <a:pt x="1565" y="62"/>
                    </a:cubicBezTo>
                    <a:lnTo>
                      <a:pt x="1565" y="62"/>
                    </a:lnTo>
                    <a:cubicBezTo>
                      <a:pt x="1566" y="67"/>
                      <a:pt x="1640" y="535"/>
                      <a:pt x="1660" y="1133"/>
                    </a:cubicBezTo>
                    <a:lnTo>
                      <a:pt x="1660" y="1133"/>
                    </a:lnTo>
                    <a:cubicBezTo>
                      <a:pt x="1673" y="1485"/>
                      <a:pt x="1664" y="1813"/>
                      <a:pt x="1635" y="2107"/>
                    </a:cubicBezTo>
                    <a:lnTo>
                      <a:pt x="1635" y="2107"/>
                    </a:lnTo>
                    <a:cubicBezTo>
                      <a:pt x="1599" y="2478"/>
                      <a:pt x="1531" y="2798"/>
                      <a:pt x="1433" y="3060"/>
                    </a:cubicBezTo>
                    <a:lnTo>
                      <a:pt x="1433" y="3060"/>
                    </a:lnTo>
                    <a:cubicBezTo>
                      <a:pt x="1421" y="3089"/>
                      <a:pt x="1393" y="3107"/>
                      <a:pt x="1362" y="310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0" name="Freeform 48">
                <a:extLst>
                  <a:ext uri="{FF2B5EF4-FFF2-40B4-BE49-F238E27FC236}">
                    <a16:creationId xmlns:a16="http://schemas.microsoft.com/office/drawing/2014/main" id="{D7922C7A-0FA2-4B3D-A19A-6BAE79F3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9256" y="4756450"/>
                <a:ext cx="706404" cy="706403"/>
              </a:xfrm>
              <a:custGeom>
                <a:avLst/>
                <a:gdLst>
                  <a:gd name="T0" fmla="*/ 138 w 792"/>
                  <a:gd name="T1" fmla="*/ 146 h 793"/>
                  <a:gd name="T2" fmla="*/ 138 w 792"/>
                  <a:gd name="T3" fmla="*/ 146 h 793"/>
                  <a:gd name="T4" fmla="*/ 646 w 792"/>
                  <a:gd name="T5" fmla="*/ 139 h 793"/>
                  <a:gd name="T6" fmla="*/ 646 w 792"/>
                  <a:gd name="T7" fmla="*/ 139 h 793"/>
                  <a:gd name="T8" fmla="*/ 653 w 792"/>
                  <a:gd name="T9" fmla="*/ 646 h 793"/>
                  <a:gd name="T10" fmla="*/ 653 w 792"/>
                  <a:gd name="T11" fmla="*/ 646 h 793"/>
                  <a:gd name="T12" fmla="*/ 146 w 792"/>
                  <a:gd name="T13" fmla="*/ 653 h 793"/>
                  <a:gd name="T14" fmla="*/ 146 w 792"/>
                  <a:gd name="T15" fmla="*/ 653 h 793"/>
                  <a:gd name="T16" fmla="*/ 138 w 792"/>
                  <a:gd name="T17" fmla="*/ 146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2" h="793">
                    <a:moveTo>
                      <a:pt x="138" y="146"/>
                    </a:moveTo>
                    <a:lnTo>
                      <a:pt x="138" y="146"/>
                    </a:lnTo>
                    <a:cubicBezTo>
                      <a:pt x="277" y="4"/>
                      <a:pt x="504" y="0"/>
                      <a:pt x="646" y="139"/>
                    </a:cubicBezTo>
                    <a:lnTo>
                      <a:pt x="646" y="139"/>
                    </a:lnTo>
                    <a:cubicBezTo>
                      <a:pt x="788" y="277"/>
                      <a:pt x="791" y="504"/>
                      <a:pt x="653" y="646"/>
                    </a:cubicBezTo>
                    <a:lnTo>
                      <a:pt x="653" y="646"/>
                    </a:lnTo>
                    <a:cubicBezTo>
                      <a:pt x="514" y="789"/>
                      <a:pt x="288" y="792"/>
                      <a:pt x="146" y="653"/>
                    </a:cubicBezTo>
                    <a:lnTo>
                      <a:pt x="146" y="653"/>
                    </a:lnTo>
                    <a:cubicBezTo>
                      <a:pt x="3" y="516"/>
                      <a:pt x="0" y="288"/>
                      <a:pt x="138" y="14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1" name="Freeform 49">
                <a:extLst>
                  <a:ext uri="{FF2B5EF4-FFF2-40B4-BE49-F238E27FC236}">
                    <a16:creationId xmlns:a16="http://schemas.microsoft.com/office/drawing/2014/main" id="{564FCFDB-34CD-42BD-8BE5-0ECB72735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1292" y="4964446"/>
                <a:ext cx="478785" cy="310034"/>
              </a:xfrm>
              <a:custGeom>
                <a:avLst/>
                <a:gdLst>
                  <a:gd name="T0" fmla="*/ 406 w 540"/>
                  <a:gd name="T1" fmla="*/ 88 h 349"/>
                  <a:gd name="T2" fmla="*/ 425 w 540"/>
                  <a:gd name="T3" fmla="*/ 146 h 349"/>
                  <a:gd name="T4" fmla="*/ 406 w 540"/>
                  <a:gd name="T5" fmla="*/ 88 h 349"/>
                  <a:gd name="T6" fmla="*/ 215 w 540"/>
                  <a:gd name="T7" fmla="*/ 233 h 349"/>
                  <a:gd name="T8" fmla="*/ 113 w 540"/>
                  <a:gd name="T9" fmla="*/ 177 h 349"/>
                  <a:gd name="T10" fmla="*/ 213 w 540"/>
                  <a:gd name="T11" fmla="*/ 234 h 349"/>
                  <a:gd name="T12" fmla="*/ 215 w 540"/>
                  <a:gd name="T13" fmla="*/ 233 h 349"/>
                  <a:gd name="T14" fmla="*/ 440 w 540"/>
                  <a:gd name="T15" fmla="*/ 48 h 349"/>
                  <a:gd name="T16" fmla="*/ 473 w 540"/>
                  <a:gd name="T17" fmla="*/ 131 h 349"/>
                  <a:gd name="T18" fmla="*/ 521 w 540"/>
                  <a:gd name="T19" fmla="*/ 148 h 349"/>
                  <a:gd name="T20" fmla="*/ 539 w 540"/>
                  <a:gd name="T21" fmla="*/ 167 h 349"/>
                  <a:gd name="T22" fmla="*/ 520 w 540"/>
                  <a:gd name="T23" fmla="*/ 185 h 349"/>
                  <a:gd name="T24" fmla="*/ 490 w 540"/>
                  <a:gd name="T25" fmla="*/ 184 h 349"/>
                  <a:gd name="T26" fmla="*/ 472 w 540"/>
                  <a:gd name="T27" fmla="*/ 200 h 349"/>
                  <a:gd name="T28" fmla="*/ 431 w 540"/>
                  <a:gd name="T29" fmla="*/ 311 h 349"/>
                  <a:gd name="T30" fmla="*/ 398 w 540"/>
                  <a:gd name="T31" fmla="*/ 310 h 349"/>
                  <a:gd name="T32" fmla="*/ 390 w 540"/>
                  <a:gd name="T33" fmla="*/ 283 h 349"/>
                  <a:gd name="T34" fmla="*/ 423 w 540"/>
                  <a:gd name="T35" fmla="*/ 204 h 349"/>
                  <a:gd name="T36" fmla="*/ 405 w 540"/>
                  <a:gd name="T37" fmla="*/ 182 h 349"/>
                  <a:gd name="T38" fmla="*/ 308 w 540"/>
                  <a:gd name="T39" fmla="*/ 181 h 349"/>
                  <a:gd name="T40" fmla="*/ 289 w 540"/>
                  <a:gd name="T41" fmla="*/ 196 h 349"/>
                  <a:gd name="T42" fmla="*/ 67 w 540"/>
                  <a:gd name="T43" fmla="*/ 192 h 349"/>
                  <a:gd name="T44" fmla="*/ 18 w 540"/>
                  <a:gd name="T45" fmla="*/ 175 h 349"/>
                  <a:gd name="T46" fmla="*/ 0 w 540"/>
                  <a:gd name="T47" fmla="*/ 157 h 349"/>
                  <a:gd name="T48" fmla="*/ 18 w 540"/>
                  <a:gd name="T49" fmla="*/ 139 h 349"/>
                  <a:gd name="T50" fmla="*/ 48 w 540"/>
                  <a:gd name="T51" fmla="*/ 139 h 349"/>
                  <a:gd name="T52" fmla="*/ 67 w 540"/>
                  <a:gd name="T53" fmla="*/ 123 h 349"/>
                  <a:gd name="T54" fmla="*/ 93 w 540"/>
                  <a:gd name="T55" fmla="*/ 38 h 349"/>
                  <a:gd name="T56" fmla="*/ 129 w 540"/>
                  <a:gd name="T57" fmla="*/ 35 h 349"/>
                  <a:gd name="T58" fmla="*/ 137 w 540"/>
                  <a:gd name="T59" fmla="*/ 61 h 349"/>
                  <a:gd name="T60" fmla="*/ 113 w 540"/>
                  <a:gd name="T61" fmla="*/ 140 h 349"/>
                  <a:gd name="T62" fmla="*/ 247 w 540"/>
                  <a:gd name="T63" fmla="*/ 143 h 349"/>
                  <a:gd name="T64" fmla="*/ 304 w 540"/>
                  <a:gd name="T65" fmla="*/ 3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40" h="349">
                    <a:moveTo>
                      <a:pt x="406" y="88"/>
                    </a:moveTo>
                    <a:lnTo>
                      <a:pt x="406" y="88"/>
                    </a:lnTo>
                    <a:cubicBezTo>
                      <a:pt x="360" y="38"/>
                      <a:pt x="312" y="87"/>
                      <a:pt x="302" y="144"/>
                    </a:cubicBezTo>
                    <a:lnTo>
                      <a:pt x="425" y="146"/>
                    </a:lnTo>
                    <a:lnTo>
                      <a:pt x="425" y="146"/>
                    </a:lnTo>
                    <a:cubicBezTo>
                      <a:pt x="423" y="121"/>
                      <a:pt x="416" y="101"/>
                      <a:pt x="406" y="88"/>
                    </a:cubicBezTo>
                    <a:close/>
                    <a:moveTo>
                      <a:pt x="215" y="233"/>
                    </a:moveTo>
                    <a:lnTo>
                      <a:pt x="215" y="233"/>
                    </a:lnTo>
                    <a:cubicBezTo>
                      <a:pt x="223" y="220"/>
                      <a:pt x="231" y="203"/>
                      <a:pt x="238" y="180"/>
                    </a:cubicBezTo>
                    <a:lnTo>
                      <a:pt x="113" y="177"/>
                    </a:lnTo>
                    <a:lnTo>
                      <a:pt x="113" y="177"/>
                    </a:lnTo>
                    <a:cubicBezTo>
                      <a:pt x="113" y="233"/>
                      <a:pt x="173" y="278"/>
                      <a:pt x="213" y="234"/>
                    </a:cubicBezTo>
                    <a:lnTo>
                      <a:pt x="213" y="234"/>
                    </a:lnTo>
                    <a:cubicBezTo>
                      <a:pt x="214" y="234"/>
                      <a:pt x="214" y="233"/>
                      <a:pt x="215" y="233"/>
                    </a:cubicBezTo>
                    <a:close/>
                    <a:moveTo>
                      <a:pt x="440" y="48"/>
                    </a:moveTo>
                    <a:lnTo>
                      <a:pt x="440" y="48"/>
                    </a:lnTo>
                    <a:cubicBezTo>
                      <a:pt x="458" y="67"/>
                      <a:pt x="469" y="96"/>
                      <a:pt x="473" y="131"/>
                    </a:cubicBezTo>
                    <a:lnTo>
                      <a:pt x="473" y="131"/>
                    </a:lnTo>
                    <a:cubicBezTo>
                      <a:pt x="474" y="140"/>
                      <a:pt x="482" y="147"/>
                      <a:pt x="491" y="147"/>
                    </a:cubicBezTo>
                    <a:lnTo>
                      <a:pt x="521" y="148"/>
                    </a:lnTo>
                    <a:lnTo>
                      <a:pt x="521" y="148"/>
                    </a:lnTo>
                    <a:cubicBezTo>
                      <a:pt x="531" y="148"/>
                      <a:pt x="539" y="157"/>
                      <a:pt x="539" y="167"/>
                    </a:cubicBezTo>
                    <a:lnTo>
                      <a:pt x="539" y="167"/>
                    </a:lnTo>
                    <a:cubicBezTo>
                      <a:pt x="538" y="177"/>
                      <a:pt x="531" y="185"/>
                      <a:pt x="520" y="185"/>
                    </a:cubicBezTo>
                    <a:lnTo>
                      <a:pt x="490" y="184"/>
                    </a:lnTo>
                    <a:lnTo>
                      <a:pt x="490" y="184"/>
                    </a:lnTo>
                    <a:cubicBezTo>
                      <a:pt x="481" y="184"/>
                      <a:pt x="473" y="191"/>
                      <a:pt x="472" y="200"/>
                    </a:cubicBezTo>
                    <a:lnTo>
                      <a:pt x="472" y="200"/>
                    </a:lnTo>
                    <a:cubicBezTo>
                      <a:pt x="467" y="239"/>
                      <a:pt x="453" y="281"/>
                      <a:pt x="431" y="311"/>
                    </a:cubicBezTo>
                    <a:lnTo>
                      <a:pt x="431" y="311"/>
                    </a:lnTo>
                    <a:cubicBezTo>
                      <a:pt x="426" y="317"/>
                      <a:pt x="416" y="319"/>
                      <a:pt x="408" y="316"/>
                    </a:cubicBezTo>
                    <a:lnTo>
                      <a:pt x="398" y="310"/>
                    </a:lnTo>
                    <a:lnTo>
                      <a:pt x="398" y="310"/>
                    </a:lnTo>
                    <a:cubicBezTo>
                      <a:pt x="387" y="306"/>
                      <a:pt x="384" y="293"/>
                      <a:pt x="390" y="283"/>
                    </a:cubicBezTo>
                    <a:lnTo>
                      <a:pt x="390" y="283"/>
                    </a:lnTo>
                    <a:cubicBezTo>
                      <a:pt x="406" y="261"/>
                      <a:pt x="417" y="232"/>
                      <a:pt x="423" y="204"/>
                    </a:cubicBezTo>
                    <a:lnTo>
                      <a:pt x="423" y="204"/>
                    </a:lnTo>
                    <a:cubicBezTo>
                      <a:pt x="424" y="192"/>
                      <a:pt x="416" y="182"/>
                      <a:pt x="405" y="182"/>
                    </a:cubicBezTo>
                    <a:lnTo>
                      <a:pt x="308" y="181"/>
                    </a:lnTo>
                    <a:lnTo>
                      <a:pt x="308" y="181"/>
                    </a:lnTo>
                    <a:cubicBezTo>
                      <a:pt x="298" y="181"/>
                      <a:pt x="291" y="187"/>
                      <a:pt x="289" y="196"/>
                    </a:cubicBezTo>
                    <a:lnTo>
                      <a:pt x="289" y="196"/>
                    </a:lnTo>
                    <a:cubicBezTo>
                      <a:pt x="257" y="347"/>
                      <a:pt x="88" y="348"/>
                      <a:pt x="67" y="192"/>
                    </a:cubicBezTo>
                    <a:lnTo>
                      <a:pt x="67" y="192"/>
                    </a:lnTo>
                    <a:cubicBezTo>
                      <a:pt x="66" y="183"/>
                      <a:pt x="58" y="176"/>
                      <a:pt x="48" y="176"/>
                    </a:cubicBezTo>
                    <a:lnTo>
                      <a:pt x="18" y="175"/>
                    </a:lnTo>
                    <a:lnTo>
                      <a:pt x="18" y="175"/>
                    </a:lnTo>
                    <a:cubicBezTo>
                      <a:pt x="8" y="175"/>
                      <a:pt x="0" y="167"/>
                      <a:pt x="0" y="157"/>
                    </a:cubicBezTo>
                    <a:lnTo>
                      <a:pt x="0" y="157"/>
                    </a:lnTo>
                    <a:cubicBezTo>
                      <a:pt x="1" y="146"/>
                      <a:pt x="8" y="139"/>
                      <a:pt x="18" y="139"/>
                    </a:cubicBezTo>
                    <a:lnTo>
                      <a:pt x="48" y="139"/>
                    </a:lnTo>
                    <a:lnTo>
                      <a:pt x="48" y="139"/>
                    </a:lnTo>
                    <a:cubicBezTo>
                      <a:pt x="58" y="139"/>
                      <a:pt x="66" y="133"/>
                      <a:pt x="67" y="123"/>
                    </a:cubicBezTo>
                    <a:lnTo>
                      <a:pt x="67" y="123"/>
                    </a:lnTo>
                    <a:cubicBezTo>
                      <a:pt x="70" y="93"/>
                      <a:pt x="79" y="63"/>
                      <a:pt x="93" y="38"/>
                    </a:cubicBezTo>
                    <a:lnTo>
                      <a:pt x="93" y="38"/>
                    </a:lnTo>
                    <a:cubicBezTo>
                      <a:pt x="98" y="30"/>
                      <a:pt x="108" y="27"/>
                      <a:pt x="117" y="30"/>
                    </a:cubicBezTo>
                    <a:lnTo>
                      <a:pt x="129" y="35"/>
                    </a:lnTo>
                    <a:lnTo>
                      <a:pt x="129" y="35"/>
                    </a:lnTo>
                    <a:cubicBezTo>
                      <a:pt x="138" y="40"/>
                      <a:pt x="143" y="51"/>
                      <a:pt x="137" y="61"/>
                    </a:cubicBezTo>
                    <a:lnTo>
                      <a:pt x="137" y="61"/>
                    </a:lnTo>
                    <a:cubicBezTo>
                      <a:pt x="124" y="86"/>
                      <a:pt x="116" y="113"/>
                      <a:pt x="113" y="140"/>
                    </a:cubicBezTo>
                    <a:lnTo>
                      <a:pt x="247" y="143"/>
                    </a:lnTo>
                    <a:lnTo>
                      <a:pt x="247" y="143"/>
                    </a:lnTo>
                    <a:cubicBezTo>
                      <a:pt x="262" y="95"/>
                      <a:pt x="268" y="60"/>
                      <a:pt x="304" y="30"/>
                    </a:cubicBezTo>
                    <a:lnTo>
                      <a:pt x="304" y="30"/>
                    </a:lnTo>
                    <a:cubicBezTo>
                      <a:pt x="341" y="0"/>
                      <a:pt x="408" y="8"/>
                      <a:pt x="440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2" name="Freeform 50">
                <a:extLst>
                  <a:ext uri="{FF2B5EF4-FFF2-40B4-BE49-F238E27FC236}">
                    <a16:creationId xmlns:a16="http://schemas.microsoft.com/office/drawing/2014/main" id="{B8D79020-27FA-4BD3-8CEF-910E86767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9813" y="3787106"/>
                <a:ext cx="415993" cy="372825"/>
              </a:xfrm>
              <a:custGeom>
                <a:avLst/>
                <a:gdLst>
                  <a:gd name="T0" fmla="*/ 467 w 468"/>
                  <a:gd name="T1" fmla="*/ 415 h 421"/>
                  <a:gd name="T2" fmla="*/ 467 w 468"/>
                  <a:gd name="T3" fmla="*/ 415 h 421"/>
                  <a:gd name="T4" fmla="*/ 417 w 468"/>
                  <a:gd name="T5" fmla="*/ 0 h 421"/>
                  <a:gd name="T6" fmla="*/ 0 w 468"/>
                  <a:gd name="T7" fmla="*/ 13 h 421"/>
                  <a:gd name="T8" fmla="*/ 0 w 468"/>
                  <a:gd name="T9" fmla="*/ 13 h 421"/>
                  <a:gd name="T10" fmla="*/ 306 w 468"/>
                  <a:gd name="T11" fmla="*/ 402 h 421"/>
                  <a:gd name="T12" fmla="*/ 306 w 468"/>
                  <a:gd name="T13" fmla="*/ 402 h 421"/>
                  <a:gd name="T14" fmla="*/ 467 w 468"/>
                  <a:gd name="T15" fmla="*/ 415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421">
                    <a:moveTo>
                      <a:pt x="467" y="415"/>
                    </a:moveTo>
                    <a:lnTo>
                      <a:pt x="467" y="415"/>
                    </a:lnTo>
                    <a:cubicBezTo>
                      <a:pt x="442" y="160"/>
                      <a:pt x="417" y="0"/>
                      <a:pt x="417" y="0"/>
                    </a:cubicBezTo>
                    <a:lnTo>
                      <a:pt x="0" y="13"/>
                    </a:lnTo>
                    <a:lnTo>
                      <a:pt x="0" y="13"/>
                    </a:lnTo>
                    <a:cubicBezTo>
                      <a:pt x="5" y="191"/>
                      <a:pt x="125" y="353"/>
                      <a:pt x="306" y="402"/>
                    </a:cubicBezTo>
                    <a:lnTo>
                      <a:pt x="306" y="402"/>
                    </a:lnTo>
                    <a:cubicBezTo>
                      <a:pt x="360" y="417"/>
                      <a:pt x="415" y="420"/>
                      <a:pt x="467" y="41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3" name="Freeform 51">
                <a:extLst>
                  <a:ext uri="{FF2B5EF4-FFF2-40B4-BE49-F238E27FC236}">
                    <a16:creationId xmlns:a16="http://schemas.microsoft.com/office/drawing/2014/main" id="{7ACD1D28-BB2C-4AA4-929F-4EC029A8B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7777" y="6008353"/>
                <a:ext cx="463087" cy="415993"/>
              </a:xfrm>
              <a:custGeom>
                <a:avLst/>
                <a:gdLst>
                  <a:gd name="T0" fmla="*/ 401 w 521"/>
                  <a:gd name="T1" fmla="*/ 465 h 466"/>
                  <a:gd name="T2" fmla="*/ 401 w 521"/>
                  <a:gd name="T3" fmla="*/ 465 h 466"/>
                  <a:gd name="T4" fmla="*/ 520 w 521"/>
                  <a:gd name="T5" fmla="*/ 58 h 466"/>
                  <a:gd name="T6" fmla="*/ 520 w 521"/>
                  <a:gd name="T7" fmla="*/ 58 h 466"/>
                  <a:gd name="T8" fmla="*/ 13 w 521"/>
                  <a:gd name="T9" fmla="*/ 351 h 466"/>
                  <a:gd name="T10" fmla="*/ 13 w 521"/>
                  <a:gd name="T11" fmla="*/ 351 h 466"/>
                  <a:gd name="T12" fmla="*/ 0 w 521"/>
                  <a:gd name="T13" fmla="*/ 413 h 466"/>
                  <a:gd name="T14" fmla="*/ 401 w 521"/>
                  <a:gd name="T15" fmla="*/ 465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1" h="466">
                    <a:moveTo>
                      <a:pt x="401" y="465"/>
                    </a:moveTo>
                    <a:lnTo>
                      <a:pt x="401" y="465"/>
                    </a:lnTo>
                    <a:cubicBezTo>
                      <a:pt x="450" y="337"/>
                      <a:pt x="489" y="200"/>
                      <a:pt x="520" y="58"/>
                    </a:cubicBezTo>
                    <a:lnTo>
                      <a:pt x="520" y="58"/>
                    </a:lnTo>
                    <a:cubicBezTo>
                      <a:pt x="299" y="0"/>
                      <a:pt x="72" y="130"/>
                      <a:pt x="13" y="351"/>
                    </a:cubicBezTo>
                    <a:lnTo>
                      <a:pt x="13" y="351"/>
                    </a:lnTo>
                    <a:cubicBezTo>
                      <a:pt x="6" y="372"/>
                      <a:pt x="2" y="393"/>
                      <a:pt x="0" y="413"/>
                    </a:cubicBezTo>
                    <a:lnTo>
                      <a:pt x="401" y="465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4" name="Freeform 52">
                <a:extLst>
                  <a:ext uri="{FF2B5EF4-FFF2-40B4-BE49-F238E27FC236}">
                    <a16:creationId xmlns:a16="http://schemas.microsoft.com/office/drawing/2014/main" id="{C4CB7F82-6021-416A-9D76-66DC08A38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884" y="5910243"/>
                <a:ext cx="415993" cy="412067"/>
              </a:xfrm>
              <a:custGeom>
                <a:avLst/>
                <a:gdLst>
                  <a:gd name="T0" fmla="*/ 442 w 468"/>
                  <a:gd name="T1" fmla="*/ 463 h 464"/>
                  <a:gd name="T2" fmla="*/ 442 w 468"/>
                  <a:gd name="T3" fmla="*/ 463 h 464"/>
                  <a:gd name="T4" fmla="*/ 139 w 468"/>
                  <a:gd name="T5" fmla="*/ 13 h 464"/>
                  <a:gd name="T6" fmla="*/ 139 w 468"/>
                  <a:gd name="T7" fmla="*/ 13 h 464"/>
                  <a:gd name="T8" fmla="*/ 68 w 468"/>
                  <a:gd name="T9" fmla="*/ 0 h 464"/>
                  <a:gd name="T10" fmla="*/ 68 w 468"/>
                  <a:gd name="T11" fmla="*/ 0 h 464"/>
                  <a:gd name="T12" fmla="*/ 0 w 468"/>
                  <a:gd name="T13" fmla="*/ 407 h 464"/>
                  <a:gd name="T14" fmla="*/ 442 w 468"/>
                  <a:gd name="T15" fmla="*/ 463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8" h="464">
                    <a:moveTo>
                      <a:pt x="442" y="463"/>
                    </a:moveTo>
                    <a:lnTo>
                      <a:pt x="442" y="463"/>
                    </a:lnTo>
                    <a:cubicBezTo>
                      <a:pt x="467" y="262"/>
                      <a:pt x="340" y="68"/>
                      <a:pt x="139" y="13"/>
                    </a:cubicBezTo>
                    <a:lnTo>
                      <a:pt x="139" y="13"/>
                    </a:lnTo>
                    <a:cubicBezTo>
                      <a:pt x="116" y="6"/>
                      <a:pt x="92" y="2"/>
                      <a:pt x="68" y="0"/>
                    </a:cubicBezTo>
                    <a:lnTo>
                      <a:pt x="68" y="0"/>
                    </a:lnTo>
                    <a:cubicBezTo>
                      <a:pt x="34" y="253"/>
                      <a:pt x="0" y="407"/>
                      <a:pt x="0" y="407"/>
                    </a:cubicBezTo>
                    <a:lnTo>
                      <a:pt x="442" y="463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5" name="Freeform 53">
                <a:extLst>
                  <a:ext uri="{FF2B5EF4-FFF2-40B4-BE49-F238E27FC236}">
                    <a16:creationId xmlns:a16="http://schemas.microsoft.com/office/drawing/2014/main" id="{03E58F0C-4F19-48EF-BBCE-5F4FE753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129" y="3814579"/>
                <a:ext cx="368900" cy="392446"/>
              </a:xfrm>
              <a:custGeom>
                <a:avLst/>
                <a:gdLst>
                  <a:gd name="T0" fmla="*/ 399 w 416"/>
                  <a:gd name="T1" fmla="*/ 139 h 441"/>
                  <a:gd name="T2" fmla="*/ 399 w 416"/>
                  <a:gd name="T3" fmla="*/ 139 h 441"/>
                  <a:gd name="T4" fmla="*/ 412 w 416"/>
                  <a:gd name="T5" fmla="*/ 0 h 441"/>
                  <a:gd name="T6" fmla="*/ 0 w 416"/>
                  <a:gd name="T7" fmla="*/ 12 h 441"/>
                  <a:gd name="T8" fmla="*/ 0 w 416"/>
                  <a:gd name="T9" fmla="*/ 12 h 441"/>
                  <a:gd name="T10" fmla="*/ 65 w 416"/>
                  <a:gd name="T11" fmla="*/ 440 h 441"/>
                  <a:gd name="T12" fmla="*/ 65 w 416"/>
                  <a:gd name="T13" fmla="*/ 440 h 441"/>
                  <a:gd name="T14" fmla="*/ 399 w 416"/>
                  <a:gd name="T15" fmla="*/ 13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441">
                    <a:moveTo>
                      <a:pt x="399" y="139"/>
                    </a:moveTo>
                    <a:lnTo>
                      <a:pt x="399" y="139"/>
                    </a:lnTo>
                    <a:cubicBezTo>
                      <a:pt x="411" y="93"/>
                      <a:pt x="415" y="45"/>
                      <a:pt x="412" y="0"/>
                    </a:cubicBezTo>
                    <a:lnTo>
                      <a:pt x="0" y="12"/>
                    </a:lnTo>
                    <a:lnTo>
                      <a:pt x="0" y="12"/>
                    </a:lnTo>
                    <a:cubicBezTo>
                      <a:pt x="28" y="154"/>
                      <a:pt x="49" y="298"/>
                      <a:pt x="65" y="440"/>
                    </a:cubicBezTo>
                    <a:lnTo>
                      <a:pt x="65" y="440"/>
                    </a:lnTo>
                    <a:cubicBezTo>
                      <a:pt x="220" y="414"/>
                      <a:pt x="354" y="301"/>
                      <a:pt x="399" y="13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6" name="Freeform 54">
                <a:extLst>
                  <a:ext uri="{FF2B5EF4-FFF2-40B4-BE49-F238E27FC236}">
                    <a16:creationId xmlns:a16="http://schemas.microsoft.com/office/drawing/2014/main" id="{B666B57B-FAC3-4C47-87E3-C1CBCCBCA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1177" y="4324759"/>
                <a:ext cx="219770" cy="215844"/>
              </a:xfrm>
              <a:custGeom>
                <a:avLst/>
                <a:gdLst>
                  <a:gd name="T0" fmla="*/ 93 w 245"/>
                  <a:gd name="T1" fmla="*/ 228 h 244"/>
                  <a:gd name="T2" fmla="*/ 93 w 245"/>
                  <a:gd name="T3" fmla="*/ 228 h 244"/>
                  <a:gd name="T4" fmla="*/ 15 w 245"/>
                  <a:gd name="T5" fmla="*/ 93 h 244"/>
                  <a:gd name="T6" fmla="*/ 15 w 245"/>
                  <a:gd name="T7" fmla="*/ 93 h 244"/>
                  <a:gd name="T8" fmla="*/ 150 w 245"/>
                  <a:gd name="T9" fmla="*/ 16 h 244"/>
                  <a:gd name="T10" fmla="*/ 150 w 245"/>
                  <a:gd name="T11" fmla="*/ 16 h 244"/>
                  <a:gd name="T12" fmla="*/ 228 w 245"/>
                  <a:gd name="T13" fmla="*/ 150 h 244"/>
                  <a:gd name="T14" fmla="*/ 228 w 245"/>
                  <a:gd name="T15" fmla="*/ 150 h 244"/>
                  <a:gd name="T16" fmla="*/ 93 w 245"/>
                  <a:gd name="T17" fmla="*/ 22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244">
                    <a:moveTo>
                      <a:pt x="93" y="228"/>
                    </a:moveTo>
                    <a:lnTo>
                      <a:pt x="93" y="228"/>
                    </a:lnTo>
                    <a:cubicBezTo>
                      <a:pt x="34" y="211"/>
                      <a:pt x="0" y="151"/>
                      <a:pt x="15" y="93"/>
                    </a:cubicBezTo>
                    <a:lnTo>
                      <a:pt x="15" y="93"/>
                    </a:lnTo>
                    <a:cubicBezTo>
                      <a:pt x="31" y="34"/>
                      <a:pt x="92" y="0"/>
                      <a:pt x="150" y="16"/>
                    </a:cubicBezTo>
                    <a:lnTo>
                      <a:pt x="150" y="16"/>
                    </a:lnTo>
                    <a:cubicBezTo>
                      <a:pt x="209" y="31"/>
                      <a:pt x="244" y="92"/>
                      <a:pt x="228" y="150"/>
                    </a:cubicBezTo>
                    <a:lnTo>
                      <a:pt x="228" y="150"/>
                    </a:lnTo>
                    <a:cubicBezTo>
                      <a:pt x="212" y="209"/>
                      <a:pt x="151" y="243"/>
                      <a:pt x="93" y="22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7" name="Freeform 55">
                <a:extLst>
                  <a:ext uri="{FF2B5EF4-FFF2-40B4-BE49-F238E27FC236}">
                    <a16:creationId xmlns:a16="http://schemas.microsoft.com/office/drawing/2014/main" id="{41E7D39D-6C1E-42AD-BEA3-3B75A26BB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8007" y="5651228"/>
                <a:ext cx="219770" cy="219770"/>
              </a:xfrm>
              <a:custGeom>
                <a:avLst/>
                <a:gdLst>
                  <a:gd name="T0" fmla="*/ 93 w 245"/>
                  <a:gd name="T1" fmla="*/ 229 h 245"/>
                  <a:gd name="T2" fmla="*/ 93 w 245"/>
                  <a:gd name="T3" fmla="*/ 229 h 245"/>
                  <a:gd name="T4" fmla="*/ 16 w 245"/>
                  <a:gd name="T5" fmla="*/ 93 h 245"/>
                  <a:gd name="T6" fmla="*/ 16 w 245"/>
                  <a:gd name="T7" fmla="*/ 93 h 245"/>
                  <a:gd name="T8" fmla="*/ 151 w 245"/>
                  <a:gd name="T9" fmla="*/ 16 h 245"/>
                  <a:gd name="T10" fmla="*/ 151 w 245"/>
                  <a:gd name="T11" fmla="*/ 16 h 245"/>
                  <a:gd name="T12" fmla="*/ 228 w 245"/>
                  <a:gd name="T13" fmla="*/ 152 h 245"/>
                  <a:gd name="T14" fmla="*/ 228 w 245"/>
                  <a:gd name="T15" fmla="*/ 152 h 245"/>
                  <a:gd name="T16" fmla="*/ 93 w 245"/>
                  <a:gd name="T17" fmla="*/ 229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5" h="245">
                    <a:moveTo>
                      <a:pt x="93" y="229"/>
                    </a:moveTo>
                    <a:lnTo>
                      <a:pt x="93" y="229"/>
                    </a:lnTo>
                    <a:cubicBezTo>
                      <a:pt x="35" y="212"/>
                      <a:pt x="0" y="152"/>
                      <a:pt x="16" y="93"/>
                    </a:cubicBezTo>
                    <a:lnTo>
                      <a:pt x="16" y="93"/>
                    </a:lnTo>
                    <a:cubicBezTo>
                      <a:pt x="32" y="34"/>
                      <a:pt x="93" y="0"/>
                      <a:pt x="151" y="16"/>
                    </a:cubicBezTo>
                    <a:lnTo>
                      <a:pt x="151" y="16"/>
                    </a:lnTo>
                    <a:cubicBezTo>
                      <a:pt x="210" y="32"/>
                      <a:pt x="244" y="92"/>
                      <a:pt x="228" y="152"/>
                    </a:cubicBezTo>
                    <a:lnTo>
                      <a:pt x="228" y="152"/>
                    </a:lnTo>
                    <a:cubicBezTo>
                      <a:pt x="213" y="210"/>
                      <a:pt x="152" y="244"/>
                      <a:pt x="93" y="22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8" name="Freeform 56">
                <a:extLst>
                  <a:ext uri="{FF2B5EF4-FFF2-40B4-BE49-F238E27FC236}">
                    <a16:creationId xmlns:a16="http://schemas.microsoft.com/office/drawing/2014/main" id="{6C35A9F4-06D3-4178-B229-85460DB33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6070" y="6475365"/>
                <a:ext cx="2389997" cy="2758897"/>
              </a:xfrm>
              <a:custGeom>
                <a:avLst/>
                <a:gdLst>
                  <a:gd name="T0" fmla="*/ 1097 w 2684"/>
                  <a:gd name="T1" fmla="*/ 0 h 3102"/>
                  <a:gd name="T2" fmla="*/ 1097 w 2684"/>
                  <a:gd name="T3" fmla="*/ 0 h 3102"/>
                  <a:gd name="T4" fmla="*/ 2683 w 2684"/>
                  <a:gd name="T5" fmla="*/ 2501 h 3102"/>
                  <a:gd name="T6" fmla="*/ 1536 w 2684"/>
                  <a:gd name="T7" fmla="*/ 3101 h 3102"/>
                  <a:gd name="T8" fmla="*/ 1536 w 2684"/>
                  <a:gd name="T9" fmla="*/ 3101 h 3102"/>
                  <a:gd name="T10" fmla="*/ 0 w 2684"/>
                  <a:gd name="T11" fmla="*/ 814 h 3102"/>
                  <a:gd name="T12" fmla="*/ 1097 w 2684"/>
                  <a:gd name="T13" fmla="*/ 0 h 3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3102">
                    <a:moveTo>
                      <a:pt x="1097" y="0"/>
                    </a:moveTo>
                    <a:lnTo>
                      <a:pt x="1097" y="0"/>
                    </a:lnTo>
                    <a:cubicBezTo>
                      <a:pt x="1097" y="0"/>
                      <a:pt x="2394" y="1343"/>
                      <a:pt x="2683" y="2501"/>
                    </a:cubicBezTo>
                    <a:lnTo>
                      <a:pt x="1536" y="3101"/>
                    </a:lnTo>
                    <a:lnTo>
                      <a:pt x="1536" y="3101"/>
                    </a:lnTo>
                    <a:cubicBezTo>
                      <a:pt x="1536" y="3101"/>
                      <a:pt x="981" y="1767"/>
                      <a:pt x="0" y="814"/>
                    </a:cubicBezTo>
                    <a:lnTo>
                      <a:pt x="1097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9" name="Freeform 57">
                <a:extLst>
                  <a:ext uri="{FF2B5EF4-FFF2-40B4-BE49-F238E27FC236}">
                    <a16:creationId xmlns:a16="http://schemas.microsoft.com/office/drawing/2014/main" id="{D8D25A92-51B2-44D0-A937-3EF131F1E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6070" y="6475365"/>
                <a:ext cx="2389997" cy="2758897"/>
              </a:xfrm>
              <a:custGeom>
                <a:avLst/>
                <a:gdLst>
                  <a:gd name="T0" fmla="*/ 1097 w 2684"/>
                  <a:gd name="T1" fmla="*/ 0 h 3102"/>
                  <a:gd name="T2" fmla="*/ 1097 w 2684"/>
                  <a:gd name="T3" fmla="*/ 0 h 3102"/>
                  <a:gd name="T4" fmla="*/ 2683 w 2684"/>
                  <a:gd name="T5" fmla="*/ 2501 h 3102"/>
                  <a:gd name="T6" fmla="*/ 1536 w 2684"/>
                  <a:gd name="T7" fmla="*/ 3101 h 3102"/>
                  <a:gd name="T8" fmla="*/ 1536 w 2684"/>
                  <a:gd name="T9" fmla="*/ 3101 h 3102"/>
                  <a:gd name="T10" fmla="*/ 0 w 2684"/>
                  <a:gd name="T11" fmla="*/ 814 h 3102"/>
                  <a:gd name="T12" fmla="*/ 1097 w 2684"/>
                  <a:gd name="T13" fmla="*/ 0 h 3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84" h="3102">
                    <a:moveTo>
                      <a:pt x="1097" y="0"/>
                    </a:moveTo>
                    <a:lnTo>
                      <a:pt x="1097" y="0"/>
                    </a:lnTo>
                    <a:cubicBezTo>
                      <a:pt x="1097" y="0"/>
                      <a:pt x="2394" y="1343"/>
                      <a:pt x="2683" y="2501"/>
                    </a:cubicBezTo>
                    <a:lnTo>
                      <a:pt x="1536" y="3101"/>
                    </a:lnTo>
                    <a:lnTo>
                      <a:pt x="1536" y="3101"/>
                    </a:lnTo>
                    <a:cubicBezTo>
                      <a:pt x="1536" y="3101"/>
                      <a:pt x="981" y="1767"/>
                      <a:pt x="0" y="814"/>
                    </a:cubicBezTo>
                    <a:lnTo>
                      <a:pt x="1097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0" name="Freeform 58">
                <a:extLst>
                  <a:ext uri="{FF2B5EF4-FFF2-40B4-BE49-F238E27FC236}">
                    <a16:creationId xmlns:a16="http://schemas.microsoft.com/office/drawing/2014/main" id="{E6F7852C-BEF8-4E47-9AF3-684442799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99353" y="6404725"/>
                <a:ext cx="2527355" cy="2900178"/>
              </a:xfrm>
              <a:custGeom>
                <a:avLst/>
                <a:gdLst>
                  <a:gd name="T0" fmla="*/ 191 w 2842"/>
                  <a:gd name="T1" fmla="*/ 904 h 3259"/>
                  <a:gd name="T2" fmla="*/ 191 w 2842"/>
                  <a:gd name="T3" fmla="*/ 904 h 3259"/>
                  <a:gd name="T4" fmla="*/ 791 w 2842"/>
                  <a:gd name="T5" fmla="*/ 1611 h 3259"/>
                  <a:gd name="T6" fmla="*/ 791 w 2842"/>
                  <a:gd name="T7" fmla="*/ 1611 h 3259"/>
                  <a:gd name="T8" fmla="*/ 1277 w 2842"/>
                  <a:gd name="T9" fmla="*/ 2359 h 3259"/>
                  <a:gd name="T10" fmla="*/ 1277 w 2842"/>
                  <a:gd name="T11" fmla="*/ 2359 h 3259"/>
                  <a:gd name="T12" fmla="*/ 1649 w 2842"/>
                  <a:gd name="T13" fmla="*/ 3080 h 3259"/>
                  <a:gd name="T14" fmla="*/ 2673 w 2842"/>
                  <a:gd name="T15" fmla="*/ 2545 h 3259"/>
                  <a:gd name="T16" fmla="*/ 2673 w 2842"/>
                  <a:gd name="T17" fmla="*/ 2545 h 3259"/>
                  <a:gd name="T18" fmla="*/ 1800 w 2842"/>
                  <a:gd name="T19" fmla="*/ 945 h 3259"/>
                  <a:gd name="T20" fmla="*/ 1800 w 2842"/>
                  <a:gd name="T21" fmla="*/ 945 h 3259"/>
                  <a:gd name="T22" fmla="*/ 1166 w 2842"/>
                  <a:gd name="T23" fmla="*/ 183 h 3259"/>
                  <a:gd name="T24" fmla="*/ 191 w 2842"/>
                  <a:gd name="T25" fmla="*/ 904 h 3259"/>
                  <a:gd name="T26" fmla="*/ 1613 w 2842"/>
                  <a:gd name="T27" fmla="*/ 3258 h 3259"/>
                  <a:gd name="T28" fmla="*/ 1613 w 2842"/>
                  <a:gd name="T29" fmla="*/ 3258 h 3259"/>
                  <a:gd name="T30" fmla="*/ 1587 w 2842"/>
                  <a:gd name="T31" fmla="*/ 3253 h 3259"/>
                  <a:gd name="T32" fmla="*/ 1587 w 2842"/>
                  <a:gd name="T33" fmla="*/ 3253 h 3259"/>
                  <a:gd name="T34" fmla="*/ 1543 w 2842"/>
                  <a:gd name="T35" fmla="*/ 3212 h 3259"/>
                  <a:gd name="T36" fmla="*/ 1543 w 2842"/>
                  <a:gd name="T37" fmla="*/ 3212 h 3259"/>
                  <a:gd name="T38" fmla="*/ 1147 w 2842"/>
                  <a:gd name="T39" fmla="*/ 2432 h 3259"/>
                  <a:gd name="T40" fmla="*/ 1147 w 2842"/>
                  <a:gd name="T41" fmla="*/ 2432 h 3259"/>
                  <a:gd name="T42" fmla="*/ 24 w 2842"/>
                  <a:gd name="T43" fmla="*/ 949 h 3259"/>
                  <a:gd name="T44" fmla="*/ 24 w 2842"/>
                  <a:gd name="T45" fmla="*/ 949 h 3259"/>
                  <a:gd name="T46" fmla="*/ 2 w 2842"/>
                  <a:gd name="T47" fmla="*/ 891 h 3259"/>
                  <a:gd name="T48" fmla="*/ 2 w 2842"/>
                  <a:gd name="T49" fmla="*/ 891 h 3259"/>
                  <a:gd name="T50" fmla="*/ 32 w 2842"/>
                  <a:gd name="T51" fmla="*/ 837 h 3259"/>
                  <a:gd name="T52" fmla="*/ 1131 w 2842"/>
                  <a:gd name="T53" fmla="*/ 22 h 3259"/>
                  <a:gd name="T54" fmla="*/ 1131 w 2842"/>
                  <a:gd name="T55" fmla="*/ 22 h 3259"/>
                  <a:gd name="T56" fmla="*/ 1228 w 2842"/>
                  <a:gd name="T57" fmla="*/ 31 h 3259"/>
                  <a:gd name="T58" fmla="*/ 1228 w 2842"/>
                  <a:gd name="T59" fmla="*/ 31 h 3259"/>
                  <a:gd name="T60" fmla="*/ 1918 w 2842"/>
                  <a:gd name="T61" fmla="*/ 854 h 3259"/>
                  <a:gd name="T62" fmla="*/ 1918 w 2842"/>
                  <a:gd name="T63" fmla="*/ 854 h 3259"/>
                  <a:gd name="T64" fmla="*/ 2455 w 2842"/>
                  <a:gd name="T65" fmla="*/ 1667 h 3259"/>
                  <a:gd name="T66" fmla="*/ 2455 w 2842"/>
                  <a:gd name="T67" fmla="*/ 1667 h 3259"/>
                  <a:gd name="T68" fmla="*/ 2833 w 2842"/>
                  <a:gd name="T69" fmla="*/ 2565 h 3259"/>
                  <a:gd name="T70" fmla="*/ 2833 w 2842"/>
                  <a:gd name="T71" fmla="*/ 2565 h 3259"/>
                  <a:gd name="T72" fmla="*/ 2795 w 2842"/>
                  <a:gd name="T73" fmla="*/ 2649 h 3259"/>
                  <a:gd name="T74" fmla="*/ 1647 w 2842"/>
                  <a:gd name="T75" fmla="*/ 3249 h 3259"/>
                  <a:gd name="T76" fmla="*/ 1647 w 2842"/>
                  <a:gd name="T77" fmla="*/ 3249 h 3259"/>
                  <a:gd name="T78" fmla="*/ 1613 w 2842"/>
                  <a:gd name="T79" fmla="*/ 3258 h 3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42" h="3259">
                    <a:moveTo>
                      <a:pt x="191" y="904"/>
                    </a:moveTo>
                    <a:lnTo>
                      <a:pt x="191" y="904"/>
                    </a:lnTo>
                    <a:cubicBezTo>
                      <a:pt x="396" y="1110"/>
                      <a:pt x="598" y="1349"/>
                      <a:pt x="791" y="1611"/>
                    </a:cubicBezTo>
                    <a:lnTo>
                      <a:pt x="791" y="1611"/>
                    </a:lnTo>
                    <a:cubicBezTo>
                      <a:pt x="960" y="1843"/>
                      <a:pt x="1124" y="2095"/>
                      <a:pt x="1277" y="2359"/>
                    </a:cubicBezTo>
                    <a:lnTo>
                      <a:pt x="1277" y="2359"/>
                    </a:lnTo>
                    <a:cubicBezTo>
                      <a:pt x="1468" y="2691"/>
                      <a:pt x="1594" y="2956"/>
                      <a:pt x="1649" y="3080"/>
                    </a:cubicBezTo>
                    <a:lnTo>
                      <a:pt x="2673" y="2545"/>
                    </a:lnTo>
                    <a:lnTo>
                      <a:pt x="2673" y="2545"/>
                    </a:lnTo>
                    <a:cubicBezTo>
                      <a:pt x="2547" y="2092"/>
                      <a:pt x="2246" y="1540"/>
                      <a:pt x="1800" y="945"/>
                    </a:cubicBezTo>
                    <a:lnTo>
                      <a:pt x="1800" y="945"/>
                    </a:lnTo>
                    <a:cubicBezTo>
                      <a:pt x="1525" y="576"/>
                      <a:pt x="1267" y="291"/>
                      <a:pt x="1166" y="183"/>
                    </a:cubicBezTo>
                    <a:lnTo>
                      <a:pt x="191" y="904"/>
                    </a:lnTo>
                    <a:close/>
                    <a:moveTo>
                      <a:pt x="1613" y="3258"/>
                    </a:moveTo>
                    <a:lnTo>
                      <a:pt x="1613" y="3258"/>
                    </a:lnTo>
                    <a:cubicBezTo>
                      <a:pt x="1604" y="3258"/>
                      <a:pt x="1595" y="3256"/>
                      <a:pt x="1587" y="3253"/>
                    </a:cubicBezTo>
                    <a:lnTo>
                      <a:pt x="1587" y="3253"/>
                    </a:lnTo>
                    <a:cubicBezTo>
                      <a:pt x="1567" y="3246"/>
                      <a:pt x="1552" y="3230"/>
                      <a:pt x="1543" y="3212"/>
                    </a:cubicBezTo>
                    <a:lnTo>
                      <a:pt x="1543" y="3212"/>
                    </a:lnTo>
                    <a:cubicBezTo>
                      <a:pt x="1542" y="3208"/>
                      <a:pt x="1403" y="2876"/>
                      <a:pt x="1147" y="2432"/>
                    </a:cubicBezTo>
                    <a:lnTo>
                      <a:pt x="1147" y="2432"/>
                    </a:lnTo>
                    <a:cubicBezTo>
                      <a:pt x="911" y="2024"/>
                      <a:pt x="525" y="1436"/>
                      <a:pt x="24" y="949"/>
                    </a:cubicBezTo>
                    <a:lnTo>
                      <a:pt x="24" y="949"/>
                    </a:lnTo>
                    <a:cubicBezTo>
                      <a:pt x="9" y="935"/>
                      <a:pt x="0" y="913"/>
                      <a:pt x="2" y="891"/>
                    </a:cubicBezTo>
                    <a:lnTo>
                      <a:pt x="2" y="891"/>
                    </a:lnTo>
                    <a:cubicBezTo>
                      <a:pt x="4" y="870"/>
                      <a:pt x="14" y="849"/>
                      <a:pt x="32" y="837"/>
                    </a:cubicBezTo>
                    <a:lnTo>
                      <a:pt x="1131" y="22"/>
                    </a:lnTo>
                    <a:lnTo>
                      <a:pt x="1131" y="22"/>
                    </a:lnTo>
                    <a:cubicBezTo>
                      <a:pt x="1161" y="0"/>
                      <a:pt x="1203" y="3"/>
                      <a:pt x="1228" y="31"/>
                    </a:cubicBezTo>
                    <a:lnTo>
                      <a:pt x="1228" y="31"/>
                    </a:lnTo>
                    <a:cubicBezTo>
                      <a:pt x="1232" y="34"/>
                      <a:pt x="1560" y="376"/>
                      <a:pt x="1918" y="854"/>
                    </a:cubicBezTo>
                    <a:lnTo>
                      <a:pt x="1918" y="854"/>
                    </a:lnTo>
                    <a:cubicBezTo>
                      <a:pt x="2130" y="1135"/>
                      <a:pt x="2311" y="1409"/>
                      <a:pt x="2455" y="1667"/>
                    </a:cubicBezTo>
                    <a:lnTo>
                      <a:pt x="2455" y="1667"/>
                    </a:lnTo>
                    <a:cubicBezTo>
                      <a:pt x="2638" y="1992"/>
                      <a:pt x="2765" y="2295"/>
                      <a:pt x="2833" y="2565"/>
                    </a:cubicBezTo>
                    <a:lnTo>
                      <a:pt x="2833" y="2565"/>
                    </a:lnTo>
                    <a:cubicBezTo>
                      <a:pt x="2841" y="2598"/>
                      <a:pt x="2825" y="2633"/>
                      <a:pt x="2795" y="2649"/>
                    </a:cubicBezTo>
                    <a:lnTo>
                      <a:pt x="1647" y="3249"/>
                    </a:lnTo>
                    <a:lnTo>
                      <a:pt x="1647" y="3249"/>
                    </a:lnTo>
                    <a:cubicBezTo>
                      <a:pt x="1636" y="3254"/>
                      <a:pt x="1625" y="3258"/>
                      <a:pt x="1613" y="3258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1" name="Freeform 59">
                <a:extLst>
                  <a:ext uri="{FF2B5EF4-FFF2-40B4-BE49-F238E27FC236}">
                    <a16:creationId xmlns:a16="http://schemas.microsoft.com/office/drawing/2014/main" id="{DE5FFA78-BD27-4D48-A99A-526D90B6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9337" y="7507498"/>
                <a:ext cx="690706" cy="690706"/>
              </a:xfrm>
              <a:custGeom>
                <a:avLst/>
                <a:gdLst>
                  <a:gd name="T0" fmla="*/ 32 w 775"/>
                  <a:gd name="T1" fmla="*/ 328 h 774"/>
                  <a:gd name="T2" fmla="*/ 32 w 775"/>
                  <a:gd name="T3" fmla="*/ 328 h 774"/>
                  <a:gd name="T4" fmla="*/ 445 w 775"/>
                  <a:gd name="T5" fmla="*/ 32 h 774"/>
                  <a:gd name="T6" fmla="*/ 445 w 775"/>
                  <a:gd name="T7" fmla="*/ 32 h 774"/>
                  <a:gd name="T8" fmla="*/ 741 w 775"/>
                  <a:gd name="T9" fmla="*/ 445 h 774"/>
                  <a:gd name="T10" fmla="*/ 741 w 775"/>
                  <a:gd name="T11" fmla="*/ 445 h 774"/>
                  <a:gd name="T12" fmla="*/ 328 w 775"/>
                  <a:gd name="T13" fmla="*/ 741 h 774"/>
                  <a:gd name="T14" fmla="*/ 328 w 775"/>
                  <a:gd name="T15" fmla="*/ 741 h 774"/>
                  <a:gd name="T16" fmla="*/ 32 w 775"/>
                  <a:gd name="T17" fmla="*/ 328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5" h="774">
                    <a:moveTo>
                      <a:pt x="32" y="328"/>
                    </a:moveTo>
                    <a:lnTo>
                      <a:pt x="32" y="328"/>
                    </a:lnTo>
                    <a:cubicBezTo>
                      <a:pt x="65" y="133"/>
                      <a:pt x="249" y="0"/>
                      <a:pt x="445" y="32"/>
                    </a:cubicBezTo>
                    <a:lnTo>
                      <a:pt x="445" y="32"/>
                    </a:lnTo>
                    <a:cubicBezTo>
                      <a:pt x="641" y="64"/>
                      <a:pt x="774" y="249"/>
                      <a:pt x="741" y="445"/>
                    </a:cubicBezTo>
                    <a:lnTo>
                      <a:pt x="741" y="445"/>
                    </a:lnTo>
                    <a:cubicBezTo>
                      <a:pt x="709" y="640"/>
                      <a:pt x="524" y="773"/>
                      <a:pt x="328" y="741"/>
                    </a:cubicBezTo>
                    <a:lnTo>
                      <a:pt x="328" y="741"/>
                    </a:lnTo>
                    <a:cubicBezTo>
                      <a:pt x="133" y="709"/>
                      <a:pt x="0" y="524"/>
                      <a:pt x="32" y="32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2" name="Freeform 60">
                <a:extLst>
                  <a:ext uri="{FF2B5EF4-FFF2-40B4-BE49-F238E27FC236}">
                    <a16:creationId xmlns:a16="http://schemas.microsoft.com/office/drawing/2014/main" id="{EB0F3305-5911-4578-ABF3-2B948F587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8843" y="7672326"/>
                <a:ext cx="412070" cy="412070"/>
              </a:xfrm>
              <a:custGeom>
                <a:avLst/>
                <a:gdLst>
                  <a:gd name="T0" fmla="*/ 300 w 461"/>
                  <a:gd name="T1" fmla="*/ 67 h 463"/>
                  <a:gd name="T2" fmla="*/ 349 w 461"/>
                  <a:gd name="T3" fmla="*/ 104 h 463"/>
                  <a:gd name="T4" fmla="*/ 300 w 461"/>
                  <a:gd name="T5" fmla="*/ 67 h 463"/>
                  <a:gd name="T6" fmla="*/ 226 w 461"/>
                  <a:gd name="T7" fmla="*/ 295 h 463"/>
                  <a:gd name="T8" fmla="*/ 111 w 461"/>
                  <a:gd name="T9" fmla="*/ 307 h 463"/>
                  <a:gd name="T10" fmla="*/ 226 w 461"/>
                  <a:gd name="T11" fmla="*/ 298 h 463"/>
                  <a:gd name="T12" fmla="*/ 226 w 461"/>
                  <a:gd name="T13" fmla="*/ 295 h 463"/>
                  <a:gd name="T14" fmla="*/ 305 w 461"/>
                  <a:gd name="T15" fmla="*/ 15 h 463"/>
                  <a:gd name="T16" fmla="*/ 380 w 461"/>
                  <a:gd name="T17" fmla="*/ 65 h 463"/>
                  <a:gd name="T18" fmla="*/ 429 w 461"/>
                  <a:gd name="T19" fmla="*/ 51 h 463"/>
                  <a:gd name="T20" fmla="*/ 454 w 461"/>
                  <a:gd name="T21" fmla="*/ 55 h 463"/>
                  <a:gd name="T22" fmla="*/ 454 w 461"/>
                  <a:gd name="T23" fmla="*/ 55 h 463"/>
                  <a:gd name="T24" fmla="*/ 424 w 461"/>
                  <a:gd name="T25" fmla="*/ 97 h 463"/>
                  <a:gd name="T26" fmla="*/ 418 w 461"/>
                  <a:gd name="T27" fmla="*/ 121 h 463"/>
                  <a:gd name="T28" fmla="*/ 448 w 461"/>
                  <a:gd name="T29" fmla="*/ 235 h 463"/>
                  <a:gd name="T30" fmla="*/ 432 w 461"/>
                  <a:gd name="T31" fmla="*/ 252 h 463"/>
                  <a:gd name="T32" fmla="*/ 420 w 461"/>
                  <a:gd name="T33" fmla="*/ 254 h 463"/>
                  <a:gd name="T34" fmla="*/ 400 w 461"/>
                  <a:gd name="T35" fmla="*/ 236 h 463"/>
                  <a:gd name="T36" fmla="*/ 380 w 461"/>
                  <a:gd name="T37" fmla="*/ 153 h 463"/>
                  <a:gd name="T38" fmla="*/ 273 w 461"/>
                  <a:gd name="T39" fmla="*/ 199 h 463"/>
                  <a:gd name="T40" fmla="*/ 266 w 461"/>
                  <a:gd name="T41" fmla="*/ 222 h 463"/>
                  <a:gd name="T42" fmla="*/ 81 w 461"/>
                  <a:gd name="T43" fmla="*/ 346 h 463"/>
                  <a:gd name="T44" fmla="*/ 57 w 461"/>
                  <a:gd name="T45" fmla="*/ 344 h 463"/>
                  <a:gd name="T46" fmla="*/ 32 w 461"/>
                  <a:gd name="T47" fmla="*/ 360 h 463"/>
                  <a:gd name="T48" fmla="*/ 7 w 461"/>
                  <a:gd name="T49" fmla="*/ 356 h 463"/>
                  <a:gd name="T50" fmla="*/ 36 w 461"/>
                  <a:gd name="T51" fmla="*/ 314 h 463"/>
                  <a:gd name="T52" fmla="*/ 42 w 461"/>
                  <a:gd name="T53" fmla="*/ 290 h 463"/>
                  <a:gd name="T54" fmla="*/ 15 w 461"/>
                  <a:gd name="T55" fmla="*/ 204 h 463"/>
                  <a:gd name="T56" fmla="*/ 30 w 461"/>
                  <a:gd name="T57" fmla="*/ 184 h 463"/>
                  <a:gd name="T58" fmla="*/ 43 w 461"/>
                  <a:gd name="T59" fmla="*/ 182 h 463"/>
                  <a:gd name="T60" fmla="*/ 65 w 461"/>
                  <a:gd name="T61" fmla="*/ 198 h 463"/>
                  <a:gd name="T62" fmla="*/ 202 w 461"/>
                  <a:gd name="T63" fmla="*/ 203 h 463"/>
                  <a:gd name="T64" fmla="*/ 183 w 461"/>
                  <a:gd name="T65" fmla="*/ 78 h 463"/>
                  <a:gd name="T66" fmla="*/ 305 w 461"/>
                  <a:gd name="T67" fmla="*/ 15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61" h="463">
                    <a:moveTo>
                      <a:pt x="300" y="67"/>
                    </a:moveTo>
                    <a:lnTo>
                      <a:pt x="300" y="67"/>
                    </a:lnTo>
                    <a:cubicBezTo>
                      <a:pt x="234" y="52"/>
                      <a:pt x="223" y="120"/>
                      <a:pt x="247" y="173"/>
                    </a:cubicBezTo>
                    <a:lnTo>
                      <a:pt x="349" y="104"/>
                    </a:lnTo>
                    <a:lnTo>
                      <a:pt x="349" y="104"/>
                    </a:lnTo>
                    <a:cubicBezTo>
                      <a:pt x="333" y="84"/>
                      <a:pt x="316" y="71"/>
                      <a:pt x="300" y="67"/>
                    </a:cubicBezTo>
                    <a:close/>
                    <a:moveTo>
                      <a:pt x="226" y="295"/>
                    </a:moveTo>
                    <a:lnTo>
                      <a:pt x="226" y="295"/>
                    </a:lnTo>
                    <a:cubicBezTo>
                      <a:pt x="226" y="279"/>
                      <a:pt x="223" y="261"/>
                      <a:pt x="214" y="239"/>
                    </a:cubicBezTo>
                    <a:lnTo>
                      <a:pt x="111" y="307"/>
                    </a:lnTo>
                    <a:lnTo>
                      <a:pt x="111" y="307"/>
                    </a:lnTo>
                    <a:cubicBezTo>
                      <a:pt x="143" y="353"/>
                      <a:pt x="218" y="357"/>
                      <a:pt x="226" y="298"/>
                    </a:cubicBezTo>
                    <a:lnTo>
                      <a:pt x="226" y="298"/>
                    </a:lnTo>
                    <a:cubicBezTo>
                      <a:pt x="226" y="297"/>
                      <a:pt x="226" y="296"/>
                      <a:pt x="226" y="295"/>
                    </a:cubicBezTo>
                    <a:close/>
                    <a:moveTo>
                      <a:pt x="305" y="15"/>
                    </a:moveTo>
                    <a:lnTo>
                      <a:pt x="305" y="15"/>
                    </a:lnTo>
                    <a:cubicBezTo>
                      <a:pt x="331" y="21"/>
                      <a:pt x="356" y="37"/>
                      <a:pt x="380" y="65"/>
                    </a:cubicBezTo>
                    <a:lnTo>
                      <a:pt x="380" y="65"/>
                    </a:lnTo>
                    <a:cubicBezTo>
                      <a:pt x="386" y="71"/>
                      <a:pt x="396" y="72"/>
                      <a:pt x="404" y="67"/>
                    </a:cubicBezTo>
                    <a:lnTo>
                      <a:pt x="429" y="51"/>
                    </a:lnTo>
                    <a:lnTo>
                      <a:pt x="429" y="51"/>
                    </a:lnTo>
                    <a:cubicBezTo>
                      <a:pt x="437" y="45"/>
                      <a:pt x="448" y="48"/>
                      <a:pt x="454" y="55"/>
                    </a:cubicBezTo>
                    <a:lnTo>
                      <a:pt x="454" y="55"/>
                    </a:lnTo>
                    <a:lnTo>
                      <a:pt x="454" y="55"/>
                    </a:lnTo>
                    <a:cubicBezTo>
                      <a:pt x="460" y="64"/>
                      <a:pt x="458" y="76"/>
                      <a:pt x="449" y="81"/>
                    </a:cubicBezTo>
                    <a:lnTo>
                      <a:pt x="424" y="97"/>
                    </a:lnTo>
                    <a:lnTo>
                      <a:pt x="424" y="97"/>
                    </a:lnTo>
                    <a:cubicBezTo>
                      <a:pt x="417" y="103"/>
                      <a:pt x="414" y="113"/>
                      <a:pt x="418" y="121"/>
                    </a:cubicBezTo>
                    <a:lnTo>
                      <a:pt x="418" y="121"/>
                    </a:lnTo>
                    <a:cubicBezTo>
                      <a:pt x="437" y="156"/>
                      <a:pt x="449" y="198"/>
                      <a:pt x="448" y="235"/>
                    </a:cubicBezTo>
                    <a:lnTo>
                      <a:pt x="448" y="235"/>
                    </a:lnTo>
                    <a:cubicBezTo>
                      <a:pt x="447" y="243"/>
                      <a:pt x="441" y="251"/>
                      <a:pt x="432" y="252"/>
                    </a:cubicBezTo>
                    <a:lnTo>
                      <a:pt x="420" y="254"/>
                    </a:lnTo>
                    <a:lnTo>
                      <a:pt x="420" y="254"/>
                    </a:lnTo>
                    <a:cubicBezTo>
                      <a:pt x="409" y="256"/>
                      <a:pt x="400" y="247"/>
                      <a:pt x="400" y="236"/>
                    </a:cubicBezTo>
                    <a:lnTo>
                      <a:pt x="400" y="236"/>
                    </a:lnTo>
                    <a:cubicBezTo>
                      <a:pt x="399" y="209"/>
                      <a:pt x="392" y="179"/>
                      <a:pt x="380" y="153"/>
                    </a:cubicBezTo>
                    <a:lnTo>
                      <a:pt x="380" y="153"/>
                    </a:lnTo>
                    <a:cubicBezTo>
                      <a:pt x="375" y="143"/>
                      <a:pt x="363" y="139"/>
                      <a:pt x="353" y="145"/>
                    </a:cubicBezTo>
                    <a:lnTo>
                      <a:pt x="273" y="199"/>
                    </a:lnTo>
                    <a:lnTo>
                      <a:pt x="273" y="199"/>
                    </a:lnTo>
                    <a:cubicBezTo>
                      <a:pt x="265" y="204"/>
                      <a:pt x="263" y="213"/>
                      <a:pt x="266" y="222"/>
                    </a:cubicBezTo>
                    <a:lnTo>
                      <a:pt x="266" y="222"/>
                    </a:lnTo>
                    <a:cubicBezTo>
                      <a:pt x="326" y="364"/>
                      <a:pt x="187" y="462"/>
                      <a:pt x="81" y="346"/>
                    </a:cubicBezTo>
                    <a:lnTo>
                      <a:pt x="81" y="346"/>
                    </a:lnTo>
                    <a:cubicBezTo>
                      <a:pt x="75" y="339"/>
                      <a:pt x="65" y="338"/>
                      <a:pt x="57" y="344"/>
                    </a:cubicBezTo>
                    <a:lnTo>
                      <a:pt x="32" y="360"/>
                    </a:lnTo>
                    <a:lnTo>
                      <a:pt x="32" y="360"/>
                    </a:lnTo>
                    <a:cubicBezTo>
                      <a:pt x="24" y="366"/>
                      <a:pt x="12" y="364"/>
                      <a:pt x="7" y="356"/>
                    </a:cubicBezTo>
                    <a:lnTo>
                      <a:pt x="7" y="356"/>
                    </a:lnTo>
                    <a:cubicBezTo>
                      <a:pt x="0" y="347"/>
                      <a:pt x="3" y="335"/>
                      <a:pt x="12" y="330"/>
                    </a:cubicBezTo>
                    <a:lnTo>
                      <a:pt x="36" y="314"/>
                    </a:lnTo>
                    <a:lnTo>
                      <a:pt x="36" y="314"/>
                    </a:lnTo>
                    <a:cubicBezTo>
                      <a:pt x="43" y="309"/>
                      <a:pt x="46" y="298"/>
                      <a:pt x="42" y="290"/>
                    </a:cubicBezTo>
                    <a:lnTo>
                      <a:pt x="42" y="290"/>
                    </a:lnTo>
                    <a:cubicBezTo>
                      <a:pt x="28" y="263"/>
                      <a:pt x="18" y="233"/>
                      <a:pt x="15" y="204"/>
                    </a:cubicBezTo>
                    <a:lnTo>
                      <a:pt x="15" y="204"/>
                    </a:lnTo>
                    <a:cubicBezTo>
                      <a:pt x="14" y="195"/>
                      <a:pt x="20" y="187"/>
                      <a:pt x="30" y="184"/>
                    </a:cubicBezTo>
                    <a:lnTo>
                      <a:pt x="43" y="182"/>
                    </a:lnTo>
                    <a:lnTo>
                      <a:pt x="43" y="182"/>
                    </a:lnTo>
                    <a:cubicBezTo>
                      <a:pt x="53" y="180"/>
                      <a:pt x="63" y="187"/>
                      <a:pt x="65" y="198"/>
                    </a:cubicBezTo>
                    <a:lnTo>
                      <a:pt x="65" y="198"/>
                    </a:lnTo>
                    <a:cubicBezTo>
                      <a:pt x="67" y="226"/>
                      <a:pt x="77" y="253"/>
                      <a:pt x="91" y="277"/>
                    </a:cubicBezTo>
                    <a:lnTo>
                      <a:pt x="202" y="203"/>
                    </a:lnTo>
                    <a:lnTo>
                      <a:pt x="202" y="203"/>
                    </a:lnTo>
                    <a:cubicBezTo>
                      <a:pt x="186" y="154"/>
                      <a:pt x="171" y="122"/>
                      <a:pt x="183" y="78"/>
                    </a:cubicBezTo>
                    <a:lnTo>
                      <a:pt x="183" y="78"/>
                    </a:lnTo>
                    <a:cubicBezTo>
                      <a:pt x="197" y="31"/>
                      <a:pt x="257" y="0"/>
                      <a:pt x="30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3" name="Freeform 61">
                <a:extLst>
                  <a:ext uri="{FF2B5EF4-FFF2-40B4-BE49-F238E27FC236}">
                    <a16:creationId xmlns:a16="http://schemas.microsoft.com/office/drawing/2014/main" id="{603744FB-1331-4FF0-ABE4-FF668AB91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001" y="6475365"/>
                <a:ext cx="545502" cy="408144"/>
              </a:xfrm>
              <a:custGeom>
                <a:avLst/>
                <a:gdLst>
                  <a:gd name="T0" fmla="*/ 614 w 615"/>
                  <a:gd name="T1" fmla="*/ 311 h 457"/>
                  <a:gd name="T2" fmla="*/ 614 w 615"/>
                  <a:gd name="T3" fmla="*/ 311 h 457"/>
                  <a:gd name="T4" fmla="*/ 335 w 615"/>
                  <a:gd name="T5" fmla="*/ 0 h 457"/>
                  <a:gd name="T6" fmla="*/ 0 w 615"/>
                  <a:gd name="T7" fmla="*/ 250 h 457"/>
                  <a:gd name="T8" fmla="*/ 0 w 615"/>
                  <a:gd name="T9" fmla="*/ 250 h 457"/>
                  <a:gd name="T10" fmla="*/ 476 w 615"/>
                  <a:gd name="T11" fmla="*/ 393 h 457"/>
                  <a:gd name="T12" fmla="*/ 476 w 615"/>
                  <a:gd name="T13" fmla="*/ 393 h 457"/>
                  <a:gd name="T14" fmla="*/ 614 w 615"/>
                  <a:gd name="T15" fmla="*/ 311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5" h="457">
                    <a:moveTo>
                      <a:pt x="614" y="311"/>
                    </a:moveTo>
                    <a:lnTo>
                      <a:pt x="614" y="311"/>
                    </a:lnTo>
                    <a:cubicBezTo>
                      <a:pt x="448" y="118"/>
                      <a:pt x="335" y="0"/>
                      <a:pt x="335" y="0"/>
                    </a:cubicBezTo>
                    <a:lnTo>
                      <a:pt x="0" y="250"/>
                    </a:lnTo>
                    <a:lnTo>
                      <a:pt x="0" y="250"/>
                    </a:lnTo>
                    <a:cubicBezTo>
                      <a:pt x="107" y="392"/>
                      <a:pt x="298" y="456"/>
                      <a:pt x="476" y="393"/>
                    </a:cubicBezTo>
                    <a:lnTo>
                      <a:pt x="476" y="393"/>
                    </a:lnTo>
                    <a:cubicBezTo>
                      <a:pt x="528" y="375"/>
                      <a:pt x="575" y="346"/>
                      <a:pt x="614" y="31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4" name="Freeform 62">
                <a:extLst>
                  <a:ext uri="{FF2B5EF4-FFF2-40B4-BE49-F238E27FC236}">
                    <a16:creationId xmlns:a16="http://schemas.microsoft.com/office/drawing/2014/main" id="{00BF63AD-1A6E-4997-8438-BE7A4777E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0" y="8343410"/>
                <a:ext cx="412067" cy="525878"/>
              </a:xfrm>
              <a:custGeom>
                <a:avLst/>
                <a:gdLst>
                  <a:gd name="T0" fmla="*/ 461 w 462"/>
                  <a:gd name="T1" fmla="*/ 402 h 590"/>
                  <a:gd name="T2" fmla="*/ 461 w 462"/>
                  <a:gd name="T3" fmla="*/ 402 h 590"/>
                  <a:gd name="T4" fmla="*/ 326 w 462"/>
                  <a:gd name="T5" fmla="*/ 0 h 590"/>
                  <a:gd name="T6" fmla="*/ 326 w 462"/>
                  <a:gd name="T7" fmla="*/ 0 h 590"/>
                  <a:gd name="T8" fmla="*/ 77 w 462"/>
                  <a:gd name="T9" fmla="*/ 531 h 590"/>
                  <a:gd name="T10" fmla="*/ 77 w 462"/>
                  <a:gd name="T11" fmla="*/ 531 h 590"/>
                  <a:gd name="T12" fmla="*/ 102 w 462"/>
                  <a:gd name="T13" fmla="*/ 589 h 590"/>
                  <a:gd name="T14" fmla="*/ 461 w 462"/>
                  <a:gd name="T15" fmla="*/ 402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2" h="590">
                    <a:moveTo>
                      <a:pt x="461" y="402"/>
                    </a:moveTo>
                    <a:lnTo>
                      <a:pt x="461" y="402"/>
                    </a:lnTo>
                    <a:cubicBezTo>
                      <a:pt x="429" y="269"/>
                      <a:pt x="382" y="135"/>
                      <a:pt x="326" y="0"/>
                    </a:cubicBezTo>
                    <a:lnTo>
                      <a:pt x="326" y="0"/>
                    </a:lnTo>
                    <a:cubicBezTo>
                      <a:pt x="111" y="79"/>
                      <a:pt x="0" y="316"/>
                      <a:pt x="77" y="531"/>
                    </a:cubicBezTo>
                    <a:lnTo>
                      <a:pt x="77" y="531"/>
                    </a:lnTo>
                    <a:cubicBezTo>
                      <a:pt x="84" y="551"/>
                      <a:pt x="93" y="571"/>
                      <a:pt x="102" y="589"/>
                    </a:cubicBezTo>
                    <a:lnTo>
                      <a:pt x="461" y="402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5" name="Freeform 63">
                <a:extLst>
                  <a:ext uri="{FF2B5EF4-FFF2-40B4-BE49-F238E27FC236}">
                    <a16:creationId xmlns:a16="http://schemas.microsoft.com/office/drawing/2014/main" id="{0C6A8595-2F6E-4605-88AD-38B75DC75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4805" y="8814346"/>
                <a:ext cx="510180" cy="419916"/>
              </a:xfrm>
              <a:custGeom>
                <a:avLst/>
                <a:gdLst>
                  <a:gd name="T0" fmla="*/ 572 w 573"/>
                  <a:gd name="T1" fmla="*/ 266 h 474"/>
                  <a:gd name="T2" fmla="*/ 572 w 573"/>
                  <a:gd name="T3" fmla="*/ 266 h 474"/>
                  <a:gd name="T4" fmla="*/ 65 w 573"/>
                  <a:gd name="T5" fmla="*/ 70 h 474"/>
                  <a:gd name="T6" fmla="*/ 65 w 573"/>
                  <a:gd name="T7" fmla="*/ 70 h 474"/>
                  <a:gd name="T8" fmla="*/ 0 w 573"/>
                  <a:gd name="T9" fmla="*/ 99 h 474"/>
                  <a:gd name="T10" fmla="*/ 0 w 573"/>
                  <a:gd name="T11" fmla="*/ 99 h 474"/>
                  <a:gd name="T12" fmla="*/ 177 w 573"/>
                  <a:gd name="T13" fmla="*/ 473 h 474"/>
                  <a:gd name="T14" fmla="*/ 572 w 573"/>
                  <a:gd name="T15" fmla="*/ 266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3" h="474">
                    <a:moveTo>
                      <a:pt x="572" y="266"/>
                    </a:moveTo>
                    <a:lnTo>
                      <a:pt x="572" y="266"/>
                    </a:lnTo>
                    <a:cubicBezTo>
                      <a:pt x="477" y="87"/>
                      <a:pt x="261" y="0"/>
                      <a:pt x="65" y="70"/>
                    </a:cubicBezTo>
                    <a:lnTo>
                      <a:pt x="65" y="70"/>
                    </a:lnTo>
                    <a:cubicBezTo>
                      <a:pt x="42" y="78"/>
                      <a:pt x="20" y="88"/>
                      <a:pt x="0" y="99"/>
                    </a:cubicBezTo>
                    <a:lnTo>
                      <a:pt x="0" y="99"/>
                    </a:lnTo>
                    <a:cubicBezTo>
                      <a:pt x="116" y="328"/>
                      <a:pt x="177" y="473"/>
                      <a:pt x="177" y="473"/>
                    </a:cubicBezTo>
                    <a:lnTo>
                      <a:pt x="572" y="266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6" name="Freeform 64">
                <a:extLst>
                  <a:ext uri="{FF2B5EF4-FFF2-40B4-BE49-F238E27FC236}">
                    <a16:creationId xmlns:a16="http://schemas.microsoft.com/office/drawing/2014/main" id="{3F664373-A615-4474-8488-0CDC3549A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6070" y="6981620"/>
                <a:ext cx="404219" cy="498408"/>
              </a:xfrm>
              <a:custGeom>
                <a:avLst/>
                <a:gdLst>
                  <a:gd name="T0" fmla="*/ 399 w 456"/>
                  <a:gd name="T1" fmla="*/ 122 h 561"/>
                  <a:gd name="T2" fmla="*/ 399 w 456"/>
                  <a:gd name="T3" fmla="*/ 122 h 561"/>
                  <a:gd name="T4" fmla="*/ 330 w 456"/>
                  <a:gd name="T5" fmla="*/ 0 h 561"/>
                  <a:gd name="T6" fmla="*/ 0 w 456"/>
                  <a:gd name="T7" fmla="*/ 245 h 561"/>
                  <a:gd name="T8" fmla="*/ 0 w 456"/>
                  <a:gd name="T9" fmla="*/ 245 h 561"/>
                  <a:gd name="T10" fmla="*/ 298 w 456"/>
                  <a:gd name="T11" fmla="*/ 560 h 561"/>
                  <a:gd name="T12" fmla="*/ 298 w 456"/>
                  <a:gd name="T13" fmla="*/ 560 h 561"/>
                  <a:gd name="T14" fmla="*/ 399 w 456"/>
                  <a:gd name="T15" fmla="*/ 122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561">
                    <a:moveTo>
                      <a:pt x="399" y="122"/>
                    </a:moveTo>
                    <a:lnTo>
                      <a:pt x="399" y="122"/>
                    </a:lnTo>
                    <a:cubicBezTo>
                      <a:pt x="383" y="77"/>
                      <a:pt x="359" y="35"/>
                      <a:pt x="330" y="0"/>
                    </a:cubicBezTo>
                    <a:lnTo>
                      <a:pt x="0" y="245"/>
                    </a:lnTo>
                    <a:lnTo>
                      <a:pt x="0" y="245"/>
                    </a:lnTo>
                    <a:cubicBezTo>
                      <a:pt x="104" y="347"/>
                      <a:pt x="203" y="452"/>
                      <a:pt x="298" y="560"/>
                    </a:cubicBezTo>
                    <a:lnTo>
                      <a:pt x="298" y="560"/>
                    </a:lnTo>
                    <a:cubicBezTo>
                      <a:pt x="410" y="449"/>
                      <a:pt x="455" y="280"/>
                      <a:pt x="399" y="12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7" name="Freeform 65">
                <a:extLst>
                  <a:ext uri="{FF2B5EF4-FFF2-40B4-BE49-F238E27FC236}">
                    <a16:creationId xmlns:a16="http://schemas.microsoft.com/office/drawing/2014/main" id="{59E2413F-DDD4-4021-AD26-89BE68FDD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2735" y="7205316"/>
                <a:ext cx="219770" cy="219770"/>
              </a:xfrm>
              <a:custGeom>
                <a:avLst/>
                <a:gdLst>
                  <a:gd name="T0" fmla="*/ 161 w 249"/>
                  <a:gd name="T1" fmla="*/ 228 h 249"/>
                  <a:gd name="T2" fmla="*/ 161 w 249"/>
                  <a:gd name="T3" fmla="*/ 228 h 249"/>
                  <a:gd name="T4" fmla="*/ 20 w 249"/>
                  <a:gd name="T5" fmla="*/ 161 h 249"/>
                  <a:gd name="T6" fmla="*/ 20 w 249"/>
                  <a:gd name="T7" fmla="*/ 161 h 249"/>
                  <a:gd name="T8" fmla="*/ 87 w 249"/>
                  <a:gd name="T9" fmla="*/ 20 h 249"/>
                  <a:gd name="T10" fmla="*/ 87 w 249"/>
                  <a:gd name="T11" fmla="*/ 20 h 249"/>
                  <a:gd name="T12" fmla="*/ 228 w 249"/>
                  <a:gd name="T13" fmla="*/ 87 h 249"/>
                  <a:gd name="T14" fmla="*/ 228 w 249"/>
                  <a:gd name="T15" fmla="*/ 87 h 249"/>
                  <a:gd name="T16" fmla="*/ 161 w 249"/>
                  <a:gd name="T17" fmla="*/ 22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9" h="249">
                    <a:moveTo>
                      <a:pt x="161" y="228"/>
                    </a:moveTo>
                    <a:lnTo>
                      <a:pt x="161" y="228"/>
                    </a:lnTo>
                    <a:cubicBezTo>
                      <a:pt x="104" y="248"/>
                      <a:pt x="41" y="218"/>
                      <a:pt x="20" y="161"/>
                    </a:cubicBezTo>
                    <a:lnTo>
                      <a:pt x="20" y="161"/>
                    </a:lnTo>
                    <a:cubicBezTo>
                      <a:pt x="0" y="104"/>
                      <a:pt x="30" y="41"/>
                      <a:pt x="87" y="20"/>
                    </a:cubicBezTo>
                    <a:lnTo>
                      <a:pt x="87" y="20"/>
                    </a:lnTo>
                    <a:cubicBezTo>
                      <a:pt x="144" y="0"/>
                      <a:pt x="208" y="30"/>
                      <a:pt x="228" y="87"/>
                    </a:cubicBezTo>
                    <a:lnTo>
                      <a:pt x="228" y="87"/>
                    </a:lnTo>
                    <a:cubicBezTo>
                      <a:pt x="248" y="144"/>
                      <a:pt x="218" y="207"/>
                      <a:pt x="161" y="22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8" name="Freeform 66">
                <a:extLst>
                  <a:ext uri="{FF2B5EF4-FFF2-40B4-BE49-F238E27FC236}">
                    <a16:creationId xmlns:a16="http://schemas.microsoft.com/office/drawing/2014/main" id="{7D3D4341-CC3E-4367-A871-0E5497F29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84836" y="8315938"/>
                <a:ext cx="219770" cy="219770"/>
              </a:xfrm>
              <a:custGeom>
                <a:avLst/>
                <a:gdLst>
                  <a:gd name="T0" fmla="*/ 161 w 249"/>
                  <a:gd name="T1" fmla="*/ 228 h 249"/>
                  <a:gd name="T2" fmla="*/ 161 w 249"/>
                  <a:gd name="T3" fmla="*/ 228 h 249"/>
                  <a:gd name="T4" fmla="*/ 21 w 249"/>
                  <a:gd name="T5" fmla="*/ 161 h 249"/>
                  <a:gd name="T6" fmla="*/ 21 w 249"/>
                  <a:gd name="T7" fmla="*/ 161 h 249"/>
                  <a:gd name="T8" fmla="*/ 87 w 249"/>
                  <a:gd name="T9" fmla="*/ 21 h 249"/>
                  <a:gd name="T10" fmla="*/ 87 w 249"/>
                  <a:gd name="T11" fmla="*/ 21 h 249"/>
                  <a:gd name="T12" fmla="*/ 228 w 249"/>
                  <a:gd name="T13" fmla="*/ 87 h 249"/>
                  <a:gd name="T14" fmla="*/ 228 w 249"/>
                  <a:gd name="T15" fmla="*/ 87 h 249"/>
                  <a:gd name="T16" fmla="*/ 161 w 249"/>
                  <a:gd name="T17" fmla="*/ 228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9" h="249">
                    <a:moveTo>
                      <a:pt x="161" y="228"/>
                    </a:moveTo>
                    <a:lnTo>
                      <a:pt x="161" y="228"/>
                    </a:lnTo>
                    <a:cubicBezTo>
                      <a:pt x="104" y="248"/>
                      <a:pt x="40" y="218"/>
                      <a:pt x="21" y="161"/>
                    </a:cubicBezTo>
                    <a:lnTo>
                      <a:pt x="21" y="161"/>
                    </a:lnTo>
                    <a:cubicBezTo>
                      <a:pt x="0" y="104"/>
                      <a:pt x="30" y="41"/>
                      <a:pt x="87" y="21"/>
                    </a:cubicBezTo>
                    <a:lnTo>
                      <a:pt x="87" y="21"/>
                    </a:lnTo>
                    <a:cubicBezTo>
                      <a:pt x="145" y="0"/>
                      <a:pt x="207" y="30"/>
                      <a:pt x="228" y="87"/>
                    </a:cubicBezTo>
                    <a:lnTo>
                      <a:pt x="228" y="87"/>
                    </a:lnTo>
                    <a:cubicBezTo>
                      <a:pt x="248" y="145"/>
                      <a:pt x="219" y="208"/>
                      <a:pt x="161" y="22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9" name="Freeform 67">
                <a:extLst>
                  <a:ext uri="{FF2B5EF4-FFF2-40B4-BE49-F238E27FC236}">
                    <a16:creationId xmlns:a16="http://schemas.microsoft.com/office/drawing/2014/main" id="{F3B128DF-7FCB-45CE-80D1-AC3089A9B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219" y="4607321"/>
                <a:ext cx="2350753" cy="1997551"/>
              </a:xfrm>
              <a:custGeom>
                <a:avLst/>
                <a:gdLst>
                  <a:gd name="T0" fmla="*/ 1246 w 2641"/>
                  <a:gd name="T1" fmla="*/ 0 h 2244"/>
                  <a:gd name="T2" fmla="*/ 1246 w 2641"/>
                  <a:gd name="T3" fmla="*/ 0 h 2244"/>
                  <a:gd name="T4" fmla="*/ 2640 w 2641"/>
                  <a:gd name="T5" fmla="*/ 1257 h 2244"/>
                  <a:gd name="T6" fmla="*/ 1289 w 2641"/>
                  <a:gd name="T7" fmla="*/ 2243 h 2244"/>
                  <a:gd name="T8" fmla="*/ 1289 w 2641"/>
                  <a:gd name="T9" fmla="*/ 2243 h 2244"/>
                  <a:gd name="T10" fmla="*/ 0 w 2641"/>
                  <a:gd name="T11" fmla="*/ 1069 h 2244"/>
                  <a:gd name="T12" fmla="*/ 0 w 2641"/>
                  <a:gd name="T13" fmla="*/ 1069 h 2244"/>
                  <a:gd name="T14" fmla="*/ 605 w 2641"/>
                  <a:gd name="T15" fmla="*/ 466 h 2244"/>
                  <a:gd name="T16" fmla="*/ 605 w 2641"/>
                  <a:gd name="T17" fmla="*/ 466 h 2244"/>
                  <a:gd name="T18" fmla="*/ 1246 w 2641"/>
                  <a:gd name="T19" fmla="*/ 0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1" h="2244">
                    <a:moveTo>
                      <a:pt x="1246" y="0"/>
                    </a:moveTo>
                    <a:lnTo>
                      <a:pt x="1246" y="0"/>
                    </a:lnTo>
                    <a:cubicBezTo>
                      <a:pt x="1246" y="0"/>
                      <a:pt x="1476" y="1072"/>
                      <a:pt x="2640" y="1257"/>
                    </a:cubicBezTo>
                    <a:lnTo>
                      <a:pt x="1289" y="2243"/>
                    </a:lnTo>
                    <a:lnTo>
                      <a:pt x="1289" y="2243"/>
                    </a:lnTo>
                    <a:cubicBezTo>
                      <a:pt x="1289" y="2243"/>
                      <a:pt x="228" y="1879"/>
                      <a:pt x="0" y="1069"/>
                    </a:cubicBezTo>
                    <a:lnTo>
                      <a:pt x="0" y="1069"/>
                    </a:lnTo>
                    <a:cubicBezTo>
                      <a:pt x="159" y="882"/>
                      <a:pt x="359" y="674"/>
                      <a:pt x="605" y="466"/>
                    </a:cubicBezTo>
                    <a:lnTo>
                      <a:pt x="605" y="466"/>
                    </a:lnTo>
                    <a:cubicBezTo>
                      <a:pt x="832" y="274"/>
                      <a:pt x="1051" y="121"/>
                      <a:pt x="124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0" name="Freeform 68">
                <a:extLst>
                  <a:ext uri="{FF2B5EF4-FFF2-40B4-BE49-F238E27FC236}">
                    <a16:creationId xmlns:a16="http://schemas.microsoft.com/office/drawing/2014/main" id="{64AEAE25-2BFB-4D8D-B658-B273BCE51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219" y="4607321"/>
                <a:ext cx="2350753" cy="1997551"/>
              </a:xfrm>
              <a:custGeom>
                <a:avLst/>
                <a:gdLst>
                  <a:gd name="T0" fmla="*/ 1246 w 2641"/>
                  <a:gd name="T1" fmla="*/ 0 h 2244"/>
                  <a:gd name="T2" fmla="*/ 1246 w 2641"/>
                  <a:gd name="T3" fmla="*/ 0 h 2244"/>
                  <a:gd name="T4" fmla="*/ 2640 w 2641"/>
                  <a:gd name="T5" fmla="*/ 1257 h 2244"/>
                  <a:gd name="T6" fmla="*/ 1289 w 2641"/>
                  <a:gd name="T7" fmla="*/ 2243 h 2244"/>
                  <a:gd name="T8" fmla="*/ 1289 w 2641"/>
                  <a:gd name="T9" fmla="*/ 2243 h 2244"/>
                  <a:gd name="T10" fmla="*/ 0 w 2641"/>
                  <a:gd name="T11" fmla="*/ 1069 h 2244"/>
                  <a:gd name="T12" fmla="*/ 0 w 2641"/>
                  <a:gd name="T13" fmla="*/ 1069 h 2244"/>
                  <a:gd name="T14" fmla="*/ 605 w 2641"/>
                  <a:gd name="T15" fmla="*/ 466 h 2244"/>
                  <a:gd name="T16" fmla="*/ 605 w 2641"/>
                  <a:gd name="T17" fmla="*/ 466 h 2244"/>
                  <a:gd name="T18" fmla="*/ 1246 w 2641"/>
                  <a:gd name="T19" fmla="*/ 0 h 2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1" h="2244">
                    <a:moveTo>
                      <a:pt x="1246" y="0"/>
                    </a:moveTo>
                    <a:lnTo>
                      <a:pt x="1246" y="0"/>
                    </a:lnTo>
                    <a:cubicBezTo>
                      <a:pt x="1246" y="0"/>
                      <a:pt x="1476" y="1072"/>
                      <a:pt x="2640" y="1257"/>
                    </a:cubicBezTo>
                    <a:lnTo>
                      <a:pt x="1289" y="2243"/>
                    </a:lnTo>
                    <a:lnTo>
                      <a:pt x="1289" y="2243"/>
                    </a:lnTo>
                    <a:cubicBezTo>
                      <a:pt x="1289" y="2243"/>
                      <a:pt x="228" y="1879"/>
                      <a:pt x="0" y="1069"/>
                    </a:cubicBezTo>
                    <a:lnTo>
                      <a:pt x="0" y="1069"/>
                    </a:lnTo>
                    <a:cubicBezTo>
                      <a:pt x="159" y="882"/>
                      <a:pt x="359" y="674"/>
                      <a:pt x="605" y="466"/>
                    </a:cubicBezTo>
                    <a:lnTo>
                      <a:pt x="605" y="466"/>
                    </a:lnTo>
                    <a:cubicBezTo>
                      <a:pt x="832" y="274"/>
                      <a:pt x="1051" y="121"/>
                      <a:pt x="1246" y="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1" name="Freeform 69">
                <a:extLst>
                  <a:ext uri="{FF2B5EF4-FFF2-40B4-BE49-F238E27FC236}">
                    <a16:creationId xmlns:a16="http://schemas.microsoft.com/office/drawing/2014/main" id="{22309140-5F01-40B9-BCFE-98314CCCC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5579" y="4536680"/>
                <a:ext cx="2492033" cy="2134908"/>
              </a:xfrm>
              <a:custGeom>
                <a:avLst/>
                <a:gdLst>
                  <a:gd name="T0" fmla="*/ 162 w 2800"/>
                  <a:gd name="T1" fmla="*/ 1165 h 2397"/>
                  <a:gd name="T2" fmla="*/ 162 w 2800"/>
                  <a:gd name="T3" fmla="*/ 1165 h 2397"/>
                  <a:gd name="T4" fmla="*/ 846 w 2800"/>
                  <a:gd name="T5" fmla="*/ 1973 h 2397"/>
                  <a:gd name="T6" fmla="*/ 846 w 2800"/>
                  <a:gd name="T7" fmla="*/ 1973 h 2397"/>
                  <a:gd name="T8" fmla="*/ 1355 w 2800"/>
                  <a:gd name="T9" fmla="*/ 2238 h 2397"/>
                  <a:gd name="T10" fmla="*/ 2539 w 2800"/>
                  <a:gd name="T11" fmla="*/ 1374 h 2397"/>
                  <a:gd name="T12" fmla="*/ 2539 w 2800"/>
                  <a:gd name="T13" fmla="*/ 1374 h 2397"/>
                  <a:gd name="T14" fmla="*/ 1969 w 2800"/>
                  <a:gd name="T15" fmla="*/ 1123 h 2397"/>
                  <a:gd name="T16" fmla="*/ 1969 w 2800"/>
                  <a:gd name="T17" fmla="*/ 1123 h 2397"/>
                  <a:gd name="T18" fmla="*/ 1524 w 2800"/>
                  <a:gd name="T19" fmla="*/ 680 h 2397"/>
                  <a:gd name="T20" fmla="*/ 1524 w 2800"/>
                  <a:gd name="T21" fmla="*/ 680 h 2397"/>
                  <a:gd name="T22" fmla="*/ 1281 w 2800"/>
                  <a:gd name="T23" fmla="*/ 195 h 2397"/>
                  <a:gd name="T24" fmla="*/ 1281 w 2800"/>
                  <a:gd name="T25" fmla="*/ 195 h 2397"/>
                  <a:gd name="T26" fmla="*/ 732 w 2800"/>
                  <a:gd name="T27" fmla="*/ 601 h 2397"/>
                  <a:gd name="T28" fmla="*/ 732 w 2800"/>
                  <a:gd name="T29" fmla="*/ 601 h 2397"/>
                  <a:gd name="T30" fmla="*/ 162 w 2800"/>
                  <a:gd name="T31" fmla="*/ 1165 h 2397"/>
                  <a:gd name="T32" fmla="*/ 1368 w 2800"/>
                  <a:gd name="T33" fmla="*/ 2396 h 2397"/>
                  <a:gd name="T34" fmla="*/ 1368 w 2800"/>
                  <a:gd name="T35" fmla="*/ 2396 h 2397"/>
                  <a:gd name="T36" fmla="*/ 1344 w 2800"/>
                  <a:gd name="T37" fmla="*/ 2392 h 2397"/>
                  <a:gd name="T38" fmla="*/ 1344 w 2800"/>
                  <a:gd name="T39" fmla="*/ 2392 h 2397"/>
                  <a:gd name="T40" fmla="*/ 767 w 2800"/>
                  <a:gd name="T41" fmla="*/ 2100 h 2397"/>
                  <a:gd name="T42" fmla="*/ 767 w 2800"/>
                  <a:gd name="T43" fmla="*/ 2100 h 2397"/>
                  <a:gd name="T44" fmla="*/ 320 w 2800"/>
                  <a:gd name="T45" fmla="*/ 1721 h 2397"/>
                  <a:gd name="T46" fmla="*/ 320 w 2800"/>
                  <a:gd name="T47" fmla="*/ 1721 h 2397"/>
                  <a:gd name="T48" fmla="*/ 7 w 2800"/>
                  <a:gd name="T49" fmla="*/ 1167 h 2397"/>
                  <a:gd name="T50" fmla="*/ 7 w 2800"/>
                  <a:gd name="T51" fmla="*/ 1167 h 2397"/>
                  <a:gd name="T52" fmla="*/ 22 w 2800"/>
                  <a:gd name="T53" fmla="*/ 1098 h 2397"/>
                  <a:gd name="T54" fmla="*/ 22 w 2800"/>
                  <a:gd name="T55" fmla="*/ 1098 h 2397"/>
                  <a:gd name="T56" fmla="*/ 636 w 2800"/>
                  <a:gd name="T57" fmla="*/ 487 h 2397"/>
                  <a:gd name="T58" fmla="*/ 636 w 2800"/>
                  <a:gd name="T59" fmla="*/ 487 h 2397"/>
                  <a:gd name="T60" fmla="*/ 1286 w 2800"/>
                  <a:gd name="T61" fmla="*/ 15 h 2397"/>
                  <a:gd name="T62" fmla="*/ 1286 w 2800"/>
                  <a:gd name="T63" fmla="*/ 15 h 2397"/>
                  <a:gd name="T64" fmla="*/ 1355 w 2800"/>
                  <a:gd name="T65" fmla="*/ 10 h 2397"/>
                  <a:gd name="T66" fmla="*/ 1355 w 2800"/>
                  <a:gd name="T67" fmla="*/ 10 h 2397"/>
                  <a:gd name="T68" fmla="*/ 1398 w 2800"/>
                  <a:gd name="T69" fmla="*/ 63 h 2397"/>
                  <a:gd name="T70" fmla="*/ 1398 w 2800"/>
                  <a:gd name="T71" fmla="*/ 63 h 2397"/>
                  <a:gd name="T72" fmla="*/ 1650 w 2800"/>
                  <a:gd name="T73" fmla="*/ 600 h 2397"/>
                  <a:gd name="T74" fmla="*/ 1650 w 2800"/>
                  <a:gd name="T75" fmla="*/ 600 h 2397"/>
                  <a:gd name="T76" fmla="*/ 2732 w 2800"/>
                  <a:gd name="T77" fmla="*/ 1262 h 2397"/>
                  <a:gd name="T78" fmla="*/ 2732 w 2800"/>
                  <a:gd name="T79" fmla="*/ 1262 h 2397"/>
                  <a:gd name="T80" fmla="*/ 2792 w 2800"/>
                  <a:gd name="T81" fmla="*/ 1318 h 2397"/>
                  <a:gd name="T82" fmla="*/ 2792 w 2800"/>
                  <a:gd name="T83" fmla="*/ 1318 h 2397"/>
                  <a:gd name="T84" fmla="*/ 2764 w 2800"/>
                  <a:gd name="T85" fmla="*/ 1396 h 2397"/>
                  <a:gd name="T86" fmla="*/ 1411 w 2800"/>
                  <a:gd name="T87" fmla="*/ 2381 h 2397"/>
                  <a:gd name="T88" fmla="*/ 1411 w 2800"/>
                  <a:gd name="T89" fmla="*/ 2381 h 2397"/>
                  <a:gd name="T90" fmla="*/ 1368 w 2800"/>
                  <a:gd name="T91" fmla="*/ 2396 h 2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00" h="2397">
                    <a:moveTo>
                      <a:pt x="162" y="1165"/>
                    </a:moveTo>
                    <a:lnTo>
                      <a:pt x="162" y="1165"/>
                    </a:lnTo>
                    <a:cubicBezTo>
                      <a:pt x="283" y="1540"/>
                      <a:pt x="599" y="1810"/>
                      <a:pt x="846" y="1973"/>
                    </a:cubicBezTo>
                    <a:lnTo>
                      <a:pt x="846" y="1973"/>
                    </a:lnTo>
                    <a:cubicBezTo>
                      <a:pt x="1068" y="2119"/>
                      <a:pt x="1275" y="2206"/>
                      <a:pt x="1355" y="2238"/>
                    </a:cubicBezTo>
                    <a:lnTo>
                      <a:pt x="2539" y="1374"/>
                    </a:lnTo>
                    <a:lnTo>
                      <a:pt x="2539" y="1374"/>
                    </a:lnTo>
                    <a:cubicBezTo>
                      <a:pt x="2329" y="1323"/>
                      <a:pt x="2138" y="1239"/>
                      <a:pt x="1969" y="1123"/>
                    </a:cubicBezTo>
                    <a:lnTo>
                      <a:pt x="1969" y="1123"/>
                    </a:lnTo>
                    <a:cubicBezTo>
                      <a:pt x="1796" y="1006"/>
                      <a:pt x="1647" y="857"/>
                      <a:pt x="1524" y="680"/>
                    </a:cubicBezTo>
                    <a:lnTo>
                      <a:pt x="1524" y="680"/>
                    </a:lnTo>
                    <a:cubicBezTo>
                      <a:pt x="1390" y="487"/>
                      <a:pt x="1316" y="303"/>
                      <a:pt x="1281" y="195"/>
                    </a:cubicBezTo>
                    <a:lnTo>
                      <a:pt x="1281" y="195"/>
                    </a:lnTo>
                    <a:cubicBezTo>
                      <a:pt x="1090" y="318"/>
                      <a:pt x="906" y="454"/>
                      <a:pt x="732" y="601"/>
                    </a:cubicBezTo>
                    <a:lnTo>
                      <a:pt x="732" y="601"/>
                    </a:lnTo>
                    <a:cubicBezTo>
                      <a:pt x="529" y="773"/>
                      <a:pt x="337" y="963"/>
                      <a:pt x="162" y="1165"/>
                    </a:cubicBezTo>
                    <a:close/>
                    <a:moveTo>
                      <a:pt x="1368" y="2396"/>
                    </a:moveTo>
                    <a:lnTo>
                      <a:pt x="1368" y="2396"/>
                    </a:lnTo>
                    <a:cubicBezTo>
                      <a:pt x="1359" y="2396"/>
                      <a:pt x="1351" y="2394"/>
                      <a:pt x="1344" y="2392"/>
                    </a:cubicBezTo>
                    <a:lnTo>
                      <a:pt x="1344" y="2392"/>
                    </a:lnTo>
                    <a:cubicBezTo>
                      <a:pt x="1332" y="2388"/>
                      <a:pt x="1065" y="2296"/>
                      <a:pt x="767" y="2100"/>
                    </a:cubicBezTo>
                    <a:lnTo>
                      <a:pt x="767" y="2100"/>
                    </a:lnTo>
                    <a:cubicBezTo>
                      <a:pt x="592" y="1985"/>
                      <a:pt x="441" y="1857"/>
                      <a:pt x="320" y="1721"/>
                    </a:cubicBezTo>
                    <a:lnTo>
                      <a:pt x="320" y="1721"/>
                    </a:lnTo>
                    <a:cubicBezTo>
                      <a:pt x="167" y="1549"/>
                      <a:pt x="62" y="1363"/>
                      <a:pt x="7" y="1167"/>
                    </a:cubicBezTo>
                    <a:lnTo>
                      <a:pt x="7" y="1167"/>
                    </a:lnTo>
                    <a:cubicBezTo>
                      <a:pt x="0" y="1143"/>
                      <a:pt x="6" y="1117"/>
                      <a:pt x="22" y="1098"/>
                    </a:cubicBezTo>
                    <a:lnTo>
                      <a:pt x="22" y="1098"/>
                    </a:lnTo>
                    <a:cubicBezTo>
                      <a:pt x="209" y="879"/>
                      <a:pt x="416" y="673"/>
                      <a:pt x="636" y="487"/>
                    </a:cubicBezTo>
                    <a:lnTo>
                      <a:pt x="636" y="487"/>
                    </a:lnTo>
                    <a:cubicBezTo>
                      <a:pt x="840" y="315"/>
                      <a:pt x="1059" y="155"/>
                      <a:pt x="1286" y="15"/>
                    </a:cubicBezTo>
                    <a:lnTo>
                      <a:pt x="1286" y="15"/>
                    </a:lnTo>
                    <a:cubicBezTo>
                      <a:pt x="1307" y="2"/>
                      <a:pt x="1332" y="0"/>
                      <a:pt x="1355" y="10"/>
                    </a:cubicBezTo>
                    <a:lnTo>
                      <a:pt x="1355" y="10"/>
                    </a:lnTo>
                    <a:cubicBezTo>
                      <a:pt x="1377" y="19"/>
                      <a:pt x="1393" y="39"/>
                      <a:pt x="1398" y="63"/>
                    </a:cubicBezTo>
                    <a:lnTo>
                      <a:pt x="1398" y="63"/>
                    </a:lnTo>
                    <a:cubicBezTo>
                      <a:pt x="1399" y="66"/>
                      <a:pt x="1457" y="324"/>
                      <a:pt x="1650" y="600"/>
                    </a:cubicBezTo>
                    <a:lnTo>
                      <a:pt x="1650" y="600"/>
                    </a:lnTo>
                    <a:cubicBezTo>
                      <a:pt x="1908" y="966"/>
                      <a:pt x="2271" y="1189"/>
                      <a:pt x="2732" y="1262"/>
                    </a:cubicBezTo>
                    <a:lnTo>
                      <a:pt x="2732" y="1262"/>
                    </a:lnTo>
                    <a:cubicBezTo>
                      <a:pt x="2762" y="1267"/>
                      <a:pt x="2785" y="1289"/>
                      <a:pt x="2792" y="1318"/>
                    </a:cubicBezTo>
                    <a:lnTo>
                      <a:pt x="2792" y="1318"/>
                    </a:lnTo>
                    <a:cubicBezTo>
                      <a:pt x="2799" y="1347"/>
                      <a:pt x="2788" y="1378"/>
                      <a:pt x="2764" y="1396"/>
                    </a:cubicBezTo>
                    <a:lnTo>
                      <a:pt x="1411" y="2381"/>
                    </a:lnTo>
                    <a:lnTo>
                      <a:pt x="1411" y="2381"/>
                    </a:lnTo>
                    <a:cubicBezTo>
                      <a:pt x="1398" y="2391"/>
                      <a:pt x="1383" y="2396"/>
                      <a:pt x="1368" y="2396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2" name="Freeform 70">
                <a:extLst>
                  <a:ext uri="{FF2B5EF4-FFF2-40B4-BE49-F238E27FC236}">
                    <a16:creationId xmlns:a16="http://schemas.microsoft.com/office/drawing/2014/main" id="{C388C1E1-8321-4432-81B2-3FF39C7AA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8582" y="5474626"/>
                <a:ext cx="678933" cy="678933"/>
              </a:xfrm>
              <a:custGeom>
                <a:avLst/>
                <a:gdLst>
                  <a:gd name="T0" fmla="*/ 31 w 763"/>
                  <a:gd name="T1" fmla="*/ 437 h 763"/>
                  <a:gd name="T2" fmla="*/ 31 w 763"/>
                  <a:gd name="T3" fmla="*/ 437 h 763"/>
                  <a:gd name="T4" fmla="*/ 326 w 763"/>
                  <a:gd name="T5" fmla="*/ 31 h 763"/>
                  <a:gd name="T6" fmla="*/ 326 w 763"/>
                  <a:gd name="T7" fmla="*/ 31 h 763"/>
                  <a:gd name="T8" fmla="*/ 731 w 763"/>
                  <a:gd name="T9" fmla="*/ 325 h 763"/>
                  <a:gd name="T10" fmla="*/ 731 w 763"/>
                  <a:gd name="T11" fmla="*/ 325 h 763"/>
                  <a:gd name="T12" fmla="*/ 437 w 763"/>
                  <a:gd name="T13" fmla="*/ 731 h 763"/>
                  <a:gd name="T14" fmla="*/ 437 w 763"/>
                  <a:gd name="T15" fmla="*/ 731 h 763"/>
                  <a:gd name="T16" fmla="*/ 31 w 763"/>
                  <a:gd name="T17" fmla="*/ 437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3" h="763">
                    <a:moveTo>
                      <a:pt x="31" y="437"/>
                    </a:moveTo>
                    <a:lnTo>
                      <a:pt x="31" y="437"/>
                    </a:lnTo>
                    <a:cubicBezTo>
                      <a:pt x="0" y="243"/>
                      <a:pt x="132" y="62"/>
                      <a:pt x="326" y="31"/>
                    </a:cubicBezTo>
                    <a:lnTo>
                      <a:pt x="326" y="31"/>
                    </a:lnTo>
                    <a:cubicBezTo>
                      <a:pt x="519" y="0"/>
                      <a:pt x="700" y="132"/>
                      <a:pt x="731" y="325"/>
                    </a:cubicBezTo>
                    <a:lnTo>
                      <a:pt x="731" y="325"/>
                    </a:lnTo>
                    <a:cubicBezTo>
                      <a:pt x="762" y="519"/>
                      <a:pt x="630" y="700"/>
                      <a:pt x="437" y="731"/>
                    </a:cubicBezTo>
                    <a:lnTo>
                      <a:pt x="437" y="731"/>
                    </a:lnTo>
                    <a:cubicBezTo>
                      <a:pt x="243" y="762"/>
                      <a:pt x="62" y="630"/>
                      <a:pt x="31" y="43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3" name="Freeform 71">
                <a:extLst>
                  <a:ext uri="{FF2B5EF4-FFF2-40B4-BE49-F238E27FC236}">
                    <a16:creationId xmlns:a16="http://schemas.microsoft.com/office/drawing/2014/main" id="{3745F380-1A60-4EF6-9A83-D5B2A5C88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9337" y="4603395"/>
                <a:ext cx="470936" cy="408144"/>
              </a:xfrm>
              <a:custGeom>
                <a:avLst/>
                <a:gdLst>
                  <a:gd name="T0" fmla="*/ 375 w 527"/>
                  <a:gd name="T1" fmla="*/ 0 h 458"/>
                  <a:gd name="T2" fmla="*/ 375 w 527"/>
                  <a:gd name="T3" fmla="*/ 0 h 458"/>
                  <a:gd name="T4" fmla="*/ 0 w 527"/>
                  <a:gd name="T5" fmla="*/ 248 h 458"/>
                  <a:gd name="T6" fmla="*/ 0 w 527"/>
                  <a:gd name="T7" fmla="*/ 248 h 458"/>
                  <a:gd name="T8" fmla="*/ 469 w 527"/>
                  <a:gd name="T9" fmla="*/ 427 h 458"/>
                  <a:gd name="T10" fmla="*/ 469 w 527"/>
                  <a:gd name="T11" fmla="*/ 427 h 458"/>
                  <a:gd name="T12" fmla="*/ 526 w 527"/>
                  <a:gd name="T13" fmla="*/ 415 h 458"/>
                  <a:gd name="T14" fmla="*/ 526 w 527"/>
                  <a:gd name="T15" fmla="*/ 415 h 458"/>
                  <a:gd name="T16" fmla="*/ 375 w 527"/>
                  <a:gd name="T17" fmla="*/ 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7" h="458">
                    <a:moveTo>
                      <a:pt x="375" y="0"/>
                    </a:moveTo>
                    <a:lnTo>
                      <a:pt x="375" y="0"/>
                    </a:lnTo>
                    <a:cubicBezTo>
                      <a:pt x="256" y="75"/>
                      <a:pt x="130" y="157"/>
                      <a:pt x="0" y="248"/>
                    </a:cubicBezTo>
                    <a:lnTo>
                      <a:pt x="0" y="248"/>
                    </a:lnTo>
                    <a:cubicBezTo>
                      <a:pt x="110" y="382"/>
                      <a:pt x="286" y="457"/>
                      <a:pt x="469" y="427"/>
                    </a:cubicBezTo>
                    <a:lnTo>
                      <a:pt x="469" y="427"/>
                    </a:lnTo>
                    <a:cubicBezTo>
                      <a:pt x="489" y="424"/>
                      <a:pt x="507" y="420"/>
                      <a:pt x="526" y="415"/>
                    </a:cubicBezTo>
                    <a:lnTo>
                      <a:pt x="526" y="415"/>
                    </a:lnTo>
                    <a:cubicBezTo>
                      <a:pt x="413" y="175"/>
                      <a:pt x="375" y="0"/>
                      <a:pt x="375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4" name="Freeform 72">
                <a:extLst>
                  <a:ext uri="{FF2B5EF4-FFF2-40B4-BE49-F238E27FC236}">
                    <a16:creationId xmlns:a16="http://schemas.microsoft.com/office/drawing/2014/main" id="{E22DBC18-13AC-4C4F-B0E2-3E59F7DC3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712" y="5631604"/>
                <a:ext cx="376749" cy="419919"/>
              </a:xfrm>
              <a:custGeom>
                <a:avLst/>
                <a:gdLst>
                  <a:gd name="T0" fmla="*/ 229 w 422"/>
                  <a:gd name="T1" fmla="*/ 64 h 471"/>
                  <a:gd name="T2" fmla="*/ 286 w 422"/>
                  <a:gd name="T3" fmla="*/ 84 h 471"/>
                  <a:gd name="T4" fmla="*/ 229 w 422"/>
                  <a:gd name="T5" fmla="*/ 64 h 471"/>
                  <a:gd name="T6" fmla="*/ 230 w 422"/>
                  <a:gd name="T7" fmla="*/ 301 h 471"/>
                  <a:gd name="T8" fmla="*/ 126 w 422"/>
                  <a:gd name="T9" fmla="*/ 349 h 471"/>
                  <a:gd name="T10" fmla="*/ 230 w 422"/>
                  <a:gd name="T11" fmla="*/ 304 h 471"/>
                  <a:gd name="T12" fmla="*/ 230 w 422"/>
                  <a:gd name="T13" fmla="*/ 301 h 471"/>
                  <a:gd name="T14" fmla="*/ 216 w 422"/>
                  <a:gd name="T15" fmla="*/ 15 h 471"/>
                  <a:gd name="T16" fmla="*/ 302 w 422"/>
                  <a:gd name="T17" fmla="*/ 38 h 471"/>
                  <a:gd name="T18" fmla="*/ 344 w 422"/>
                  <a:gd name="T19" fmla="*/ 10 h 471"/>
                  <a:gd name="T20" fmla="*/ 369 w 422"/>
                  <a:gd name="T21" fmla="*/ 6 h 471"/>
                  <a:gd name="T22" fmla="*/ 373 w 422"/>
                  <a:gd name="T23" fmla="*/ 32 h 471"/>
                  <a:gd name="T24" fmla="*/ 355 w 422"/>
                  <a:gd name="T25" fmla="*/ 55 h 471"/>
                  <a:gd name="T26" fmla="*/ 356 w 422"/>
                  <a:gd name="T27" fmla="*/ 79 h 471"/>
                  <a:gd name="T28" fmla="*/ 419 w 422"/>
                  <a:gd name="T29" fmla="*/ 176 h 471"/>
                  <a:gd name="T30" fmla="*/ 399 w 422"/>
                  <a:gd name="T31" fmla="*/ 203 h 471"/>
                  <a:gd name="T32" fmla="*/ 374 w 422"/>
                  <a:gd name="T33" fmla="*/ 193 h 471"/>
                  <a:gd name="T34" fmla="*/ 330 w 422"/>
                  <a:gd name="T35" fmla="*/ 121 h 471"/>
                  <a:gd name="T36" fmla="*/ 302 w 422"/>
                  <a:gd name="T37" fmla="*/ 122 h 471"/>
                  <a:gd name="T38" fmla="*/ 243 w 422"/>
                  <a:gd name="T39" fmla="*/ 197 h 471"/>
                  <a:gd name="T40" fmla="*/ 245 w 422"/>
                  <a:gd name="T41" fmla="*/ 221 h 471"/>
                  <a:gd name="T42" fmla="*/ 111 w 422"/>
                  <a:gd name="T43" fmla="*/ 395 h 471"/>
                  <a:gd name="T44" fmla="*/ 69 w 422"/>
                  <a:gd name="T45" fmla="*/ 423 h 471"/>
                  <a:gd name="T46" fmla="*/ 43 w 422"/>
                  <a:gd name="T47" fmla="*/ 426 h 471"/>
                  <a:gd name="T48" fmla="*/ 39 w 422"/>
                  <a:gd name="T49" fmla="*/ 401 h 471"/>
                  <a:gd name="T50" fmla="*/ 58 w 422"/>
                  <a:gd name="T51" fmla="*/ 379 h 471"/>
                  <a:gd name="T52" fmla="*/ 56 w 422"/>
                  <a:gd name="T53" fmla="*/ 354 h 471"/>
                  <a:gd name="T54" fmla="*/ 4 w 422"/>
                  <a:gd name="T55" fmla="*/ 283 h 471"/>
                  <a:gd name="T56" fmla="*/ 23 w 422"/>
                  <a:gd name="T57" fmla="*/ 253 h 471"/>
                  <a:gd name="T58" fmla="*/ 48 w 422"/>
                  <a:gd name="T59" fmla="*/ 261 h 471"/>
                  <a:gd name="T60" fmla="*/ 98 w 422"/>
                  <a:gd name="T61" fmla="*/ 327 h 471"/>
                  <a:gd name="T62" fmla="*/ 178 w 422"/>
                  <a:gd name="T63" fmla="*/ 223 h 471"/>
                  <a:gd name="T64" fmla="*/ 123 w 422"/>
                  <a:gd name="T65" fmla="*/ 110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2" h="471">
                    <a:moveTo>
                      <a:pt x="229" y="64"/>
                    </a:moveTo>
                    <a:lnTo>
                      <a:pt x="229" y="64"/>
                    </a:lnTo>
                    <a:cubicBezTo>
                      <a:pt x="163" y="72"/>
                      <a:pt x="172" y="139"/>
                      <a:pt x="211" y="180"/>
                    </a:cubicBezTo>
                    <a:lnTo>
                      <a:pt x="286" y="84"/>
                    </a:lnTo>
                    <a:lnTo>
                      <a:pt x="286" y="84"/>
                    </a:lnTo>
                    <a:cubicBezTo>
                      <a:pt x="265" y="70"/>
                      <a:pt x="245" y="64"/>
                      <a:pt x="229" y="64"/>
                    </a:cubicBezTo>
                    <a:close/>
                    <a:moveTo>
                      <a:pt x="230" y="301"/>
                    </a:moveTo>
                    <a:lnTo>
                      <a:pt x="230" y="301"/>
                    </a:lnTo>
                    <a:cubicBezTo>
                      <a:pt x="226" y="287"/>
                      <a:pt x="216" y="271"/>
                      <a:pt x="201" y="252"/>
                    </a:cubicBezTo>
                    <a:lnTo>
                      <a:pt x="126" y="349"/>
                    </a:lnTo>
                    <a:lnTo>
                      <a:pt x="126" y="349"/>
                    </a:lnTo>
                    <a:cubicBezTo>
                      <a:pt x="171" y="382"/>
                      <a:pt x="242" y="362"/>
                      <a:pt x="230" y="304"/>
                    </a:cubicBezTo>
                    <a:lnTo>
                      <a:pt x="230" y="304"/>
                    </a:lnTo>
                    <a:cubicBezTo>
                      <a:pt x="230" y="303"/>
                      <a:pt x="230" y="302"/>
                      <a:pt x="230" y="301"/>
                    </a:cubicBezTo>
                    <a:close/>
                    <a:moveTo>
                      <a:pt x="216" y="15"/>
                    </a:moveTo>
                    <a:lnTo>
                      <a:pt x="216" y="15"/>
                    </a:lnTo>
                    <a:cubicBezTo>
                      <a:pt x="243" y="12"/>
                      <a:pt x="272" y="20"/>
                      <a:pt x="302" y="38"/>
                    </a:cubicBezTo>
                    <a:lnTo>
                      <a:pt x="302" y="38"/>
                    </a:lnTo>
                    <a:cubicBezTo>
                      <a:pt x="310" y="42"/>
                      <a:pt x="320" y="40"/>
                      <a:pt x="325" y="33"/>
                    </a:cubicBezTo>
                    <a:lnTo>
                      <a:pt x="344" y="10"/>
                    </a:lnTo>
                    <a:lnTo>
                      <a:pt x="344" y="10"/>
                    </a:lnTo>
                    <a:cubicBezTo>
                      <a:pt x="349" y="2"/>
                      <a:pt x="361" y="0"/>
                      <a:pt x="369" y="6"/>
                    </a:cubicBezTo>
                    <a:lnTo>
                      <a:pt x="369" y="6"/>
                    </a:lnTo>
                    <a:cubicBezTo>
                      <a:pt x="377" y="12"/>
                      <a:pt x="378" y="24"/>
                      <a:pt x="373" y="32"/>
                    </a:cubicBezTo>
                    <a:lnTo>
                      <a:pt x="355" y="55"/>
                    </a:lnTo>
                    <a:lnTo>
                      <a:pt x="355" y="55"/>
                    </a:lnTo>
                    <a:cubicBezTo>
                      <a:pt x="349" y="62"/>
                      <a:pt x="349" y="72"/>
                      <a:pt x="356" y="79"/>
                    </a:cubicBezTo>
                    <a:lnTo>
                      <a:pt x="356" y="79"/>
                    </a:lnTo>
                    <a:cubicBezTo>
                      <a:pt x="384" y="106"/>
                      <a:pt x="408" y="142"/>
                      <a:pt x="419" y="176"/>
                    </a:cubicBezTo>
                    <a:lnTo>
                      <a:pt x="419" y="176"/>
                    </a:lnTo>
                    <a:cubicBezTo>
                      <a:pt x="421" y="185"/>
                      <a:pt x="418" y="194"/>
                      <a:pt x="410" y="198"/>
                    </a:cubicBezTo>
                    <a:lnTo>
                      <a:pt x="399" y="203"/>
                    </a:lnTo>
                    <a:lnTo>
                      <a:pt x="399" y="203"/>
                    </a:lnTo>
                    <a:cubicBezTo>
                      <a:pt x="389" y="208"/>
                      <a:pt x="378" y="203"/>
                      <a:pt x="374" y="193"/>
                    </a:cubicBezTo>
                    <a:lnTo>
                      <a:pt x="374" y="193"/>
                    </a:lnTo>
                    <a:cubicBezTo>
                      <a:pt x="365" y="167"/>
                      <a:pt x="349" y="142"/>
                      <a:pt x="330" y="121"/>
                    </a:cubicBezTo>
                    <a:lnTo>
                      <a:pt x="330" y="121"/>
                    </a:lnTo>
                    <a:cubicBezTo>
                      <a:pt x="322" y="112"/>
                      <a:pt x="309" y="113"/>
                      <a:pt x="302" y="122"/>
                    </a:cubicBezTo>
                    <a:lnTo>
                      <a:pt x="243" y="197"/>
                    </a:lnTo>
                    <a:lnTo>
                      <a:pt x="243" y="197"/>
                    </a:lnTo>
                    <a:cubicBezTo>
                      <a:pt x="238" y="204"/>
                      <a:pt x="239" y="214"/>
                      <a:pt x="245" y="221"/>
                    </a:cubicBezTo>
                    <a:lnTo>
                      <a:pt x="245" y="221"/>
                    </a:lnTo>
                    <a:cubicBezTo>
                      <a:pt x="345" y="335"/>
                      <a:pt x="245" y="470"/>
                      <a:pt x="111" y="395"/>
                    </a:cubicBezTo>
                    <a:lnTo>
                      <a:pt x="111" y="395"/>
                    </a:lnTo>
                    <a:cubicBezTo>
                      <a:pt x="102" y="390"/>
                      <a:pt x="92" y="392"/>
                      <a:pt x="87" y="399"/>
                    </a:cubicBezTo>
                    <a:lnTo>
                      <a:pt x="69" y="423"/>
                    </a:lnTo>
                    <a:lnTo>
                      <a:pt x="69" y="423"/>
                    </a:lnTo>
                    <a:cubicBezTo>
                      <a:pt x="63" y="431"/>
                      <a:pt x="51" y="432"/>
                      <a:pt x="43" y="426"/>
                    </a:cubicBezTo>
                    <a:lnTo>
                      <a:pt x="43" y="426"/>
                    </a:lnTo>
                    <a:cubicBezTo>
                      <a:pt x="35" y="421"/>
                      <a:pt x="33" y="409"/>
                      <a:pt x="39" y="401"/>
                    </a:cubicBezTo>
                    <a:lnTo>
                      <a:pt x="58" y="379"/>
                    </a:lnTo>
                    <a:lnTo>
                      <a:pt x="58" y="379"/>
                    </a:lnTo>
                    <a:cubicBezTo>
                      <a:pt x="63" y="371"/>
                      <a:pt x="63" y="360"/>
                      <a:pt x="56" y="354"/>
                    </a:cubicBezTo>
                    <a:lnTo>
                      <a:pt x="56" y="354"/>
                    </a:lnTo>
                    <a:cubicBezTo>
                      <a:pt x="35" y="333"/>
                      <a:pt x="16" y="308"/>
                      <a:pt x="4" y="283"/>
                    </a:cubicBezTo>
                    <a:lnTo>
                      <a:pt x="4" y="283"/>
                    </a:lnTo>
                    <a:cubicBezTo>
                      <a:pt x="0" y="274"/>
                      <a:pt x="3" y="264"/>
                      <a:pt x="11" y="260"/>
                    </a:cubicBezTo>
                    <a:lnTo>
                      <a:pt x="23" y="253"/>
                    </a:lnTo>
                    <a:lnTo>
                      <a:pt x="23" y="253"/>
                    </a:lnTo>
                    <a:cubicBezTo>
                      <a:pt x="32" y="248"/>
                      <a:pt x="44" y="251"/>
                      <a:pt x="48" y="261"/>
                    </a:cubicBezTo>
                    <a:lnTo>
                      <a:pt x="48" y="261"/>
                    </a:lnTo>
                    <a:cubicBezTo>
                      <a:pt x="60" y="287"/>
                      <a:pt x="76" y="309"/>
                      <a:pt x="98" y="327"/>
                    </a:cubicBezTo>
                    <a:lnTo>
                      <a:pt x="178" y="223"/>
                    </a:lnTo>
                    <a:lnTo>
                      <a:pt x="178" y="223"/>
                    </a:lnTo>
                    <a:cubicBezTo>
                      <a:pt x="148" y="182"/>
                      <a:pt x="125" y="157"/>
                      <a:pt x="123" y="110"/>
                    </a:cubicBezTo>
                    <a:lnTo>
                      <a:pt x="123" y="110"/>
                    </a:lnTo>
                    <a:cubicBezTo>
                      <a:pt x="121" y="64"/>
                      <a:pt x="167" y="17"/>
                      <a:pt x="216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5" name="Freeform 73">
                <a:extLst>
                  <a:ext uri="{FF2B5EF4-FFF2-40B4-BE49-F238E27FC236}">
                    <a16:creationId xmlns:a16="http://schemas.microsoft.com/office/drawing/2014/main" id="{11B61D68-9AE2-4257-9CD3-3E7D53B4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4904" y="6051523"/>
                <a:ext cx="2452789" cy="2025023"/>
              </a:xfrm>
              <a:custGeom>
                <a:avLst/>
                <a:gdLst>
                  <a:gd name="T0" fmla="*/ 978 w 2758"/>
                  <a:gd name="T1" fmla="*/ 0 h 2275"/>
                  <a:gd name="T2" fmla="*/ 978 w 2758"/>
                  <a:gd name="T3" fmla="*/ 0 h 2275"/>
                  <a:gd name="T4" fmla="*/ 2757 w 2758"/>
                  <a:gd name="T5" fmla="*/ 1208 h 2275"/>
                  <a:gd name="T6" fmla="*/ 2757 w 2758"/>
                  <a:gd name="T7" fmla="*/ 1208 h 2275"/>
                  <a:gd name="T8" fmla="*/ 1728 w 2758"/>
                  <a:gd name="T9" fmla="*/ 2274 h 2275"/>
                  <a:gd name="T10" fmla="*/ 0 w 2758"/>
                  <a:gd name="T11" fmla="*/ 1136 h 2275"/>
                  <a:gd name="T12" fmla="*/ 978 w 2758"/>
                  <a:gd name="T13" fmla="*/ 0 h 2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8" h="2275">
                    <a:moveTo>
                      <a:pt x="978" y="0"/>
                    </a:moveTo>
                    <a:lnTo>
                      <a:pt x="978" y="0"/>
                    </a:lnTo>
                    <a:cubicBezTo>
                      <a:pt x="978" y="0"/>
                      <a:pt x="1598" y="926"/>
                      <a:pt x="2757" y="1208"/>
                    </a:cubicBezTo>
                    <a:lnTo>
                      <a:pt x="2757" y="1208"/>
                    </a:lnTo>
                    <a:cubicBezTo>
                      <a:pt x="2757" y="1208"/>
                      <a:pt x="2031" y="1660"/>
                      <a:pt x="1728" y="2274"/>
                    </a:cubicBezTo>
                    <a:lnTo>
                      <a:pt x="0" y="1136"/>
                    </a:lnTo>
                    <a:lnTo>
                      <a:pt x="97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6" name="Freeform 74">
                <a:extLst>
                  <a:ext uri="{FF2B5EF4-FFF2-40B4-BE49-F238E27FC236}">
                    <a16:creationId xmlns:a16="http://schemas.microsoft.com/office/drawing/2014/main" id="{A39BA1D9-614F-4E3B-A6FD-04F5951B7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4904" y="6051523"/>
                <a:ext cx="2452789" cy="2025023"/>
              </a:xfrm>
              <a:custGeom>
                <a:avLst/>
                <a:gdLst>
                  <a:gd name="T0" fmla="*/ 978 w 2758"/>
                  <a:gd name="T1" fmla="*/ 0 h 2275"/>
                  <a:gd name="T2" fmla="*/ 978 w 2758"/>
                  <a:gd name="T3" fmla="*/ 0 h 2275"/>
                  <a:gd name="T4" fmla="*/ 2757 w 2758"/>
                  <a:gd name="T5" fmla="*/ 1208 h 2275"/>
                  <a:gd name="T6" fmla="*/ 2757 w 2758"/>
                  <a:gd name="T7" fmla="*/ 1208 h 2275"/>
                  <a:gd name="T8" fmla="*/ 1728 w 2758"/>
                  <a:gd name="T9" fmla="*/ 2274 h 2275"/>
                  <a:gd name="T10" fmla="*/ 0 w 2758"/>
                  <a:gd name="T11" fmla="*/ 1136 h 2275"/>
                  <a:gd name="T12" fmla="*/ 978 w 2758"/>
                  <a:gd name="T13" fmla="*/ 0 h 2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8" h="2275">
                    <a:moveTo>
                      <a:pt x="978" y="0"/>
                    </a:moveTo>
                    <a:lnTo>
                      <a:pt x="978" y="0"/>
                    </a:lnTo>
                    <a:cubicBezTo>
                      <a:pt x="978" y="0"/>
                      <a:pt x="1598" y="926"/>
                      <a:pt x="2757" y="1208"/>
                    </a:cubicBezTo>
                    <a:lnTo>
                      <a:pt x="2757" y="1208"/>
                    </a:lnTo>
                    <a:cubicBezTo>
                      <a:pt x="2757" y="1208"/>
                      <a:pt x="2031" y="1660"/>
                      <a:pt x="1728" y="2274"/>
                    </a:cubicBezTo>
                    <a:lnTo>
                      <a:pt x="0" y="1136"/>
                    </a:lnTo>
                    <a:lnTo>
                      <a:pt x="978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703B609D-0456-4566-9FE8-1C1399338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8187" y="5984806"/>
                <a:ext cx="2594072" cy="2158455"/>
              </a:xfrm>
              <a:custGeom>
                <a:avLst/>
                <a:gdLst>
                  <a:gd name="T0" fmla="*/ 189 w 2914"/>
                  <a:gd name="T1" fmla="*/ 1197 h 2426"/>
                  <a:gd name="T2" fmla="*/ 1777 w 2914"/>
                  <a:gd name="T3" fmla="*/ 2242 h 2426"/>
                  <a:gd name="T4" fmla="*/ 1777 w 2914"/>
                  <a:gd name="T5" fmla="*/ 2242 h 2426"/>
                  <a:gd name="T6" fmla="*/ 2037 w 2914"/>
                  <a:gd name="T7" fmla="*/ 1876 h 2426"/>
                  <a:gd name="T8" fmla="*/ 2037 w 2914"/>
                  <a:gd name="T9" fmla="*/ 1876 h 2426"/>
                  <a:gd name="T10" fmla="*/ 2384 w 2914"/>
                  <a:gd name="T11" fmla="*/ 1530 h 2426"/>
                  <a:gd name="T12" fmla="*/ 2384 w 2914"/>
                  <a:gd name="T13" fmla="*/ 1530 h 2426"/>
                  <a:gd name="T14" fmla="*/ 2658 w 2914"/>
                  <a:gd name="T15" fmla="*/ 1313 h 2426"/>
                  <a:gd name="T16" fmla="*/ 2658 w 2914"/>
                  <a:gd name="T17" fmla="*/ 1313 h 2426"/>
                  <a:gd name="T18" fmla="*/ 2030 w 2914"/>
                  <a:gd name="T19" fmla="*/ 1040 h 2426"/>
                  <a:gd name="T20" fmla="*/ 2030 w 2914"/>
                  <a:gd name="T21" fmla="*/ 1040 h 2426"/>
                  <a:gd name="T22" fmla="*/ 1461 w 2914"/>
                  <a:gd name="T23" fmla="*/ 630 h 2426"/>
                  <a:gd name="T24" fmla="*/ 1461 w 2914"/>
                  <a:gd name="T25" fmla="*/ 630 h 2426"/>
                  <a:gd name="T26" fmla="*/ 1050 w 2914"/>
                  <a:gd name="T27" fmla="*/ 196 h 2426"/>
                  <a:gd name="T28" fmla="*/ 189 w 2914"/>
                  <a:gd name="T29" fmla="*/ 1197 h 2426"/>
                  <a:gd name="T30" fmla="*/ 1805 w 2914"/>
                  <a:gd name="T31" fmla="*/ 2425 h 2426"/>
                  <a:gd name="T32" fmla="*/ 1805 w 2914"/>
                  <a:gd name="T33" fmla="*/ 2425 h 2426"/>
                  <a:gd name="T34" fmla="*/ 1764 w 2914"/>
                  <a:gd name="T35" fmla="*/ 2412 h 2426"/>
                  <a:gd name="T36" fmla="*/ 36 w 2914"/>
                  <a:gd name="T37" fmla="*/ 1275 h 2426"/>
                  <a:gd name="T38" fmla="*/ 36 w 2914"/>
                  <a:gd name="T39" fmla="*/ 1275 h 2426"/>
                  <a:gd name="T40" fmla="*/ 3 w 2914"/>
                  <a:gd name="T41" fmla="*/ 1223 h 2426"/>
                  <a:gd name="T42" fmla="*/ 3 w 2914"/>
                  <a:gd name="T43" fmla="*/ 1223 h 2426"/>
                  <a:gd name="T44" fmla="*/ 20 w 2914"/>
                  <a:gd name="T45" fmla="*/ 1164 h 2426"/>
                  <a:gd name="T46" fmla="*/ 998 w 2914"/>
                  <a:gd name="T47" fmla="*/ 28 h 2426"/>
                  <a:gd name="T48" fmla="*/ 998 w 2914"/>
                  <a:gd name="T49" fmla="*/ 28 h 2426"/>
                  <a:gd name="T50" fmla="*/ 1060 w 2914"/>
                  <a:gd name="T51" fmla="*/ 2 h 2426"/>
                  <a:gd name="T52" fmla="*/ 1060 w 2914"/>
                  <a:gd name="T53" fmla="*/ 2 h 2426"/>
                  <a:gd name="T54" fmla="*/ 1117 w 2914"/>
                  <a:gd name="T55" fmla="*/ 34 h 2426"/>
                  <a:gd name="T56" fmla="*/ 1117 w 2914"/>
                  <a:gd name="T57" fmla="*/ 34 h 2426"/>
                  <a:gd name="T58" fmla="*/ 1563 w 2914"/>
                  <a:gd name="T59" fmla="*/ 523 h 2426"/>
                  <a:gd name="T60" fmla="*/ 1563 w 2914"/>
                  <a:gd name="T61" fmla="*/ 523 h 2426"/>
                  <a:gd name="T62" fmla="*/ 2852 w 2914"/>
                  <a:gd name="T63" fmla="*/ 1211 h 2426"/>
                  <a:gd name="T64" fmla="*/ 2852 w 2914"/>
                  <a:gd name="T65" fmla="*/ 1211 h 2426"/>
                  <a:gd name="T66" fmla="*/ 2907 w 2914"/>
                  <a:gd name="T67" fmla="*/ 1272 h 2426"/>
                  <a:gd name="T68" fmla="*/ 2907 w 2914"/>
                  <a:gd name="T69" fmla="*/ 1272 h 2426"/>
                  <a:gd name="T70" fmla="*/ 2873 w 2914"/>
                  <a:gd name="T71" fmla="*/ 1347 h 2426"/>
                  <a:gd name="T72" fmla="*/ 2873 w 2914"/>
                  <a:gd name="T73" fmla="*/ 1347 h 2426"/>
                  <a:gd name="T74" fmla="*/ 2480 w 2914"/>
                  <a:gd name="T75" fmla="*/ 1645 h 2426"/>
                  <a:gd name="T76" fmla="*/ 2480 w 2914"/>
                  <a:gd name="T77" fmla="*/ 1645 h 2426"/>
                  <a:gd name="T78" fmla="*/ 1872 w 2914"/>
                  <a:gd name="T79" fmla="*/ 2383 h 2426"/>
                  <a:gd name="T80" fmla="*/ 1872 w 2914"/>
                  <a:gd name="T81" fmla="*/ 2383 h 2426"/>
                  <a:gd name="T82" fmla="*/ 1824 w 2914"/>
                  <a:gd name="T83" fmla="*/ 2422 h 2426"/>
                  <a:gd name="T84" fmla="*/ 1824 w 2914"/>
                  <a:gd name="T85" fmla="*/ 2422 h 2426"/>
                  <a:gd name="T86" fmla="*/ 1805 w 2914"/>
                  <a:gd name="T87" fmla="*/ 2425 h 2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14" h="2426">
                    <a:moveTo>
                      <a:pt x="189" y="1197"/>
                    </a:moveTo>
                    <a:lnTo>
                      <a:pt x="1777" y="2242"/>
                    </a:lnTo>
                    <a:lnTo>
                      <a:pt x="1777" y="2242"/>
                    </a:lnTo>
                    <a:cubicBezTo>
                      <a:pt x="1845" y="2121"/>
                      <a:pt x="1932" y="1998"/>
                      <a:pt x="2037" y="1876"/>
                    </a:cubicBezTo>
                    <a:lnTo>
                      <a:pt x="2037" y="1876"/>
                    </a:lnTo>
                    <a:cubicBezTo>
                      <a:pt x="2137" y="1759"/>
                      <a:pt x="2254" y="1643"/>
                      <a:pt x="2384" y="1530"/>
                    </a:cubicBezTo>
                    <a:lnTo>
                      <a:pt x="2384" y="1530"/>
                    </a:lnTo>
                    <a:cubicBezTo>
                      <a:pt x="2490" y="1439"/>
                      <a:pt x="2585" y="1366"/>
                      <a:pt x="2658" y="1313"/>
                    </a:cubicBezTo>
                    <a:lnTo>
                      <a:pt x="2658" y="1313"/>
                    </a:lnTo>
                    <a:cubicBezTo>
                      <a:pt x="2443" y="1248"/>
                      <a:pt x="2232" y="1156"/>
                      <a:pt x="2030" y="1040"/>
                    </a:cubicBezTo>
                    <a:lnTo>
                      <a:pt x="2030" y="1040"/>
                    </a:lnTo>
                    <a:cubicBezTo>
                      <a:pt x="1829" y="928"/>
                      <a:pt x="1638" y="789"/>
                      <a:pt x="1461" y="630"/>
                    </a:cubicBezTo>
                    <a:lnTo>
                      <a:pt x="1461" y="630"/>
                    </a:lnTo>
                    <a:cubicBezTo>
                      <a:pt x="1258" y="451"/>
                      <a:pt x="1122" y="288"/>
                      <a:pt x="1050" y="196"/>
                    </a:cubicBezTo>
                    <a:lnTo>
                      <a:pt x="189" y="1197"/>
                    </a:lnTo>
                    <a:close/>
                    <a:moveTo>
                      <a:pt x="1805" y="2425"/>
                    </a:moveTo>
                    <a:lnTo>
                      <a:pt x="1805" y="2425"/>
                    </a:lnTo>
                    <a:cubicBezTo>
                      <a:pt x="1791" y="2425"/>
                      <a:pt x="1776" y="2421"/>
                      <a:pt x="1764" y="2412"/>
                    </a:cubicBezTo>
                    <a:lnTo>
                      <a:pt x="36" y="1275"/>
                    </a:lnTo>
                    <a:lnTo>
                      <a:pt x="36" y="1275"/>
                    </a:lnTo>
                    <a:cubicBezTo>
                      <a:pt x="18" y="1263"/>
                      <a:pt x="6" y="1244"/>
                      <a:pt x="3" y="1223"/>
                    </a:cubicBezTo>
                    <a:lnTo>
                      <a:pt x="3" y="1223"/>
                    </a:lnTo>
                    <a:cubicBezTo>
                      <a:pt x="0" y="1201"/>
                      <a:pt x="7" y="1180"/>
                      <a:pt x="20" y="1164"/>
                    </a:cubicBezTo>
                    <a:lnTo>
                      <a:pt x="998" y="28"/>
                    </a:lnTo>
                    <a:lnTo>
                      <a:pt x="998" y="28"/>
                    </a:lnTo>
                    <a:cubicBezTo>
                      <a:pt x="1014" y="10"/>
                      <a:pt x="1036" y="0"/>
                      <a:pt x="1060" y="2"/>
                    </a:cubicBezTo>
                    <a:lnTo>
                      <a:pt x="1060" y="2"/>
                    </a:lnTo>
                    <a:cubicBezTo>
                      <a:pt x="1083" y="3"/>
                      <a:pt x="1104" y="16"/>
                      <a:pt x="1117" y="34"/>
                    </a:cubicBezTo>
                    <a:lnTo>
                      <a:pt x="1117" y="34"/>
                    </a:lnTo>
                    <a:cubicBezTo>
                      <a:pt x="1120" y="39"/>
                      <a:pt x="1274" y="266"/>
                      <a:pt x="1563" y="523"/>
                    </a:cubicBezTo>
                    <a:lnTo>
                      <a:pt x="1563" y="523"/>
                    </a:lnTo>
                    <a:cubicBezTo>
                      <a:pt x="1829" y="759"/>
                      <a:pt x="2270" y="1069"/>
                      <a:pt x="2852" y="1211"/>
                    </a:cubicBezTo>
                    <a:lnTo>
                      <a:pt x="2852" y="1211"/>
                    </a:lnTo>
                    <a:cubicBezTo>
                      <a:pt x="2881" y="1218"/>
                      <a:pt x="2903" y="1242"/>
                      <a:pt x="2907" y="1272"/>
                    </a:cubicBezTo>
                    <a:lnTo>
                      <a:pt x="2907" y="1272"/>
                    </a:lnTo>
                    <a:cubicBezTo>
                      <a:pt x="2913" y="1301"/>
                      <a:pt x="2899" y="1331"/>
                      <a:pt x="2873" y="1347"/>
                    </a:cubicBezTo>
                    <a:lnTo>
                      <a:pt x="2873" y="1347"/>
                    </a:lnTo>
                    <a:cubicBezTo>
                      <a:pt x="2871" y="1348"/>
                      <a:pt x="2693" y="1460"/>
                      <a:pt x="2480" y="1645"/>
                    </a:cubicBezTo>
                    <a:lnTo>
                      <a:pt x="2480" y="1645"/>
                    </a:lnTo>
                    <a:cubicBezTo>
                      <a:pt x="2286" y="1814"/>
                      <a:pt x="2022" y="2078"/>
                      <a:pt x="1872" y="2383"/>
                    </a:cubicBezTo>
                    <a:lnTo>
                      <a:pt x="1872" y="2383"/>
                    </a:lnTo>
                    <a:cubicBezTo>
                      <a:pt x="1862" y="2402"/>
                      <a:pt x="1845" y="2416"/>
                      <a:pt x="1824" y="2422"/>
                    </a:cubicBezTo>
                    <a:lnTo>
                      <a:pt x="1824" y="2422"/>
                    </a:lnTo>
                    <a:cubicBezTo>
                      <a:pt x="1819" y="2424"/>
                      <a:pt x="1812" y="2425"/>
                      <a:pt x="1805" y="2425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D6F3C046-D275-4DB3-B4DD-396FB06E9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1700" y="6993395"/>
                <a:ext cx="419919" cy="384597"/>
              </a:xfrm>
              <a:custGeom>
                <a:avLst/>
                <a:gdLst>
                  <a:gd name="T0" fmla="*/ 24 w 472"/>
                  <a:gd name="T1" fmla="*/ 0 h 433"/>
                  <a:gd name="T2" fmla="*/ 24 w 472"/>
                  <a:gd name="T3" fmla="*/ 0 h 433"/>
                  <a:gd name="T4" fmla="*/ 0 w 472"/>
                  <a:gd name="T5" fmla="*/ 150 h 433"/>
                  <a:gd name="T6" fmla="*/ 0 w 472"/>
                  <a:gd name="T7" fmla="*/ 150 h 433"/>
                  <a:gd name="T8" fmla="*/ 94 w 472"/>
                  <a:gd name="T9" fmla="*/ 432 h 433"/>
                  <a:gd name="T10" fmla="*/ 94 w 472"/>
                  <a:gd name="T11" fmla="*/ 432 h 433"/>
                  <a:gd name="T12" fmla="*/ 471 w 472"/>
                  <a:gd name="T13" fmla="*/ 150 h 433"/>
                  <a:gd name="T14" fmla="*/ 471 w 472"/>
                  <a:gd name="T15" fmla="*/ 150 h 433"/>
                  <a:gd name="T16" fmla="*/ 24 w 472"/>
                  <a:gd name="T17" fmla="*/ 0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2" h="433">
                    <a:moveTo>
                      <a:pt x="24" y="0"/>
                    </a:moveTo>
                    <a:lnTo>
                      <a:pt x="24" y="0"/>
                    </a:lnTo>
                    <a:cubicBezTo>
                      <a:pt x="9" y="48"/>
                      <a:pt x="0" y="97"/>
                      <a:pt x="0" y="150"/>
                    </a:cubicBezTo>
                    <a:lnTo>
                      <a:pt x="0" y="150"/>
                    </a:lnTo>
                    <a:cubicBezTo>
                      <a:pt x="0" y="256"/>
                      <a:pt x="35" y="353"/>
                      <a:pt x="94" y="432"/>
                    </a:cubicBezTo>
                    <a:lnTo>
                      <a:pt x="94" y="432"/>
                    </a:lnTo>
                    <a:cubicBezTo>
                      <a:pt x="302" y="255"/>
                      <a:pt x="471" y="150"/>
                      <a:pt x="471" y="150"/>
                    </a:cubicBezTo>
                    <a:lnTo>
                      <a:pt x="471" y="150"/>
                    </a:lnTo>
                    <a:cubicBezTo>
                      <a:pt x="311" y="111"/>
                      <a:pt x="163" y="59"/>
                      <a:pt x="24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9" name="Freeform 77">
                <a:extLst>
                  <a:ext uri="{FF2B5EF4-FFF2-40B4-BE49-F238E27FC236}">
                    <a16:creationId xmlns:a16="http://schemas.microsoft.com/office/drawing/2014/main" id="{6DA6CC0F-F7AC-4798-9728-27A0840C0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0354" y="7762590"/>
                <a:ext cx="431691" cy="313957"/>
              </a:xfrm>
              <a:custGeom>
                <a:avLst/>
                <a:gdLst>
                  <a:gd name="T0" fmla="*/ 296 w 483"/>
                  <a:gd name="T1" fmla="*/ 353 h 354"/>
                  <a:gd name="T2" fmla="*/ 296 w 483"/>
                  <a:gd name="T3" fmla="*/ 353 h 354"/>
                  <a:gd name="T4" fmla="*/ 482 w 483"/>
                  <a:gd name="T5" fmla="*/ 54 h 354"/>
                  <a:gd name="T6" fmla="*/ 482 w 483"/>
                  <a:gd name="T7" fmla="*/ 54 h 354"/>
                  <a:gd name="T8" fmla="*/ 294 w 483"/>
                  <a:gd name="T9" fmla="*/ 0 h 354"/>
                  <a:gd name="T10" fmla="*/ 294 w 483"/>
                  <a:gd name="T11" fmla="*/ 0 h 354"/>
                  <a:gd name="T12" fmla="*/ 0 w 483"/>
                  <a:gd name="T13" fmla="*/ 158 h 354"/>
                  <a:gd name="T14" fmla="*/ 296 w 483"/>
                  <a:gd name="T15" fmla="*/ 353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3" h="354">
                    <a:moveTo>
                      <a:pt x="296" y="353"/>
                    </a:moveTo>
                    <a:lnTo>
                      <a:pt x="296" y="353"/>
                    </a:lnTo>
                    <a:cubicBezTo>
                      <a:pt x="348" y="248"/>
                      <a:pt x="412" y="148"/>
                      <a:pt x="482" y="54"/>
                    </a:cubicBezTo>
                    <a:lnTo>
                      <a:pt x="482" y="54"/>
                    </a:lnTo>
                    <a:cubicBezTo>
                      <a:pt x="428" y="19"/>
                      <a:pt x="363" y="0"/>
                      <a:pt x="294" y="0"/>
                    </a:cubicBezTo>
                    <a:lnTo>
                      <a:pt x="294" y="0"/>
                    </a:lnTo>
                    <a:cubicBezTo>
                      <a:pt x="172" y="0"/>
                      <a:pt x="63" y="63"/>
                      <a:pt x="0" y="158"/>
                    </a:cubicBezTo>
                    <a:lnTo>
                      <a:pt x="296" y="353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0" name="Freeform 78">
                <a:extLst>
                  <a:ext uri="{FF2B5EF4-FFF2-40B4-BE49-F238E27FC236}">
                    <a16:creationId xmlns:a16="http://schemas.microsoft.com/office/drawing/2014/main" id="{0E466AA6-D8BD-479B-9949-8781A09F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7646" y="6750078"/>
                <a:ext cx="584744" cy="584744"/>
              </a:xfrm>
              <a:custGeom>
                <a:avLst/>
                <a:gdLst>
                  <a:gd name="T0" fmla="*/ 39 w 659"/>
                  <a:gd name="T1" fmla="*/ 399 h 658"/>
                  <a:gd name="T2" fmla="*/ 39 w 659"/>
                  <a:gd name="T3" fmla="*/ 399 h 658"/>
                  <a:gd name="T4" fmla="*/ 257 w 659"/>
                  <a:gd name="T5" fmla="*/ 39 h 658"/>
                  <a:gd name="T6" fmla="*/ 257 w 659"/>
                  <a:gd name="T7" fmla="*/ 39 h 658"/>
                  <a:gd name="T8" fmla="*/ 619 w 659"/>
                  <a:gd name="T9" fmla="*/ 256 h 658"/>
                  <a:gd name="T10" fmla="*/ 619 w 659"/>
                  <a:gd name="T11" fmla="*/ 256 h 658"/>
                  <a:gd name="T12" fmla="*/ 401 w 659"/>
                  <a:gd name="T13" fmla="*/ 617 h 658"/>
                  <a:gd name="T14" fmla="*/ 401 w 659"/>
                  <a:gd name="T15" fmla="*/ 617 h 658"/>
                  <a:gd name="T16" fmla="*/ 39 w 659"/>
                  <a:gd name="T17" fmla="*/ 399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9" h="658">
                    <a:moveTo>
                      <a:pt x="39" y="399"/>
                    </a:moveTo>
                    <a:lnTo>
                      <a:pt x="39" y="399"/>
                    </a:lnTo>
                    <a:cubicBezTo>
                      <a:pt x="0" y="239"/>
                      <a:pt x="97" y="78"/>
                      <a:pt x="257" y="39"/>
                    </a:cubicBezTo>
                    <a:lnTo>
                      <a:pt x="257" y="39"/>
                    </a:lnTo>
                    <a:cubicBezTo>
                      <a:pt x="418" y="0"/>
                      <a:pt x="579" y="97"/>
                      <a:pt x="619" y="256"/>
                    </a:cubicBezTo>
                    <a:lnTo>
                      <a:pt x="619" y="256"/>
                    </a:lnTo>
                    <a:cubicBezTo>
                      <a:pt x="658" y="416"/>
                      <a:pt x="561" y="577"/>
                      <a:pt x="401" y="617"/>
                    </a:cubicBezTo>
                    <a:lnTo>
                      <a:pt x="401" y="617"/>
                    </a:lnTo>
                    <a:cubicBezTo>
                      <a:pt x="240" y="657"/>
                      <a:pt x="79" y="558"/>
                      <a:pt x="39" y="39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1" name="Freeform 79">
                <a:extLst>
                  <a:ext uri="{FF2B5EF4-FFF2-40B4-BE49-F238E27FC236}">
                    <a16:creationId xmlns:a16="http://schemas.microsoft.com/office/drawing/2014/main" id="{E9B4195A-0E3E-46D4-B14D-C27A27DB2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001" y="6879584"/>
                <a:ext cx="310034" cy="357127"/>
              </a:xfrm>
              <a:custGeom>
                <a:avLst/>
                <a:gdLst>
                  <a:gd name="T0" fmla="*/ 176 w 348"/>
                  <a:gd name="T1" fmla="*/ 63 h 403"/>
                  <a:gd name="T2" fmla="*/ 225 w 348"/>
                  <a:gd name="T3" fmla="*/ 76 h 403"/>
                  <a:gd name="T4" fmla="*/ 176 w 348"/>
                  <a:gd name="T5" fmla="*/ 63 h 403"/>
                  <a:gd name="T6" fmla="*/ 193 w 348"/>
                  <a:gd name="T7" fmla="*/ 262 h 403"/>
                  <a:gd name="T8" fmla="*/ 110 w 348"/>
                  <a:gd name="T9" fmla="*/ 309 h 403"/>
                  <a:gd name="T10" fmla="*/ 194 w 348"/>
                  <a:gd name="T11" fmla="*/ 264 h 403"/>
                  <a:gd name="T12" fmla="*/ 193 w 348"/>
                  <a:gd name="T13" fmla="*/ 262 h 403"/>
                  <a:gd name="T14" fmla="*/ 163 w 348"/>
                  <a:gd name="T15" fmla="*/ 22 h 403"/>
                  <a:gd name="T16" fmla="*/ 236 w 348"/>
                  <a:gd name="T17" fmla="*/ 35 h 403"/>
                  <a:gd name="T18" fmla="*/ 269 w 348"/>
                  <a:gd name="T19" fmla="*/ 9 h 403"/>
                  <a:gd name="T20" fmla="*/ 290 w 348"/>
                  <a:gd name="T21" fmla="*/ 4 h 403"/>
                  <a:gd name="T22" fmla="*/ 290 w 348"/>
                  <a:gd name="T23" fmla="*/ 4 h 403"/>
                  <a:gd name="T24" fmla="*/ 281 w 348"/>
                  <a:gd name="T25" fmla="*/ 46 h 403"/>
                  <a:gd name="T26" fmla="*/ 284 w 348"/>
                  <a:gd name="T27" fmla="*/ 66 h 403"/>
                  <a:gd name="T28" fmla="*/ 344 w 348"/>
                  <a:gd name="T29" fmla="*/ 143 h 403"/>
                  <a:gd name="T30" fmla="*/ 337 w 348"/>
                  <a:gd name="T31" fmla="*/ 162 h 403"/>
                  <a:gd name="T32" fmla="*/ 328 w 348"/>
                  <a:gd name="T33" fmla="*/ 167 h 403"/>
                  <a:gd name="T34" fmla="*/ 307 w 348"/>
                  <a:gd name="T35" fmla="*/ 160 h 403"/>
                  <a:gd name="T36" fmla="*/ 265 w 348"/>
                  <a:gd name="T37" fmla="*/ 103 h 403"/>
                  <a:gd name="T38" fmla="*/ 198 w 348"/>
                  <a:gd name="T39" fmla="*/ 173 h 403"/>
                  <a:gd name="T40" fmla="*/ 200 w 348"/>
                  <a:gd name="T41" fmla="*/ 193 h 403"/>
                  <a:gd name="T42" fmla="*/ 100 w 348"/>
                  <a:gd name="T43" fmla="*/ 349 h 403"/>
                  <a:gd name="T44" fmla="*/ 81 w 348"/>
                  <a:gd name="T45" fmla="*/ 354 h 403"/>
                  <a:gd name="T46" fmla="*/ 67 w 348"/>
                  <a:gd name="T47" fmla="*/ 375 h 403"/>
                  <a:gd name="T48" fmla="*/ 46 w 348"/>
                  <a:gd name="T49" fmla="*/ 379 h 403"/>
                  <a:gd name="T50" fmla="*/ 55 w 348"/>
                  <a:gd name="T51" fmla="*/ 339 h 403"/>
                  <a:gd name="T52" fmla="*/ 51 w 348"/>
                  <a:gd name="T53" fmla="*/ 318 h 403"/>
                  <a:gd name="T54" fmla="*/ 3 w 348"/>
                  <a:gd name="T55" fmla="*/ 261 h 403"/>
                  <a:gd name="T56" fmla="*/ 7 w 348"/>
                  <a:gd name="T57" fmla="*/ 242 h 403"/>
                  <a:gd name="T58" fmla="*/ 17 w 348"/>
                  <a:gd name="T59" fmla="*/ 236 h 403"/>
                  <a:gd name="T60" fmla="*/ 38 w 348"/>
                  <a:gd name="T61" fmla="*/ 241 h 403"/>
                  <a:gd name="T62" fmla="*/ 145 w 348"/>
                  <a:gd name="T63" fmla="*/ 199 h 403"/>
                  <a:gd name="T64" fmla="*/ 90 w 348"/>
                  <a:gd name="T65" fmla="*/ 109 h 403"/>
                  <a:gd name="T66" fmla="*/ 163 w 348"/>
                  <a:gd name="T67" fmla="*/ 22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8" h="403">
                    <a:moveTo>
                      <a:pt x="176" y="63"/>
                    </a:moveTo>
                    <a:lnTo>
                      <a:pt x="176" y="63"/>
                    </a:lnTo>
                    <a:cubicBezTo>
                      <a:pt x="121" y="74"/>
                      <a:pt x="134" y="129"/>
                      <a:pt x="169" y="161"/>
                    </a:cubicBezTo>
                    <a:lnTo>
                      <a:pt x="225" y="76"/>
                    </a:lnTo>
                    <a:lnTo>
                      <a:pt x="225" y="76"/>
                    </a:lnTo>
                    <a:cubicBezTo>
                      <a:pt x="206" y="66"/>
                      <a:pt x="190" y="61"/>
                      <a:pt x="176" y="63"/>
                    </a:cubicBezTo>
                    <a:close/>
                    <a:moveTo>
                      <a:pt x="193" y="262"/>
                    </a:moveTo>
                    <a:lnTo>
                      <a:pt x="193" y="262"/>
                    </a:lnTo>
                    <a:cubicBezTo>
                      <a:pt x="189" y="250"/>
                      <a:pt x="180" y="237"/>
                      <a:pt x="167" y="222"/>
                    </a:cubicBezTo>
                    <a:lnTo>
                      <a:pt x="110" y="309"/>
                    </a:lnTo>
                    <a:lnTo>
                      <a:pt x="110" y="309"/>
                    </a:lnTo>
                    <a:cubicBezTo>
                      <a:pt x="150" y="333"/>
                      <a:pt x="208" y="311"/>
                      <a:pt x="194" y="264"/>
                    </a:cubicBezTo>
                    <a:lnTo>
                      <a:pt x="194" y="264"/>
                    </a:lnTo>
                    <a:cubicBezTo>
                      <a:pt x="194" y="263"/>
                      <a:pt x="194" y="262"/>
                      <a:pt x="193" y="262"/>
                    </a:cubicBezTo>
                    <a:close/>
                    <a:moveTo>
                      <a:pt x="163" y="22"/>
                    </a:moveTo>
                    <a:lnTo>
                      <a:pt x="163" y="22"/>
                    </a:lnTo>
                    <a:cubicBezTo>
                      <a:pt x="185" y="18"/>
                      <a:pt x="209" y="23"/>
                      <a:pt x="236" y="35"/>
                    </a:cubicBezTo>
                    <a:lnTo>
                      <a:pt x="236" y="35"/>
                    </a:lnTo>
                    <a:cubicBezTo>
                      <a:pt x="243" y="39"/>
                      <a:pt x="251" y="36"/>
                      <a:pt x="255" y="30"/>
                    </a:cubicBezTo>
                    <a:lnTo>
                      <a:pt x="269" y="9"/>
                    </a:lnTo>
                    <a:lnTo>
                      <a:pt x="269" y="9"/>
                    </a:lnTo>
                    <a:cubicBezTo>
                      <a:pt x="273" y="2"/>
                      <a:pt x="282" y="0"/>
                      <a:pt x="290" y="4"/>
                    </a:cubicBezTo>
                    <a:lnTo>
                      <a:pt x="290" y="4"/>
                    </a:lnTo>
                    <a:lnTo>
                      <a:pt x="290" y="4"/>
                    </a:lnTo>
                    <a:cubicBezTo>
                      <a:pt x="297" y="9"/>
                      <a:pt x="298" y="18"/>
                      <a:pt x="294" y="25"/>
                    </a:cubicBezTo>
                    <a:lnTo>
                      <a:pt x="281" y="46"/>
                    </a:lnTo>
                    <a:lnTo>
                      <a:pt x="281" y="46"/>
                    </a:lnTo>
                    <a:cubicBezTo>
                      <a:pt x="276" y="53"/>
                      <a:pt x="278" y="61"/>
                      <a:pt x="284" y="66"/>
                    </a:cubicBezTo>
                    <a:lnTo>
                      <a:pt x="284" y="66"/>
                    </a:lnTo>
                    <a:cubicBezTo>
                      <a:pt x="309" y="87"/>
                      <a:pt x="333" y="115"/>
                      <a:pt x="344" y="143"/>
                    </a:cubicBezTo>
                    <a:lnTo>
                      <a:pt x="344" y="143"/>
                    </a:lnTo>
                    <a:cubicBezTo>
                      <a:pt x="347" y="150"/>
                      <a:pt x="344" y="158"/>
                      <a:pt x="337" y="162"/>
                    </a:cubicBezTo>
                    <a:lnTo>
                      <a:pt x="328" y="167"/>
                    </a:lnTo>
                    <a:lnTo>
                      <a:pt x="328" y="167"/>
                    </a:lnTo>
                    <a:cubicBezTo>
                      <a:pt x="321" y="172"/>
                      <a:pt x="311" y="169"/>
                      <a:pt x="307" y="160"/>
                    </a:cubicBezTo>
                    <a:lnTo>
                      <a:pt x="307" y="160"/>
                    </a:lnTo>
                    <a:cubicBezTo>
                      <a:pt x="298" y="139"/>
                      <a:pt x="282" y="119"/>
                      <a:pt x="265" y="103"/>
                    </a:cubicBezTo>
                    <a:lnTo>
                      <a:pt x="265" y="103"/>
                    </a:lnTo>
                    <a:cubicBezTo>
                      <a:pt x="257" y="97"/>
                      <a:pt x="247" y="98"/>
                      <a:pt x="242" y="106"/>
                    </a:cubicBezTo>
                    <a:lnTo>
                      <a:pt x="198" y="173"/>
                    </a:lnTo>
                    <a:lnTo>
                      <a:pt x="198" y="173"/>
                    </a:lnTo>
                    <a:cubicBezTo>
                      <a:pt x="194" y="179"/>
                      <a:pt x="195" y="188"/>
                      <a:pt x="200" y="193"/>
                    </a:cubicBezTo>
                    <a:lnTo>
                      <a:pt x="200" y="193"/>
                    </a:lnTo>
                    <a:cubicBezTo>
                      <a:pt x="292" y="281"/>
                      <a:pt x="219" y="402"/>
                      <a:pt x="100" y="349"/>
                    </a:cubicBezTo>
                    <a:lnTo>
                      <a:pt x="100" y="349"/>
                    </a:lnTo>
                    <a:cubicBezTo>
                      <a:pt x="93" y="345"/>
                      <a:pt x="85" y="347"/>
                      <a:pt x="81" y="354"/>
                    </a:cubicBezTo>
                    <a:lnTo>
                      <a:pt x="67" y="375"/>
                    </a:lnTo>
                    <a:lnTo>
                      <a:pt x="67" y="375"/>
                    </a:lnTo>
                    <a:cubicBezTo>
                      <a:pt x="62" y="382"/>
                      <a:pt x="53" y="385"/>
                      <a:pt x="46" y="379"/>
                    </a:cubicBezTo>
                    <a:lnTo>
                      <a:pt x="46" y="379"/>
                    </a:lnTo>
                    <a:cubicBezTo>
                      <a:pt x="39" y="375"/>
                      <a:pt x="36" y="366"/>
                      <a:pt x="42" y="359"/>
                    </a:cubicBezTo>
                    <a:lnTo>
                      <a:pt x="55" y="339"/>
                    </a:lnTo>
                    <a:lnTo>
                      <a:pt x="55" y="339"/>
                    </a:lnTo>
                    <a:cubicBezTo>
                      <a:pt x="59" y="332"/>
                      <a:pt x="57" y="323"/>
                      <a:pt x="51" y="318"/>
                    </a:cubicBezTo>
                    <a:lnTo>
                      <a:pt x="51" y="318"/>
                    </a:lnTo>
                    <a:cubicBezTo>
                      <a:pt x="32" y="303"/>
                      <a:pt x="14" y="283"/>
                      <a:pt x="3" y="261"/>
                    </a:cubicBezTo>
                    <a:lnTo>
                      <a:pt x="3" y="261"/>
                    </a:lnTo>
                    <a:cubicBezTo>
                      <a:pt x="0" y="254"/>
                      <a:pt x="2" y="246"/>
                      <a:pt x="7" y="242"/>
                    </a:cubicBezTo>
                    <a:lnTo>
                      <a:pt x="17" y="236"/>
                    </a:lnTo>
                    <a:lnTo>
                      <a:pt x="17" y="236"/>
                    </a:lnTo>
                    <a:cubicBezTo>
                      <a:pt x="24" y="231"/>
                      <a:pt x="34" y="233"/>
                      <a:pt x="38" y="241"/>
                    </a:cubicBezTo>
                    <a:lnTo>
                      <a:pt x="38" y="241"/>
                    </a:lnTo>
                    <a:cubicBezTo>
                      <a:pt x="50" y="261"/>
                      <a:pt x="65" y="279"/>
                      <a:pt x="84" y="292"/>
                    </a:cubicBezTo>
                    <a:lnTo>
                      <a:pt x="145" y="199"/>
                    </a:lnTo>
                    <a:lnTo>
                      <a:pt x="145" y="199"/>
                    </a:lnTo>
                    <a:cubicBezTo>
                      <a:pt x="117" y="168"/>
                      <a:pt x="95" y="148"/>
                      <a:pt x="90" y="109"/>
                    </a:cubicBezTo>
                    <a:lnTo>
                      <a:pt x="90" y="109"/>
                    </a:lnTo>
                    <a:cubicBezTo>
                      <a:pt x="85" y="70"/>
                      <a:pt x="120" y="27"/>
                      <a:pt x="163" y="2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2" name="Freeform 80">
                <a:extLst>
                  <a:ext uri="{FF2B5EF4-FFF2-40B4-BE49-F238E27FC236}">
                    <a16:creationId xmlns:a16="http://schemas.microsoft.com/office/drawing/2014/main" id="{082AD114-C194-40B5-A45D-8A27AB4E6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8467" y="7232786"/>
                <a:ext cx="172676" cy="172676"/>
              </a:xfrm>
              <a:custGeom>
                <a:avLst/>
                <a:gdLst>
                  <a:gd name="T0" fmla="*/ 194 w 195"/>
                  <a:gd name="T1" fmla="*/ 97 h 195"/>
                  <a:gd name="T2" fmla="*/ 194 w 195"/>
                  <a:gd name="T3" fmla="*/ 97 h 195"/>
                  <a:gd name="T4" fmla="*/ 97 w 195"/>
                  <a:gd name="T5" fmla="*/ 194 h 195"/>
                  <a:gd name="T6" fmla="*/ 97 w 195"/>
                  <a:gd name="T7" fmla="*/ 194 h 195"/>
                  <a:gd name="T8" fmla="*/ 0 w 195"/>
                  <a:gd name="T9" fmla="*/ 97 h 195"/>
                  <a:gd name="T10" fmla="*/ 0 w 195"/>
                  <a:gd name="T11" fmla="*/ 97 h 195"/>
                  <a:gd name="T12" fmla="*/ 97 w 195"/>
                  <a:gd name="T13" fmla="*/ 0 h 195"/>
                  <a:gd name="T14" fmla="*/ 97 w 195"/>
                  <a:gd name="T15" fmla="*/ 0 h 195"/>
                  <a:gd name="T16" fmla="*/ 194 w 195"/>
                  <a:gd name="T17" fmla="*/ 9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5" h="195">
                    <a:moveTo>
                      <a:pt x="194" y="97"/>
                    </a:moveTo>
                    <a:lnTo>
                      <a:pt x="194" y="97"/>
                    </a:lnTo>
                    <a:cubicBezTo>
                      <a:pt x="194" y="150"/>
                      <a:pt x="151" y="194"/>
                      <a:pt x="97" y="194"/>
                    </a:cubicBezTo>
                    <a:lnTo>
                      <a:pt x="97" y="194"/>
                    </a:lnTo>
                    <a:cubicBezTo>
                      <a:pt x="44" y="194"/>
                      <a:pt x="0" y="150"/>
                      <a:pt x="0" y="97"/>
                    </a:cubicBezTo>
                    <a:lnTo>
                      <a:pt x="0" y="97"/>
                    </a:lnTo>
                    <a:cubicBezTo>
                      <a:pt x="0" y="43"/>
                      <a:pt x="44" y="0"/>
                      <a:pt x="97" y="0"/>
                    </a:cubicBezTo>
                    <a:lnTo>
                      <a:pt x="97" y="0"/>
                    </a:lnTo>
                    <a:cubicBezTo>
                      <a:pt x="151" y="0"/>
                      <a:pt x="194" y="43"/>
                      <a:pt x="194" y="9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3" name="Freeform 81">
                <a:extLst>
                  <a:ext uri="{FF2B5EF4-FFF2-40B4-BE49-F238E27FC236}">
                    <a16:creationId xmlns:a16="http://schemas.microsoft.com/office/drawing/2014/main" id="{87E665FA-6B4E-4E8C-BC56-97BE793F7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617" y="7656628"/>
                <a:ext cx="2931576" cy="4819242"/>
              </a:xfrm>
              <a:custGeom>
                <a:avLst/>
                <a:gdLst>
                  <a:gd name="T0" fmla="*/ 0 w 3294"/>
                  <a:gd name="T1" fmla="*/ 1342 h 5413"/>
                  <a:gd name="T2" fmla="*/ 0 w 3294"/>
                  <a:gd name="T3" fmla="*/ 1342 h 5413"/>
                  <a:gd name="T4" fmla="*/ 422 w 3294"/>
                  <a:gd name="T5" fmla="*/ 1653 h 5413"/>
                  <a:gd name="T6" fmla="*/ 422 w 3294"/>
                  <a:gd name="T7" fmla="*/ 1653 h 5413"/>
                  <a:gd name="T8" fmla="*/ 1098 w 3294"/>
                  <a:gd name="T9" fmla="*/ 2549 h 5413"/>
                  <a:gd name="T10" fmla="*/ 1098 w 3294"/>
                  <a:gd name="T11" fmla="*/ 2549 h 5413"/>
                  <a:gd name="T12" fmla="*/ 1162 w 3294"/>
                  <a:gd name="T13" fmla="*/ 4927 h 5413"/>
                  <a:gd name="T14" fmla="*/ 1162 w 3294"/>
                  <a:gd name="T15" fmla="*/ 4927 h 5413"/>
                  <a:gd name="T16" fmla="*/ 485 w 3294"/>
                  <a:gd name="T17" fmla="*/ 5412 h 5413"/>
                  <a:gd name="T18" fmla="*/ 2836 w 3294"/>
                  <a:gd name="T19" fmla="*/ 5412 h 5413"/>
                  <a:gd name="T20" fmla="*/ 2836 w 3294"/>
                  <a:gd name="T21" fmla="*/ 5412 h 5413"/>
                  <a:gd name="T22" fmla="*/ 2104 w 3294"/>
                  <a:gd name="T23" fmla="*/ 4406 h 5413"/>
                  <a:gd name="T24" fmla="*/ 2104 w 3294"/>
                  <a:gd name="T25" fmla="*/ 4406 h 5413"/>
                  <a:gd name="T26" fmla="*/ 2397 w 3294"/>
                  <a:gd name="T27" fmla="*/ 2183 h 5413"/>
                  <a:gd name="T28" fmla="*/ 2397 w 3294"/>
                  <a:gd name="T29" fmla="*/ 2183 h 5413"/>
                  <a:gd name="T30" fmla="*/ 3293 w 3294"/>
                  <a:gd name="T31" fmla="*/ 958 h 5413"/>
                  <a:gd name="T32" fmla="*/ 3018 w 3294"/>
                  <a:gd name="T33" fmla="*/ 775 h 5413"/>
                  <a:gd name="T34" fmla="*/ 3018 w 3294"/>
                  <a:gd name="T35" fmla="*/ 775 h 5413"/>
                  <a:gd name="T36" fmla="*/ 2537 w 3294"/>
                  <a:gd name="T37" fmla="*/ 1372 h 5413"/>
                  <a:gd name="T38" fmla="*/ 2537 w 3294"/>
                  <a:gd name="T39" fmla="*/ 1372 h 5413"/>
                  <a:gd name="T40" fmla="*/ 2025 w 3294"/>
                  <a:gd name="T41" fmla="*/ 1890 h 5413"/>
                  <a:gd name="T42" fmla="*/ 2025 w 3294"/>
                  <a:gd name="T43" fmla="*/ 1890 h 5413"/>
                  <a:gd name="T44" fmla="*/ 2306 w 3294"/>
                  <a:gd name="T45" fmla="*/ 1310 h 5413"/>
                  <a:gd name="T46" fmla="*/ 2306 w 3294"/>
                  <a:gd name="T47" fmla="*/ 1310 h 5413"/>
                  <a:gd name="T48" fmla="*/ 2622 w 3294"/>
                  <a:gd name="T49" fmla="*/ 556 h 5413"/>
                  <a:gd name="T50" fmla="*/ 2416 w 3294"/>
                  <a:gd name="T51" fmla="*/ 442 h 5413"/>
                  <a:gd name="T52" fmla="*/ 2416 w 3294"/>
                  <a:gd name="T53" fmla="*/ 442 h 5413"/>
                  <a:gd name="T54" fmla="*/ 2217 w 3294"/>
                  <a:gd name="T55" fmla="*/ 1022 h 5413"/>
                  <a:gd name="T56" fmla="*/ 2217 w 3294"/>
                  <a:gd name="T57" fmla="*/ 1022 h 5413"/>
                  <a:gd name="T58" fmla="*/ 1782 w 3294"/>
                  <a:gd name="T59" fmla="*/ 1588 h 5413"/>
                  <a:gd name="T60" fmla="*/ 1782 w 3294"/>
                  <a:gd name="T61" fmla="*/ 1588 h 5413"/>
                  <a:gd name="T62" fmla="*/ 1779 w 3294"/>
                  <a:gd name="T63" fmla="*/ 823 h 5413"/>
                  <a:gd name="T64" fmla="*/ 1779 w 3294"/>
                  <a:gd name="T65" fmla="*/ 823 h 5413"/>
                  <a:gd name="T66" fmla="*/ 2077 w 3294"/>
                  <a:gd name="T67" fmla="*/ 48 h 5413"/>
                  <a:gd name="T68" fmla="*/ 2022 w 3294"/>
                  <a:gd name="T69" fmla="*/ 0 h 5413"/>
                  <a:gd name="T70" fmla="*/ 2022 w 3294"/>
                  <a:gd name="T71" fmla="*/ 0 h 5413"/>
                  <a:gd name="T72" fmla="*/ 1623 w 3294"/>
                  <a:gd name="T73" fmla="*/ 449 h 5413"/>
                  <a:gd name="T74" fmla="*/ 1623 w 3294"/>
                  <a:gd name="T75" fmla="*/ 449 h 5413"/>
                  <a:gd name="T76" fmla="*/ 1346 w 3294"/>
                  <a:gd name="T77" fmla="*/ 813 h 5413"/>
                  <a:gd name="T78" fmla="*/ 1346 w 3294"/>
                  <a:gd name="T79" fmla="*/ 813 h 5413"/>
                  <a:gd name="T80" fmla="*/ 1133 w 3294"/>
                  <a:gd name="T81" fmla="*/ 549 h 5413"/>
                  <a:gd name="T82" fmla="*/ 1133 w 3294"/>
                  <a:gd name="T83" fmla="*/ 549 h 5413"/>
                  <a:gd name="T84" fmla="*/ 972 w 3294"/>
                  <a:gd name="T85" fmla="*/ 339 h 5413"/>
                  <a:gd name="T86" fmla="*/ 972 w 3294"/>
                  <a:gd name="T87" fmla="*/ 339 h 5413"/>
                  <a:gd name="T88" fmla="*/ 1092 w 3294"/>
                  <a:gd name="T89" fmla="*/ 806 h 5413"/>
                  <a:gd name="T90" fmla="*/ 1092 w 3294"/>
                  <a:gd name="T91" fmla="*/ 806 h 5413"/>
                  <a:gd name="T92" fmla="*/ 1298 w 3294"/>
                  <a:gd name="T93" fmla="*/ 1232 h 5413"/>
                  <a:gd name="T94" fmla="*/ 1298 w 3294"/>
                  <a:gd name="T95" fmla="*/ 1232 h 5413"/>
                  <a:gd name="T96" fmla="*/ 1310 w 3294"/>
                  <a:gd name="T97" fmla="*/ 1712 h 5413"/>
                  <a:gd name="T98" fmla="*/ 1310 w 3294"/>
                  <a:gd name="T99" fmla="*/ 1712 h 5413"/>
                  <a:gd name="T100" fmla="*/ 1106 w 3294"/>
                  <a:gd name="T101" fmla="*/ 1447 h 5413"/>
                  <a:gd name="T102" fmla="*/ 1106 w 3294"/>
                  <a:gd name="T103" fmla="*/ 1447 h 5413"/>
                  <a:gd name="T104" fmla="*/ 444 w 3294"/>
                  <a:gd name="T105" fmla="*/ 809 h 5413"/>
                  <a:gd name="T106" fmla="*/ 0 w 3294"/>
                  <a:gd name="T107" fmla="*/ 1342 h 5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94" h="5413">
                    <a:moveTo>
                      <a:pt x="0" y="1342"/>
                    </a:moveTo>
                    <a:lnTo>
                      <a:pt x="0" y="1342"/>
                    </a:lnTo>
                    <a:cubicBezTo>
                      <a:pt x="0" y="1342"/>
                      <a:pt x="229" y="1543"/>
                      <a:pt x="422" y="1653"/>
                    </a:cubicBezTo>
                    <a:lnTo>
                      <a:pt x="422" y="1653"/>
                    </a:lnTo>
                    <a:cubicBezTo>
                      <a:pt x="613" y="1763"/>
                      <a:pt x="979" y="1854"/>
                      <a:pt x="1098" y="2549"/>
                    </a:cubicBezTo>
                    <a:lnTo>
                      <a:pt x="1098" y="2549"/>
                    </a:lnTo>
                    <a:cubicBezTo>
                      <a:pt x="1217" y="3244"/>
                      <a:pt x="1400" y="4580"/>
                      <a:pt x="1162" y="4927"/>
                    </a:cubicBezTo>
                    <a:lnTo>
                      <a:pt x="1162" y="4927"/>
                    </a:lnTo>
                    <a:cubicBezTo>
                      <a:pt x="924" y="5274"/>
                      <a:pt x="586" y="5238"/>
                      <a:pt x="485" y="5412"/>
                    </a:cubicBezTo>
                    <a:lnTo>
                      <a:pt x="2836" y="5412"/>
                    </a:lnTo>
                    <a:lnTo>
                      <a:pt x="2836" y="5412"/>
                    </a:lnTo>
                    <a:cubicBezTo>
                      <a:pt x="2836" y="5412"/>
                      <a:pt x="2223" y="5092"/>
                      <a:pt x="2104" y="4406"/>
                    </a:cubicBezTo>
                    <a:lnTo>
                      <a:pt x="2104" y="4406"/>
                    </a:lnTo>
                    <a:cubicBezTo>
                      <a:pt x="1985" y="3720"/>
                      <a:pt x="1994" y="2833"/>
                      <a:pt x="2397" y="2183"/>
                    </a:cubicBezTo>
                    <a:lnTo>
                      <a:pt x="2397" y="2183"/>
                    </a:lnTo>
                    <a:cubicBezTo>
                      <a:pt x="2799" y="1535"/>
                      <a:pt x="3293" y="958"/>
                      <a:pt x="3293" y="958"/>
                    </a:cubicBezTo>
                    <a:lnTo>
                      <a:pt x="3018" y="775"/>
                    </a:lnTo>
                    <a:lnTo>
                      <a:pt x="3018" y="775"/>
                    </a:lnTo>
                    <a:cubicBezTo>
                      <a:pt x="3018" y="775"/>
                      <a:pt x="2812" y="1118"/>
                      <a:pt x="2537" y="1372"/>
                    </a:cubicBezTo>
                    <a:lnTo>
                      <a:pt x="2537" y="1372"/>
                    </a:lnTo>
                    <a:cubicBezTo>
                      <a:pt x="2261" y="1625"/>
                      <a:pt x="2025" y="1890"/>
                      <a:pt x="2025" y="1890"/>
                    </a:cubicBezTo>
                    <a:lnTo>
                      <a:pt x="2025" y="1890"/>
                    </a:lnTo>
                    <a:cubicBezTo>
                      <a:pt x="2025" y="1890"/>
                      <a:pt x="2172" y="1475"/>
                      <a:pt x="2306" y="1310"/>
                    </a:cubicBezTo>
                    <a:lnTo>
                      <a:pt x="2306" y="1310"/>
                    </a:lnTo>
                    <a:cubicBezTo>
                      <a:pt x="2441" y="1146"/>
                      <a:pt x="2595" y="806"/>
                      <a:pt x="2622" y="556"/>
                    </a:cubicBezTo>
                    <a:lnTo>
                      <a:pt x="2416" y="442"/>
                    </a:lnTo>
                    <a:lnTo>
                      <a:pt x="2416" y="442"/>
                    </a:lnTo>
                    <a:cubicBezTo>
                      <a:pt x="2416" y="442"/>
                      <a:pt x="2361" y="833"/>
                      <a:pt x="2217" y="1022"/>
                    </a:cubicBezTo>
                    <a:lnTo>
                      <a:pt x="2217" y="1022"/>
                    </a:lnTo>
                    <a:cubicBezTo>
                      <a:pt x="2073" y="1211"/>
                      <a:pt x="1888" y="1608"/>
                      <a:pt x="1782" y="1588"/>
                    </a:cubicBezTo>
                    <a:lnTo>
                      <a:pt x="1782" y="1588"/>
                    </a:lnTo>
                    <a:cubicBezTo>
                      <a:pt x="1675" y="1567"/>
                      <a:pt x="1706" y="1153"/>
                      <a:pt x="1779" y="823"/>
                    </a:cubicBezTo>
                    <a:lnTo>
                      <a:pt x="1779" y="823"/>
                    </a:lnTo>
                    <a:cubicBezTo>
                      <a:pt x="1850" y="494"/>
                      <a:pt x="2015" y="106"/>
                      <a:pt x="2077" y="48"/>
                    </a:cubicBezTo>
                    <a:lnTo>
                      <a:pt x="2022" y="0"/>
                    </a:lnTo>
                    <a:lnTo>
                      <a:pt x="2022" y="0"/>
                    </a:lnTo>
                    <a:cubicBezTo>
                      <a:pt x="2022" y="0"/>
                      <a:pt x="1741" y="283"/>
                      <a:pt x="1623" y="449"/>
                    </a:cubicBezTo>
                    <a:lnTo>
                      <a:pt x="1623" y="449"/>
                    </a:lnTo>
                    <a:cubicBezTo>
                      <a:pt x="1522" y="594"/>
                      <a:pt x="1418" y="806"/>
                      <a:pt x="1346" y="813"/>
                    </a:cubicBezTo>
                    <a:lnTo>
                      <a:pt x="1346" y="813"/>
                    </a:lnTo>
                    <a:cubicBezTo>
                      <a:pt x="1274" y="820"/>
                      <a:pt x="1237" y="751"/>
                      <a:pt x="1133" y="549"/>
                    </a:cubicBezTo>
                    <a:lnTo>
                      <a:pt x="1133" y="549"/>
                    </a:lnTo>
                    <a:cubicBezTo>
                      <a:pt x="1030" y="346"/>
                      <a:pt x="1017" y="339"/>
                      <a:pt x="972" y="339"/>
                    </a:cubicBezTo>
                    <a:lnTo>
                      <a:pt x="972" y="339"/>
                    </a:lnTo>
                    <a:cubicBezTo>
                      <a:pt x="928" y="339"/>
                      <a:pt x="996" y="594"/>
                      <a:pt x="1092" y="806"/>
                    </a:cubicBezTo>
                    <a:lnTo>
                      <a:pt x="1092" y="806"/>
                    </a:lnTo>
                    <a:cubicBezTo>
                      <a:pt x="1189" y="1018"/>
                      <a:pt x="1316" y="1049"/>
                      <a:pt x="1298" y="1232"/>
                    </a:cubicBezTo>
                    <a:lnTo>
                      <a:pt x="1298" y="1232"/>
                    </a:lnTo>
                    <a:cubicBezTo>
                      <a:pt x="1281" y="1413"/>
                      <a:pt x="1338" y="1699"/>
                      <a:pt x="1310" y="1712"/>
                    </a:cubicBezTo>
                    <a:lnTo>
                      <a:pt x="1310" y="1712"/>
                    </a:lnTo>
                    <a:cubicBezTo>
                      <a:pt x="1283" y="1726"/>
                      <a:pt x="1172" y="1499"/>
                      <a:pt x="1106" y="1447"/>
                    </a:cubicBezTo>
                    <a:lnTo>
                      <a:pt x="1106" y="1447"/>
                    </a:lnTo>
                    <a:cubicBezTo>
                      <a:pt x="1041" y="1396"/>
                      <a:pt x="502" y="1129"/>
                      <a:pt x="444" y="809"/>
                    </a:cubicBezTo>
                    <a:lnTo>
                      <a:pt x="0" y="1342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4" name="Freeform 82">
                <a:extLst>
                  <a:ext uri="{FF2B5EF4-FFF2-40B4-BE49-F238E27FC236}">
                    <a16:creationId xmlns:a16="http://schemas.microsoft.com/office/drawing/2014/main" id="{69A8ABC1-A9C5-4A09-8421-D930801C5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1308" y="9728745"/>
                <a:ext cx="2091740" cy="2747125"/>
              </a:xfrm>
              <a:custGeom>
                <a:avLst/>
                <a:gdLst>
                  <a:gd name="T0" fmla="*/ 1619 w 2352"/>
                  <a:gd name="T1" fmla="*/ 2078 h 3085"/>
                  <a:gd name="T2" fmla="*/ 1619 w 2352"/>
                  <a:gd name="T3" fmla="*/ 2078 h 3085"/>
                  <a:gd name="T4" fmla="*/ 1831 w 2352"/>
                  <a:gd name="T5" fmla="*/ 0 h 3085"/>
                  <a:gd name="T6" fmla="*/ 1831 w 2352"/>
                  <a:gd name="T7" fmla="*/ 0 h 3085"/>
                  <a:gd name="T8" fmla="*/ 1431 w 2352"/>
                  <a:gd name="T9" fmla="*/ 595 h 3085"/>
                  <a:gd name="T10" fmla="*/ 1431 w 2352"/>
                  <a:gd name="T11" fmla="*/ 595 h 3085"/>
                  <a:gd name="T12" fmla="*/ 790 w 2352"/>
                  <a:gd name="T13" fmla="*/ 2068 h 3085"/>
                  <a:gd name="T14" fmla="*/ 790 w 2352"/>
                  <a:gd name="T15" fmla="*/ 2068 h 3085"/>
                  <a:gd name="T16" fmla="*/ 677 w 2352"/>
                  <a:gd name="T17" fmla="*/ 2599 h 3085"/>
                  <a:gd name="T18" fmla="*/ 677 w 2352"/>
                  <a:gd name="T19" fmla="*/ 2599 h 3085"/>
                  <a:gd name="T20" fmla="*/ 0 w 2352"/>
                  <a:gd name="T21" fmla="*/ 3084 h 3085"/>
                  <a:gd name="T22" fmla="*/ 2351 w 2352"/>
                  <a:gd name="T23" fmla="*/ 3084 h 3085"/>
                  <a:gd name="T24" fmla="*/ 2351 w 2352"/>
                  <a:gd name="T25" fmla="*/ 3084 h 3085"/>
                  <a:gd name="T26" fmla="*/ 1619 w 2352"/>
                  <a:gd name="T27" fmla="*/ 2078 h 3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2" h="3085">
                    <a:moveTo>
                      <a:pt x="1619" y="2078"/>
                    </a:moveTo>
                    <a:lnTo>
                      <a:pt x="1619" y="2078"/>
                    </a:lnTo>
                    <a:cubicBezTo>
                      <a:pt x="1509" y="1442"/>
                      <a:pt x="1509" y="633"/>
                      <a:pt x="1831" y="0"/>
                    </a:cubicBezTo>
                    <a:lnTo>
                      <a:pt x="1831" y="0"/>
                    </a:lnTo>
                    <a:cubicBezTo>
                      <a:pt x="1647" y="155"/>
                      <a:pt x="1522" y="372"/>
                      <a:pt x="1431" y="595"/>
                    </a:cubicBezTo>
                    <a:lnTo>
                      <a:pt x="1431" y="595"/>
                    </a:lnTo>
                    <a:cubicBezTo>
                      <a:pt x="1225" y="1108"/>
                      <a:pt x="1112" y="1623"/>
                      <a:pt x="790" y="2068"/>
                    </a:cubicBezTo>
                    <a:lnTo>
                      <a:pt x="790" y="2068"/>
                    </a:lnTo>
                    <a:cubicBezTo>
                      <a:pt x="782" y="2304"/>
                      <a:pt x="748" y="2495"/>
                      <a:pt x="677" y="2599"/>
                    </a:cubicBezTo>
                    <a:lnTo>
                      <a:pt x="677" y="2599"/>
                    </a:lnTo>
                    <a:cubicBezTo>
                      <a:pt x="439" y="2946"/>
                      <a:pt x="101" y="2910"/>
                      <a:pt x="0" y="3084"/>
                    </a:cubicBezTo>
                    <a:lnTo>
                      <a:pt x="2351" y="3084"/>
                    </a:lnTo>
                    <a:lnTo>
                      <a:pt x="2351" y="3084"/>
                    </a:lnTo>
                    <a:cubicBezTo>
                      <a:pt x="2351" y="3084"/>
                      <a:pt x="1738" y="2764"/>
                      <a:pt x="1619" y="2078"/>
                    </a:cubicBezTo>
                  </a:path>
                </a:pathLst>
              </a:custGeom>
              <a:solidFill>
                <a:srgbClr val="000000">
                  <a:alpha val="38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5" name="Freeform 83">
                <a:extLst>
                  <a:ext uri="{FF2B5EF4-FFF2-40B4-BE49-F238E27FC236}">
                    <a16:creationId xmlns:a16="http://schemas.microsoft.com/office/drawing/2014/main" id="{DF91E53C-82DE-4B89-9FF8-7ABDF7A06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718" y="4732903"/>
                <a:ext cx="2900180" cy="2656861"/>
              </a:xfrm>
              <a:custGeom>
                <a:avLst/>
                <a:gdLst>
                  <a:gd name="T0" fmla="*/ 0 w 3257"/>
                  <a:gd name="T1" fmla="*/ 2021 h 2986"/>
                  <a:gd name="T2" fmla="*/ 0 w 3257"/>
                  <a:gd name="T3" fmla="*/ 2021 h 2986"/>
                  <a:gd name="T4" fmla="*/ 2057 w 3257"/>
                  <a:gd name="T5" fmla="*/ 0 h 2986"/>
                  <a:gd name="T6" fmla="*/ 2057 w 3257"/>
                  <a:gd name="T7" fmla="*/ 0 h 2986"/>
                  <a:gd name="T8" fmla="*/ 3256 w 3257"/>
                  <a:gd name="T9" fmla="*/ 1174 h 2986"/>
                  <a:gd name="T10" fmla="*/ 3256 w 3257"/>
                  <a:gd name="T11" fmla="*/ 1174 h 2986"/>
                  <a:gd name="T12" fmla="*/ 1301 w 3257"/>
                  <a:gd name="T13" fmla="*/ 2985 h 2986"/>
                  <a:gd name="T14" fmla="*/ 0 w 3257"/>
                  <a:gd name="T15" fmla="*/ 2021 h 2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7" h="2986">
                    <a:moveTo>
                      <a:pt x="0" y="2021"/>
                    </a:moveTo>
                    <a:lnTo>
                      <a:pt x="0" y="2021"/>
                    </a:lnTo>
                    <a:cubicBezTo>
                      <a:pt x="0" y="2021"/>
                      <a:pt x="1200" y="1262"/>
                      <a:pt x="2057" y="0"/>
                    </a:cubicBezTo>
                    <a:lnTo>
                      <a:pt x="2057" y="0"/>
                    </a:lnTo>
                    <a:cubicBezTo>
                      <a:pt x="2057" y="0"/>
                      <a:pt x="2483" y="851"/>
                      <a:pt x="3256" y="1174"/>
                    </a:cubicBezTo>
                    <a:lnTo>
                      <a:pt x="3256" y="1174"/>
                    </a:lnTo>
                    <a:cubicBezTo>
                      <a:pt x="3256" y="1174"/>
                      <a:pt x="2145" y="2552"/>
                      <a:pt x="1301" y="2985"/>
                    </a:cubicBezTo>
                    <a:lnTo>
                      <a:pt x="0" y="202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6" name="Freeform 84">
                <a:extLst>
                  <a:ext uri="{FF2B5EF4-FFF2-40B4-BE49-F238E27FC236}">
                    <a16:creationId xmlns:a16="http://schemas.microsoft.com/office/drawing/2014/main" id="{463F0A2B-E432-4F6F-9875-228E4C38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718" y="4732903"/>
                <a:ext cx="2900180" cy="2656861"/>
              </a:xfrm>
              <a:custGeom>
                <a:avLst/>
                <a:gdLst>
                  <a:gd name="T0" fmla="*/ 0 w 3257"/>
                  <a:gd name="T1" fmla="*/ 2021 h 2986"/>
                  <a:gd name="T2" fmla="*/ 0 w 3257"/>
                  <a:gd name="T3" fmla="*/ 2021 h 2986"/>
                  <a:gd name="T4" fmla="*/ 2057 w 3257"/>
                  <a:gd name="T5" fmla="*/ 0 h 2986"/>
                  <a:gd name="T6" fmla="*/ 2057 w 3257"/>
                  <a:gd name="T7" fmla="*/ 0 h 2986"/>
                  <a:gd name="T8" fmla="*/ 3256 w 3257"/>
                  <a:gd name="T9" fmla="*/ 1174 h 2986"/>
                  <a:gd name="T10" fmla="*/ 3256 w 3257"/>
                  <a:gd name="T11" fmla="*/ 1174 h 2986"/>
                  <a:gd name="T12" fmla="*/ 1301 w 3257"/>
                  <a:gd name="T13" fmla="*/ 2985 h 2986"/>
                  <a:gd name="T14" fmla="*/ 0 w 3257"/>
                  <a:gd name="T15" fmla="*/ 2021 h 2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7" h="2986">
                    <a:moveTo>
                      <a:pt x="0" y="2021"/>
                    </a:moveTo>
                    <a:lnTo>
                      <a:pt x="0" y="2021"/>
                    </a:lnTo>
                    <a:cubicBezTo>
                      <a:pt x="0" y="2021"/>
                      <a:pt x="1200" y="1262"/>
                      <a:pt x="2057" y="0"/>
                    </a:cubicBezTo>
                    <a:lnTo>
                      <a:pt x="2057" y="0"/>
                    </a:lnTo>
                    <a:cubicBezTo>
                      <a:pt x="2057" y="0"/>
                      <a:pt x="2483" y="851"/>
                      <a:pt x="3256" y="1174"/>
                    </a:cubicBezTo>
                    <a:lnTo>
                      <a:pt x="3256" y="1174"/>
                    </a:lnTo>
                    <a:cubicBezTo>
                      <a:pt x="3256" y="1174"/>
                      <a:pt x="2145" y="2552"/>
                      <a:pt x="1301" y="2985"/>
                    </a:cubicBezTo>
                    <a:lnTo>
                      <a:pt x="0" y="2021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7" name="Freeform 85">
                <a:extLst>
                  <a:ext uri="{FF2B5EF4-FFF2-40B4-BE49-F238E27FC236}">
                    <a16:creationId xmlns:a16="http://schemas.microsoft.com/office/drawing/2014/main" id="{C04774EA-D954-44DD-BA33-36BEAE71F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5004" y="4666186"/>
                <a:ext cx="3033609" cy="2790295"/>
              </a:xfrm>
              <a:custGeom>
                <a:avLst/>
                <a:gdLst>
                  <a:gd name="T0" fmla="*/ 204 w 3410"/>
                  <a:gd name="T1" fmla="*/ 2100 h 3136"/>
                  <a:gd name="T2" fmla="*/ 1383 w 3410"/>
                  <a:gd name="T3" fmla="*/ 2973 h 3136"/>
                  <a:gd name="T4" fmla="*/ 1383 w 3410"/>
                  <a:gd name="T5" fmla="*/ 2973 h 3136"/>
                  <a:gd name="T6" fmla="*/ 2615 w 3410"/>
                  <a:gd name="T7" fmla="*/ 1943 h 3136"/>
                  <a:gd name="T8" fmla="*/ 2615 w 3410"/>
                  <a:gd name="T9" fmla="*/ 1943 h 3136"/>
                  <a:gd name="T10" fmla="*/ 3212 w 3410"/>
                  <a:gd name="T11" fmla="*/ 1278 h 3136"/>
                  <a:gd name="T12" fmla="*/ 3212 w 3410"/>
                  <a:gd name="T13" fmla="*/ 1278 h 3136"/>
                  <a:gd name="T14" fmla="*/ 2770 w 3410"/>
                  <a:gd name="T15" fmla="*/ 987 h 3136"/>
                  <a:gd name="T16" fmla="*/ 2770 w 3410"/>
                  <a:gd name="T17" fmla="*/ 987 h 3136"/>
                  <a:gd name="T18" fmla="*/ 2384 w 3410"/>
                  <a:gd name="T19" fmla="*/ 589 h 3136"/>
                  <a:gd name="T20" fmla="*/ 2384 w 3410"/>
                  <a:gd name="T21" fmla="*/ 589 h 3136"/>
                  <a:gd name="T22" fmla="*/ 2125 w 3410"/>
                  <a:gd name="T23" fmla="*/ 217 h 3136"/>
                  <a:gd name="T24" fmla="*/ 2125 w 3410"/>
                  <a:gd name="T25" fmla="*/ 217 h 3136"/>
                  <a:gd name="T26" fmla="*/ 1503 w 3410"/>
                  <a:gd name="T27" fmla="*/ 975 h 3136"/>
                  <a:gd name="T28" fmla="*/ 1503 w 3410"/>
                  <a:gd name="T29" fmla="*/ 975 h 3136"/>
                  <a:gd name="T30" fmla="*/ 831 w 3410"/>
                  <a:gd name="T31" fmla="*/ 1617 h 3136"/>
                  <a:gd name="T32" fmla="*/ 831 w 3410"/>
                  <a:gd name="T33" fmla="*/ 1617 h 3136"/>
                  <a:gd name="T34" fmla="*/ 204 w 3410"/>
                  <a:gd name="T35" fmla="*/ 2100 h 3136"/>
                  <a:gd name="T36" fmla="*/ 1376 w 3410"/>
                  <a:gd name="T37" fmla="*/ 3135 h 3136"/>
                  <a:gd name="T38" fmla="*/ 1376 w 3410"/>
                  <a:gd name="T39" fmla="*/ 3135 h 3136"/>
                  <a:gd name="T40" fmla="*/ 1331 w 3410"/>
                  <a:gd name="T41" fmla="*/ 3121 h 3136"/>
                  <a:gd name="T42" fmla="*/ 31 w 3410"/>
                  <a:gd name="T43" fmla="*/ 2157 h 3136"/>
                  <a:gd name="T44" fmla="*/ 31 w 3410"/>
                  <a:gd name="T45" fmla="*/ 2157 h 3136"/>
                  <a:gd name="T46" fmla="*/ 1 w 3410"/>
                  <a:gd name="T47" fmla="*/ 2094 h 3136"/>
                  <a:gd name="T48" fmla="*/ 1 w 3410"/>
                  <a:gd name="T49" fmla="*/ 2094 h 3136"/>
                  <a:gd name="T50" fmla="*/ 35 w 3410"/>
                  <a:gd name="T51" fmla="*/ 2034 h 3136"/>
                  <a:gd name="T52" fmla="*/ 35 w 3410"/>
                  <a:gd name="T53" fmla="*/ 2034 h 3136"/>
                  <a:gd name="T54" fmla="*/ 736 w 3410"/>
                  <a:gd name="T55" fmla="*/ 1501 h 3136"/>
                  <a:gd name="T56" fmla="*/ 736 w 3410"/>
                  <a:gd name="T57" fmla="*/ 1501 h 3136"/>
                  <a:gd name="T58" fmla="*/ 2070 w 3410"/>
                  <a:gd name="T59" fmla="*/ 34 h 3136"/>
                  <a:gd name="T60" fmla="*/ 2070 w 3410"/>
                  <a:gd name="T61" fmla="*/ 34 h 3136"/>
                  <a:gd name="T62" fmla="*/ 2136 w 3410"/>
                  <a:gd name="T63" fmla="*/ 2 h 3136"/>
                  <a:gd name="T64" fmla="*/ 2136 w 3410"/>
                  <a:gd name="T65" fmla="*/ 2 h 3136"/>
                  <a:gd name="T66" fmla="*/ 2199 w 3410"/>
                  <a:gd name="T67" fmla="*/ 43 h 3136"/>
                  <a:gd name="T68" fmla="*/ 2199 w 3410"/>
                  <a:gd name="T69" fmla="*/ 43 h 3136"/>
                  <a:gd name="T70" fmla="*/ 2502 w 3410"/>
                  <a:gd name="T71" fmla="*/ 499 h 3136"/>
                  <a:gd name="T72" fmla="*/ 2502 w 3410"/>
                  <a:gd name="T73" fmla="*/ 499 h 3136"/>
                  <a:gd name="T74" fmla="*/ 3360 w 3410"/>
                  <a:gd name="T75" fmla="*/ 1181 h 3136"/>
                  <a:gd name="T76" fmla="*/ 3360 w 3410"/>
                  <a:gd name="T77" fmla="*/ 1181 h 3136"/>
                  <a:gd name="T78" fmla="*/ 3403 w 3410"/>
                  <a:gd name="T79" fmla="*/ 1231 h 3136"/>
                  <a:gd name="T80" fmla="*/ 3403 w 3410"/>
                  <a:gd name="T81" fmla="*/ 1231 h 3136"/>
                  <a:gd name="T82" fmla="*/ 3389 w 3410"/>
                  <a:gd name="T83" fmla="*/ 1296 h 3136"/>
                  <a:gd name="T84" fmla="*/ 3389 w 3410"/>
                  <a:gd name="T85" fmla="*/ 1296 h 3136"/>
                  <a:gd name="T86" fmla="*/ 2723 w 3410"/>
                  <a:gd name="T87" fmla="*/ 2045 h 3136"/>
                  <a:gd name="T88" fmla="*/ 2723 w 3410"/>
                  <a:gd name="T89" fmla="*/ 2045 h 3136"/>
                  <a:gd name="T90" fmla="*/ 2086 w 3410"/>
                  <a:gd name="T91" fmla="*/ 2651 h 3136"/>
                  <a:gd name="T92" fmla="*/ 2086 w 3410"/>
                  <a:gd name="T93" fmla="*/ 2651 h 3136"/>
                  <a:gd name="T94" fmla="*/ 1410 w 3410"/>
                  <a:gd name="T95" fmla="*/ 3127 h 3136"/>
                  <a:gd name="T96" fmla="*/ 1410 w 3410"/>
                  <a:gd name="T97" fmla="*/ 3127 h 3136"/>
                  <a:gd name="T98" fmla="*/ 1376 w 3410"/>
                  <a:gd name="T99" fmla="*/ 3135 h 3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410" h="3136">
                    <a:moveTo>
                      <a:pt x="204" y="2100"/>
                    </a:moveTo>
                    <a:lnTo>
                      <a:pt x="1383" y="2973"/>
                    </a:lnTo>
                    <a:lnTo>
                      <a:pt x="1383" y="2973"/>
                    </a:lnTo>
                    <a:cubicBezTo>
                      <a:pt x="1715" y="2792"/>
                      <a:pt x="2140" y="2438"/>
                      <a:pt x="2615" y="1943"/>
                    </a:cubicBezTo>
                    <a:lnTo>
                      <a:pt x="2615" y="1943"/>
                    </a:lnTo>
                    <a:cubicBezTo>
                      <a:pt x="2888" y="1659"/>
                      <a:pt x="3109" y="1400"/>
                      <a:pt x="3212" y="1278"/>
                    </a:cubicBezTo>
                    <a:lnTo>
                      <a:pt x="3212" y="1278"/>
                    </a:lnTo>
                    <a:cubicBezTo>
                      <a:pt x="3059" y="1204"/>
                      <a:pt x="2911" y="1107"/>
                      <a:pt x="2770" y="987"/>
                    </a:cubicBezTo>
                    <a:lnTo>
                      <a:pt x="2770" y="987"/>
                    </a:lnTo>
                    <a:cubicBezTo>
                      <a:pt x="2634" y="873"/>
                      <a:pt x="2505" y="740"/>
                      <a:pt x="2384" y="589"/>
                    </a:cubicBezTo>
                    <a:lnTo>
                      <a:pt x="2384" y="589"/>
                    </a:lnTo>
                    <a:cubicBezTo>
                      <a:pt x="2264" y="440"/>
                      <a:pt x="2177" y="306"/>
                      <a:pt x="2125" y="217"/>
                    </a:cubicBezTo>
                    <a:lnTo>
                      <a:pt x="2125" y="217"/>
                    </a:lnTo>
                    <a:cubicBezTo>
                      <a:pt x="1943" y="474"/>
                      <a:pt x="1735" y="729"/>
                      <a:pt x="1503" y="975"/>
                    </a:cubicBezTo>
                    <a:lnTo>
                      <a:pt x="1503" y="975"/>
                    </a:lnTo>
                    <a:cubicBezTo>
                      <a:pt x="1295" y="1198"/>
                      <a:pt x="1069" y="1413"/>
                      <a:pt x="831" y="1617"/>
                    </a:cubicBezTo>
                    <a:lnTo>
                      <a:pt x="831" y="1617"/>
                    </a:lnTo>
                    <a:cubicBezTo>
                      <a:pt x="552" y="1856"/>
                      <a:pt x="324" y="2019"/>
                      <a:pt x="204" y="2100"/>
                    </a:cubicBezTo>
                    <a:close/>
                    <a:moveTo>
                      <a:pt x="1376" y="3135"/>
                    </a:moveTo>
                    <a:lnTo>
                      <a:pt x="1376" y="3135"/>
                    </a:lnTo>
                    <a:cubicBezTo>
                      <a:pt x="1361" y="3135"/>
                      <a:pt x="1344" y="3130"/>
                      <a:pt x="1331" y="3121"/>
                    </a:cubicBezTo>
                    <a:lnTo>
                      <a:pt x="31" y="2157"/>
                    </a:lnTo>
                    <a:lnTo>
                      <a:pt x="31" y="2157"/>
                    </a:lnTo>
                    <a:cubicBezTo>
                      <a:pt x="11" y="2142"/>
                      <a:pt x="0" y="2119"/>
                      <a:pt x="1" y="2094"/>
                    </a:cubicBezTo>
                    <a:lnTo>
                      <a:pt x="1" y="2094"/>
                    </a:lnTo>
                    <a:cubicBezTo>
                      <a:pt x="2" y="2070"/>
                      <a:pt x="14" y="2047"/>
                      <a:pt x="35" y="2034"/>
                    </a:cubicBezTo>
                    <a:lnTo>
                      <a:pt x="35" y="2034"/>
                    </a:lnTo>
                    <a:cubicBezTo>
                      <a:pt x="39" y="2032"/>
                      <a:pt x="338" y="1842"/>
                      <a:pt x="736" y="1501"/>
                    </a:cubicBezTo>
                    <a:lnTo>
                      <a:pt x="736" y="1501"/>
                    </a:lnTo>
                    <a:cubicBezTo>
                      <a:pt x="1104" y="1188"/>
                      <a:pt x="1633" y="679"/>
                      <a:pt x="2070" y="34"/>
                    </a:cubicBezTo>
                    <a:lnTo>
                      <a:pt x="2070" y="34"/>
                    </a:lnTo>
                    <a:cubicBezTo>
                      <a:pt x="2085" y="13"/>
                      <a:pt x="2111" y="0"/>
                      <a:pt x="2136" y="2"/>
                    </a:cubicBezTo>
                    <a:lnTo>
                      <a:pt x="2136" y="2"/>
                    </a:lnTo>
                    <a:cubicBezTo>
                      <a:pt x="2163" y="3"/>
                      <a:pt x="2187" y="20"/>
                      <a:pt x="2199" y="43"/>
                    </a:cubicBezTo>
                    <a:lnTo>
                      <a:pt x="2199" y="43"/>
                    </a:lnTo>
                    <a:cubicBezTo>
                      <a:pt x="2200" y="45"/>
                      <a:pt x="2305" y="253"/>
                      <a:pt x="2502" y="499"/>
                    </a:cubicBezTo>
                    <a:lnTo>
                      <a:pt x="2502" y="499"/>
                    </a:lnTo>
                    <a:cubicBezTo>
                      <a:pt x="2682" y="721"/>
                      <a:pt x="2976" y="1021"/>
                      <a:pt x="3360" y="1181"/>
                    </a:cubicBezTo>
                    <a:lnTo>
                      <a:pt x="3360" y="1181"/>
                    </a:lnTo>
                    <a:cubicBezTo>
                      <a:pt x="3381" y="1190"/>
                      <a:pt x="3397" y="1209"/>
                      <a:pt x="3403" y="1231"/>
                    </a:cubicBezTo>
                    <a:lnTo>
                      <a:pt x="3403" y="1231"/>
                    </a:lnTo>
                    <a:cubicBezTo>
                      <a:pt x="3409" y="1255"/>
                      <a:pt x="3403" y="1278"/>
                      <a:pt x="3389" y="1296"/>
                    </a:cubicBezTo>
                    <a:lnTo>
                      <a:pt x="3389" y="1296"/>
                    </a:lnTo>
                    <a:cubicBezTo>
                      <a:pt x="3386" y="1300"/>
                      <a:pt x="3104" y="1649"/>
                      <a:pt x="2723" y="2045"/>
                    </a:cubicBezTo>
                    <a:lnTo>
                      <a:pt x="2723" y="2045"/>
                    </a:lnTo>
                    <a:cubicBezTo>
                      <a:pt x="2499" y="2278"/>
                      <a:pt x="2285" y="2482"/>
                      <a:pt x="2086" y="2651"/>
                    </a:cubicBezTo>
                    <a:lnTo>
                      <a:pt x="2086" y="2651"/>
                    </a:lnTo>
                    <a:cubicBezTo>
                      <a:pt x="1835" y="2865"/>
                      <a:pt x="1608" y="3026"/>
                      <a:pt x="1410" y="3127"/>
                    </a:cubicBezTo>
                    <a:lnTo>
                      <a:pt x="1410" y="3127"/>
                    </a:lnTo>
                    <a:cubicBezTo>
                      <a:pt x="1399" y="3133"/>
                      <a:pt x="1388" y="3135"/>
                      <a:pt x="1376" y="3135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8" name="Freeform 86">
                <a:extLst>
                  <a:ext uri="{FF2B5EF4-FFF2-40B4-BE49-F238E27FC236}">
                    <a16:creationId xmlns:a16="http://schemas.microsoft.com/office/drawing/2014/main" id="{7909A7BF-8888-4E39-935B-8651ACF28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4034" y="4732903"/>
                <a:ext cx="537650" cy="486634"/>
              </a:xfrm>
              <a:custGeom>
                <a:avLst/>
                <a:gdLst>
                  <a:gd name="T0" fmla="*/ 293 w 602"/>
                  <a:gd name="T1" fmla="*/ 545 h 546"/>
                  <a:gd name="T2" fmla="*/ 293 w 602"/>
                  <a:gd name="T3" fmla="*/ 545 h 546"/>
                  <a:gd name="T4" fmla="*/ 601 w 602"/>
                  <a:gd name="T5" fmla="*/ 425 h 546"/>
                  <a:gd name="T6" fmla="*/ 601 w 602"/>
                  <a:gd name="T7" fmla="*/ 425 h 546"/>
                  <a:gd name="T8" fmla="*/ 324 w 602"/>
                  <a:gd name="T9" fmla="*/ 0 h 546"/>
                  <a:gd name="T10" fmla="*/ 324 w 602"/>
                  <a:gd name="T11" fmla="*/ 0 h 546"/>
                  <a:gd name="T12" fmla="*/ 0 w 602"/>
                  <a:gd name="T13" fmla="*/ 438 h 546"/>
                  <a:gd name="T14" fmla="*/ 0 w 602"/>
                  <a:gd name="T15" fmla="*/ 438 h 546"/>
                  <a:gd name="T16" fmla="*/ 293 w 602"/>
                  <a:gd name="T17" fmla="*/ 545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2" h="546">
                    <a:moveTo>
                      <a:pt x="293" y="545"/>
                    </a:moveTo>
                    <a:lnTo>
                      <a:pt x="293" y="545"/>
                    </a:lnTo>
                    <a:cubicBezTo>
                      <a:pt x="412" y="545"/>
                      <a:pt x="520" y="499"/>
                      <a:pt x="601" y="425"/>
                    </a:cubicBezTo>
                    <a:lnTo>
                      <a:pt x="601" y="425"/>
                    </a:lnTo>
                    <a:cubicBezTo>
                      <a:pt x="419" y="190"/>
                      <a:pt x="324" y="0"/>
                      <a:pt x="324" y="0"/>
                    </a:cubicBezTo>
                    <a:lnTo>
                      <a:pt x="324" y="0"/>
                    </a:lnTo>
                    <a:cubicBezTo>
                      <a:pt x="220" y="154"/>
                      <a:pt x="111" y="300"/>
                      <a:pt x="0" y="438"/>
                    </a:cubicBezTo>
                    <a:lnTo>
                      <a:pt x="0" y="438"/>
                    </a:lnTo>
                    <a:cubicBezTo>
                      <a:pt x="79" y="505"/>
                      <a:pt x="181" y="545"/>
                      <a:pt x="293" y="54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9" name="Freeform 87">
                <a:extLst>
                  <a:ext uri="{FF2B5EF4-FFF2-40B4-BE49-F238E27FC236}">
                    <a16:creationId xmlns:a16="http://schemas.microsoft.com/office/drawing/2014/main" id="{2AE5E20B-8459-424A-AE0D-275984651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2359" y="5549192"/>
                <a:ext cx="435614" cy="525878"/>
              </a:xfrm>
              <a:custGeom>
                <a:avLst/>
                <a:gdLst>
                  <a:gd name="T0" fmla="*/ 51 w 489"/>
                  <a:gd name="T1" fmla="*/ 0 h 592"/>
                  <a:gd name="T2" fmla="*/ 51 w 489"/>
                  <a:gd name="T3" fmla="*/ 0 h 592"/>
                  <a:gd name="T4" fmla="*/ 0 w 489"/>
                  <a:gd name="T5" fmla="*/ 209 h 592"/>
                  <a:gd name="T6" fmla="*/ 0 w 489"/>
                  <a:gd name="T7" fmla="*/ 209 h 592"/>
                  <a:gd name="T8" fmla="*/ 205 w 489"/>
                  <a:gd name="T9" fmla="*/ 591 h 592"/>
                  <a:gd name="T10" fmla="*/ 205 w 489"/>
                  <a:gd name="T11" fmla="*/ 591 h 592"/>
                  <a:gd name="T12" fmla="*/ 488 w 489"/>
                  <a:gd name="T13" fmla="*/ 258 h 592"/>
                  <a:gd name="T14" fmla="*/ 488 w 489"/>
                  <a:gd name="T15" fmla="*/ 258 h 592"/>
                  <a:gd name="T16" fmla="*/ 51 w 489"/>
                  <a:gd name="T17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592">
                    <a:moveTo>
                      <a:pt x="51" y="0"/>
                    </a:moveTo>
                    <a:lnTo>
                      <a:pt x="51" y="0"/>
                    </a:lnTo>
                    <a:cubicBezTo>
                      <a:pt x="18" y="63"/>
                      <a:pt x="0" y="134"/>
                      <a:pt x="0" y="209"/>
                    </a:cubicBezTo>
                    <a:lnTo>
                      <a:pt x="0" y="209"/>
                    </a:lnTo>
                    <a:cubicBezTo>
                      <a:pt x="0" y="368"/>
                      <a:pt x="81" y="509"/>
                      <a:pt x="205" y="591"/>
                    </a:cubicBezTo>
                    <a:lnTo>
                      <a:pt x="205" y="591"/>
                    </a:lnTo>
                    <a:cubicBezTo>
                      <a:pt x="380" y="392"/>
                      <a:pt x="488" y="258"/>
                      <a:pt x="488" y="258"/>
                    </a:cubicBezTo>
                    <a:lnTo>
                      <a:pt x="488" y="258"/>
                    </a:lnTo>
                    <a:cubicBezTo>
                      <a:pt x="327" y="191"/>
                      <a:pt x="181" y="101"/>
                      <a:pt x="51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0" name="Freeform 88">
                <a:extLst>
                  <a:ext uri="{FF2B5EF4-FFF2-40B4-BE49-F238E27FC236}">
                    <a16:creationId xmlns:a16="http://schemas.microsoft.com/office/drawing/2014/main" id="{586B6F47-3898-4D65-8C38-9A2CCE6DF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0832" y="5761113"/>
                <a:ext cx="651461" cy="651461"/>
              </a:xfrm>
              <a:custGeom>
                <a:avLst/>
                <a:gdLst>
                  <a:gd name="T0" fmla="*/ 353 w 731"/>
                  <a:gd name="T1" fmla="*/ 724 h 732"/>
                  <a:gd name="T2" fmla="*/ 353 w 731"/>
                  <a:gd name="T3" fmla="*/ 724 h 732"/>
                  <a:gd name="T4" fmla="*/ 6 w 731"/>
                  <a:gd name="T5" fmla="*/ 354 h 732"/>
                  <a:gd name="T6" fmla="*/ 6 w 731"/>
                  <a:gd name="T7" fmla="*/ 354 h 732"/>
                  <a:gd name="T8" fmla="*/ 377 w 731"/>
                  <a:gd name="T9" fmla="*/ 7 h 732"/>
                  <a:gd name="T10" fmla="*/ 377 w 731"/>
                  <a:gd name="T11" fmla="*/ 7 h 732"/>
                  <a:gd name="T12" fmla="*/ 723 w 731"/>
                  <a:gd name="T13" fmla="*/ 378 h 732"/>
                  <a:gd name="T14" fmla="*/ 723 w 731"/>
                  <a:gd name="T15" fmla="*/ 378 h 732"/>
                  <a:gd name="T16" fmla="*/ 353 w 731"/>
                  <a:gd name="T17" fmla="*/ 724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31" h="732">
                    <a:moveTo>
                      <a:pt x="353" y="724"/>
                    </a:moveTo>
                    <a:lnTo>
                      <a:pt x="353" y="724"/>
                    </a:lnTo>
                    <a:cubicBezTo>
                      <a:pt x="155" y="718"/>
                      <a:pt x="0" y="552"/>
                      <a:pt x="6" y="354"/>
                    </a:cubicBezTo>
                    <a:lnTo>
                      <a:pt x="6" y="354"/>
                    </a:lnTo>
                    <a:cubicBezTo>
                      <a:pt x="12" y="156"/>
                      <a:pt x="179" y="0"/>
                      <a:pt x="377" y="7"/>
                    </a:cubicBezTo>
                    <a:lnTo>
                      <a:pt x="377" y="7"/>
                    </a:lnTo>
                    <a:cubicBezTo>
                      <a:pt x="575" y="14"/>
                      <a:pt x="730" y="179"/>
                      <a:pt x="723" y="378"/>
                    </a:cubicBezTo>
                    <a:lnTo>
                      <a:pt x="723" y="378"/>
                    </a:lnTo>
                    <a:cubicBezTo>
                      <a:pt x="717" y="575"/>
                      <a:pt x="551" y="731"/>
                      <a:pt x="353" y="72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1" name="Freeform 89">
                <a:extLst>
                  <a:ext uri="{FF2B5EF4-FFF2-40B4-BE49-F238E27FC236}">
                    <a16:creationId xmlns:a16="http://schemas.microsoft.com/office/drawing/2014/main" id="{26C74B97-9B2F-4C1B-B9BB-52EE90253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036" y="5898468"/>
                <a:ext cx="415993" cy="388523"/>
              </a:xfrm>
              <a:custGeom>
                <a:avLst/>
                <a:gdLst>
                  <a:gd name="T0" fmla="*/ 60 w 468"/>
                  <a:gd name="T1" fmla="*/ 169 h 438"/>
                  <a:gd name="T2" fmla="*/ 91 w 468"/>
                  <a:gd name="T3" fmla="*/ 117 h 438"/>
                  <a:gd name="T4" fmla="*/ 60 w 468"/>
                  <a:gd name="T5" fmla="*/ 169 h 438"/>
                  <a:gd name="T6" fmla="*/ 296 w 468"/>
                  <a:gd name="T7" fmla="*/ 215 h 438"/>
                  <a:gd name="T8" fmla="*/ 323 w 468"/>
                  <a:gd name="T9" fmla="*/ 326 h 438"/>
                  <a:gd name="T10" fmla="*/ 299 w 468"/>
                  <a:gd name="T11" fmla="*/ 215 h 438"/>
                  <a:gd name="T12" fmla="*/ 296 w 468"/>
                  <a:gd name="T13" fmla="*/ 215 h 438"/>
                  <a:gd name="T14" fmla="*/ 8 w 468"/>
                  <a:gd name="T15" fmla="*/ 172 h 438"/>
                  <a:gd name="T16" fmla="*/ 47 w 468"/>
                  <a:gd name="T17" fmla="*/ 91 h 438"/>
                  <a:gd name="T18" fmla="*/ 27 w 468"/>
                  <a:gd name="T19" fmla="*/ 45 h 438"/>
                  <a:gd name="T20" fmla="*/ 29 w 468"/>
                  <a:gd name="T21" fmla="*/ 18 h 438"/>
                  <a:gd name="T22" fmla="*/ 55 w 468"/>
                  <a:gd name="T23" fmla="*/ 20 h 438"/>
                  <a:gd name="T24" fmla="*/ 74 w 468"/>
                  <a:gd name="T25" fmla="*/ 42 h 438"/>
                  <a:gd name="T26" fmla="*/ 99 w 468"/>
                  <a:gd name="T27" fmla="*/ 46 h 438"/>
                  <a:gd name="T28" fmla="*/ 208 w 468"/>
                  <a:gd name="T29" fmla="*/ 1 h 438"/>
                  <a:gd name="T30" fmla="*/ 231 w 468"/>
                  <a:gd name="T31" fmla="*/ 27 h 438"/>
                  <a:gd name="T32" fmla="*/ 215 w 468"/>
                  <a:gd name="T33" fmla="*/ 50 h 438"/>
                  <a:gd name="T34" fmla="*/ 135 w 468"/>
                  <a:gd name="T35" fmla="*/ 80 h 438"/>
                  <a:gd name="T36" fmla="*/ 131 w 468"/>
                  <a:gd name="T37" fmla="*/ 107 h 438"/>
                  <a:gd name="T38" fmla="*/ 195 w 468"/>
                  <a:gd name="T39" fmla="*/ 180 h 438"/>
                  <a:gd name="T40" fmla="*/ 218 w 468"/>
                  <a:gd name="T41" fmla="*/ 183 h 438"/>
                  <a:gd name="T42" fmla="*/ 366 w 468"/>
                  <a:gd name="T43" fmla="*/ 350 h 438"/>
                  <a:gd name="T44" fmla="*/ 386 w 468"/>
                  <a:gd name="T45" fmla="*/ 398 h 438"/>
                  <a:gd name="T46" fmla="*/ 385 w 468"/>
                  <a:gd name="T47" fmla="*/ 424 h 438"/>
                  <a:gd name="T48" fmla="*/ 359 w 468"/>
                  <a:gd name="T49" fmla="*/ 422 h 438"/>
                  <a:gd name="T50" fmla="*/ 339 w 468"/>
                  <a:gd name="T51" fmla="*/ 400 h 438"/>
                  <a:gd name="T52" fmla="*/ 314 w 468"/>
                  <a:gd name="T53" fmla="*/ 398 h 438"/>
                  <a:gd name="T54" fmla="*/ 234 w 468"/>
                  <a:gd name="T55" fmla="*/ 435 h 438"/>
                  <a:gd name="T56" fmla="*/ 208 w 468"/>
                  <a:gd name="T57" fmla="*/ 410 h 438"/>
                  <a:gd name="T58" fmla="*/ 221 w 468"/>
                  <a:gd name="T59" fmla="*/ 386 h 438"/>
                  <a:gd name="T60" fmla="*/ 295 w 468"/>
                  <a:gd name="T61" fmla="*/ 350 h 438"/>
                  <a:gd name="T62" fmla="*/ 208 w 468"/>
                  <a:gd name="T63" fmla="*/ 251 h 438"/>
                  <a:gd name="T64" fmla="*/ 86 w 468"/>
                  <a:gd name="T65" fmla="*/ 285 h 4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8" h="438">
                    <a:moveTo>
                      <a:pt x="60" y="169"/>
                    </a:moveTo>
                    <a:lnTo>
                      <a:pt x="60" y="169"/>
                    </a:lnTo>
                    <a:cubicBezTo>
                      <a:pt x="55" y="237"/>
                      <a:pt x="123" y="239"/>
                      <a:pt x="172" y="209"/>
                    </a:cubicBezTo>
                    <a:lnTo>
                      <a:pt x="91" y="117"/>
                    </a:lnTo>
                    <a:lnTo>
                      <a:pt x="91" y="117"/>
                    </a:lnTo>
                    <a:cubicBezTo>
                      <a:pt x="73" y="135"/>
                      <a:pt x="63" y="153"/>
                      <a:pt x="60" y="169"/>
                    </a:cubicBezTo>
                    <a:close/>
                    <a:moveTo>
                      <a:pt x="296" y="215"/>
                    </a:moveTo>
                    <a:lnTo>
                      <a:pt x="296" y="215"/>
                    </a:lnTo>
                    <a:cubicBezTo>
                      <a:pt x="281" y="216"/>
                      <a:pt x="263" y="222"/>
                      <a:pt x="241" y="233"/>
                    </a:cubicBezTo>
                    <a:lnTo>
                      <a:pt x="323" y="326"/>
                    </a:lnTo>
                    <a:lnTo>
                      <a:pt x="323" y="326"/>
                    </a:lnTo>
                    <a:cubicBezTo>
                      <a:pt x="365" y="289"/>
                      <a:pt x="358" y="215"/>
                      <a:pt x="299" y="215"/>
                    </a:cubicBezTo>
                    <a:lnTo>
                      <a:pt x="299" y="215"/>
                    </a:lnTo>
                    <a:cubicBezTo>
                      <a:pt x="298" y="215"/>
                      <a:pt x="297" y="215"/>
                      <a:pt x="296" y="215"/>
                    </a:cubicBezTo>
                    <a:close/>
                    <a:moveTo>
                      <a:pt x="8" y="172"/>
                    </a:moveTo>
                    <a:lnTo>
                      <a:pt x="8" y="172"/>
                    </a:lnTo>
                    <a:cubicBezTo>
                      <a:pt x="10" y="145"/>
                      <a:pt x="24" y="119"/>
                      <a:pt x="47" y="91"/>
                    </a:cubicBezTo>
                    <a:lnTo>
                      <a:pt x="47" y="91"/>
                    </a:lnTo>
                    <a:cubicBezTo>
                      <a:pt x="53" y="84"/>
                      <a:pt x="53" y="74"/>
                      <a:pt x="47" y="67"/>
                    </a:cubicBezTo>
                    <a:lnTo>
                      <a:pt x="27" y="45"/>
                    </a:lnTo>
                    <a:lnTo>
                      <a:pt x="27" y="45"/>
                    </a:lnTo>
                    <a:cubicBezTo>
                      <a:pt x="21" y="37"/>
                      <a:pt x="21" y="25"/>
                      <a:pt x="29" y="18"/>
                    </a:cubicBezTo>
                    <a:lnTo>
                      <a:pt x="29" y="18"/>
                    </a:lnTo>
                    <a:cubicBezTo>
                      <a:pt x="37" y="12"/>
                      <a:pt x="48" y="13"/>
                      <a:pt x="55" y="20"/>
                    </a:cubicBezTo>
                    <a:lnTo>
                      <a:pt x="74" y="42"/>
                    </a:lnTo>
                    <a:lnTo>
                      <a:pt x="74" y="42"/>
                    </a:lnTo>
                    <a:cubicBezTo>
                      <a:pt x="80" y="50"/>
                      <a:pt x="91" y="51"/>
                      <a:pt x="99" y="46"/>
                    </a:cubicBezTo>
                    <a:lnTo>
                      <a:pt x="99" y="46"/>
                    </a:lnTo>
                    <a:cubicBezTo>
                      <a:pt x="131" y="24"/>
                      <a:pt x="171" y="5"/>
                      <a:pt x="208" y="1"/>
                    </a:cubicBezTo>
                    <a:lnTo>
                      <a:pt x="208" y="1"/>
                    </a:lnTo>
                    <a:cubicBezTo>
                      <a:pt x="217" y="0"/>
                      <a:pt x="224" y="6"/>
                      <a:pt x="227" y="15"/>
                    </a:cubicBezTo>
                    <a:lnTo>
                      <a:pt x="231" y="27"/>
                    </a:lnTo>
                    <a:lnTo>
                      <a:pt x="231" y="27"/>
                    </a:lnTo>
                    <a:cubicBezTo>
                      <a:pt x="234" y="37"/>
                      <a:pt x="226" y="48"/>
                      <a:pt x="215" y="50"/>
                    </a:cubicBezTo>
                    <a:lnTo>
                      <a:pt x="215" y="50"/>
                    </a:lnTo>
                    <a:cubicBezTo>
                      <a:pt x="188" y="54"/>
                      <a:pt x="159" y="64"/>
                      <a:pt x="135" y="80"/>
                    </a:cubicBezTo>
                    <a:lnTo>
                      <a:pt x="135" y="80"/>
                    </a:lnTo>
                    <a:cubicBezTo>
                      <a:pt x="126" y="86"/>
                      <a:pt x="124" y="99"/>
                      <a:pt x="131" y="107"/>
                    </a:cubicBezTo>
                    <a:lnTo>
                      <a:pt x="195" y="180"/>
                    </a:lnTo>
                    <a:lnTo>
                      <a:pt x="195" y="180"/>
                    </a:lnTo>
                    <a:cubicBezTo>
                      <a:pt x="201" y="187"/>
                      <a:pt x="211" y="188"/>
                      <a:pt x="218" y="183"/>
                    </a:cubicBezTo>
                    <a:lnTo>
                      <a:pt x="218" y="183"/>
                    </a:lnTo>
                    <a:cubicBezTo>
                      <a:pt x="351" y="106"/>
                      <a:pt x="467" y="231"/>
                      <a:pt x="366" y="350"/>
                    </a:cubicBezTo>
                    <a:lnTo>
                      <a:pt x="366" y="350"/>
                    </a:lnTo>
                    <a:cubicBezTo>
                      <a:pt x="360" y="357"/>
                      <a:pt x="360" y="368"/>
                      <a:pt x="366" y="374"/>
                    </a:cubicBezTo>
                    <a:lnTo>
                      <a:pt x="386" y="398"/>
                    </a:lnTo>
                    <a:lnTo>
                      <a:pt x="386" y="398"/>
                    </a:lnTo>
                    <a:cubicBezTo>
                      <a:pt x="393" y="405"/>
                      <a:pt x="392" y="417"/>
                      <a:pt x="385" y="424"/>
                    </a:cubicBezTo>
                    <a:lnTo>
                      <a:pt x="385" y="424"/>
                    </a:lnTo>
                    <a:cubicBezTo>
                      <a:pt x="377" y="430"/>
                      <a:pt x="366" y="429"/>
                      <a:pt x="359" y="422"/>
                    </a:cubicBezTo>
                    <a:lnTo>
                      <a:pt x="339" y="400"/>
                    </a:lnTo>
                    <a:lnTo>
                      <a:pt x="339" y="400"/>
                    </a:lnTo>
                    <a:cubicBezTo>
                      <a:pt x="333" y="393"/>
                      <a:pt x="322" y="392"/>
                      <a:pt x="314" y="398"/>
                    </a:cubicBezTo>
                    <a:lnTo>
                      <a:pt x="314" y="398"/>
                    </a:lnTo>
                    <a:cubicBezTo>
                      <a:pt x="290" y="415"/>
                      <a:pt x="262" y="429"/>
                      <a:pt x="234" y="435"/>
                    </a:cubicBezTo>
                    <a:lnTo>
                      <a:pt x="234" y="435"/>
                    </a:lnTo>
                    <a:cubicBezTo>
                      <a:pt x="224" y="437"/>
                      <a:pt x="216" y="432"/>
                      <a:pt x="212" y="422"/>
                    </a:cubicBezTo>
                    <a:lnTo>
                      <a:pt x="208" y="410"/>
                    </a:lnTo>
                    <a:lnTo>
                      <a:pt x="208" y="410"/>
                    </a:lnTo>
                    <a:cubicBezTo>
                      <a:pt x="205" y="400"/>
                      <a:pt x="211" y="389"/>
                      <a:pt x="221" y="386"/>
                    </a:cubicBezTo>
                    <a:lnTo>
                      <a:pt x="221" y="386"/>
                    </a:lnTo>
                    <a:cubicBezTo>
                      <a:pt x="249" y="380"/>
                      <a:pt x="274" y="368"/>
                      <a:pt x="295" y="350"/>
                    </a:cubicBezTo>
                    <a:lnTo>
                      <a:pt x="208" y="251"/>
                    </a:lnTo>
                    <a:lnTo>
                      <a:pt x="208" y="251"/>
                    </a:lnTo>
                    <a:cubicBezTo>
                      <a:pt x="163" y="272"/>
                      <a:pt x="132" y="291"/>
                      <a:pt x="86" y="285"/>
                    </a:cubicBezTo>
                    <a:lnTo>
                      <a:pt x="86" y="285"/>
                    </a:lnTo>
                    <a:cubicBezTo>
                      <a:pt x="38" y="277"/>
                      <a:pt x="0" y="222"/>
                      <a:pt x="8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Freeform 90">
                <a:extLst>
                  <a:ext uri="{FF2B5EF4-FFF2-40B4-BE49-F238E27FC236}">
                    <a16:creationId xmlns:a16="http://schemas.microsoft.com/office/drawing/2014/main" id="{E872CB0D-F651-475A-9B36-CCC14782F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3689" y="5604134"/>
                <a:ext cx="153053" cy="153053"/>
              </a:xfrm>
              <a:custGeom>
                <a:avLst/>
                <a:gdLst>
                  <a:gd name="T0" fmla="*/ 171 w 172"/>
                  <a:gd name="T1" fmla="*/ 86 h 172"/>
                  <a:gd name="T2" fmla="*/ 171 w 172"/>
                  <a:gd name="T3" fmla="*/ 86 h 172"/>
                  <a:gd name="T4" fmla="*/ 85 w 172"/>
                  <a:gd name="T5" fmla="*/ 171 h 172"/>
                  <a:gd name="T6" fmla="*/ 85 w 172"/>
                  <a:gd name="T7" fmla="*/ 171 h 172"/>
                  <a:gd name="T8" fmla="*/ 0 w 172"/>
                  <a:gd name="T9" fmla="*/ 86 h 172"/>
                  <a:gd name="T10" fmla="*/ 0 w 172"/>
                  <a:gd name="T11" fmla="*/ 86 h 172"/>
                  <a:gd name="T12" fmla="*/ 85 w 172"/>
                  <a:gd name="T13" fmla="*/ 0 h 172"/>
                  <a:gd name="T14" fmla="*/ 85 w 172"/>
                  <a:gd name="T15" fmla="*/ 0 h 172"/>
                  <a:gd name="T16" fmla="*/ 171 w 172"/>
                  <a:gd name="T1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172">
                    <a:moveTo>
                      <a:pt x="171" y="86"/>
                    </a:moveTo>
                    <a:lnTo>
                      <a:pt x="171" y="86"/>
                    </a:lnTo>
                    <a:cubicBezTo>
                      <a:pt x="171" y="133"/>
                      <a:pt x="132" y="171"/>
                      <a:pt x="85" y="171"/>
                    </a:cubicBezTo>
                    <a:lnTo>
                      <a:pt x="85" y="171"/>
                    </a:lnTo>
                    <a:cubicBezTo>
                      <a:pt x="38" y="171"/>
                      <a:pt x="0" y="133"/>
                      <a:pt x="0" y="86"/>
                    </a:cubicBezTo>
                    <a:lnTo>
                      <a:pt x="0" y="86"/>
                    </a:lnTo>
                    <a:cubicBezTo>
                      <a:pt x="0" y="39"/>
                      <a:pt x="38" y="0"/>
                      <a:pt x="85" y="0"/>
                    </a:cubicBezTo>
                    <a:lnTo>
                      <a:pt x="85" y="0"/>
                    </a:lnTo>
                    <a:cubicBezTo>
                      <a:pt x="132" y="0"/>
                      <a:pt x="171" y="39"/>
                      <a:pt x="171" y="8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3" name="Freeform 91">
                <a:extLst>
                  <a:ext uri="{FF2B5EF4-FFF2-40B4-BE49-F238E27FC236}">
                    <a16:creationId xmlns:a16="http://schemas.microsoft.com/office/drawing/2014/main" id="{8956F9F9-F69C-4BA1-B9E6-8F38CECB3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2458" y="6443970"/>
                <a:ext cx="153053" cy="153053"/>
              </a:xfrm>
              <a:custGeom>
                <a:avLst/>
                <a:gdLst>
                  <a:gd name="T0" fmla="*/ 171 w 172"/>
                  <a:gd name="T1" fmla="*/ 85 h 172"/>
                  <a:gd name="T2" fmla="*/ 171 w 172"/>
                  <a:gd name="T3" fmla="*/ 85 h 172"/>
                  <a:gd name="T4" fmla="*/ 86 w 172"/>
                  <a:gd name="T5" fmla="*/ 171 h 172"/>
                  <a:gd name="T6" fmla="*/ 86 w 172"/>
                  <a:gd name="T7" fmla="*/ 171 h 172"/>
                  <a:gd name="T8" fmla="*/ 0 w 172"/>
                  <a:gd name="T9" fmla="*/ 85 h 172"/>
                  <a:gd name="T10" fmla="*/ 0 w 172"/>
                  <a:gd name="T11" fmla="*/ 85 h 172"/>
                  <a:gd name="T12" fmla="*/ 86 w 172"/>
                  <a:gd name="T13" fmla="*/ 0 h 172"/>
                  <a:gd name="T14" fmla="*/ 86 w 172"/>
                  <a:gd name="T15" fmla="*/ 0 h 172"/>
                  <a:gd name="T16" fmla="*/ 171 w 172"/>
                  <a:gd name="T17" fmla="*/ 85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172">
                    <a:moveTo>
                      <a:pt x="171" y="85"/>
                    </a:moveTo>
                    <a:lnTo>
                      <a:pt x="171" y="85"/>
                    </a:lnTo>
                    <a:cubicBezTo>
                      <a:pt x="171" y="133"/>
                      <a:pt x="133" y="171"/>
                      <a:pt x="86" y="171"/>
                    </a:cubicBezTo>
                    <a:lnTo>
                      <a:pt x="86" y="171"/>
                    </a:lnTo>
                    <a:cubicBezTo>
                      <a:pt x="39" y="171"/>
                      <a:pt x="0" y="133"/>
                      <a:pt x="0" y="85"/>
                    </a:cubicBezTo>
                    <a:lnTo>
                      <a:pt x="0" y="85"/>
                    </a:lnTo>
                    <a:cubicBezTo>
                      <a:pt x="0" y="38"/>
                      <a:pt x="39" y="0"/>
                      <a:pt x="86" y="0"/>
                    </a:cubicBezTo>
                    <a:lnTo>
                      <a:pt x="86" y="0"/>
                    </a:lnTo>
                    <a:cubicBezTo>
                      <a:pt x="133" y="0"/>
                      <a:pt x="171" y="38"/>
                      <a:pt x="171" y="8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4" name="Freeform 92">
                <a:extLst>
                  <a:ext uri="{FF2B5EF4-FFF2-40B4-BE49-F238E27FC236}">
                    <a16:creationId xmlns:a16="http://schemas.microsoft.com/office/drawing/2014/main" id="{8773A31D-7466-4554-993B-B993DA7CA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048" y="7248484"/>
                <a:ext cx="1769934" cy="2182002"/>
              </a:xfrm>
              <a:custGeom>
                <a:avLst/>
                <a:gdLst>
                  <a:gd name="T0" fmla="*/ 0 w 1989"/>
                  <a:gd name="T1" fmla="*/ 1271 h 2452"/>
                  <a:gd name="T2" fmla="*/ 0 w 1989"/>
                  <a:gd name="T3" fmla="*/ 1271 h 2452"/>
                  <a:gd name="T4" fmla="*/ 918 w 1989"/>
                  <a:gd name="T5" fmla="*/ 2451 h 2452"/>
                  <a:gd name="T6" fmla="*/ 918 w 1989"/>
                  <a:gd name="T7" fmla="*/ 2451 h 2452"/>
                  <a:gd name="T8" fmla="*/ 1988 w 1989"/>
                  <a:gd name="T9" fmla="*/ 1125 h 2452"/>
                  <a:gd name="T10" fmla="*/ 1377 w 1989"/>
                  <a:gd name="T11" fmla="*/ 0 h 2452"/>
                  <a:gd name="T12" fmla="*/ 1377 w 1989"/>
                  <a:gd name="T13" fmla="*/ 0 h 2452"/>
                  <a:gd name="T14" fmla="*/ 0 w 1989"/>
                  <a:gd name="T15" fmla="*/ 1271 h 2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2452">
                    <a:moveTo>
                      <a:pt x="0" y="1271"/>
                    </a:moveTo>
                    <a:lnTo>
                      <a:pt x="0" y="1271"/>
                    </a:lnTo>
                    <a:cubicBezTo>
                      <a:pt x="0" y="1271"/>
                      <a:pt x="488" y="2012"/>
                      <a:pt x="918" y="2451"/>
                    </a:cubicBezTo>
                    <a:lnTo>
                      <a:pt x="918" y="2451"/>
                    </a:lnTo>
                    <a:cubicBezTo>
                      <a:pt x="918" y="2451"/>
                      <a:pt x="1467" y="1527"/>
                      <a:pt x="1988" y="1125"/>
                    </a:cubicBezTo>
                    <a:lnTo>
                      <a:pt x="1377" y="0"/>
                    </a:lnTo>
                    <a:lnTo>
                      <a:pt x="1377" y="0"/>
                    </a:lnTo>
                    <a:cubicBezTo>
                      <a:pt x="1377" y="0"/>
                      <a:pt x="400" y="293"/>
                      <a:pt x="0" y="127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5" name="Freeform 93">
                <a:extLst>
                  <a:ext uri="{FF2B5EF4-FFF2-40B4-BE49-F238E27FC236}">
                    <a16:creationId xmlns:a16="http://schemas.microsoft.com/office/drawing/2014/main" id="{1C0F9001-A839-45D5-863B-53B48AEE9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048" y="7248484"/>
                <a:ext cx="1769934" cy="2182002"/>
              </a:xfrm>
              <a:custGeom>
                <a:avLst/>
                <a:gdLst>
                  <a:gd name="T0" fmla="*/ 0 w 1989"/>
                  <a:gd name="T1" fmla="*/ 1271 h 2452"/>
                  <a:gd name="T2" fmla="*/ 0 w 1989"/>
                  <a:gd name="T3" fmla="*/ 1271 h 2452"/>
                  <a:gd name="T4" fmla="*/ 918 w 1989"/>
                  <a:gd name="T5" fmla="*/ 2451 h 2452"/>
                  <a:gd name="T6" fmla="*/ 918 w 1989"/>
                  <a:gd name="T7" fmla="*/ 2451 h 2452"/>
                  <a:gd name="T8" fmla="*/ 1988 w 1989"/>
                  <a:gd name="T9" fmla="*/ 1125 h 2452"/>
                  <a:gd name="T10" fmla="*/ 1377 w 1989"/>
                  <a:gd name="T11" fmla="*/ 0 h 2452"/>
                  <a:gd name="T12" fmla="*/ 1377 w 1989"/>
                  <a:gd name="T13" fmla="*/ 0 h 2452"/>
                  <a:gd name="T14" fmla="*/ 0 w 1989"/>
                  <a:gd name="T15" fmla="*/ 1271 h 2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9" h="2452">
                    <a:moveTo>
                      <a:pt x="0" y="1271"/>
                    </a:moveTo>
                    <a:lnTo>
                      <a:pt x="0" y="1271"/>
                    </a:lnTo>
                    <a:cubicBezTo>
                      <a:pt x="0" y="1271"/>
                      <a:pt x="488" y="2012"/>
                      <a:pt x="918" y="2451"/>
                    </a:cubicBezTo>
                    <a:lnTo>
                      <a:pt x="918" y="2451"/>
                    </a:lnTo>
                    <a:cubicBezTo>
                      <a:pt x="918" y="2451"/>
                      <a:pt x="1467" y="1527"/>
                      <a:pt x="1988" y="1125"/>
                    </a:cubicBezTo>
                    <a:lnTo>
                      <a:pt x="1377" y="0"/>
                    </a:lnTo>
                    <a:lnTo>
                      <a:pt x="1377" y="0"/>
                    </a:lnTo>
                    <a:cubicBezTo>
                      <a:pt x="1377" y="0"/>
                      <a:pt x="400" y="293"/>
                      <a:pt x="0" y="1271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6" name="Freeform 94">
                <a:extLst>
                  <a:ext uri="{FF2B5EF4-FFF2-40B4-BE49-F238E27FC236}">
                    <a16:creationId xmlns:a16="http://schemas.microsoft.com/office/drawing/2014/main" id="{FED9D6C3-168D-4F79-81D0-8A2334AA6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408" y="7173920"/>
                <a:ext cx="1915138" cy="2319357"/>
              </a:xfrm>
              <a:custGeom>
                <a:avLst/>
                <a:gdLst>
                  <a:gd name="T0" fmla="*/ 163 w 2150"/>
                  <a:gd name="T1" fmla="*/ 1345 h 2608"/>
                  <a:gd name="T2" fmla="*/ 163 w 2150"/>
                  <a:gd name="T3" fmla="*/ 1345 h 2608"/>
                  <a:gd name="T4" fmla="*/ 983 w 2150"/>
                  <a:gd name="T5" fmla="*/ 2412 h 2608"/>
                  <a:gd name="T6" fmla="*/ 983 w 2150"/>
                  <a:gd name="T7" fmla="*/ 2412 h 2608"/>
                  <a:gd name="T8" fmla="*/ 1275 w 2150"/>
                  <a:gd name="T9" fmla="*/ 1977 h 2608"/>
                  <a:gd name="T10" fmla="*/ 1275 w 2150"/>
                  <a:gd name="T11" fmla="*/ 1977 h 2608"/>
                  <a:gd name="T12" fmla="*/ 1970 w 2150"/>
                  <a:gd name="T13" fmla="*/ 1187 h 2608"/>
                  <a:gd name="T14" fmla="*/ 1419 w 2150"/>
                  <a:gd name="T15" fmla="*/ 173 h 2608"/>
                  <a:gd name="T16" fmla="*/ 1419 w 2150"/>
                  <a:gd name="T17" fmla="*/ 173 h 2608"/>
                  <a:gd name="T18" fmla="*/ 953 w 2150"/>
                  <a:gd name="T19" fmla="*/ 416 h 2608"/>
                  <a:gd name="T20" fmla="*/ 953 w 2150"/>
                  <a:gd name="T21" fmla="*/ 416 h 2608"/>
                  <a:gd name="T22" fmla="*/ 163 w 2150"/>
                  <a:gd name="T23" fmla="*/ 1345 h 2608"/>
                  <a:gd name="T24" fmla="*/ 996 w 2150"/>
                  <a:gd name="T25" fmla="*/ 2607 h 2608"/>
                  <a:gd name="T26" fmla="*/ 996 w 2150"/>
                  <a:gd name="T27" fmla="*/ 2607 h 2608"/>
                  <a:gd name="T28" fmla="*/ 943 w 2150"/>
                  <a:gd name="T29" fmla="*/ 2585 h 2608"/>
                  <a:gd name="T30" fmla="*/ 943 w 2150"/>
                  <a:gd name="T31" fmla="*/ 2585 h 2608"/>
                  <a:gd name="T32" fmla="*/ 16 w 2150"/>
                  <a:gd name="T33" fmla="*/ 1394 h 2608"/>
                  <a:gd name="T34" fmla="*/ 16 w 2150"/>
                  <a:gd name="T35" fmla="*/ 1394 h 2608"/>
                  <a:gd name="T36" fmla="*/ 9 w 2150"/>
                  <a:gd name="T37" fmla="*/ 1325 h 2608"/>
                  <a:gd name="T38" fmla="*/ 9 w 2150"/>
                  <a:gd name="T39" fmla="*/ 1325 h 2608"/>
                  <a:gd name="T40" fmla="*/ 406 w 2150"/>
                  <a:gd name="T41" fmla="*/ 691 h 2608"/>
                  <a:gd name="T42" fmla="*/ 406 w 2150"/>
                  <a:gd name="T43" fmla="*/ 691 h 2608"/>
                  <a:gd name="T44" fmla="*/ 875 w 2150"/>
                  <a:gd name="T45" fmla="*/ 288 h 2608"/>
                  <a:gd name="T46" fmla="*/ 875 w 2150"/>
                  <a:gd name="T47" fmla="*/ 288 h 2608"/>
                  <a:gd name="T48" fmla="*/ 1433 w 2150"/>
                  <a:gd name="T49" fmla="*/ 10 h 2608"/>
                  <a:gd name="T50" fmla="*/ 1433 w 2150"/>
                  <a:gd name="T51" fmla="*/ 10 h 2608"/>
                  <a:gd name="T52" fmla="*/ 1520 w 2150"/>
                  <a:gd name="T53" fmla="*/ 46 h 2608"/>
                  <a:gd name="T54" fmla="*/ 2131 w 2150"/>
                  <a:gd name="T55" fmla="*/ 1171 h 2608"/>
                  <a:gd name="T56" fmla="*/ 2131 w 2150"/>
                  <a:gd name="T57" fmla="*/ 1171 h 2608"/>
                  <a:gd name="T58" fmla="*/ 2112 w 2150"/>
                  <a:gd name="T59" fmla="*/ 1266 h 2608"/>
                  <a:gd name="T60" fmla="*/ 2112 w 2150"/>
                  <a:gd name="T61" fmla="*/ 1266 h 2608"/>
                  <a:gd name="T62" fmla="*/ 1060 w 2150"/>
                  <a:gd name="T63" fmla="*/ 2571 h 2608"/>
                  <a:gd name="T64" fmla="*/ 1060 w 2150"/>
                  <a:gd name="T65" fmla="*/ 2571 h 2608"/>
                  <a:gd name="T66" fmla="*/ 1004 w 2150"/>
                  <a:gd name="T67" fmla="*/ 2607 h 2608"/>
                  <a:gd name="T68" fmla="*/ 1004 w 2150"/>
                  <a:gd name="T69" fmla="*/ 2607 h 2608"/>
                  <a:gd name="T70" fmla="*/ 996 w 2150"/>
                  <a:gd name="T71" fmla="*/ 2607 h 2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50" h="2608">
                    <a:moveTo>
                      <a:pt x="163" y="1345"/>
                    </a:moveTo>
                    <a:lnTo>
                      <a:pt x="163" y="1345"/>
                    </a:lnTo>
                    <a:cubicBezTo>
                      <a:pt x="256" y="1484"/>
                      <a:pt x="632" y="2033"/>
                      <a:pt x="983" y="2412"/>
                    </a:cubicBezTo>
                    <a:lnTo>
                      <a:pt x="983" y="2412"/>
                    </a:lnTo>
                    <a:cubicBezTo>
                      <a:pt x="1041" y="2318"/>
                      <a:pt x="1145" y="2157"/>
                      <a:pt x="1275" y="1977"/>
                    </a:cubicBezTo>
                    <a:lnTo>
                      <a:pt x="1275" y="1977"/>
                    </a:lnTo>
                    <a:cubicBezTo>
                      <a:pt x="1528" y="1627"/>
                      <a:pt x="1761" y="1361"/>
                      <a:pt x="1970" y="1187"/>
                    </a:cubicBezTo>
                    <a:lnTo>
                      <a:pt x="1419" y="173"/>
                    </a:lnTo>
                    <a:lnTo>
                      <a:pt x="1419" y="173"/>
                    </a:lnTo>
                    <a:cubicBezTo>
                      <a:pt x="1333" y="206"/>
                      <a:pt x="1153" y="281"/>
                      <a:pt x="953" y="416"/>
                    </a:cubicBezTo>
                    <a:lnTo>
                      <a:pt x="953" y="416"/>
                    </a:lnTo>
                    <a:cubicBezTo>
                      <a:pt x="702" y="583"/>
                      <a:pt x="363" y="880"/>
                      <a:pt x="163" y="1345"/>
                    </a:cubicBezTo>
                    <a:close/>
                    <a:moveTo>
                      <a:pt x="996" y="2607"/>
                    </a:moveTo>
                    <a:lnTo>
                      <a:pt x="996" y="2607"/>
                    </a:lnTo>
                    <a:cubicBezTo>
                      <a:pt x="976" y="2607"/>
                      <a:pt x="956" y="2599"/>
                      <a:pt x="943" y="2585"/>
                    </a:cubicBezTo>
                    <a:lnTo>
                      <a:pt x="943" y="2585"/>
                    </a:lnTo>
                    <a:cubicBezTo>
                      <a:pt x="512" y="2146"/>
                      <a:pt x="36" y="1424"/>
                      <a:pt x="16" y="1394"/>
                    </a:cubicBezTo>
                    <a:lnTo>
                      <a:pt x="16" y="1394"/>
                    </a:lnTo>
                    <a:cubicBezTo>
                      <a:pt x="3" y="1374"/>
                      <a:pt x="0" y="1347"/>
                      <a:pt x="9" y="1325"/>
                    </a:cubicBezTo>
                    <a:lnTo>
                      <a:pt x="9" y="1325"/>
                    </a:lnTo>
                    <a:cubicBezTo>
                      <a:pt x="104" y="1094"/>
                      <a:pt x="238" y="881"/>
                      <a:pt x="406" y="691"/>
                    </a:cubicBezTo>
                    <a:lnTo>
                      <a:pt x="406" y="691"/>
                    </a:lnTo>
                    <a:cubicBezTo>
                      <a:pt x="541" y="541"/>
                      <a:pt x="699" y="405"/>
                      <a:pt x="875" y="288"/>
                    </a:cubicBezTo>
                    <a:lnTo>
                      <a:pt x="875" y="288"/>
                    </a:lnTo>
                    <a:cubicBezTo>
                      <a:pt x="1175" y="89"/>
                      <a:pt x="1422" y="13"/>
                      <a:pt x="1433" y="10"/>
                    </a:cubicBezTo>
                    <a:lnTo>
                      <a:pt x="1433" y="10"/>
                    </a:lnTo>
                    <a:cubicBezTo>
                      <a:pt x="1467" y="0"/>
                      <a:pt x="1504" y="15"/>
                      <a:pt x="1520" y="46"/>
                    </a:cubicBezTo>
                    <a:lnTo>
                      <a:pt x="2131" y="1171"/>
                    </a:lnTo>
                    <a:lnTo>
                      <a:pt x="2131" y="1171"/>
                    </a:lnTo>
                    <a:cubicBezTo>
                      <a:pt x="2149" y="1203"/>
                      <a:pt x="2141" y="1243"/>
                      <a:pt x="2112" y="1266"/>
                    </a:cubicBezTo>
                    <a:lnTo>
                      <a:pt x="2112" y="1266"/>
                    </a:lnTo>
                    <a:cubicBezTo>
                      <a:pt x="1607" y="1654"/>
                      <a:pt x="1065" y="2561"/>
                      <a:pt x="1060" y="2571"/>
                    </a:cubicBezTo>
                    <a:lnTo>
                      <a:pt x="1060" y="2571"/>
                    </a:lnTo>
                    <a:cubicBezTo>
                      <a:pt x="1048" y="2590"/>
                      <a:pt x="1028" y="2604"/>
                      <a:pt x="1004" y="2607"/>
                    </a:cubicBezTo>
                    <a:lnTo>
                      <a:pt x="1004" y="2607"/>
                    </a:lnTo>
                    <a:cubicBezTo>
                      <a:pt x="1002" y="2607"/>
                      <a:pt x="998" y="2607"/>
                      <a:pt x="996" y="260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7" name="Freeform 95">
                <a:extLst>
                  <a:ext uri="{FF2B5EF4-FFF2-40B4-BE49-F238E27FC236}">
                    <a16:creationId xmlns:a16="http://schemas.microsoft.com/office/drawing/2014/main" id="{A1E5644C-F6AE-4F1A-90AB-70AD3EB9C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4643" y="9077284"/>
                <a:ext cx="412067" cy="353202"/>
              </a:xfrm>
              <a:custGeom>
                <a:avLst/>
                <a:gdLst>
                  <a:gd name="T0" fmla="*/ 251 w 464"/>
                  <a:gd name="T1" fmla="*/ 395 h 396"/>
                  <a:gd name="T2" fmla="*/ 251 w 464"/>
                  <a:gd name="T3" fmla="*/ 395 h 396"/>
                  <a:gd name="T4" fmla="*/ 463 w 464"/>
                  <a:gd name="T5" fmla="*/ 65 h 396"/>
                  <a:gd name="T6" fmla="*/ 463 w 464"/>
                  <a:gd name="T7" fmla="*/ 65 h 396"/>
                  <a:gd name="T8" fmla="*/ 259 w 464"/>
                  <a:gd name="T9" fmla="*/ 0 h 396"/>
                  <a:gd name="T10" fmla="*/ 259 w 464"/>
                  <a:gd name="T11" fmla="*/ 0 h 396"/>
                  <a:gd name="T12" fmla="*/ 0 w 464"/>
                  <a:gd name="T13" fmla="*/ 115 h 396"/>
                  <a:gd name="T14" fmla="*/ 0 w 464"/>
                  <a:gd name="T15" fmla="*/ 115 h 396"/>
                  <a:gd name="T16" fmla="*/ 251 w 464"/>
                  <a:gd name="T17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396">
                    <a:moveTo>
                      <a:pt x="251" y="395"/>
                    </a:moveTo>
                    <a:lnTo>
                      <a:pt x="251" y="395"/>
                    </a:lnTo>
                    <a:cubicBezTo>
                      <a:pt x="251" y="395"/>
                      <a:pt x="332" y="257"/>
                      <a:pt x="463" y="65"/>
                    </a:cubicBezTo>
                    <a:lnTo>
                      <a:pt x="463" y="65"/>
                    </a:lnTo>
                    <a:cubicBezTo>
                      <a:pt x="406" y="24"/>
                      <a:pt x="336" y="0"/>
                      <a:pt x="259" y="0"/>
                    </a:cubicBezTo>
                    <a:lnTo>
                      <a:pt x="259" y="0"/>
                    </a:lnTo>
                    <a:cubicBezTo>
                      <a:pt x="157" y="0"/>
                      <a:pt x="64" y="44"/>
                      <a:pt x="0" y="115"/>
                    </a:cubicBezTo>
                    <a:lnTo>
                      <a:pt x="0" y="115"/>
                    </a:lnTo>
                    <a:cubicBezTo>
                      <a:pt x="83" y="214"/>
                      <a:pt x="168" y="310"/>
                      <a:pt x="251" y="39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8" name="Freeform 96">
                <a:extLst>
                  <a:ext uri="{FF2B5EF4-FFF2-40B4-BE49-F238E27FC236}">
                    <a16:creationId xmlns:a16="http://schemas.microsoft.com/office/drawing/2014/main" id="{044D168C-1B61-4B62-9201-AC86E43A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932" y="7966662"/>
                <a:ext cx="361051" cy="533727"/>
              </a:xfrm>
              <a:custGeom>
                <a:avLst/>
                <a:gdLst>
                  <a:gd name="T0" fmla="*/ 406 w 407"/>
                  <a:gd name="T1" fmla="*/ 318 h 599"/>
                  <a:gd name="T2" fmla="*/ 233 w 407"/>
                  <a:gd name="T3" fmla="*/ 0 h 599"/>
                  <a:gd name="T4" fmla="*/ 233 w 407"/>
                  <a:gd name="T5" fmla="*/ 0 h 599"/>
                  <a:gd name="T6" fmla="*/ 0 w 407"/>
                  <a:gd name="T7" fmla="*/ 341 h 599"/>
                  <a:gd name="T8" fmla="*/ 0 w 407"/>
                  <a:gd name="T9" fmla="*/ 341 h 599"/>
                  <a:gd name="T10" fmla="*/ 106 w 407"/>
                  <a:gd name="T11" fmla="*/ 598 h 599"/>
                  <a:gd name="T12" fmla="*/ 106 w 407"/>
                  <a:gd name="T13" fmla="*/ 598 h 599"/>
                  <a:gd name="T14" fmla="*/ 406 w 407"/>
                  <a:gd name="T15" fmla="*/ 318 h 5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7" h="599">
                    <a:moveTo>
                      <a:pt x="406" y="318"/>
                    </a:moveTo>
                    <a:lnTo>
                      <a:pt x="233" y="0"/>
                    </a:lnTo>
                    <a:lnTo>
                      <a:pt x="233" y="0"/>
                    </a:lnTo>
                    <a:cubicBezTo>
                      <a:pt x="97" y="53"/>
                      <a:pt x="0" y="186"/>
                      <a:pt x="0" y="341"/>
                    </a:cubicBezTo>
                    <a:lnTo>
                      <a:pt x="0" y="341"/>
                    </a:lnTo>
                    <a:cubicBezTo>
                      <a:pt x="0" y="441"/>
                      <a:pt x="41" y="532"/>
                      <a:pt x="106" y="598"/>
                    </a:cubicBezTo>
                    <a:lnTo>
                      <a:pt x="106" y="598"/>
                    </a:lnTo>
                    <a:cubicBezTo>
                      <a:pt x="204" y="492"/>
                      <a:pt x="305" y="395"/>
                      <a:pt x="406" y="31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9" name="Freeform 97">
                <a:extLst>
                  <a:ext uri="{FF2B5EF4-FFF2-40B4-BE49-F238E27FC236}">
                    <a16:creationId xmlns:a16="http://schemas.microsoft.com/office/drawing/2014/main" id="{07CBB8B6-56AB-444F-93E8-AE9EEA10E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454" y="4960522"/>
                <a:ext cx="2857010" cy="2170227"/>
              </a:xfrm>
              <a:custGeom>
                <a:avLst/>
                <a:gdLst>
                  <a:gd name="T0" fmla="*/ 0 w 3211"/>
                  <a:gd name="T1" fmla="*/ 1063 h 2437"/>
                  <a:gd name="T2" fmla="*/ 0 w 3211"/>
                  <a:gd name="T3" fmla="*/ 1063 h 2437"/>
                  <a:gd name="T4" fmla="*/ 2023 w 3211"/>
                  <a:gd name="T5" fmla="*/ 2436 h 2437"/>
                  <a:gd name="T6" fmla="*/ 3210 w 3211"/>
                  <a:gd name="T7" fmla="*/ 1669 h 2437"/>
                  <a:gd name="T8" fmla="*/ 3210 w 3211"/>
                  <a:gd name="T9" fmla="*/ 1669 h 2437"/>
                  <a:gd name="T10" fmla="*/ 906 w 3211"/>
                  <a:gd name="T11" fmla="*/ 0 h 2437"/>
                  <a:gd name="T12" fmla="*/ 906 w 3211"/>
                  <a:gd name="T13" fmla="*/ 0 h 2437"/>
                  <a:gd name="T14" fmla="*/ 0 w 3211"/>
                  <a:gd name="T15" fmla="*/ 1063 h 2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1" h="2437">
                    <a:moveTo>
                      <a:pt x="0" y="1063"/>
                    </a:moveTo>
                    <a:lnTo>
                      <a:pt x="0" y="1063"/>
                    </a:lnTo>
                    <a:cubicBezTo>
                      <a:pt x="0" y="1063"/>
                      <a:pt x="1155" y="1084"/>
                      <a:pt x="2023" y="2436"/>
                    </a:cubicBezTo>
                    <a:lnTo>
                      <a:pt x="3210" y="1669"/>
                    </a:lnTo>
                    <a:lnTo>
                      <a:pt x="3210" y="1669"/>
                    </a:lnTo>
                    <a:cubicBezTo>
                      <a:pt x="3210" y="1669"/>
                      <a:pt x="2324" y="123"/>
                      <a:pt x="906" y="0"/>
                    </a:cubicBezTo>
                    <a:lnTo>
                      <a:pt x="906" y="0"/>
                    </a:lnTo>
                    <a:cubicBezTo>
                      <a:pt x="906" y="0"/>
                      <a:pt x="364" y="489"/>
                      <a:pt x="0" y="106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0" name="Freeform 98">
                <a:extLst>
                  <a:ext uri="{FF2B5EF4-FFF2-40B4-BE49-F238E27FC236}">
                    <a16:creationId xmlns:a16="http://schemas.microsoft.com/office/drawing/2014/main" id="{E5E246F3-85E9-4CFF-BFA1-022AD5EBE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454" y="4960522"/>
                <a:ext cx="2857010" cy="2170227"/>
              </a:xfrm>
              <a:custGeom>
                <a:avLst/>
                <a:gdLst>
                  <a:gd name="T0" fmla="*/ 0 w 3211"/>
                  <a:gd name="T1" fmla="*/ 1063 h 2437"/>
                  <a:gd name="T2" fmla="*/ 0 w 3211"/>
                  <a:gd name="T3" fmla="*/ 1063 h 2437"/>
                  <a:gd name="T4" fmla="*/ 2023 w 3211"/>
                  <a:gd name="T5" fmla="*/ 2436 h 2437"/>
                  <a:gd name="T6" fmla="*/ 3210 w 3211"/>
                  <a:gd name="T7" fmla="*/ 1669 h 2437"/>
                  <a:gd name="T8" fmla="*/ 3210 w 3211"/>
                  <a:gd name="T9" fmla="*/ 1669 h 2437"/>
                  <a:gd name="T10" fmla="*/ 906 w 3211"/>
                  <a:gd name="T11" fmla="*/ 0 h 2437"/>
                  <a:gd name="T12" fmla="*/ 906 w 3211"/>
                  <a:gd name="T13" fmla="*/ 0 h 2437"/>
                  <a:gd name="T14" fmla="*/ 0 w 3211"/>
                  <a:gd name="T15" fmla="*/ 1063 h 2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1" h="2437">
                    <a:moveTo>
                      <a:pt x="0" y="1063"/>
                    </a:moveTo>
                    <a:lnTo>
                      <a:pt x="0" y="1063"/>
                    </a:lnTo>
                    <a:cubicBezTo>
                      <a:pt x="0" y="1063"/>
                      <a:pt x="1155" y="1084"/>
                      <a:pt x="2023" y="2436"/>
                    </a:cubicBezTo>
                    <a:lnTo>
                      <a:pt x="3210" y="1669"/>
                    </a:lnTo>
                    <a:lnTo>
                      <a:pt x="3210" y="1669"/>
                    </a:lnTo>
                    <a:cubicBezTo>
                      <a:pt x="3210" y="1669"/>
                      <a:pt x="2324" y="123"/>
                      <a:pt x="906" y="0"/>
                    </a:cubicBezTo>
                    <a:lnTo>
                      <a:pt x="906" y="0"/>
                    </a:lnTo>
                    <a:cubicBezTo>
                      <a:pt x="906" y="0"/>
                      <a:pt x="364" y="489"/>
                      <a:pt x="0" y="1063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1" name="Freeform 99">
                <a:extLst>
                  <a:ext uri="{FF2B5EF4-FFF2-40B4-BE49-F238E27FC236}">
                    <a16:creationId xmlns:a16="http://schemas.microsoft.com/office/drawing/2014/main" id="{53CD7BA9-F41D-4F94-A675-118B403A1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737" y="4893805"/>
                <a:ext cx="3002216" cy="2303662"/>
              </a:xfrm>
              <a:custGeom>
                <a:avLst/>
                <a:gdLst>
                  <a:gd name="T0" fmla="*/ 208 w 3373"/>
                  <a:gd name="T1" fmla="*/ 1076 h 2587"/>
                  <a:gd name="T2" fmla="*/ 208 w 3373"/>
                  <a:gd name="T3" fmla="*/ 1076 h 2587"/>
                  <a:gd name="T4" fmla="*/ 793 w 3373"/>
                  <a:gd name="T5" fmla="*/ 1250 h 2587"/>
                  <a:gd name="T6" fmla="*/ 793 w 3373"/>
                  <a:gd name="T7" fmla="*/ 1250 h 2587"/>
                  <a:gd name="T8" fmla="*/ 1466 w 3373"/>
                  <a:gd name="T9" fmla="*/ 1670 h 2587"/>
                  <a:gd name="T10" fmla="*/ 1466 w 3373"/>
                  <a:gd name="T11" fmla="*/ 1670 h 2587"/>
                  <a:gd name="T12" fmla="*/ 2122 w 3373"/>
                  <a:gd name="T13" fmla="*/ 2409 h 2587"/>
                  <a:gd name="T14" fmla="*/ 3187 w 3373"/>
                  <a:gd name="T15" fmla="*/ 1722 h 2587"/>
                  <a:gd name="T16" fmla="*/ 3187 w 3373"/>
                  <a:gd name="T17" fmla="*/ 1722 h 2587"/>
                  <a:gd name="T18" fmla="*/ 2612 w 3373"/>
                  <a:gd name="T19" fmla="*/ 1006 h 2587"/>
                  <a:gd name="T20" fmla="*/ 2612 w 3373"/>
                  <a:gd name="T21" fmla="*/ 1006 h 2587"/>
                  <a:gd name="T22" fmla="*/ 1010 w 3373"/>
                  <a:gd name="T23" fmla="*/ 154 h 2587"/>
                  <a:gd name="T24" fmla="*/ 1010 w 3373"/>
                  <a:gd name="T25" fmla="*/ 154 h 2587"/>
                  <a:gd name="T26" fmla="*/ 208 w 3373"/>
                  <a:gd name="T27" fmla="*/ 1076 h 2587"/>
                  <a:gd name="T28" fmla="*/ 2101 w 3373"/>
                  <a:gd name="T29" fmla="*/ 2586 h 2587"/>
                  <a:gd name="T30" fmla="*/ 2101 w 3373"/>
                  <a:gd name="T31" fmla="*/ 2586 h 2587"/>
                  <a:gd name="T32" fmla="*/ 2085 w 3373"/>
                  <a:gd name="T33" fmla="*/ 2585 h 2587"/>
                  <a:gd name="T34" fmla="*/ 2085 w 3373"/>
                  <a:gd name="T35" fmla="*/ 2585 h 2587"/>
                  <a:gd name="T36" fmla="*/ 2037 w 3373"/>
                  <a:gd name="T37" fmla="*/ 2552 h 2587"/>
                  <a:gd name="T38" fmla="*/ 2037 w 3373"/>
                  <a:gd name="T39" fmla="*/ 2552 h 2587"/>
                  <a:gd name="T40" fmla="*/ 741 w 3373"/>
                  <a:gd name="T41" fmla="*/ 1390 h 2587"/>
                  <a:gd name="T42" fmla="*/ 741 w 3373"/>
                  <a:gd name="T43" fmla="*/ 1390 h 2587"/>
                  <a:gd name="T44" fmla="*/ 77 w 3373"/>
                  <a:gd name="T45" fmla="*/ 1213 h 2587"/>
                  <a:gd name="T46" fmla="*/ 77 w 3373"/>
                  <a:gd name="T47" fmla="*/ 1213 h 2587"/>
                  <a:gd name="T48" fmla="*/ 12 w 3373"/>
                  <a:gd name="T49" fmla="*/ 1174 h 2587"/>
                  <a:gd name="T50" fmla="*/ 12 w 3373"/>
                  <a:gd name="T51" fmla="*/ 1174 h 2587"/>
                  <a:gd name="T52" fmla="*/ 15 w 3373"/>
                  <a:gd name="T53" fmla="*/ 1098 h 2587"/>
                  <a:gd name="T54" fmla="*/ 15 w 3373"/>
                  <a:gd name="T55" fmla="*/ 1098 h 2587"/>
                  <a:gd name="T56" fmla="*/ 613 w 3373"/>
                  <a:gd name="T57" fmla="*/ 342 h 2587"/>
                  <a:gd name="T58" fmla="*/ 613 w 3373"/>
                  <a:gd name="T59" fmla="*/ 342 h 2587"/>
                  <a:gd name="T60" fmla="*/ 934 w 3373"/>
                  <a:gd name="T61" fmla="*/ 20 h 2587"/>
                  <a:gd name="T62" fmla="*/ 934 w 3373"/>
                  <a:gd name="T63" fmla="*/ 20 h 2587"/>
                  <a:gd name="T64" fmla="*/ 990 w 3373"/>
                  <a:gd name="T65" fmla="*/ 2 h 2587"/>
                  <a:gd name="T66" fmla="*/ 990 w 3373"/>
                  <a:gd name="T67" fmla="*/ 2 h 2587"/>
                  <a:gd name="T68" fmla="*/ 1979 w 3373"/>
                  <a:gd name="T69" fmla="*/ 324 h 2587"/>
                  <a:gd name="T70" fmla="*/ 1979 w 3373"/>
                  <a:gd name="T71" fmla="*/ 324 h 2587"/>
                  <a:gd name="T72" fmla="*/ 2721 w 3373"/>
                  <a:gd name="T73" fmla="*/ 904 h 2587"/>
                  <a:gd name="T74" fmla="*/ 2721 w 3373"/>
                  <a:gd name="T75" fmla="*/ 904 h 2587"/>
                  <a:gd name="T76" fmla="*/ 3352 w 3373"/>
                  <a:gd name="T77" fmla="*/ 1708 h 2587"/>
                  <a:gd name="T78" fmla="*/ 3352 w 3373"/>
                  <a:gd name="T79" fmla="*/ 1708 h 2587"/>
                  <a:gd name="T80" fmla="*/ 3329 w 3373"/>
                  <a:gd name="T81" fmla="*/ 1807 h 2587"/>
                  <a:gd name="T82" fmla="*/ 2141 w 3373"/>
                  <a:gd name="T83" fmla="*/ 2575 h 2587"/>
                  <a:gd name="T84" fmla="*/ 2141 w 3373"/>
                  <a:gd name="T85" fmla="*/ 2575 h 2587"/>
                  <a:gd name="T86" fmla="*/ 2101 w 3373"/>
                  <a:gd name="T87" fmla="*/ 2586 h 2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73" h="2587">
                    <a:moveTo>
                      <a:pt x="208" y="1076"/>
                    </a:moveTo>
                    <a:lnTo>
                      <a:pt x="208" y="1076"/>
                    </a:lnTo>
                    <a:cubicBezTo>
                      <a:pt x="334" y="1095"/>
                      <a:pt x="543" y="1140"/>
                      <a:pt x="793" y="1250"/>
                    </a:cubicBezTo>
                    <a:lnTo>
                      <a:pt x="793" y="1250"/>
                    </a:lnTo>
                    <a:cubicBezTo>
                      <a:pt x="1030" y="1354"/>
                      <a:pt x="1257" y="1496"/>
                      <a:pt x="1466" y="1670"/>
                    </a:cubicBezTo>
                    <a:lnTo>
                      <a:pt x="1466" y="1670"/>
                    </a:lnTo>
                    <a:cubicBezTo>
                      <a:pt x="1710" y="1873"/>
                      <a:pt x="1930" y="2122"/>
                      <a:pt x="2122" y="2409"/>
                    </a:cubicBezTo>
                    <a:lnTo>
                      <a:pt x="3187" y="1722"/>
                    </a:lnTo>
                    <a:lnTo>
                      <a:pt x="3187" y="1722"/>
                    </a:lnTo>
                    <a:cubicBezTo>
                      <a:pt x="3108" y="1598"/>
                      <a:pt x="2909" y="1305"/>
                      <a:pt x="2612" y="1006"/>
                    </a:cubicBezTo>
                    <a:lnTo>
                      <a:pt x="2612" y="1006"/>
                    </a:lnTo>
                    <a:cubicBezTo>
                      <a:pt x="2263" y="655"/>
                      <a:pt x="1704" y="225"/>
                      <a:pt x="1010" y="154"/>
                    </a:cubicBezTo>
                    <a:lnTo>
                      <a:pt x="1010" y="154"/>
                    </a:lnTo>
                    <a:cubicBezTo>
                      <a:pt x="910" y="247"/>
                      <a:pt x="513" y="629"/>
                      <a:pt x="208" y="1076"/>
                    </a:cubicBezTo>
                    <a:close/>
                    <a:moveTo>
                      <a:pt x="2101" y="2586"/>
                    </a:moveTo>
                    <a:lnTo>
                      <a:pt x="2101" y="2586"/>
                    </a:lnTo>
                    <a:cubicBezTo>
                      <a:pt x="2096" y="2586"/>
                      <a:pt x="2090" y="2586"/>
                      <a:pt x="2085" y="2585"/>
                    </a:cubicBezTo>
                    <a:lnTo>
                      <a:pt x="2085" y="2585"/>
                    </a:lnTo>
                    <a:cubicBezTo>
                      <a:pt x="2066" y="2580"/>
                      <a:pt x="2049" y="2569"/>
                      <a:pt x="2037" y="2552"/>
                    </a:cubicBezTo>
                    <a:lnTo>
                      <a:pt x="2037" y="2552"/>
                    </a:lnTo>
                    <a:cubicBezTo>
                      <a:pt x="1602" y="1873"/>
                      <a:pt x="1092" y="1545"/>
                      <a:pt x="741" y="1390"/>
                    </a:cubicBezTo>
                    <a:lnTo>
                      <a:pt x="741" y="1390"/>
                    </a:lnTo>
                    <a:cubicBezTo>
                      <a:pt x="361" y="1222"/>
                      <a:pt x="79" y="1213"/>
                      <a:pt x="77" y="1213"/>
                    </a:cubicBezTo>
                    <a:lnTo>
                      <a:pt x="77" y="1213"/>
                    </a:lnTo>
                    <a:cubicBezTo>
                      <a:pt x="50" y="1212"/>
                      <a:pt x="25" y="1198"/>
                      <a:pt x="12" y="1174"/>
                    </a:cubicBezTo>
                    <a:lnTo>
                      <a:pt x="12" y="1174"/>
                    </a:lnTo>
                    <a:cubicBezTo>
                      <a:pt x="0" y="1150"/>
                      <a:pt x="1" y="1121"/>
                      <a:pt x="15" y="1098"/>
                    </a:cubicBezTo>
                    <a:lnTo>
                      <a:pt x="15" y="1098"/>
                    </a:lnTo>
                    <a:cubicBezTo>
                      <a:pt x="206" y="798"/>
                      <a:pt x="445" y="521"/>
                      <a:pt x="613" y="342"/>
                    </a:cubicBezTo>
                    <a:lnTo>
                      <a:pt x="613" y="342"/>
                    </a:lnTo>
                    <a:cubicBezTo>
                      <a:pt x="793" y="147"/>
                      <a:pt x="929" y="26"/>
                      <a:pt x="934" y="20"/>
                    </a:cubicBezTo>
                    <a:lnTo>
                      <a:pt x="934" y="20"/>
                    </a:lnTo>
                    <a:cubicBezTo>
                      <a:pt x="949" y="7"/>
                      <a:pt x="970" y="0"/>
                      <a:pt x="990" y="2"/>
                    </a:cubicBezTo>
                    <a:lnTo>
                      <a:pt x="990" y="2"/>
                    </a:lnTo>
                    <a:cubicBezTo>
                      <a:pt x="1324" y="31"/>
                      <a:pt x="1657" y="139"/>
                      <a:pt x="1979" y="324"/>
                    </a:cubicBezTo>
                    <a:lnTo>
                      <a:pt x="1979" y="324"/>
                    </a:lnTo>
                    <a:cubicBezTo>
                      <a:pt x="2235" y="471"/>
                      <a:pt x="2484" y="666"/>
                      <a:pt x="2721" y="904"/>
                    </a:cubicBezTo>
                    <a:lnTo>
                      <a:pt x="2721" y="904"/>
                    </a:lnTo>
                    <a:cubicBezTo>
                      <a:pt x="3122" y="1308"/>
                      <a:pt x="3344" y="1692"/>
                      <a:pt x="3352" y="1708"/>
                    </a:cubicBezTo>
                    <a:lnTo>
                      <a:pt x="3352" y="1708"/>
                    </a:lnTo>
                    <a:cubicBezTo>
                      <a:pt x="3372" y="1742"/>
                      <a:pt x="3362" y="1786"/>
                      <a:pt x="3329" y="1807"/>
                    </a:cubicBezTo>
                    <a:lnTo>
                      <a:pt x="2141" y="2575"/>
                    </a:lnTo>
                    <a:lnTo>
                      <a:pt x="2141" y="2575"/>
                    </a:lnTo>
                    <a:cubicBezTo>
                      <a:pt x="2129" y="2582"/>
                      <a:pt x="2115" y="2586"/>
                      <a:pt x="2101" y="2586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2" name="Freeform 100">
                <a:extLst>
                  <a:ext uri="{FF2B5EF4-FFF2-40B4-BE49-F238E27FC236}">
                    <a16:creationId xmlns:a16="http://schemas.microsoft.com/office/drawing/2014/main" id="{1558DB0D-4699-4B2F-89EE-9A93FA1F9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247" y="5466777"/>
                <a:ext cx="722101" cy="722101"/>
              </a:xfrm>
              <a:custGeom>
                <a:avLst/>
                <a:gdLst>
                  <a:gd name="T0" fmla="*/ 66 w 811"/>
                  <a:gd name="T1" fmla="*/ 526 h 811"/>
                  <a:gd name="T2" fmla="*/ 66 w 811"/>
                  <a:gd name="T3" fmla="*/ 526 h 811"/>
                  <a:gd name="T4" fmla="*/ 283 w 811"/>
                  <a:gd name="T5" fmla="*/ 68 h 811"/>
                  <a:gd name="T6" fmla="*/ 283 w 811"/>
                  <a:gd name="T7" fmla="*/ 68 h 811"/>
                  <a:gd name="T8" fmla="*/ 742 w 811"/>
                  <a:gd name="T9" fmla="*/ 283 h 811"/>
                  <a:gd name="T10" fmla="*/ 742 w 811"/>
                  <a:gd name="T11" fmla="*/ 283 h 811"/>
                  <a:gd name="T12" fmla="*/ 526 w 811"/>
                  <a:gd name="T13" fmla="*/ 743 h 811"/>
                  <a:gd name="T14" fmla="*/ 526 w 811"/>
                  <a:gd name="T15" fmla="*/ 743 h 811"/>
                  <a:gd name="T16" fmla="*/ 66 w 811"/>
                  <a:gd name="T17" fmla="*/ 526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1" h="811">
                    <a:moveTo>
                      <a:pt x="66" y="526"/>
                    </a:moveTo>
                    <a:lnTo>
                      <a:pt x="66" y="526"/>
                    </a:lnTo>
                    <a:cubicBezTo>
                      <a:pt x="0" y="340"/>
                      <a:pt x="96" y="134"/>
                      <a:pt x="283" y="68"/>
                    </a:cubicBezTo>
                    <a:lnTo>
                      <a:pt x="283" y="68"/>
                    </a:lnTo>
                    <a:cubicBezTo>
                      <a:pt x="470" y="0"/>
                      <a:pt x="675" y="97"/>
                      <a:pt x="742" y="283"/>
                    </a:cubicBezTo>
                    <a:lnTo>
                      <a:pt x="742" y="283"/>
                    </a:lnTo>
                    <a:cubicBezTo>
                      <a:pt x="810" y="470"/>
                      <a:pt x="713" y="675"/>
                      <a:pt x="526" y="743"/>
                    </a:cubicBezTo>
                    <a:lnTo>
                      <a:pt x="526" y="743"/>
                    </a:lnTo>
                    <a:cubicBezTo>
                      <a:pt x="340" y="810"/>
                      <a:pt x="134" y="713"/>
                      <a:pt x="66" y="52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3" name="Freeform 101">
                <a:extLst>
                  <a:ext uri="{FF2B5EF4-FFF2-40B4-BE49-F238E27FC236}">
                    <a16:creationId xmlns:a16="http://schemas.microsoft.com/office/drawing/2014/main" id="{D6D5AFC6-8756-424E-ACE0-45E5D033C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124" y="4960522"/>
                <a:ext cx="549425" cy="345353"/>
              </a:xfrm>
              <a:custGeom>
                <a:avLst/>
                <a:gdLst>
                  <a:gd name="T0" fmla="*/ 247 w 619"/>
                  <a:gd name="T1" fmla="*/ 0 h 390"/>
                  <a:gd name="T2" fmla="*/ 247 w 619"/>
                  <a:gd name="T3" fmla="*/ 0 h 390"/>
                  <a:gd name="T4" fmla="*/ 0 w 619"/>
                  <a:gd name="T5" fmla="*/ 243 h 390"/>
                  <a:gd name="T6" fmla="*/ 0 w 619"/>
                  <a:gd name="T7" fmla="*/ 243 h 390"/>
                  <a:gd name="T8" fmla="*/ 387 w 619"/>
                  <a:gd name="T9" fmla="*/ 338 h 390"/>
                  <a:gd name="T10" fmla="*/ 387 w 619"/>
                  <a:gd name="T11" fmla="*/ 338 h 390"/>
                  <a:gd name="T12" fmla="*/ 618 w 619"/>
                  <a:gd name="T13" fmla="*/ 66 h 390"/>
                  <a:gd name="T14" fmla="*/ 618 w 619"/>
                  <a:gd name="T15" fmla="*/ 66 h 390"/>
                  <a:gd name="T16" fmla="*/ 247 w 619"/>
                  <a:gd name="T1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9" h="390">
                    <a:moveTo>
                      <a:pt x="247" y="0"/>
                    </a:moveTo>
                    <a:lnTo>
                      <a:pt x="247" y="0"/>
                    </a:lnTo>
                    <a:cubicBezTo>
                      <a:pt x="247" y="0"/>
                      <a:pt x="145" y="92"/>
                      <a:pt x="0" y="243"/>
                    </a:cubicBezTo>
                    <a:lnTo>
                      <a:pt x="0" y="243"/>
                    </a:lnTo>
                    <a:cubicBezTo>
                      <a:pt x="95" y="346"/>
                      <a:pt x="247" y="389"/>
                      <a:pt x="387" y="338"/>
                    </a:cubicBezTo>
                    <a:lnTo>
                      <a:pt x="387" y="338"/>
                    </a:lnTo>
                    <a:cubicBezTo>
                      <a:pt x="511" y="294"/>
                      <a:pt x="596" y="187"/>
                      <a:pt x="618" y="66"/>
                    </a:cubicBezTo>
                    <a:lnTo>
                      <a:pt x="618" y="66"/>
                    </a:lnTo>
                    <a:cubicBezTo>
                      <a:pt x="499" y="35"/>
                      <a:pt x="375" y="11"/>
                      <a:pt x="247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4" name="Freeform 102">
                <a:extLst>
                  <a:ext uri="{FF2B5EF4-FFF2-40B4-BE49-F238E27FC236}">
                    <a16:creationId xmlns:a16="http://schemas.microsoft.com/office/drawing/2014/main" id="{AA725FCF-811D-45F7-BB84-2DDFF34B6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6695" y="5619832"/>
                <a:ext cx="361051" cy="435614"/>
              </a:xfrm>
              <a:custGeom>
                <a:avLst/>
                <a:gdLst>
                  <a:gd name="T0" fmla="*/ 189 w 404"/>
                  <a:gd name="T1" fmla="*/ 89 h 490"/>
                  <a:gd name="T2" fmla="*/ 249 w 404"/>
                  <a:gd name="T3" fmla="*/ 98 h 490"/>
                  <a:gd name="T4" fmla="*/ 189 w 404"/>
                  <a:gd name="T5" fmla="*/ 89 h 490"/>
                  <a:gd name="T6" fmla="*/ 234 w 404"/>
                  <a:gd name="T7" fmla="*/ 325 h 490"/>
                  <a:gd name="T8" fmla="*/ 140 w 404"/>
                  <a:gd name="T9" fmla="*/ 391 h 490"/>
                  <a:gd name="T10" fmla="*/ 235 w 404"/>
                  <a:gd name="T11" fmla="*/ 327 h 490"/>
                  <a:gd name="T12" fmla="*/ 234 w 404"/>
                  <a:gd name="T13" fmla="*/ 325 h 490"/>
                  <a:gd name="T14" fmla="*/ 166 w 404"/>
                  <a:gd name="T15" fmla="*/ 42 h 490"/>
                  <a:gd name="T16" fmla="*/ 256 w 404"/>
                  <a:gd name="T17" fmla="*/ 48 h 490"/>
                  <a:gd name="T18" fmla="*/ 292 w 404"/>
                  <a:gd name="T19" fmla="*/ 13 h 490"/>
                  <a:gd name="T20" fmla="*/ 317 w 404"/>
                  <a:gd name="T21" fmla="*/ 4 h 490"/>
                  <a:gd name="T22" fmla="*/ 325 w 404"/>
                  <a:gd name="T23" fmla="*/ 29 h 490"/>
                  <a:gd name="T24" fmla="*/ 311 w 404"/>
                  <a:gd name="T25" fmla="*/ 56 h 490"/>
                  <a:gd name="T26" fmla="*/ 318 w 404"/>
                  <a:gd name="T27" fmla="*/ 80 h 490"/>
                  <a:gd name="T28" fmla="*/ 399 w 404"/>
                  <a:gd name="T29" fmla="*/ 164 h 490"/>
                  <a:gd name="T30" fmla="*/ 384 w 404"/>
                  <a:gd name="T31" fmla="*/ 194 h 490"/>
                  <a:gd name="T32" fmla="*/ 357 w 404"/>
                  <a:gd name="T33" fmla="*/ 189 h 490"/>
                  <a:gd name="T34" fmla="*/ 299 w 404"/>
                  <a:gd name="T35" fmla="*/ 126 h 490"/>
                  <a:gd name="T36" fmla="*/ 272 w 404"/>
                  <a:gd name="T37" fmla="*/ 132 h 490"/>
                  <a:gd name="T38" fmla="*/ 228 w 404"/>
                  <a:gd name="T39" fmla="*/ 218 h 490"/>
                  <a:gd name="T40" fmla="*/ 233 w 404"/>
                  <a:gd name="T41" fmla="*/ 242 h 490"/>
                  <a:gd name="T42" fmla="*/ 133 w 404"/>
                  <a:gd name="T43" fmla="*/ 440 h 490"/>
                  <a:gd name="T44" fmla="*/ 96 w 404"/>
                  <a:gd name="T45" fmla="*/ 476 h 490"/>
                  <a:gd name="T46" fmla="*/ 71 w 404"/>
                  <a:gd name="T47" fmla="*/ 485 h 490"/>
                  <a:gd name="T48" fmla="*/ 64 w 404"/>
                  <a:gd name="T49" fmla="*/ 460 h 490"/>
                  <a:gd name="T50" fmla="*/ 77 w 404"/>
                  <a:gd name="T51" fmla="*/ 433 h 490"/>
                  <a:gd name="T52" fmla="*/ 71 w 404"/>
                  <a:gd name="T53" fmla="*/ 410 h 490"/>
                  <a:gd name="T54" fmla="*/ 5 w 404"/>
                  <a:gd name="T55" fmla="*/ 349 h 490"/>
                  <a:gd name="T56" fmla="*/ 19 w 404"/>
                  <a:gd name="T57" fmla="*/ 316 h 490"/>
                  <a:gd name="T58" fmla="*/ 46 w 404"/>
                  <a:gd name="T59" fmla="*/ 319 h 490"/>
                  <a:gd name="T60" fmla="*/ 107 w 404"/>
                  <a:gd name="T61" fmla="*/ 375 h 490"/>
                  <a:gd name="T62" fmla="*/ 168 w 404"/>
                  <a:gd name="T63" fmla="*/ 256 h 490"/>
                  <a:gd name="T64" fmla="*/ 91 w 404"/>
                  <a:gd name="T65" fmla="*/ 155 h 4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4" h="490">
                    <a:moveTo>
                      <a:pt x="189" y="89"/>
                    </a:moveTo>
                    <a:lnTo>
                      <a:pt x="189" y="89"/>
                    </a:lnTo>
                    <a:cubicBezTo>
                      <a:pt x="124" y="109"/>
                      <a:pt x="147" y="174"/>
                      <a:pt x="193" y="207"/>
                    </a:cubicBezTo>
                    <a:lnTo>
                      <a:pt x="249" y="98"/>
                    </a:lnTo>
                    <a:lnTo>
                      <a:pt x="249" y="98"/>
                    </a:lnTo>
                    <a:cubicBezTo>
                      <a:pt x="225" y="88"/>
                      <a:pt x="205" y="86"/>
                      <a:pt x="189" y="89"/>
                    </a:cubicBezTo>
                    <a:close/>
                    <a:moveTo>
                      <a:pt x="234" y="325"/>
                    </a:moveTo>
                    <a:lnTo>
                      <a:pt x="234" y="325"/>
                    </a:lnTo>
                    <a:cubicBezTo>
                      <a:pt x="226" y="312"/>
                      <a:pt x="214" y="296"/>
                      <a:pt x="196" y="281"/>
                    </a:cubicBezTo>
                    <a:lnTo>
                      <a:pt x="140" y="391"/>
                    </a:lnTo>
                    <a:lnTo>
                      <a:pt x="140" y="391"/>
                    </a:lnTo>
                    <a:cubicBezTo>
                      <a:pt x="190" y="416"/>
                      <a:pt x="257" y="383"/>
                      <a:pt x="235" y="327"/>
                    </a:cubicBezTo>
                    <a:lnTo>
                      <a:pt x="235" y="327"/>
                    </a:lnTo>
                    <a:cubicBezTo>
                      <a:pt x="235" y="326"/>
                      <a:pt x="234" y="325"/>
                      <a:pt x="234" y="325"/>
                    </a:cubicBezTo>
                    <a:close/>
                    <a:moveTo>
                      <a:pt x="166" y="42"/>
                    </a:moveTo>
                    <a:lnTo>
                      <a:pt x="166" y="42"/>
                    </a:lnTo>
                    <a:cubicBezTo>
                      <a:pt x="192" y="34"/>
                      <a:pt x="222" y="37"/>
                      <a:pt x="256" y="48"/>
                    </a:cubicBezTo>
                    <a:lnTo>
                      <a:pt x="256" y="48"/>
                    </a:lnTo>
                    <a:cubicBezTo>
                      <a:pt x="265" y="52"/>
                      <a:pt x="274" y="47"/>
                      <a:pt x="279" y="40"/>
                    </a:cubicBezTo>
                    <a:lnTo>
                      <a:pt x="292" y="13"/>
                    </a:lnTo>
                    <a:lnTo>
                      <a:pt x="292" y="13"/>
                    </a:lnTo>
                    <a:cubicBezTo>
                      <a:pt x="296" y="4"/>
                      <a:pt x="308" y="0"/>
                      <a:pt x="317" y="4"/>
                    </a:cubicBezTo>
                    <a:lnTo>
                      <a:pt x="317" y="4"/>
                    </a:lnTo>
                    <a:cubicBezTo>
                      <a:pt x="325" y="10"/>
                      <a:pt x="329" y="20"/>
                      <a:pt x="325" y="29"/>
                    </a:cubicBezTo>
                    <a:lnTo>
                      <a:pt x="311" y="56"/>
                    </a:lnTo>
                    <a:lnTo>
                      <a:pt x="311" y="56"/>
                    </a:lnTo>
                    <a:cubicBezTo>
                      <a:pt x="307" y="64"/>
                      <a:pt x="310" y="74"/>
                      <a:pt x="318" y="80"/>
                    </a:cubicBezTo>
                    <a:lnTo>
                      <a:pt x="318" y="80"/>
                    </a:lnTo>
                    <a:cubicBezTo>
                      <a:pt x="351" y="101"/>
                      <a:pt x="382" y="131"/>
                      <a:pt x="399" y="164"/>
                    </a:cubicBezTo>
                    <a:lnTo>
                      <a:pt x="399" y="164"/>
                    </a:lnTo>
                    <a:cubicBezTo>
                      <a:pt x="403" y="172"/>
                      <a:pt x="401" y="181"/>
                      <a:pt x="393" y="188"/>
                    </a:cubicBezTo>
                    <a:lnTo>
                      <a:pt x="384" y="194"/>
                    </a:lnTo>
                    <a:lnTo>
                      <a:pt x="384" y="194"/>
                    </a:lnTo>
                    <a:cubicBezTo>
                      <a:pt x="375" y="201"/>
                      <a:pt x="362" y="199"/>
                      <a:pt x="357" y="189"/>
                    </a:cubicBezTo>
                    <a:lnTo>
                      <a:pt x="357" y="189"/>
                    </a:lnTo>
                    <a:cubicBezTo>
                      <a:pt x="344" y="165"/>
                      <a:pt x="322" y="143"/>
                      <a:pt x="299" y="126"/>
                    </a:cubicBezTo>
                    <a:lnTo>
                      <a:pt x="299" y="126"/>
                    </a:lnTo>
                    <a:cubicBezTo>
                      <a:pt x="291" y="119"/>
                      <a:pt x="278" y="122"/>
                      <a:pt x="272" y="132"/>
                    </a:cubicBezTo>
                    <a:lnTo>
                      <a:pt x="228" y="218"/>
                    </a:lnTo>
                    <a:lnTo>
                      <a:pt x="228" y="218"/>
                    </a:lnTo>
                    <a:cubicBezTo>
                      <a:pt x="224" y="226"/>
                      <a:pt x="226" y="236"/>
                      <a:pt x="233" y="242"/>
                    </a:cubicBezTo>
                    <a:lnTo>
                      <a:pt x="233" y="242"/>
                    </a:lnTo>
                    <a:cubicBezTo>
                      <a:pt x="355" y="336"/>
                      <a:pt x="281" y="489"/>
                      <a:pt x="133" y="440"/>
                    </a:cubicBezTo>
                    <a:lnTo>
                      <a:pt x="133" y="440"/>
                    </a:lnTo>
                    <a:cubicBezTo>
                      <a:pt x="124" y="438"/>
                      <a:pt x="114" y="441"/>
                      <a:pt x="111" y="449"/>
                    </a:cubicBezTo>
                    <a:lnTo>
                      <a:pt x="96" y="476"/>
                    </a:lnTo>
                    <a:lnTo>
                      <a:pt x="96" y="476"/>
                    </a:lnTo>
                    <a:cubicBezTo>
                      <a:pt x="92" y="486"/>
                      <a:pt x="81" y="489"/>
                      <a:pt x="71" y="485"/>
                    </a:cubicBezTo>
                    <a:lnTo>
                      <a:pt x="71" y="485"/>
                    </a:lnTo>
                    <a:cubicBezTo>
                      <a:pt x="63" y="480"/>
                      <a:pt x="59" y="468"/>
                      <a:pt x="64" y="460"/>
                    </a:cubicBezTo>
                    <a:lnTo>
                      <a:pt x="77" y="433"/>
                    </a:lnTo>
                    <a:lnTo>
                      <a:pt x="77" y="433"/>
                    </a:lnTo>
                    <a:cubicBezTo>
                      <a:pt x="82" y="426"/>
                      <a:pt x="78" y="415"/>
                      <a:pt x="71" y="410"/>
                    </a:cubicBezTo>
                    <a:lnTo>
                      <a:pt x="71" y="410"/>
                    </a:lnTo>
                    <a:cubicBezTo>
                      <a:pt x="46" y="394"/>
                      <a:pt x="22" y="372"/>
                      <a:pt x="5" y="349"/>
                    </a:cubicBezTo>
                    <a:lnTo>
                      <a:pt x="5" y="349"/>
                    </a:lnTo>
                    <a:cubicBezTo>
                      <a:pt x="0" y="341"/>
                      <a:pt x="2" y="331"/>
                      <a:pt x="9" y="325"/>
                    </a:cubicBezTo>
                    <a:lnTo>
                      <a:pt x="19" y="316"/>
                    </a:lnTo>
                    <a:lnTo>
                      <a:pt x="19" y="316"/>
                    </a:lnTo>
                    <a:cubicBezTo>
                      <a:pt x="27" y="308"/>
                      <a:pt x="39" y="310"/>
                      <a:pt x="46" y="319"/>
                    </a:cubicBezTo>
                    <a:lnTo>
                      <a:pt x="46" y="319"/>
                    </a:lnTo>
                    <a:cubicBezTo>
                      <a:pt x="63" y="342"/>
                      <a:pt x="83" y="361"/>
                      <a:pt x="107" y="375"/>
                    </a:cubicBezTo>
                    <a:lnTo>
                      <a:pt x="168" y="256"/>
                    </a:lnTo>
                    <a:lnTo>
                      <a:pt x="168" y="256"/>
                    </a:lnTo>
                    <a:cubicBezTo>
                      <a:pt x="130" y="222"/>
                      <a:pt x="102" y="200"/>
                      <a:pt x="91" y="155"/>
                    </a:cubicBezTo>
                    <a:lnTo>
                      <a:pt x="91" y="155"/>
                    </a:lnTo>
                    <a:cubicBezTo>
                      <a:pt x="81" y="109"/>
                      <a:pt x="118" y="52"/>
                      <a:pt x="166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5" name="Freeform 103">
                <a:extLst>
                  <a:ext uri="{FF2B5EF4-FFF2-40B4-BE49-F238E27FC236}">
                    <a16:creationId xmlns:a16="http://schemas.microsoft.com/office/drawing/2014/main" id="{413B0A01-8CDA-4447-AD7E-10612BE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454" y="5580588"/>
                <a:ext cx="384597" cy="396370"/>
              </a:xfrm>
              <a:custGeom>
                <a:avLst/>
                <a:gdLst>
                  <a:gd name="T0" fmla="*/ 410 w 430"/>
                  <a:gd name="T1" fmla="*/ 444 h 445"/>
                  <a:gd name="T2" fmla="*/ 410 w 430"/>
                  <a:gd name="T3" fmla="*/ 444 h 445"/>
                  <a:gd name="T4" fmla="*/ 429 w 430"/>
                  <a:gd name="T5" fmla="*/ 323 h 445"/>
                  <a:gd name="T6" fmla="*/ 429 w 430"/>
                  <a:gd name="T7" fmla="*/ 323 h 445"/>
                  <a:gd name="T8" fmla="*/ 261 w 430"/>
                  <a:gd name="T9" fmla="*/ 0 h 445"/>
                  <a:gd name="T10" fmla="*/ 261 w 430"/>
                  <a:gd name="T11" fmla="*/ 0 h 445"/>
                  <a:gd name="T12" fmla="*/ 0 w 430"/>
                  <a:gd name="T13" fmla="*/ 366 h 445"/>
                  <a:gd name="T14" fmla="*/ 0 w 430"/>
                  <a:gd name="T15" fmla="*/ 366 h 445"/>
                  <a:gd name="T16" fmla="*/ 410 w 430"/>
                  <a:gd name="T17" fmla="*/ 444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445">
                    <a:moveTo>
                      <a:pt x="410" y="444"/>
                    </a:moveTo>
                    <a:lnTo>
                      <a:pt x="410" y="444"/>
                    </a:lnTo>
                    <a:cubicBezTo>
                      <a:pt x="423" y="406"/>
                      <a:pt x="429" y="365"/>
                      <a:pt x="429" y="323"/>
                    </a:cubicBezTo>
                    <a:lnTo>
                      <a:pt x="429" y="323"/>
                    </a:lnTo>
                    <a:cubicBezTo>
                      <a:pt x="429" y="190"/>
                      <a:pt x="363" y="71"/>
                      <a:pt x="261" y="0"/>
                    </a:cubicBezTo>
                    <a:lnTo>
                      <a:pt x="261" y="0"/>
                    </a:lnTo>
                    <a:cubicBezTo>
                      <a:pt x="170" y="115"/>
                      <a:pt x="81" y="238"/>
                      <a:pt x="0" y="366"/>
                    </a:cubicBezTo>
                    <a:lnTo>
                      <a:pt x="0" y="366"/>
                    </a:lnTo>
                    <a:cubicBezTo>
                      <a:pt x="0" y="366"/>
                      <a:pt x="162" y="368"/>
                      <a:pt x="410" y="44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6" name="Freeform 104">
                <a:extLst>
                  <a:ext uri="{FF2B5EF4-FFF2-40B4-BE49-F238E27FC236}">
                    <a16:creationId xmlns:a16="http://schemas.microsoft.com/office/drawing/2014/main" id="{E5B1BE8D-3E82-4A5D-A965-7FB59AD79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249" y="5478552"/>
                <a:ext cx="156979" cy="156979"/>
              </a:xfrm>
              <a:custGeom>
                <a:avLst/>
                <a:gdLst>
                  <a:gd name="T0" fmla="*/ 176 w 177"/>
                  <a:gd name="T1" fmla="*/ 88 h 177"/>
                  <a:gd name="T2" fmla="*/ 176 w 177"/>
                  <a:gd name="T3" fmla="*/ 88 h 177"/>
                  <a:gd name="T4" fmla="*/ 88 w 177"/>
                  <a:gd name="T5" fmla="*/ 176 h 177"/>
                  <a:gd name="T6" fmla="*/ 88 w 177"/>
                  <a:gd name="T7" fmla="*/ 176 h 177"/>
                  <a:gd name="T8" fmla="*/ 0 w 177"/>
                  <a:gd name="T9" fmla="*/ 88 h 177"/>
                  <a:gd name="T10" fmla="*/ 0 w 177"/>
                  <a:gd name="T11" fmla="*/ 88 h 177"/>
                  <a:gd name="T12" fmla="*/ 88 w 177"/>
                  <a:gd name="T13" fmla="*/ 0 h 177"/>
                  <a:gd name="T14" fmla="*/ 88 w 177"/>
                  <a:gd name="T15" fmla="*/ 0 h 177"/>
                  <a:gd name="T16" fmla="*/ 176 w 177"/>
                  <a:gd name="T17" fmla="*/ 8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6" y="88"/>
                    </a:moveTo>
                    <a:lnTo>
                      <a:pt x="176" y="88"/>
                    </a:lnTo>
                    <a:cubicBezTo>
                      <a:pt x="176" y="137"/>
                      <a:pt x="136" y="176"/>
                      <a:pt x="88" y="176"/>
                    </a:cubicBezTo>
                    <a:lnTo>
                      <a:pt x="88" y="176"/>
                    </a:lnTo>
                    <a:cubicBezTo>
                      <a:pt x="39" y="176"/>
                      <a:pt x="0" y="137"/>
                      <a:pt x="0" y="88"/>
                    </a:cubicBezTo>
                    <a:lnTo>
                      <a:pt x="0" y="88"/>
                    </a:lnTo>
                    <a:cubicBezTo>
                      <a:pt x="0" y="39"/>
                      <a:pt x="39" y="0"/>
                      <a:pt x="88" y="0"/>
                    </a:cubicBezTo>
                    <a:lnTo>
                      <a:pt x="88" y="0"/>
                    </a:lnTo>
                    <a:cubicBezTo>
                      <a:pt x="136" y="0"/>
                      <a:pt x="176" y="39"/>
                      <a:pt x="176" y="8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7" name="Freeform 105">
                <a:extLst>
                  <a:ext uri="{FF2B5EF4-FFF2-40B4-BE49-F238E27FC236}">
                    <a16:creationId xmlns:a16="http://schemas.microsoft.com/office/drawing/2014/main" id="{E14F6B20-4524-4980-BDF6-9952A468C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327" y="5655151"/>
                <a:ext cx="2790295" cy="2338980"/>
              </a:xfrm>
              <a:custGeom>
                <a:avLst/>
                <a:gdLst>
                  <a:gd name="T0" fmla="*/ 960 w 3135"/>
                  <a:gd name="T1" fmla="*/ 0 h 2626"/>
                  <a:gd name="T2" fmla="*/ 960 w 3135"/>
                  <a:gd name="T3" fmla="*/ 0 h 2626"/>
                  <a:gd name="T4" fmla="*/ 3134 w 3135"/>
                  <a:gd name="T5" fmla="*/ 824 h 2626"/>
                  <a:gd name="T6" fmla="*/ 2015 w 3135"/>
                  <a:gd name="T7" fmla="*/ 2569 h 2626"/>
                  <a:gd name="T8" fmla="*/ 2015 w 3135"/>
                  <a:gd name="T9" fmla="*/ 2569 h 2626"/>
                  <a:gd name="T10" fmla="*/ 0 w 3135"/>
                  <a:gd name="T11" fmla="*/ 1791 h 2626"/>
                  <a:gd name="T12" fmla="*/ 0 w 3135"/>
                  <a:gd name="T13" fmla="*/ 1791 h 2626"/>
                  <a:gd name="T14" fmla="*/ 428 w 3135"/>
                  <a:gd name="T15" fmla="*/ 824 h 2626"/>
                  <a:gd name="T16" fmla="*/ 428 w 3135"/>
                  <a:gd name="T17" fmla="*/ 824 h 2626"/>
                  <a:gd name="T18" fmla="*/ 960 w 3135"/>
                  <a:gd name="T19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35" h="2626">
                    <a:moveTo>
                      <a:pt x="960" y="0"/>
                    </a:moveTo>
                    <a:lnTo>
                      <a:pt x="960" y="0"/>
                    </a:lnTo>
                    <a:cubicBezTo>
                      <a:pt x="960" y="0"/>
                      <a:pt x="1706" y="1134"/>
                      <a:pt x="3134" y="824"/>
                    </a:cubicBezTo>
                    <a:lnTo>
                      <a:pt x="2015" y="2569"/>
                    </a:lnTo>
                    <a:lnTo>
                      <a:pt x="2015" y="2569"/>
                    </a:lnTo>
                    <a:cubicBezTo>
                      <a:pt x="2015" y="2569"/>
                      <a:pt x="627" y="2625"/>
                      <a:pt x="0" y="1791"/>
                    </a:cubicBezTo>
                    <a:lnTo>
                      <a:pt x="0" y="1791"/>
                    </a:lnTo>
                    <a:cubicBezTo>
                      <a:pt x="99" y="1505"/>
                      <a:pt x="237" y="1176"/>
                      <a:pt x="428" y="824"/>
                    </a:cubicBezTo>
                    <a:lnTo>
                      <a:pt x="428" y="824"/>
                    </a:lnTo>
                    <a:cubicBezTo>
                      <a:pt x="604" y="501"/>
                      <a:pt x="788" y="227"/>
                      <a:pt x="96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8" name="Freeform 106">
                <a:extLst>
                  <a:ext uri="{FF2B5EF4-FFF2-40B4-BE49-F238E27FC236}">
                    <a16:creationId xmlns:a16="http://schemas.microsoft.com/office/drawing/2014/main" id="{8914933E-564C-46B1-90F9-5447828F6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327" y="5655151"/>
                <a:ext cx="2790295" cy="2338980"/>
              </a:xfrm>
              <a:custGeom>
                <a:avLst/>
                <a:gdLst>
                  <a:gd name="T0" fmla="*/ 960 w 3135"/>
                  <a:gd name="T1" fmla="*/ 0 h 2626"/>
                  <a:gd name="T2" fmla="*/ 960 w 3135"/>
                  <a:gd name="T3" fmla="*/ 0 h 2626"/>
                  <a:gd name="T4" fmla="*/ 3134 w 3135"/>
                  <a:gd name="T5" fmla="*/ 824 h 2626"/>
                  <a:gd name="T6" fmla="*/ 2015 w 3135"/>
                  <a:gd name="T7" fmla="*/ 2569 h 2626"/>
                  <a:gd name="T8" fmla="*/ 2015 w 3135"/>
                  <a:gd name="T9" fmla="*/ 2569 h 2626"/>
                  <a:gd name="T10" fmla="*/ 0 w 3135"/>
                  <a:gd name="T11" fmla="*/ 1791 h 2626"/>
                  <a:gd name="T12" fmla="*/ 0 w 3135"/>
                  <a:gd name="T13" fmla="*/ 1791 h 2626"/>
                  <a:gd name="T14" fmla="*/ 428 w 3135"/>
                  <a:gd name="T15" fmla="*/ 824 h 2626"/>
                  <a:gd name="T16" fmla="*/ 428 w 3135"/>
                  <a:gd name="T17" fmla="*/ 824 h 2626"/>
                  <a:gd name="T18" fmla="*/ 960 w 3135"/>
                  <a:gd name="T19" fmla="*/ 0 h 2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35" h="2626">
                    <a:moveTo>
                      <a:pt x="960" y="0"/>
                    </a:moveTo>
                    <a:lnTo>
                      <a:pt x="960" y="0"/>
                    </a:lnTo>
                    <a:cubicBezTo>
                      <a:pt x="960" y="0"/>
                      <a:pt x="1706" y="1134"/>
                      <a:pt x="3134" y="824"/>
                    </a:cubicBezTo>
                    <a:lnTo>
                      <a:pt x="2015" y="2569"/>
                    </a:lnTo>
                    <a:lnTo>
                      <a:pt x="2015" y="2569"/>
                    </a:lnTo>
                    <a:cubicBezTo>
                      <a:pt x="2015" y="2569"/>
                      <a:pt x="627" y="2625"/>
                      <a:pt x="0" y="1791"/>
                    </a:cubicBezTo>
                    <a:lnTo>
                      <a:pt x="0" y="1791"/>
                    </a:lnTo>
                    <a:cubicBezTo>
                      <a:pt x="99" y="1505"/>
                      <a:pt x="237" y="1176"/>
                      <a:pt x="428" y="824"/>
                    </a:cubicBezTo>
                    <a:lnTo>
                      <a:pt x="428" y="824"/>
                    </a:lnTo>
                    <a:cubicBezTo>
                      <a:pt x="604" y="501"/>
                      <a:pt x="788" y="227"/>
                      <a:pt x="960" y="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9" name="Freeform 107">
                <a:extLst>
                  <a:ext uri="{FF2B5EF4-FFF2-40B4-BE49-F238E27FC236}">
                    <a16:creationId xmlns:a16="http://schemas.microsoft.com/office/drawing/2014/main" id="{120091A2-4D95-4872-8D21-D06EB5945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686" y="5588437"/>
                <a:ext cx="2931576" cy="2421393"/>
              </a:xfrm>
              <a:custGeom>
                <a:avLst/>
                <a:gdLst>
                  <a:gd name="T0" fmla="*/ 163 w 3293"/>
                  <a:gd name="T1" fmla="*/ 1854 h 2721"/>
                  <a:gd name="T2" fmla="*/ 163 w 3293"/>
                  <a:gd name="T3" fmla="*/ 1854 h 2721"/>
                  <a:gd name="T4" fmla="*/ 1333 w 3293"/>
                  <a:gd name="T5" fmla="*/ 2495 h 2721"/>
                  <a:gd name="T6" fmla="*/ 1333 w 3293"/>
                  <a:gd name="T7" fmla="*/ 2495 h 2721"/>
                  <a:gd name="T8" fmla="*/ 2053 w 3293"/>
                  <a:gd name="T9" fmla="*/ 2571 h 2721"/>
                  <a:gd name="T10" fmla="*/ 3058 w 3293"/>
                  <a:gd name="T11" fmla="*/ 1005 h 2721"/>
                  <a:gd name="T12" fmla="*/ 3058 w 3293"/>
                  <a:gd name="T13" fmla="*/ 1005 h 2721"/>
                  <a:gd name="T14" fmla="*/ 2254 w 3293"/>
                  <a:gd name="T15" fmla="*/ 974 h 2721"/>
                  <a:gd name="T16" fmla="*/ 2254 w 3293"/>
                  <a:gd name="T17" fmla="*/ 974 h 2721"/>
                  <a:gd name="T18" fmla="*/ 1549 w 3293"/>
                  <a:gd name="T19" fmla="*/ 665 h 2721"/>
                  <a:gd name="T20" fmla="*/ 1549 w 3293"/>
                  <a:gd name="T21" fmla="*/ 665 h 2721"/>
                  <a:gd name="T22" fmla="*/ 1039 w 3293"/>
                  <a:gd name="T23" fmla="*/ 201 h 2721"/>
                  <a:gd name="T24" fmla="*/ 1039 w 3293"/>
                  <a:gd name="T25" fmla="*/ 201 h 2721"/>
                  <a:gd name="T26" fmla="*/ 573 w 3293"/>
                  <a:gd name="T27" fmla="*/ 936 h 2721"/>
                  <a:gd name="T28" fmla="*/ 573 w 3293"/>
                  <a:gd name="T29" fmla="*/ 936 h 2721"/>
                  <a:gd name="T30" fmla="*/ 163 w 3293"/>
                  <a:gd name="T31" fmla="*/ 1854 h 2721"/>
                  <a:gd name="T32" fmla="*/ 2037 w 3293"/>
                  <a:gd name="T33" fmla="*/ 2720 h 2721"/>
                  <a:gd name="T34" fmla="*/ 2037 w 3293"/>
                  <a:gd name="T35" fmla="*/ 2720 h 2721"/>
                  <a:gd name="T36" fmla="*/ 1306 w 3293"/>
                  <a:gd name="T37" fmla="*/ 2642 h 2721"/>
                  <a:gd name="T38" fmla="*/ 1306 w 3293"/>
                  <a:gd name="T39" fmla="*/ 2642 h 2721"/>
                  <a:gd name="T40" fmla="*/ 624 w 3293"/>
                  <a:gd name="T41" fmla="*/ 2407 h 2721"/>
                  <a:gd name="T42" fmla="*/ 624 w 3293"/>
                  <a:gd name="T43" fmla="*/ 2407 h 2721"/>
                  <a:gd name="T44" fmla="*/ 19 w 3293"/>
                  <a:gd name="T45" fmla="*/ 1912 h 2721"/>
                  <a:gd name="T46" fmla="*/ 19 w 3293"/>
                  <a:gd name="T47" fmla="*/ 1912 h 2721"/>
                  <a:gd name="T48" fmla="*/ 8 w 3293"/>
                  <a:gd name="T49" fmla="*/ 1843 h 2721"/>
                  <a:gd name="T50" fmla="*/ 8 w 3293"/>
                  <a:gd name="T51" fmla="*/ 1843 h 2721"/>
                  <a:gd name="T52" fmla="*/ 441 w 3293"/>
                  <a:gd name="T53" fmla="*/ 865 h 2721"/>
                  <a:gd name="T54" fmla="*/ 441 w 3293"/>
                  <a:gd name="T55" fmla="*/ 865 h 2721"/>
                  <a:gd name="T56" fmla="*/ 979 w 3293"/>
                  <a:gd name="T57" fmla="*/ 30 h 2721"/>
                  <a:gd name="T58" fmla="*/ 979 w 3293"/>
                  <a:gd name="T59" fmla="*/ 30 h 2721"/>
                  <a:gd name="T60" fmla="*/ 1042 w 3293"/>
                  <a:gd name="T61" fmla="*/ 1 h 2721"/>
                  <a:gd name="T62" fmla="*/ 1042 w 3293"/>
                  <a:gd name="T63" fmla="*/ 1 h 2721"/>
                  <a:gd name="T64" fmla="*/ 1102 w 3293"/>
                  <a:gd name="T65" fmla="*/ 34 h 2721"/>
                  <a:gd name="T66" fmla="*/ 1102 w 3293"/>
                  <a:gd name="T67" fmla="*/ 34 h 2721"/>
                  <a:gd name="T68" fmla="*/ 1637 w 3293"/>
                  <a:gd name="T69" fmla="*/ 546 h 2721"/>
                  <a:gd name="T70" fmla="*/ 1637 w 3293"/>
                  <a:gd name="T71" fmla="*/ 546 h 2721"/>
                  <a:gd name="T72" fmla="*/ 3197 w 3293"/>
                  <a:gd name="T73" fmla="*/ 827 h 2721"/>
                  <a:gd name="T74" fmla="*/ 3197 w 3293"/>
                  <a:gd name="T75" fmla="*/ 827 h 2721"/>
                  <a:gd name="T76" fmla="*/ 3275 w 3293"/>
                  <a:gd name="T77" fmla="*/ 858 h 2721"/>
                  <a:gd name="T78" fmla="*/ 3275 w 3293"/>
                  <a:gd name="T79" fmla="*/ 858 h 2721"/>
                  <a:gd name="T80" fmla="*/ 3275 w 3293"/>
                  <a:gd name="T81" fmla="*/ 940 h 2721"/>
                  <a:gd name="T82" fmla="*/ 2157 w 3293"/>
                  <a:gd name="T83" fmla="*/ 2685 h 2721"/>
                  <a:gd name="T84" fmla="*/ 2157 w 3293"/>
                  <a:gd name="T85" fmla="*/ 2685 h 2721"/>
                  <a:gd name="T86" fmla="*/ 2097 w 3293"/>
                  <a:gd name="T87" fmla="*/ 2719 h 2721"/>
                  <a:gd name="T88" fmla="*/ 2097 w 3293"/>
                  <a:gd name="T89" fmla="*/ 2719 h 2721"/>
                  <a:gd name="T90" fmla="*/ 2037 w 3293"/>
                  <a:gd name="T91" fmla="*/ 2720 h 2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293" h="2721">
                    <a:moveTo>
                      <a:pt x="163" y="1854"/>
                    </a:moveTo>
                    <a:lnTo>
                      <a:pt x="163" y="1854"/>
                    </a:lnTo>
                    <a:cubicBezTo>
                      <a:pt x="474" y="2242"/>
                      <a:pt x="969" y="2417"/>
                      <a:pt x="1333" y="2495"/>
                    </a:cubicBezTo>
                    <a:lnTo>
                      <a:pt x="1333" y="2495"/>
                    </a:lnTo>
                    <a:cubicBezTo>
                      <a:pt x="1666" y="2566"/>
                      <a:pt x="1953" y="2571"/>
                      <a:pt x="2053" y="2571"/>
                    </a:cubicBezTo>
                    <a:lnTo>
                      <a:pt x="3058" y="1005"/>
                    </a:lnTo>
                    <a:lnTo>
                      <a:pt x="3058" y="1005"/>
                    </a:lnTo>
                    <a:cubicBezTo>
                      <a:pt x="2782" y="1045"/>
                      <a:pt x="2512" y="1035"/>
                      <a:pt x="2254" y="974"/>
                    </a:cubicBezTo>
                    <a:lnTo>
                      <a:pt x="2254" y="974"/>
                    </a:lnTo>
                    <a:cubicBezTo>
                      <a:pt x="2006" y="917"/>
                      <a:pt x="1769" y="813"/>
                      <a:pt x="1549" y="665"/>
                    </a:cubicBezTo>
                    <a:lnTo>
                      <a:pt x="1549" y="665"/>
                    </a:lnTo>
                    <a:cubicBezTo>
                      <a:pt x="1293" y="494"/>
                      <a:pt x="1124" y="306"/>
                      <a:pt x="1039" y="201"/>
                    </a:cubicBezTo>
                    <a:lnTo>
                      <a:pt x="1039" y="201"/>
                    </a:lnTo>
                    <a:cubicBezTo>
                      <a:pt x="868" y="434"/>
                      <a:pt x="711" y="682"/>
                      <a:pt x="573" y="936"/>
                    </a:cubicBezTo>
                    <a:lnTo>
                      <a:pt x="573" y="936"/>
                    </a:lnTo>
                    <a:cubicBezTo>
                      <a:pt x="413" y="1231"/>
                      <a:pt x="275" y="1538"/>
                      <a:pt x="163" y="1854"/>
                    </a:cubicBezTo>
                    <a:close/>
                    <a:moveTo>
                      <a:pt x="2037" y="2720"/>
                    </a:moveTo>
                    <a:lnTo>
                      <a:pt x="2037" y="2720"/>
                    </a:lnTo>
                    <a:cubicBezTo>
                      <a:pt x="1919" y="2720"/>
                      <a:pt x="1637" y="2712"/>
                      <a:pt x="1306" y="2642"/>
                    </a:cubicBezTo>
                    <a:lnTo>
                      <a:pt x="1306" y="2642"/>
                    </a:lnTo>
                    <a:cubicBezTo>
                      <a:pt x="1053" y="2587"/>
                      <a:pt x="823" y="2509"/>
                      <a:pt x="624" y="2407"/>
                    </a:cubicBezTo>
                    <a:lnTo>
                      <a:pt x="624" y="2407"/>
                    </a:lnTo>
                    <a:cubicBezTo>
                      <a:pt x="373" y="2278"/>
                      <a:pt x="169" y="2111"/>
                      <a:pt x="19" y="1912"/>
                    </a:cubicBezTo>
                    <a:lnTo>
                      <a:pt x="19" y="1912"/>
                    </a:lnTo>
                    <a:cubicBezTo>
                      <a:pt x="4" y="1892"/>
                      <a:pt x="0" y="1867"/>
                      <a:pt x="8" y="1843"/>
                    </a:cubicBezTo>
                    <a:lnTo>
                      <a:pt x="8" y="1843"/>
                    </a:lnTo>
                    <a:cubicBezTo>
                      <a:pt x="126" y="1506"/>
                      <a:pt x="272" y="1178"/>
                      <a:pt x="441" y="865"/>
                    </a:cubicBezTo>
                    <a:lnTo>
                      <a:pt x="441" y="865"/>
                    </a:lnTo>
                    <a:cubicBezTo>
                      <a:pt x="599" y="575"/>
                      <a:pt x="780" y="294"/>
                      <a:pt x="979" y="30"/>
                    </a:cubicBezTo>
                    <a:lnTo>
                      <a:pt x="979" y="30"/>
                    </a:lnTo>
                    <a:cubicBezTo>
                      <a:pt x="994" y="11"/>
                      <a:pt x="1017" y="0"/>
                      <a:pt x="1042" y="1"/>
                    </a:cubicBezTo>
                    <a:lnTo>
                      <a:pt x="1042" y="1"/>
                    </a:lnTo>
                    <a:cubicBezTo>
                      <a:pt x="1066" y="1"/>
                      <a:pt x="1088" y="14"/>
                      <a:pt x="1102" y="34"/>
                    </a:cubicBezTo>
                    <a:lnTo>
                      <a:pt x="1102" y="34"/>
                    </a:lnTo>
                    <a:cubicBezTo>
                      <a:pt x="1103" y="37"/>
                      <a:pt x="1286" y="312"/>
                      <a:pt x="1637" y="546"/>
                    </a:cubicBezTo>
                    <a:lnTo>
                      <a:pt x="1637" y="546"/>
                    </a:lnTo>
                    <a:cubicBezTo>
                      <a:pt x="2102" y="856"/>
                      <a:pt x="2627" y="951"/>
                      <a:pt x="3197" y="827"/>
                    </a:cubicBezTo>
                    <a:lnTo>
                      <a:pt x="3197" y="827"/>
                    </a:lnTo>
                    <a:cubicBezTo>
                      <a:pt x="3226" y="822"/>
                      <a:pt x="3257" y="833"/>
                      <a:pt x="3275" y="858"/>
                    </a:cubicBezTo>
                    <a:lnTo>
                      <a:pt x="3275" y="858"/>
                    </a:lnTo>
                    <a:cubicBezTo>
                      <a:pt x="3292" y="883"/>
                      <a:pt x="3292" y="915"/>
                      <a:pt x="3275" y="940"/>
                    </a:cubicBezTo>
                    <a:lnTo>
                      <a:pt x="2157" y="2685"/>
                    </a:lnTo>
                    <a:lnTo>
                      <a:pt x="2157" y="2685"/>
                    </a:lnTo>
                    <a:cubicBezTo>
                      <a:pt x="2144" y="2705"/>
                      <a:pt x="2121" y="2718"/>
                      <a:pt x="2097" y="2719"/>
                    </a:cubicBezTo>
                    <a:lnTo>
                      <a:pt x="2097" y="2719"/>
                    </a:lnTo>
                    <a:cubicBezTo>
                      <a:pt x="2094" y="2719"/>
                      <a:pt x="2073" y="2720"/>
                      <a:pt x="2037" y="2720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0" name="Freeform 108">
                <a:extLst>
                  <a:ext uri="{FF2B5EF4-FFF2-40B4-BE49-F238E27FC236}">
                    <a16:creationId xmlns:a16="http://schemas.microsoft.com/office/drawing/2014/main" id="{83BF6A09-9D15-46AB-89E4-0AAEA4E14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066" y="6581325"/>
                <a:ext cx="894778" cy="894778"/>
              </a:xfrm>
              <a:custGeom>
                <a:avLst/>
                <a:gdLst>
                  <a:gd name="T0" fmla="*/ 122 w 1004"/>
                  <a:gd name="T1" fmla="*/ 723 h 1004"/>
                  <a:gd name="T2" fmla="*/ 122 w 1004"/>
                  <a:gd name="T3" fmla="*/ 723 h 1004"/>
                  <a:gd name="T4" fmla="*/ 280 w 1004"/>
                  <a:gd name="T5" fmla="*/ 123 h 1004"/>
                  <a:gd name="T6" fmla="*/ 280 w 1004"/>
                  <a:gd name="T7" fmla="*/ 123 h 1004"/>
                  <a:gd name="T8" fmla="*/ 881 w 1004"/>
                  <a:gd name="T9" fmla="*/ 280 h 1004"/>
                  <a:gd name="T10" fmla="*/ 881 w 1004"/>
                  <a:gd name="T11" fmla="*/ 280 h 1004"/>
                  <a:gd name="T12" fmla="*/ 723 w 1004"/>
                  <a:gd name="T13" fmla="*/ 880 h 1004"/>
                  <a:gd name="T14" fmla="*/ 723 w 1004"/>
                  <a:gd name="T15" fmla="*/ 880 h 1004"/>
                  <a:gd name="T16" fmla="*/ 122 w 1004"/>
                  <a:gd name="T17" fmla="*/ 723 h 1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4" h="1004">
                    <a:moveTo>
                      <a:pt x="122" y="723"/>
                    </a:moveTo>
                    <a:lnTo>
                      <a:pt x="122" y="723"/>
                    </a:lnTo>
                    <a:cubicBezTo>
                      <a:pt x="0" y="513"/>
                      <a:pt x="70" y="245"/>
                      <a:pt x="280" y="123"/>
                    </a:cubicBezTo>
                    <a:lnTo>
                      <a:pt x="280" y="123"/>
                    </a:lnTo>
                    <a:cubicBezTo>
                      <a:pt x="489" y="0"/>
                      <a:pt x="758" y="71"/>
                      <a:pt x="881" y="280"/>
                    </a:cubicBezTo>
                    <a:lnTo>
                      <a:pt x="881" y="280"/>
                    </a:lnTo>
                    <a:cubicBezTo>
                      <a:pt x="1003" y="489"/>
                      <a:pt x="932" y="758"/>
                      <a:pt x="723" y="880"/>
                    </a:cubicBezTo>
                    <a:lnTo>
                      <a:pt x="723" y="880"/>
                    </a:lnTo>
                    <a:cubicBezTo>
                      <a:pt x="513" y="1003"/>
                      <a:pt x="244" y="932"/>
                      <a:pt x="122" y="72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1" name="Freeform 109">
                <a:extLst>
                  <a:ext uri="{FF2B5EF4-FFF2-40B4-BE49-F238E27FC236}">
                    <a16:creationId xmlns:a16="http://schemas.microsoft.com/office/drawing/2014/main" id="{D59C5E53-5BB0-488D-89D1-62D6814DF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2526" y="5655151"/>
                <a:ext cx="608291" cy="506257"/>
              </a:xfrm>
              <a:custGeom>
                <a:avLst/>
                <a:gdLst>
                  <a:gd name="T0" fmla="*/ 322 w 682"/>
                  <a:gd name="T1" fmla="*/ 0 h 567"/>
                  <a:gd name="T2" fmla="*/ 322 w 682"/>
                  <a:gd name="T3" fmla="*/ 0 h 567"/>
                  <a:gd name="T4" fmla="*/ 0 w 682"/>
                  <a:gd name="T5" fmla="*/ 454 h 567"/>
                  <a:gd name="T6" fmla="*/ 0 w 682"/>
                  <a:gd name="T7" fmla="*/ 454 h 567"/>
                  <a:gd name="T8" fmla="*/ 622 w 682"/>
                  <a:gd name="T9" fmla="*/ 449 h 567"/>
                  <a:gd name="T10" fmla="*/ 622 w 682"/>
                  <a:gd name="T11" fmla="*/ 449 h 567"/>
                  <a:gd name="T12" fmla="*/ 681 w 682"/>
                  <a:gd name="T13" fmla="*/ 410 h 567"/>
                  <a:gd name="T14" fmla="*/ 681 w 682"/>
                  <a:gd name="T15" fmla="*/ 410 h 567"/>
                  <a:gd name="T16" fmla="*/ 322 w 682"/>
                  <a:gd name="T17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2" h="567">
                    <a:moveTo>
                      <a:pt x="322" y="0"/>
                    </a:moveTo>
                    <a:lnTo>
                      <a:pt x="322" y="0"/>
                    </a:lnTo>
                    <a:cubicBezTo>
                      <a:pt x="217" y="138"/>
                      <a:pt x="110" y="289"/>
                      <a:pt x="0" y="454"/>
                    </a:cubicBezTo>
                    <a:lnTo>
                      <a:pt x="0" y="454"/>
                    </a:lnTo>
                    <a:cubicBezTo>
                      <a:pt x="188" y="559"/>
                      <a:pt x="424" y="566"/>
                      <a:pt x="622" y="449"/>
                    </a:cubicBezTo>
                    <a:lnTo>
                      <a:pt x="622" y="449"/>
                    </a:lnTo>
                    <a:cubicBezTo>
                      <a:pt x="643" y="437"/>
                      <a:pt x="663" y="424"/>
                      <a:pt x="681" y="410"/>
                    </a:cubicBezTo>
                    <a:lnTo>
                      <a:pt x="681" y="410"/>
                    </a:lnTo>
                    <a:cubicBezTo>
                      <a:pt x="444" y="184"/>
                      <a:pt x="322" y="0"/>
                      <a:pt x="32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2" name="Freeform 110">
                <a:extLst>
                  <a:ext uri="{FF2B5EF4-FFF2-40B4-BE49-F238E27FC236}">
                    <a16:creationId xmlns:a16="http://schemas.microsoft.com/office/drawing/2014/main" id="{A6E1C3C2-FD6C-4032-ADBA-F43326E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232" y="6757927"/>
                <a:ext cx="400295" cy="569046"/>
              </a:xfrm>
              <a:custGeom>
                <a:avLst/>
                <a:gdLst>
                  <a:gd name="T0" fmla="*/ 171 w 448"/>
                  <a:gd name="T1" fmla="*/ 132 h 638"/>
                  <a:gd name="T2" fmla="*/ 246 w 448"/>
                  <a:gd name="T3" fmla="*/ 130 h 638"/>
                  <a:gd name="T4" fmla="*/ 171 w 448"/>
                  <a:gd name="T5" fmla="*/ 132 h 638"/>
                  <a:gd name="T6" fmla="*/ 279 w 448"/>
                  <a:gd name="T7" fmla="*/ 406 h 638"/>
                  <a:gd name="T8" fmla="*/ 180 w 448"/>
                  <a:gd name="T9" fmla="*/ 506 h 638"/>
                  <a:gd name="T10" fmla="*/ 281 w 448"/>
                  <a:gd name="T11" fmla="*/ 408 h 638"/>
                  <a:gd name="T12" fmla="*/ 279 w 448"/>
                  <a:gd name="T13" fmla="*/ 406 h 638"/>
                  <a:gd name="T14" fmla="*/ 134 w 448"/>
                  <a:gd name="T15" fmla="*/ 81 h 638"/>
                  <a:gd name="T16" fmla="*/ 244 w 448"/>
                  <a:gd name="T17" fmla="*/ 69 h 638"/>
                  <a:gd name="T18" fmla="*/ 279 w 448"/>
                  <a:gd name="T19" fmla="*/ 18 h 638"/>
                  <a:gd name="T20" fmla="*/ 307 w 448"/>
                  <a:gd name="T21" fmla="*/ 3 h 638"/>
                  <a:gd name="T22" fmla="*/ 322 w 448"/>
                  <a:gd name="T23" fmla="*/ 31 h 638"/>
                  <a:gd name="T24" fmla="*/ 312 w 448"/>
                  <a:gd name="T25" fmla="*/ 66 h 638"/>
                  <a:gd name="T26" fmla="*/ 325 w 448"/>
                  <a:gd name="T27" fmla="*/ 93 h 638"/>
                  <a:gd name="T28" fmla="*/ 441 w 448"/>
                  <a:gd name="T29" fmla="*/ 176 h 638"/>
                  <a:gd name="T30" fmla="*/ 430 w 448"/>
                  <a:gd name="T31" fmla="*/ 216 h 638"/>
                  <a:gd name="T32" fmla="*/ 396 w 448"/>
                  <a:gd name="T33" fmla="*/ 215 h 638"/>
                  <a:gd name="T34" fmla="*/ 313 w 448"/>
                  <a:gd name="T35" fmla="*/ 152 h 638"/>
                  <a:gd name="T36" fmla="*/ 282 w 448"/>
                  <a:gd name="T37" fmla="*/ 165 h 638"/>
                  <a:gd name="T38" fmla="*/ 248 w 448"/>
                  <a:gd name="T39" fmla="*/ 279 h 638"/>
                  <a:gd name="T40" fmla="*/ 259 w 448"/>
                  <a:gd name="T41" fmla="*/ 305 h 638"/>
                  <a:gd name="T42" fmla="*/ 183 w 448"/>
                  <a:gd name="T43" fmla="*/ 567 h 638"/>
                  <a:gd name="T44" fmla="*/ 147 w 448"/>
                  <a:gd name="T45" fmla="*/ 618 h 638"/>
                  <a:gd name="T46" fmla="*/ 119 w 448"/>
                  <a:gd name="T47" fmla="*/ 634 h 638"/>
                  <a:gd name="T48" fmla="*/ 104 w 448"/>
                  <a:gd name="T49" fmla="*/ 605 h 638"/>
                  <a:gd name="T50" fmla="*/ 115 w 448"/>
                  <a:gd name="T51" fmla="*/ 571 h 638"/>
                  <a:gd name="T52" fmla="*/ 101 w 448"/>
                  <a:gd name="T53" fmla="*/ 544 h 638"/>
                  <a:gd name="T54" fmla="*/ 9 w 448"/>
                  <a:gd name="T55" fmla="*/ 485 h 638"/>
                  <a:gd name="T56" fmla="*/ 18 w 448"/>
                  <a:gd name="T57" fmla="*/ 442 h 638"/>
                  <a:gd name="T58" fmla="*/ 51 w 448"/>
                  <a:gd name="T59" fmla="*/ 440 h 638"/>
                  <a:gd name="T60" fmla="*/ 138 w 448"/>
                  <a:gd name="T61" fmla="*/ 494 h 638"/>
                  <a:gd name="T62" fmla="*/ 184 w 448"/>
                  <a:gd name="T63" fmla="*/ 338 h 638"/>
                  <a:gd name="T64" fmla="*/ 69 w 448"/>
                  <a:gd name="T65" fmla="*/ 233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8" h="638">
                    <a:moveTo>
                      <a:pt x="171" y="132"/>
                    </a:moveTo>
                    <a:lnTo>
                      <a:pt x="171" y="132"/>
                    </a:lnTo>
                    <a:cubicBezTo>
                      <a:pt x="98" y="171"/>
                      <a:pt x="139" y="243"/>
                      <a:pt x="203" y="273"/>
                    </a:cubicBezTo>
                    <a:lnTo>
                      <a:pt x="246" y="130"/>
                    </a:lnTo>
                    <a:lnTo>
                      <a:pt x="246" y="130"/>
                    </a:lnTo>
                    <a:cubicBezTo>
                      <a:pt x="215" y="123"/>
                      <a:pt x="190" y="124"/>
                      <a:pt x="171" y="132"/>
                    </a:cubicBezTo>
                    <a:close/>
                    <a:moveTo>
                      <a:pt x="279" y="406"/>
                    </a:moveTo>
                    <a:lnTo>
                      <a:pt x="279" y="406"/>
                    </a:lnTo>
                    <a:cubicBezTo>
                      <a:pt x="267" y="391"/>
                      <a:pt x="249" y="376"/>
                      <a:pt x="223" y="361"/>
                    </a:cubicBezTo>
                    <a:lnTo>
                      <a:pt x="180" y="506"/>
                    </a:lnTo>
                    <a:lnTo>
                      <a:pt x="180" y="506"/>
                    </a:lnTo>
                    <a:cubicBezTo>
                      <a:pt x="246" y="525"/>
                      <a:pt x="319" y="469"/>
                      <a:pt x="281" y="408"/>
                    </a:cubicBezTo>
                    <a:lnTo>
                      <a:pt x="281" y="408"/>
                    </a:lnTo>
                    <a:cubicBezTo>
                      <a:pt x="280" y="408"/>
                      <a:pt x="279" y="407"/>
                      <a:pt x="279" y="406"/>
                    </a:cubicBezTo>
                    <a:close/>
                    <a:moveTo>
                      <a:pt x="134" y="81"/>
                    </a:moveTo>
                    <a:lnTo>
                      <a:pt x="134" y="81"/>
                    </a:lnTo>
                    <a:cubicBezTo>
                      <a:pt x="164" y="66"/>
                      <a:pt x="200" y="62"/>
                      <a:pt x="244" y="69"/>
                    </a:cubicBezTo>
                    <a:lnTo>
                      <a:pt x="244" y="69"/>
                    </a:lnTo>
                    <a:cubicBezTo>
                      <a:pt x="255" y="70"/>
                      <a:pt x="265" y="64"/>
                      <a:pt x="269" y="53"/>
                    </a:cubicBezTo>
                    <a:lnTo>
                      <a:pt x="279" y="18"/>
                    </a:lnTo>
                    <a:lnTo>
                      <a:pt x="279" y="18"/>
                    </a:lnTo>
                    <a:cubicBezTo>
                      <a:pt x="282" y="7"/>
                      <a:pt x="295" y="0"/>
                      <a:pt x="307" y="3"/>
                    </a:cubicBezTo>
                    <a:lnTo>
                      <a:pt x="307" y="3"/>
                    </a:lnTo>
                    <a:cubicBezTo>
                      <a:pt x="319" y="7"/>
                      <a:pt x="326" y="19"/>
                      <a:pt x="322" y="31"/>
                    </a:cubicBezTo>
                    <a:lnTo>
                      <a:pt x="312" y="66"/>
                    </a:lnTo>
                    <a:lnTo>
                      <a:pt x="312" y="66"/>
                    </a:lnTo>
                    <a:cubicBezTo>
                      <a:pt x="309" y="77"/>
                      <a:pt x="314" y="88"/>
                      <a:pt x="325" y="93"/>
                    </a:cubicBezTo>
                    <a:lnTo>
                      <a:pt x="325" y="93"/>
                    </a:lnTo>
                    <a:cubicBezTo>
                      <a:pt x="369" y="112"/>
                      <a:pt x="413" y="140"/>
                      <a:pt x="441" y="176"/>
                    </a:cubicBezTo>
                    <a:lnTo>
                      <a:pt x="441" y="176"/>
                    </a:lnTo>
                    <a:cubicBezTo>
                      <a:pt x="447" y="184"/>
                      <a:pt x="447" y="196"/>
                      <a:pt x="440" y="204"/>
                    </a:cubicBezTo>
                    <a:lnTo>
                      <a:pt x="430" y="216"/>
                    </a:lnTo>
                    <a:lnTo>
                      <a:pt x="430" y="216"/>
                    </a:lnTo>
                    <a:cubicBezTo>
                      <a:pt x="421" y="226"/>
                      <a:pt x="405" y="226"/>
                      <a:pt x="396" y="215"/>
                    </a:cubicBezTo>
                    <a:lnTo>
                      <a:pt x="396" y="215"/>
                    </a:lnTo>
                    <a:cubicBezTo>
                      <a:pt x="375" y="189"/>
                      <a:pt x="344" y="167"/>
                      <a:pt x="313" y="152"/>
                    </a:cubicBezTo>
                    <a:lnTo>
                      <a:pt x="313" y="152"/>
                    </a:lnTo>
                    <a:cubicBezTo>
                      <a:pt x="300" y="146"/>
                      <a:pt x="286" y="153"/>
                      <a:pt x="282" y="165"/>
                    </a:cubicBezTo>
                    <a:lnTo>
                      <a:pt x="248" y="279"/>
                    </a:lnTo>
                    <a:lnTo>
                      <a:pt x="248" y="279"/>
                    </a:lnTo>
                    <a:cubicBezTo>
                      <a:pt x="245" y="289"/>
                      <a:pt x="250" y="300"/>
                      <a:pt x="259" y="305"/>
                    </a:cubicBezTo>
                    <a:lnTo>
                      <a:pt x="259" y="305"/>
                    </a:lnTo>
                    <a:cubicBezTo>
                      <a:pt x="427" y="392"/>
                      <a:pt x="372" y="593"/>
                      <a:pt x="183" y="567"/>
                    </a:cubicBezTo>
                    <a:lnTo>
                      <a:pt x="183" y="567"/>
                    </a:lnTo>
                    <a:cubicBezTo>
                      <a:pt x="172" y="565"/>
                      <a:pt x="161" y="571"/>
                      <a:pt x="157" y="582"/>
                    </a:cubicBezTo>
                    <a:lnTo>
                      <a:pt x="147" y="618"/>
                    </a:lnTo>
                    <a:lnTo>
                      <a:pt x="147" y="618"/>
                    </a:lnTo>
                    <a:cubicBezTo>
                      <a:pt x="144" y="630"/>
                      <a:pt x="131" y="637"/>
                      <a:pt x="119" y="634"/>
                    </a:cubicBezTo>
                    <a:lnTo>
                      <a:pt x="119" y="634"/>
                    </a:lnTo>
                    <a:cubicBezTo>
                      <a:pt x="108" y="630"/>
                      <a:pt x="101" y="618"/>
                      <a:pt x="104" y="605"/>
                    </a:cubicBezTo>
                    <a:lnTo>
                      <a:pt x="115" y="571"/>
                    </a:lnTo>
                    <a:lnTo>
                      <a:pt x="115" y="571"/>
                    </a:lnTo>
                    <a:cubicBezTo>
                      <a:pt x="118" y="560"/>
                      <a:pt x="112" y="548"/>
                      <a:pt x="101" y="544"/>
                    </a:cubicBezTo>
                    <a:lnTo>
                      <a:pt x="101" y="544"/>
                    </a:lnTo>
                    <a:cubicBezTo>
                      <a:pt x="67" y="530"/>
                      <a:pt x="34" y="510"/>
                      <a:pt x="9" y="485"/>
                    </a:cubicBezTo>
                    <a:lnTo>
                      <a:pt x="9" y="485"/>
                    </a:lnTo>
                    <a:cubicBezTo>
                      <a:pt x="1" y="476"/>
                      <a:pt x="0" y="463"/>
                      <a:pt x="8" y="455"/>
                    </a:cubicBezTo>
                    <a:lnTo>
                      <a:pt x="18" y="442"/>
                    </a:lnTo>
                    <a:lnTo>
                      <a:pt x="18" y="442"/>
                    </a:lnTo>
                    <a:cubicBezTo>
                      <a:pt x="26" y="432"/>
                      <a:pt x="42" y="431"/>
                      <a:pt x="51" y="440"/>
                    </a:cubicBezTo>
                    <a:lnTo>
                      <a:pt x="51" y="440"/>
                    </a:lnTo>
                    <a:cubicBezTo>
                      <a:pt x="77" y="464"/>
                      <a:pt x="105" y="482"/>
                      <a:pt x="138" y="494"/>
                    </a:cubicBezTo>
                    <a:lnTo>
                      <a:pt x="184" y="338"/>
                    </a:lnTo>
                    <a:lnTo>
                      <a:pt x="184" y="338"/>
                    </a:lnTo>
                    <a:cubicBezTo>
                      <a:pt x="132" y="305"/>
                      <a:pt x="92" y="285"/>
                      <a:pt x="69" y="233"/>
                    </a:cubicBezTo>
                    <a:lnTo>
                      <a:pt x="69" y="233"/>
                    </a:lnTo>
                    <a:cubicBezTo>
                      <a:pt x="46" y="180"/>
                      <a:pt x="79" y="105"/>
                      <a:pt x="134" y="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3" name="Freeform 111">
                <a:extLst>
                  <a:ext uri="{FF2B5EF4-FFF2-40B4-BE49-F238E27FC236}">
                    <a16:creationId xmlns:a16="http://schemas.microsoft.com/office/drawing/2014/main" id="{0B87B2F0-9998-4B41-A81E-A8FBB4A77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465" y="5105726"/>
                <a:ext cx="2625468" cy="2350755"/>
              </a:xfrm>
              <a:custGeom>
                <a:avLst/>
                <a:gdLst>
                  <a:gd name="T0" fmla="*/ 0 w 2950"/>
                  <a:gd name="T1" fmla="*/ 796 h 2641"/>
                  <a:gd name="T2" fmla="*/ 0 w 2950"/>
                  <a:gd name="T3" fmla="*/ 796 h 2641"/>
                  <a:gd name="T4" fmla="*/ 1604 w 2950"/>
                  <a:gd name="T5" fmla="*/ 2640 h 2641"/>
                  <a:gd name="T6" fmla="*/ 2949 w 2950"/>
                  <a:gd name="T7" fmla="*/ 2201 h 2641"/>
                  <a:gd name="T8" fmla="*/ 2949 w 2950"/>
                  <a:gd name="T9" fmla="*/ 2201 h 2641"/>
                  <a:gd name="T10" fmla="*/ 1147 w 2950"/>
                  <a:gd name="T11" fmla="*/ 0 h 2641"/>
                  <a:gd name="T12" fmla="*/ 1147 w 2950"/>
                  <a:gd name="T13" fmla="*/ 0 h 2641"/>
                  <a:gd name="T14" fmla="*/ 0 w 2950"/>
                  <a:gd name="T15" fmla="*/ 796 h 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50" h="2641">
                    <a:moveTo>
                      <a:pt x="0" y="796"/>
                    </a:moveTo>
                    <a:lnTo>
                      <a:pt x="0" y="796"/>
                    </a:lnTo>
                    <a:cubicBezTo>
                      <a:pt x="0" y="796"/>
                      <a:pt x="1111" y="1112"/>
                      <a:pt x="1604" y="2640"/>
                    </a:cubicBezTo>
                    <a:lnTo>
                      <a:pt x="2949" y="2201"/>
                    </a:lnTo>
                    <a:lnTo>
                      <a:pt x="2949" y="2201"/>
                    </a:lnTo>
                    <a:cubicBezTo>
                      <a:pt x="2949" y="2201"/>
                      <a:pt x="2487" y="480"/>
                      <a:pt x="1147" y="0"/>
                    </a:cubicBezTo>
                    <a:lnTo>
                      <a:pt x="1147" y="0"/>
                    </a:lnTo>
                    <a:cubicBezTo>
                      <a:pt x="1147" y="0"/>
                      <a:pt x="497" y="334"/>
                      <a:pt x="0" y="7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4" name="Freeform 112">
                <a:extLst>
                  <a:ext uri="{FF2B5EF4-FFF2-40B4-BE49-F238E27FC236}">
                    <a16:creationId xmlns:a16="http://schemas.microsoft.com/office/drawing/2014/main" id="{198164D1-B5B8-408D-958C-582AD9455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465" y="5105726"/>
                <a:ext cx="2625468" cy="2350755"/>
              </a:xfrm>
              <a:custGeom>
                <a:avLst/>
                <a:gdLst>
                  <a:gd name="T0" fmla="*/ 0 w 2950"/>
                  <a:gd name="T1" fmla="*/ 796 h 2641"/>
                  <a:gd name="T2" fmla="*/ 0 w 2950"/>
                  <a:gd name="T3" fmla="*/ 796 h 2641"/>
                  <a:gd name="T4" fmla="*/ 1604 w 2950"/>
                  <a:gd name="T5" fmla="*/ 2640 h 2641"/>
                  <a:gd name="T6" fmla="*/ 2949 w 2950"/>
                  <a:gd name="T7" fmla="*/ 2201 h 2641"/>
                  <a:gd name="T8" fmla="*/ 2949 w 2950"/>
                  <a:gd name="T9" fmla="*/ 2201 h 2641"/>
                  <a:gd name="T10" fmla="*/ 1147 w 2950"/>
                  <a:gd name="T11" fmla="*/ 0 h 2641"/>
                  <a:gd name="T12" fmla="*/ 1147 w 2950"/>
                  <a:gd name="T13" fmla="*/ 0 h 2641"/>
                  <a:gd name="T14" fmla="*/ 0 w 2950"/>
                  <a:gd name="T15" fmla="*/ 796 h 2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50" h="2641">
                    <a:moveTo>
                      <a:pt x="0" y="796"/>
                    </a:moveTo>
                    <a:lnTo>
                      <a:pt x="0" y="796"/>
                    </a:lnTo>
                    <a:cubicBezTo>
                      <a:pt x="0" y="796"/>
                      <a:pt x="1111" y="1112"/>
                      <a:pt x="1604" y="2640"/>
                    </a:cubicBezTo>
                    <a:lnTo>
                      <a:pt x="2949" y="2201"/>
                    </a:lnTo>
                    <a:lnTo>
                      <a:pt x="2949" y="2201"/>
                    </a:lnTo>
                    <a:cubicBezTo>
                      <a:pt x="2949" y="2201"/>
                      <a:pt x="2487" y="480"/>
                      <a:pt x="1147" y="0"/>
                    </a:cubicBezTo>
                    <a:lnTo>
                      <a:pt x="1147" y="0"/>
                    </a:lnTo>
                    <a:cubicBezTo>
                      <a:pt x="1147" y="0"/>
                      <a:pt x="497" y="334"/>
                      <a:pt x="0" y="796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5" name="Freeform 113">
                <a:extLst>
                  <a:ext uri="{FF2B5EF4-FFF2-40B4-BE49-F238E27FC236}">
                    <a16:creationId xmlns:a16="http://schemas.microsoft.com/office/drawing/2014/main" id="{14B26B5D-36E6-497B-B327-64BAC0CCE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5825" y="5035086"/>
                <a:ext cx="2766748" cy="2484187"/>
              </a:xfrm>
              <a:custGeom>
                <a:avLst/>
                <a:gdLst>
                  <a:gd name="T0" fmla="*/ 220 w 3111"/>
                  <a:gd name="T1" fmla="*/ 847 h 2793"/>
                  <a:gd name="T2" fmla="*/ 220 w 3111"/>
                  <a:gd name="T3" fmla="*/ 847 h 2793"/>
                  <a:gd name="T4" fmla="*/ 743 w 3111"/>
                  <a:gd name="T5" fmla="*/ 1164 h 2793"/>
                  <a:gd name="T6" fmla="*/ 743 w 3111"/>
                  <a:gd name="T7" fmla="*/ 1164 h 2793"/>
                  <a:gd name="T8" fmla="*/ 1285 w 3111"/>
                  <a:gd name="T9" fmla="*/ 1742 h 2793"/>
                  <a:gd name="T10" fmla="*/ 1285 w 3111"/>
                  <a:gd name="T11" fmla="*/ 1742 h 2793"/>
                  <a:gd name="T12" fmla="*/ 1730 w 3111"/>
                  <a:gd name="T13" fmla="*/ 2624 h 2793"/>
                  <a:gd name="T14" fmla="*/ 2935 w 3111"/>
                  <a:gd name="T15" fmla="*/ 2231 h 2793"/>
                  <a:gd name="T16" fmla="*/ 2935 w 3111"/>
                  <a:gd name="T17" fmla="*/ 2231 h 2793"/>
                  <a:gd name="T18" fmla="*/ 2563 w 3111"/>
                  <a:gd name="T19" fmla="*/ 1393 h 2793"/>
                  <a:gd name="T20" fmla="*/ 2563 w 3111"/>
                  <a:gd name="T21" fmla="*/ 1393 h 2793"/>
                  <a:gd name="T22" fmla="*/ 1231 w 3111"/>
                  <a:gd name="T23" fmla="*/ 160 h 2793"/>
                  <a:gd name="T24" fmla="*/ 1231 w 3111"/>
                  <a:gd name="T25" fmla="*/ 160 h 2793"/>
                  <a:gd name="T26" fmla="*/ 220 w 3111"/>
                  <a:gd name="T27" fmla="*/ 847 h 2793"/>
                  <a:gd name="T28" fmla="*/ 1683 w 3111"/>
                  <a:gd name="T29" fmla="*/ 2792 h 2793"/>
                  <a:gd name="T30" fmla="*/ 1683 w 3111"/>
                  <a:gd name="T31" fmla="*/ 2792 h 2793"/>
                  <a:gd name="T32" fmla="*/ 1649 w 3111"/>
                  <a:gd name="T33" fmla="*/ 2785 h 2793"/>
                  <a:gd name="T34" fmla="*/ 1649 w 3111"/>
                  <a:gd name="T35" fmla="*/ 2785 h 2793"/>
                  <a:gd name="T36" fmla="*/ 1612 w 3111"/>
                  <a:gd name="T37" fmla="*/ 2741 h 2793"/>
                  <a:gd name="T38" fmla="*/ 1612 w 3111"/>
                  <a:gd name="T39" fmla="*/ 2741 h 2793"/>
                  <a:gd name="T40" fmla="*/ 656 w 3111"/>
                  <a:gd name="T41" fmla="*/ 1286 h 2793"/>
                  <a:gd name="T42" fmla="*/ 656 w 3111"/>
                  <a:gd name="T43" fmla="*/ 1286 h 2793"/>
                  <a:gd name="T44" fmla="*/ 59 w 3111"/>
                  <a:gd name="T45" fmla="*/ 946 h 2793"/>
                  <a:gd name="T46" fmla="*/ 59 w 3111"/>
                  <a:gd name="T47" fmla="*/ 946 h 2793"/>
                  <a:gd name="T48" fmla="*/ 6 w 3111"/>
                  <a:gd name="T49" fmla="*/ 891 h 2793"/>
                  <a:gd name="T50" fmla="*/ 6 w 3111"/>
                  <a:gd name="T51" fmla="*/ 891 h 2793"/>
                  <a:gd name="T52" fmla="*/ 29 w 3111"/>
                  <a:gd name="T53" fmla="*/ 819 h 2793"/>
                  <a:gd name="T54" fmla="*/ 29 w 3111"/>
                  <a:gd name="T55" fmla="*/ 819 h 2793"/>
                  <a:gd name="T56" fmla="*/ 799 w 3111"/>
                  <a:gd name="T57" fmla="*/ 239 h 2793"/>
                  <a:gd name="T58" fmla="*/ 799 w 3111"/>
                  <a:gd name="T59" fmla="*/ 239 h 2793"/>
                  <a:gd name="T60" fmla="*/ 1192 w 3111"/>
                  <a:gd name="T61" fmla="*/ 12 h 2793"/>
                  <a:gd name="T62" fmla="*/ 1192 w 3111"/>
                  <a:gd name="T63" fmla="*/ 12 h 2793"/>
                  <a:gd name="T64" fmla="*/ 1251 w 3111"/>
                  <a:gd name="T65" fmla="*/ 8 h 2793"/>
                  <a:gd name="T66" fmla="*/ 1251 w 3111"/>
                  <a:gd name="T67" fmla="*/ 8 h 2793"/>
                  <a:gd name="T68" fmla="*/ 2125 w 3111"/>
                  <a:gd name="T69" fmla="*/ 572 h 2793"/>
                  <a:gd name="T70" fmla="*/ 2125 w 3111"/>
                  <a:gd name="T71" fmla="*/ 572 h 2793"/>
                  <a:gd name="T72" fmla="*/ 2694 w 3111"/>
                  <a:gd name="T73" fmla="*/ 1321 h 2793"/>
                  <a:gd name="T74" fmla="*/ 2694 w 3111"/>
                  <a:gd name="T75" fmla="*/ 1321 h 2793"/>
                  <a:gd name="T76" fmla="*/ 3100 w 3111"/>
                  <a:gd name="T77" fmla="*/ 2260 h 2793"/>
                  <a:gd name="T78" fmla="*/ 3100 w 3111"/>
                  <a:gd name="T79" fmla="*/ 2260 h 2793"/>
                  <a:gd name="T80" fmla="*/ 3051 w 3111"/>
                  <a:gd name="T81" fmla="*/ 2349 h 2793"/>
                  <a:gd name="T82" fmla="*/ 1707 w 3111"/>
                  <a:gd name="T83" fmla="*/ 2789 h 2793"/>
                  <a:gd name="T84" fmla="*/ 1707 w 3111"/>
                  <a:gd name="T85" fmla="*/ 2789 h 2793"/>
                  <a:gd name="T86" fmla="*/ 1683 w 3111"/>
                  <a:gd name="T87" fmla="*/ 2792 h 2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11" h="2793">
                    <a:moveTo>
                      <a:pt x="220" y="847"/>
                    </a:moveTo>
                    <a:lnTo>
                      <a:pt x="220" y="847"/>
                    </a:lnTo>
                    <a:cubicBezTo>
                      <a:pt x="338" y="897"/>
                      <a:pt x="528" y="994"/>
                      <a:pt x="743" y="1164"/>
                    </a:cubicBezTo>
                    <a:lnTo>
                      <a:pt x="743" y="1164"/>
                    </a:lnTo>
                    <a:cubicBezTo>
                      <a:pt x="944" y="1326"/>
                      <a:pt x="1128" y="1520"/>
                      <a:pt x="1285" y="1742"/>
                    </a:cubicBezTo>
                    <a:lnTo>
                      <a:pt x="1285" y="1742"/>
                    </a:lnTo>
                    <a:cubicBezTo>
                      <a:pt x="1469" y="2001"/>
                      <a:pt x="1618" y="2296"/>
                      <a:pt x="1730" y="2624"/>
                    </a:cubicBezTo>
                    <a:lnTo>
                      <a:pt x="2935" y="2231"/>
                    </a:lnTo>
                    <a:lnTo>
                      <a:pt x="2935" y="2231"/>
                    </a:lnTo>
                    <a:cubicBezTo>
                      <a:pt x="2892" y="2092"/>
                      <a:pt x="2773" y="1758"/>
                      <a:pt x="2563" y="1393"/>
                    </a:cubicBezTo>
                    <a:lnTo>
                      <a:pt x="2563" y="1393"/>
                    </a:lnTo>
                    <a:cubicBezTo>
                      <a:pt x="2315" y="965"/>
                      <a:pt x="1884" y="405"/>
                      <a:pt x="1231" y="160"/>
                    </a:cubicBezTo>
                    <a:lnTo>
                      <a:pt x="1231" y="160"/>
                    </a:lnTo>
                    <a:cubicBezTo>
                      <a:pt x="1111" y="225"/>
                      <a:pt x="629" y="492"/>
                      <a:pt x="220" y="847"/>
                    </a:cubicBezTo>
                    <a:close/>
                    <a:moveTo>
                      <a:pt x="1683" y="2792"/>
                    </a:moveTo>
                    <a:lnTo>
                      <a:pt x="1683" y="2792"/>
                    </a:lnTo>
                    <a:cubicBezTo>
                      <a:pt x="1671" y="2792"/>
                      <a:pt x="1660" y="2790"/>
                      <a:pt x="1649" y="2785"/>
                    </a:cubicBezTo>
                    <a:lnTo>
                      <a:pt x="1649" y="2785"/>
                    </a:lnTo>
                    <a:cubicBezTo>
                      <a:pt x="1632" y="2775"/>
                      <a:pt x="1618" y="2760"/>
                      <a:pt x="1612" y="2741"/>
                    </a:cubicBezTo>
                    <a:lnTo>
                      <a:pt x="1612" y="2741"/>
                    </a:lnTo>
                    <a:cubicBezTo>
                      <a:pt x="1364" y="1973"/>
                      <a:pt x="955" y="1526"/>
                      <a:pt x="656" y="1286"/>
                    </a:cubicBezTo>
                    <a:lnTo>
                      <a:pt x="656" y="1286"/>
                    </a:lnTo>
                    <a:cubicBezTo>
                      <a:pt x="331" y="1026"/>
                      <a:pt x="61" y="946"/>
                      <a:pt x="59" y="946"/>
                    </a:cubicBezTo>
                    <a:lnTo>
                      <a:pt x="59" y="946"/>
                    </a:lnTo>
                    <a:cubicBezTo>
                      <a:pt x="33" y="938"/>
                      <a:pt x="13" y="917"/>
                      <a:pt x="6" y="891"/>
                    </a:cubicBezTo>
                    <a:lnTo>
                      <a:pt x="6" y="891"/>
                    </a:lnTo>
                    <a:cubicBezTo>
                      <a:pt x="0" y="865"/>
                      <a:pt x="9" y="837"/>
                      <a:pt x="29" y="819"/>
                    </a:cubicBezTo>
                    <a:lnTo>
                      <a:pt x="29" y="819"/>
                    </a:lnTo>
                    <a:cubicBezTo>
                      <a:pt x="290" y="577"/>
                      <a:pt x="592" y="370"/>
                      <a:pt x="799" y="239"/>
                    </a:cubicBezTo>
                    <a:lnTo>
                      <a:pt x="799" y="239"/>
                    </a:lnTo>
                    <a:cubicBezTo>
                      <a:pt x="1024" y="98"/>
                      <a:pt x="1185" y="15"/>
                      <a:pt x="1192" y="12"/>
                    </a:cubicBezTo>
                    <a:lnTo>
                      <a:pt x="1192" y="12"/>
                    </a:lnTo>
                    <a:cubicBezTo>
                      <a:pt x="1210" y="2"/>
                      <a:pt x="1231" y="0"/>
                      <a:pt x="1251" y="8"/>
                    </a:cubicBezTo>
                    <a:lnTo>
                      <a:pt x="1251" y="8"/>
                    </a:lnTo>
                    <a:cubicBezTo>
                      <a:pt x="1567" y="121"/>
                      <a:pt x="1861" y="310"/>
                      <a:pt x="2125" y="572"/>
                    </a:cubicBezTo>
                    <a:lnTo>
                      <a:pt x="2125" y="572"/>
                    </a:lnTo>
                    <a:cubicBezTo>
                      <a:pt x="2335" y="779"/>
                      <a:pt x="2526" y="1031"/>
                      <a:pt x="2694" y="1321"/>
                    </a:cubicBezTo>
                    <a:lnTo>
                      <a:pt x="2694" y="1321"/>
                    </a:lnTo>
                    <a:cubicBezTo>
                      <a:pt x="2979" y="1815"/>
                      <a:pt x="3095" y="2242"/>
                      <a:pt x="3100" y="2260"/>
                    </a:cubicBezTo>
                    <a:lnTo>
                      <a:pt x="3100" y="2260"/>
                    </a:lnTo>
                    <a:cubicBezTo>
                      <a:pt x="3110" y="2297"/>
                      <a:pt x="3088" y="2338"/>
                      <a:pt x="3051" y="2349"/>
                    </a:cubicBezTo>
                    <a:lnTo>
                      <a:pt x="1707" y="2789"/>
                    </a:lnTo>
                    <a:lnTo>
                      <a:pt x="1707" y="2789"/>
                    </a:lnTo>
                    <a:cubicBezTo>
                      <a:pt x="1699" y="2792"/>
                      <a:pt x="1691" y="2792"/>
                      <a:pt x="1683" y="2792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6" name="Freeform 114">
                <a:extLst>
                  <a:ext uri="{FF2B5EF4-FFF2-40B4-BE49-F238E27FC236}">
                    <a16:creationId xmlns:a16="http://schemas.microsoft.com/office/drawing/2014/main" id="{9B52142C-71BC-4854-A781-E822F66D4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6334" y="5788583"/>
                <a:ext cx="667159" cy="667159"/>
              </a:xfrm>
              <a:custGeom>
                <a:avLst/>
                <a:gdLst>
                  <a:gd name="T0" fmla="*/ 17 w 751"/>
                  <a:gd name="T1" fmla="*/ 407 h 751"/>
                  <a:gd name="T2" fmla="*/ 17 w 751"/>
                  <a:gd name="T3" fmla="*/ 407 h 751"/>
                  <a:gd name="T4" fmla="*/ 343 w 751"/>
                  <a:gd name="T5" fmla="*/ 18 h 751"/>
                  <a:gd name="T6" fmla="*/ 343 w 751"/>
                  <a:gd name="T7" fmla="*/ 18 h 751"/>
                  <a:gd name="T8" fmla="*/ 733 w 751"/>
                  <a:gd name="T9" fmla="*/ 344 h 751"/>
                  <a:gd name="T10" fmla="*/ 733 w 751"/>
                  <a:gd name="T11" fmla="*/ 344 h 751"/>
                  <a:gd name="T12" fmla="*/ 406 w 751"/>
                  <a:gd name="T13" fmla="*/ 733 h 751"/>
                  <a:gd name="T14" fmla="*/ 406 w 751"/>
                  <a:gd name="T15" fmla="*/ 733 h 751"/>
                  <a:gd name="T16" fmla="*/ 17 w 751"/>
                  <a:gd name="T17" fmla="*/ 407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1" h="751">
                    <a:moveTo>
                      <a:pt x="17" y="407"/>
                    </a:moveTo>
                    <a:lnTo>
                      <a:pt x="17" y="407"/>
                    </a:lnTo>
                    <a:cubicBezTo>
                      <a:pt x="0" y="209"/>
                      <a:pt x="146" y="35"/>
                      <a:pt x="343" y="18"/>
                    </a:cubicBezTo>
                    <a:lnTo>
                      <a:pt x="343" y="18"/>
                    </a:lnTo>
                    <a:cubicBezTo>
                      <a:pt x="541" y="0"/>
                      <a:pt x="715" y="147"/>
                      <a:pt x="733" y="344"/>
                    </a:cubicBezTo>
                    <a:lnTo>
                      <a:pt x="733" y="344"/>
                    </a:lnTo>
                    <a:cubicBezTo>
                      <a:pt x="750" y="542"/>
                      <a:pt x="604" y="716"/>
                      <a:pt x="406" y="733"/>
                    </a:cubicBezTo>
                    <a:lnTo>
                      <a:pt x="406" y="733"/>
                    </a:lnTo>
                    <a:cubicBezTo>
                      <a:pt x="209" y="750"/>
                      <a:pt x="34" y="605"/>
                      <a:pt x="17" y="40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7" name="Freeform 115">
                <a:extLst>
                  <a:ext uri="{FF2B5EF4-FFF2-40B4-BE49-F238E27FC236}">
                    <a16:creationId xmlns:a16="http://schemas.microsoft.com/office/drawing/2014/main" id="{23F21677-2AD1-425D-A4F7-A9D0470A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689" y="5945562"/>
                <a:ext cx="384597" cy="415993"/>
              </a:xfrm>
              <a:custGeom>
                <a:avLst/>
                <a:gdLst>
                  <a:gd name="T0" fmla="*/ 246 w 433"/>
                  <a:gd name="T1" fmla="*/ 56 h 467"/>
                  <a:gd name="T2" fmla="*/ 302 w 433"/>
                  <a:gd name="T3" fmla="*/ 79 h 467"/>
                  <a:gd name="T4" fmla="*/ 246 w 433"/>
                  <a:gd name="T5" fmla="*/ 56 h 467"/>
                  <a:gd name="T6" fmla="*/ 230 w 433"/>
                  <a:gd name="T7" fmla="*/ 295 h 467"/>
                  <a:gd name="T8" fmla="*/ 122 w 433"/>
                  <a:gd name="T9" fmla="*/ 335 h 467"/>
                  <a:gd name="T10" fmla="*/ 230 w 433"/>
                  <a:gd name="T11" fmla="*/ 298 h 467"/>
                  <a:gd name="T12" fmla="*/ 230 w 433"/>
                  <a:gd name="T13" fmla="*/ 295 h 467"/>
                  <a:gd name="T14" fmla="*/ 237 w 433"/>
                  <a:gd name="T15" fmla="*/ 4 h 467"/>
                  <a:gd name="T16" fmla="*/ 322 w 433"/>
                  <a:gd name="T17" fmla="*/ 34 h 467"/>
                  <a:gd name="T18" fmla="*/ 366 w 433"/>
                  <a:gd name="T19" fmla="*/ 8 h 467"/>
                  <a:gd name="T20" fmla="*/ 392 w 433"/>
                  <a:gd name="T21" fmla="*/ 6 h 467"/>
                  <a:gd name="T22" fmla="*/ 392 w 433"/>
                  <a:gd name="T23" fmla="*/ 6 h 467"/>
                  <a:gd name="T24" fmla="*/ 373 w 433"/>
                  <a:gd name="T25" fmla="*/ 55 h 467"/>
                  <a:gd name="T26" fmla="*/ 374 w 433"/>
                  <a:gd name="T27" fmla="*/ 79 h 467"/>
                  <a:gd name="T28" fmla="*/ 430 w 433"/>
                  <a:gd name="T29" fmla="*/ 182 h 467"/>
                  <a:gd name="T30" fmla="*/ 419 w 433"/>
                  <a:gd name="T31" fmla="*/ 203 h 467"/>
                  <a:gd name="T32" fmla="*/ 408 w 433"/>
                  <a:gd name="T33" fmla="*/ 208 h 467"/>
                  <a:gd name="T34" fmla="*/ 383 w 433"/>
                  <a:gd name="T35" fmla="*/ 196 h 467"/>
                  <a:gd name="T36" fmla="*/ 344 w 433"/>
                  <a:gd name="T37" fmla="*/ 120 h 467"/>
                  <a:gd name="T38" fmla="*/ 252 w 433"/>
                  <a:gd name="T39" fmla="*/ 190 h 467"/>
                  <a:gd name="T40" fmla="*/ 251 w 433"/>
                  <a:gd name="T41" fmla="*/ 215 h 467"/>
                  <a:gd name="T42" fmla="*/ 103 w 433"/>
                  <a:gd name="T43" fmla="*/ 381 h 467"/>
                  <a:gd name="T44" fmla="*/ 78 w 433"/>
                  <a:gd name="T45" fmla="*/ 384 h 467"/>
                  <a:gd name="T46" fmla="*/ 58 w 433"/>
                  <a:gd name="T47" fmla="*/ 406 h 467"/>
                  <a:gd name="T48" fmla="*/ 32 w 433"/>
                  <a:gd name="T49" fmla="*/ 408 h 467"/>
                  <a:gd name="T50" fmla="*/ 50 w 433"/>
                  <a:gd name="T51" fmla="*/ 360 h 467"/>
                  <a:gd name="T52" fmla="*/ 50 w 433"/>
                  <a:gd name="T53" fmla="*/ 335 h 467"/>
                  <a:gd name="T54" fmla="*/ 3 w 433"/>
                  <a:gd name="T55" fmla="*/ 260 h 467"/>
                  <a:gd name="T56" fmla="*/ 12 w 433"/>
                  <a:gd name="T57" fmla="*/ 237 h 467"/>
                  <a:gd name="T58" fmla="*/ 25 w 433"/>
                  <a:gd name="T59" fmla="*/ 232 h 467"/>
                  <a:gd name="T60" fmla="*/ 49 w 433"/>
                  <a:gd name="T61" fmla="*/ 241 h 467"/>
                  <a:gd name="T62" fmla="*/ 184 w 433"/>
                  <a:gd name="T63" fmla="*/ 212 h 467"/>
                  <a:gd name="T64" fmla="*/ 135 w 433"/>
                  <a:gd name="T65" fmla="*/ 95 h 467"/>
                  <a:gd name="T66" fmla="*/ 237 w 433"/>
                  <a:gd name="T67" fmla="*/ 4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3" h="467">
                    <a:moveTo>
                      <a:pt x="246" y="56"/>
                    </a:moveTo>
                    <a:lnTo>
                      <a:pt x="246" y="56"/>
                    </a:lnTo>
                    <a:cubicBezTo>
                      <a:pt x="179" y="58"/>
                      <a:pt x="184" y="127"/>
                      <a:pt x="220" y="171"/>
                    </a:cubicBezTo>
                    <a:lnTo>
                      <a:pt x="302" y="79"/>
                    </a:lnTo>
                    <a:lnTo>
                      <a:pt x="302" y="79"/>
                    </a:lnTo>
                    <a:cubicBezTo>
                      <a:pt x="281" y="64"/>
                      <a:pt x="262" y="56"/>
                      <a:pt x="246" y="56"/>
                    </a:cubicBezTo>
                    <a:close/>
                    <a:moveTo>
                      <a:pt x="230" y="295"/>
                    </a:moveTo>
                    <a:lnTo>
                      <a:pt x="230" y="295"/>
                    </a:lnTo>
                    <a:cubicBezTo>
                      <a:pt x="227" y="281"/>
                      <a:pt x="218" y="263"/>
                      <a:pt x="205" y="243"/>
                    </a:cubicBezTo>
                    <a:lnTo>
                      <a:pt x="122" y="335"/>
                    </a:lnTo>
                    <a:lnTo>
                      <a:pt x="122" y="335"/>
                    </a:lnTo>
                    <a:cubicBezTo>
                      <a:pt x="164" y="372"/>
                      <a:pt x="237" y="357"/>
                      <a:pt x="230" y="298"/>
                    </a:cubicBezTo>
                    <a:lnTo>
                      <a:pt x="230" y="298"/>
                    </a:lnTo>
                    <a:cubicBezTo>
                      <a:pt x="230" y="297"/>
                      <a:pt x="230" y="296"/>
                      <a:pt x="230" y="295"/>
                    </a:cubicBezTo>
                    <a:close/>
                    <a:moveTo>
                      <a:pt x="237" y="4"/>
                    </a:moveTo>
                    <a:lnTo>
                      <a:pt x="237" y="4"/>
                    </a:lnTo>
                    <a:cubicBezTo>
                      <a:pt x="264" y="4"/>
                      <a:pt x="293" y="13"/>
                      <a:pt x="322" y="34"/>
                    </a:cubicBezTo>
                    <a:lnTo>
                      <a:pt x="322" y="34"/>
                    </a:lnTo>
                    <a:cubicBezTo>
                      <a:pt x="330" y="39"/>
                      <a:pt x="340" y="38"/>
                      <a:pt x="346" y="31"/>
                    </a:cubicBezTo>
                    <a:lnTo>
                      <a:pt x="366" y="8"/>
                    </a:lnTo>
                    <a:lnTo>
                      <a:pt x="366" y="8"/>
                    </a:lnTo>
                    <a:cubicBezTo>
                      <a:pt x="373" y="1"/>
                      <a:pt x="384" y="0"/>
                      <a:pt x="392" y="6"/>
                    </a:cubicBezTo>
                    <a:lnTo>
                      <a:pt x="392" y="6"/>
                    </a:lnTo>
                    <a:lnTo>
                      <a:pt x="392" y="6"/>
                    </a:lnTo>
                    <a:cubicBezTo>
                      <a:pt x="400" y="13"/>
                      <a:pt x="400" y="25"/>
                      <a:pt x="394" y="33"/>
                    </a:cubicBezTo>
                    <a:lnTo>
                      <a:pt x="373" y="55"/>
                    </a:lnTo>
                    <a:lnTo>
                      <a:pt x="373" y="55"/>
                    </a:lnTo>
                    <a:cubicBezTo>
                      <a:pt x="367" y="62"/>
                      <a:pt x="367" y="72"/>
                      <a:pt x="374" y="79"/>
                    </a:cubicBezTo>
                    <a:lnTo>
                      <a:pt x="374" y="79"/>
                    </a:lnTo>
                    <a:cubicBezTo>
                      <a:pt x="400" y="108"/>
                      <a:pt x="423" y="146"/>
                      <a:pt x="430" y="182"/>
                    </a:cubicBezTo>
                    <a:lnTo>
                      <a:pt x="430" y="182"/>
                    </a:lnTo>
                    <a:cubicBezTo>
                      <a:pt x="432" y="190"/>
                      <a:pt x="428" y="199"/>
                      <a:pt x="419" y="203"/>
                    </a:cubicBezTo>
                    <a:lnTo>
                      <a:pt x="408" y="208"/>
                    </a:lnTo>
                    <a:lnTo>
                      <a:pt x="408" y="208"/>
                    </a:lnTo>
                    <a:cubicBezTo>
                      <a:pt x="398" y="212"/>
                      <a:pt x="386" y="206"/>
                      <a:pt x="383" y="196"/>
                    </a:cubicBezTo>
                    <a:lnTo>
                      <a:pt x="383" y="196"/>
                    </a:lnTo>
                    <a:cubicBezTo>
                      <a:pt x="377" y="168"/>
                      <a:pt x="362" y="142"/>
                      <a:pt x="344" y="120"/>
                    </a:cubicBezTo>
                    <a:lnTo>
                      <a:pt x="344" y="120"/>
                    </a:lnTo>
                    <a:cubicBezTo>
                      <a:pt x="337" y="111"/>
                      <a:pt x="324" y="110"/>
                      <a:pt x="316" y="119"/>
                    </a:cubicBezTo>
                    <a:lnTo>
                      <a:pt x="252" y="190"/>
                    </a:lnTo>
                    <a:lnTo>
                      <a:pt x="252" y="190"/>
                    </a:lnTo>
                    <a:cubicBezTo>
                      <a:pt x="245" y="197"/>
                      <a:pt x="245" y="208"/>
                      <a:pt x="251" y="215"/>
                    </a:cubicBezTo>
                    <a:lnTo>
                      <a:pt x="251" y="215"/>
                    </a:lnTo>
                    <a:cubicBezTo>
                      <a:pt x="344" y="337"/>
                      <a:pt x="233" y="466"/>
                      <a:pt x="103" y="381"/>
                    </a:cubicBezTo>
                    <a:lnTo>
                      <a:pt x="103" y="381"/>
                    </a:lnTo>
                    <a:cubicBezTo>
                      <a:pt x="95" y="376"/>
                      <a:pt x="84" y="377"/>
                      <a:pt x="78" y="384"/>
                    </a:cubicBezTo>
                    <a:lnTo>
                      <a:pt x="58" y="406"/>
                    </a:lnTo>
                    <a:lnTo>
                      <a:pt x="58" y="406"/>
                    </a:lnTo>
                    <a:cubicBezTo>
                      <a:pt x="51" y="414"/>
                      <a:pt x="40" y="415"/>
                      <a:pt x="32" y="408"/>
                    </a:cubicBezTo>
                    <a:lnTo>
                      <a:pt x="32" y="408"/>
                    </a:lnTo>
                    <a:cubicBezTo>
                      <a:pt x="25" y="401"/>
                      <a:pt x="24" y="390"/>
                      <a:pt x="31" y="383"/>
                    </a:cubicBezTo>
                    <a:lnTo>
                      <a:pt x="50" y="360"/>
                    </a:lnTo>
                    <a:lnTo>
                      <a:pt x="50" y="360"/>
                    </a:lnTo>
                    <a:cubicBezTo>
                      <a:pt x="57" y="353"/>
                      <a:pt x="56" y="343"/>
                      <a:pt x="50" y="335"/>
                    </a:cubicBezTo>
                    <a:lnTo>
                      <a:pt x="50" y="335"/>
                    </a:lnTo>
                    <a:cubicBezTo>
                      <a:pt x="30" y="314"/>
                      <a:pt x="12" y="288"/>
                      <a:pt x="3" y="260"/>
                    </a:cubicBezTo>
                    <a:lnTo>
                      <a:pt x="3" y="260"/>
                    </a:lnTo>
                    <a:cubicBezTo>
                      <a:pt x="0" y="252"/>
                      <a:pt x="4" y="241"/>
                      <a:pt x="12" y="237"/>
                    </a:cubicBezTo>
                    <a:lnTo>
                      <a:pt x="25" y="232"/>
                    </a:lnTo>
                    <a:lnTo>
                      <a:pt x="25" y="232"/>
                    </a:lnTo>
                    <a:cubicBezTo>
                      <a:pt x="34" y="226"/>
                      <a:pt x="46" y="232"/>
                      <a:pt x="49" y="241"/>
                    </a:cubicBezTo>
                    <a:lnTo>
                      <a:pt x="49" y="241"/>
                    </a:lnTo>
                    <a:cubicBezTo>
                      <a:pt x="60" y="269"/>
                      <a:pt x="75" y="292"/>
                      <a:pt x="94" y="311"/>
                    </a:cubicBezTo>
                    <a:lnTo>
                      <a:pt x="184" y="212"/>
                    </a:lnTo>
                    <a:lnTo>
                      <a:pt x="184" y="212"/>
                    </a:lnTo>
                    <a:cubicBezTo>
                      <a:pt x="156" y="169"/>
                      <a:pt x="134" y="142"/>
                      <a:pt x="135" y="95"/>
                    </a:cubicBezTo>
                    <a:lnTo>
                      <a:pt x="135" y="95"/>
                    </a:lnTo>
                    <a:cubicBezTo>
                      <a:pt x="137" y="48"/>
                      <a:pt x="187" y="2"/>
                      <a:pt x="237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8" name="Freeform 116">
                <a:extLst>
                  <a:ext uri="{FF2B5EF4-FFF2-40B4-BE49-F238E27FC236}">
                    <a16:creationId xmlns:a16="http://schemas.microsoft.com/office/drawing/2014/main" id="{22193A49-270E-49D4-B735-3004BB0D6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0341" y="5105726"/>
                <a:ext cx="588670" cy="333581"/>
              </a:xfrm>
              <a:custGeom>
                <a:avLst/>
                <a:gdLst>
                  <a:gd name="T0" fmla="*/ 322 w 661"/>
                  <a:gd name="T1" fmla="*/ 0 h 373"/>
                  <a:gd name="T2" fmla="*/ 322 w 661"/>
                  <a:gd name="T3" fmla="*/ 0 h 373"/>
                  <a:gd name="T4" fmla="*/ 0 w 661"/>
                  <a:gd name="T5" fmla="*/ 184 h 373"/>
                  <a:gd name="T6" fmla="*/ 0 w 661"/>
                  <a:gd name="T7" fmla="*/ 184 h 373"/>
                  <a:gd name="T8" fmla="*/ 322 w 661"/>
                  <a:gd name="T9" fmla="*/ 372 h 373"/>
                  <a:gd name="T10" fmla="*/ 322 w 661"/>
                  <a:gd name="T11" fmla="*/ 372 h 373"/>
                  <a:gd name="T12" fmla="*/ 660 w 661"/>
                  <a:gd name="T13" fmla="*/ 156 h 373"/>
                  <a:gd name="T14" fmla="*/ 660 w 661"/>
                  <a:gd name="T15" fmla="*/ 156 h 373"/>
                  <a:gd name="T16" fmla="*/ 322 w 661"/>
                  <a:gd name="T17" fmla="*/ 0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1" h="373">
                    <a:moveTo>
                      <a:pt x="322" y="0"/>
                    </a:moveTo>
                    <a:lnTo>
                      <a:pt x="322" y="0"/>
                    </a:lnTo>
                    <a:cubicBezTo>
                      <a:pt x="322" y="0"/>
                      <a:pt x="191" y="68"/>
                      <a:pt x="0" y="184"/>
                    </a:cubicBezTo>
                    <a:lnTo>
                      <a:pt x="0" y="184"/>
                    </a:lnTo>
                    <a:cubicBezTo>
                      <a:pt x="64" y="297"/>
                      <a:pt x="184" y="372"/>
                      <a:pt x="322" y="372"/>
                    </a:cubicBezTo>
                    <a:lnTo>
                      <a:pt x="322" y="372"/>
                    </a:lnTo>
                    <a:cubicBezTo>
                      <a:pt x="471" y="372"/>
                      <a:pt x="601" y="283"/>
                      <a:pt x="660" y="156"/>
                    </a:cubicBezTo>
                    <a:lnTo>
                      <a:pt x="660" y="156"/>
                    </a:lnTo>
                    <a:cubicBezTo>
                      <a:pt x="553" y="96"/>
                      <a:pt x="441" y="43"/>
                      <a:pt x="32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9" name="Freeform 117">
                <a:extLst>
                  <a:ext uri="{FF2B5EF4-FFF2-40B4-BE49-F238E27FC236}">
                    <a16:creationId xmlns:a16="http://schemas.microsoft.com/office/drawing/2014/main" id="{3141BA9A-BEAD-4EA9-BAE9-FE607D983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465" y="5600209"/>
                <a:ext cx="337504" cy="357127"/>
              </a:xfrm>
              <a:custGeom>
                <a:avLst/>
                <a:gdLst>
                  <a:gd name="T0" fmla="*/ 348 w 381"/>
                  <a:gd name="T1" fmla="*/ 401 h 402"/>
                  <a:gd name="T2" fmla="*/ 348 w 381"/>
                  <a:gd name="T3" fmla="*/ 401 h 402"/>
                  <a:gd name="T4" fmla="*/ 380 w 381"/>
                  <a:gd name="T5" fmla="*/ 251 h 402"/>
                  <a:gd name="T6" fmla="*/ 380 w 381"/>
                  <a:gd name="T7" fmla="*/ 251 h 402"/>
                  <a:gd name="T8" fmla="*/ 283 w 381"/>
                  <a:gd name="T9" fmla="*/ 0 h 402"/>
                  <a:gd name="T10" fmla="*/ 283 w 381"/>
                  <a:gd name="T11" fmla="*/ 0 h 402"/>
                  <a:gd name="T12" fmla="*/ 0 w 381"/>
                  <a:gd name="T13" fmla="*/ 239 h 402"/>
                  <a:gd name="T14" fmla="*/ 0 w 381"/>
                  <a:gd name="T15" fmla="*/ 239 h 402"/>
                  <a:gd name="T16" fmla="*/ 348 w 381"/>
                  <a:gd name="T17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1" h="402">
                    <a:moveTo>
                      <a:pt x="348" y="401"/>
                    </a:moveTo>
                    <a:lnTo>
                      <a:pt x="348" y="401"/>
                    </a:lnTo>
                    <a:cubicBezTo>
                      <a:pt x="369" y="355"/>
                      <a:pt x="380" y="305"/>
                      <a:pt x="380" y="251"/>
                    </a:cubicBezTo>
                    <a:lnTo>
                      <a:pt x="380" y="251"/>
                    </a:lnTo>
                    <a:cubicBezTo>
                      <a:pt x="380" y="154"/>
                      <a:pt x="343" y="66"/>
                      <a:pt x="283" y="0"/>
                    </a:cubicBezTo>
                    <a:lnTo>
                      <a:pt x="283" y="0"/>
                    </a:lnTo>
                    <a:cubicBezTo>
                      <a:pt x="187" y="74"/>
                      <a:pt x="91" y="155"/>
                      <a:pt x="0" y="239"/>
                    </a:cubicBezTo>
                    <a:lnTo>
                      <a:pt x="0" y="239"/>
                    </a:lnTo>
                    <a:cubicBezTo>
                      <a:pt x="0" y="239"/>
                      <a:pt x="143" y="279"/>
                      <a:pt x="348" y="40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0" name="Freeform 118">
                <a:extLst>
                  <a:ext uri="{FF2B5EF4-FFF2-40B4-BE49-F238E27FC236}">
                    <a16:creationId xmlns:a16="http://schemas.microsoft.com/office/drawing/2014/main" id="{842A2EDF-033B-45BB-A111-A735CF34C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5464" y="7087582"/>
                <a:ext cx="467010" cy="364974"/>
              </a:xfrm>
              <a:custGeom>
                <a:avLst/>
                <a:gdLst>
                  <a:gd name="T0" fmla="*/ 162 w 525"/>
                  <a:gd name="T1" fmla="*/ 0 h 411"/>
                  <a:gd name="T2" fmla="*/ 162 w 525"/>
                  <a:gd name="T3" fmla="*/ 0 h 411"/>
                  <a:gd name="T4" fmla="*/ 0 w 525"/>
                  <a:gd name="T5" fmla="*/ 37 h 411"/>
                  <a:gd name="T6" fmla="*/ 0 w 525"/>
                  <a:gd name="T7" fmla="*/ 37 h 411"/>
                  <a:gd name="T8" fmla="*/ 142 w 525"/>
                  <a:gd name="T9" fmla="*/ 410 h 411"/>
                  <a:gd name="T10" fmla="*/ 524 w 525"/>
                  <a:gd name="T11" fmla="*/ 286 h 411"/>
                  <a:gd name="T12" fmla="*/ 524 w 525"/>
                  <a:gd name="T13" fmla="*/ 286 h 411"/>
                  <a:gd name="T14" fmla="*/ 162 w 525"/>
                  <a:gd name="T1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5" h="411">
                    <a:moveTo>
                      <a:pt x="162" y="0"/>
                    </a:moveTo>
                    <a:lnTo>
                      <a:pt x="162" y="0"/>
                    </a:lnTo>
                    <a:cubicBezTo>
                      <a:pt x="104" y="0"/>
                      <a:pt x="49" y="14"/>
                      <a:pt x="0" y="37"/>
                    </a:cubicBezTo>
                    <a:lnTo>
                      <a:pt x="0" y="37"/>
                    </a:lnTo>
                    <a:cubicBezTo>
                      <a:pt x="52" y="152"/>
                      <a:pt x="100" y="276"/>
                      <a:pt x="142" y="410"/>
                    </a:cubicBezTo>
                    <a:lnTo>
                      <a:pt x="524" y="286"/>
                    </a:lnTo>
                    <a:lnTo>
                      <a:pt x="524" y="286"/>
                    </a:lnTo>
                    <a:cubicBezTo>
                      <a:pt x="485" y="121"/>
                      <a:pt x="338" y="0"/>
                      <a:pt x="16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1" name="Freeform 119">
                <a:extLst>
                  <a:ext uri="{FF2B5EF4-FFF2-40B4-BE49-F238E27FC236}">
                    <a16:creationId xmlns:a16="http://schemas.microsoft.com/office/drawing/2014/main" id="{90164F40-A72D-4AEE-9EC3-07CD4E7A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805" y="6730454"/>
                <a:ext cx="353202" cy="439540"/>
              </a:xfrm>
              <a:custGeom>
                <a:avLst/>
                <a:gdLst>
                  <a:gd name="T0" fmla="*/ 266 w 399"/>
                  <a:gd name="T1" fmla="*/ 0 h 495"/>
                  <a:gd name="T2" fmla="*/ 266 w 399"/>
                  <a:gd name="T3" fmla="*/ 0 h 495"/>
                  <a:gd name="T4" fmla="*/ 0 w 399"/>
                  <a:gd name="T5" fmla="*/ 354 h 495"/>
                  <a:gd name="T6" fmla="*/ 0 w 399"/>
                  <a:gd name="T7" fmla="*/ 354 h 495"/>
                  <a:gd name="T8" fmla="*/ 27 w 399"/>
                  <a:gd name="T9" fmla="*/ 494 h 495"/>
                  <a:gd name="T10" fmla="*/ 398 w 399"/>
                  <a:gd name="T11" fmla="*/ 373 h 495"/>
                  <a:gd name="T12" fmla="*/ 398 w 399"/>
                  <a:gd name="T13" fmla="*/ 373 h 495"/>
                  <a:gd name="T14" fmla="*/ 266 w 399"/>
                  <a:gd name="T15" fmla="*/ 0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9" h="495">
                    <a:moveTo>
                      <a:pt x="266" y="0"/>
                    </a:moveTo>
                    <a:lnTo>
                      <a:pt x="266" y="0"/>
                    </a:lnTo>
                    <a:cubicBezTo>
                      <a:pt x="112" y="45"/>
                      <a:pt x="0" y="186"/>
                      <a:pt x="0" y="354"/>
                    </a:cubicBezTo>
                    <a:lnTo>
                      <a:pt x="0" y="354"/>
                    </a:lnTo>
                    <a:cubicBezTo>
                      <a:pt x="0" y="403"/>
                      <a:pt x="10" y="450"/>
                      <a:pt x="27" y="494"/>
                    </a:cubicBezTo>
                    <a:lnTo>
                      <a:pt x="398" y="373"/>
                    </a:lnTo>
                    <a:lnTo>
                      <a:pt x="398" y="373"/>
                    </a:lnTo>
                    <a:cubicBezTo>
                      <a:pt x="398" y="373"/>
                      <a:pt x="358" y="223"/>
                      <a:pt x="266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2" name="Freeform 120">
                <a:extLst>
                  <a:ext uri="{FF2B5EF4-FFF2-40B4-BE49-F238E27FC236}">
                    <a16:creationId xmlns:a16="http://schemas.microsoft.com/office/drawing/2014/main" id="{31D534AF-F987-47FE-B174-FF7BB5315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1128" y="5690473"/>
                <a:ext cx="141281" cy="141281"/>
              </a:xfrm>
              <a:custGeom>
                <a:avLst/>
                <a:gdLst>
                  <a:gd name="T0" fmla="*/ 159 w 160"/>
                  <a:gd name="T1" fmla="*/ 79 h 159"/>
                  <a:gd name="T2" fmla="*/ 159 w 160"/>
                  <a:gd name="T3" fmla="*/ 79 h 159"/>
                  <a:gd name="T4" fmla="*/ 80 w 160"/>
                  <a:gd name="T5" fmla="*/ 158 h 159"/>
                  <a:gd name="T6" fmla="*/ 80 w 160"/>
                  <a:gd name="T7" fmla="*/ 158 h 159"/>
                  <a:gd name="T8" fmla="*/ 0 w 160"/>
                  <a:gd name="T9" fmla="*/ 79 h 159"/>
                  <a:gd name="T10" fmla="*/ 0 w 160"/>
                  <a:gd name="T11" fmla="*/ 79 h 159"/>
                  <a:gd name="T12" fmla="*/ 80 w 160"/>
                  <a:gd name="T13" fmla="*/ 0 h 159"/>
                  <a:gd name="T14" fmla="*/ 80 w 160"/>
                  <a:gd name="T15" fmla="*/ 0 h 159"/>
                  <a:gd name="T16" fmla="*/ 159 w 160"/>
                  <a:gd name="T17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159">
                    <a:moveTo>
                      <a:pt x="159" y="79"/>
                    </a:moveTo>
                    <a:lnTo>
                      <a:pt x="159" y="79"/>
                    </a:lnTo>
                    <a:cubicBezTo>
                      <a:pt x="159" y="123"/>
                      <a:pt x="124" y="158"/>
                      <a:pt x="80" y="158"/>
                    </a:cubicBezTo>
                    <a:lnTo>
                      <a:pt x="80" y="158"/>
                    </a:lnTo>
                    <a:cubicBezTo>
                      <a:pt x="36" y="158"/>
                      <a:pt x="0" y="123"/>
                      <a:pt x="0" y="79"/>
                    </a:cubicBezTo>
                    <a:lnTo>
                      <a:pt x="0" y="79"/>
                    </a:lnTo>
                    <a:cubicBezTo>
                      <a:pt x="0" y="36"/>
                      <a:pt x="36" y="0"/>
                      <a:pt x="80" y="0"/>
                    </a:cubicBezTo>
                    <a:lnTo>
                      <a:pt x="80" y="0"/>
                    </a:lnTo>
                    <a:cubicBezTo>
                      <a:pt x="124" y="0"/>
                      <a:pt x="159" y="36"/>
                      <a:pt x="159" y="7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3" name="Freeform 121">
                <a:extLst>
                  <a:ext uri="{FF2B5EF4-FFF2-40B4-BE49-F238E27FC236}">
                    <a16:creationId xmlns:a16="http://schemas.microsoft.com/office/drawing/2014/main" id="{74655B4F-8C9A-4405-90A1-BF312D336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287" y="6585250"/>
                <a:ext cx="141281" cy="141281"/>
              </a:xfrm>
              <a:custGeom>
                <a:avLst/>
                <a:gdLst>
                  <a:gd name="T0" fmla="*/ 159 w 160"/>
                  <a:gd name="T1" fmla="*/ 79 h 159"/>
                  <a:gd name="T2" fmla="*/ 159 w 160"/>
                  <a:gd name="T3" fmla="*/ 79 h 159"/>
                  <a:gd name="T4" fmla="*/ 80 w 160"/>
                  <a:gd name="T5" fmla="*/ 158 h 159"/>
                  <a:gd name="T6" fmla="*/ 80 w 160"/>
                  <a:gd name="T7" fmla="*/ 158 h 159"/>
                  <a:gd name="T8" fmla="*/ 0 w 160"/>
                  <a:gd name="T9" fmla="*/ 79 h 159"/>
                  <a:gd name="T10" fmla="*/ 0 w 160"/>
                  <a:gd name="T11" fmla="*/ 79 h 159"/>
                  <a:gd name="T12" fmla="*/ 80 w 160"/>
                  <a:gd name="T13" fmla="*/ 0 h 159"/>
                  <a:gd name="T14" fmla="*/ 80 w 160"/>
                  <a:gd name="T15" fmla="*/ 0 h 159"/>
                  <a:gd name="T16" fmla="*/ 159 w 160"/>
                  <a:gd name="T17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159">
                    <a:moveTo>
                      <a:pt x="159" y="79"/>
                    </a:moveTo>
                    <a:lnTo>
                      <a:pt x="159" y="79"/>
                    </a:lnTo>
                    <a:cubicBezTo>
                      <a:pt x="159" y="123"/>
                      <a:pt x="124" y="158"/>
                      <a:pt x="80" y="158"/>
                    </a:cubicBezTo>
                    <a:lnTo>
                      <a:pt x="80" y="158"/>
                    </a:lnTo>
                    <a:cubicBezTo>
                      <a:pt x="36" y="158"/>
                      <a:pt x="0" y="123"/>
                      <a:pt x="0" y="79"/>
                    </a:cubicBezTo>
                    <a:lnTo>
                      <a:pt x="0" y="79"/>
                    </a:lnTo>
                    <a:cubicBezTo>
                      <a:pt x="0" y="36"/>
                      <a:pt x="36" y="0"/>
                      <a:pt x="80" y="0"/>
                    </a:cubicBezTo>
                    <a:lnTo>
                      <a:pt x="80" y="0"/>
                    </a:lnTo>
                    <a:cubicBezTo>
                      <a:pt x="124" y="0"/>
                      <a:pt x="159" y="36"/>
                      <a:pt x="159" y="7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4" name="Freeform 130">
                <a:extLst>
                  <a:ext uri="{FF2B5EF4-FFF2-40B4-BE49-F238E27FC236}">
                    <a16:creationId xmlns:a16="http://schemas.microsoft.com/office/drawing/2014/main" id="{92AC935B-DE7E-4F0D-A0CF-98552EA27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0715" y="6824641"/>
                <a:ext cx="773121" cy="1365713"/>
              </a:xfrm>
              <a:custGeom>
                <a:avLst/>
                <a:gdLst>
                  <a:gd name="T0" fmla="*/ 675 w 868"/>
                  <a:gd name="T1" fmla="*/ 988 h 1536"/>
                  <a:gd name="T2" fmla="*/ 675 w 868"/>
                  <a:gd name="T3" fmla="*/ 988 h 1536"/>
                  <a:gd name="T4" fmla="*/ 0 w 868"/>
                  <a:gd name="T5" fmla="*/ 612 h 1536"/>
                  <a:gd name="T6" fmla="*/ 0 w 868"/>
                  <a:gd name="T7" fmla="*/ 612 h 1536"/>
                  <a:gd name="T8" fmla="*/ 254 w 868"/>
                  <a:gd name="T9" fmla="*/ 1246 h 1536"/>
                  <a:gd name="T10" fmla="*/ 254 w 868"/>
                  <a:gd name="T11" fmla="*/ 1246 h 1536"/>
                  <a:gd name="T12" fmla="*/ 465 w 868"/>
                  <a:gd name="T13" fmla="*/ 1235 h 1536"/>
                  <a:gd name="T14" fmla="*/ 465 w 868"/>
                  <a:gd name="T15" fmla="*/ 1235 h 1536"/>
                  <a:gd name="T16" fmla="*/ 543 w 868"/>
                  <a:gd name="T17" fmla="*/ 1496 h 1536"/>
                  <a:gd name="T18" fmla="*/ 543 w 868"/>
                  <a:gd name="T19" fmla="*/ 1496 h 1536"/>
                  <a:gd name="T20" fmla="*/ 867 w 868"/>
                  <a:gd name="T21" fmla="*/ 1294 h 1536"/>
                  <a:gd name="T22" fmla="*/ 867 w 868"/>
                  <a:gd name="T23" fmla="*/ 1294 h 1536"/>
                  <a:gd name="T24" fmla="*/ 675 w 868"/>
                  <a:gd name="T25" fmla="*/ 988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8" h="1536">
                    <a:moveTo>
                      <a:pt x="675" y="988"/>
                    </a:moveTo>
                    <a:lnTo>
                      <a:pt x="675" y="988"/>
                    </a:lnTo>
                    <a:cubicBezTo>
                      <a:pt x="675" y="988"/>
                      <a:pt x="536" y="0"/>
                      <a:pt x="0" y="612"/>
                    </a:cubicBezTo>
                    <a:lnTo>
                      <a:pt x="0" y="612"/>
                    </a:lnTo>
                    <a:cubicBezTo>
                      <a:pt x="0" y="612"/>
                      <a:pt x="39" y="1109"/>
                      <a:pt x="254" y="1246"/>
                    </a:cubicBezTo>
                    <a:lnTo>
                      <a:pt x="254" y="1246"/>
                    </a:lnTo>
                    <a:cubicBezTo>
                      <a:pt x="329" y="1292"/>
                      <a:pt x="402" y="1276"/>
                      <a:pt x="465" y="1235"/>
                    </a:cubicBezTo>
                    <a:lnTo>
                      <a:pt x="465" y="1235"/>
                    </a:lnTo>
                    <a:cubicBezTo>
                      <a:pt x="495" y="1278"/>
                      <a:pt x="534" y="1360"/>
                      <a:pt x="543" y="1496"/>
                    </a:cubicBezTo>
                    <a:lnTo>
                      <a:pt x="543" y="1496"/>
                    </a:lnTo>
                    <a:cubicBezTo>
                      <a:pt x="543" y="1496"/>
                      <a:pt x="655" y="1535"/>
                      <a:pt x="867" y="1294"/>
                    </a:cubicBezTo>
                    <a:lnTo>
                      <a:pt x="867" y="1294"/>
                    </a:lnTo>
                    <a:cubicBezTo>
                      <a:pt x="867" y="1294"/>
                      <a:pt x="715" y="1167"/>
                      <a:pt x="675" y="98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5" name="Freeform 138">
                <a:extLst>
                  <a:ext uri="{FF2B5EF4-FFF2-40B4-BE49-F238E27FC236}">
                    <a16:creationId xmlns:a16="http://schemas.microsoft.com/office/drawing/2014/main" id="{7F8F3FF1-BF4C-4D50-98F7-650C53F2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1327" y="6942375"/>
                <a:ext cx="325732" cy="541576"/>
              </a:xfrm>
              <a:custGeom>
                <a:avLst/>
                <a:gdLst>
                  <a:gd name="T0" fmla="*/ 366 w 367"/>
                  <a:gd name="T1" fmla="*/ 343 h 608"/>
                  <a:gd name="T2" fmla="*/ 366 w 367"/>
                  <a:gd name="T3" fmla="*/ 343 h 608"/>
                  <a:gd name="T4" fmla="*/ 130 w 367"/>
                  <a:gd name="T5" fmla="*/ 0 h 608"/>
                  <a:gd name="T6" fmla="*/ 130 w 367"/>
                  <a:gd name="T7" fmla="*/ 0 h 608"/>
                  <a:gd name="T8" fmla="*/ 0 w 367"/>
                  <a:gd name="T9" fmla="*/ 343 h 608"/>
                  <a:gd name="T10" fmla="*/ 0 w 367"/>
                  <a:gd name="T11" fmla="*/ 343 h 608"/>
                  <a:gd name="T12" fmla="*/ 255 w 367"/>
                  <a:gd name="T13" fmla="*/ 607 h 608"/>
                  <a:gd name="T14" fmla="*/ 255 w 367"/>
                  <a:gd name="T15" fmla="*/ 607 h 608"/>
                  <a:gd name="T16" fmla="*/ 366 w 367"/>
                  <a:gd name="T17" fmla="*/ 343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608">
                    <a:moveTo>
                      <a:pt x="366" y="343"/>
                    </a:moveTo>
                    <a:lnTo>
                      <a:pt x="366" y="343"/>
                    </a:lnTo>
                    <a:cubicBezTo>
                      <a:pt x="366" y="187"/>
                      <a:pt x="269" y="53"/>
                      <a:pt x="130" y="0"/>
                    </a:cubicBezTo>
                    <a:lnTo>
                      <a:pt x="130" y="0"/>
                    </a:lnTo>
                    <a:cubicBezTo>
                      <a:pt x="81" y="120"/>
                      <a:pt x="38" y="235"/>
                      <a:pt x="0" y="343"/>
                    </a:cubicBezTo>
                    <a:lnTo>
                      <a:pt x="0" y="343"/>
                    </a:lnTo>
                    <a:cubicBezTo>
                      <a:pt x="76" y="444"/>
                      <a:pt x="162" y="531"/>
                      <a:pt x="255" y="607"/>
                    </a:cubicBezTo>
                    <a:lnTo>
                      <a:pt x="255" y="607"/>
                    </a:lnTo>
                    <a:cubicBezTo>
                      <a:pt x="324" y="540"/>
                      <a:pt x="366" y="447"/>
                      <a:pt x="366" y="34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6" name="Freeform 139">
                <a:extLst>
                  <a:ext uri="{FF2B5EF4-FFF2-40B4-BE49-F238E27FC236}">
                    <a16:creationId xmlns:a16="http://schemas.microsoft.com/office/drawing/2014/main" id="{504F94F0-5E95-45D7-A4EA-562C224BD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053" y="5690473"/>
                <a:ext cx="1036058" cy="1036058"/>
              </a:xfrm>
              <a:custGeom>
                <a:avLst/>
                <a:gdLst>
                  <a:gd name="T0" fmla="*/ 1165 w 1166"/>
                  <a:gd name="T1" fmla="*/ 582 h 1165"/>
                  <a:gd name="T2" fmla="*/ 1165 w 1166"/>
                  <a:gd name="T3" fmla="*/ 582 h 1165"/>
                  <a:gd name="T4" fmla="*/ 582 w 1166"/>
                  <a:gd name="T5" fmla="*/ 1164 h 1165"/>
                  <a:gd name="T6" fmla="*/ 582 w 1166"/>
                  <a:gd name="T7" fmla="*/ 1164 h 1165"/>
                  <a:gd name="T8" fmla="*/ 0 w 1166"/>
                  <a:gd name="T9" fmla="*/ 582 h 1165"/>
                  <a:gd name="T10" fmla="*/ 0 w 1166"/>
                  <a:gd name="T11" fmla="*/ 582 h 1165"/>
                  <a:gd name="T12" fmla="*/ 582 w 1166"/>
                  <a:gd name="T13" fmla="*/ 0 h 1165"/>
                  <a:gd name="T14" fmla="*/ 582 w 1166"/>
                  <a:gd name="T15" fmla="*/ 0 h 1165"/>
                  <a:gd name="T16" fmla="*/ 1165 w 1166"/>
                  <a:gd name="T17" fmla="*/ 582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6" h="1165">
                    <a:moveTo>
                      <a:pt x="1165" y="582"/>
                    </a:moveTo>
                    <a:lnTo>
                      <a:pt x="1165" y="582"/>
                    </a:lnTo>
                    <a:cubicBezTo>
                      <a:pt x="1165" y="904"/>
                      <a:pt x="904" y="1164"/>
                      <a:pt x="582" y="1164"/>
                    </a:cubicBezTo>
                    <a:lnTo>
                      <a:pt x="582" y="1164"/>
                    </a:lnTo>
                    <a:cubicBezTo>
                      <a:pt x="261" y="1164"/>
                      <a:pt x="0" y="904"/>
                      <a:pt x="0" y="582"/>
                    </a:cubicBezTo>
                    <a:lnTo>
                      <a:pt x="0" y="582"/>
                    </a:lnTo>
                    <a:cubicBezTo>
                      <a:pt x="0" y="260"/>
                      <a:pt x="261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5" y="260"/>
                      <a:pt x="1165" y="58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7" name="Freeform 140">
                <a:extLst>
                  <a:ext uri="{FF2B5EF4-FFF2-40B4-BE49-F238E27FC236}">
                    <a16:creationId xmlns:a16="http://schemas.microsoft.com/office/drawing/2014/main" id="{7F5B75E5-075B-48E3-BB88-87078F44A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053" y="5690473"/>
                <a:ext cx="1036058" cy="1036058"/>
              </a:xfrm>
              <a:custGeom>
                <a:avLst/>
                <a:gdLst>
                  <a:gd name="T0" fmla="*/ 1165 w 1166"/>
                  <a:gd name="T1" fmla="*/ 582 h 1165"/>
                  <a:gd name="T2" fmla="*/ 1165 w 1166"/>
                  <a:gd name="T3" fmla="*/ 582 h 1165"/>
                  <a:gd name="T4" fmla="*/ 582 w 1166"/>
                  <a:gd name="T5" fmla="*/ 1164 h 1165"/>
                  <a:gd name="T6" fmla="*/ 582 w 1166"/>
                  <a:gd name="T7" fmla="*/ 1164 h 1165"/>
                  <a:gd name="T8" fmla="*/ 0 w 1166"/>
                  <a:gd name="T9" fmla="*/ 582 h 1165"/>
                  <a:gd name="T10" fmla="*/ 0 w 1166"/>
                  <a:gd name="T11" fmla="*/ 582 h 1165"/>
                  <a:gd name="T12" fmla="*/ 582 w 1166"/>
                  <a:gd name="T13" fmla="*/ 0 h 1165"/>
                  <a:gd name="T14" fmla="*/ 582 w 1166"/>
                  <a:gd name="T15" fmla="*/ 0 h 1165"/>
                  <a:gd name="T16" fmla="*/ 1165 w 1166"/>
                  <a:gd name="T17" fmla="*/ 582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6" h="1165">
                    <a:moveTo>
                      <a:pt x="1165" y="582"/>
                    </a:moveTo>
                    <a:lnTo>
                      <a:pt x="1165" y="582"/>
                    </a:lnTo>
                    <a:cubicBezTo>
                      <a:pt x="1165" y="904"/>
                      <a:pt x="904" y="1164"/>
                      <a:pt x="582" y="1164"/>
                    </a:cubicBezTo>
                    <a:lnTo>
                      <a:pt x="582" y="1164"/>
                    </a:lnTo>
                    <a:cubicBezTo>
                      <a:pt x="261" y="1164"/>
                      <a:pt x="0" y="904"/>
                      <a:pt x="0" y="582"/>
                    </a:cubicBezTo>
                    <a:lnTo>
                      <a:pt x="0" y="582"/>
                    </a:lnTo>
                    <a:cubicBezTo>
                      <a:pt x="0" y="260"/>
                      <a:pt x="261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5" y="260"/>
                      <a:pt x="1165" y="58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8" name="Freeform 141">
                <a:extLst>
                  <a:ext uri="{FF2B5EF4-FFF2-40B4-BE49-F238E27FC236}">
                    <a16:creationId xmlns:a16="http://schemas.microsoft.com/office/drawing/2014/main" id="{5DBC1B40-F863-4078-B406-A4CBCD31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465" y="5768962"/>
                <a:ext cx="879080" cy="875154"/>
              </a:xfrm>
              <a:custGeom>
                <a:avLst/>
                <a:gdLst>
                  <a:gd name="T0" fmla="*/ 985 w 986"/>
                  <a:gd name="T1" fmla="*/ 492 h 985"/>
                  <a:gd name="T2" fmla="*/ 985 w 986"/>
                  <a:gd name="T3" fmla="*/ 492 h 985"/>
                  <a:gd name="T4" fmla="*/ 492 w 986"/>
                  <a:gd name="T5" fmla="*/ 984 h 985"/>
                  <a:gd name="T6" fmla="*/ 492 w 986"/>
                  <a:gd name="T7" fmla="*/ 984 h 985"/>
                  <a:gd name="T8" fmla="*/ 0 w 986"/>
                  <a:gd name="T9" fmla="*/ 492 h 985"/>
                  <a:gd name="T10" fmla="*/ 0 w 986"/>
                  <a:gd name="T11" fmla="*/ 492 h 985"/>
                  <a:gd name="T12" fmla="*/ 492 w 986"/>
                  <a:gd name="T13" fmla="*/ 0 h 985"/>
                  <a:gd name="T14" fmla="*/ 492 w 986"/>
                  <a:gd name="T15" fmla="*/ 0 h 985"/>
                  <a:gd name="T16" fmla="*/ 985 w 986"/>
                  <a:gd name="T17" fmla="*/ 49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6" h="985">
                    <a:moveTo>
                      <a:pt x="985" y="492"/>
                    </a:moveTo>
                    <a:lnTo>
                      <a:pt x="985" y="492"/>
                    </a:lnTo>
                    <a:cubicBezTo>
                      <a:pt x="985" y="764"/>
                      <a:pt x="764" y="984"/>
                      <a:pt x="492" y="984"/>
                    </a:cubicBezTo>
                    <a:lnTo>
                      <a:pt x="492" y="984"/>
                    </a:lnTo>
                    <a:cubicBezTo>
                      <a:pt x="220" y="984"/>
                      <a:pt x="0" y="764"/>
                      <a:pt x="0" y="492"/>
                    </a:cubicBezTo>
                    <a:lnTo>
                      <a:pt x="0" y="492"/>
                    </a:lnTo>
                    <a:cubicBezTo>
                      <a:pt x="0" y="221"/>
                      <a:pt x="220" y="0"/>
                      <a:pt x="492" y="0"/>
                    </a:cubicBezTo>
                    <a:lnTo>
                      <a:pt x="492" y="0"/>
                    </a:lnTo>
                    <a:cubicBezTo>
                      <a:pt x="764" y="0"/>
                      <a:pt x="985" y="221"/>
                      <a:pt x="985" y="4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9" name="Freeform 142">
                <a:extLst>
                  <a:ext uri="{FF2B5EF4-FFF2-40B4-BE49-F238E27FC236}">
                    <a16:creationId xmlns:a16="http://schemas.microsoft.com/office/drawing/2014/main" id="{6E98C285-903F-4261-AAE1-246D7C376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408" y="5839602"/>
                <a:ext cx="333581" cy="333578"/>
              </a:xfrm>
              <a:custGeom>
                <a:avLst/>
                <a:gdLst>
                  <a:gd name="T0" fmla="*/ 0 w 376"/>
                  <a:gd name="T1" fmla="*/ 366 h 376"/>
                  <a:gd name="T2" fmla="*/ 0 w 376"/>
                  <a:gd name="T3" fmla="*/ 366 h 376"/>
                  <a:gd name="T4" fmla="*/ 367 w 376"/>
                  <a:gd name="T5" fmla="*/ 0 h 376"/>
                  <a:gd name="T6" fmla="*/ 367 w 376"/>
                  <a:gd name="T7" fmla="*/ 0 h 376"/>
                  <a:gd name="T8" fmla="*/ 369 w 376"/>
                  <a:gd name="T9" fmla="*/ 12 h 376"/>
                  <a:gd name="T10" fmla="*/ 369 w 376"/>
                  <a:gd name="T11" fmla="*/ 12 h 376"/>
                  <a:gd name="T12" fmla="*/ 13 w 376"/>
                  <a:gd name="T13" fmla="*/ 368 h 376"/>
                  <a:gd name="T14" fmla="*/ 13 w 376"/>
                  <a:gd name="T15" fmla="*/ 368 h 376"/>
                  <a:gd name="T16" fmla="*/ 0 w 376"/>
                  <a:gd name="T17" fmla="*/ 36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76">
                    <a:moveTo>
                      <a:pt x="0" y="366"/>
                    </a:moveTo>
                    <a:lnTo>
                      <a:pt x="0" y="366"/>
                    </a:lnTo>
                    <a:cubicBezTo>
                      <a:pt x="0" y="174"/>
                      <a:pt x="175" y="0"/>
                      <a:pt x="367" y="0"/>
                    </a:cubicBezTo>
                    <a:lnTo>
                      <a:pt x="367" y="0"/>
                    </a:lnTo>
                    <a:cubicBezTo>
                      <a:pt x="374" y="0"/>
                      <a:pt x="375" y="10"/>
                      <a:pt x="369" y="12"/>
                    </a:cubicBezTo>
                    <a:lnTo>
                      <a:pt x="369" y="12"/>
                    </a:lnTo>
                    <a:cubicBezTo>
                      <a:pt x="192" y="51"/>
                      <a:pt x="52" y="191"/>
                      <a:pt x="13" y="368"/>
                    </a:cubicBezTo>
                    <a:lnTo>
                      <a:pt x="13" y="368"/>
                    </a:lnTo>
                    <a:cubicBezTo>
                      <a:pt x="11" y="375"/>
                      <a:pt x="0" y="374"/>
                      <a:pt x="0" y="36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0" name="Freeform 143">
                <a:extLst>
                  <a:ext uri="{FF2B5EF4-FFF2-40B4-BE49-F238E27FC236}">
                    <a16:creationId xmlns:a16="http://schemas.microsoft.com/office/drawing/2014/main" id="{AEDF7E8B-CF3D-4719-9303-ED2638B3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708" y="5933789"/>
                <a:ext cx="361051" cy="553348"/>
              </a:xfrm>
              <a:custGeom>
                <a:avLst/>
                <a:gdLst>
                  <a:gd name="T0" fmla="*/ 305 w 406"/>
                  <a:gd name="T1" fmla="*/ 467 h 622"/>
                  <a:gd name="T2" fmla="*/ 239 w 406"/>
                  <a:gd name="T3" fmla="*/ 489 h 622"/>
                  <a:gd name="T4" fmla="*/ 305 w 406"/>
                  <a:gd name="T5" fmla="*/ 467 h 622"/>
                  <a:gd name="T6" fmla="*/ 135 w 406"/>
                  <a:gd name="T7" fmla="*/ 248 h 622"/>
                  <a:gd name="T8" fmla="*/ 196 w 406"/>
                  <a:gd name="T9" fmla="*/ 131 h 622"/>
                  <a:gd name="T10" fmla="*/ 133 w 406"/>
                  <a:gd name="T11" fmla="*/ 247 h 622"/>
                  <a:gd name="T12" fmla="*/ 135 w 406"/>
                  <a:gd name="T13" fmla="*/ 248 h 622"/>
                  <a:gd name="T14" fmla="*/ 353 w 406"/>
                  <a:gd name="T15" fmla="*/ 503 h 622"/>
                  <a:gd name="T16" fmla="*/ 257 w 406"/>
                  <a:gd name="T17" fmla="*/ 544 h 622"/>
                  <a:gd name="T18" fmla="*/ 239 w 406"/>
                  <a:gd name="T19" fmla="*/ 599 h 622"/>
                  <a:gd name="T20" fmla="*/ 218 w 406"/>
                  <a:gd name="T21" fmla="*/ 621 h 622"/>
                  <a:gd name="T22" fmla="*/ 196 w 406"/>
                  <a:gd name="T23" fmla="*/ 599 h 622"/>
                  <a:gd name="T24" fmla="*/ 196 w 406"/>
                  <a:gd name="T25" fmla="*/ 565 h 622"/>
                  <a:gd name="T26" fmla="*/ 177 w 406"/>
                  <a:gd name="T27" fmla="*/ 545 h 622"/>
                  <a:gd name="T28" fmla="*/ 50 w 406"/>
                  <a:gd name="T29" fmla="*/ 499 h 622"/>
                  <a:gd name="T30" fmla="*/ 49 w 406"/>
                  <a:gd name="T31" fmla="*/ 460 h 622"/>
                  <a:gd name="T32" fmla="*/ 80 w 406"/>
                  <a:gd name="T33" fmla="*/ 452 h 622"/>
                  <a:gd name="T34" fmla="*/ 173 w 406"/>
                  <a:gd name="T35" fmla="*/ 487 h 622"/>
                  <a:gd name="T36" fmla="*/ 196 w 406"/>
                  <a:gd name="T37" fmla="*/ 466 h 622"/>
                  <a:gd name="T38" fmla="*/ 196 w 406"/>
                  <a:gd name="T39" fmla="*/ 355 h 622"/>
                  <a:gd name="T40" fmla="*/ 179 w 406"/>
                  <a:gd name="T41" fmla="*/ 334 h 622"/>
                  <a:gd name="T42" fmla="*/ 179 w 406"/>
                  <a:gd name="T43" fmla="*/ 77 h 622"/>
                  <a:gd name="T44" fmla="*/ 196 w 406"/>
                  <a:gd name="T45" fmla="*/ 20 h 622"/>
                  <a:gd name="T46" fmla="*/ 218 w 406"/>
                  <a:gd name="T47" fmla="*/ 0 h 622"/>
                  <a:gd name="T48" fmla="*/ 239 w 406"/>
                  <a:gd name="T49" fmla="*/ 20 h 622"/>
                  <a:gd name="T50" fmla="*/ 239 w 406"/>
                  <a:gd name="T51" fmla="*/ 55 h 622"/>
                  <a:gd name="T52" fmla="*/ 258 w 406"/>
                  <a:gd name="T53" fmla="*/ 75 h 622"/>
                  <a:gd name="T54" fmla="*/ 357 w 406"/>
                  <a:gd name="T55" fmla="*/ 105 h 622"/>
                  <a:gd name="T56" fmla="*/ 361 w 406"/>
                  <a:gd name="T57" fmla="*/ 145 h 622"/>
                  <a:gd name="T58" fmla="*/ 332 w 406"/>
                  <a:gd name="T59" fmla="*/ 156 h 622"/>
                  <a:gd name="T60" fmla="*/ 239 w 406"/>
                  <a:gd name="T61" fmla="*/ 130 h 622"/>
                  <a:gd name="T62" fmla="*/ 239 w 406"/>
                  <a:gd name="T63" fmla="*/ 284 h 622"/>
                  <a:gd name="T64" fmla="*/ 371 w 406"/>
                  <a:gd name="T65" fmla="*/ 348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6" h="622">
                    <a:moveTo>
                      <a:pt x="305" y="467"/>
                    </a:moveTo>
                    <a:lnTo>
                      <a:pt x="305" y="467"/>
                    </a:lnTo>
                    <a:cubicBezTo>
                      <a:pt x="361" y="412"/>
                      <a:pt x="304" y="358"/>
                      <a:pt x="239" y="347"/>
                    </a:cubicBezTo>
                    <a:lnTo>
                      <a:pt x="239" y="489"/>
                    </a:lnTo>
                    <a:lnTo>
                      <a:pt x="239" y="489"/>
                    </a:lnTo>
                    <a:cubicBezTo>
                      <a:pt x="268" y="486"/>
                      <a:pt x="291" y="479"/>
                      <a:pt x="305" y="467"/>
                    </a:cubicBezTo>
                    <a:close/>
                    <a:moveTo>
                      <a:pt x="135" y="248"/>
                    </a:moveTo>
                    <a:lnTo>
                      <a:pt x="135" y="248"/>
                    </a:lnTo>
                    <a:cubicBezTo>
                      <a:pt x="150" y="259"/>
                      <a:pt x="170" y="267"/>
                      <a:pt x="196" y="274"/>
                    </a:cubicBezTo>
                    <a:lnTo>
                      <a:pt x="196" y="131"/>
                    </a:lnTo>
                    <a:lnTo>
                      <a:pt x="196" y="131"/>
                    </a:lnTo>
                    <a:cubicBezTo>
                      <a:pt x="132" y="132"/>
                      <a:pt x="81" y="201"/>
                      <a:pt x="133" y="247"/>
                    </a:cubicBezTo>
                    <a:lnTo>
                      <a:pt x="133" y="247"/>
                    </a:lnTo>
                    <a:cubicBezTo>
                      <a:pt x="134" y="247"/>
                      <a:pt x="134" y="247"/>
                      <a:pt x="135" y="248"/>
                    </a:cubicBezTo>
                    <a:close/>
                    <a:moveTo>
                      <a:pt x="353" y="503"/>
                    </a:moveTo>
                    <a:lnTo>
                      <a:pt x="353" y="503"/>
                    </a:lnTo>
                    <a:cubicBezTo>
                      <a:pt x="330" y="525"/>
                      <a:pt x="298" y="539"/>
                      <a:pt x="257" y="544"/>
                    </a:cubicBezTo>
                    <a:lnTo>
                      <a:pt x="257" y="544"/>
                    </a:lnTo>
                    <a:cubicBezTo>
                      <a:pt x="247" y="545"/>
                      <a:pt x="239" y="555"/>
                      <a:pt x="239" y="565"/>
                    </a:cubicBezTo>
                    <a:lnTo>
                      <a:pt x="239" y="599"/>
                    </a:lnTo>
                    <a:lnTo>
                      <a:pt x="239" y="599"/>
                    </a:lnTo>
                    <a:cubicBezTo>
                      <a:pt x="239" y="611"/>
                      <a:pt x="230" y="621"/>
                      <a:pt x="218" y="621"/>
                    </a:cubicBezTo>
                    <a:lnTo>
                      <a:pt x="218" y="621"/>
                    </a:lnTo>
                    <a:cubicBezTo>
                      <a:pt x="206" y="621"/>
                      <a:pt x="196" y="611"/>
                      <a:pt x="196" y="599"/>
                    </a:cubicBezTo>
                    <a:lnTo>
                      <a:pt x="196" y="565"/>
                    </a:lnTo>
                    <a:lnTo>
                      <a:pt x="196" y="565"/>
                    </a:lnTo>
                    <a:cubicBezTo>
                      <a:pt x="196" y="554"/>
                      <a:pt x="189" y="545"/>
                      <a:pt x="177" y="545"/>
                    </a:cubicBezTo>
                    <a:lnTo>
                      <a:pt x="177" y="545"/>
                    </a:lnTo>
                    <a:cubicBezTo>
                      <a:pt x="133" y="539"/>
                      <a:pt x="84" y="525"/>
                      <a:pt x="50" y="499"/>
                    </a:cubicBezTo>
                    <a:lnTo>
                      <a:pt x="50" y="499"/>
                    </a:lnTo>
                    <a:cubicBezTo>
                      <a:pt x="42" y="493"/>
                      <a:pt x="39" y="483"/>
                      <a:pt x="43" y="473"/>
                    </a:cubicBezTo>
                    <a:lnTo>
                      <a:pt x="49" y="460"/>
                    </a:lnTo>
                    <a:lnTo>
                      <a:pt x="49" y="460"/>
                    </a:lnTo>
                    <a:cubicBezTo>
                      <a:pt x="55" y="449"/>
                      <a:pt x="70" y="445"/>
                      <a:pt x="80" y="452"/>
                    </a:cubicBezTo>
                    <a:lnTo>
                      <a:pt x="80" y="452"/>
                    </a:lnTo>
                    <a:cubicBezTo>
                      <a:pt x="107" y="470"/>
                      <a:pt x="140" y="481"/>
                      <a:pt x="173" y="487"/>
                    </a:cubicBezTo>
                    <a:lnTo>
                      <a:pt x="173" y="487"/>
                    </a:lnTo>
                    <a:cubicBezTo>
                      <a:pt x="185" y="489"/>
                      <a:pt x="196" y="479"/>
                      <a:pt x="196" y="466"/>
                    </a:cubicBezTo>
                    <a:lnTo>
                      <a:pt x="196" y="355"/>
                    </a:lnTo>
                    <a:lnTo>
                      <a:pt x="196" y="355"/>
                    </a:lnTo>
                    <a:cubicBezTo>
                      <a:pt x="196" y="344"/>
                      <a:pt x="190" y="335"/>
                      <a:pt x="179" y="334"/>
                    </a:cubicBezTo>
                    <a:lnTo>
                      <a:pt x="179" y="334"/>
                    </a:lnTo>
                    <a:cubicBezTo>
                      <a:pt x="5" y="301"/>
                      <a:pt x="0" y="105"/>
                      <a:pt x="179" y="77"/>
                    </a:cubicBezTo>
                    <a:lnTo>
                      <a:pt x="179" y="77"/>
                    </a:lnTo>
                    <a:cubicBezTo>
                      <a:pt x="189" y="75"/>
                      <a:pt x="196" y="67"/>
                      <a:pt x="196" y="56"/>
                    </a:cubicBezTo>
                    <a:lnTo>
                      <a:pt x="196" y="20"/>
                    </a:lnTo>
                    <a:lnTo>
                      <a:pt x="196" y="20"/>
                    </a:lnTo>
                    <a:cubicBezTo>
                      <a:pt x="196" y="9"/>
                      <a:pt x="206" y="0"/>
                      <a:pt x="218" y="0"/>
                    </a:cubicBezTo>
                    <a:lnTo>
                      <a:pt x="218" y="0"/>
                    </a:lnTo>
                    <a:cubicBezTo>
                      <a:pt x="230" y="0"/>
                      <a:pt x="239" y="9"/>
                      <a:pt x="239" y="20"/>
                    </a:cubicBezTo>
                    <a:lnTo>
                      <a:pt x="239" y="55"/>
                    </a:lnTo>
                    <a:lnTo>
                      <a:pt x="239" y="55"/>
                    </a:lnTo>
                    <a:cubicBezTo>
                      <a:pt x="239" y="66"/>
                      <a:pt x="248" y="75"/>
                      <a:pt x="258" y="75"/>
                    </a:cubicBezTo>
                    <a:lnTo>
                      <a:pt x="258" y="75"/>
                    </a:lnTo>
                    <a:cubicBezTo>
                      <a:pt x="292" y="79"/>
                      <a:pt x="328" y="89"/>
                      <a:pt x="357" y="105"/>
                    </a:cubicBezTo>
                    <a:lnTo>
                      <a:pt x="357" y="105"/>
                    </a:lnTo>
                    <a:cubicBezTo>
                      <a:pt x="366" y="110"/>
                      <a:pt x="370" y="122"/>
                      <a:pt x="366" y="131"/>
                    </a:cubicBezTo>
                    <a:lnTo>
                      <a:pt x="361" y="145"/>
                    </a:lnTo>
                    <a:lnTo>
                      <a:pt x="361" y="145"/>
                    </a:lnTo>
                    <a:cubicBezTo>
                      <a:pt x="356" y="157"/>
                      <a:pt x="342" y="162"/>
                      <a:pt x="332" y="156"/>
                    </a:cubicBezTo>
                    <a:lnTo>
                      <a:pt x="332" y="156"/>
                    </a:lnTo>
                    <a:cubicBezTo>
                      <a:pt x="302" y="141"/>
                      <a:pt x="271" y="132"/>
                      <a:pt x="239" y="130"/>
                    </a:cubicBezTo>
                    <a:lnTo>
                      <a:pt x="239" y="284"/>
                    </a:lnTo>
                    <a:lnTo>
                      <a:pt x="239" y="284"/>
                    </a:lnTo>
                    <a:cubicBezTo>
                      <a:pt x="295" y="300"/>
                      <a:pt x="335" y="306"/>
                      <a:pt x="371" y="348"/>
                    </a:cubicBezTo>
                    <a:lnTo>
                      <a:pt x="371" y="348"/>
                    </a:lnTo>
                    <a:cubicBezTo>
                      <a:pt x="405" y="390"/>
                      <a:pt x="397" y="467"/>
                      <a:pt x="353" y="5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1" name="Freeform 144">
                <a:extLst>
                  <a:ext uri="{FF2B5EF4-FFF2-40B4-BE49-F238E27FC236}">
                    <a16:creationId xmlns:a16="http://schemas.microsoft.com/office/drawing/2014/main" id="{6E882361-C547-46E3-B2AF-F471CAAAE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450" y="5851374"/>
                <a:ext cx="1036058" cy="1036058"/>
              </a:xfrm>
              <a:custGeom>
                <a:avLst/>
                <a:gdLst>
                  <a:gd name="T0" fmla="*/ 1165 w 1166"/>
                  <a:gd name="T1" fmla="*/ 582 h 1164"/>
                  <a:gd name="T2" fmla="*/ 1165 w 1166"/>
                  <a:gd name="T3" fmla="*/ 582 h 1164"/>
                  <a:gd name="T4" fmla="*/ 582 w 1166"/>
                  <a:gd name="T5" fmla="*/ 1163 h 1164"/>
                  <a:gd name="T6" fmla="*/ 582 w 1166"/>
                  <a:gd name="T7" fmla="*/ 1163 h 1164"/>
                  <a:gd name="T8" fmla="*/ 0 w 1166"/>
                  <a:gd name="T9" fmla="*/ 582 h 1164"/>
                  <a:gd name="T10" fmla="*/ 0 w 1166"/>
                  <a:gd name="T11" fmla="*/ 582 h 1164"/>
                  <a:gd name="T12" fmla="*/ 582 w 1166"/>
                  <a:gd name="T13" fmla="*/ 0 h 1164"/>
                  <a:gd name="T14" fmla="*/ 582 w 1166"/>
                  <a:gd name="T15" fmla="*/ 0 h 1164"/>
                  <a:gd name="T16" fmla="*/ 1165 w 1166"/>
                  <a:gd name="T17" fmla="*/ 582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6" h="1164">
                    <a:moveTo>
                      <a:pt x="1165" y="582"/>
                    </a:moveTo>
                    <a:lnTo>
                      <a:pt x="1165" y="582"/>
                    </a:lnTo>
                    <a:cubicBezTo>
                      <a:pt x="1165" y="904"/>
                      <a:pt x="904" y="1163"/>
                      <a:pt x="582" y="1163"/>
                    </a:cubicBezTo>
                    <a:lnTo>
                      <a:pt x="582" y="1163"/>
                    </a:lnTo>
                    <a:cubicBezTo>
                      <a:pt x="260" y="1163"/>
                      <a:pt x="0" y="904"/>
                      <a:pt x="0" y="582"/>
                    </a:cubicBezTo>
                    <a:lnTo>
                      <a:pt x="0" y="582"/>
                    </a:lnTo>
                    <a:cubicBezTo>
                      <a:pt x="0" y="260"/>
                      <a:pt x="260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5" y="260"/>
                      <a:pt x="1165" y="58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71D3D3A-662A-4973-BCCB-C07D3F404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450" y="5851374"/>
                <a:ext cx="1036058" cy="1036058"/>
              </a:xfrm>
              <a:custGeom>
                <a:avLst/>
                <a:gdLst>
                  <a:gd name="T0" fmla="*/ 1165 w 1166"/>
                  <a:gd name="T1" fmla="*/ 582 h 1164"/>
                  <a:gd name="T2" fmla="*/ 1165 w 1166"/>
                  <a:gd name="T3" fmla="*/ 582 h 1164"/>
                  <a:gd name="T4" fmla="*/ 582 w 1166"/>
                  <a:gd name="T5" fmla="*/ 1163 h 1164"/>
                  <a:gd name="T6" fmla="*/ 582 w 1166"/>
                  <a:gd name="T7" fmla="*/ 1163 h 1164"/>
                  <a:gd name="T8" fmla="*/ 0 w 1166"/>
                  <a:gd name="T9" fmla="*/ 582 h 1164"/>
                  <a:gd name="T10" fmla="*/ 0 w 1166"/>
                  <a:gd name="T11" fmla="*/ 582 h 1164"/>
                  <a:gd name="T12" fmla="*/ 582 w 1166"/>
                  <a:gd name="T13" fmla="*/ 0 h 1164"/>
                  <a:gd name="T14" fmla="*/ 582 w 1166"/>
                  <a:gd name="T15" fmla="*/ 0 h 1164"/>
                  <a:gd name="T16" fmla="*/ 1165 w 1166"/>
                  <a:gd name="T17" fmla="*/ 582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6" h="1164">
                    <a:moveTo>
                      <a:pt x="1165" y="582"/>
                    </a:moveTo>
                    <a:lnTo>
                      <a:pt x="1165" y="582"/>
                    </a:lnTo>
                    <a:cubicBezTo>
                      <a:pt x="1165" y="904"/>
                      <a:pt x="904" y="1163"/>
                      <a:pt x="582" y="1163"/>
                    </a:cubicBezTo>
                    <a:lnTo>
                      <a:pt x="582" y="1163"/>
                    </a:lnTo>
                    <a:cubicBezTo>
                      <a:pt x="260" y="1163"/>
                      <a:pt x="0" y="904"/>
                      <a:pt x="0" y="582"/>
                    </a:cubicBezTo>
                    <a:lnTo>
                      <a:pt x="0" y="582"/>
                    </a:lnTo>
                    <a:cubicBezTo>
                      <a:pt x="0" y="260"/>
                      <a:pt x="260" y="0"/>
                      <a:pt x="582" y="0"/>
                    </a:cubicBezTo>
                    <a:lnTo>
                      <a:pt x="582" y="0"/>
                    </a:lnTo>
                    <a:cubicBezTo>
                      <a:pt x="904" y="0"/>
                      <a:pt x="1165" y="260"/>
                      <a:pt x="1165" y="58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18D63C12-942E-4B36-A8FB-82488B5E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9863" y="5929864"/>
                <a:ext cx="875157" cy="875157"/>
              </a:xfrm>
              <a:custGeom>
                <a:avLst/>
                <a:gdLst>
                  <a:gd name="T0" fmla="*/ 984 w 985"/>
                  <a:gd name="T1" fmla="*/ 492 h 985"/>
                  <a:gd name="T2" fmla="*/ 984 w 985"/>
                  <a:gd name="T3" fmla="*/ 492 h 985"/>
                  <a:gd name="T4" fmla="*/ 492 w 985"/>
                  <a:gd name="T5" fmla="*/ 984 h 985"/>
                  <a:gd name="T6" fmla="*/ 492 w 985"/>
                  <a:gd name="T7" fmla="*/ 984 h 985"/>
                  <a:gd name="T8" fmla="*/ 0 w 985"/>
                  <a:gd name="T9" fmla="*/ 492 h 985"/>
                  <a:gd name="T10" fmla="*/ 0 w 985"/>
                  <a:gd name="T11" fmla="*/ 492 h 985"/>
                  <a:gd name="T12" fmla="*/ 492 w 985"/>
                  <a:gd name="T13" fmla="*/ 0 h 985"/>
                  <a:gd name="T14" fmla="*/ 492 w 985"/>
                  <a:gd name="T15" fmla="*/ 0 h 985"/>
                  <a:gd name="T16" fmla="*/ 984 w 985"/>
                  <a:gd name="T17" fmla="*/ 492 h 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5" h="985">
                    <a:moveTo>
                      <a:pt x="984" y="492"/>
                    </a:moveTo>
                    <a:lnTo>
                      <a:pt x="984" y="492"/>
                    </a:lnTo>
                    <a:cubicBezTo>
                      <a:pt x="984" y="764"/>
                      <a:pt x="764" y="984"/>
                      <a:pt x="492" y="984"/>
                    </a:cubicBezTo>
                    <a:lnTo>
                      <a:pt x="492" y="984"/>
                    </a:lnTo>
                    <a:cubicBezTo>
                      <a:pt x="220" y="984"/>
                      <a:pt x="0" y="764"/>
                      <a:pt x="0" y="492"/>
                    </a:cubicBezTo>
                    <a:lnTo>
                      <a:pt x="0" y="492"/>
                    </a:lnTo>
                    <a:cubicBezTo>
                      <a:pt x="0" y="220"/>
                      <a:pt x="220" y="0"/>
                      <a:pt x="492" y="0"/>
                    </a:cubicBezTo>
                    <a:lnTo>
                      <a:pt x="492" y="0"/>
                    </a:lnTo>
                    <a:cubicBezTo>
                      <a:pt x="764" y="0"/>
                      <a:pt x="984" y="220"/>
                      <a:pt x="984" y="4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88E366F8-84C4-485B-8EDF-CD88E7A08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4805" y="5996581"/>
                <a:ext cx="333581" cy="333578"/>
              </a:xfrm>
              <a:custGeom>
                <a:avLst/>
                <a:gdLst>
                  <a:gd name="T0" fmla="*/ 0 w 376"/>
                  <a:gd name="T1" fmla="*/ 366 h 376"/>
                  <a:gd name="T2" fmla="*/ 0 w 376"/>
                  <a:gd name="T3" fmla="*/ 366 h 376"/>
                  <a:gd name="T4" fmla="*/ 367 w 376"/>
                  <a:gd name="T5" fmla="*/ 0 h 376"/>
                  <a:gd name="T6" fmla="*/ 367 w 376"/>
                  <a:gd name="T7" fmla="*/ 0 h 376"/>
                  <a:gd name="T8" fmla="*/ 368 w 376"/>
                  <a:gd name="T9" fmla="*/ 12 h 376"/>
                  <a:gd name="T10" fmla="*/ 368 w 376"/>
                  <a:gd name="T11" fmla="*/ 12 h 376"/>
                  <a:gd name="T12" fmla="*/ 12 w 376"/>
                  <a:gd name="T13" fmla="*/ 368 h 376"/>
                  <a:gd name="T14" fmla="*/ 12 w 376"/>
                  <a:gd name="T15" fmla="*/ 368 h 376"/>
                  <a:gd name="T16" fmla="*/ 0 w 376"/>
                  <a:gd name="T17" fmla="*/ 366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6" h="376">
                    <a:moveTo>
                      <a:pt x="0" y="366"/>
                    </a:moveTo>
                    <a:lnTo>
                      <a:pt x="0" y="366"/>
                    </a:lnTo>
                    <a:cubicBezTo>
                      <a:pt x="0" y="174"/>
                      <a:pt x="175" y="0"/>
                      <a:pt x="367" y="0"/>
                    </a:cubicBezTo>
                    <a:lnTo>
                      <a:pt x="367" y="0"/>
                    </a:lnTo>
                    <a:cubicBezTo>
                      <a:pt x="374" y="0"/>
                      <a:pt x="375" y="10"/>
                      <a:pt x="368" y="12"/>
                    </a:cubicBezTo>
                    <a:lnTo>
                      <a:pt x="368" y="12"/>
                    </a:lnTo>
                    <a:cubicBezTo>
                      <a:pt x="192" y="51"/>
                      <a:pt x="51" y="192"/>
                      <a:pt x="12" y="368"/>
                    </a:cubicBezTo>
                    <a:lnTo>
                      <a:pt x="12" y="368"/>
                    </a:lnTo>
                    <a:cubicBezTo>
                      <a:pt x="10" y="375"/>
                      <a:pt x="0" y="374"/>
                      <a:pt x="0" y="36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5" name="Freeform 148">
                <a:extLst>
                  <a:ext uri="{FF2B5EF4-FFF2-40B4-BE49-F238E27FC236}">
                    <a16:creationId xmlns:a16="http://schemas.microsoft.com/office/drawing/2014/main" id="{803CAC5E-C00D-4384-A629-0B0F3E5FB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7105" y="6090768"/>
                <a:ext cx="361051" cy="553348"/>
              </a:xfrm>
              <a:custGeom>
                <a:avLst/>
                <a:gdLst>
                  <a:gd name="T0" fmla="*/ 305 w 406"/>
                  <a:gd name="T1" fmla="*/ 467 h 622"/>
                  <a:gd name="T2" fmla="*/ 239 w 406"/>
                  <a:gd name="T3" fmla="*/ 489 h 622"/>
                  <a:gd name="T4" fmla="*/ 305 w 406"/>
                  <a:gd name="T5" fmla="*/ 467 h 622"/>
                  <a:gd name="T6" fmla="*/ 135 w 406"/>
                  <a:gd name="T7" fmla="*/ 248 h 622"/>
                  <a:gd name="T8" fmla="*/ 197 w 406"/>
                  <a:gd name="T9" fmla="*/ 131 h 622"/>
                  <a:gd name="T10" fmla="*/ 132 w 406"/>
                  <a:gd name="T11" fmla="*/ 247 h 622"/>
                  <a:gd name="T12" fmla="*/ 135 w 406"/>
                  <a:gd name="T13" fmla="*/ 248 h 622"/>
                  <a:gd name="T14" fmla="*/ 352 w 406"/>
                  <a:gd name="T15" fmla="*/ 504 h 622"/>
                  <a:gd name="T16" fmla="*/ 256 w 406"/>
                  <a:gd name="T17" fmla="*/ 544 h 622"/>
                  <a:gd name="T18" fmla="*/ 239 w 406"/>
                  <a:gd name="T19" fmla="*/ 599 h 622"/>
                  <a:gd name="T20" fmla="*/ 218 w 406"/>
                  <a:gd name="T21" fmla="*/ 621 h 622"/>
                  <a:gd name="T22" fmla="*/ 197 w 406"/>
                  <a:gd name="T23" fmla="*/ 599 h 622"/>
                  <a:gd name="T24" fmla="*/ 197 w 406"/>
                  <a:gd name="T25" fmla="*/ 565 h 622"/>
                  <a:gd name="T26" fmla="*/ 178 w 406"/>
                  <a:gd name="T27" fmla="*/ 544 h 622"/>
                  <a:gd name="T28" fmla="*/ 49 w 406"/>
                  <a:gd name="T29" fmla="*/ 499 h 622"/>
                  <a:gd name="T30" fmla="*/ 49 w 406"/>
                  <a:gd name="T31" fmla="*/ 461 h 622"/>
                  <a:gd name="T32" fmla="*/ 80 w 406"/>
                  <a:gd name="T33" fmla="*/ 452 h 622"/>
                  <a:gd name="T34" fmla="*/ 172 w 406"/>
                  <a:gd name="T35" fmla="*/ 487 h 622"/>
                  <a:gd name="T36" fmla="*/ 197 w 406"/>
                  <a:gd name="T37" fmla="*/ 466 h 622"/>
                  <a:gd name="T38" fmla="*/ 197 w 406"/>
                  <a:gd name="T39" fmla="*/ 354 h 622"/>
                  <a:gd name="T40" fmla="*/ 178 w 406"/>
                  <a:gd name="T41" fmla="*/ 334 h 622"/>
                  <a:gd name="T42" fmla="*/ 178 w 406"/>
                  <a:gd name="T43" fmla="*/ 77 h 622"/>
                  <a:gd name="T44" fmla="*/ 197 w 406"/>
                  <a:gd name="T45" fmla="*/ 21 h 622"/>
                  <a:gd name="T46" fmla="*/ 218 w 406"/>
                  <a:gd name="T47" fmla="*/ 0 h 622"/>
                  <a:gd name="T48" fmla="*/ 239 w 406"/>
                  <a:gd name="T49" fmla="*/ 21 h 622"/>
                  <a:gd name="T50" fmla="*/ 239 w 406"/>
                  <a:gd name="T51" fmla="*/ 55 h 622"/>
                  <a:gd name="T52" fmla="*/ 258 w 406"/>
                  <a:gd name="T53" fmla="*/ 75 h 622"/>
                  <a:gd name="T54" fmla="*/ 357 w 406"/>
                  <a:gd name="T55" fmla="*/ 104 h 622"/>
                  <a:gd name="T56" fmla="*/ 360 w 406"/>
                  <a:gd name="T57" fmla="*/ 146 h 622"/>
                  <a:gd name="T58" fmla="*/ 331 w 406"/>
                  <a:gd name="T59" fmla="*/ 156 h 622"/>
                  <a:gd name="T60" fmla="*/ 239 w 406"/>
                  <a:gd name="T61" fmla="*/ 130 h 622"/>
                  <a:gd name="T62" fmla="*/ 239 w 406"/>
                  <a:gd name="T63" fmla="*/ 284 h 622"/>
                  <a:gd name="T64" fmla="*/ 370 w 406"/>
                  <a:gd name="T65" fmla="*/ 347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6" h="622">
                    <a:moveTo>
                      <a:pt x="305" y="467"/>
                    </a:moveTo>
                    <a:lnTo>
                      <a:pt x="305" y="467"/>
                    </a:lnTo>
                    <a:cubicBezTo>
                      <a:pt x="361" y="412"/>
                      <a:pt x="303" y="358"/>
                      <a:pt x="239" y="347"/>
                    </a:cubicBezTo>
                    <a:lnTo>
                      <a:pt x="239" y="489"/>
                    </a:lnTo>
                    <a:lnTo>
                      <a:pt x="239" y="489"/>
                    </a:lnTo>
                    <a:cubicBezTo>
                      <a:pt x="269" y="486"/>
                      <a:pt x="291" y="478"/>
                      <a:pt x="305" y="467"/>
                    </a:cubicBezTo>
                    <a:close/>
                    <a:moveTo>
                      <a:pt x="135" y="248"/>
                    </a:moveTo>
                    <a:lnTo>
                      <a:pt x="135" y="248"/>
                    </a:lnTo>
                    <a:cubicBezTo>
                      <a:pt x="149" y="258"/>
                      <a:pt x="170" y="267"/>
                      <a:pt x="197" y="274"/>
                    </a:cubicBezTo>
                    <a:lnTo>
                      <a:pt x="197" y="131"/>
                    </a:lnTo>
                    <a:lnTo>
                      <a:pt x="197" y="131"/>
                    </a:lnTo>
                    <a:cubicBezTo>
                      <a:pt x="132" y="132"/>
                      <a:pt x="81" y="201"/>
                      <a:pt x="132" y="247"/>
                    </a:cubicBezTo>
                    <a:lnTo>
                      <a:pt x="132" y="247"/>
                    </a:lnTo>
                    <a:cubicBezTo>
                      <a:pt x="133" y="248"/>
                      <a:pt x="134" y="248"/>
                      <a:pt x="135" y="248"/>
                    </a:cubicBezTo>
                    <a:close/>
                    <a:moveTo>
                      <a:pt x="352" y="504"/>
                    </a:moveTo>
                    <a:lnTo>
                      <a:pt x="352" y="504"/>
                    </a:lnTo>
                    <a:cubicBezTo>
                      <a:pt x="330" y="525"/>
                      <a:pt x="298" y="538"/>
                      <a:pt x="256" y="544"/>
                    </a:cubicBezTo>
                    <a:lnTo>
                      <a:pt x="256" y="544"/>
                    </a:lnTo>
                    <a:cubicBezTo>
                      <a:pt x="246" y="545"/>
                      <a:pt x="239" y="555"/>
                      <a:pt x="239" y="565"/>
                    </a:cubicBezTo>
                    <a:lnTo>
                      <a:pt x="239" y="599"/>
                    </a:lnTo>
                    <a:lnTo>
                      <a:pt x="239" y="599"/>
                    </a:lnTo>
                    <a:cubicBezTo>
                      <a:pt x="239" y="611"/>
                      <a:pt x="229" y="621"/>
                      <a:pt x="218" y="621"/>
                    </a:cubicBezTo>
                    <a:lnTo>
                      <a:pt x="218" y="621"/>
                    </a:lnTo>
                    <a:cubicBezTo>
                      <a:pt x="206" y="621"/>
                      <a:pt x="197" y="611"/>
                      <a:pt x="197" y="599"/>
                    </a:cubicBezTo>
                    <a:lnTo>
                      <a:pt x="197" y="565"/>
                    </a:lnTo>
                    <a:lnTo>
                      <a:pt x="197" y="565"/>
                    </a:lnTo>
                    <a:cubicBezTo>
                      <a:pt x="197" y="554"/>
                      <a:pt x="188" y="545"/>
                      <a:pt x="178" y="544"/>
                    </a:cubicBezTo>
                    <a:lnTo>
                      <a:pt x="178" y="544"/>
                    </a:lnTo>
                    <a:cubicBezTo>
                      <a:pt x="132" y="540"/>
                      <a:pt x="85" y="525"/>
                      <a:pt x="49" y="499"/>
                    </a:cubicBezTo>
                    <a:lnTo>
                      <a:pt x="49" y="499"/>
                    </a:lnTo>
                    <a:cubicBezTo>
                      <a:pt x="42" y="493"/>
                      <a:pt x="39" y="483"/>
                      <a:pt x="43" y="474"/>
                    </a:cubicBezTo>
                    <a:lnTo>
                      <a:pt x="49" y="461"/>
                    </a:lnTo>
                    <a:lnTo>
                      <a:pt x="49" y="461"/>
                    </a:lnTo>
                    <a:cubicBezTo>
                      <a:pt x="54" y="449"/>
                      <a:pt x="69" y="445"/>
                      <a:pt x="80" y="452"/>
                    </a:cubicBezTo>
                    <a:lnTo>
                      <a:pt x="80" y="452"/>
                    </a:lnTo>
                    <a:cubicBezTo>
                      <a:pt x="107" y="470"/>
                      <a:pt x="139" y="482"/>
                      <a:pt x="172" y="487"/>
                    </a:cubicBezTo>
                    <a:lnTo>
                      <a:pt x="172" y="487"/>
                    </a:lnTo>
                    <a:cubicBezTo>
                      <a:pt x="184" y="489"/>
                      <a:pt x="197" y="478"/>
                      <a:pt x="197" y="466"/>
                    </a:cubicBezTo>
                    <a:lnTo>
                      <a:pt x="197" y="354"/>
                    </a:lnTo>
                    <a:lnTo>
                      <a:pt x="197" y="354"/>
                    </a:lnTo>
                    <a:cubicBezTo>
                      <a:pt x="197" y="344"/>
                      <a:pt x="189" y="336"/>
                      <a:pt x="178" y="334"/>
                    </a:cubicBezTo>
                    <a:lnTo>
                      <a:pt x="178" y="334"/>
                    </a:lnTo>
                    <a:cubicBezTo>
                      <a:pt x="5" y="300"/>
                      <a:pt x="0" y="104"/>
                      <a:pt x="178" y="77"/>
                    </a:cubicBezTo>
                    <a:lnTo>
                      <a:pt x="178" y="77"/>
                    </a:lnTo>
                    <a:cubicBezTo>
                      <a:pt x="189" y="75"/>
                      <a:pt x="197" y="67"/>
                      <a:pt x="197" y="57"/>
                    </a:cubicBezTo>
                    <a:lnTo>
                      <a:pt x="197" y="21"/>
                    </a:lnTo>
                    <a:lnTo>
                      <a:pt x="197" y="21"/>
                    </a:lnTo>
                    <a:cubicBezTo>
                      <a:pt x="197" y="9"/>
                      <a:pt x="206" y="0"/>
                      <a:pt x="218" y="0"/>
                    </a:cubicBezTo>
                    <a:lnTo>
                      <a:pt x="218" y="0"/>
                    </a:lnTo>
                    <a:cubicBezTo>
                      <a:pt x="229" y="0"/>
                      <a:pt x="239" y="9"/>
                      <a:pt x="239" y="21"/>
                    </a:cubicBezTo>
                    <a:lnTo>
                      <a:pt x="239" y="55"/>
                    </a:lnTo>
                    <a:lnTo>
                      <a:pt x="239" y="55"/>
                    </a:lnTo>
                    <a:cubicBezTo>
                      <a:pt x="239" y="66"/>
                      <a:pt x="247" y="74"/>
                      <a:pt x="258" y="75"/>
                    </a:cubicBezTo>
                    <a:lnTo>
                      <a:pt x="258" y="75"/>
                    </a:lnTo>
                    <a:cubicBezTo>
                      <a:pt x="292" y="79"/>
                      <a:pt x="328" y="89"/>
                      <a:pt x="357" y="104"/>
                    </a:cubicBezTo>
                    <a:lnTo>
                      <a:pt x="357" y="104"/>
                    </a:lnTo>
                    <a:cubicBezTo>
                      <a:pt x="366" y="110"/>
                      <a:pt x="370" y="122"/>
                      <a:pt x="366" y="131"/>
                    </a:cubicBezTo>
                    <a:lnTo>
                      <a:pt x="360" y="146"/>
                    </a:lnTo>
                    <a:lnTo>
                      <a:pt x="360" y="146"/>
                    </a:lnTo>
                    <a:cubicBezTo>
                      <a:pt x="356" y="156"/>
                      <a:pt x="342" y="162"/>
                      <a:pt x="331" y="156"/>
                    </a:cubicBezTo>
                    <a:lnTo>
                      <a:pt x="331" y="156"/>
                    </a:lnTo>
                    <a:cubicBezTo>
                      <a:pt x="302" y="140"/>
                      <a:pt x="271" y="132"/>
                      <a:pt x="239" y="130"/>
                    </a:cubicBezTo>
                    <a:lnTo>
                      <a:pt x="239" y="284"/>
                    </a:lnTo>
                    <a:lnTo>
                      <a:pt x="239" y="284"/>
                    </a:lnTo>
                    <a:cubicBezTo>
                      <a:pt x="294" y="300"/>
                      <a:pt x="335" y="307"/>
                      <a:pt x="370" y="347"/>
                    </a:cubicBezTo>
                    <a:lnTo>
                      <a:pt x="370" y="347"/>
                    </a:lnTo>
                    <a:cubicBezTo>
                      <a:pt x="405" y="389"/>
                      <a:pt x="397" y="467"/>
                      <a:pt x="352" y="5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6" name="Freeform 149">
                <a:extLst>
                  <a:ext uri="{FF2B5EF4-FFF2-40B4-BE49-F238E27FC236}">
                    <a16:creationId xmlns:a16="http://schemas.microsoft.com/office/drawing/2014/main" id="{89AF72F7-E9FD-480D-A991-90A034E22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953" y="6090768"/>
                <a:ext cx="3170967" cy="3257305"/>
              </a:xfrm>
              <a:custGeom>
                <a:avLst/>
                <a:gdLst>
                  <a:gd name="T0" fmla="*/ 902 w 3562"/>
                  <a:gd name="T1" fmla="*/ 3658 h 3659"/>
                  <a:gd name="T2" fmla="*/ 902 w 3562"/>
                  <a:gd name="T3" fmla="*/ 3658 h 3659"/>
                  <a:gd name="T4" fmla="*/ 2204 w 3562"/>
                  <a:gd name="T5" fmla="*/ 2240 h 3659"/>
                  <a:gd name="T6" fmla="*/ 2204 w 3562"/>
                  <a:gd name="T7" fmla="*/ 2240 h 3659"/>
                  <a:gd name="T8" fmla="*/ 3561 w 3562"/>
                  <a:gd name="T9" fmla="*/ 1309 h 3659"/>
                  <a:gd name="T10" fmla="*/ 2609 w 3562"/>
                  <a:gd name="T11" fmla="*/ 0 h 3659"/>
                  <a:gd name="T12" fmla="*/ 2609 w 3562"/>
                  <a:gd name="T13" fmla="*/ 0 h 3659"/>
                  <a:gd name="T14" fmla="*/ 964 w 3562"/>
                  <a:gd name="T15" fmla="*/ 938 h 3659"/>
                  <a:gd name="T16" fmla="*/ 964 w 3562"/>
                  <a:gd name="T17" fmla="*/ 938 h 3659"/>
                  <a:gd name="T18" fmla="*/ 0 w 3562"/>
                  <a:gd name="T19" fmla="*/ 2497 h 3659"/>
                  <a:gd name="T20" fmla="*/ 902 w 3562"/>
                  <a:gd name="T21" fmla="*/ 3658 h 3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62" h="3659">
                    <a:moveTo>
                      <a:pt x="902" y="3658"/>
                    </a:moveTo>
                    <a:lnTo>
                      <a:pt x="902" y="3658"/>
                    </a:lnTo>
                    <a:cubicBezTo>
                      <a:pt x="902" y="3658"/>
                      <a:pt x="1375" y="2931"/>
                      <a:pt x="2204" y="2240"/>
                    </a:cubicBezTo>
                    <a:lnTo>
                      <a:pt x="2204" y="2240"/>
                    </a:lnTo>
                    <a:cubicBezTo>
                      <a:pt x="3032" y="1547"/>
                      <a:pt x="3561" y="1309"/>
                      <a:pt x="3561" y="1309"/>
                    </a:cubicBezTo>
                    <a:lnTo>
                      <a:pt x="2609" y="0"/>
                    </a:lnTo>
                    <a:lnTo>
                      <a:pt x="2609" y="0"/>
                    </a:lnTo>
                    <a:cubicBezTo>
                      <a:pt x="2609" y="0"/>
                      <a:pt x="1546" y="222"/>
                      <a:pt x="964" y="938"/>
                    </a:cubicBezTo>
                    <a:lnTo>
                      <a:pt x="964" y="938"/>
                    </a:lnTo>
                    <a:cubicBezTo>
                      <a:pt x="384" y="1655"/>
                      <a:pt x="309" y="2041"/>
                      <a:pt x="0" y="2497"/>
                    </a:cubicBezTo>
                    <a:lnTo>
                      <a:pt x="902" y="365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7" name="Freeform 150">
                <a:extLst>
                  <a:ext uri="{FF2B5EF4-FFF2-40B4-BE49-F238E27FC236}">
                    <a16:creationId xmlns:a16="http://schemas.microsoft.com/office/drawing/2014/main" id="{0B8B5749-5A76-4FA1-B927-9A1FF18B7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953" y="6090768"/>
                <a:ext cx="3170967" cy="3257305"/>
              </a:xfrm>
              <a:custGeom>
                <a:avLst/>
                <a:gdLst>
                  <a:gd name="T0" fmla="*/ 902 w 3562"/>
                  <a:gd name="T1" fmla="*/ 3658 h 3659"/>
                  <a:gd name="T2" fmla="*/ 902 w 3562"/>
                  <a:gd name="T3" fmla="*/ 3658 h 3659"/>
                  <a:gd name="T4" fmla="*/ 2204 w 3562"/>
                  <a:gd name="T5" fmla="*/ 2240 h 3659"/>
                  <a:gd name="T6" fmla="*/ 2204 w 3562"/>
                  <a:gd name="T7" fmla="*/ 2240 h 3659"/>
                  <a:gd name="T8" fmla="*/ 3561 w 3562"/>
                  <a:gd name="T9" fmla="*/ 1309 h 3659"/>
                  <a:gd name="T10" fmla="*/ 2609 w 3562"/>
                  <a:gd name="T11" fmla="*/ 0 h 3659"/>
                  <a:gd name="T12" fmla="*/ 2609 w 3562"/>
                  <a:gd name="T13" fmla="*/ 0 h 3659"/>
                  <a:gd name="T14" fmla="*/ 964 w 3562"/>
                  <a:gd name="T15" fmla="*/ 938 h 3659"/>
                  <a:gd name="T16" fmla="*/ 964 w 3562"/>
                  <a:gd name="T17" fmla="*/ 938 h 3659"/>
                  <a:gd name="T18" fmla="*/ 0 w 3562"/>
                  <a:gd name="T19" fmla="*/ 2497 h 3659"/>
                  <a:gd name="T20" fmla="*/ 902 w 3562"/>
                  <a:gd name="T21" fmla="*/ 3658 h 3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62" h="3659">
                    <a:moveTo>
                      <a:pt x="902" y="3658"/>
                    </a:moveTo>
                    <a:lnTo>
                      <a:pt x="902" y="3658"/>
                    </a:lnTo>
                    <a:cubicBezTo>
                      <a:pt x="902" y="3658"/>
                      <a:pt x="1375" y="2931"/>
                      <a:pt x="2204" y="2240"/>
                    </a:cubicBezTo>
                    <a:lnTo>
                      <a:pt x="2204" y="2240"/>
                    </a:lnTo>
                    <a:cubicBezTo>
                      <a:pt x="3032" y="1547"/>
                      <a:pt x="3561" y="1309"/>
                      <a:pt x="3561" y="1309"/>
                    </a:cubicBezTo>
                    <a:lnTo>
                      <a:pt x="2609" y="0"/>
                    </a:lnTo>
                    <a:lnTo>
                      <a:pt x="2609" y="0"/>
                    </a:lnTo>
                    <a:cubicBezTo>
                      <a:pt x="2609" y="0"/>
                      <a:pt x="1546" y="222"/>
                      <a:pt x="964" y="938"/>
                    </a:cubicBezTo>
                    <a:lnTo>
                      <a:pt x="964" y="938"/>
                    </a:lnTo>
                    <a:cubicBezTo>
                      <a:pt x="384" y="1655"/>
                      <a:pt x="309" y="2041"/>
                      <a:pt x="0" y="2497"/>
                    </a:cubicBezTo>
                    <a:lnTo>
                      <a:pt x="902" y="3658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8" name="Freeform 151">
                <a:extLst>
                  <a:ext uri="{FF2B5EF4-FFF2-40B4-BE49-F238E27FC236}">
                    <a16:creationId xmlns:a16="http://schemas.microsoft.com/office/drawing/2014/main" id="{04487D35-AB41-41FC-9049-ACC089B47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313" y="6020128"/>
                <a:ext cx="3308324" cy="3394660"/>
              </a:xfrm>
              <a:custGeom>
                <a:avLst/>
                <a:gdLst>
                  <a:gd name="T0" fmla="*/ 171 w 3719"/>
                  <a:gd name="T1" fmla="*/ 2574 h 3813"/>
                  <a:gd name="T2" fmla="*/ 978 w 3719"/>
                  <a:gd name="T3" fmla="*/ 3612 h 3813"/>
                  <a:gd name="T4" fmla="*/ 978 w 3719"/>
                  <a:gd name="T5" fmla="*/ 3612 h 3813"/>
                  <a:gd name="T6" fmla="*/ 1264 w 3719"/>
                  <a:gd name="T7" fmla="*/ 3241 h 3813"/>
                  <a:gd name="T8" fmla="*/ 1264 w 3719"/>
                  <a:gd name="T9" fmla="*/ 3241 h 3813"/>
                  <a:gd name="T10" fmla="*/ 2235 w 3719"/>
                  <a:gd name="T11" fmla="*/ 2262 h 3813"/>
                  <a:gd name="T12" fmla="*/ 2235 w 3719"/>
                  <a:gd name="T13" fmla="*/ 2262 h 3813"/>
                  <a:gd name="T14" fmla="*/ 3232 w 3719"/>
                  <a:gd name="T15" fmla="*/ 1531 h 3813"/>
                  <a:gd name="T16" fmla="*/ 3232 w 3719"/>
                  <a:gd name="T17" fmla="*/ 1531 h 3813"/>
                  <a:gd name="T18" fmla="*/ 3528 w 3719"/>
                  <a:gd name="T19" fmla="*/ 1361 h 3813"/>
                  <a:gd name="T20" fmla="*/ 2657 w 3719"/>
                  <a:gd name="T21" fmla="*/ 163 h 3813"/>
                  <a:gd name="T22" fmla="*/ 2657 w 3719"/>
                  <a:gd name="T23" fmla="*/ 163 h 3813"/>
                  <a:gd name="T24" fmla="*/ 2110 w 3719"/>
                  <a:gd name="T25" fmla="*/ 350 h 3813"/>
                  <a:gd name="T26" fmla="*/ 2110 w 3719"/>
                  <a:gd name="T27" fmla="*/ 350 h 3813"/>
                  <a:gd name="T28" fmla="*/ 1101 w 3719"/>
                  <a:gd name="T29" fmla="*/ 1065 h 3813"/>
                  <a:gd name="T30" fmla="*/ 1101 w 3719"/>
                  <a:gd name="T31" fmla="*/ 1065 h 3813"/>
                  <a:gd name="T32" fmla="*/ 431 w 3719"/>
                  <a:gd name="T33" fmla="*/ 2111 h 3813"/>
                  <a:gd name="T34" fmla="*/ 431 w 3719"/>
                  <a:gd name="T35" fmla="*/ 2111 h 3813"/>
                  <a:gd name="T36" fmla="*/ 171 w 3719"/>
                  <a:gd name="T37" fmla="*/ 2574 h 3813"/>
                  <a:gd name="T38" fmla="*/ 981 w 3719"/>
                  <a:gd name="T39" fmla="*/ 3812 h 3813"/>
                  <a:gd name="T40" fmla="*/ 981 w 3719"/>
                  <a:gd name="T41" fmla="*/ 3812 h 3813"/>
                  <a:gd name="T42" fmla="*/ 922 w 3719"/>
                  <a:gd name="T43" fmla="*/ 3784 h 3813"/>
                  <a:gd name="T44" fmla="*/ 20 w 3719"/>
                  <a:gd name="T45" fmla="*/ 2623 h 3813"/>
                  <a:gd name="T46" fmla="*/ 20 w 3719"/>
                  <a:gd name="T47" fmla="*/ 2623 h 3813"/>
                  <a:gd name="T48" fmla="*/ 17 w 3719"/>
                  <a:gd name="T49" fmla="*/ 2536 h 3813"/>
                  <a:gd name="T50" fmla="*/ 17 w 3719"/>
                  <a:gd name="T51" fmla="*/ 2536 h 3813"/>
                  <a:gd name="T52" fmla="*/ 298 w 3719"/>
                  <a:gd name="T53" fmla="*/ 2042 h 3813"/>
                  <a:gd name="T54" fmla="*/ 298 w 3719"/>
                  <a:gd name="T55" fmla="*/ 2042 h 3813"/>
                  <a:gd name="T56" fmla="*/ 986 w 3719"/>
                  <a:gd name="T57" fmla="*/ 970 h 3813"/>
                  <a:gd name="T58" fmla="*/ 986 w 3719"/>
                  <a:gd name="T59" fmla="*/ 970 h 3813"/>
                  <a:gd name="T60" fmla="*/ 1504 w 3719"/>
                  <a:gd name="T61" fmla="*/ 507 h 3813"/>
                  <a:gd name="T62" fmla="*/ 1504 w 3719"/>
                  <a:gd name="T63" fmla="*/ 507 h 3813"/>
                  <a:gd name="T64" fmla="*/ 2055 w 3719"/>
                  <a:gd name="T65" fmla="*/ 211 h 3813"/>
                  <a:gd name="T66" fmla="*/ 2055 w 3719"/>
                  <a:gd name="T67" fmla="*/ 211 h 3813"/>
                  <a:gd name="T68" fmla="*/ 2673 w 3719"/>
                  <a:gd name="T69" fmla="*/ 7 h 3813"/>
                  <a:gd name="T70" fmla="*/ 2673 w 3719"/>
                  <a:gd name="T71" fmla="*/ 7 h 3813"/>
                  <a:gd name="T72" fmla="*/ 2748 w 3719"/>
                  <a:gd name="T73" fmla="*/ 36 h 3813"/>
                  <a:gd name="T74" fmla="*/ 3700 w 3719"/>
                  <a:gd name="T75" fmla="*/ 1345 h 3813"/>
                  <a:gd name="T76" fmla="*/ 3700 w 3719"/>
                  <a:gd name="T77" fmla="*/ 1345 h 3813"/>
                  <a:gd name="T78" fmla="*/ 3712 w 3719"/>
                  <a:gd name="T79" fmla="*/ 1408 h 3813"/>
                  <a:gd name="T80" fmla="*/ 3712 w 3719"/>
                  <a:gd name="T81" fmla="*/ 1408 h 3813"/>
                  <a:gd name="T82" fmla="*/ 3671 w 3719"/>
                  <a:gd name="T83" fmla="*/ 1457 h 3813"/>
                  <a:gd name="T84" fmla="*/ 3671 w 3719"/>
                  <a:gd name="T85" fmla="*/ 1457 h 3813"/>
                  <a:gd name="T86" fmla="*/ 3308 w 3719"/>
                  <a:gd name="T87" fmla="*/ 1660 h 3813"/>
                  <a:gd name="T88" fmla="*/ 3308 w 3719"/>
                  <a:gd name="T89" fmla="*/ 1660 h 3813"/>
                  <a:gd name="T90" fmla="*/ 2331 w 3719"/>
                  <a:gd name="T91" fmla="*/ 2377 h 3813"/>
                  <a:gd name="T92" fmla="*/ 2331 w 3719"/>
                  <a:gd name="T93" fmla="*/ 2377 h 3813"/>
                  <a:gd name="T94" fmla="*/ 1379 w 3719"/>
                  <a:gd name="T95" fmla="*/ 3336 h 3813"/>
                  <a:gd name="T96" fmla="*/ 1379 w 3719"/>
                  <a:gd name="T97" fmla="*/ 3336 h 3813"/>
                  <a:gd name="T98" fmla="*/ 1044 w 3719"/>
                  <a:gd name="T99" fmla="*/ 3779 h 3813"/>
                  <a:gd name="T100" fmla="*/ 1044 w 3719"/>
                  <a:gd name="T101" fmla="*/ 3779 h 3813"/>
                  <a:gd name="T102" fmla="*/ 985 w 3719"/>
                  <a:gd name="T103" fmla="*/ 3812 h 3813"/>
                  <a:gd name="T104" fmla="*/ 985 w 3719"/>
                  <a:gd name="T105" fmla="*/ 3812 h 3813"/>
                  <a:gd name="T106" fmla="*/ 981 w 3719"/>
                  <a:gd name="T107" fmla="*/ 3812 h 3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19" h="3813">
                    <a:moveTo>
                      <a:pt x="171" y="2574"/>
                    </a:moveTo>
                    <a:lnTo>
                      <a:pt x="978" y="3612"/>
                    </a:lnTo>
                    <a:lnTo>
                      <a:pt x="978" y="3612"/>
                    </a:lnTo>
                    <a:cubicBezTo>
                      <a:pt x="1035" y="3532"/>
                      <a:pt x="1131" y="3403"/>
                      <a:pt x="1264" y="3241"/>
                    </a:cubicBezTo>
                    <a:lnTo>
                      <a:pt x="1264" y="3241"/>
                    </a:lnTo>
                    <a:cubicBezTo>
                      <a:pt x="1469" y="2994"/>
                      <a:pt x="1803" y="2624"/>
                      <a:pt x="2235" y="2262"/>
                    </a:cubicBezTo>
                    <a:lnTo>
                      <a:pt x="2235" y="2262"/>
                    </a:lnTo>
                    <a:cubicBezTo>
                      <a:pt x="2667" y="1902"/>
                      <a:pt x="3016" y="1666"/>
                      <a:pt x="3232" y="1531"/>
                    </a:cubicBezTo>
                    <a:lnTo>
                      <a:pt x="3232" y="1531"/>
                    </a:lnTo>
                    <a:cubicBezTo>
                      <a:pt x="3364" y="1450"/>
                      <a:pt x="3463" y="1394"/>
                      <a:pt x="3528" y="1361"/>
                    </a:cubicBezTo>
                    <a:lnTo>
                      <a:pt x="2657" y="163"/>
                    </a:lnTo>
                    <a:lnTo>
                      <a:pt x="2657" y="163"/>
                    </a:lnTo>
                    <a:cubicBezTo>
                      <a:pt x="2567" y="186"/>
                      <a:pt x="2357" y="244"/>
                      <a:pt x="2110" y="350"/>
                    </a:cubicBezTo>
                    <a:lnTo>
                      <a:pt x="2110" y="350"/>
                    </a:lnTo>
                    <a:cubicBezTo>
                      <a:pt x="1809" y="479"/>
                      <a:pt x="1392" y="708"/>
                      <a:pt x="1101" y="1065"/>
                    </a:cubicBezTo>
                    <a:lnTo>
                      <a:pt x="1101" y="1065"/>
                    </a:lnTo>
                    <a:cubicBezTo>
                      <a:pt x="741" y="1509"/>
                      <a:pt x="576" y="1829"/>
                      <a:pt x="431" y="2111"/>
                    </a:cubicBezTo>
                    <a:lnTo>
                      <a:pt x="431" y="2111"/>
                    </a:lnTo>
                    <a:cubicBezTo>
                      <a:pt x="349" y="2268"/>
                      <a:pt x="273" y="2417"/>
                      <a:pt x="171" y="2574"/>
                    </a:cubicBezTo>
                    <a:close/>
                    <a:moveTo>
                      <a:pt x="981" y="3812"/>
                    </a:moveTo>
                    <a:lnTo>
                      <a:pt x="981" y="3812"/>
                    </a:lnTo>
                    <a:cubicBezTo>
                      <a:pt x="958" y="3812"/>
                      <a:pt x="937" y="3802"/>
                      <a:pt x="922" y="3784"/>
                    </a:cubicBezTo>
                    <a:lnTo>
                      <a:pt x="20" y="2623"/>
                    </a:lnTo>
                    <a:lnTo>
                      <a:pt x="20" y="2623"/>
                    </a:lnTo>
                    <a:cubicBezTo>
                      <a:pt x="0" y="2597"/>
                      <a:pt x="0" y="2562"/>
                      <a:pt x="17" y="2536"/>
                    </a:cubicBezTo>
                    <a:lnTo>
                      <a:pt x="17" y="2536"/>
                    </a:lnTo>
                    <a:cubicBezTo>
                      <a:pt x="129" y="2370"/>
                      <a:pt x="212" y="2211"/>
                      <a:pt x="298" y="2042"/>
                    </a:cubicBezTo>
                    <a:lnTo>
                      <a:pt x="298" y="2042"/>
                    </a:lnTo>
                    <a:cubicBezTo>
                      <a:pt x="447" y="1754"/>
                      <a:pt x="616" y="1427"/>
                      <a:pt x="986" y="970"/>
                    </a:cubicBezTo>
                    <a:lnTo>
                      <a:pt x="986" y="970"/>
                    </a:lnTo>
                    <a:cubicBezTo>
                      <a:pt x="1123" y="803"/>
                      <a:pt x="1297" y="646"/>
                      <a:pt x="1504" y="507"/>
                    </a:cubicBezTo>
                    <a:lnTo>
                      <a:pt x="1504" y="507"/>
                    </a:lnTo>
                    <a:cubicBezTo>
                      <a:pt x="1668" y="397"/>
                      <a:pt x="1853" y="298"/>
                      <a:pt x="2055" y="211"/>
                    </a:cubicBezTo>
                    <a:lnTo>
                      <a:pt x="2055" y="211"/>
                    </a:lnTo>
                    <a:cubicBezTo>
                      <a:pt x="2396" y="65"/>
                      <a:pt x="2661" y="8"/>
                      <a:pt x="2673" y="7"/>
                    </a:cubicBezTo>
                    <a:lnTo>
                      <a:pt x="2673" y="7"/>
                    </a:lnTo>
                    <a:cubicBezTo>
                      <a:pt x="2702" y="0"/>
                      <a:pt x="2731" y="12"/>
                      <a:pt x="2748" y="36"/>
                    </a:cubicBezTo>
                    <a:lnTo>
                      <a:pt x="3700" y="1345"/>
                    </a:lnTo>
                    <a:lnTo>
                      <a:pt x="3700" y="1345"/>
                    </a:lnTo>
                    <a:cubicBezTo>
                      <a:pt x="3714" y="1364"/>
                      <a:pt x="3718" y="1387"/>
                      <a:pt x="3712" y="1408"/>
                    </a:cubicBezTo>
                    <a:lnTo>
                      <a:pt x="3712" y="1408"/>
                    </a:lnTo>
                    <a:cubicBezTo>
                      <a:pt x="3706" y="1430"/>
                      <a:pt x="3691" y="1447"/>
                      <a:pt x="3671" y="1457"/>
                    </a:cubicBezTo>
                    <a:lnTo>
                      <a:pt x="3671" y="1457"/>
                    </a:lnTo>
                    <a:cubicBezTo>
                      <a:pt x="3669" y="1458"/>
                      <a:pt x="3537" y="1518"/>
                      <a:pt x="3308" y="1660"/>
                    </a:cubicBezTo>
                    <a:lnTo>
                      <a:pt x="3308" y="1660"/>
                    </a:lnTo>
                    <a:cubicBezTo>
                      <a:pt x="3095" y="1792"/>
                      <a:pt x="2754" y="2024"/>
                      <a:pt x="2331" y="2377"/>
                    </a:cubicBezTo>
                    <a:lnTo>
                      <a:pt x="2331" y="2377"/>
                    </a:lnTo>
                    <a:cubicBezTo>
                      <a:pt x="1907" y="2731"/>
                      <a:pt x="1579" y="3094"/>
                      <a:pt x="1379" y="3336"/>
                    </a:cubicBezTo>
                    <a:lnTo>
                      <a:pt x="1379" y="3336"/>
                    </a:lnTo>
                    <a:cubicBezTo>
                      <a:pt x="1162" y="3597"/>
                      <a:pt x="1046" y="3777"/>
                      <a:pt x="1044" y="3779"/>
                    </a:cubicBezTo>
                    <a:lnTo>
                      <a:pt x="1044" y="3779"/>
                    </a:lnTo>
                    <a:cubicBezTo>
                      <a:pt x="1031" y="3799"/>
                      <a:pt x="1009" y="3811"/>
                      <a:pt x="985" y="3812"/>
                    </a:cubicBezTo>
                    <a:lnTo>
                      <a:pt x="985" y="3812"/>
                    </a:lnTo>
                    <a:cubicBezTo>
                      <a:pt x="984" y="3812"/>
                      <a:pt x="983" y="3812"/>
                      <a:pt x="981" y="3812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69" name="Freeform 152">
                <a:extLst>
                  <a:ext uri="{FF2B5EF4-FFF2-40B4-BE49-F238E27FC236}">
                    <a16:creationId xmlns:a16="http://schemas.microsoft.com/office/drawing/2014/main" id="{66B809E1-CF2E-41C7-A916-0A3A99F2D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7220" y="7107203"/>
                <a:ext cx="894778" cy="894778"/>
              </a:xfrm>
              <a:custGeom>
                <a:avLst/>
                <a:gdLst>
                  <a:gd name="T0" fmla="*/ 1006 w 1007"/>
                  <a:gd name="T1" fmla="*/ 503 h 1007"/>
                  <a:gd name="T2" fmla="*/ 1006 w 1007"/>
                  <a:gd name="T3" fmla="*/ 503 h 1007"/>
                  <a:gd name="T4" fmla="*/ 503 w 1007"/>
                  <a:gd name="T5" fmla="*/ 1006 h 1007"/>
                  <a:gd name="T6" fmla="*/ 503 w 1007"/>
                  <a:gd name="T7" fmla="*/ 1006 h 1007"/>
                  <a:gd name="T8" fmla="*/ 0 w 1007"/>
                  <a:gd name="T9" fmla="*/ 503 h 1007"/>
                  <a:gd name="T10" fmla="*/ 0 w 1007"/>
                  <a:gd name="T11" fmla="*/ 503 h 1007"/>
                  <a:gd name="T12" fmla="*/ 503 w 1007"/>
                  <a:gd name="T13" fmla="*/ 0 h 1007"/>
                  <a:gd name="T14" fmla="*/ 503 w 1007"/>
                  <a:gd name="T15" fmla="*/ 0 h 1007"/>
                  <a:gd name="T16" fmla="*/ 1006 w 1007"/>
                  <a:gd name="T17" fmla="*/ 50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7" h="1007">
                    <a:moveTo>
                      <a:pt x="1006" y="503"/>
                    </a:moveTo>
                    <a:lnTo>
                      <a:pt x="1006" y="503"/>
                    </a:lnTo>
                    <a:cubicBezTo>
                      <a:pt x="1006" y="781"/>
                      <a:pt x="781" y="1006"/>
                      <a:pt x="503" y="1006"/>
                    </a:cubicBezTo>
                    <a:lnTo>
                      <a:pt x="503" y="1006"/>
                    </a:lnTo>
                    <a:cubicBezTo>
                      <a:pt x="225" y="1006"/>
                      <a:pt x="0" y="781"/>
                      <a:pt x="0" y="503"/>
                    </a:cubicBezTo>
                    <a:lnTo>
                      <a:pt x="0" y="503"/>
                    </a:lnTo>
                    <a:cubicBezTo>
                      <a:pt x="0" y="225"/>
                      <a:pt x="225" y="0"/>
                      <a:pt x="503" y="0"/>
                    </a:cubicBezTo>
                    <a:lnTo>
                      <a:pt x="503" y="0"/>
                    </a:lnTo>
                    <a:cubicBezTo>
                      <a:pt x="781" y="0"/>
                      <a:pt x="1006" y="225"/>
                      <a:pt x="1006" y="50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0" name="Freeform 153">
                <a:extLst>
                  <a:ext uri="{FF2B5EF4-FFF2-40B4-BE49-F238E27FC236}">
                    <a16:creationId xmlns:a16="http://schemas.microsoft.com/office/drawing/2014/main" id="{F6EFAF13-782A-4832-AE70-EDC3DC3C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3608" y="6895282"/>
                <a:ext cx="447389" cy="584746"/>
              </a:xfrm>
              <a:custGeom>
                <a:avLst/>
                <a:gdLst>
                  <a:gd name="T0" fmla="*/ 209 w 504"/>
                  <a:gd name="T1" fmla="*/ 0 h 656"/>
                  <a:gd name="T2" fmla="*/ 209 w 504"/>
                  <a:gd name="T3" fmla="*/ 0 h 656"/>
                  <a:gd name="T4" fmla="*/ 0 w 504"/>
                  <a:gd name="T5" fmla="*/ 409 h 656"/>
                  <a:gd name="T6" fmla="*/ 0 w 504"/>
                  <a:gd name="T7" fmla="*/ 409 h 656"/>
                  <a:gd name="T8" fmla="*/ 65 w 504"/>
                  <a:gd name="T9" fmla="*/ 655 h 656"/>
                  <a:gd name="T10" fmla="*/ 65 w 504"/>
                  <a:gd name="T11" fmla="*/ 655 h 656"/>
                  <a:gd name="T12" fmla="*/ 503 w 504"/>
                  <a:gd name="T13" fmla="*/ 405 h 656"/>
                  <a:gd name="T14" fmla="*/ 209 w 504"/>
                  <a:gd name="T15" fmla="*/ 0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4" h="656">
                    <a:moveTo>
                      <a:pt x="209" y="0"/>
                    </a:moveTo>
                    <a:lnTo>
                      <a:pt x="209" y="0"/>
                    </a:lnTo>
                    <a:cubicBezTo>
                      <a:pt x="83" y="92"/>
                      <a:pt x="0" y="241"/>
                      <a:pt x="0" y="409"/>
                    </a:cubicBezTo>
                    <a:lnTo>
                      <a:pt x="0" y="409"/>
                    </a:lnTo>
                    <a:cubicBezTo>
                      <a:pt x="0" y="499"/>
                      <a:pt x="23" y="582"/>
                      <a:pt x="65" y="655"/>
                    </a:cubicBezTo>
                    <a:lnTo>
                      <a:pt x="65" y="655"/>
                    </a:lnTo>
                    <a:cubicBezTo>
                      <a:pt x="344" y="476"/>
                      <a:pt x="503" y="405"/>
                      <a:pt x="503" y="405"/>
                    </a:cubicBezTo>
                    <a:lnTo>
                      <a:pt x="209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1" name="Freeform 154">
                <a:extLst>
                  <a:ext uri="{FF2B5EF4-FFF2-40B4-BE49-F238E27FC236}">
                    <a16:creationId xmlns:a16="http://schemas.microsoft.com/office/drawing/2014/main" id="{28F8AC01-2F5F-4DE5-B9FF-F99F7C7E2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075" y="6090768"/>
                <a:ext cx="733874" cy="498406"/>
              </a:xfrm>
              <a:custGeom>
                <a:avLst/>
                <a:gdLst>
                  <a:gd name="T0" fmla="*/ 492 w 826"/>
                  <a:gd name="T1" fmla="*/ 558 h 559"/>
                  <a:gd name="T2" fmla="*/ 492 w 826"/>
                  <a:gd name="T3" fmla="*/ 558 h 559"/>
                  <a:gd name="T4" fmla="*/ 825 w 826"/>
                  <a:gd name="T5" fmla="*/ 432 h 559"/>
                  <a:gd name="T6" fmla="*/ 511 w 826"/>
                  <a:gd name="T7" fmla="*/ 0 h 559"/>
                  <a:gd name="T8" fmla="*/ 511 w 826"/>
                  <a:gd name="T9" fmla="*/ 0 h 559"/>
                  <a:gd name="T10" fmla="*/ 0 w 826"/>
                  <a:gd name="T11" fmla="*/ 161 h 559"/>
                  <a:gd name="T12" fmla="*/ 0 w 826"/>
                  <a:gd name="T13" fmla="*/ 161 h 559"/>
                  <a:gd name="T14" fmla="*/ 492 w 826"/>
                  <a:gd name="T15" fmla="*/ 558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6" h="559">
                    <a:moveTo>
                      <a:pt x="492" y="558"/>
                    </a:moveTo>
                    <a:lnTo>
                      <a:pt x="492" y="558"/>
                    </a:lnTo>
                    <a:cubicBezTo>
                      <a:pt x="620" y="558"/>
                      <a:pt x="736" y="510"/>
                      <a:pt x="825" y="432"/>
                    </a:cubicBezTo>
                    <a:lnTo>
                      <a:pt x="511" y="0"/>
                    </a:lnTo>
                    <a:lnTo>
                      <a:pt x="511" y="0"/>
                    </a:lnTo>
                    <a:cubicBezTo>
                      <a:pt x="511" y="0"/>
                      <a:pt x="293" y="45"/>
                      <a:pt x="0" y="161"/>
                    </a:cubicBezTo>
                    <a:lnTo>
                      <a:pt x="0" y="161"/>
                    </a:lnTo>
                    <a:cubicBezTo>
                      <a:pt x="49" y="388"/>
                      <a:pt x="250" y="558"/>
                      <a:pt x="492" y="55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2" name="Freeform 155">
                <a:extLst>
                  <a:ext uri="{FF2B5EF4-FFF2-40B4-BE49-F238E27FC236}">
                    <a16:creationId xmlns:a16="http://schemas.microsoft.com/office/drawing/2014/main" id="{5BEE3151-977A-44DC-B389-7768C434F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953" y="7927417"/>
                <a:ext cx="447389" cy="741722"/>
              </a:xfrm>
              <a:custGeom>
                <a:avLst/>
                <a:gdLst>
                  <a:gd name="T0" fmla="*/ 310 w 504"/>
                  <a:gd name="T1" fmla="*/ 833 h 834"/>
                  <a:gd name="T2" fmla="*/ 310 w 504"/>
                  <a:gd name="T3" fmla="*/ 833 h 834"/>
                  <a:gd name="T4" fmla="*/ 503 w 504"/>
                  <a:gd name="T5" fmla="*/ 436 h 834"/>
                  <a:gd name="T6" fmla="*/ 503 w 504"/>
                  <a:gd name="T7" fmla="*/ 436 h 834"/>
                  <a:gd name="T8" fmla="*/ 252 w 504"/>
                  <a:gd name="T9" fmla="*/ 0 h 834"/>
                  <a:gd name="T10" fmla="*/ 252 w 504"/>
                  <a:gd name="T11" fmla="*/ 0 h 834"/>
                  <a:gd name="T12" fmla="*/ 0 w 504"/>
                  <a:gd name="T13" fmla="*/ 434 h 834"/>
                  <a:gd name="T14" fmla="*/ 310 w 504"/>
                  <a:gd name="T15" fmla="*/ 833 h 8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4" h="834">
                    <a:moveTo>
                      <a:pt x="310" y="833"/>
                    </a:moveTo>
                    <a:lnTo>
                      <a:pt x="310" y="833"/>
                    </a:lnTo>
                    <a:cubicBezTo>
                      <a:pt x="427" y="740"/>
                      <a:pt x="503" y="597"/>
                      <a:pt x="503" y="436"/>
                    </a:cubicBezTo>
                    <a:lnTo>
                      <a:pt x="503" y="436"/>
                    </a:lnTo>
                    <a:cubicBezTo>
                      <a:pt x="503" y="250"/>
                      <a:pt x="402" y="87"/>
                      <a:pt x="252" y="0"/>
                    </a:cubicBezTo>
                    <a:lnTo>
                      <a:pt x="252" y="0"/>
                    </a:lnTo>
                    <a:cubicBezTo>
                      <a:pt x="175" y="147"/>
                      <a:pt x="100" y="287"/>
                      <a:pt x="0" y="434"/>
                    </a:cubicBezTo>
                    <a:lnTo>
                      <a:pt x="310" y="833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3" name="Freeform 156">
                <a:extLst>
                  <a:ext uri="{FF2B5EF4-FFF2-40B4-BE49-F238E27FC236}">
                    <a16:creationId xmlns:a16="http://schemas.microsoft.com/office/drawing/2014/main" id="{B6A48A45-24DB-49F7-9722-648F895D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606" y="8896758"/>
                <a:ext cx="545499" cy="447389"/>
              </a:xfrm>
              <a:custGeom>
                <a:avLst/>
                <a:gdLst>
                  <a:gd name="T0" fmla="*/ 326 w 611"/>
                  <a:gd name="T1" fmla="*/ 0 h 504"/>
                  <a:gd name="T2" fmla="*/ 326 w 611"/>
                  <a:gd name="T3" fmla="*/ 0 h 504"/>
                  <a:gd name="T4" fmla="*/ 0 w 611"/>
                  <a:gd name="T5" fmla="*/ 121 h 504"/>
                  <a:gd name="T6" fmla="*/ 297 w 611"/>
                  <a:gd name="T7" fmla="*/ 503 h 504"/>
                  <a:gd name="T8" fmla="*/ 297 w 611"/>
                  <a:gd name="T9" fmla="*/ 503 h 504"/>
                  <a:gd name="T10" fmla="*/ 610 w 611"/>
                  <a:gd name="T11" fmla="*/ 88 h 504"/>
                  <a:gd name="T12" fmla="*/ 610 w 611"/>
                  <a:gd name="T13" fmla="*/ 88 h 504"/>
                  <a:gd name="T14" fmla="*/ 326 w 611"/>
                  <a:gd name="T15" fmla="*/ 0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1" h="504">
                    <a:moveTo>
                      <a:pt x="326" y="0"/>
                    </a:moveTo>
                    <a:lnTo>
                      <a:pt x="326" y="0"/>
                    </a:lnTo>
                    <a:cubicBezTo>
                      <a:pt x="202" y="0"/>
                      <a:pt x="88" y="45"/>
                      <a:pt x="0" y="121"/>
                    </a:cubicBezTo>
                    <a:lnTo>
                      <a:pt x="297" y="503"/>
                    </a:lnTo>
                    <a:lnTo>
                      <a:pt x="297" y="503"/>
                    </a:lnTo>
                    <a:cubicBezTo>
                      <a:pt x="297" y="503"/>
                      <a:pt x="406" y="337"/>
                      <a:pt x="610" y="88"/>
                    </a:cubicBezTo>
                    <a:lnTo>
                      <a:pt x="610" y="88"/>
                    </a:lnTo>
                    <a:cubicBezTo>
                      <a:pt x="530" y="32"/>
                      <a:pt x="432" y="0"/>
                      <a:pt x="326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4" name="Freeform 157">
                <a:extLst>
                  <a:ext uri="{FF2B5EF4-FFF2-40B4-BE49-F238E27FC236}">
                    <a16:creationId xmlns:a16="http://schemas.microsoft.com/office/drawing/2014/main" id="{405F054A-D8BA-4240-8BAA-2EA3482B1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4839" y="7311275"/>
                <a:ext cx="506257" cy="474861"/>
              </a:xfrm>
              <a:custGeom>
                <a:avLst/>
                <a:gdLst>
                  <a:gd name="T0" fmla="*/ 76 w 571"/>
                  <a:gd name="T1" fmla="*/ 201 h 535"/>
                  <a:gd name="T2" fmla="*/ 114 w 571"/>
                  <a:gd name="T3" fmla="*/ 138 h 535"/>
                  <a:gd name="T4" fmla="*/ 76 w 571"/>
                  <a:gd name="T5" fmla="*/ 201 h 535"/>
                  <a:gd name="T6" fmla="*/ 363 w 571"/>
                  <a:gd name="T7" fmla="*/ 264 h 535"/>
                  <a:gd name="T8" fmla="*/ 391 w 571"/>
                  <a:gd name="T9" fmla="*/ 402 h 535"/>
                  <a:gd name="T10" fmla="*/ 365 w 571"/>
                  <a:gd name="T11" fmla="*/ 264 h 535"/>
                  <a:gd name="T12" fmla="*/ 363 w 571"/>
                  <a:gd name="T13" fmla="*/ 264 h 535"/>
                  <a:gd name="T14" fmla="*/ 12 w 571"/>
                  <a:gd name="T15" fmla="*/ 203 h 535"/>
                  <a:gd name="T16" fmla="*/ 62 w 571"/>
                  <a:gd name="T17" fmla="*/ 106 h 535"/>
                  <a:gd name="T18" fmla="*/ 39 w 571"/>
                  <a:gd name="T19" fmla="*/ 49 h 535"/>
                  <a:gd name="T20" fmla="*/ 42 w 571"/>
                  <a:gd name="T21" fmla="*/ 17 h 535"/>
                  <a:gd name="T22" fmla="*/ 74 w 571"/>
                  <a:gd name="T23" fmla="*/ 19 h 535"/>
                  <a:gd name="T24" fmla="*/ 97 w 571"/>
                  <a:gd name="T25" fmla="*/ 47 h 535"/>
                  <a:gd name="T26" fmla="*/ 126 w 571"/>
                  <a:gd name="T27" fmla="*/ 52 h 535"/>
                  <a:gd name="T28" fmla="*/ 262 w 571"/>
                  <a:gd name="T29" fmla="*/ 1 h 535"/>
                  <a:gd name="T30" fmla="*/ 288 w 571"/>
                  <a:gd name="T31" fmla="*/ 33 h 535"/>
                  <a:gd name="T32" fmla="*/ 269 w 571"/>
                  <a:gd name="T33" fmla="*/ 60 h 535"/>
                  <a:gd name="T34" fmla="*/ 170 w 571"/>
                  <a:gd name="T35" fmla="*/ 95 h 535"/>
                  <a:gd name="T36" fmla="*/ 164 w 571"/>
                  <a:gd name="T37" fmla="*/ 128 h 535"/>
                  <a:gd name="T38" fmla="*/ 240 w 571"/>
                  <a:gd name="T39" fmla="*/ 220 h 535"/>
                  <a:gd name="T40" fmla="*/ 269 w 571"/>
                  <a:gd name="T41" fmla="*/ 225 h 535"/>
                  <a:gd name="T42" fmla="*/ 443 w 571"/>
                  <a:gd name="T43" fmla="*/ 434 h 535"/>
                  <a:gd name="T44" fmla="*/ 466 w 571"/>
                  <a:gd name="T45" fmla="*/ 492 h 535"/>
                  <a:gd name="T46" fmla="*/ 463 w 571"/>
                  <a:gd name="T47" fmla="*/ 523 h 535"/>
                  <a:gd name="T48" fmla="*/ 431 w 571"/>
                  <a:gd name="T49" fmla="*/ 521 h 535"/>
                  <a:gd name="T50" fmla="*/ 409 w 571"/>
                  <a:gd name="T51" fmla="*/ 493 h 535"/>
                  <a:gd name="T52" fmla="*/ 379 w 571"/>
                  <a:gd name="T53" fmla="*/ 489 h 535"/>
                  <a:gd name="T54" fmla="*/ 279 w 571"/>
                  <a:gd name="T55" fmla="*/ 532 h 535"/>
                  <a:gd name="T56" fmla="*/ 248 w 571"/>
                  <a:gd name="T57" fmla="*/ 501 h 535"/>
                  <a:gd name="T58" fmla="*/ 264 w 571"/>
                  <a:gd name="T59" fmla="*/ 473 h 535"/>
                  <a:gd name="T60" fmla="*/ 358 w 571"/>
                  <a:gd name="T61" fmla="*/ 431 h 535"/>
                  <a:gd name="T62" fmla="*/ 253 w 571"/>
                  <a:gd name="T63" fmla="*/ 305 h 535"/>
                  <a:gd name="T64" fmla="*/ 102 w 571"/>
                  <a:gd name="T65" fmla="*/ 343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1" h="535">
                    <a:moveTo>
                      <a:pt x="76" y="201"/>
                    </a:moveTo>
                    <a:lnTo>
                      <a:pt x="76" y="201"/>
                    </a:lnTo>
                    <a:cubicBezTo>
                      <a:pt x="66" y="284"/>
                      <a:pt x="150" y="290"/>
                      <a:pt x="210" y="254"/>
                    </a:cubicBezTo>
                    <a:lnTo>
                      <a:pt x="114" y="138"/>
                    </a:lnTo>
                    <a:lnTo>
                      <a:pt x="114" y="138"/>
                    </a:lnTo>
                    <a:cubicBezTo>
                      <a:pt x="92" y="161"/>
                      <a:pt x="79" y="181"/>
                      <a:pt x="76" y="201"/>
                    </a:cubicBezTo>
                    <a:close/>
                    <a:moveTo>
                      <a:pt x="363" y="264"/>
                    </a:moveTo>
                    <a:lnTo>
                      <a:pt x="363" y="264"/>
                    </a:lnTo>
                    <a:cubicBezTo>
                      <a:pt x="344" y="266"/>
                      <a:pt x="321" y="273"/>
                      <a:pt x="295" y="286"/>
                    </a:cubicBezTo>
                    <a:lnTo>
                      <a:pt x="391" y="402"/>
                    </a:lnTo>
                    <a:lnTo>
                      <a:pt x="391" y="402"/>
                    </a:lnTo>
                    <a:cubicBezTo>
                      <a:pt x="443" y="358"/>
                      <a:pt x="438" y="267"/>
                      <a:pt x="365" y="264"/>
                    </a:cubicBezTo>
                    <a:lnTo>
                      <a:pt x="365" y="264"/>
                    </a:lnTo>
                    <a:cubicBezTo>
                      <a:pt x="364" y="264"/>
                      <a:pt x="364" y="264"/>
                      <a:pt x="363" y="264"/>
                    </a:cubicBezTo>
                    <a:close/>
                    <a:moveTo>
                      <a:pt x="12" y="203"/>
                    </a:moveTo>
                    <a:lnTo>
                      <a:pt x="12" y="203"/>
                    </a:lnTo>
                    <a:cubicBezTo>
                      <a:pt x="16" y="171"/>
                      <a:pt x="33" y="138"/>
                      <a:pt x="62" y="106"/>
                    </a:cubicBezTo>
                    <a:lnTo>
                      <a:pt x="62" y="106"/>
                    </a:lnTo>
                    <a:cubicBezTo>
                      <a:pt x="70" y="97"/>
                      <a:pt x="70" y="84"/>
                      <a:pt x="63" y="76"/>
                    </a:cubicBezTo>
                    <a:lnTo>
                      <a:pt x="39" y="49"/>
                    </a:lnTo>
                    <a:lnTo>
                      <a:pt x="39" y="49"/>
                    </a:lnTo>
                    <a:cubicBezTo>
                      <a:pt x="31" y="39"/>
                      <a:pt x="33" y="24"/>
                      <a:pt x="42" y="17"/>
                    </a:cubicBezTo>
                    <a:lnTo>
                      <a:pt x="42" y="17"/>
                    </a:lnTo>
                    <a:cubicBezTo>
                      <a:pt x="52" y="9"/>
                      <a:pt x="66" y="10"/>
                      <a:pt x="74" y="19"/>
                    </a:cubicBezTo>
                    <a:lnTo>
                      <a:pt x="97" y="47"/>
                    </a:lnTo>
                    <a:lnTo>
                      <a:pt x="97" y="47"/>
                    </a:lnTo>
                    <a:cubicBezTo>
                      <a:pt x="104" y="56"/>
                      <a:pt x="117" y="58"/>
                      <a:pt x="126" y="52"/>
                    </a:cubicBezTo>
                    <a:lnTo>
                      <a:pt x="126" y="52"/>
                    </a:lnTo>
                    <a:cubicBezTo>
                      <a:pt x="167" y="25"/>
                      <a:pt x="216" y="5"/>
                      <a:pt x="262" y="1"/>
                    </a:cubicBezTo>
                    <a:lnTo>
                      <a:pt x="262" y="1"/>
                    </a:lnTo>
                    <a:cubicBezTo>
                      <a:pt x="272" y="0"/>
                      <a:pt x="282" y="8"/>
                      <a:pt x="285" y="18"/>
                    </a:cubicBezTo>
                    <a:lnTo>
                      <a:pt x="288" y="33"/>
                    </a:lnTo>
                    <a:lnTo>
                      <a:pt x="288" y="33"/>
                    </a:lnTo>
                    <a:cubicBezTo>
                      <a:pt x="292" y="46"/>
                      <a:pt x="282" y="59"/>
                      <a:pt x="269" y="60"/>
                    </a:cubicBezTo>
                    <a:lnTo>
                      <a:pt x="269" y="60"/>
                    </a:lnTo>
                    <a:cubicBezTo>
                      <a:pt x="235" y="65"/>
                      <a:pt x="200" y="76"/>
                      <a:pt x="170" y="95"/>
                    </a:cubicBezTo>
                    <a:lnTo>
                      <a:pt x="170" y="95"/>
                    </a:lnTo>
                    <a:cubicBezTo>
                      <a:pt x="158" y="102"/>
                      <a:pt x="155" y="118"/>
                      <a:pt x="164" y="128"/>
                    </a:cubicBezTo>
                    <a:lnTo>
                      <a:pt x="240" y="220"/>
                    </a:lnTo>
                    <a:lnTo>
                      <a:pt x="240" y="220"/>
                    </a:lnTo>
                    <a:cubicBezTo>
                      <a:pt x="247" y="227"/>
                      <a:pt x="259" y="230"/>
                      <a:pt x="269" y="225"/>
                    </a:cubicBezTo>
                    <a:lnTo>
                      <a:pt x="269" y="225"/>
                    </a:lnTo>
                    <a:cubicBezTo>
                      <a:pt x="434" y="133"/>
                      <a:pt x="570" y="291"/>
                      <a:pt x="443" y="434"/>
                    </a:cubicBezTo>
                    <a:lnTo>
                      <a:pt x="443" y="434"/>
                    </a:lnTo>
                    <a:cubicBezTo>
                      <a:pt x="436" y="442"/>
                      <a:pt x="434" y="454"/>
                      <a:pt x="442" y="463"/>
                    </a:cubicBezTo>
                    <a:lnTo>
                      <a:pt x="466" y="492"/>
                    </a:lnTo>
                    <a:lnTo>
                      <a:pt x="466" y="492"/>
                    </a:lnTo>
                    <a:cubicBezTo>
                      <a:pt x="474" y="501"/>
                      <a:pt x="472" y="516"/>
                      <a:pt x="463" y="523"/>
                    </a:cubicBezTo>
                    <a:lnTo>
                      <a:pt x="463" y="523"/>
                    </a:lnTo>
                    <a:cubicBezTo>
                      <a:pt x="453" y="531"/>
                      <a:pt x="440" y="530"/>
                      <a:pt x="431" y="521"/>
                    </a:cubicBezTo>
                    <a:lnTo>
                      <a:pt x="409" y="493"/>
                    </a:lnTo>
                    <a:lnTo>
                      <a:pt x="409" y="493"/>
                    </a:lnTo>
                    <a:cubicBezTo>
                      <a:pt x="401" y="484"/>
                      <a:pt x="388" y="483"/>
                      <a:pt x="379" y="489"/>
                    </a:cubicBezTo>
                    <a:lnTo>
                      <a:pt x="379" y="489"/>
                    </a:lnTo>
                    <a:cubicBezTo>
                      <a:pt x="348" y="509"/>
                      <a:pt x="313" y="525"/>
                      <a:pt x="279" y="532"/>
                    </a:cubicBezTo>
                    <a:lnTo>
                      <a:pt x="279" y="532"/>
                    </a:lnTo>
                    <a:cubicBezTo>
                      <a:pt x="268" y="534"/>
                      <a:pt x="256" y="528"/>
                      <a:pt x="253" y="517"/>
                    </a:cubicBezTo>
                    <a:lnTo>
                      <a:pt x="248" y="501"/>
                    </a:lnTo>
                    <a:lnTo>
                      <a:pt x="248" y="501"/>
                    </a:lnTo>
                    <a:cubicBezTo>
                      <a:pt x="245" y="489"/>
                      <a:pt x="251" y="476"/>
                      <a:pt x="264" y="473"/>
                    </a:cubicBezTo>
                    <a:lnTo>
                      <a:pt x="264" y="473"/>
                    </a:lnTo>
                    <a:cubicBezTo>
                      <a:pt x="299" y="465"/>
                      <a:pt x="330" y="452"/>
                      <a:pt x="358" y="431"/>
                    </a:cubicBezTo>
                    <a:lnTo>
                      <a:pt x="253" y="305"/>
                    </a:lnTo>
                    <a:lnTo>
                      <a:pt x="253" y="305"/>
                    </a:lnTo>
                    <a:cubicBezTo>
                      <a:pt x="197" y="331"/>
                      <a:pt x="159" y="352"/>
                      <a:pt x="102" y="343"/>
                    </a:cubicBezTo>
                    <a:lnTo>
                      <a:pt x="102" y="343"/>
                    </a:lnTo>
                    <a:cubicBezTo>
                      <a:pt x="45" y="332"/>
                      <a:pt x="0" y="263"/>
                      <a:pt x="12" y="2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5" name="Freeform 158">
                <a:extLst>
                  <a:ext uri="{FF2B5EF4-FFF2-40B4-BE49-F238E27FC236}">
                    <a16:creationId xmlns:a16="http://schemas.microsoft.com/office/drawing/2014/main" id="{27BD3AC2-80E9-4AED-B9DC-F31BBC42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055" y="8037302"/>
                <a:ext cx="196223" cy="196223"/>
              </a:xfrm>
              <a:custGeom>
                <a:avLst/>
                <a:gdLst>
                  <a:gd name="T0" fmla="*/ 220 w 221"/>
                  <a:gd name="T1" fmla="*/ 110 h 221"/>
                  <a:gd name="T2" fmla="*/ 220 w 221"/>
                  <a:gd name="T3" fmla="*/ 110 h 221"/>
                  <a:gd name="T4" fmla="*/ 109 w 221"/>
                  <a:gd name="T5" fmla="*/ 220 h 221"/>
                  <a:gd name="T6" fmla="*/ 109 w 221"/>
                  <a:gd name="T7" fmla="*/ 220 h 221"/>
                  <a:gd name="T8" fmla="*/ 0 w 221"/>
                  <a:gd name="T9" fmla="*/ 110 h 221"/>
                  <a:gd name="T10" fmla="*/ 0 w 221"/>
                  <a:gd name="T11" fmla="*/ 110 h 221"/>
                  <a:gd name="T12" fmla="*/ 109 w 221"/>
                  <a:gd name="T13" fmla="*/ 0 h 221"/>
                  <a:gd name="T14" fmla="*/ 109 w 221"/>
                  <a:gd name="T15" fmla="*/ 0 h 221"/>
                  <a:gd name="T16" fmla="*/ 220 w 221"/>
                  <a:gd name="T17" fmla="*/ 11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221">
                    <a:moveTo>
                      <a:pt x="220" y="110"/>
                    </a:moveTo>
                    <a:lnTo>
                      <a:pt x="220" y="110"/>
                    </a:lnTo>
                    <a:cubicBezTo>
                      <a:pt x="220" y="171"/>
                      <a:pt x="170" y="220"/>
                      <a:pt x="109" y="220"/>
                    </a:cubicBezTo>
                    <a:lnTo>
                      <a:pt x="109" y="220"/>
                    </a:lnTo>
                    <a:cubicBezTo>
                      <a:pt x="48" y="220"/>
                      <a:pt x="0" y="171"/>
                      <a:pt x="0" y="110"/>
                    </a:cubicBezTo>
                    <a:lnTo>
                      <a:pt x="0" y="110"/>
                    </a:lnTo>
                    <a:cubicBezTo>
                      <a:pt x="0" y="49"/>
                      <a:pt x="48" y="0"/>
                      <a:pt x="109" y="0"/>
                    </a:cubicBezTo>
                    <a:lnTo>
                      <a:pt x="109" y="0"/>
                    </a:lnTo>
                    <a:cubicBezTo>
                      <a:pt x="170" y="0"/>
                      <a:pt x="220" y="49"/>
                      <a:pt x="220" y="11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6" name="Freeform 159">
                <a:extLst>
                  <a:ext uri="{FF2B5EF4-FFF2-40B4-BE49-F238E27FC236}">
                    <a16:creationId xmlns:a16="http://schemas.microsoft.com/office/drawing/2014/main" id="{E01A5BDB-9BA0-4636-96C7-408E8177A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092" y="6942375"/>
                <a:ext cx="196223" cy="196223"/>
              </a:xfrm>
              <a:custGeom>
                <a:avLst/>
                <a:gdLst>
                  <a:gd name="T0" fmla="*/ 220 w 221"/>
                  <a:gd name="T1" fmla="*/ 111 h 221"/>
                  <a:gd name="T2" fmla="*/ 220 w 221"/>
                  <a:gd name="T3" fmla="*/ 111 h 221"/>
                  <a:gd name="T4" fmla="*/ 110 w 221"/>
                  <a:gd name="T5" fmla="*/ 220 h 221"/>
                  <a:gd name="T6" fmla="*/ 110 w 221"/>
                  <a:gd name="T7" fmla="*/ 220 h 221"/>
                  <a:gd name="T8" fmla="*/ 0 w 221"/>
                  <a:gd name="T9" fmla="*/ 111 h 221"/>
                  <a:gd name="T10" fmla="*/ 0 w 221"/>
                  <a:gd name="T11" fmla="*/ 111 h 221"/>
                  <a:gd name="T12" fmla="*/ 110 w 221"/>
                  <a:gd name="T13" fmla="*/ 0 h 221"/>
                  <a:gd name="T14" fmla="*/ 110 w 221"/>
                  <a:gd name="T15" fmla="*/ 0 h 221"/>
                  <a:gd name="T16" fmla="*/ 220 w 221"/>
                  <a:gd name="T17" fmla="*/ 11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221">
                    <a:moveTo>
                      <a:pt x="220" y="111"/>
                    </a:moveTo>
                    <a:lnTo>
                      <a:pt x="220" y="111"/>
                    </a:lnTo>
                    <a:cubicBezTo>
                      <a:pt x="220" y="172"/>
                      <a:pt x="171" y="220"/>
                      <a:pt x="110" y="220"/>
                    </a:cubicBezTo>
                    <a:lnTo>
                      <a:pt x="110" y="220"/>
                    </a:lnTo>
                    <a:cubicBezTo>
                      <a:pt x="49" y="220"/>
                      <a:pt x="0" y="172"/>
                      <a:pt x="0" y="111"/>
                    </a:cubicBezTo>
                    <a:lnTo>
                      <a:pt x="0" y="111"/>
                    </a:lnTo>
                    <a:cubicBezTo>
                      <a:pt x="0" y="50"/>
                      <a:pt x="49" y="0"/>
                      <a:pt x="110" y="0"/>
                    </a:cubicBezTo>
                    <a:lnTo>
                      <a:pt x="110" y="0"/>
                    </a:lnTo>
                    <a:cubicBezTo>
                      <a:pt x="171" y="0"/>
                      <a:pt x="220" y="50"/>
                      <a:pt x="220" y="11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7" name="Freeform 160">
                <a:extLst>
                  <a:ext uri="{FF2B5EF4-FFF2-40B4-BE49-F238E27FC236}">
                    <a16:creationId xmlns:a16="http://schemas.microsoft.com/office/drawing/2014/main" id="{956BB356-BB08-43EA-B9E1-14B99B392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43" y="6420423"/>
                <a:ext cx="2731427" cy="1848421"/>
              </a:xfrm>
              <a:custGeom>
                <a:avLst/>
                <a:gdLst>
                  <a:gd name="T0" fmla="*/ 0 w 3070"/>
                  <a:gd name="T1" fmla="*/ 770 h 2079"/>
                  <a:gd name="T2" fmla="*/ 0 w 3070"/>
                  <a:gd name="T3" fmla="*/ 770 h 2079"/>
                  <a:gd name="T4" fmla="*/ 2888 w 3070"/>
                  <a:gd name="T5" fmla="*/ 116 h 2079"/>
                  <a:gd name="T6" fmla="*/ 3069 w 3070"/>
                  <a:gd name="T7" fmla="*/ 1397 h 2079"/>
                  <a:gd name="T8" fmla="*/ 3069 w 3070"/>
                  <a:gd name="T9" fmla="*/ 1397 h 2079"/>
                  <a:gd name="T10" fmla="*/ 400 w 3070"/>
                  <a:gd name="T11" fmla="*/ 2078 h 2079"/>
                  <a:gd name="T12" fmla="*/ 0 w 3070"/>
                  <a:gd name="T13" fmla="*/ 770 h 2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0" h="2079">
                    <a:moveTo>
                      <a:pt x="0" y="770"/>
                    </a:moveTo>
                    <a:lnTo>
                      <a:pt x="0" y="770"/>
                    </a:lnTo>
                    <a:cubicBezTo>
                      <a:pt x="0" y="770"/>
                      <a:pt x="1701" y="0"/>
                      <a:pt x="2888" y="116"/>
                    </a:cubicBezTo>
                    <a:lnTo>
                      <a:pt x="3069" y="1397"/>
                    </a:lnTo>
                    <a:lnTo>
                      <a:pt x="3069" y="1397"/>
                    </a:lnTo>
                    <a:cubicBezTo>
                      <a:pt x="3069" y="1397"/>
                      <a:pt x="1627" y="1473"/>
                      <a:pt x="400" y="2078"/>
                    </a:cubicBezTo>
                    <a:lnTo>
                      <a:pt x="0" y="77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8" name="Freeform 161">
                <a:extLst>
                  <a:ext uri="{FF2B5EF4-FFF2-40B4-BE49-F238E27FC236}">
                    <a16:creationId xmlns:a16="http://schemas.microsoft.com/office/drawing/2014/main" id="{29CF5BBA-8954-46B9-8618-888579527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43" y="6420423"/>
                <a:ext cx="2731427" cy="1848421"/>
              </a:xfrm>
              <a:custGeom>
                <a:avLst/>
                <a:gdLst>
                  <a:gd name="T0" fmla="*/ 0 w 3070"/>
                  <a:gd name="T1" fmla="*/ 770 h 2079"/>
                  <a:gd name="T2" fmla="*/ 0 w 3070"/>
                  <a:gd name="T3" fmla="*/ 770 h 2079"/>
                  <a:gd name="T4" fmla="*/ 2888 w 3070"/>
                  <a:gd name="T5" fmla="*/ 116 h 2079"/>
                  <a:gd name="T6" fmla="*/ 3069 w 3070"/>
                  <a:gd name="T7" fmla="*/ 1397 h 2079"/>
                  <a:gd name="T8" fmla="*/ 3069 w 3070"/>
                  <a:gd name="T9" fmla="*/ 1397 h 2079"/>
                  <a:gd name="T10" fmla="*/ 400 w 3070"/>
                  <a:gd name="T11" fmla="*/ 2078 h 2079"/>
                  <a:gd name="T12" fmla="*/ 0 w 3070"/>
                  <a:gd name="T13" fmla="*/ 770 h 2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70" h="2079">
                    <a:moveTo>
                      <a:pt x="0" y="770"/>
                    </a:moveTo>
                    <a:lnTo>
                      <a:pt x="0" y="770"/>
                    </a:lnTo>
                    <a:cubicBezTo>
                      <a:pt x="0" y="770"/>
                      <a:pt x="1701" y="0"/>
                      <a:pt x="2888" y="116"/>
                    </a:cubicBezTo>
                    <a:lnTo>
                      <a:pt x="3069" y="1397"/>
                    </a:lnTo>
                    <a:lnTo>
                      <a:pt x="3069" y="1397"/>
                    </a:lnTo>
                    <a:cubicBezTo>
                      <a:pt x="3069" y="1397"/>
                      <a:pt x="1627" y="1473"/>
                      <a:pt x="400" y="2078"/>
                    </a:cubicBezTo>
                    <a:lnTo>
                      <a:pt x="0" y="77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79" name="Freeform 162">
                <a:extLst>
                  <a:ext uri="{FF2B5EF4-FFF2-40B4-BE49-F238E27FC236}">
                    <a16:creationId xmlns:a16="http://schemas.microsoft.com/office/drawing/2014/main" id="{18417494-8166-4441-98C8-819553B9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902" y="6432195"/>
                <a:ext cx="2872708" cy="1903366"/>
              </a:xfrm>
              <a:custGeom>
                <a:avLst/>
                <a:gdLst>
                  <a:gd name="T0" fmla="*/ 173 w 3229"/>
                  <a:gd name="T1" fmla="*/ 798 h 2140"/>
                  <a:gd name="T2" fmla="*/ 528 w 3229"/>
                  <a:gd name="T3" fmla="*/ 1959 h 2140"/>
                  <a:gd name="T4" fmla="*/ 528 w 3229"/>
                  <a:gd name="T5" fmla="*/ 1959 h 2140"/>
                  <a:gd name="T6" fmla="*/ 1396 w 3229"/>
                  <a:gd name="T7" fmla="*/ 1631 h 2140"/>
                  <a:gd name="T8" fmla="*/ 1396 w 3229"/>
                  <a:gd name="T9" fmla="*/ 1631 h 2140"/>
                  <a:gd name="T10" fmla="*/ 2263 w 3229"/>
                  <a:gd name="T11" fmla="*/ 1423 h 2140"/>
                  <a:gd name="T12" fmla="*/ 2263 w 3229"/>
                  <a:gd name="T13" fmla="*/ 1423 h 2140"/>
                  <a:gd name="T14" fmla="*/ 3066 w 3229"/>
                  <a:gd name="T15" fmla="*/ 1314 h 2140"/>
                  <a:gd name="T16" fmla="*/ 2905 w 3229"/>
                  <a:gd name="T17" fmla="*/ 171 h 2140"/>
                  <a:gd name="T18" fmla="*/ 2905 w 3229"/>
                  <a:gd name="T19" fmla="*/ 171 h 2140"/>
                  <a:gd name="T20" fmla="*/ 1106 w 3229"/>
                  <a:gd name="T21" fmla="*/ 457 h 2140"/>
                  <a:gd name="T22" fmla="*/ 1106 w 3229"/>
                  <a:gd name="T23" fmla="*/ 457 h 2140"/>
                  <a:gd name="T24" fmla="*/ 173 w 3229"/>
                  <a:gd name="T25" fmla="*/ 798 h 2140"/>
                  <a:gd name="T26" fmla="*/ 482 w 3229"/>
                  <a:gd name="T27" fmla="*/ 2139 h 2140"/>
                  <a:gd name="T28" fmla="*/ 482 w 3229"/>
                  <a:gd name="T29" fmla="*/ 2139 h 2140"/>
                  <a:gd name="T30" fmla="*/ 453 w 3229"/>
                  <a:gd name="T31" fmla="*/ 2132 h 2140"/>
                  <a:gd name="T32" fmla="*/ 453 w 3229"/>
                  <a:gd name="T33" fmla="*/ 2132 h 2140"/>
                  <a:gd name="T34" fmla="*/ 411 w 3229"/>
                  <a:gd name="T35" fmla="*/ 2086 h 2140"/>
                  <a:gd name="T36" fmla="*/ 11 w 3229"/>
                  <a:gd name="T37" fmla="*/ 778 h 2140"/>
                  <a:gd name="T38" fmla="*/ 11 w 3229"/>
                  <a:gd name="T39" fmla="*/ 778 h 2140"/>
                  <a:gd name="T40" fmla="*/ 51 w 3229"/>
                  <a:gd name="T41" fmla="*/ 689 h 2140"/>
                  <a:gd name="T42" fmla="*/ 51 w 3229"/>
                  <a:gd name="T43" fmla="*/ 689 h 2140"/>
                  <a:gd name="T44" fmla="*/ 1059 w 3229"/>
                  <a:gd name="T45" fmla="*/ 315 h 2140"/>
                  <a:gd name="T46" fmla="*/ 1059 w 3229"/>
                  <a:gd name="T47" fmla="*/ 315 h 2140"/>
                  <a:gd name="T48" fmla="*/ 2005 w 3229"/>
                  <a:gd name="T49" fmla="*/ 82 h 2140"/>
                  <a:gd name="T50" fmla="*/ 2005 w 3229"/>
                  <a:gd name="T51" fmla="*/ 82 h 2140"/>
                  <a:gd name="T52" fmla="*/ 2977 w 3229"/>
                  <a:gd name="T53" fmla="*/ 27 h 2140"/>
                  <a:gd name="T54" fmla="*/ 2977 w 3229"/>
                  <a:gd name="T55" fmla="*/ 27 h 2140"/>
                  <a:gd name="T56" fmla="*/ 3044 w 3229"/>
                  <a:gd name="T57" fmla="*/ 90 h 2140"/>
                  <a:gd name="T58" fmla="*/ 3225 w 3229"/>
                  <a:gd name="T59" fmla="*/ 1372 h 2140"/>
                  <a:gd name="T60" fmla="*/ 3225 w 3229"/>
                  <a:gd name="T61" fmla="*/ 1372 h 2140"/>
                  <a:gd name="T62" fmla="*/ 3209 w 3229"/>
                  <a:gd name="T63" fmla="*/ 1430 h 2140"/>
                  <a:gd name="T64" fmla="*/ 3209 w 3229"/>
                  <a:gd name="T65" fmla="*/ 1430 h 2140"/>
                  <a:gd name="T66" fmla="*/ 3155 w 3229"/>
                  <a:gd name="T67" fmla="*/ 1458 h 2140"/>
                  <a:gd name="T68" fmla="*/ 3155 w 3229"/>
                  <a:gd name="T69" fmla="*/ 1458 h 2140"/>
                  <a:gd name="T70" fmla="*/ 2288 w 3229"/>
                  <a:gd name="T71" fmla="*/ 1570 h 2140"/>
                  <a:gd name="T72" fmla="*/ 2288 w 3229"/>
                  <a:gd name="T73" fmla="*/ 1570 h 2140"/>
                  <a:gd name="T74" fmla="*/ 515 w 3229"/>
                  <a:gd name="T75" fmla="*/ 2131 h 2140"/>
                  <a:gd name="T76" fmla="*/ 515 w 3229"/>
                  <a:gd name="T77" fmla="*/ 2131 h 2140"/>
                  <a:gd name="T78" fmla="*/ 482 w 3229"/>
                  <a:gd name="T79" fmla="*/ 2139 h 2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29" h="2140">
                    <a:moveTo>
                      <a:pt x="173" y="798"/>
                    </a:moveTo>
                    <a:lnTo>
                      <a:pt x="528" y="1959"/>
                    </a:lnTo>
                    <a:lnTo>
                      <a:pt x="528" y="1959"/>
                    </a:lnTo>
                    <a:cubicBezTo>
                      <a:pt x="791" y="1834"/>
                      <a:pt x="1083" y="1724"/>
                      <a:pt x="1396" y="1631"/>
                    </a:cubicBezTo>
                    <a:lnTo>
                      <a:pt x="1396" y="1631"/>
                    </a:lnTo>
                    <a:cubicBezTo>
                      <a:pt x="1671" y="1548"/>
                      <a:pt x="1962" y="1478"/>
                      <a:pt x="2263" y="1423"/>
                    </a:cubicBezTo>
                    <a:lnTo>
                      <a:pt x="2263" y="1423"/>
                    </a:lnTo>
                    <a:cubicBezTo>
                      <a:pt x="2640" y="1353"/>
                      <a:pt x="2931" y="1325"/>
                      <a:pt x="3066" y="1314"/>
                    </a:cubicBezTo>
                    <a:lnTo>
                      <a:pt x="2905" y="171"/>
                    </a:lnTo>
                    <a:lnTo>
                      <a:pt x="2905" y="171"/>
                    </a:lnTo>
                    <a:cubicBezTo>
                      <a:pt x="2436" y="138"/>
                      <a:pt x="1815" y="236"/>
                      <a:pt x="1106" y="457"/>
                    </a:cubicBezTo>
                    <a:lnTo>
                      <a:pt x="1106" y="457"/>
                    </a:lnTo>
                    <a:cubicBezTo>
                      <a:pt x="666" y="593"/>
                      <a:pt x="309" y="739"/>
                      <a:pt x="173" y="798"/>
                    </a:cubicBezTo>
                    <a:close/>
                    <a:moveTo>
                      <a:pt x="482" y="2139"/>
                    </a:moveTo>
                    <a:lnTo>
                      <a:pt x="482" y="2139"/>
                    </a:lnTo>
                    <a:cubicBezTo>
                      <a:pt x="472" y="2139"/>
                      <a:pt x="462" y="2137"/>
                      <a:pt x="453" y="2132"/>
                    </a:cubicBezTo>
                    <a:lnTo>
                      <a:pt x="453" y="2132"/>
                    </a:lnTo>
                    <a:cubicBezTo>
                      <a:pt x="433" y="2124"/>
                      <a:pt x="417" y="2107"/>
                      <a:pt x="411" y="2086"/>
                    </a:cubicBezTo>
                    <a:lnTo>
                      <a:pt x="11" y="778"/>
                    </a:lnTo>
                    <a:lnTo>
                      <a:pt x="11" y="778"/>
                    </a:lnTo>
                    <a:cubicBezTo>
                      <a:pt x="0" y="743"/>
                      <a:pt x="17" y="704"/>
                      <a:pt x="51" y="689"/>
                    </a:cubicBezTo>
                    <a:lnTo>
                      <a:pt x="51" y="689"/>
                    </a:lnTo>
                    <a:cubicBezTo>
                      <a:pt x="56" y="686"/>
                      <a:pt x="487" y="492"/>
                      <a:pt x="1059" y="315"/>
                    </a:cubicBezTo>
                    <a:lnTo>
                      <a:pt x="1059" y="315"/>
                    </a:lnTo>
                    <a:cubicBezTo>
                      <a:pt x="1395" y="211"/>
                      <a:pt x="1713" y="132"/>
                      <a:pt x="2005" y="82"/>
                    </a:cubicBezTo>
                    <a:lnTo>
                      <a:pt x="2005" y="82"/>
                    </a:lnTo>
                    <a:cubicBezTo>
                      <a:pt x="2373" y="19"/>
                      <a:pt x="2700" y="0"/>
                      <a:pt x="2977" y="27"/>
                    </a:cubicBezTo>
                    <a:lnTo>
                      <a:pt x="2977" y="27"/>
                    </a:lnTo>
                    <a:cubicBezTo>
                      <a:pt x="3011" y="31"/>
                      <a:pt x="3040" y="56"/>
                      <a:pt x="3044" y="90"/>
                    </a:cubicBezTo>
                    <a:lnTo>
                      <a:pt x="3225" y="1372"/>
                    </a:lnTo>
                    <a:lnTo>
                      <a:pt x="3225" y="1372"/>
                    </a:lnTo>
                    <a:cubicBezTo>
                      <a:pt x="3228" y="1393"/>
                      <a:pt x="3222" y="1414"/>
                      <a:pt x="3209" y="1430"/>
                    </a:cubicBezTo>
                    <a:lnTo>
                      <a:pt x="3209" y="1430"/>
                    </a:lnTo>
                    <a:cubicBezTo>
                      <a:pt x="3195" y="1446"/>
                      <a:pt x="3176" y="1456"/>
                      <a:pt x="3155" y="1458"/>
                    </a:cubicBezTo>
                    <a:lnTo>
                      <a:pt x="3155" y="1458"/>
                    </a:lnTo>
                    <a:cubicBezTo>
                      <a:pt x="3152" y="1458"/>
                      <a:pt x="2791" y="1478"/>
                      <a:pt x="2288" y="1570"/>
                    </a:cubicBezTo>
                    <a:lnTo>
                      <a:pt x="2288" y="1570"/>
                    </a:lnTo>
                    <a:cubicBezTo>
                      <a:pt x="1825" y="1656"/>
                      <a:pt x="1140" y="1823"/>
                      <a:pt x="515" y="2131"/>
                    </a:cubicBezTo>
                    <a:lnTo>
                      <a:pt x="515" y="2131"/>
                    </a:lnTo>
                    <a:cubicBezTo>
                      <a:pt x="505" y="2136"/>
                      <a:pt x="493" y="2139"/>
                      <a:pt x="482" y="213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0" name="Freeform 163">
                <a:extLst>
                  <a:ext uri="{FF2B5EF4-FFF2-40B4-BE49-F238E27FC236}">
                    <a16:creationId xmlns:a16="http://schemas.microsoft.com/office/drawing/2014/main" id="{2F8A28A3-CE9B-4ACD-9129-E2FEF45F1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7450" y="6883510"/>
                <a:ext cx="729950" cy="729950"/>
              </a:xfrm>
              <a:custGeom>
                <a:avLst/>
                <a:gdLst>
                  <a:gd name="T0" fmla="*/ 236 w 821"/>
                  <a:gd name="T1" fmla="*/ 724 h 821"/>
                  <a:gd name="T2" fmla="*/ 236 w 821"/>
                  <a:gd name="T3" fmla="*/ 724 h 821"/>
                  <a:gd name="T4" fmla="*/ 95 w 821"/>
                  <a:gd name="T5" fmla="*/ 236 h 821"/>
                  <a:gd name="T6" fmla="*/ 95 w 821"/>
                  <a:gd name="T7" fmla="*/ 236 h 821"/>
                  <a:gd name="T8" fmla="*/ 583 w 821"/>
                  <a:gd name="T9" fmla="*/ 95 h 821"/>
                  <a:gd name="T10" fmla="*/ 583 w 821"/>
                  <a:gd name="T11" fmla="*/ 95 h 821"/>
                  <a:gd name="T12" fmla="*/ 724 w 821"/>
                  <a:gd name="T13" fmla="*/ 584 h 821"/>
                  <a:gd name="T14" fmla="*/ 724 w 821"/>
                  <a:gd name="T15" fmla="*/ 584 h 821"/>
                  <a:gd name="T16" fmla="*/ 236 w 821"/>
                  <a:gd name="T17" fmla="*/ 724 h 8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1" h="821">
                    <a:moveTo>
                      <a:pt x="236" y="724"/>
                    </a:moveTo>
                    <a:lnTo>
                      <a:pt x="236" y="724"/>
                    </a:lnTo>
                    <a:cubicBezTo>
                      <a:pt x="63" y="628"/>
                      <a:pt x="0" y="410"/>
                      <a:pt x="95" y="236"/>
                    </a:cubicBezTo>
                    <a:lnTo>
                      <a:pt x="95" y="236"/>
                    </a:lnTo>
                    <a:cubicBezTo>
                      <a:pt x="191" y="62"/>
                      <a:pt x="410" y="0"/>
                      <a:pt x="583" y="95"/>
                    </a:cubicBezTo>
                    <a:lnTo>
                      <a:pt x="583" y="95"/>
                    </a:lnTo>
                    <a:cubicBezTo>
                      <a:pt x="756" y="191"/>
                      <a:pt x="820" y="410"/>
                      <a:pt x="724" y="584"/>
                    </a:cubicBezTo>
                    <a:lnTo>
                      <a:pt x="724" y="584"/>
                    </a:lnTo>
                    <a:cubicBezTo>
                      <a:pt x="628" y="756"/>
                      <a:pt x="410" y="820"/>
                      <a:pt x="236" y="72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1" name="Freeform 164">
                <a:extLst>
                  <a:ext uri="{FF2B5EF4-FFF2-40B4-BE49-F238E27FC236}">
                    <a16:creationId xmlns:a16="http://schemas.microsoft.com/office/drawing/2014/main" id="{483C852D-A8D2-4430-B711-E831A92B7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1522" y="7020865"/>
                <a:ext cx="364974" cy="470936"/>
              </a:xfrm>
              <a:custGeom>
                <a:avLst/>
                <a:gdLst>
                  <a:gd name="T0" fmla="*/ 77 w 412"/>
                  <a:gd name="T1" fmla="*/ 151 h 528"/>
                  <a:gd name="T2" fmla="*/ 127 w 412"/>
                  <a:gd name="T3" fmla="*/ 118 h 528"/>
                  <a:gd name="T4" fmla="*/ 77 w 412"/>
                  <a:gd name="T5" fmla="*/ 151 h 528"/>
                  <a:gd name="T6" fmla="*/ 267 w 412"/>
                  <a:gd name="T7" fmla="*/ 298 h 528"/>
                  <a:gd name="T8" fmla="*/ 240 w 412"/>
                  <a:gd name="T9" fmla="*/ 409 h 528"/>
                  <a:gd name="T10" fmla="*/ 269 w 412"/>
                  <a:gd name="T11" fmla="*/ 299 h 528"/>
                  <a:gd name="T12" fmla="*/ 267 w 412"/>
                  <a:gd name="T13" fmla="*/ 298 h 528"/>
                  <a:gd name="T14" fmla="*/ 29 w 412"/>
                  <a:gd name="T15" fmla="*/ 129 h 528"/>
                  <a:gd name="T16" fmla="*/ 101 w 412"/>
                  <a:gd name="T17" fmla="*/ 75 h 528"/>
                  <a:gd name="T18" fmla="*/ 104 w 412"/>
                  <a:gd name="T19" fmla="*/ 24 h 528"/>
                  <a:gd name="T20" fmla="*/ 117 w 412"/>
                  <a:gd name="T21" fmla="*/ 2 h 528"/>
                  <a:gd name="T22" fmla="*/ 140 w 412"/>
                  <a:gd name="T23" fmla="*/ 16 h 528"/>
                  <a:gd name="T24" fmla="*/ 147 w 412"/>
                  <a:gd name="T25" fmla="*/ 45 h 528"/>
                  <a:gd name="T26" fmla="*/ 168 w 412"/>
                  <a:gd name="T27" fmla="*/ 57 h 528"/>
                  <a:gd name="T28" fmla="*/ 284 w 412"/>
                  <a:gd name="T29" fmla="*/ 68 h 528"/>
                  <a:gd name="T30" fmla="*/ 294 w 412"/>
                  <a:gd name="T31" fmla="*/ 101 h 528"/>
                  <a:gd name="T32" fmla="*/ 270 w 412"/>
                  <a:gd name="T33" fmla="*/ 115 h 528"/>
                  <a:gd name="T34" fmla="*/ 184 w 412"/>
                  <a:gd name="T35" fmla="*/ 105 h 528"/>
                  <a:gd name="T36" fmla="*/ 169 w 412"/>
                  <a:gd name="T37" fmla="*/ 128 h 528"/>
                  <a:gd name="T38" fmla="*/ 192 w 412"/>
                  <a:gd name="T39" fmla="*/ 221 h 528"/>
                  <a:gd name="T40" fmla="*/ 212 w 412"/>
                  <a:gd name="T41" fmla="*/ 235 h 528"/>
                  <a:gd name="T42" fmla="*/ 267 w 412"/>
                  <a:gd name="T43" fmla="*/ 451 h 528"/>
                  <a:gd name="T44" fmla="*/ 264 w 412"/>
                  <a:gd name="T45" fmla="*/ 502 h 528"/>
                  <a:gd name="T46" fmla="*/ 250 w 412"/>
                  <a:gd name="T47" fmla="*/ 524 h 528"/>
                  <a:gd name="T48" fmla="*/ 228 w 412"/>
                  <a:gd name="T49" fmla="*/ 511 h 528"/>
                  <a:gd name="T50" fmla="*/ 221 w 412"/>
                  <a:gd name="T51" fmla="*/ 483 h 528"/>
                  <a:gd name="T52" fmla="*/ 199 w 412"/>
                  <a:gd name="T53" fmla="*/ 470 h 528"/>
                  <a:gd name="T54" fmla="*/ 110 w 412"/>
                  <a:gd name="T55" fmla="*/ 466 h 528"/>
                  <a:gd name="T56" fmla="*/ 100 w 412"/>
                  <a:gd name="T57" fmla="*/ 433 h 528"/>
                  <a:gd name="T58" fmla="*/ 122 w 412"/>
                  <a:gd name="T59" fmla="*/ 417 h 528"/>
                  <a:gd name="T60" fmla="*/ 205 w 412"/>
                  <a:gd name="T61" fmla="*/ 419 h 528"/>
                  <a:gd name="T62" fmla="*/ 171 w 412"/>
                  <a:gd name="T63" fmla="*/ 290 h 528"/>
                  <a:gd name="T64" fmla="*/ 47 w 412"/>
                  <a:gd name="T65" fmla="*/ 265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2" h="528">
                    <a:moveTo>
                      <a:pt x="77" y="151"/>
                    </a:moveTo>
                    <a:lnTo>
                      <a:pt x="77" y="151"/>
                    </a:lnTo>
                    <a:cubicBezTo>
                      <a:pt x="41" y="208"/>
                      <a:pt x="101" y="241"/>
                      <a:pt x="159" y="237"/>
                    </a:cubicBezTo>
                    <a:lnTo>
                      <a:pt x="127" y="118"/>
                    </a:lnTo>
                    <a:lnTo>
                      <a:pt x="127" y="118"/>
                    </a:lnTo>
                    <a:cubicBezTo>
                      <a:pt x="104" y="126"/>
                      <a:pt x="87" y="137"/>
                      <a:pt x="77" y="151"/>
                    </a:cubicBezTo>
                    <a:close/>
                    <a:moveTo>
                      <a:pt x="267" y="298"/>
                    </a:moveTo>
                    <a:lnTo>
                      <a:pt x="267" y="298"/>
                    </a:lnTo>
                    <a:cubicBezTo>
                      <a:pt x="252" y="292"/>
                      <a:pt x="233" y="290"/>
                      <a:pt x="210" y="290"/>
                    </a:cubicBezTo>
                    <a:lnTo>
                      <a:pt x="240" y="409"/>
                    </a:lnTo>
                    <a:lnTo>
                      <a:pt x="240" y="409"/>
                    </a:lnTo>
                    <a:cubicBezTo>
                      <a:pt x="294" y="395"/>
                      <a:pt x="322" y="326"/>
                      <a:pt x="269" y="299"/>
                    </a:cubicBezTo>
                    <a:lnTo>
                      <a:pt x="269" y="299"/>
                    </a:lnTo>
                    <a:cubicBezTo>
                      <a:pt x="268" y="298"/>
                      <a:pt x="267" y="298"/>
                      <a:pt x="267" y="298"/>
                    </a:cubicBezTo>
                    <a:close/>
                    <a:moveTo>
                      <a:pt x="29" y="129"/>
                    </a:moveTo>
                    <a:lnTo>
                      <a:pt x="29" y="129"/>
                    </a:lnTo>
                    <a:cubicBezTo>
                      <a:pt x="44" y="106"/>
                      <a:pt x="68" y="89"/>
                      <a:pt x="101" y="75"/>
                    </a:cubicBezTo>
                    <a:lnTo>
                      <a:pt x="101" y="75"/>
                    </a:lnTo>
                    <a:cubicBezTo>
                      <a:pt x="110" y="71"/>
                      <a:pt x="114" y="63"/>
                      <a:pt x="111" y="53"/>
                    </a:cubicBezTo>
                    <a:lnTo>
                      <a:pt x="104" y="24"/>
                    </a:lnTo>
                    <a:lnTo>
                      <a:pt x="104" y="24"/>
                    </a:lnTo>
                    <a:cubicBezTo>
                      <a:pt x="102" y="15"/>
                      <a:pt x="108" y="4"/>
                      <a:pt x="117" y="2"/>
                    </a:cubicBezTo>
                    <a:lnTo>
                      <a:pt x="117" y="2"/>
                    </a:lnTo>
                    <a:cubicBezTo>
                      <a:pt x="127" y="0"/>
                      <a:pt x="137" y="5"/>
                      <a:pt x="140" y="16"/>
                    </a:cubicBezTo>
                    <a:lnTo>
                      <a:pt x="147" y="45"/>
                    </a:lnTo>
                    <a:lnTo>
                      <a:pt x="147" y="45"/>
                    </a:lnTo>
                    <a:cubicBezTo>
                      <a:pt x="150" y="53"/>
                      <a:pt x="159" y="59"/>
                      <a:pt x="168" y="57"/>
                    </a:cubicBezTo>
                    <a:lnTo>
                      <a:pt x="168" y="57"/>
                    </a:lnTo>
                    <a:cubicBezTo>
                      <a:pt x="206" y="53"/>
                      <a:pt x="250" y="54"/>
                      <a:pt x="284" y="68"/>
                    </a:cubicBezTo>
                    <a:lnTo>
                      <a:pt x="284" y="68"/>
                    </a:lnTo>
                    <a:cubicBezTo>
                      <a:pt x="293" y="71"/>
                      <a:pt x="297" y="80"/>
                      <a:pt x="295" y="89"/>
                    </a:cubicBezTo>
                    <a:lnTo>
                      <a:pt x="294" y="101"/>
                    </a:lnTo>
                    <a:lnTo>
                      <a:pt x="294" y="101"/>
                    </a:lnTo>
                    <a:cubicBezTo>
                      <a:pt x="291" y="112"/>
                      <a:pt x="280" y="118"/>
                      <a:pt x="270" y="115"/>
                    </a:cubicBezTo>
                    <a:lnTo>
                      <a:pt x="270" y="115"/>
                    </a:lnTo>
                    <a:cubicBezTo>
                      <a:pt x="243" y="106"/>
                      <a:pt x="213" y="102"/>
                      <a:pt x="184" y="105"/>
                    </a:cubicBezTo>
                    <a:lnTo>
                      <a:pt x="184" y="105"/>
                    </a:lnTo>
                    <a:cubicBezTo>
                      <a:pt x="173" y="106"/>
                      <a:pt x="166" y="116"/>
                      <a:pt x="169" y="128"/>
                    </a:cubicBezTo>
                    <a:lnTo>
                      <a:pt x="192" y="221"/>
                    </a:lnTo>
                    <a:lnTo>
                      <a:pt x="192" y="221"/>
                    </a:lnTo>
                    <a:cubicBezTo>
                      <a:pt x="194" y="230"/>
                      <a:pt x="202" y="236"/>
                      <a:pt x="212" y="235"/>
                    </a:cubicBezTo>
                    <a:lnTo>
                      <a:pt x="212" y="235"/>
                    </a:lnTo>
                    <a:cubicBezTo>
                      <a:pt x="366" y="226"/>
                      <a:pt x="411" y="390"/>
                      <a:pt x="267" y="451"/>
                    </a:cubicBezTo>
                    <a:lnTo>
                      <a:pt x="267" y="451"/>
                    </a:lnTo>
                    <a:cubicBezTo>
                      <a:pt x="259" y="455"/>
                      <a:pt x="254" y="464"/>
                      <a:pt x="256" y="473"/>
                    </a:cubicBezTo>
                    <a:lnTo>
                      <a:pt x="264" y="502"/>
                    </a:lnTo>
                    <a:lnTo>
                      <a:pt x="264" y="502"/>
                    </a:lnTo>
                    <a:cubicBezTo>
                      <a:pt x="266" y="512"/>
                      <a:pt x="260" y="522"/>
                      <a:pt x="250" y="524"/>
                    </a:cubicBezTo>
                    <a:lnTo>
                      <a:pt x="250" y="524"/>
                    </a:lnTo>
                    <a:cubicBezTo>
                      <a:pt x="241" y="527"/>
                      <a:pt x="230" y="521"/>
                      <a:pt x="228" y="511"/>
                    </a:cubicBezTo>
                    <a:lnTo>
                      <a:pt x="221" y="483"/>
                    </a:lnTo>
                    <a:lnTo>
                      <a:pt x="221" y="483"/>
                    </a:lnTo>
                    <a:cubicBezTo>
                      <a:pt x="218" y="474"/>
                      <a:pt x="209" y="468"/>
                      <a:pt x="199" y="470"/>
                    </a:cubicBezTo>
                    <a:lnTo>
                      <a:pt x="199" y="470"/>
                    </a:lnTo>
                    <a:cubicBezTo>
                      <a:pt x="170" y="474"/>
                      <a:pt x="139" y="473"/>
                      <a:pt x="110" y="466"/>
                    </a:cubicBezTo>
                    <a:lnTo>
                      <a:pt x="110" y="466"/>
                    </a:lnTo>
                    <a:cubicBezTo>
                      <a:pt x="102" y="464"/>
                      <a:pt x="96" y="455"/>
                      <a:pt x="98" y="445"/>
                    </a:cubicBezTo>
                    <a:lnTo>
                      <a:pt x="100" y="433"/>
                    </a:lnTo>
                    <a:lnTo>
                      <a:pt x="100" y="433"/>
                    </a:lnTo>
                    <a:cubicBezTo>
                      <a:pt x="101" y="422"/>
                      <a:pt x="110" y="415"/>
                      <a:pt x="122" y="417"/>
                    </a:cubicBezTo>
                    <a:lnTo>
                      <a:pt x="122" y="417"/>
                    </a:lnTo>
                    <a:cubicBezTo>
                      <a:pt x="150" y="424"/>
                      <a:pt x="177" y="424"/>
                      <a:pt x="205" y="419"/>
                    </a:cubicBezTo>
                    <a:lnTo>
                      <a:pt x="171" y="290"/>
                    </a:lnTo>
                    <a:lnTo>
                      <a:pt x="171" y="290"/>
                    </a:lnTo>
                    <a:cubicBezTo>
                      <a:pt x="122" y="289"/>
                      <a:pt x="86" y="291"/>
                      <a:pt x="47" y="265"/>
                    </a:cubicBezTo>
                    <a:lnTo>
                      <a:pt x="47" y="265"/>
                    </a:lnTo>
                    <a:cubicBezTo>
                      <a:pt x="9" y="237"/>
                      <a:pt x="0" y="170"/>
                      <a:pt x="29" y="12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2" name="Freeform 165">
                <a:extLst>
                  <a:ext uri="{FF2B5EF4-FFF2-40B4-BE49-F238E27FC236}">
                    <a16:creationId xmlns:a16="http://schemas.microsoft.com/office/drawing/2014/main" id="{B82AFF06-E9CC-48D3-A814-ABE647DAC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3543" y="6965922"/>
                <a:ext cx="372823" cy="498408"/>
              </a:xfrm>
              <a:custGeom>
                <a:avLst/>
                <a:gdLst>
                  <a:gd name="T0" fmla="*/ 387 w 418"/>
                  <a:gd name="T1" fmla="*/ 0 h 559"/>
                  <a:gd name="T2" fmla="*/ 387 w 418"/>
                  <a:gd name="T3" fmla="*/ 0 h 559"/>
                  <a:gd name="T4" fmla="*/ 0 w 418"/>
                  <a:gd name="T5" fmla="*/ 158 h 559"/>
                  <a:gd name="T6" fmla="*/ 123 w 418"/>
                  <a:gd name="T7" fmla="*/ 558 h 559"/>
                  <a:gd name="T8" fmla="*/ 123 w 418"/>
                  <a:gd name="T9" fmla="*/ 558 h 559"/>
                  <a:gd name="T10" fmla="*/ 417 w 418"/>
                  <a:gd name="T11" fmla="*/ 158 h 559"/>
                  <a:gd name="T12" fmla="*/ 417 w 418"/>
                  <a:gd name="T13" fmla="*/ 158 h 559"/>
                  <a:gd name="T14" fmla="*/ 387 w 418"/>
                  <a:gd name="T15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8" h="559">
                    <a:moveTo>
                      <a:pt x="387" y="0"/>
                    </a:moveTo>
                    <a:lnTo>
                      <a:pt x="387" y="0"/>
                    </a:lnTo>
                    <a:cubicBezTo>
                      <a:pt x="147" y="92"/>
                      <a:pt x="0" y="158"/>
                      <a:pt x="0" y="158"/>
                    </a:cubicBezTo>
                    <a:lnTo>
                      <a:pt x="123" y="558"/>
                    </a:lnTo>
                    <a:lnTo>
                      <a:pt x="123" y="558"/>
                    </a:lnTo>
                    <a:cubicBezTo>
                      <a:pt x="293" y="505"/>
                      <a:pt x="417" y="346"/>
                      <a:pt x="417" y="158"/>
                    </a:cubicBezTo>
                    <a:lnTo>
                      <a:pt x="417" y="158"/>
                    </a:lnTo>
                    <a:cubicBezTo>
                      <a:pt x="417" y="102"/>
                      <a:pt x="406" y="49"/>
                      <a:pt x="387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3" name="Freeform 166">
                <a:extLst>
                  <a:ext uri="{FF2B5EF4-FFF2-40B4-BE49-F238E27FC236}">
                    <a16:creationId xmlns:a16="http://schemas.microsoft.com/office/drawing/2014/main" id="{366FA2B0-5229-42C5-9808-595B5BD9D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97317" y="6506761"/>
                <a:ext cx="427768" cy="372823"/>
              </a:xfrm>
              <a:custGeom>
                <a:avLst/>
                <a:gdLst>
                  <a:gd name="T0" fmla="*/ 423 w 481"/>
                  <a:gd name="T1" fmla="*/ 16 h 421"/>
                  <a:gd name="T2" fmla="*/ 423 w 481"/>
                  <a:gd name="T3" fmla="*/ 16 h 421"/>
                  <a:gd name="T4" fmla="*/ 0 w 481"/>
                  <a:gd name="T5" fmla="*/ 8 h 421"/>
                  <a:gd name="T6" fmla="*/ 0 w 481"/>
                  <a:gd name="T7" fmla="*/ 8 h 421"/>
                  <a:gd name="T8" fmla="*/ 417 w 481"/>
                  <a:gd name="T9" fmla="*/ 420 h 421"/>
                  <a:gd name="T10" fmla="*/ 417 w 481"/>
                  <a:gd name="T11" fmla="*/ 420 h 421"/>
                  <a:gd name="T12" fmla="*/ 480 w 481"/>
                  <a:gd name="T13" fmla="*/ 416 h 421"/>
                  <a:gd name="T14" fmla="*/ 423 w 481"/>
                  <a:gd name="T15" fmla="*/ 16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1" h="421">
                    <a:moveTo>
                      <a:pt x="423" y="16"/>
                    </a:moveTo>
                    <a:lnTo>
                      <a:pt x="423" y="16"/>
                    </a:lnTo>
                    <a:cubicBezTo>
                      <a:pt x="287" y="2"/>
                      <a:pt x="145" y="0"/>
                      <a:pt x="0" y="8"/>
                    </a:cubicBezTo>
                    <a:lnTo>
                      <a:pt x="0" y="8"/>
                    </a:lnTo>
                    <a:cubicBezTo>
                      <a:pt x="2" y="237"/>
                      <a:pt x="188" y="420"/>
                      <a:pt x="417" y="420"/>
                    </a:cubicBezTo>
                    <a:lnTo>
                      <a:pt x="417" y="420"/>
                    </a:lnTo>
                    <a:cubicBezTo>
                      <a:pt x="438" y="420"/>
                      <a:pt x="459" y="418"/>
                      <a:pt x="480" y="416"/>
                    </a:cubicBezTo>
                    <a:lnTo>
                      <a:pt x="423" y="16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4" name="Freeform 167">
                <a:extLst>
                  <a:ext uri="{FF2B5EF4-FFF2-40B4-BE49-F238E27FC236}">
                    <a16:creationId xmlns:a16="http://schemas.microsoft.com/office/drawing/2014/main" id="{261A492C-5488-4C2C-97DB-25F9A3B9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6070" y="7268107"/>
                <a:ext cx="372823" cy="431691"/>
              </a:xfrm>
              <a:custGeom>
                <a:avLst/>
                <a:gdLst>
                  <a:gd name="T0" fmla="*/ 355 w 418"/>
                  <a:gd name="T1" fmla="*/ 0 h 484"/>
                  <a:gd name="T2" fmla="*/ 355 w 418"/>
                  <a:gd name="T3" fmla="*/ 0 h 484"/>
                  <a:gd name="T4" fmla="*/ 0 w 418"/>
                  <a:gd name="T5" fmla="*/ 413 h 484"/>
                  <a:gd name="T6" fmla="*/ 0 w 418"/>
                  <a:gd name="T7" fmla="*/ 413 h 484"/>
                  <a:gd name="T8" fmla="*/ 6 w 418"/>
                  <a:gd name="T9" fmla="*/ 483 h 484"/>
                  <a:gd name="T10" fmla="*/ 6 w 418"/>
                  <a:gd name="T11" fmla="*/ 483 h 484"/>
                  <a:gd name="T12" fmla="*/ 417 w 418"/>
                  <a:gd name="T13" fmla="*/ 443 h 484"/>
                  <a:gd name="T14" fmla="*/ 355 w 418"/>
                  <a:gd name="T15" fmla="*/ 0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8" h="484">
                    <a:moveTo>
                      <a:pt x="355" y="0"/>
                    </a:moveTo>
                    <a:lnTo>
                      <a:pt x="355" y="0"/>
                    </a:lnTo>
                    <a:cubicBezTo>
                      <a:pt x="154" y="30"/>
                      <a:pt x="0" y="204"/>
                      <a:pt x="0" y="413"/>
                    </a:cubicBezTo>
                    <a:lnTo>
                      <a:pt x="0" y="413"/>
                    </a:lnTo>
                    <a:cubicBezTo>
                      <a:pt x="0" y="437"/>
                      <a:pt x="2" y="460"/>
                      <a:pt x="6" y="483"/>
                    </a:cubicBezTo>
                    <a:lnTo>
                      <a:pt x="6" y="483"/>
                    </a:lnTo>
                    <a:cubicBezTo>
                      <a:pt x="260" y="451"/>
                      <a:pt x="417" y="443"/>
                      <a:pt x="417" y="443"/>
                    </a:cubicBezTo>
                    <a:lnTo>
                      <a:pt x="355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5" name="Freeform 168">
                <a:extLst>
                  <a:ext uri="{FF2B5EF4-FFF2-40B4-BE49-F238E27FC236}">
                    <a16:creationId xmlns:a16="http://schemas.microsoft.com/office/drawing/2014/main" id="{4817F46A-D1C6-42D3-8757-313CD7EBD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709" y="7896021"/>
                <a:ext cx="459161" cy="372823"/>
              </a:xfrm>
              <a:custGeom>
                <a:avLst/>
                <a:gdLst>
                  <a:gd name="T0" fmla="*/ 137 w 518"/>
                  <a:gd name="T1" fmla="*/ 0 h 418"/>
                  <a:gd name="T2" fmla="*/ 137 w 518"/>
                  <a:gd name="T3" fmla="*/ 0 h 418"/>
                  <a:gd name="T4" fmla="*/ 0 w 518"/>
                  <a:gd name="T5" fmla="*/ 23 h 418"/>
                  <a:gd name="T6" fmla="*/ 120 w 518"/>
                  <a:gd name="T7" fmla="*/ 417 h 418"/>
                  <a:gd name="T8" fmla="*/ 120 w 518"/>
                  <a:gd name="T9" fmla="*/ 417 h 418"/>
                  <a:gd name="T10" fmla="*/ 517 w 518"/>
                  <a:gd name="T11" fmla="*/ 242 h 418"/>
                  <a:gd name="T12" fmla="*/ 517 w 518"/>
                  <a:gd name="T13" fmla="*/ 242 h 418"/>
                  <a:gd name="T14" fmla="*/ 137 w 518"/>
                  <a:gd name="T15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8" h="418">
                    <a:moveTo>
                      <a:pt x="137" y="0"/>
                    </a:moveTo>
                    <a:lnTo>
                      <a:pt x="137" y="0"/>
                    </a:lnTo>
                    <a:cubicBezTo>
                      <a:pt x="89" y="0"/>
                      <a:pt x="43" y="9"/>
                      <a:pt x="0" y="23"/>
                    </a:cubicBezTo>
                    <a:lnTo>
                      <a:pt x="120" y="417"/>
                    </a:lnTo>
                    <a:lnTo>
                      <a:pt x="120" y="417"/>
                    </a:lnTo>
                    <a:cubicBezTo>
                      <a:pt x="250" y="353"/>
                      <a:pt x="383" y="295"/>
                      <a:pt x="517" y="242"/>
                    </a:cubicBezTo>
                    <a:lnTo>
                      <a:pt x="517" y="242"/>
                    </a:lnTo>
                    <a:cubicBezTo>
                      <a:pt x="450" y="99"/>
                      <a:pt x="305" y="0"/>
                      <a:pt x="137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6" name="Freeform 169">
                <a:extLst>
                  <a:ext uri="{FF2B5EF4-FFF2-40B4-BE49-F238E27FC236}">
                    <a16:creationId xmlns:a16="http://schemas.microsoft.com/office/drawing/2014/main" id="{2F0F6A8E-ABD1-4D44-8E9A-43B5E5AC3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4625" y="7354445"/>
                <a:ext cx="196223" cy="196223"/>
              </a:xfrm>
              <a:custGeom>
                <a:avLst/>
                <a:gdLst>
                  <a:gd name="T0" fmla="*/ 220 w 221"/>
                  <a:gd name="T1" fmla="*/ 110 h 221"/>
                  <a:gd name="T2" fmla="*/ 220 w 221"/>
                  <a:gd name="T3" fmla="*/ 110 h 221"/>
                  <a:gd name="T4" fmla="*/ 111 w 221"/>
                  <a:gd name="T5" fmla="*/ 220 h 221"/>
                  <a:gd name="T6" fmla="*/ 111 w 221"/>
                  <a:gd name="T7" fmla="*/ 220 h 221"/>
                  <a:gd name="T8" fmla="*/ 0 w 221"/>
                  <a:gd name="T9" fmla="*/ 110 h 221"/>
                  <a:gd name="T10" fmla="*/ 0 w 221"/>
                  <a:gd name="T11" fmla="*/ 110 h 221"/>
                  <a:gd name="T12" fmla="*/ 111 w 221"/>
                  <a:gd name="T13" fmla="*/ 0 h 221"/>
                  <a:gd name="T14" fmla="*/ 111 w 221"/>
                  <a:gd name="T15" fmla="*/ 0 h 221"/>
                  <a:gd name="T16" fmla="*/ 220 w 221"/>
                  <a:gd name="T17" fmla="*/ 11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221">
                    <a:moveTo>
                      <a:pt x="220" y="110"/>
                    </a:moveTo>
                    <a:lnTo>
                      <a:pt x="220" y="110"/>
                    </a:lnTo>
                    <a:cubicBezTo>
                      <a:pt x="220" y="171"/>
                      <a:pt x="172" y="220"/>
                      <a:pt x="111" y="220"/>
                    </a:cubicBezTo>
                    <a:lnTo>
                      <a:pt x="111" y="220"/>
                    </a:lnTo>
                    <a:cubicBezTo>
                      <a:pt x="50" y="220"/>
                      <a:pt x="0" y="171"/>
                      <a:pt x="0" y="110"/>
                    </a:cubicBezTo>
                    <a:lnTo>
                      <a:pt x="0" y="110"/>
                    </a:lnTo>
                    <a:cubicBezTo>
                      <a:pt x="0" y="49"/>
                      <a:pt x="50" y="0"/>
                      <a:pt x="111" y="0"/>
                    </a:cubicBezTo>
                    <a:lnTo>
                      <a:pt x="111" y="0"/>
                    </a:lnTo>
                    <a:cubicBezTo>
                      <a:pt x="172" y="0"/>
                      <a:pt x="220" y="49"/>
                      <a:pt x="220" y="11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7" name="Freeform 170">
                <a:extLst>
                  <a:ext uri="{FF2B5EF4-FFF2-40B4-BE49-F238E27FC236}">
                    <a16:creationId xmlns:a16="http://schemas.microsoft.com/office/drawing/2014/main" id="{9E10FC45-4A8B-493D-A658-4F1BB032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1849" y="7044411"/>
                <a:ext cx="196223" cy="196223"/>
              </a:xfrm>
              <a:custGeom>
                <a:avLst/>
                <a:gdLst>
                  <a:gd name="T0" fmla="*/ 220 w 221"/>
                  <a:gd name="T1" fmla="*/ 110 h 222"/>
                  <a:gd name="T2" fmla="*/ 220 w 221"/>
                  <a:gd name="T3" fmla="*/ 110 h 222"/>
                  <a:gd name="T4" fmla="*/ 110 w 221"/>
                  <a:gd name="T5" fmla="*/ 221 h 222"/>
                  <a:gd name="T6" fmla="*/ 110 w 221"/>
                  <a:gd name="T7" fmla="*/ 221 h 222"/>
                  <a:gd name="T8" fmla="*/ 0 w 221"/>
                  <a:gd name="T9" fmla="*/ 110 h 222"/>
                  <a:gd name="T10" fmla="*/ 0 w 221"/>
                  <a:gd name="T11" fmla="*/ 110 h 222"/>
                  <a:gd name="T12" fmla="*/ 110 w 221"/>
                  <a:gd name="T13" fmla="*/ 0 h 222"/>
                  <a:gd name="T14" fmla="*/ 110 w 221"/>
                  <a:gd name="T15" fmla="*/ 0 h 222"/>
                  <a:gd name="T16" fmla="*/ 220 w 221"/>
                  <a:gd name="T17" fmla="*/ 11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222">
                    <a:moveTo>
                      <a:pt x="220" y="110"/>
                    </a:moveTo>
                    <a:lnTo>
                      <a:pt x="220" y="110"/>
                    </a:lnTo>
                    <a:cubicBezTo>
                      <a:pt x="220" y="171"/>
                      <a:pt x="171" y="221"/>
                      <a:pt x="110" y="221"/>
                    </a:cubicBezTo>
                    <a:lnTo>
                      <a:pt x="110" y="221"/>
                    </a:lnTo>
                    <a:cubicBezTo>
                      <a:pt x="50" y="221"/>
                      <a:pt x="0" y="171"/>
                      <a:pt x="0" y="110"/>
                    </a:cubicBezTo>
                    <a:lnTo>
                      <a:pt x="0" y="110"/>
                    </a:lnTo>
                    <a:cubicBezTo>
                      <a:pt x="0" y="49"/>
                      <a:pt x="50" y="0"/>
                      <a:pt x="110" y="0"/>
                    </a:cubicBezTo>
                    <a:lnTo>
                      <a:pt x="110" y="0"/>
                    </a:lnTo>
                    <a:cubicBezTo>
                      <a:pt x="171" y="0"/>
                      <a:pt x="220" y="49"/>
                      <a:pt x="220" y="11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8" name="Freeform 171">
                <a:extLst>
                  <a:ext uri="{FF2B5EF4-FFF2-40B4-BE49-F238E27FC236}">
                    <a16:creationId xmlns:a16="http://schemas.microsoft.com/office/drawing/2014/main" id="{E55D4E11-16A8-43DF-8A3F-7884064E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2424" y="7001244"/>
                <a:ext cx="2617619" cy="1887666"/>
              </a:xfrm>
              <a:custGeom>
                <a:avLst/>
                <a:gdLst>
                  <a:gd name="T0" fmla="*/ 0 w 2942"/>
                  <a:gd name="T1" fmla="*/ 910 h 2119"/>
                  <a:gd name="T2" fmla="*/ 0 w 2942"/>
                  <a:gd name="T3" fmla="*/ 910 h 2119"/>
                  <a:gd name="T4" fmla="*/ 1898 w 2942"/>
                  <a:gd name="T5" fmla="*/ 2118 h 2119"/>
                  <a:gd name="T6" fmla="*/ 2941 w 2942"/>
                  <a:gd name="T7" fmla="*/ 1146 h 2119"/>
                  <a:gd name="T8" fmla="*/ 2941 w 2942"/>
                  <a:gd name="T9" fmla="*/ 1146 h 2119"/>
                  <a:gd name="T10" fmla="*/ 964 w 2942"/>
                  <a:gd name="T11" fmla="*/ 0 h 2119"/>
                  <a:gd name="T12" fmla="*/ 0 w 2942"/>
                  <a:gd name="T13" fmla="*/ 910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2" h="2119">
                    <a:moveTo>
                      <a:pt x="0" y="910"/>
                    </a:moveTo>
                    <a:lnTo>
                      <a:pt x="0" y="910"/>
                    </a:lnTo>
                    <a:cubicBezTo>
                      <a:pt x="0" y="910"/>
                      <a:pt x="1163" y="1361"/>
                      <a:pt x="1898" y="2118"/>
                    </a:cubicBezTo>
                    <a:lnTo>
                      <a:pt x="2941" y="1146"/>
                    </a:lnTo>
                    <a:lnTo>
                      <a:pt x="2941" y="1146"/>
                    </a:lnTo>
                    <a:cubicBezTo>
                      <a:pt x="2941" y="1146"/>
                      <a:pt x="2001" y="185"/>
                      <a:pt x="964" y="0"/>
                    </a:cubicBezTo>
                    <a:lnTo>
                      <a:pt x="0" y="91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9" name="Freeform 172">
                <a:extLst>
                  <a:ext uri="{FF2B5EF4-FFF2-40B4-BE49-F238E27FC236}">
                    <a16:creationId xmlns:a16="http://schemas.microsoft.com/office/drawing/2014/main" id="{61C29BC6-00BA-4F56-90F1-3D170DD27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2424" y="7001244"/>
                <a:ext cx="2617619" cy="1887666"/>
              </a:xfrm>
              <a:custGeom>
                <a:avLst/>
                <a:gdLst>
                  <a:gd name="T0" fmla="*/ 0 w 2942"/>
                  <a:gd name="T1" fmla="*/ 910 h 2119"/>
                  <a:gd name="T2" fmla="*/ 0 w 2942"/>
                  <a:gd name="T3" fmla="*/ 910 h 2119"/>
                  <a:gd name="T4" fmla="*/ 1898 w 2942"/>
                  <a:gd name="T5" fmla="*/ 2118 h 2119"/>
                  <a:gd name="T6" fmla="*/ 2941 w 2942"/>
                  <a:gd name="T7" fmla="*/ 1146 h 2119"/>
                  <a:gd name="T8" fmla="*/ 2941 w 2942"/>
                  <a:gd name="T9" fmla="*/ 1146 h 2119"/>
                  <a:gd name="T10" fmla="*/ 964 w 2942"/>
                  <a:gd name="T11" fmla="*/ 0 h 2119"/>
                  <a:gd name="T12" fmla="*/ 0 w 2942"/>
                  <a:gd name="T13" fmla="*/ 910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2" h="2119">
                    <a:moveTo>
                      <a:pt x="0" y="910"/>
                    </a:moveTo>
                    <a:lnTo>
                      <a:pt x="0" y="910"/>
                    </a:lnTo>
                    <a:cubicBezTo>
                      <a:pt x="0" y="910"/>
                      <a:pt x="1163" y="1361"/>
                      <a:pt x="1898" y="2118"/>
                    </a:cubicBezTo>
                    <a:lnTo>
                      <a:pt x="2941" y="1146"/>
                    </a:lnTo>
                    <a:lnTo>
                      <a:pt x="2941" y="1146"/>
                    </a:lnTo>
                    <a:cubicBezTo>
                      <a:pt x="2941" y="1146"/>
                      <a:pt x="2001" y="185"/>
                      <a:pt x="964" y="0"/>
                    </a:cubicBezTo>
                    <a:lnTo>
                      <a:pt x="0" y="91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0" name="Freeform 173">
                <a:extLst>
                  <a:ext uri="{FF2B5EF4-FFF2-40B4-BE49-F238E27FC236}">
                    <a16:creationId xmlns:a16="http://schemas.microsoft.com/office/drawing/2014/main" id="{F60E63C2-E8C3-40C2-8C79-077FAAABE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5709" y="6930603"/>
                <a:ext cx="2754974" cy="2021098"/>
              </a:xfrm>
              <a:custGeom>
                <a:avLst/>
                <a:gdLst>
                  <a:gd name="T0" fmla="*/ 213 w 3095"/>
                  <a:gd name="T1" fmla="*/ 963 h 2270"/>
                  <a:gd name="T2" fmla="*/ 213 w 3095"/>
                  <a:gd name="T3" fmla="*/ 963 h 2270"/>
                  <a:gd name="T4" fmla="*/ 786 w 3095"/>
                  <a:gd name="T5" fmla="*/ 1242 h 2270"/>
                  <a:gd name="T6" fmla="*/ 786 w 3095"/>
                  <a:gd name="T7" fmla="*/ 1242 h 2270"/>
                  <a:gd name="T8" fmla="*/ 1413 w 3095"/>
                  <a:gd name="T9" fmla="*/ 1625 h 2270"/>
                  <a:gd name="T10" fmla="*/ 1413 w 3095"/>
                  <a:gd name="T11" fmla="*/ 1625 h 2270"/>
                  <a:gd name="T12" fmla="*/ 1978 w 3095"/>
                  <a:gd name="T13" fmla="*/ 2090 h 2270"/>
                  <a:gd name="T14" fmla="*/ 2911 w 3095"/>
                  <a:gd name="T15" fmla="*/ 1221 h 2270"/>
                  <a:gd name="T16" fmla="*/ 2911 w 3095"/>
                  <a:gd name="T17" fmla="*/ 1221 h 2270"/>
                  <a:gd name="T18" fmla="*/ 2374 w 3095"/>
                  <a:gd name="T19" fmla="*/ 779 h 2270"/>
                  <a:gd name="T20" fmla="*/ 2374 w 3095"/>
                  <a:gd name="T21" fmla="*/ 779 h 2270"/>
                  <a:gd name="T22" fmla="*/ 1066 w 3095"/>
                  <a:gd name="T23" fmla="*/ 158 h 2270"/>
                  <a:gd name="T24" fmla="*/ 213 w 3095"/>
                  <a:gd name="T25" fmla="*/ 963 h 2270"/>
                  <a:gd name="T26" fmla="*/ 1976 w 3095"/>
                  <a:gd name="T27" fmla="*/ 2269 h 2270"/>
                  <a:gd name="T28" fmla="*/ 1976 w 3095"/>
                  <a:gd name="T29" fmla="*/ 2269 h 2270"/>
                  <a:gd name="T30" fmla="*/ 1923 w 3095"/>
                  <a:gd name="T31" fmla="*/ 2246 h 2270"/>
                  <a:gd name="T32" fmla="*/ 1923 w 3095"/>
                  <a:gd name="T33" fmla="*/ 2246 h 2270"/>
                  <a:gd name="T34" fmla="*/ 718 w 3095"/>
                  <a:gd name="T35" fmla="*/ 1374 h 2270"/>
                  <a:gd name="T36" fmla="*/ 718 w 3095"/>
                  <a:gd name="T37" fmla="*/ 1374 h 2270"/>
                  <a:gd name="T38" fmla="*/ 50 w 3095"/>
                  <a:gd name="T39" fmla="*/ 1057 h 2270"/>
                  <a:gd name="T40" fmla="*/ 50 w 3095"/>
                  <a:gd name="T41" fmla="*/ 1057 h 2270"/>
                  <a:gd name="T42" fmla="*/ 4 w 3095"/>
                  <a:gd name="T43" fmla="*/ 1002 h 2270"/>
                  <a:gd name="T44" fmla="*/ 4 w 3095"/>
                  <a:gd name="T45" fmla="*/ 1002 h 2270"/>
                  <a:gd name="T46" fmla="*/ 26 w 3095"/>
                  <a:gd name="T47" fmla="*/ 933 h 2270"/>
                  <a:gd name="T48" fmla="*/ 991 w 3095"/>
                  <a:gd name="T49" fmla="*/ 23 h 2270"/>
                  <a:gd name="T50" fmla="*/ 991 w 3095"/>
                  <a:gd name="T51" fmla="*/ 23 h 2270"/>
                  <a:gd name="T52" fmla="*/ 1055 w 3095"/>
                  <a:gd name="T53" fmla="*/ 4 h 2270"/>
                  <a:gd name="T54" fmla="*/ 1055 w 3095"/>
                  <a:gd name="T55" fmla="*/ 4 h 2270"/>
                  <a:gd name="T56" fmla="*/ 1822 w 3095"/>
                  <a:gd name="T57" fmla="*/ 267 h 2270"/>
                  <a:gd name="T58" fmla="*/ 1822 w 3095"/>
                  <a:gd name="T59" fmla="*/ 267 h 2270"/>
                  <a:gd name="T60" fmla="*/ 2464 w 3095"/>
                  <a:gd name="T61" fmla="*/ 659 h 2270"/>
                  <a:gd name="T62" fmla="*/ 2464 w 3095"/>
                  <a:gd name="T63" fmla="*/ 659 h 2270"/>
                  <a:gd name="T64" fmla="*/ 3073 w 3095"/>
                  <a:gd name="T65" fmla="*/ 1171 h 2270"/>
                  <a:gd name="T66" fmla="*/ 3073 w 3095"/>
                  <a:gd name="T67" fmla="*/ 1171 h 2270"/>
                  <a:gd name="T68" fmla="*/ 3094 w 3095"/>
                  <a:gd name="T69" fmla="*/ 1225 h 2270"/>
                  <a:gd name="T70" fmla="*/ 3094 w 3095"/>
                  <a:gd name="T71" fmla="*/ 1225 h 2270"/>
                  <a:gd name="T72" fmla="*/ 3070 w 3095"/>
                  <a:gd name="T73" fmla="*/ 1278 h 2270"/>
                  <a:gd name="T74" fmla="*/ 2027 w 3095"/>
                  <a:gd name="T75" fmla="*/ 2249 h 2270"/>
                  <a:gd name="T76" fmla="*/ 2027 w 3095"/>
                  <a:gd name="T77" fmla="*/ 2249 h 2270"/>
                  <a:gd name="T78" fmla="*/ 1976 w 3095"/>
                  <a:gd name="T79" fmla="*/ 2269 h 2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95" h="2270">
                    <a:moveTo>
                      <a:pt x="213" y="963"/>
                    </a:moveTo>
                    <a:lnTo>
                      <a:pt x="213" y="963"/>
                    </a:lnTo>
                    <a:cubicBezTo>
                      <a:pt x="332" y="1014"/>
                      <a:pt x="539" y="1108"/>
                      <a:pt x="786" y="1242"/>
                    </a:cubicBezTo>
                    <a:lnTo>
                      <a:pt x="786" y="1242"/>
                    </a:lnTo>
                    <a:cubicBezTo>
                      <a:pt x="1012" y="1363"/>
                      <a:pt x="1222" y="1493"/>
                      <a:pt x="1413" y="1625"/>
                    </a:cubicBezTo>
                    <a:lnTo>
                      <a:pt x="1413" y="1625"/>
                    </a:lnTo>
                    <a:cubicBezTo>
                      <a:pt x="1627" y="1776"/>
                      <a:pt x="1817" y="1933"/>
                      <a:pt x="1978" y="2090"/>
                    </a:cubicBezTo>
                    <a:lnTo>
                      <a:pt x="2911" y="1221"/>
                    </a:lnTo>
                    <a:lnTo>
                      <a:pt x="2911" y="1221"/>
                    </a:lnTo>
                    <a:cubicBezTo>
                      <a:pt x="2821" y="1137"/>
                      <a:pt x="2629" y="963"/>
                      <a:pt x="2374" y="779"/>
                    </a:cubicBezTo>
                    <a:lnTo>
                      <a:pt x="2374" y="779"/>
                    </a:lnTo>
                    <a:cubicBezTo>
                      <a:pt x="2055" y="549"/>
                      <a:pt x="1573" y="258"/>
                      <a:pt x="1066" y="158"/>
                    </a:cubicBezTo>
                    <a:lnTo>
                      <a:pt x="213" y="963"/>
                    </a:lnTo>
                    <a:close/>
                    <a:moveTo>
                      <a:pt x="1976" y="2269"/>
                    </a:moveTo>
                    <a:lnTo>
                      <a:pt x="1976" y="2269"/>
                    </a:lnTo>
                    <a:cubicBezTo>
                      <a:pt x="1957" y="2269"/>
                      <a:pt x="1937" y="2262"/>
                      <a:pt x="1923" y="2246"/>
                    </a:cubicBezTo>
                    <a:lnTo>
                      <a:pt x="1923" y="2246"/>
                    </a:lnTo>
                    <a:cubicBezTo>
                      <a:pt x="1550" y="1864"/>
                      <a:pt x="1061" y="1560"/>
                      <a:pt x="718" y="1374"/>
                    </a:cubicBezTo>
                    <a:lnTo>
                      <a:pt x="718" y="1374"/>
                    </a:lnTo>
                    <a:cubicBezTo>
                      <a:pt x="343" y="1171"/>
                      <a:pt x="53" y="1058"/>
                      <a:pt x="50" y="1057"/>
                    </a:cubicBezTo>
                    <a:lnTo>
                      <a:pt x="50" y="1057"/>
                    </a:lnTo>
                    <a:cubicBezTo>
                      <a:pt x="27" y="1047"/>
                      <a:pt x="9" y="1027"/>
                      <a:pt x="4" y="1002"/>
                    </a:cubicBezTo>
                    <a:lnTo>
                      <a:pt x="4" y="1002"/>
                    </a:lnTo>
                    <a:cubicBezTo>
                      <a:pt x="0" y="976"/>
                      <a:pt x="7" y="951"/>
                      <a:pt x="26" y="933"/>
                    </a:cubicBezTo>
                    <a:lnTo>
                      <a:pt x="991" y="23"/>
                    </a:lnTo>
                    <a:lnTo>
                      <a:pt x="991" y="23"/>
                    </a:lnTo>
                    <a:cubicBezTo>
                      <a:pt x="1008" y="7"/>
                      <a:pt x="1032" y="0"/>
                      <a:pt x="1055" y="4"/>
                    </a:cubicBezTo>
                    <a:lnTo>
                      <a:pt x="1055" y="4"/>
                    </a:lnTo>
                    <a:cubicBezTo>
                      <a:pt x="1299" y="47"/>
                      <a:pt x="1557" y="136"/>
                      <a:pt x="1822" y="267"/>
                    </a:cubicBezTo>
                    <a:lnTo>
                      <a:pt x="1822" y="267"/>
                    </a:lnTo>
                    <a:cubicBezTo>
                      <a:pt x="2032" y="372"/>
                      <a:pt x="2248" y="504"/>
                      <a:pt x="2464" y="659"/>
                    </a:cubicBezTo>
                    <a:lnTo>
                      <a:pt x="2464" y="659"/>
                    </a:lnTo>
                    <a:cubicBezTo>
                      <a:pt x="2828" y="922"/>
                      <a:pt x="3063" y="1161"/>
                      <a:pt x="3073" y="1171"/>
                    </a:cubicBezTo>
                    <a:lnTo>
                      <a:pt x="3073" y="1171"/>
                    </a:lnTo>
                    <a:cubicBezTo>
                      <a:pt x="3086" y="1185"/>
                      <a:pt x="3094" y="1204"/>
                      <a:pt x="3094" y="1225"/>
                    </a:cubicBezTo>
                    <a:lnTo>
                      <a:pt x="3094" y="1225"/>
                    </a:lnTo>
                    <a:cubicBezTo>
                      <a:pt x="3093" y="1244"/>
                      <a:pt x="3084" y="1264"/>
                      <a:pt x="3070" y="1278"/>
                    </a:cubicBezTo>
                    <a:lnTo>
                      <a:pt x="2027" y="2249"/>
                    </a:lnTo>
                    <a:lnTo>
                      <a:pt x="2027" y="2249"/>
                    </a:lnTo>
                    <a:cubicBezTo>
                      <a:pt x="2012" y="2262"/>
                      <a:pt x="1995" y="2269"/>
                      <a:pt x="1976" y="226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1" name="Freeform 174">
                <a:extLst>
                  <a:ext uri="{FF2B5EF4-FFF2-40B4-BE49-F238E27FC236}">
                    <a16:creationId xmlns:a16="http://schemas.microsoft.com/office/drawing/2014/main" id="{45AD92B7-783B-41A5-BFA4-033389486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2523" y="7429009"/>
                <a:ext cx="678931" cy="678933"/>
              </a:xfrm>
              <a:custGeom>
                <a:avLst/>
                <a:gdLst>
                  <a:gd name="T0" fmla="*/ 45 w 761"/>
                  <a:gd name="T1" fmla="*/ 464 h 763"/>
                  <a:gd name="T2" fmla="*/ 45 w 761"/>
                  <a:gd name="T3" fmla="*/ 464 h 763"/>
                  <a:gd name="T4" fmla="*/ 297 w 761"/>
                  <a:gd name="T5" fmla="*/ 46 h 763"/>
                  <a:gd name="T6" fmla="*/ 297 w 761"/>
                  <a:gd name="T7" fmla="*/ 46 h 763"/>
                  <a:gd name="T8" fmla="*/ 714 w 761"/>
                  <a:gd name="T9" fmla="*/ 298 h 763"/>
                  <a:gd name="T10" fmla="*/ 714 w 761"/>
                  <a:gd name="T11" fmla="*/ 298 h 763"/>
                  <a:gd name="T12" fmla="*/ 463 w 761"/>
                  <a:gd name="T13" fmla="*/ 715 h 763"/>
                  <a:gd name="T14" fmla="*/ 463 w 761"/>
                  <a:gd name="T15" fmla="*/ 715 h 763"/>
                  <a:gd name="T16" fmla="*/ 45 w 761"/>
                  <a:gd name="T17" fmla="*/ 464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1" h="763">
                    <a:moveTo>
                      <a:pt x="45" y="464"/>
                    </a:moveTo>
                    <a:lnTo>
                      <a:pt x="45" y="464"/>
                    </a:lnTo>
                    <a:cubicBezTo>
                      <a:pt x="0" y="279"/>
                      <a:pt x="112" y="91"/>
                      <a:pt x="297" y="46"/>
                    </a:cubicBezTo>
                    <a:lnTo>
                      <a:pt x="297" y="46"/>
                    </a:lnTo>
                    <a:cubicBezTo>
                      <a:pt x="483" y="0"/>
                      <a:pt x="669" y="112"/>
                      <a:pt x="714" y="298"/>
                    </a:cubicBezTo>
                    <a:lnTo>
                      <a:pt x="714" y="298"/>
                    </a:lnTo>
                    <a:cubicBezTo>
                      <a:pt x="760" y="483"/>
                      <a:pt x="648" y="670"/>
                      <a:pt x="463" y="715"/>
                    </a:cubicBezTo>
                    <a:lnTo>
                      <a:pt x="463" y="715"/>
                    </a:lnTo>
                    <a:cubicBezTo>
                      <a:pt x="278" y="762"/>
                      <a:pt x="90" y="648"/>
                      <a:pt x="45" y="46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2" name="Freeform 175">
                <a:extLst>
                  <a:ext uri="{FF2B5EF4-FFF2-40B4-BE49-F238E27FC236}">
                    <a16:creationId xmlns:a16="http://schemas.microsoft.com/office/drawing/2014/main" id="{B48378EB-A191-45C9-9C18-9BBFA85DE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9502" y="7578139"/>
                <a:ext cx="357125" cy="415993"/>
              </a:xfrm>
              <a:custGeom>
                <a:avLst/>
                <a:gdLst>
                  <a:gd name="T0" fmla="*/ 205 w 402"/>
                  <a:gd name="T1" fmla="*/ 73 h 466"/>
                  <a:gd name="T2" fmla="*/ 261 w 402"/>
                  <a:gd name="T3" fmla="*/ 88 h 466"/>
                  <a:gd name="T4" fmla="*/ 205 w 402"/>
                  <a:gd name="T5" fmla="*/ 73 h 466"/>
                  <a:gd name="T6" fmla="*/ 225 w 402"/>
                  <a:gd name="T7" fmla="*/ 303 h 466"/>
                  <a:gd name="T8" fmla="*/ 128 w 402"/>
                  <a:gd name="T9" fmla="*/ 357 h 466"/>
                  <a:gd name="T10" fmla="*/ 225 w 402"/>
                  <a:gd name="T11" fmla="*/ 305 h 466"/>
                  <a:gd name="T12" fmla="*/ 225 w 402"/>
                  <a:gd name="T13" fmla="*/ 303 h 466"/>
                  <a:gd name="T14" fmla="*/ 188 w 402"/>
                  <a:gd name="T15" fmla="*/ 25 h 466"/>
                  <a:gd name="T16" fmla="*/ 273 w 402"/>
                  <a:gd name="T17" fmla="*/ 41 h 466"/>
                  <a:gd name="T18" fmla="*/ 311 w 402"/>
                  <a:gd name="T19" fmla="*/ 11 h 466"/>
                  <a:gd name="T20" fmla="*/ 336 w 402"/>
                  <a:gd name="T21" fmla="*/ 5 h 466"/>
                  <a:gd name="T22" fmla="*/ 341 w 402"/>
                  <a:gd name="T23" fmla="*/ 30 h 466"/>
                  <a:gd name="T24" fmla="*/ 326 w 402"/>
                  <a:gd name="T25" fmla="*/ 53 h 466"/>
                  <a:gd name="T26" fmla="*/ 329 w 402"/>
                  <a:gd name="T27" fmla="*/ 77 h 466"/>
                  <a:gd name="T28" fmla="*/ 398 w 402"/>
                  <a:gd name="T29" fmla="*/ 166 h 466"/>
                  <a:gd name="T30" fmla="*/ 381 w 402"/>
                  <a:gd name="T31" fmla="*/ 194 h 466"/>
                  <a:gd name="T32" fmla="*/ 356 w 402"/>
                  <a:gd name="T33" fmla="*/ 185 h 466"/>
                  <a:gd name="T34" fmla="*/ 307 w 402"/>
                  <a:gd name="T35" fmla="*/ 119 h 466"/>
                  <a:gd name="T36" fmla="*/ 280 w 402"/>
                  <a:gd name="T37" fmla="*/ 123 h 466"/>
                  <a:gd name="T38" fmla="*/ 229 w 402"/>
                  <a:gd name="T39" fmla="*/ 201 h 466"/>
                  <a:gd name="T40" fmla="*/ 232 w 402"/>
                  <a:gd name="T41" fmla="*/ 223 h 466"/>
                  <a:gd name="T42" fmla="*/ 117 w 402"/>
                  <a:gd name="T43" fmla="*/ 403 h 466"/>
                  <a:gd name="T44" fmla="*/ 78 w 402"/>
                  <a:gd name="T45" fmla="*/ 435 h 466"/>
                  <a:gd name="T46" fmla="*/ 53 w 402"/>
                  <a:gd name="T47" fmla="*/ 440 h 466"/>
                  <a:gd name="T48" fmla="*/ 48 w 402"/>
                  <a:gd name="T49" fmla="*/ 415 h 466"/>
                  <a:gd name="T50" fmla="*/ 64 w 402"/>
                  <a:gd name="T51" fmla="*/ 392 h 466"/>
                  <a:gd name="T52" fmla="*/ 60 w 402"/>
                  <a:gd name="T53" fmla="*/ 368 h 466"/>
                  <a:gd name="T54" fmla="*/ 5 w 402"/>
                  <a:gd name="T55" fmla="*/ 303 h 466"/>
                  <a:gd name="T56" fmla="*/ 20 w 402"/>
                  <a:gd name="T57" fmla="*/ 273 h 466"/>
                  <a:gd name="T58" fmla="*/ 45 w 402"/>
                  <a:gd name="T59" fmla="*/ 279 h 466"/>
                  <a:gd name="T60" fmla="*/ 99 w 402"/>
                  <a:gd name="T61" fmla="*/ 339 h 466"/>
                  <a:gd name="T62" fmla="*/ 168 w 402"/>
                  <a:gd name="T63" fmla="*/ 231 h 466"/>
                  <a:gd name="T64" fmla="*/ 104 w 402"/>
                  <a:gd name="T65" fmla="*/ 127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2" h="466">
                    <a:moveTo>
                      <a:pt x="205" y="73"/>
                    </a:moveTo>
                    <a:lnTo>
                      <a:pt x="205" y="73"/>
                    </a:lnTo>
                    <a:cubicBezTo>
                      <a:pt x="140" y="86"/>
                      <a:pt x="156" y="149"/>
                      <a:pt x="196" y="187"/>
                    </a:cubicBezTo>
                    <a:lnTo>
                      <a:pt x="261" y="88"/>
                    </a:lnTo>
                    <a:lnTo>
                      <a:pt x="261" y="88"/>
                    </a:lnTo>
                    <a:cubicBezTo>
                      <a:pt x="239" y="76"/>
                      <a:pt x="220" y="71"/>
                      <a:pt x="205" y="73"/>
                    </a:cubicBezTo>
                    <a:close/>
                    <a:moveTo>
                      <a:pt x="225" y="303"/>
                    </a:moveTo>
                    <a:lnTo>
                      <a:pt x="225" y="303"/>
                    </a:lnTo>
                    <a:cubicBezTo>
                      <a:pt x="219" y="290"/>
                      <a:pt x="208" y="274"/>
                      <a:pt x="193" y="257"/>
                    </a:cubicBezTo>
                    <a:lnTo>
                      <a:pt x="128" y="357"/>
                    </a:lnTo>
                    <a:lnTo>
                      <a:pt x="128" y="357"/>
                    </a:lnTo>
                    <a:cubicBezTo>
                      <a:pt x="173" y="386"/>
                      <a:pt x="241" y="361"/>
                      <a:pt x="225" y="305"/>
                    </a:cubicBezTo>
                    <a:lnTo>
                      <a:pt x="225" y="305"/>
                    </a:lnTo>
                    <a:cubicBezTo>
                      <a:pt x="225" y="304"/>
                      <a:pt x="225" y="304"/>
                      <a:pt x="225" y="303"/>
                    </a:cubicBezTo>
                    <a:close/>
                    <a:moveTo>
                      <a:pt x="188" y="25"/>
                    </a:moveTo>
                    <a:lnTo>
                      <a:pt x="188" y="25"/>
                    </a:lnTo>
                    <a:cubicBezTo>
                      <a:pt x="213" y="21"/>
                      <a:pt x="242" y="26"/>
                      <a:pt x="273" y="41"/>
                    </a:cubicBezTo>
                    <a:lnTo>
                      <a:pt x="273" y="41"/>
                    </a:lnTo>
                    <a:cubicBezTo>
                      <a:pt x="281" y="45"/>
                      <a:pt x="291" y="41"/>
                      <a:pt x="295" y="34"/>
                    </a:cubicBezTo>
                    <a:lnTo>
                      <a:pt x="311" y="11"/>
                    </a:lnTo>
                    <a:lnTo>
                      <a:pt x="311" y="11"/>
                    </a:lnTo>
                    <a:cubicBezTo>
                      <a:pt x="317" y="2"/>
                      <a:pt x="327" y="0"/>
                      <a:pt x="336" y="5"/>
                    </a:cubicBezTo>
                    <a:lnTo>
                      <a:pt x="336" y="5"/>
                    </a:lnTo>
                    <a:cubicBezTo>
                      <a:pt x="344" y="11"/>
                      <a:pt x="346" y="22"/>
                      <a:pt x="341" y="30"/>
                    </a:cubicBezTo>
                    <a:lnTo>
                      <a:pt x="326" y="53"/>
                    </a:lnTo>
                    <a:lnTo>
                      <a:pt x="326" y="53"/>
                    </a:lnTo>
                    <a:cubicBezTo>
                      <a:pt x="320" y="61"/>
                      <a:pt x="322" y="70"/>
                      <a:pt x="329" y="77"/>
                    </a:cubicBezTo>
                    <a:lnTo>
                      <a:pt x="329" y="77"/>
                    </a:lnTo>
                    <a:cubicBezTo>
                      <a:pt x="358" y="100"/>
                      <a:pt x="386" y="133"/>
                      <a:pt x="398" y="166"/>
                    </a:cubicBezTo>
                    <a:lnTo>
                      <a:pt x="398" y="166"/>
                    </a:lnTo>
                    <a:cubicBezTo>
                      <a:pt x="401" y="174"/>
                      <a:pt x="398" y="183"/>
                      <a:pt x="390" y="187"/>
                    </a:cubicBezTo>
                    <a:lnTo>
                      <a:pt x="381" y="194"/>
                    </a:lnTo>
                    <a:lnTo>
                      <a:pt x="381" y="194"/>
                    </a:lnTo>
                    <a:cubicBezTo>
                      <a:pt x="372" y="199"/>
                      <a:pt x="360" y="195"/>
                      <a:pt x="356" y="185"/>
                    </a:cubicBezTo>
                    <a:lnTo>
                      <a:pt x="356" y="185"/>
                    </a:lnTo>
                    <a:cubicBezTo>
                      <a:pt x="345" y="161"/>
                      <a:pt x="327" y="137"/>
                      <a:pt x="307" y="119"/>
                    </a:cubicBezTo>
                    <a:lnTo>
                      <a:pt x="307" y="119"/>
                    </a:lnTo>
                    <a:cubicBezTo>
                      <a:pt x="299" y="112"/>
                      <a:pt x="286" y="113"/>
                      <a:pt x="280" y="123"/>
                    </a:cubicBezTo>
                    <a:lnTo>
                      <a:pt x="229" y="201"/>
                    </a:lnTo>
                    <a:lnTo>
                      <a:pt x="229" y="201"/>
                    </a:lnTo>
                    <a:cubicBezTo>
                      <a:pt x="225" y="208"/>
                      <a:pt x="226" y="217"/>
                      <a:pt x="232" y="223"/>
                    </a:cubicBezTo>
                    <a:lnTo>
                      <a:pt x="232" y="223"/>
                    </a:lnTo>
                    <a:cubicBezTo>
                      <a:pt x="339" y="326"/>
                      <a:pt x="254" y="465"/>
                      <a:pt x="117" y="403"/>
                    </a:cubicBezTo>
                    <a:lnTo>
                      <a:pt x="117" y="403"/>
                    </a:lnTo>
                    <a:cubicBezTo>
                      <a:pt x="108" y="399"/>
                      <a:pt x="99" y="402"/>
                      <a:pt x="94" y="409"/>
                    </a:cubicBezTo>
                    <a:lnTo>
                      <a:pt x="78" y="435"/>
                    </a:lnTo>
                    <a:lnTo>
                      <a:pt x="78" y="435"/>
                    </a:lnTo>
                    <a:cubicBezTo>
                      <a:pt x="73" y="442"/>
                      <a:pt x="62" y="445"/>
                      <a:pt x="53" y="440"/>
                    </a:cubicBezTo>
                    <a:lnTo>
                      <a:pt x="53" y="440"/>
                    </a:lnTo>
                    <a:cubicBezTo>
                      <a:pt x="45" y="435"/>
                      <a:pt x="43" y="423"/>
                      <a:pt x="48" y="415"/>
                    </a:cubicBezTo>
                    <a:lnTo>
                      <a:pt x="64" y="392"/>
                    </a:lnTo>
                    <a:lnTo>
                      <a:pt x="64" y="392"/>
                    </a:lnTo>
                    <a:cubicBezTo>
                      <a:pt x="69" y="384"/>
                      <a:pt x="67" y="374"/>
                      <a:pt x="60" y="368"/>
                    </a:cubicBezTo>
                    <a:lnTo>
                      <a:pt x="60" y="368"/>
                    </a:lnTo>
                    <a:cubicBezTo>
                      <a:pt x="38" y="350"/>
                      <a:pt x="18" y="327"/>
                      <a:pt x="5" y="303"/>
                    </a:cubicBezTo>
                    <a:lnTo>
                      <a:pt x="5" y="303"/>
                    </a:lnTo>
                    <a:cubicBezTo>
                      <a:pt x="0" y="295"/>
                      <a:pt x="2" y="286"/>
                      <a:pt x="10" y="280"/>
                    </a:cubicBezTo>
                    <a:lnTo>
                      <a:pt x="20" y="273"/>
                    </a:lnTo>
                    <a:lnTo>
                      <a:pt x="20" y="273"/>
                    </a:lnTo>
                    <a:cubicBezTo>
                      <a:pt x="28" y="267"/>
                      <a:pt x="41" y="269"/>
                      <a:pt x="45" y="279"/>
                    </a:cubicBezTo>
                    <a:lnTo>
                      <a:pt x="45" y="279"/>
                    </a:lnTo>
                    <a:cubicBezTo>
                      <a:pt x="59" y="303"/>
                      <a:pt x="77" y="322"/>
                      <a:pt x="99" y="339"/>
                    </a:cubicBezTo>
                    <a:lnTo>
                      <a:pt x="168" y="231"/>
                    </a:lnTo>
                    <a:lnTo>
                      <a:pt x="168" y="231"/>
                    </a:lnTo>
                    <a:cubicBezTo>
                      <a:pt x="136" y="195"/>
                      <a:pt x="111" y="172"/>
                      <a:pt x="104" y="127"/>
                    </a:cubicBezTo>
                    <a:lnTo>
                      <a:pt x="104" y="127"/>
                    </a:lnTo>
                    <a:cubicBezTo>
                      <a:pt x="100" y="82"/>
                      <a:pt x="140" y="31"/>
                      <a:pt x="188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3" name="Freeform 176">
                <a:extLst>
                  <a:ext uri="{FF2B5EF4-FFF2-40B4-BE49-F238E27FC236}">
                    <a16:creationId xmlns:a16="http://schemas.microsoft.com/office/drawing/2014/main" id="{B9AF410F-784D-4246-9C34-E51F15497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001" y="7974511"/>
                <a:ext cx="200149" cy="200146"/>
              </a:xfrm>
              <a:custGeom>
                <a:avLst/>
                <a:gdLst>
                  <a:gd name="T0" fmla="*/ 224 w 225"/>
                  <a:gd name="T1" fmla="*/ 112 h 225"/>
                  <a:gd name="T2" fmla="*/ 224 w 225"/>
                  <a:gd name="T3" fmla="*/ 112 h 225"/>
                  <a:gd name="T4" fmla="*/ 112 w 225"/>
                  <a:gd name="T5" fmla="*/ 224 h 225"/>
                  <a:gd name="T6" fmla="*/ 112 w 225"/>
                  <a:gd name="T7" fmla="*/ 224 h 225"/>
                  <a:gd name="T8" fmla="*/ 0 w 225"/>
                  <a:gd name="T9" fmla="*/ 112 h 225"/>
                  <a:gd name="T10" fmla="*/ 0 w 225"/>
                  <a:gd name="T11" fmla="*/ 112 h 225"/>
                  <a:gd name="T12" fmla="*/ 112 w 225"/>
                  <a:gd name="T13" fmla="*/ 0 h 225"/>
                  <a:gd name="T14" fmla="*/ 112 w 225"/>
                  <a:gd name="T15" fmla="*/ 0 h 225"/>
                  <a:gd name="T16" fmla="*/ 224 w 225"/>
                  <a:gd name="T17" fmla="*/ 11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5" h="225">
                    <a:moveTo>
                      <a:pt x="224" y="112"/>
                    </a:moveTo>
                    <a:lnTo>
                      <a:pt x="224" y="112"/>
                    </a:lnTo>
                    <a:cubicBezTo>
                      <a:pt x="224" y="174"/>
                      <a:pt x="174" y="224"/>
                      <a:pt x="112" y="224"/>
                    </a:cubicBezTo>
                    <a:lnTo>
                      <a:pt x="112" y="224"/>
                    </a:lnTo>
                    <a:cubicBezTo>
                      <a:pt x="50" y="224"/>
                      <a:pt x="0" y="174"/>
                      <a:pt x="0" y="112"/>
                    </a:cubicBezTo>
                    <a:lnTo>
                      <a:pt x="0" y="112"/>
                    </a:lnTo>
                    <a:cubicBezTo>
                      <a:pt x="0" y="50"/>
                      <a:pt x="50" y="0"/>
                      <a:pt x="112" y="0"/>
                    </a:cubicBezTo>
                    <a:lnTo>
                      <a:pt x="112" y="0"/>
                    </a:lnTo>
                    <a:cubicBezTo>
                      <a:pt x="174" y="0"/>
                      <a:pt x="224" y="50"/>
                      <a:pt x="224" y="11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4" name="Freeform 177">
                <a:extLst>
                  <a:ext uri="{FF2B5EF4-FFF2-40B4-BE49-F238E27FC236}">
                    <a16:creationId xmlns:a16="http://schemas.microsoft.com/office/drawing/2014/main" id="{3E7E7673-E3BF-44B6-94BE-43F1846D6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4855" y="8535708"/>
                <a:ext cx="494482" cy="353202"/>
              </a:xfrm>
              <a:custGeom>
                <a:avLst/>
                <a:gdLst>
                  <a:gd name="T0" fmla="*/ 290 w 557"/>
                  <a:gd name="T1" fmla="*/ 394 h 395"/>
                  <a:gd name="T2" fmla="*/ 556 w 557"/>
                  <a:gd name="T3" fmla="*/ 145 h 395"/>
                  <a:gd name="T4" fmla="*/ 556 w 557"/>
                  <a:gd name="T5" fmla="*/ 145 h 395"/>
                  <a:gd name="T6" fmla="*/ 270 w 557"/>
                  <a:gd name="T7" fmla="*/ 0 h 395"/>
                  <a:gd name="T8" fmla="*/ 270 w 557"/>
                  <a:gd name="T9" fmla="*/ 0 h 395"/>
                  <a:gd name="T10" fmla="*/ 0 w 557"/>
                  <a:gd name="T11" fmla="*/ 126 h 395"/>
                  <a:gd name="T12" fmla="*/ 0 w 557"/>
                  <a:gd name="T13" fmla="*/ 126 h 395"/>
                  <a:gd name="T14" fmla="*/ 290 w 557"/>
                  <a:gd name="T15" fmla="*/ 39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7" h="395">
                    <a:moveTo>
                      <a:pt x="290" y="394"/>
                    </a:moveTo>
                    <a:lnTo>
                      <a:pt x="556" y="145"/>
                    </a:lnTo>
                    <a:lnTo>
                      <a:pt x="556" y="145"/>
                    </a:lnTo>
                    <a:cubicBezTo>
                      <a:pt x="492" y="57"/>
                      <a:pt x="388" y="0"/>
                      <a:pt x="270" y="0"/>
                    </a:cubicBezTo>
                    <a:lnTo>
                      <a:pt x="270" y="0"/>
                    </a:lnTo>
                    <a:cubicBezTo>
                      <a:pt x="161" y="0"/>
                      <a:pt x="65" y="49"/>
                      <a:pt x="0" y="126"/>
                    </a:cubicBezTo>
                    <a:lnTo>
                      <a:pt x="0" y="126"/>
                    </a:lnTo>
                    <a:cubicBezTo>
                      <a:pt x="100" y="211"/>
                      <a:pt x="199" y="300"/>
                      <a:pt x="290" y="39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5" name="Freeform 178">
                <a:extLst>
                  <a:ext uri="{FF2B5EF4-FFF2-40B4-BE49-F238E27FC236}">
                    <a16:creationId xmlns:a16="http://schemas.microsoft.com/office/drawing/2014/main" id="{12FAA387-EE27-43E3-B56A-E6865B895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2915" y="7778287"/>
                <a:ext cx="357127" cy="498406"/>
              </a:xfrm>
              <a:custGeom>
                <a:avLst/>
                <a:gdLst>
                  <a:gd name="T0" fmla="*/ 400 w 401"/>
                  <a:gd name="T1" fmla="*/ 246 h 558"/>
                  <a:gd name="T2" fmla="*/ 132 w 401"/>
                  <a:gd name="T3" fmla="*/ 0 h 558"/>
                  <a:gd name="T4" fmla="*/ 132 w 401"/>
                  <a:gd name="T5" fmla="*/ 0 h 558"/>
                  <a:gd name="T6" fmla="*/ 9 w 401"/>
                  <a:gd name="T7" fmla="*/ 297 h 558"/>
                  <a:gd name="T8" fmla="*/ 9 w 401"/>
                  <a:gd name="T9" fmla="*/ 297 h 558"/>
                  <a:gd name="T10" fmla="*/ 155 w 401"/>
                  <a:gd name="T11" fmla="*/ 557 h 558"/>
                  <a:gd name="T12" fmla="*/ 155 w 401"/>
                  <a:gd name="T13" fmla="*/ 557 h 558"/>
                  <a:gd name="T14" fmla="*/ 400 w 401"/>
                  <a:gd name="T15" fmla="*/ 246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1" h="558">
                    <a:moveTo>
                      <a:pt x="400" y="246"/>
                    </a:moveTo>
                    <a:lnTo>
                      <a:pt x="132" y="0"/>
                    </a:lnTo>
                    <a:lnTo>
                      <a:pt x="132" y="0"/>
                    </a:lnTo>
                    <a:cubicBezTo>
                      <a:pt x="49" y="71"/>
                      <a:pt x="0" y="179"/>
                      <a:pt x="9" y="297"/>
                    </a:cubicBezTo>
                    <a:lnTo>
                      <a:pt x="9" y="297"/>
                    </a:lnTo>
                    <a:cubicBezTo>
                      <a:pt x="17" y="405"/>
                      <a:pt x="74" y="498"/>
                      <a:pt x="155" y="557"/>
                    </a:cubicBezTo>
                    <a:lnTo>
                      <a:pt x="155" y="557"/>
                    </a:lnTo>
                    <a:cubicBezTo>
                      <a:pt x="231" y="449"/>
                      <a:pt x="312" y="344"/>
                      <a:pt x="400" y="24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2EA95BE-010F-4B50-897D-40280FC7B5C2}"/>
                </a:ext>
              </a:extLst>
            </p:cNvPr>
            <p:cNvGrpSpPr/>
            <p:nvPr/>
          </p:nvGrpSpPr>
          <p:grpSpPr>
            <a:xfrm>
              <a:off x="6871734" y="6805020"/>
              <a:ext cx="4269817" cy="5737567"/>
              <a:chOff x="6871734" y="6805020"/>
              <a:chExt cx="4269817" cy="5737567"/>
            </a:xfrm>
          </p:grpSpPr>
          <p:sp>
            <p:nvSpPr>
              <p:cNvPr id="17" name="Freeform 122">
                <a:extLst>
                  <a:ext uri="{FF2B5EF4-FFF2-40B4-BE49-F238E27FC236}">
                    <a16:creationId xmlns:a16="http://schemas.microsoft.com/office/drawing/2014/main" id="{545F4916-AD5F-40A8-8BC8-519637682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5986" y="9924968"/>
                <a:ext cx="102036" cy="239394"/>
              </a:xfrm>
              <a:custGeom>
                <a:avLst/>
                <a:gdLst>
                  <a:gd name="T0" fmla="*/ 111 w 116"/>
                  <a:gd name="T1" fmla="*/ 137 h 271"/>
                  <a:gd name="T2" fmla="*/ 111 w 116"/>
                  <a:gd name="T3" fmla="*/ 137 h 271"/>
                  <a:gd name="T4" fmla="*/ 51 w 116"/>
                  <a:gd name="T5" fmla="*/ 269 h 271"/>
                  <a:gd name="T6" fmla="*/ 51 w 116"/>
                  <a:gd name="T7" fmla="*/ 269 h 271"/>
                  <a:gd name="T8" fmla="*/ 3 w 116"/>
                  <a:gd name="T9" fmla="*/ 132 h 271"/>
                  <a:gd name="T10" fmla="*/ 3 w 116"/>
                  <a:gd name="T11" fmla="*/ 132 h 271"/>
                  <a:gd name="T12" fmla="*/ 64 w 116"/>
                  <a:gd name="T13" fmla="*/ 1 h 271"/>
                  <a:gd name="T14" fmla="*/ 64 w 116"/>
                  <a:gd name="T15" fmla="*/ 1 h 271"/>
                  <a:gd name="T16" fmla="*/ 111 w 116"/>
                  <a:gd name="T17" fmla="*/ 13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271">
                    <a:moveTo>
                      <a:pt x="111" y="137"/>
                    </a:moveTo>
                    <a:lnTo>
                      <a:pt x="111" y="137"/>
                    </a:lnTo>
                    <a:cubicBezTo>
                      <a:pt x="108" y="212"/>
                      <a:pt x="81" y="270"/>
                      <a:pt x="51" y="269"/>
                    </a:cubicBezTo>
                    <a:lnTo>
                      <a:pt x="51" y="269"/>
                    </a:lnTo>
                    <a:cubicBezTo>
                      <a:pt x="21" y="267"/>
                      <a:pt x="0" y="206"/>
                      <a:pt x="3" y="132"/>
                    </a:cubicBezTo>
                    <a:lnTo>
                      <a:pt x="3" y="132"/>
                    </a:lnTo>
                    <a:cubicBezTo>
                      <a:pt x="7" y="58"/>
                      <a:pt x="34" y="0"/>
                      <a:pt x="64" y="1"/>
                    </a:cubicBezTo>
                    <a:lnTo>
                      <a:pt x="64" y="1"/>
                    </a:lnTo>
                    <a:cubicBezTo>
                      <a:pt x="94" y="3"/>
                      <a:pt x="115" y="63"/>
                      <a:pt x="111" y="1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" name="Freeform 123">
                <a:extLst>
                  <a:ext uri="{FF2B5EF4-FFF2-40B4-BE49-F238E27FC236}">
                    <a16:creationId xmlns:a16="http://schemas.microsoft.com/office/drawing/2014/main" id="{0BC1DD4C-749A-485E-963C-E89CCCBC0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2063" y="9924968"/>
                <a:ext cx="109885" cy="247242"/>
              </a:xfrm>
              <a:custGeom>
                <a:avLst/>
                <a:gdLst>
                  <a:gd name="T0" fmla="*/ 66 w 124"/>
                  <a:gd name="T1" fmla="*/ 9 h 277"/>
                  <a:gd name="T2" fmla="*/ 66 w 124"/>
                  <a:gd name="T3" fmla="*/ 9 h 277"/>
                  <a:gd name="T4" fmla="*/ 12 w 124"/>
                  <a:gd name="T5" fmla="*/ 136 h 277"/>
                  <a:gd name="T6" fmla="*/ 12 w 124"/>
                  <a:gd name="T7" fmla="*/ 136 h 277"/>
                  <a:gd name="T8" fmla="*/ 22 w 124"/>
                  <a:gd name="T9" fmla="*/ 229 h 277"/>
                  <a:gd name="T10" fmla="*/ 22 w 124"/>
                  <a:gd name="T11" fmla="*/ 229 h 277"/>
                  <a:gd name="T12" fmla="*/ 54 w 124"/>
                  <a:gd name="T13" fmla="*/ 267 h 277"/>
                  <a:gd name="T14" fmla="*/ 54 w 124"/>
                  <a:gd name="T15" fmla="*/ 267 h 277"/>
                  <a:gd name="T16" fmla="*/ 110 w 124"/>
                  <a:gd name="T17" fmla="*/ 140 h 277"/>
                  <a:gd name="T18" fmla="*/ 110 w 124"/>
                  <a:gd name="T19" fmla="*/ 140 h 277"/>
                  <a:gd name="T20" fmla="*/ 66 w 124"/>
                  <a:gd name="T21" fmla="*/ 9 h 277"/>
                  <a:gd name="T22" fmla="*/ 55 w 124"/>
                  <a:gd name="T23" fmla="*/ 276 h 277"/>
                  <a:gd name="T24" fmla="*/ 55 w 124"/>
                  <a:gd name="T25" fmla="*/ 276 h 277"/>
                  <a:gd name="T26" fmla="*/ 54 w 124"/>
                  <a:gd name="T27" fmla="*/ 276 h 277"/>
                  <a:gd name="T28" fmla="*/ 54 w 124"/>
                  <a:gd name="T29" fmla="*/ 276 h 277"/>
                  <a:gd name="T30" fmla="*/ 13 w 124"/>
                  <a:gd name="T31" fmla="*/ 233 h 277"/>
                  <a:gd name="T32" fmla="*/ 13 w 124"/>
                  <a:gd name="T33" fmla="*/ 233 h 277"/>
                  <a:gd name="T34" fmla="*/ 2 w 124"/>
                  <a:gd name="T35" fmla="*/ 135 h 277"/>
                  <a:gd name="T36" fmla="*/ 2 w 124"/>
                  <a:gd name="T37" fmla="*/ 135 h 277"/>
                  <a:gd name="T38" fmla="*/ 66 w 124"/>
                  <a:gd name="T39" fmla="*/ 0 h 277"/>
                  <a:gd name="T40" fmla="*/ 66 w 124"/>
                  <a:gd name="T41" fmla="*/ 0 h 277"/>
                  <a:gd name="T42" fmla="*/ 67 w 124"/>
                  <a:gd name="T43" fmla="*/ 0 h 277"/>
                  <a:gd name="T44" fmla="*/ 67 w 124"/>
                  <a:gd name="T45" fmla="*/ 0 h 277"/>
                  <a:gd name="T46" fmla="*/ 119 w 124"/>
                  <a:gd name="T47" fmla="*/ 141 h 277"/>
                  <a:gd name="T48" fmla="*/ 114 w 124"/>
                  <a:gd name="T49" fmla="*/ 140 h 277"/>
                  <a:gd name="T50" fmla="*/ 119 w 124"/>
                  <a:gd name="T51" fmla="*/ 141 h 277"/>
                  <a:gd name="T52" fmla="*/ 119 w 124"/>
                  <a:gd name="T53" fmla="*/ 141 h 277"/>
                  <a:gd name="T54" fmla="*/ 55 w 124"/>
                  <a:gd name="T55" fmla="*/ 276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4" h="277">
                    <a:moveTo>
                      <a:pt x="66" y="9"/>
                    </a:moveTo>
                    <a:lnTo>
                      <a:pt x="66" y="9"/>
                    </a:lnTo>
                    <a:cubicBezTo>
                      <a:pt x="42" y="9"/>
                      <a:pt x="15" y="60"/>
                      <a:pt x="12" y="136"/>
                    </a:cubicBezTo>
                    <a:lnTo>
                      <a:pt x="12" y="136"/>
                    </a:lnTo>
                    <a:cubicBezTo>
                      <a:pt x="10" y="171"/>
                      <a:pt x="13" y="204"/>
                      <a:pt x="22" y="229"/>
                    </a:cubicBezTo>
                    <a:lnTo>
                      <a:pt x="22" y="229"/>
                    </a:lnTo>
                    <a:cubicBezTo>
                      <a:pt x="30" y="252"/>
                      <a:pt x="42" y="266"/>
                      <a:pt x="54" y="267"/>
                    </a:cubicBezTo>
                    <a:lnTo>
                      <a:pt x="54" y="267"/>
                    </a:lnTo>
                    <a:cubicBezTo>
                      <a:pt x="78" y="268"/>
                      <a:pt x="107" y="217"/>
                      <a:pt x="110" y="140"/>
                    </a:cubicBezTo>
                    <a:lnTo>
                      <a:pt x="110" y="140"/>
                    </a:lnTo>
                    <a:cubicBezTo>
                      <a:pt x="114" y="63"/>
                      <a:pt x="90" y="10"/>
                      <a:pt x="66" y="9"/>
                    </a:cubicBezTo>
                    <a:close/>
                    <a:moveTo>
                      <a:pt x="55" y="276"/>
                    </a:moveTo>
                    <a:lnTo>
                      <a:pt x="55" y="276"/>
                    </a:lnTo>
                    <a:lnTo>
                      <a:pt x="54" y="276"/>
                    </a:lnTo>
                    <a:lnTo>
                      <a:pt x="54" y="276"/>
                    </a:lnTo>
                    <a:cubicBezTo>
                      <a:pt x="37" y="275"/>
                      <a:pt x="22" y="260"/>
                      <a:pt x="13" y="233"/>
                    </a:cubicBezTo>
                    <a:lnTo>
                      <a:pt x="13" y="233"/>
                    </a:lnTo>
                    <a:cubicBezTo>
                      <a:pt x="4" y="206"/>
                      <a:pt x="0" y="172"/>
                      <a:pt x="2" y="135"/>
                    </a:cubicBezTo>
                    <a:lnTo>
                      <a:pt x="2" y="135"/>
                    </a:lnTo>
                    <a:cubicBezTo>
                      <a:pt x="5" y="59"/>
                      <a:pt x="34" y="0"/>
                      <a:pt x="66" y="0"/>
                    </a:cubicBezTo>
                    <a:lnTo>
                      <a:pt x="66" y="0"/>
                    </a:lnTo>
                    <a:lnTo>
                      <a:pt x="67" y="0"/>
                    </a:lnTo>
                    <a:lnTo>
                      <a:pt x="67" y="0"/>
                    </a:lnTo>
                    <a:cubicBezTo>
                      <a:pt x="101" y="1"/>
                      <a:pt x="123" y="63"/>
                      <a:pt x="119" y="141"/>
                    </a:cubicBezTo>
                    <a:lnTo>
                      <a:pt x="114" y="140"/>
                    </a:lnTo>
                    <a:lnTo>
                      <a:pt x="119" y="141"/>
                    </a:lnTo>
                    <a:lnTo>
                      <a:pt x="119" y="141"/>
                    </a:lnTo>
                    <a:cubicBezTo>
                      <a:pt x="116" y="217"/>
                      <a:pt x="88" y="276"/>
                      <a:pt x="55" y="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" name="Freeform 124">
                <a:extLst>
                  <a:ext uri="{FF2B5EF4-FFF2-40B4-BE49-F238E27FC236}">
                    <a16:creationId xmlns:a16="http://schemas.microsoft.com/office/drawing/2014/main" id="{D8D6E5E0-F1C2-4990-B165-15995F1A5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9157" y="9426562"/>
                <a:ext cx="1365713" cy="1039982"/>
              </a:xfrm>
              <a:custGeom>
                <a:avLst/>
                <a:gdLst>
                  <a:gd name="T0" fmla="*/ 922 w 1533"/>
                  <a:gd name="T1" fmla="*/ 410 h 1168"/>
                  <a:gd name="T2" fmla="*/ 922 w 1533"/>
                  <a:gd name="T3" fmla="*/ 410 h 1168"/>
                  <a:gd name="T4" fmla="*/ 658 w 1533"/>
                  <a:gd name="T5" fmla="*/ 504 h 1168"/>
                  <a:gd name="T6" fmla="*/ 658 w 1533"/>
                  <a:gd name="T7" fmla="*/ 504 h 1168"/>
                  <a:gd name="T8" fmla="*/ 653 w 1533"/>
                  <a:gd name="T9" fmla="*/ 369 h 1168"/>
                  <a:gd name="T10" fmla="*/ 653 w 1533"/>
                  <a:gd name="T11" fmla="*/ 369 h 1168"/>
                  <a:gd name="T12" fmla="*/ 800 w 1533"/>
                  <a:gd name="T13" fmla="*/ 122 h 1168"/>
                  <a:gd name="T14" fmla="*/ 800 w 1533"/>
                  <a:gd name="T15" fmla="*/ 122 h 1168"/>
                  <a:gd name="T16" fmla="*/ 1076 w 1533"/>
                  <a:gd name="T17" fmla="*/ 182 h 1168"/>
                  <a:gd name="T18" fmla="*/ 1076 w 1533"/>
                  <a:gd name="T19" fmla="*/ 182 h 1168"/>
                  <a:gd name="T20" fmla="*/ 1176 w 1533"/>
                  <a:gd name="T21" fmla="*/ 293 h 1168"/>
                  <a:gd name="T22" fmla="*/ 1176 w 1533"/>
                  <a:gd name="T23" fmla="*/ 293 h 1168"/>
                  <a:gd name="T24" fmla="*/ 922 w 1533"/>
                  <a:gd name="T25" fmla="*/ 410 h 1168"/>
                  <a:gd name="T26" fmla="*/ 1521 w 1533"/>
                  <a:gd name="T27" fmla="*/ 845 h 1168"/>
                  <a:gd name="T28" fmla="*/ 1290 w 1533"/>
                  <a:gd name="T29" fmla="*/ 278 h 1168"/>
                  <a:gd name="T30" fmla="*/ 1290 w 1533"/>
                  <a:gd name="T31" fmla="*/ 278 h 1168"/>
                  <a:gd name="T32" fmla="*/ 1242 w 1533"/>
                  <a:gd name="T33" fmla="*/ 258 h 1168"/>
                  <a:gd name="T34" fmla="*/ 1242 w 1533"/>
                  <a:gd name="T35" fmla="*/ 258 h 1168"/>
                  <a:gd name="T36" fmla="*/ 1123 w 1533"/>
                  <a:gd name="T37" fmla="*/ 123 h 1168"/>
                  <a:gd name="T38" fmla="*/ 1123 w 1533"/>
                  <a:gd name="T39" fmla="*/ 123 h 1168"/>
                  <a:gd name="T40" fmla="*/ 773 w 1533"/>
                  <a:gd name="T41" fmla="*/ 50 h 1168"/>
                  <a:gd name="T42" fmla="*/ 773 w 1533"/>
                  <a:gd name="T43" fmla="*/ 50 h 1168"/>
                  <a:gd name="T44" fmla="*/ 582 w 1533"/>
                  <a:gd name="T45" fmla="*/ 365 h 1168"/>
                  <a:gd name="T46" fmla="*/ 582 w 1533"/>
                  <a:gd name="T47" fmla="*/ 365 h 1168"/>
                  <a:gd name="T48" fmla="*/ 587 w 1533"/>
                  <a:gd name="T49" fmla="*/ 524 h 1168"/>
                  <a:gd name="T50" fmla="*/ 587 w 1533"/>
                  <a:gd name="T51" fmla="*/ 524 h 1168"/>
                  <a:gd name="T52" fmla="*/ 564 w 1533"/>
                  <a:gd name="T53" fmla="*/ 572 h 1168"/>
                  <a:gd name="T54" fmla="*/ 587 w 1533"/>
                  <a:gd name="T55" fmla="*/ 628 h 1168"/>
                  <a:gd name="T56" fmla="*/ 104 w 1533"/>
                  <a:gd name="T57" fmla="*/ 676 h 1168"/>
                  <a:gd name="T58" fmla="*/ 104 w 1533"/>
                  <a:gd name="T59" fmla="*/ 676 h 1168"/>
                  <a:gd name="T60" fmla="*/ 13 w 1533"/>
                  <a:gd name="T61" fmla="*/ 558 h 1168"/>
                  <a:gd name="T62" fmla="*/ 13 w 1533"/>
                  <a:gd name="T63" fmla="*/ 562 h 1168"/>
                  <a:gd name="T64" fmla="*/ 13 w 1533"/>
                  <a:gd name="T65" fmla="*/ 562 h 1168"/>
                  <a:gd name="T66" fmla="*/ 60 w 1533"/>
                  <a:gd name="T67" fmla="*/ 698 h 1168"/>
                  <a:gd name="T68" fmla="*/ 60 w 1533"/>
                  <a:gd name="T69" fmla="*/ 698 h 1168"/>
                  <a:gd name="T70" fmla="*/ 0 w 1533"/>
                  <a:gd name="T71" fmla="*/ 830 h 1168"/>
                  <a:gd name="T72" fmla="*/ 0 w 1533"/>
                  <a:gd name="T73" fmla="*/ 834 h 1168"/>
                  <a:gd name="T74" fmla="*/ 0 w 1533"/>
                  <a:gd name="T75" fmla="*/ 834 h 1168"/>
                  <a:gd name="T76" fmla="*/ 96 w 1533"/>
                  <a:gd name="T77" fmla="*/ 749 h 1168"/>
                  <a:gd name="T78" fmla="*/ 96 w 1533"/>
                  <a:gd name="T79" fmla="*/ 749 h 1168"/>
                  <a:gd name="T80" fmla="*/ 432 w 1533"/>
                  <a:gd name="T81" fmla="*/ 829 h 1168"/>
                  <a:gd name="T82" fmla="*/ 432 w 1533"/>
                  <a:gd name="T83" fmla="*/ 829 h 1168"/>
                  <a:gd name="T84" fmla="*/ 740 w 1533"/>
                  <a:gd name="T85" fmla="*/ 1005 h 1168"/>
                  <a:gd name="T86" fmla="*/ 795 w 1533"/>
                  <a:gd name="T87" fmla="*/ 1140 h 1168"/>
                  <a:gd name="T88" fmla="*/ 795 w 1533"/>
                  <a:gd name="T89" fmla="*/ 1140 h 1168"/>
                  <a:gd name="T90" fmla="*/ 1178 w 1533"/>
                  <a:gd name="T91" fmla="*/ 1043 h 1168"/>
                  <a:gd name="T92" fmla="*/ 1178 w 1533"/>
                  <a:gd name="T93" fmla="*/ 1043 h 1168"/>
                  <a:gd name="T94" fmla="*/ 1521 w 1533"/>
                  <a:gd name="T95" fmla="*/ 845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533" h="1168">
                    <a:moveTo>
                      <a:pt x="922" y="410"/>
                    </a:moveTo>
                    <a:lnTo>
                      <a:pt x="922" y="410"/>
                    </a:lnTo>
                    <a:cubicBezTo>
                      <a:pt x="829" y="447"/>
                      <a:pt x="741" y="478"/>
                      <a:pt x="658" y="504"/>
                    </a:cubicBezTo>
                    <a:lnTo>
                      <a:pt x="658" y="504"/>
                    </a:lnTo>
                    <a:cubicBezTo>
                      <a:pt x="653" y="469"/>
                      <a:pt x="649" y="420"/>
                      <a:pt x="653" y="369"/>
                    </a:cubicBezTo>
                    <a:lnTo>
                      <a:pt x="653" y="369"/>
                    </a:lnTo>
                    <a:cubicBezTo>
                      <a:pt x="663" y="243"/>
                      <a:pt x="713" y="160"/>
                      <a:pt x="800" y="122"/>
                    </a:cubicBezTo>
                    <a:lnTo>
                      <a:pt x="800" y="122"/>
                    </a:lnTo>
                    <a:cubicBezTo>
                      <a:pt x="891" y="82"/>
                      <a:pt x="984" y="102"/>
                      <a:pt x="1076" y="182"/>
                    </a:cubicBezTo>
                    <a:lnTo>
                      <a:pt x="1076" y="182"/>
                    </a:lnTo>
                    <a:cubicBezTo>
                      <a:pt x="1122" y="220"/>
                      <a:pt x="1156" y="265"/>
                      <a:pt x="1176" y="293"/>
                    </a:cubicBezTo>
                    <a:lnTo>
                      <a:pt x="1176" y="293"/>
                    </a:lnTo>
                    <a:cubicBezTo>
                      <a:pt x="1099" y="332"/>
                      <a:pt x="1014" y="372"/>
                      <a:pt x="922" y="410"/>
                    </a:cubicBezTo>
                    <a:close/>
                    <a:moveTo>
                      <a:pt x="1521" y="845"/>
                    </a:moveTo>
                    <a:lnTo>
                      <a:pt x="1290" y="278"/>
                    </a:lnTo>
                    <a:lnTo>
                      <a:pt x="1290" y="278"/>
                    </a:lnTo>
                    <a:cubicBezTo>
                      <a:pt x="1283" y="258"/>
                      <a:pt x="1260" y="250"/>
                      <a:pt x="1242" y="258"/>
                    </a:cubicBezTo>
                    <a:lnTo>
                      <a:pt x="1242" y="258"/>
                    </a:lnTo>
                    <a:cubicBezTo>
                      <a:pt x="1221" y="227"/>
                      <a:pt x="1180" y="171"/>
                      <a:pt x="1123" y="123"/>
                    </a:cubicBezTo>
                    <a:lnTo>
                      <a:pt x="1123" y="123"/>
                    </a:lnTo>
                    <a:cubicBezTo>
                      <a:pt x="1010" y="24"/>
                      <a:pt x="889" y="0"/>
                      <a:pt x="773" y="50"/>
                    </a:cubicBezTo>
                    <a:lnTo>
                      <a:pt x="773" y="50"/>
                    </a:lnTo>
                    <a:cubicBezTo>
                      <a:pt x="659" y="99"/>
                      <a:pt x="593" y="208"/>
                      <a:pt x="582" y="365"/>
                    </a:cubicBezTo>
                    <a:lnTo>
                      <a:pt x="582" y="365"/>
                    </a:lnTo>
                    <a:cubicBezTo>
                      <a:pt x="577" y="427"/>
                      <a:pt x="583" y="484"/>
                      <a:pt x="587" y="524"/>
                    </a:cubicBezTo>
                    <a:lnTo>
                      <a:pt x="587" y="524"/>
                    </a:lnTo>
                    <a:cubicBezTo>
                      <a:pt x="567" y="530"/>
                      <a:pt x="557" y="552"/>
                      <a:pt x="564" y="572"/>
                    </a:cubicBezTo>
                    <a:lnTo>
                      <a:pt x="587" y="628"/>
                    </a:lnTo>
                    <a:lnTo>
                      <a:pt x="104" y="676"/>
                    </a:lnTo>
                    <a:lnTo>
                      <a:pt x="104" y="676"/>
                    </a:lnTo>
                    <a:cubicBezTo>
                      <a:pt x="99" y="559"/>
                      <a:pt x="13" y="558"/>
                      <a:pt x="13" y="558"/>
                    </a:cubicBezTo>
                    <a:lnTo>
                      <a:pt x="13" y="562"/>
                    </a:lnTo>
                    <a:lnTo>
                      <a:pt x="13" y="562"/>
                    </a:lnTo>
                    <a:cubicBezTo>
                      <a:pt x="43" y="564"/>
                      <a:pt x="64" y="624"/>
                      <a:pt x="60" y="698"/>
                    </a:cubicBezTo>
                    <a:lnTo>
                      <a:pt x="60" y="698"/>
                    </a:lnTo>
                    <a:cubicBezTo>
                      <a:pt x="57" y="773"/>
                      <a:pt x="30" y="831"/>
                      <a:pt x="0" y="830"/>
                    </a:cubicBezTo>
                    <a:lnTo>
                      <a:pt x="0" y="834"/>
                    </a:lnTo>
                    <a:lnTo>
                      <a:pt x="0" y="834"/>
                    </a:lnTo>
                    <a:cubicBezTo>
                      <a:pt x="0" y="834"/>
                      <a:pt x="71" y="832"/>
                      <a:pt x="96" y="749"/>
                    </a:cubicBezTo>
                    <a:lnTo>
                      <a:pt x="96" y="749"/>
                    </a:lnTo>
                    <a:cubicBezTo>
                      <a:pt x="171" y="762"/>
                      <a:pt x="383" y="798"/>
                      <a:pt x="432" y="829"/>
                    </a:cubicBezTo>
                    <a:lnTo>
                      <a:pt x="432" y="829"/>
                    </a:lnTo>
                    <a:cubicBezTo>
                      <a:pt x="479" y="858"/>
                      <a:pt x="628" y="970"/>
                      <a:pt x="740" y="1005"/>
                    </a:cubicBezTo>
                    <a:lnTo>
                      <a:pt x="795" y="1140"/>
                    </a:lnTo>
                    <a:lnTo>
                      <a:pt x="795" y="1140"/>
                    </a:lnTo>
                    <a:cubicBezTo>
                      <a:pt x="807" y="1167"/>
                      <a:pt x="978" y="1124"/>
                      <a:pt x="1178" y="1043"/>
                    </a:cubicBezTo>
                    <a:lnTo>
                      <a:pt x="1178" y="1043"/>
                    </a:lnTo>
                    <a:cubicBezTo>
                      <a:pt x="1379" y="962"/>
                      <a:pt x="1532" y="873"/>
                      <a:pt x="1521" y="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Freeform 125">
                <a:extLst>
                  <a:ext uri="{FF2B5EF4-FFF2-40B4-BE49-F238E27FC236}">
                    <a16:creationId xmlns:a16="http://schemas.microsoft.com/office/drawing/2014/main" id="{9F3BFDC0-0B43-42F7-9D00-1582493C9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291" y="12248251"/>
                <a:ext cx="635763" cy="294336"/>
              </a:xfrm>
              <a:custGeom>
                <a:avLst/>
                <a:gdLst>
                  <a:gd name="T0" fmla="*/ 351 w 715"/>
                  <a:gd name="T1" fmla="*/ 0 h 330"/>
                  <a:gd name="T2" fmla="*/ 351 w 715"/>
                  <a:gd name="T3" fmla="*/ 0 h 330"/>
                  <a:gd name="T4" fmla="*/ 163 w 715"/>
                  <a:gd name="T5" fmla="*/ 174 h 330"/>
                  <a:gd name="T6" fmla="*/ 163 w 715"/>
                  <a:gd name="T7" fmla="*/ 174 h 330"/>
                  <a:gd name="T8" fmla="*/ 28 w 715"/>
                  <a:gd name="T9" fmla="*/ 253 h 330"/>
                  <a:gd name="T10" fmla="*/ 28 w 715"/>
                  <a:gd name="T11" fmla="*/ 253 h 330"/>
                  <a:gd name="T12" fmla="*/ 59 w 715"/>
                  <a:gd name="T13" fmla="*/ 329 h 330"/>
                  <a:gd name="T14" fmla="*/ 669 w 715"/>
                  <a:gd name="T15" fmla="*/ 329 h 330"/>
                  <a:gd name="T16" fmla="*/ 669 w 715"/>
                  <a:gd name="T17" fmla="*/ 329 h 330"/>
                  <a:gd name="T18" fmla="*/ 714 w 715"/>
                  <a:gd name="T19" fmla="*/ 284 h 330"/>
                  <a:gd name="T20" fmla="*/ 714 w 715"/>
                  <a:gd name="T21" fmla="*/ 0 h 330"/>
                  <a:gd name="T22" fmla="*/ 351 w 715"/>
                  <a:gd name="T23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15" h="330">
                    <a:moveTo>
                      <a:pt x="351" y="0"/>
                    </a:moveTo>
                    <a:lnTo>
                      <a:pt x="351" y="0"/>
                    </a:lnTo>
                    <a:cubicBezTo>
                      <a:pt x="351" y="0"/>
                      <a:pt x="290" y="141"/>
                      <a:pt x="163" y="174"/>
                    </a:cubicBezTo>
                    <a:lnTo>
                      <a:pt x="163" y="174"/>
                    </a:lnTo>
                    <a:cubicBezTo>
                      <a:pt x="105" y="187"/>
                      <a:pt x="60" y="221"/>
                      <a:pt x="28" y="253"/>
                    </a:cubicBezTo>
                    <a:lnTo>
                      <a:pt x="28" y="253"/>
                    </a:lnTo>
                    <a:cubicBezTo>
                      <a:pt x="0" y="280"/>
                      <a:pt x="19" y="329"/>
                      <a:pt x="59" y="329"/>
                    </a:cubicBezTo>
                    <a:lnTo>
                      <a:pt x="669" y="329"/>
                    </a:lnTo>
                    <a:lnTo>
                      <a:pt x="669" y="329"/>
                    </a:lnTo>
                    <a:cubicBezTo>
                      <a:pt x="694" y="329"/>
                      <a:pt x="714" y="309"/>
                      <a:pt x="714" y="284"/>
                    </a:cubicBezTo>
                    <a:lnTo>
                      <a:pt x="714" y="0"/>
                    </a:lnTo>
                    <a:lnTo>
                      <a:pt x="351" y="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2D2BDEE2-DAAF-4061-B59F-6F0B7433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6167" y="12016708"/>
                <a:ext cx="655384" cy="525878"/>
              </a:xfrm>
              <a:custGeom>
                <a:avLst/>
                <a:gdLst>
                  <a:gd name="T0" fmla="*/ 476 w 738"/>
                  <a:gd name="T1" fmla="*/ 522 h 592"/>
                  <a:gd name="T2" fmla="*/ 476 w 738"/>
                  <a:gd name="T3" fmla="*/ 522 h 592"/>
                  <a:gd name="T4" fmla="*/ 535 w 738"/>
                  <a:gd name="T5" fmla="*/ 472 h 592"/>
                  <a:gd name="T6" fmla="*/ 715 w 738"/>
                  <a:gd name="T7" fmla="*/ 280 h 592"/>
                  <a:gd name="T8" fmla="*/ 715 w 738"/>
                  <a:gd name="T9" fmla="*/ 280 h 592"/>
                  <a:gd name="T10" fmla="*/ 721 w 738"/>
                  <a:gd name="T11" fmla="*/ 217 h 592"/>
                  <a:gd name="T12" fmla="*/ 538 w 738"/>
                  <a:gd name="T13" fmla="*/ 0 h 592"/>
                  <a:gd name="T14" fmla="*/ 260 w 738"/>
                  <a:gd name="T15" fmla="*/ 233 h 592"/>
                  <a:gd name="T16" fmla="*/ 260 w 738"/>
                  <a:gd name="T17" fmla="*/ 233 h 592"/>
                  <a:gd name="T18" fmla="*/ 271 w 738"/>
                  <a:gd name="T19" fmla="*/ 299 h 592"/>
                  <a:gd name="T20" fmla="*/ 271 w 738"/>
                  <a:gd name="T21" fmla="*/ 299 h 592"/>
                  <a:gd name="T22" fmla="*/ 194 w 738"/>
                  <a:gd name="T23" fmla="*/ 423 h 592"/>
                  <a:gd name="T24" fmla="*/ 194 w 738"/>
                  <a:gd name="T25" fmla="*/ 423 h 592"/>
                  <a:gd name="T26" fmla="*/ 167 w 738"/>
                  <a:gd name="T27" fmla="*/ 431 h 592"/>
                  <a:gd name="T28" fmla="*/ 167 w 738"/>
                  <a:gd name="T29" fmla="*/ 431 h 592"/>
                  <a:gd name="T30" fmla="*/ 30 w 738"/>
                  <a:gd name="T31" fmla="*/ 513 h 592"/>
                  <a:gd name="T32" fmla="*/ 30 w 738"/>
                  <a:gd name="T33" fmla="*/ 513 h 592"/>
                  <a:gd name="T34" fmla="*/ 57 w 738"/>
                  <a:gd name="T35" fmla="*/ 591 h 592"/>
                  <a:gd name="T36" fmla="*/ 272 w 738"/>
                  <a:gd name="T37" fmla="*/ 591 h 592"/>
                  <a:gd name="T38" fmla="*/ 272 w 738"/>
                  <a:gd name="T39" fmla="*/ 591 h 592"/>
                  <a:gd name="T40" fmla="*/ 458 w 738"/>
                  <a:gd name="T41" fmla="*/ 535 h 592"/>
                  <a:gd name="T42" fmla="*/ 476 w 738"/>
                  <a:gd name="T43" fmla="*/ 522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38" h="592">
                    <a:moveTo>
                      <a:pt x="476" y="522"/>
                    </a:moveTo>
                    <a:lnTo>
                      <a:pt x="476" y="522"/>
                    </a:lnTo>
                    <a:cubicBezTo>
                      <a:pt x="498" y="507"/>
                      <a:pt x="517" y="491"/>
                      <a:pt x="535" y="472"/>
                    </a:cubicBezTo>
                    <a:lnTo>
                      <a:pt x="715" y="280"/>
                    </a:lnTo>
                    <a:lnTo>
                      <a:pt x="715" y="280"/>
                    </a:lnTo>
                    <a:cubicBezTo>
                      <a:pt x="734" y="264"/>
                      <a:pt x="737" y="236"/>
                      <a:pt x="721" y="217"/>
                    </a:cubicBezTo>
                    <a:lnTo>
                      <a:pt x="538" y="0"/>
                    </a:lnTo>
                    <a:lnTo>
                      <a:pt x="260" y="233"/>
                    </a:lnTo>
                    <a:lnTo>
                      <a:pt x="260" y="233"/>
                    </a:lnTo>
                    <a:cubicBezTo>
                      <a:pt x="260" y="233"/>
                      <a:pt x="267" y="260"/>
                      <a:pt x="271" y="299"/>
                    </a:cubicBezTo>
                    <a:lnTo>
                      <a:pt x="271" y="299"/>
                    </a:lnTo>
                    <a:cubicBezTo>
                      <a:pt x="276" y="352"/>
                      <a:pt x="244" y="404"/>
                      <a:pt x="194" y="423"/>
                    </a:cubicBezTo>
                    <a:lnTo>
                      <a:pt x="194" y="423"/>
                    </a:lnTo>
                    <a:cubicBezTo>
                      <a:pt x="185" y="426"/>
                      <a:pt x="177" y="429"/>
                      <a:pt x="167" y="431"/>
                    </a:cubicBezTo>
                    <a:lnTo>
                      <a:pt x="167" y="431"/>
                    </a:lnTo>
                    <a:cubicBezTo>
                      <a:pt x="110" y="447"/>
                      <a:pt x="64" y="483"/>
                      <a:pt x="30" y="513"/>
                    </a:cubicBezTo>
                    <a:lnTo>
                      <a:pt x="30" y="513"/>
                    </a:lnTo>
                    <a:cubicBezTo>
                      <a:pt x="0" y="540"/>
                      <a:pt x="18" y="589"/>
                      <a:pt x="57" y="591"/>
                    </a:cubicBezTo>
                    <a:lnTo>
                      <a:pt x="272" y="591"/>
                    </a:lnTo>
                    <a:lnTo>
                      <a:pt x="272" y="591"/>
                    </a:lnTo>
                    <a:cubicBezTo>
                      <a:pt x="337" y="591"/>
                      <a:pt x="403" y="571"/>
                      <a:pt x="458" y="535"/>
                    </a:cubicBezTo>
                    <a:lnTo>
                      <a:pt x="476" y="522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127">
                <a:extLst>
                  <a:ext uri="{FF2B5EF4-FFF2-40B4-BE49-F238E27FC236}">
                    <a16:creationId xmlns:a16="http://schemas.microsoft.com/office/drawing/2014/main" id="{C396A3E5-935E-4BD8-94D6-E9A407316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4821" y="9771915"/>
                <a:ext cx="1240131" cy="2448865"/>
              </a:xfrm>
              <a:custGeom>
                <a:avLst/>
                <a:gdLst>
                  <a:gd name="T0" fmla="*/ 0 w 1395"/>
                  <a:gd name="T1" fmla="*/ 265 h 2753"/>
                  <a:gd name="T2" fmla="*/ 0 w 1395"/>
                  <a:gd name="T3" fmla="*/ 265 h 2753"/>
                  <a:gd name="T4" fmla="*/ 1116 w 1395"/>
                  <a:gd name="T5" fmla="*/ 2752 h 2753"/>
                  <a:gd name="T6" fmla="*/ 1116 w 1395"/>
                  <a:gd name="T7" fmla="*/ 2752 h 2753"/>
                  <a:gd name="T8" fmla="*/ 1394 w 1395"/>
                  <a:gd name="T9" fmla="*/ 2519 h 2753"/>
                  <a:gd name="T10" fmla="*/ 1394 w 1395"/>
                  <a:gd name="T11" fmla="*/ 2519 h 2753"/>
                  <a:gd name="T12" fmla="*/ 1137 w 1395"/>
                  <a:gd name="T13" fmla="*/ 0 h 2753"/>
                  <a:gd name="T14" fmla="*/ 0 w 1395"/>
                  <a:gd name="T15" fmla="*/ 265 h 2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95" h="2753">
                    <a:moveTo>
                      <a:pt x="0" y="265"/>
                    </a:moveTo>
                    <a:lnTo>
                      <a:pt x="0" y="265"/>
                    </a:lnTo>
                    <a:cubicBezTo>
                      <a:pt x="0" y="265"/>
                      <a:pt x="477" y="2168"/>
                      <a:pt x="1116" y="2752"/>
                    </a:cubicBezTo>
                    <a:lnTo>
                      <a:pt x="1116" y="2752"/>
                    </a:lnTo>
                    <a:cubicBezTo>
                      <a:pt x="1116" y="2752"/>
                      <a:pt x="1332" y="2752"/>
                      <a:pt x="1394" y="2519"/>
                    </a:cubicBezTo>
                    <a:lnTo>
                      <a:pt x="1394" y="2519"/>
                    </a:lnTo>
                    <a:cubicBezTo>
                      <a:pt x="1394" y="2519"/>
                      <a:pt x="902" y="1273"/>
                      <a:pt x="1137" y="0"/>
                    </a:cubicBezTo>
                    <a:lnTo>
                      <a:pt x="0" y="265"/>
                    </a:lnTo>
                  </a:path>
                </a:pathLst>
              </a:custGeom>
              <a:solidFill>
                <a:srgbClr val="747A9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128">
                <a:extLst>
                  <a:ext uri="{FF2B5EF4-FFF2-40B4-BE49-F238E27FC236}">
                    <a16:creationId xmlns:a16="http://schemas.microsoft.com/office/drawing/2014/main" id="{64702A32-2576-4D78-84D6-2387CDDB9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2406" y="9744443"/>
                <a:ext cx="1145943" cy="2629391"/>
              </a:xfrm>
              <a:custGeom>
                <a:avLst/>
                <a:gdLst>
                  <a:gd name="T0" fmla="*/ 0 w 1288"/>
                  <a:gd name="T1" fmla="*/ 179 h 2954"/>
                  <a:gd name="T2" fmla="*/ 0 w 1288"/>
                  <a:gd name="T3" fmla="*/ 179 h 2954"/>
                  <a:gd name="T4" fmla="*/ 323 w 1288"/>
                  <a:gd name="T5" fmla="*/ 1672 h 2954"/>
                  <a:gd name="T6" fmla="*/ 323 w 1288"/>
                  <a:gd name="T7" fmla="*/ 1672 h 2954"/>
                  <a:gd name="T8" fmla="*/ 474 w 1288"/>
                  <a:gd name="T9" fmla="*/ 2815 h 2954"/>
                  <a:gd name="T10" fmla="*/ 474 w 1288"/>
                  <a:gd name="T11" fmla="*/ 2815 h 2954"/>
                  <a:gd name="T12" fmla="*/ 837 w 1288"/>
                  <a:gd name="T13" fmla="*/ 2815 h 2954"/>
                  <a:gd name="T14" fmla="*/ 837 w 1288"/>
                  <a:gd name="T15" fmla="*/ 2815 h 2954"/>
                  <a:gd name="T16" fmla="*/ 987 w 1288"/>
                  <a:gd name="T17" fmla="*/ 1420 h 2954"/>
                  <a:gd name="T18" fmla="*/ 987 w 1288"/>
                  <a:gd name="T19" fmla="*/ 1420 h 2954"/>
                  <a:gd name="T20" fmla="*/ 1228 w 1288"/>
                  <a:gd name="T21" fmla="*/ 0 h 2954"/>
                  <a:gd name="T22" fmla="*/ 1228 w 1288"/>
                  <a:gd name="T23" fmla="*/ 0 h 2954"/>
                  <a:gd name="T24" fmla="*/ 0 w 1288"/>
                  <a:gd name="T25" fmla="*/ 179 h 2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88" h="2954">
                    <a:moveTo>
                      <a:pt x="0" y="179"/>
                    </a:moveTo>
                    <a:lnTo>
                      <a:pt x="0" y="179"/>
                    </a:lnTo>
                    <a:cubicBezTo>
                      <a:pt x="0" y="179"/>
                      <a:pt x="173" y="830"/>
                      <a:pt x="323" y="1672"/>
                    </a:cubicBezTo>
                    <a:lnTo>
                      <a:pt x="323" y="1672"/>
                    </a:lnTo>
                    <a:cubicBezTo>
                      <a:pt x="474" y="2514"/>
                      <a:pt x="474" y="2815"/>
                      <a:pt x="474" y="2815"/>
                    </a:cubicBezTo>
                    <a:lnTo>
                      <a:pt x="474" y="2815"/>
                    </a:lnTo>
                    <a:cubicBezTo>
                      <a:pt x="474" y="2815"/>
                      <a:pt x="587" y="2953"/>
                      <a:pt x="837" y="2815"/>
                    </a:cubicBezTo>
                    <a:lnTo>
                      <a:pt x="837" y="2815"/>
                    </a:lnTo>
                    <a:cubicBezTo>
                      <a:pt x="837" y="2815"/>
                      <a:pt x="866" y="1884"/>
                      <a:pt x="987" y="1420"/>
                    </a:cubicBezTo>
                    <a:lnTo>
                      <a:pt x="987" y="1420"/>
                    </a:lnTo>
                    <a:cubicBezTo>
                      <a:pt x="1107" y="956"/>
                      <a:pt x="1287" y="397"/>
                      <a:pt x="1228" y="0"/>
                    </a:cubicBezTo>
                    <a:lnTo>
                      <a:pt x="1228" y="0"/>
                    </a:lnTo>
                    <a:cubicBezTo>
                      <a:pt x="1228" y="0"/>
                      <a:pt x="402" y="11"/>
                      <a:pt x="0" y="179"/>
                    </a:cubicBezTo>
                  </a:path>
                </a:pathLst>
              </a:custGeom>
              <a:solidFill>
                <a:srgbClr val="C4C8C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129">
                <a:extLst>
                  <a:ext uri="{FF2B5EF4-FFF2-40B4-BE49-F238E27FC236}">
                    <a16:creationId xmlns:a16="http://schemas.microsoft.com/office/drawing/2014/main" id="{57244FC3-F4DC-4957-9863-8E7E63B87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75691" y="7974511"/>
                <a:ext cx="1161641" cy="2170227"/>
              </a:xfrm>
              <a:custGeom>
                <a:avLst/>
                <a:gdLst>
                  <a:gd name="T0" fmla="*/ 458 w 1306"/>
                  <a:gd name="T1" fmla="*/ 0 h 2437"/>
                  <a:gd name="T2" fmla="*/ 458 w 1306"/>
                  <a:gd name="T3" fmla="*/ 0 h 2437"/>
                  <a:gd name="T4" fmla="*/ 1013 w 1306"/>
                  <a:gd name="T5" fmla="*/ 815 h 2437"/>
                  <a:gd name="T6" fmla="*/ 1013 w 1306"/>
                  <a:gd name="T7" fmla="*/ 815 h 2437"/>
                  <a:gd name="T8" fmla="*/ 1305 w 1306"/>
                  <a:gd name="T9" fmla="*/ 1987 h 2437"/>
                  <a:gd name="T10" fmla="*/ 1305 w 1306"/>
                  <a:gd name="T11" fmla="*/ 1987 h 2437"/>
                  <a:gd name="T12" fmla="*/ 77 w 1306"/>
                  <a:gd name="T13" fmla="*/ 2166 h 2437"/>
                  <a:gd name="T14" fmla="*/ 77 w 1306"/>
                  <a:gd name="T15" fmla="*/ 2166 h 2437"/>
                  <a:gd name="T16" fmla="*/ 134 w 1306"/>
                  <a:gd name="T17" fmla="*/ 202 h 2437"/>
                  <a:gd name="T18" fmla="*/ 458 w 1306"/>
                  <a:gd name="T19" fmla="*/ 0 h 2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06" h="2437">
                    <a:moveTo>
                      <a:pt x="458" y="0"/>
                    </a:moveTo>
                    <a:lnTo>
                      <a:pt x="458" y="0"/>
                    </a:lnTo>
                    <a:cubicBezTo>
                      <a:pt x="458" y="0"/>
                      <a:pt x="823" y="47"/>
                      <a:pt x="1013" y="815"/>
                    </a:cubicBezTo>
                    <a:lnTo>
                      <a:pt x="1013" y="815"/>
                    </a:lnTo>
                    <a:cubicBezTo>
                      <a:pt x="1202" y="1582"/>
                      <a:pt x="1305" y="1987"/>
                      <a:pt x="1305" y="1987"/>
                    </a:cubicBezTo>
                    <a:lnTo>
                      <a:pt x="1305" y="1987"/>
                    </a:lnTo>
                    <a:cubicBezTo>
                      <a:pt x="1305" y="1987"/>
                      <a:pt x="732" y="2436"/>
                      <a:pt x="77" y="2166"/>
                    </a:cubicBezTo>
                    <a:lnTo>
                      <a:pt x="77" y="2166"/>
                    </a:lnTo>
                    <a:cubicBezTo>
                      <a:pt x="77" y="2166"/>
                      <a:pt x="0" y="830"/>
                      <a:pt x="134" y="202"/>
                    </a:cubicBezTo>
                    <a:lnTo>
                      <a:pt x="458" y="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131">
                <a:extLst>
                  <a:ext uri="{FF2B5EF4-FFF2-40B4-BE49-F238E27FC236}">
                    <a16:creationId xmlns:a16="http://schemas.microsoft.com/office/drawing/2014/main" id="{3F6625FB-813F-4F28-840B-DD69BF449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0715" y="6824641"/>
                <a:ext cx="773121" cy="1365713"/>
              </a:xfrm>
              <a:custGeom>
                <a:avLst/>
                <a:gdLst>
                  <a:gd name="T0" fmla="*/ 675 w 868"/>
                  <a:gd name="T1" fmla="*/ 988 h 1536"/>
                  <a:gd name="T2" fmla="*/ 675 w 868"/>
                  <a:gd name="T3" fmla="*/ 988 h 1536"/>
                  <a:gd name="T4" fmla="*/ 0 w 868"/>
                  <a:gd name="T5" fmla="*/ 612 h 1536"/>
                  <a:gd name="T6" fmla="*/ 0 w 868"/>
                  <a:gd name="T7" fmla="*/ 612 h 1536"/>
                  <a:gd name="T8" fmla="*/ 254 w 868"/>
                  <a:gd name="T9" fmla="*/ 1246 h 1536"/>
                  <a:gd name="T10" fmla="*/ 254 w 868"/>
                  <a:gd name="T11" fmla="*/ 1246 h 1536"/>
                  <a:gd name="T12" fmla="*/ 465 w 868"/>
                  <a:gd name="T13" fmla="*/ 1235 h 1536"/>
                  <a:gd name="T14" fmla="*/ 465 w 868"/>
                  <a:gd name="T15" fmla="*/ 1235 h 1536"/>
                  <a:gd name="T16" fmla="*/ 543 w 868"/>
                  <a:gd name="T17" fmla="*/ 1496 h 1536"/>
                  <a:gd name="T18" fmla="*/ 543 w 868"/>
                  <a:gd name="T19" fmla="*/ 1496 h 1536"/>
                  <a:gd name="T20" fmla="*/ 867 w 868"/>
                  <a:gd name="T21" fmla="*/ 1294 h 1536"/>
                  <a:gd name="T22" fmla="*/ 867 w 868"/>
                  <a:gd name="T23" fmla="*/ 1294 h 1536"/>
                  <a:gd name="T24" fmla="*/ 675 w 868"/>
                  <a:gd name="T25" fmla="*/ 988 h 1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8" h="1536">
                    <a:moveTo>
                      <a:pt x="675" y="988"/>
                    </a:moveTo>
                    <a:lnTo>
                      <a:pt x="675" y="988"/>
                    </a:lnTo>
                    <a:cubicBezTo>
                      <a:pt x="675" y="988"/>
                      <a:pt x="536" y="0"/>
                      <a:pt x="0" y="612"/>
                    </a:cubicBezTo>
                    <a:lnTo>
                      <a:pt x="0" y="612"/>
                    </a:lnTo>
                    <a:cubicBezTo>
                      <a:pt x="0" y="612"/>
                      <a:pt x="39" y="1109"/>
                      <a:pt x="254" y="1246"/>
                    </a:cubicBezTo>
                    <a:lnTo>
                      <a:pt x="254" y="1246"/>
                    </a:lnTo>
                    <a:cubicBezTo>
                      <a:pt x="329" y="1292"/>
                      <a:pt x="402" y="1276"/>
                      <a:pt x="465" y="1235"/>
                    </a:cubicBezTo>
                    <a:lnTo>
                      <a:pt x="465" y="1235"/>
                    </a:lnTo>
                    <a:cubicBezTo>
                      <a:pt x="495" y="1278"/>
                      <a:pt x="534" y="1360"/>
                      <a:pt x="543" y="1496"/>
                    </a:cubicBezTo>
                    <a:lnTo>
                      <a:pt x="543" y="1496"/>
                    </a:lnTo>
                    <a:cubicBezTo>
                      <a:pt x="543" y="1496"/>
                      <a:pt x="655" y="1535"/>
                      <a:pt x="867" y="1294"/>
                    </a:cubicBezTo>
                    <a:lnTo>
                      <a:pt x="867" y="1294"/>
                    </a:lnTo>
                    <a:cubicBezTo>
                      <a:pt x="867" y="1294"/>
                      <a:pt x="715" y="1167"/>
                      <a:pt x="675" y="988"/>
                    </a:cubicBezTo>
                  </a:path>
                </a:pathLst>
              </a:custGeom>
              <a:solidFill>
                <a:srgbClr val="D45333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132">
                <a:extLst>
                  <a:ext uri="{FF2B5EF4-FFF2-40B4-BE49-F238E27FC236}">
                    <a16:creationId xmlns:a16="http://schemas.microsoft.com/office/drawing/2014/main" id="{7CB81F9E-FD09-4BF9-888B-E19E16B93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9319" y="6805020"/>
                <a:ext cx="1067454" cy="957569"/>
              </a:xfrm>
              <a:custGeom>
                <a:avLst/>
                <a:gdLst>
                  <a:gd name="T0" fmla="*/ 661 w 1199"/>
                  <a:gd name="T1" fmla="*/ 26 h 1075"/>
                  <a:gd name="T2" fmla="*/ 661 w 1199"/>
                  <a:gd name="T3" fmla="*/ 26 h 1075"/>
                  <a:gd name="T4" fmla="*/ 514 w 1199"/>
                  <a:gd name="T5" fmla="*/ 302 h 1075"/>
                  <a:gd name="T6" fmla="*/ 514 w 1199"/>
                  <a:gd name="T7" fmla="*/ 302 h 1075"/>
                  <a:gd name="T8" fmla="*/ 0 w 1199"/>
                  <a:gd name="T9" fmla="*/ 657 h 1075"/>
                  <a:gd name="T10" fmla="*/ 0 w 1199"/>
                  <a:gd name="T11" fmla="*/ 657 h 1075"/>
                  <a:gd name="T12" fmla="*/ 481 w 1199"/>
                  <a:gd name="T13" fmla="*/ 791 h 1075"/>
                  <a:gd name="T14" fmla="*/ 481 w 1199"/>
                  <a:gd name="T15" fmla="*/ 791 h 1075"/>
                  <a:gd name="T16" fmla="*/ 727 w 1199"/>
                  <a:gd name="T17" fmla="*/ 1059 h 1075"/>
                  <a:gd name="T18" fmla="*/ 727 w 1199"/>
                  <a:gd name="T19" fmla="*/ 1059 h 1075"/>
                  <a:gd name="T20" fmla="*/ 823 w 1199"/>
                  <a:gd name="T21" fmla="*/ 550 h 1075"/>
                  <a:gd name="T22" fmla="*/ 823 w 1199"/>
                  <a:gd name="T23" fmla="*/ 550 h 1075"/>
                  <a:gd name="T24" fmla="*/ 661 w 1199"/>
                  <a:gd name="T25" fmla="*/ 26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99" h="1075">
                    <a:moveTo>
                      <a:pt x="661" y="26"/>
                    </a:moveTo>
                    <a:lnTo>
                      <a:pt x="661" y="26"/>
                    </a:lnTo>
                    <a:cubicBezTo>
                      <a:pt x="465" y="47"/>
                      <a:pt x="494" y="224"/>
                      <a:pt x="514" y="302"/>
                    </a:cubicBezTo>
                    <a:lnTo>
                      <a:pt x="514" y="302"/>
                    </a:lnTo>
                    <a:cubicBezTo>
                      <a:pt x="289" y="263"/>
                      <a:pt x="24" y="385"/>
                      <a:pt x="0" y="657"/>
                    </a:cubicBezTo>
                    <a:lnTo>
                      <a:pt x="0" y="657"/>
                    </a:lnTo>
                    <a:cubicBezTo>
                      <a:pt x="0" y="657"/>
                      <a:pt x="151" y="927"/>
                      <a:pt x="481" y="791"/>
                    </a:cubicBezTo>
                    <a:lnTo>
                      <a:pt x="481" y="791"/>
                    </a:lnTo>
                    <a:cubicBezTo>
                      <a:pt x="481" y="791"/>
                      <a:pt x="547" y="1074"/>
                      <a:pt x="727" y="1059"/>
                    </a:cubicBezTo>
                    <a:lnTo>
                      <a:pt x="727" y="1059"/>
                    </a:lnTo>
                    <a:cubicBezTo>
                      <a:pt x="862" y="1048"/>
                      <a:pt x="911" y="765"/>
                      <a:pt x="823" y="550"/>
                    </a:cubicBezTo>
                    <a:lnTo>
                      <a:pt x="823" y="550"/>
                    </a:lnTo>
                    <a:cubicBezTo>
                      <a:pt x="1198" y="444"/>
                      <a:pt x="898" y="0"/>
                      <a:pt x="661" y="2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133">
                <a:extLst>
                  <a:ext uri="{FF2B5EF4-FFF2-40B4-BE49-F238E27FC236}">
                    <a16:creationId xmlns:a16="http://schemas.microsoft.com/office/drawing/2014/main" id="{A9E6CFD2-D944-4457-AD5B-B69A7BFC5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2784" y="7841079"/>
                <a:ext cx="94187" cy="141281"/>
              </a:xfrm>
              <a:custGeom>
                <a:avLst/>
                <a:gdLst>
                  <a:gd name="T0" fmla="*/ 0 w 107"/>
                  <a:gd name="T1" fmla="*/ 91 h 157"/>
                  <a:gd name="T2" fmla="*/ 0 w 107"/>
                  <a:gd name="T3" fmla="*/ 91 h 157"/>
                  <a:gd name="T4" fmla="*/ 106 w 107"/>
                  <a:gd name="T5" fmla="*/ 0 h 157"/>
                  <a:gd name="T6" fmla="*/ 106 w 107"/>
                  <a:gd name="T7" fmla="*/ 0 h 157"/>
                  <a:gd name="T8" fmla="*/ 35 w 107"/>
                  <a:gd name="T9" fmla="*/ 156 h 157"/>
                  <a:gd name="T10" fmla="*/ 35 w 107"/>
                  <a:gd name="T11" fmla="*/ 156 h 157"/>
                  <a:gd name="T12" fmla="*/ 0 w 107"/>
                  <a:gd name="T13" fmla="*/ 9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57">
                    <a:moveTo>
                      <a:pt x="0" y="91"/>
                    </a:moveTo>
                    <a:lnTo>
                      <a:pt x="0" y="91"/>
                    </a:lnTo>
                    <a:cubicBezTo>
                      <a:pt x="0" y="91"/>
                      <a:pt x="64" y="49"/>
                      <a:pt x="106" y="0"/>
                    </a:cubicBezTo>
                    <a:lnTo>
                      <a:pt x="106" y="0"/>
                    </a:lnTo>
                    <a:cubicBezTo>
                      <a:pt x="106" y="0"/>
                      <a:pt x="100" y="129"/>
                      <a:pt x="35" y="156"/>
                    </a:cubicBezTo>
                    <a:lnTo>
                      <a:pt x="35" y="156"/>
                    </a:lnTo>
                    <a:cubicBezTo>
                      <a:pt x="35" y="156"/>
                      <a:pt x="19" y="115"/>
                      <a:pt x="0" y="91"/>
                    </a:cubicBezTo>
                  </a:path>
                </a:pathLst>
              </a:custGeom>
              <a:solidFill>
                <a:srgbClr val="D45333">
                  <a:alpha val="3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134">
                <a:extLst>
                  <a:ext uri="{FF2B5EF4-FFF2-40B4-BE49-F238E27FC236}">
                    <a16:creationId xmlns:a16="http://schemas.microsoft.com/office/drawing/2014/main" id="{CA1808A7-D816-475F-9C5F-BE253996E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2784" y="8194281"/>
                <a:ext cx="702478" cy="1503068"/>
              </a:xfrm>
              <a:custGeom>
                <a:avLst/>
                <a:gdLst>
                  <a:gd name="T0" fmla="*/ 536 w 790"/>
                  <a:gd name="T1" fmla="*/ 1039 h 1687"/>
                  <a:gd name="T2" fmla="*/ 536 w 790"/>
                  <a:gd name="T3" fmla="*/ 1039 h 1687"/>
                  <a:gd name="T4" fmla="*/ 591 w 790"/>
                  <a:gd name="T5" fmla="*/ 1018 h 1687"/>
                  <a:gd name="T6" fmla="*/ 591 w 790"/>
                  <a:gd name="T7" fmla="*/ 1018 h 1687"/>
                  <a:gd name="T8" fmla="*/ 507 w 790"/>
                  <a:gd name="T9" fmla="*/ 79 h 1687"/>
                  <a:gd name="T10" fmla="*/ 507 w 790"/>
                  <a:gd name="T11" fmla="*/ 79 h 1687"/>
                  <a:gd name="T12" fmla="*/ 9 w 790"/>
                  <a:gd name="T13" fmla="*/ 617 h 1687"/>
                  <a:gd name="T14" fmla="*/ 9 w 790"/>
                  <a:gd name="T15" fmla="*/ 617 h 1687"/>
                  <a:gd name="T16" fmla="*/ 1 w 790"/>
                  <a:gd name="T17" fmla="*/ 888 h 1687"/>
                  <a:gd name="T18" fmla="*/ 1 w 790"/>
                  <a:gd name="T19" fmla="*/ 888 h 1687"/>
                  <a:gd name="T20" fmla="*/ 34 w 790"/>
                  <a:gd name="T21" fmla="*/ 890 h 1687"/>
                  <a:gd name="T22" fmla="*/ 34 w 790"/>
                  <a:gd name="T23" fmla="*/ 890 h 1687"/>
                  <a:gd name="T24" fmla="*/ 0 w 790"/>
                  <a:gd name="T25" fmla="*/ 1175 h 1687"/>
                  <a:gd name="T26" fmla="*/ 0 w 790"/>
                  <a:gd name="T27" fmla="*/ 1175 h 1687"/>
                  <a:gd name="T28" fmla="*/ 11 w 790"/>
                  <a:gd name="T29" fmla="*/ 1686 h 1687"/>
                  <a:gd name="T30" fmla="*/ 11 w 790"/>
                  <a:gd name="T31" fmla="*/ 1686 h 1687"/>
                  <a:gd name="T32" fmla="*/ 233 w 790"/>
                  <a:gd name="T33" fmla="*/ 1572 h 1687"/>
                  <a:gd name="T34" fmla="*/ 233 w 790"/>
                  <a:gd name="T35" fmla="*/ 1572 h 1687"/>
                  <a:gd name="T36" fmla="*/ 519 w 790"/>
                  <a:gd name="T37" fmla="*/ 1027 h 1687"/>
                  <a:gd name="T38" fmla="*/ 519 w 790"/>
                  <a:gd name="T39" fmla="*/ 1027 h 1687"/>
                  <a:gd name="T40" fmla="*/ 536 w 790"/>
                  <a:gd name="T41" fmla="*/ 1039 h 1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0" h="1687">
                    <a:moveTo>
                      <a:pt x="536" y="1039"/>
                    </a:moveTo>
                    <a:lnTo>
                      <a:pt x="536" y="1039"/>
                    </a:lnTo>
                    <a:cubicBezTo>
                      <a:pt x="556" y="1052"/>
                      <a:pt x="585" y="1042"/>
                      <a:pt x="591" y="1018"/>
                    </a:cubicBezTo>
                    <a:lnTo>
                      <a:pt x="591" y="1018"/>
                    </a:lnTo>
                    <a:cubicBezTo>
                      <a:pt x="640" y="827"/>
                      <a:pt x="789" y="159"/>
                      <a:pt x="507" y="79"/>
                    </a:cubicBezTo>
                    <a:lnTo>
                      <a:pt x="507" y="79"/>
                    </a:lnTo>
                    <a:cubicBezTo>
                      <a:pt x="229" y="0"/>
                      <a:pt x="86" y="302"/>
                      <a:pt x="9" y="617"/>
                    </a:cubicBezTo>
                    <a:lnTo>
                      <a:pt x="9" y="617"/>
                    </a:lnTo>
                    <a:cubicBezTo>
                      <a:pt x="5" y="707"/>
                      <a:pt x="2" y="798"/>
                      <a:pt x="1" y="888"/>
                    </a:cubicBezTo>
                    <a:lnTo>
                      <a:pt x="1" y="888"/>
                    </a:lnTo>
                    <a:cubicBezTo>
                      <a:pt x="11" y="889"/>
                      <a:pt x="22" y="889"/>
                      <a:pt x="34" y="890"/>
                    </a:cubicBezTo>
                    <a:lnTo>
                      <a:pt x="34" y="890"/>
                    </a:lnTo>
                    <a:cubicBezTo>
                      <a:pt x="17" y="1004"/>
                      <a:pt x="6" y="1105"/>
                      <a:pt x="0" y="1175"/>
                    </a:cubicBezTo>
                    <a:lnTo>
                      <a:pt x="0" y="1175"/>
                    </a:lnTo>
                    <a:cubicBezTo>
                      <a:pt x="1" y="1372"/>
                      <a:pt x="6" y="1552"/>
                      <a:pt x="11" y="1686"/>
                    </a:cubicBezTo>
                    <a:lnTo>
                      <a:pt x="11" y="1686"/>
                    </a:lnTo>
                    <a:cubicBezTo>
                      <a:pt x="97" y="1650"/>
                      <a:pt x="174" y="1611"/>
                      <a:pt x="233" y="1572"/>
                    </a:cubicBezTo>
                    <a:lnTo>
                      <a:pt x="233" y="1572"/>
                    </a:lnTo>
                    <a:cubicBezTo>
                      <a:pt x="340" y="1501"/>
                      <a:pt x="447" y="1277"/>
                      <a:pt x="519" y="1027"/>
                    </a:cubicBezTo>
                    <a:lnTo>
                      <a:pt x="519" y="1027"/>
                    </a:lnTo>
                    <a:cubicBezTo>
                      <a:pt x="525" y="1031"/>
                      <a:pt x="531" y="1035"/>
                      <a:pt x="536" y="1039"/>
                    </a:cubicBezTo>
                  </a:path>
                </a:pathLst>
              </a:custGeom>
              <a:solidFill>
                <a:srgbClr val="6B0F1A">
                  <a:alpha val="42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135">
                <a:extLst>
                  <a:ext uri="{FF2B5EF4-FFF2-40B4-BE49-F238E27FC236}">
                    <a16:creationId xmlns:a16="http://schemas.microsoft.com/office/drawing/2014/main" id="{B78384AF-664E-4088-B58F-49AC1C5CA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8135412"/>
                <a:ext cx="1703217" cy="1777783"/>
              </a:xfrm>
              <a:custGeom>
                <a:avLst/>
                <a:gdLst>
                  <a:gd name="T0" fmla="*/ 1580 w 1915"/>
                  <a:gd name="T1" fmla="*/ 96 h 1999"/>
                  <a:gd name="T2" fmla="*/ 1580 w 1915"/>
                  <a:gd name="T3" fmla="*/ 96 h 1999"/>
                  <a:gd name="T4" fmla="*/ 1123 w 1915"/>
                  <a:gd name="T5" fmla="*/ 1229 h 1999"/>
                  <a:gd name="T6" fmla="*/ 267 w 1915"/>
                  <a:gd name="T7" fmla="*/ 1689 h 1999"/>
                  <a:gd name="T8" fmla="*/ 267 w 1915"/>
                  <a:gd name="T9" fmla="*/ 1689 h 1999"/>
                  <a:gd name="T10" fmla="*/ 267 w 1915"/>
                  <a:gd name="T11" fmla="*/ 1689 h 1999"/>
                  <a:gd name="T12" fmla="*/ 204 w 1915"/>
                  <a:gd name="T13" fmla="*/ 1637 h 1999"/>
                  <a:gd name="T14" fmla="*/ 204 w 1915"/>
                  <a:gd name="T15" fmla="*/ 1637 h 1999"/>
                  <a:gd name="T16" fmla="*/ 115 w 1915"/>
                  <a:gd name="T17" fmla="*/ 1647 h 1999"/>
                  <a:gd name="T18" fmla="*/ 115 w 1915"/>
                  <a:gd name="T19" fmla="*/ 1647 h 1999"/>
                  <a:gd name="T20" fmla="*/ 181 w 1915"/>
                  <a:gd name="T21" fmla="*/ 1698 h 1999"/>
                  <a:gd name="T22" fmla="*/ 181 w 1915"/>
                  <a:gd name="T23" fmla="*/ 1698 h 1999"/>
                  <a:gd name="T24" fmla="*/ 3 w 1915"/>
                  <a:gd name="T25" fmla="*/ 1793 h 1999"/>
                  <a:gd name="T26" fmla="*/ 3 w 1915"/>
                  <a:gd name="T27" fmla="*/ 1793 h 1999"/>
                  <a:gd name="T28" fmla="*/ 307 w 1915"/>
                  <a:gd name="T29" fmla="*/ 1922 h 1999"/>
                  <a:gd name="T30" fmla="*/ 307 w 1915"/>
                  <a:gd name="T31" fmla="*/ 1922 h 1999"/>
                  <a:gd name="T32" fmla="*/ 423 w 1915"/>
                  <a:gd name="T33" fmla="*/ 1874 h 1999"/>
                  <a:gd name="T34" fmla="*/ 423 w 1915"/>
                  <a:gd name="T35" fmla="*/ 1874 h 1999"/>
                  <a:gd name="T36" fmla="*/ 1365 w 1915"/>
                  <a:gd name="T37" fmla="*/ 1531 h 1999"/>
                  <a:gd name="T38" fmla="*/ 1365 w 1915"/>
                  <a:gd name="T39" fmla="*/ 1531 h 1999"/>
                  <a:gd name="T40" fmla="*/ 1580 w 1915"/>
                  <a:gd name="T41" fmla="*/ 96 h 1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5" h="1999">
                    <a:moveTo>
                      <a:pt x="1580" y="96"/>
                    </a:moveTo>
                    <a:lnTo>
                      <a:pt x="1580" y="96"/>
                    </a:lnTo>
                    <a:cubicBezTo>
                      <a:pt x="1194" y="0"/>
                      <a:pt x="1123" y="1229"/>
                      <a:pt x="1123" y="1229"/>
                    </a:cubicBezTo>
                    <a:lnTo>
                      <a:pt x="267" y="1689"/>
                    </a:lnTo>
                    <a:lnTo>
                      <a:pt x="267" y="1689"/>
                    </a:lnTo>
                    <a:lnTo>
                      <a:pt x="267" y="1689"/>
                    </a:lnTo>
                    <a:cubicBezTo>
                      <a:pt x="257" y="1662"/>
                      <a:pt x="233" y="1642"/>
                      <a:pt x="204" y="1637"/>
                    </a:cubicBezTo>
                    <a:lnTo>
                      <a:pt x="204" y="1637"/>
                    </a:lnTo>
                    <a:cubicBezTo>
                      <a:pt x="169" y="1630"/>
                      <a:pt x="125" y="1627"/>
                      <a:pt x="115" y="1647"/>
                    </a:cubicBezTo>
                    <a:lnTo>
                      <a:pt x="115" y="1647"/>
                    </a:lnTo>
                    <a:cubicBezTo>
                      <a:pt x="100" y="1679"/>
                      <a:pt x="162" y="1695"/>
                      <a:pt x="181" y="1698"/>
                    </a:cubicBezTo>
                    <a:lnTo>
                      <a:pt x="181" y="1698"/>
                    </a:lnTo>
                    <a:cubicBezTo>
                      <a:pt x="103" y="1708"/>
                      <a:pt x="0" y="1733"/>
                      <a:pt x="3" y="1793"/>
                    </a:cubicBezTo>
                    <a:lnTo>
                      <a:pt x="3" y="1793"/>
                    </a:lnTo>
                    <a:cubicBezTo>
                      <a:pt x="9" y="1879"/>
                      <a:pt x="167" y="1998"/>
                      <a:pt x="307" y="1922"/>
                    </a:cubicBezTo>
                    <a:lnTo>
                      <a:pt x="307" y="1922"/>
                    </a:lnTo>
                    <a:cubicBezTo>
                      <a:pt x="344" y="1901"/>
                      <a:pt x="382" y="1885"/>
                      <a:pt x="423" y="1874"/>
                    </a:cubicBezTo>
                    <a:lnTo>
                      <a:pt x="423" y="1874"/>
                    </a:lnTo>
                    <a:cubicBezTo>
                      <a:pt x="616" y="1826"/>
                      <a:pt x="1132" y="1685"/>
                      <a:pt x="1365" y="1531"/>
                    </a:cubicBezTo>
                    <a:lnTo>
                      <a:pt x="1365" y="1531"/>
                    </a:lnTo>
                    <a:cubicBezTo>
                      <a:pt x="1636" y="1350"/>
                      <a:pt x="1914" y="180"/>
                      <a:pt x="1580" y="9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Freeform 136">
                <a:extLst>
                  <a:ext uri="{FF2B5EF4-FFF2-40B4-BE49-F238E27FC236}">
                    <a16:creationId xmlns:a16="http://schemas.microsoft.com/office/drawing/2014/main" id="{6C3E1B72-4D1D-4824-ADF1-1AE973F60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8135412"/>
                <a:ext cx="1703217" cy="1777783"/>
              </a:xfrm>
              <a:custGeom>
                <a:avLst/>
                <a:gdLst>
                  <a:gd name="T0" fmla="*/ 1580 w 1915"/>
                  <a:gd name="T1" fmla="*/ 96 h 1999"/>
                  <a:gd name="T2" fmla="*/ 1580 w 1915"/>
                  <a:gd name="T3" fmla="*/ 96 h 1999"/>
                  <a:gd name="T4" fmla="*/ 1123 w 1915"/>
                  <a:gd name="T5" fmla="*/ 1229 h 1999"/>
                  <a:gd name="T6" fmla="*/ 267 w 1915"/>
                  <a:gd name="T7" fmla="*/ 1689 h 1999"/>
                  <a:gd name="T8" fmla="*/ 267 w 1915"/>
                  <a:gd name="T9" fmla="*/ 1689 h 1999"/>
                  <a:gd name="T10" fmla="*/ 267 w 1915"/>
                  <a:gd name="T11" fmla="*/ 1689 h 1999"/>
                  <a:gd name="T12" fmla="*/ 204 w 1915"/>
                  <a:gd name="T13" fmla="*/ 1637 h 1999"/>
                  <a:gd name="T14" fmla="*/ 204 w 1915"/>
                  <a:gd name="T15" fmla="*/ 1637 h 1999"/>
                  <a:gd name="T16" fmla="*/ 115 w 1915"/>
                  <a:gd name="T17" fmla="*/ 1647 h 1999"/>
                  <a:gd name="T18" fmla="*/ 115 w 1915"/>
                  <a:gd name="T19" fmla="*/ 1647 h 1999"/>
                  <a:gd name="T20" fmla="*/ 181 w 1915"/>
                  <a:gd name="T21" fmla="*/ 1698 h 1999"/>
                  <a:gd name="T22" fmla="*/ 181 w 1915"/>
                  <a:gd name="T23" fmla="*/ 1698 h 1999"/>
                  <a:gd name="T24" fmla="*/ 3 w 1915"/>
                  <a:gd name="T25" fmla="*/ 1793 h 1999"/>
                  <a:gd name="T26" fmla="*/ 3 w 1915"/>
                  <a:gd name="T27" fmla="*/ 1793 h 1999"/>
                  <a:gd name="T28" fmla="*/ 307 w 1915"/>
                  <a:gd name="T29" fmla="*/ 1922 h 1999"/>
                  <a:gd name="T30" fmla="*/ 307 w 1915"/>
                  <a:gd name="T31" fmla="*/ 1922 h 1999"/>
                  <a:gd name="T32" fmla="*/ 423 w 1915"/>
                  <a:gd name="T33" fmla="*/ 1874 h 1999"/>
                  <a:gd name="T34" fmla="*/ 423 w 1915"/>
                  <a:gd name="T35" fmla="*/ 1874 h 1999"/>
                  <a:gd name="T36" fmla="*/ 1365 w 1915"/>
                  <a:gd name="T37" fmla="*/ 1531 h 1999"/>
                  <a:gd name="T38" fmla="*/ 1365 w 1915"/>
                  <a:gd name="T39" fmla="*/ 1531 h 1999"/>
                  <a:gd name="T40" fmla="*/ 1580 w 1915"/>
                  <a:gd name="T41" fmla="*/ 96 h 1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15" h="1999">
                    <a:moveTo>
                      <a:pt x="1580" y="96"/>
                    </a:moveTo>
                    <a:lnTo>
                      <a:pt x="1580" y="96"/>
                    </a:lnTo>
                    <a:cubicBezTo>
                      <a:pt x="1194" y="0"/>
                      <a:pt x="1123" y="1229"/>
                      <a:pt x="1123" y="1229"/>
                    </a:cubicBezTo>
                    <a:lnTo>
                      <a:pt x="267" y="1689"/>
                    </a:lnTo>
                    <a:lnTo>
                      <a:pt x="267" y="1689"/>
                    </a:lnTo>
                    <a:lnTo>
                      <a:pt x="267" y="1689"/>
                    </a:lnTo>
                    <a:cubicBezTo>
                      <a:pt x="257" y="1662"/>
                      <a:pt x="233" y="1642"/>
                      <a:pt x="204" y="1637"/>
                    </a:cubicBezTo>
                    <a:lnTo>
                      <a:pt x="204" y="1637"/>
                    </a:lnTo>
                    <a:cubicBezTo>
                      <a:pt x="169" y="1630"/>
                      <a:pt x="125" y="1627"/>
                      <a:pt x="115" y="1647"/>
                    </a:cubicBezTo>
                    <a:lnTo>
                      <a:pt x="115" y="1647"/>
                    </a:lnTo>
                    <a:cubicBezTo>
                      <a:pt x="100" y="1679"/>
                      <a:pt x="162" y="1695"/>
                      <a:pt x="181" y="1698"/>
                    </a:cubicBezTo>
                    <a:lnTo>
                      <a:pt x="181" y="1698"/>
                    </a:lnTo>
                    <a:cubicBezTo>
                      <a:pt x="103" y="1708"/>
                      <a:pt x="0" y="1733"/>
                      <a:pt x="3" y="1793"/>
                    </a:cubicBezTo>
                    <a:lnTo>
                      <a:pt x="3" y="1793"/>
                    </a:lnTo>
                    <a:cubicBezTo>
                      <a:pt x="9" y="1879"/>
                      <a:pt x="167" y="1998"/>
                      <a:pt x="307" y="1922"/>
                    </a:cubicBezTo>
                    <a:lnTo>
                      <a:pt x="307" y="1922"/>
                    </a:lnTo>
                    <a:cubicBezTo>
                      <a:pt x="344" y="1901"/>
                      <a:pt x="382" y="1885"/>
                      <a:pt x="423" y="1874"/>
                    </a:cubicBezTo>
                    <a:lnTo>
                      <a:pt x="423" y="1874"/>
                    </a:lnTo>
                    <a:cubicBezTo>
                      <a:pt x="616" y="1826"/>
                      <a:pt x="1132" y="1685"/>
                      <a:pt x="1365" y="1531"/>
                    </a:cubicBezTo>
                    <a:lnTo>
                      <a:pt x="1365" y="1531"/>
                    </a:lnTo>
                    <a:cubicBezTo>
                      <a:pt x="1636" y="1350"/>
                      <a:pt x="1914" y="180"/>
                      <a:pt x="1580" y="96"/>
                    </a:cubicBezTo>
                  </a:path>
                </a:pathLst>
              </a:custGeom>
              <a:solidFill>
                <a:srgbClr val="D45333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1" name="Freeform 137">
                <a:extLst>
                  <a:ext uri="{FF2B5EF4-FFF2-40B4-BE49-F238E27FC236}">
                    <a16:creationId xmlns:a16="http://schemas.microsoft.com/office/drawing/2014/main" id="{4EE8D309-8564-42E7-BFD5-44B950F03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4295" y="8080470"/>
                <a:ext cx="741722" cy="953646"/>
              </a:xfrm>
              <a:custGeom>
                <a:avLst/>
                <a:gdLst>
                  <a:gd name="T0" fmla="*/ 38 w 832"/>
                  <a:gd name="T1" fmla="*/ 907 h 1072"/>
                  <a:gd name="T2" fmla="*/ 38 w 832"/>
                  <a:gd name="T3" fmla="*/ 907 h 1072"/>
                  <a:gd name="T4" fmla="*/ 579 w 832"/>
                  <a:gd name="T5" fmla="*/ 1058 h 1072"/>
                  <a:gd name="T6" fmla="*/ 579 w 832"/>
                  <a:gd name="T7" fmla="*/ 1058 h 1072"/>
                  <a:gd name="T8" fmla="*/ 634 w 832"/>
                  <a:gd name="T9" fmla="*/ 1037 h 1072"/>
                  <a:gd name="T10" fmla="*/ 634 w 832"/>
                  <a:gd name="T11" fmla="*/ 1037 h 1072"/>
                  <a:gd name="T12" fmla="*/ 549 w 832"/>
                  <a:gd name="T13" fmla="*/ 98 h 1072"/>
                  <a:gd name="T14" fmla="*/ 549 w 832"/>
                  <a:gd name="T15" fmla="*/ 98 h 1072"/>
                  <a:gd name="T16" fmla="*/ 3 w 832"/>
                  <a:gd name="T17" fmla="*/ 865 h 1072"/>
                  <a:gd name="T18" fmla="*/ 3 w 832"/>
                  <a:gd name="T19" fmla="*/ 865 h 1072"/>
                  <a:gd name="T20" fmla="*/ 38 w 832"/>
                  <a:gd name="T21" fmla="*/ 907 h 1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2" h="1072">
                    <a:moveTo>
                      <a:pt x="38" y="907"/>
                    </a:moveTo>
                    <a:lnTo>
                      <a:pt x="38" y="907"/>
                    </a:lnTo>
                    <a:cubicBezTo>
                      <a:pt x="136" y="911"/>
                      <a:pt x="391" y="934"/>
                      <a:pt x="579" y="1058"/>
                    </a:cubicBezTo>
                    <a:lnTo>
                      <a:pt x="579" y="1058"/>
                    </a:lnTo>
                    <a:cubicBezTo>
                      <a:pt x="599" y="1071"/>
                      <a:pt x="627" y="1061"/>
                      <a:pt x="634" y="1037"/>
                    </a:cubicBezTo>
                    <a:lnTo>
                      <a:pt x="634" y="1037"/>
                    </a:lnTo>
                    <a:cubicBezTo>
                      <a:pt x="682" y="846"/>
                      <a:pt x="831" y="178"/>
                      <a:pt x="549" y="98"/>
                    </a:cubicBezTo>
                    <a:lnTo>
                      <a:pt x="549" y="98"/>
                    </a:lnTo>
                    <a:cubicBezTo>
                      <a:pt x="204" y="0"/>
                      <a:pt x="68" y="493"/>
                      <a:pt x="3" y="865"/>
                    </a:cubicBezTo>
                    <a:lnTo>
                      <a:pt x="3" y="865"/>
                    </a:lnTo>
                    <a:cubicBezTo>
                      <a:pt x="0" y="887"/>
                      <a:pt x="16" y="906"/>
                      <a:pt x="38" y="90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2" name="Freeform 179">
                <a:extLst>
                  <a:ext uri="{FF2B5EF4-FFF2-40B4-BE49-F238E27FC236}">
                    <a16:creationId xmlns:a16="http://schemas.microsoft.com/office/drawing/2014/main" id="{8109C947-F2DD-4134-943B-70274F8DF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1734" y="10046628"/>
                <a:ext cx="627914" cy="553348"/>
              </a:xfrm>
              <a:custGeom>
                <a:avLst/>
                <a:gdLst>
                  <a:gd name="T0" fmla="*/ 693 w 704"/>
                  <a:gd name="T1" fmla="*/ 29 h 622"/>
                  <a:gd name="T2" fmla="*/ 693 w 704"/>
                  <a:gd name="T3" fmla="*/ 29 h 622"/>
                  <a:gd name="T4" fmla="*/ 273 w 704"/>
                  <a:gd name="T5" fmla="*/ 218 h 622"/>
                  <a:gd name="T6" fmla="*/ 273 w 704"/>
                  <a:gd name="T7" fmla="*/ 218 h 622"/>
                  <a:gd name="T8" fmla="*/ 22 w 704"/>
                  <a:gd name="T9" fmla="*/ 610 h 622"/>
                  <a:gd name="T10" fmla="*/ 22 w 704"/>
                  <a:gd name="T11" fmla="*/ 610 h 622"/>
                  <a:gd name="T12" fmla="*/ 3 w 704"/>
                  <a:gd name="T13" fmla="*/ 604 h 622"/>
                  <a:gd name="T14" fmla="*/ 3 w 704"/>
                  <a:gd name="T15" fmla="*/ 604 h 622"/>
                  <a:gd name="T16" fmla="*/ 457 w 704"/>
                  <a:gd name="T17" fmla="*/ 64 h 622"/>
                  <a:gd name="T18" fmla="*/ 457 w 704"/>
                  <a:gd name="T19" fmla="*/ 64 h 622"/>
                  <a:gd name="T20" fmla="*/ 633 w 704"/>
                  <a:gd name="T21" fmla="*/ 15 h 622"/>
                  <a:gd name="T22" fmla="*/ 633 w 704"/>
                  <a:gd name="T23" fmla="*/ 15 h 622"/>
                  <a:gd name="T24" fmla="*/ 703 w 704"/>
                  <a:gd name="T25" fmla="*/ 20 h 622"/>
                  <a:gd name="T26" fmla="*/ 703 w 704"/>
                  <a:gd name="T27" fmla="*/ 20 h 622"/>
                  <a:gd name="T28" fmla="*/ 693 w 704"/>
                  <a:gd name="T29" fmla="*/ 29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4" h="622">
                    <a:moveTo>
                      <a:pt x="693" y="29"/>
                    </a:moveTo>
                    <a:lnTo>
                      <a:pt x="693" y="29"/>
                    </a:lnTo>
                    <a:cubicBezTo>
                      <a:pt x="538" y="42"/>
                      <a:pt x="389" y="113"/>
                      <a:pt x="273" y="218"/>
                    </a:cubicBezTo>
                    <a:lnTo>
                      <a:pt x="273" y="218"/>
                    </a:lnTo>
                    <a:cubicBezTo>
                      <a:pt x="157" y="323"/>
                      <a:pt x="79" y="463"/>
                      <a:pt x="22" y="610"/>
                    </a:cubicBezTo>
                    <a:lnTo>
                      <a:pt x="22" y="610"/>
                    </a:lnTo>
                    <a:cubicBezTo>
                      <a:pt x="18" y="621"/>
                      <a:pt x="0" y="615"/>
                      <a:pt x="3" y="604"/>
                    </a:cubicBezTo>
                    <a:lnTo>
                      <a:pt x="3" y="604"/>
                    </a:lnTo>
                    <a:cubicBezTo>
                      <a:pt x="68" y="370"/>
                      <a:pt x="231" y="159"/>
                      <a:pt x="457" y="64"/>
                    </a:cubicBezTo>
                    <a:lnTo>
                      <a:pt x="457" y="64"/>
                    </a:lnTo>
                    <a:cubicBezTo>
                      <a:pt x="514" y="40"/>
                      <a:pt x="572" y="24"/>
                      <a:pt x="633" y="15"/>
                    </a:cubicBezTo>
                    <a:lnTo>
                      <a:pt x="633" y="15"/>
                    </a:lnTo>
                    <a:cubicBezTo>
                      <a:pt x="647" y="15"/>
                      <a:pt x="703" y="0"/>
                      <a:pt x="703" y="20"/>
                    </a:cubicBezTo>
                    <a:lnTo>
                      <a:pt x="703" y="20"/>
                    </a:lnTo>
                    <a:cubicBezTo>
                      <a:pt x="703" y="25"/>
                      <a:pt x="699" y="29"/>
                      <a:pt x="693" y="2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3" name="Freeform 180">
                <a:extLst>
                  <a:ext uri="{FF2B5EF4-FFF2-40B4-BE49-F238E27FC236}">
                    <a16:creationId xmlns:a16="http://schemas.microsoft.com/office/drawing/2014/main" id="{7391EA42-C640-4885-B401-705F13DC7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8336" y="10246774"/>
                <a:ext cx="423842" cy="1275452"/>
              </a:xfrm>
              <a:custGeom>
                <a:avLst/>
                <a:gdLst>
                  <a:gd name="T0" fmla="*/ 468 w 478"/>
                  <a:gd name="T1" fmla="*/ 23 h 1434"/>
                  <a:gd name="T2" fmla="*/ 468 w 478"/>
                  <a:gd name="T3" fmla="*/ 23 h 1434"/>
                  <a:gd name="T4" fmla="*/ 69 w 478"/>
                  <a:gd name="T5" fmla="*/ 811 h 1434"/>
                  <a:gd name="T6" fmla="*/ 69 w 478"/>
                  <a:gd name="T7" fmla="*/ 811 h 1434"/>
                  <a:gd name="T8" fmla="*/ 38 w 478"/>
                  <a:gd name="T9" fmla="*/ 1044 h 1434"/>
                  <a:gd name="T10" fmla="*/ 38 w 478"/>
                  <a:gd name="T11" fmla="*/ 1044 h 1434"/>
                  <a:gd name="T12" fmla="*/ 40 w 478"/>
                  <a:gd name="T13" fmla="*/ 1423 h 1434"/>
                  <a:gd name="T14" fmla="*/ 40 w 478"/>
                  <a:gd name="T15" fmla="*/ 1423 h 1434"/>
                  <a:gd name="T16" fmla="*/ 31 w 478"/>
                  <a:gd name="T17" fmla="*/ 1433 h 1434"/>
                  <a:gd name="T18" fmla="*/ 31 w 478"/>
                  <a:gd name="T19" fmla="*/ 1433 h 1434"/>
                  <a:gd name="T20" fmla="*/ 15 w 478"/>
                  <a:gd name="T21" fmla="*/ 1377 h 1434"/>
                  <a:gd name="T22" fmla="*/ 15 w 478"/>
                  <a:gd name="T23" fmla="*/ 1377 h 1434"/>
                  <a:gd name="T24" fmla="*/ 4 w 478"/>
                  <a:gd name="T25" fmla="*/ 1090 h 1434"/>
                  <a:gd name="T26" fmla="*/ 4 w 478"/>
                  <a:gd name="T27" fmla="*/ 1090 h 1434"/>
                  <a:gd name="T28" fmla="*/ 221 w 478"/>
                  <a:gd name="T29" fmla="*/ 312 h 1434"/>
                  <a:gd name="T30" fmla="*/ 221 w 478"/>
                  <a:gd name="T31" fmla="*/ 312 h 1434"/>
                  <a:gd name="T32" fmla="*/ 387 w 478"/>
                  <a:gd name="T33" fmla="*/ 78 h 1434"/>
                  <a:gd name="T34" fmla="*/ 387 w 478"/>
                  <a:gd name="T35" fmla="*/ 78 h 1434"/>
                  <a:gd name="T36" fmla="*/ 455 w 478"/>
                  <a:gd name="T37" fmla="*/ 8 h 1434"/>
                  <a:gd name="T38" fmla="*/ 455 w 478"/>
                  <a:gd name="T39" fmla="*/ 8 h 1434"/>
                  <a:gd name="T40" fmla="*/ 468 w 478"/>
                  <a:gd name="T41" fmla="*/ 23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8" h="1434">
                    <a:moveTo>
                      <a:pt x="468" y="23"/>
                    </a:moveTo>
                    <a:lnTo>
                      <a:pt x="468" y="23"/>
                    </a:lnTo>
                    <a:cubicBezTo>
                      <a:pt x="257" y="235"/>
                      <a:pt x="129" y="520"/>
                      <a:pt x="69" y="811"/>
                    </a:cubicBezTo>
                    <a:lnTo>
                      <a:pt x="69" y="811"/>
                    </a:lnTo>
                    <a:cubicBezTo>
                      <a:pt x="54" y="887"/>
                      <a:pt x="43" y="967"/>
                      <a:pt x="38" y="1044"/>
                    </a:cubicBezTo>
                    <a:lnTo>
                      <a:pt x="38" y="1044"/>
                    </a:lnTo>
                    <a:cubicBezTo>
                      <a:pt x="28" y="1170"/>
                      <a:pt x="29" y="1297"/>
                      <a:pt x="40" y="1423"/>
                    </a:cubicBezTo>
                    <a:lnTo>
                      <a:pt x="40" y="1423"/>
                    </a:lnTo>
                    <a:cubicBezTo>
                      <a:pt x="40" y="1428"/>
                      <a:pt x="36" y="1433"/>
                      <a:pt x="31" y="1433"/>
                    </a:cubicBezTo>
                    <a:lnTo>
                      <a:pt x="31" y="1433"/>
                    </a:lnTo>
                    <a:cubicBezTo>
                      <a:pt x="13" y="1433"/>
                      <a:pt x="20" y="1390"/>
                      <a:pt x="15" y="1377"/>
                    </a:cubicBezTo>
                    <a:lnTo>
                      <a:pt x="15" y="1377"/>
                    </a:lnTo>
                    <a:cubicBezTo>
                      <a:pt x="4" y="1282"/>
                      <a:pt x="0" y="1186"/>
                      <a:pt x="4" y="1090"/>
                    </a:cubicBezTo>
                    <a:lnTo>
                      <a:pt x="4" y="1090"/>
                    </a:lnTo>
                    <a:cubicBezTo>
                      <a:pt x="15" y="819"/>
                      <a:pt x="87" y="548"/>
                      <a:pt x="221" y="312"/>
                    </a:cubicBezTo>
                    <a:lnTo>
                      <a:pt x="221" y="312"/>
                    </a:lnTo>
                    <a:cubicBezTo>
                      <a:pt x="269" y="228"/>
                      <a:pt x="324" y="150"/>
                      <a:pt x="387" y="78"/>
                    </a:cubicBezTo>
                    <a:lnTo>
                      <a:pt x="387" y="78"/>
                    </a:lnTo>
                    <a:cubicBezTo>
                      <a:pt x="409" y="54"/>
                      <a:pt x="431" y="29"/>
                      <a:pt x="455" y="8"/>
                    </a:cubicBezTo>
                    <a:lnTo>
                      <a:pt x="455" y="8"/>
                    </a:lnTo>
                    <a:cubicBezTo>
                      <a:pt x="464" y="0"/>
                      <a:pt x="477" y="15"/>
                      <a:pt x="468" y="2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96" name="Freeform 181">
            <a:extLst>
              <a:ext uri="{FF2B5EF4-FFF2-40B4-BE49-F238E27FC236}">
                <a16:creationId xmlns:a16="http://schemas.microsoft.com/office/drawing/2014/main" id="{660B9869-FAFB-417E-AB00-6D00608D8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6083" y="4540603"/>
            <a:ext cx="1754234" cy="7201392"/>
          </a:xfrm>
          <a:custGeom>
            <a:avLst/>
            <a:gdLst>
              <a:gd name="T0" fmla="*/ 1887 w 1969"/>
              <a:gd name="T1" fmla="*/ 8049 h 8091"/>
              <a:gd name="T2" fmla="*/ 1887 w 1969"/>
              <a:gd name="T3" fmla="*/ 8049 h 8091"/>
              <a:gd name="T4" fmla="*/ 249 w 1969"/>
              <a:gd name="T5" fmla="*/ 5037 h 8091"/>
              <a:gd name="T6" fmla="*/ 249 w 1969"/>
              <a:gd name="T7" fmla="*/ 5037 h 8091"/>
              <a:gd name="T8" fmla="*/ 779 w 1969"/>
              <a:gd name="T9" fmla="*/ 1557 h 8091"/>
              <a:gd name="T10" fmla="*/ 779 w 1969"/>
              <a:gd name="T11" fmla="*/ 1557 h 8091"/>
              <a:gd name="T12" fmla="*/ 1951 w 1969"/>
              <a:gd name="T13" fmla="*/ 40 h 8091"/>
              <a:gd name="T14" fmla="*/ 1951 w 1969"/>
              <a:gd name="T15" fmla="*/ 40 h 8091"/>
              <a:gd name="T16" fmla="*/ 1925 w 1969"/>
              <a:gd name="T17" fmla="*/ 16 h 8091"/>
              <a:gd name="T18" fmla="*/ 1925 w 1969"/>
              <a:gd name="T19" fmla="*/ 16 h 8091"/>
              <a:gd name="T20" fmla="*/ 233 w 1969"/>
              <a:gd name="T21" fmla="*/ 3005 h 8091"/>
              <a:gd name="T22" fmla="*/ 233 w 1969"/>
              <a:gd name="T23" fmla="*/ 3005 h 8091"/>
              <a:gd name="T24" fmla="*/ 700 w 1969"/>
              <a:gd name="T25" fmla="*/ 6513 h 8091"/>
              <a:gd name="T26" fmla="*/ 700 w 1969"/>
              <a:gd name="T27" fmla="*/ 6513 h 8091"/>
              <a:gd name="T28" fmla="*/ 1862 w 1969"/>
              <a:gd name="T29" fmla="*/ 8075 h 8091"/>
              <a:gd name="T30" fmla="*/ 1862 w 1969"/>
              <a:gd name="T31" fmla="*/ 8075 h 8091"/>
              <a:gd name="T32" fmla="*/ 1887 w 1969"/>
              <a:gd name="T33" fmla="*/ 8049 h 8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9" h="8091">
                <a:moveTo>
                  <a:pt x="1887" y="8049"/>
                </a:moveTo>
                <a:lnTo>
                  <a:pt x="1887" y="8049"/>
                </a:lnTo>
                <a:cubicBezTo>
                  <a:pt x="1037" y="7249"/>
                  <a:pt x="454" y="6188"/>
                  <a:pt x="249" y="5037"/>
                </a:cubicBezTo>
                <a:lnTo>
                  <a:pt x="249" y="5037"/>
                </a:lnTo>
                <a:cubicBezTo>
                  <a:pt x="39" y="3857"/>
                  <a:pt x="225" y="2619"/>
                  <a:pt x="779" y="1557"/>
                </a:cubicBezTo>
                <a:lnTo>
                  <a:pt x="779" y="1557"/>
                </a:lnTo>
                <a:cubicBezTo>
                  <a:pt x="1078" y="987"/>
                  <a:pt x="1476" y="474"/>
                  <a:pt x="1951" y="40"/>
                </a:cubicBezTo>
                <a:lnTo>
                  <a:pt x="1951" y="40"/>
                </a:lnTo>
                <a:cubicBezTo>
                  <a:pt x="1968" y="25"/>
                  <a:pt x="1942" y="0"/>
                  <a:pt x="1925" y="16"/>
                </a:cubicBezTo>
                <a:lnTo>
                  <a:pt x="1925" y="16"/>
                </a:lnTo>
                <a:cubicBezTo>
                  <a:pt x="1061" y="803"/>
                  <a:pt x="459" y="1858"/>
                  <a:pt x="233" y="3005"/>
                </a:cubicBezTo>
                <a:lnTo>
                  <a:pt x="233" y="3005"/>
                </a:lnTo>
                <a:cubicBezTo>
                  <a:pt x="0" y="4188"/>
                  <a:pt x="163" y="5434"/>
                  <a:pt x="700" y="6513"/>
                </a:cubicBezTo>
                <a:lnTo>
                  <a:pt x="700" y="6513"/>
                </a:lnTo>
                <a:cubicBezTo>
                  <a:pt x="990" y="7098"/>
                  <a:pt x="1387" y="7627"/>
                  <a:pt x="1862" y="8075"/>
                </a:cubicBezTo>
                <a:lnTo>
                  <a:pt x="1862" y="8075"/>
                </a:lnTo>
                <a:cubicBezTo>
                  <a:pt x="1878" y="8090"/>
                  <a:pt x="1904" y="8065"/>
                  <a:pt x="1887" y="804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7" name="Freeform 182">
            <a:extLst>
              <a:ext uri="{FF2B5EF4-FFF2-40B4-BE49-F238E27FC236}">
                <a16:creationId xmlns:a16="http://schemas.microsoft.com/office/drawing/2014/main" id="{547AA3EF-D236-4291-BED5-BC60AFE52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6903" y="10635297"/>
            <a:ext cx="1942608" cy="1942608"/>
          </a:xfrm>
          <a:custGeom>
            <a:avLst/>
            <a:gdLst>
              <a:gd name="T0" fmla="*/ 2184 w 2185"/>
              <a:gd name="T1" fmla="*/ 1091 h 2184"/>
              <a:gd name="T2" fmla="*/ 2184 w 2185"/>
              <a:gd name="T3" fmla="*/ 1091 h 2184"/>
              <a:gd name="T4" fmla="*/ 1092 w 2185"/>
              <a:gd name="T5" fmla="*/ 2183 h 2184"/>
              <a:gd name="T6" fmla="*/ 1092 w 2185"/>
              <a:gd name="T7" fmla="*/ 2183 h 2184"/>
              <a:gd name="T8" fmla="*/ 0 w 2185"/>
              <a:gd name="T9" fmla="*/ 1091 h 2184"/>
              <a:gd name="T10" fmla="*/ 0 w 2185"/>
              <a:gd name="T11" fmla="*/ 1091 h 2184"/>
              <a:gd name="T12" fmla="*/ 1092 w 2185"/>
              <a:gd name="T13" fmla="*/ 0 h 2184"/>
              <a:gd name="T14" fmla="*/ 1092 w 2185"/>
              <a:gd name="T15" fmla="*/ 0 h 2184"/>
              <a:gd name="T16" fmla="*/ 2184 w 2185"/>
              <a:gd name="T17" fmla="*/ 1091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5" h="2184">
                <a:moveTo>
                  <a:pt x="2184" y="1091"/>
                </a:moveTo>
                <a:lnTo>
                  <a:pt x="2184" y="1091"/>
                </a:lnTo>
                <a:cubicBezTo>
                  <a:pt x="2184" y="1695"/>
                  <a:pt x="1694" y="2183"/>
                  <a:pt x="1092" y="2183"/>
                </a:cubicBezTo>
                <a:lnTo>
                  <a:pt x="1092" y="2183"/>
                </a:lnTo>
                <a:cubicBezTo>
                  <a:pt x="489" y="2183"/>
                  <a:pt x="0" y="1695"/>
                  <a:pt x="0" y="1091"/>
                </a:cubicBezTo>
                <a:lnTo>
                  <a:pt x="0" y="1091"/>
                </a:lnTo>
                <a:cubicBezTo>
                  <a:pt x="0" y="488"/>
                  <a:pt x="489" y="0"/>
                  <a:pt x="1092" y="0"/>
                </a:cubicBezTo>
                <a:lnTo>
                  <a:pt x="1092" y="0"/>
                </a:lnTo>
                <a:cubicBezTo>
                  <a:pt x="1694" y="0"/>
                  <a:pt x="2184" y="488"/>
                  <a:pt x="2184" y="10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87067C00-F24A-43D2-A2F4-126BFB20F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586" y="11182785"/>
            <a:ext cx="1077668" cy="848731"/>
          </a:xfrm>
          <a:custGeom>
            <a:avLst/>
            <a:gdLst>
              <a:gd name="connsiteX0" fmla="*/ 530944 w 1077668"/>
              <a:gd name="connsiteY0" fmla="*/ 311968 h 848731"/>
              <a:gd name="connsiteX1" fmla="*/ 540614 w 1077668"/>
              <a:gd name="connsiteY1" fmla="*/ 311968 h 848731"/>
              <a:gd name="connsiteX2" fmla="*/ 545889 w 1077668"/>
              <a:gd name="connsiteY2" fmla="*/ 317333 h 848731"/>
              <a:gd name="connsiteX3" fmla="*/ 545889 w 1077668"/>
              <a:gd name="connsiteY3" fmla="*/ 341476 h 848731"/>
              <a:gd name="connsiteX4" fmla="*/ 559954 w 1077668"/>
              <a:gd name="connsiteY4" fmla="*/ 345947 h 848731"/>
              <a:gd name="connsiteX5" fmla="*/ 574019 w 1077668"/>
              <a:gd name="connsiteY5" fmla="*/ 356677 h 848731"/>
              <a:gd name="connsiteX6" fmla="*/ 582810 w 1077668"/>
              <a:gd name="connsiteY6" fmla="*/ 373666 h 848731"/>
              <a:gd name="connsiteX7" fmla="*/ 586327 w 1077668"/>
              <a:gd name="connsiteY7" fmla="*/ 392444 h 848731"/>
              <a:gd name="connsiteX8" fmla="*/ 581931 w 1077668"/>
              <a:gd name="connsiteY8" fmla="*/ 398703 h 848731"/>
              <a:gd name="connsiteX9" fmla="*/ 568745 w 1077668"/>
              <a:gd name="connsiteY9" fmla="*/ 402280 h 848731"/>
              <a:gd name="connsiteX10" fmla="*/ 560833 w 1077668"/>
              <a:gd name="connsiteY10" fmla="*/ 397809 h 848731"/>
              <a:gd name="connsiteX11" fmla="*/ 558196 w 1077668"/>
              <a:gd name="connsiteY11" fmla="*/ 383502 h 848731"/>
              <a:gd name="connsiteX12" fmla="*/ 549405 w 1077668"/>
              <a:gd name="connsiteY12" fmla="*/ 369196 h 848731"/>
              <a:gd name="connsiteX13" fmla="*/ 532703 w 1077668"/>
              <a:gd name="connsiteY13" fmla="*/ 363830 h 848731"/>
              <a:gd name="connsiteX14" fmla="*/ 515121 w 1077668"/>
              <a:gd name="connsiteY14" fmla="*/ 370984 h 848731"/>
              <a:gd name="connsiteX15" fmla="*/ 508967 w 1077668"/>
              <a:gd name="connsiteY15" fmla="*/ 388868 h 848731"/>
              <a:gd name="connsiteX16" fmla="*/ 511605 w 1077668"/>
              <a:gd name="connsiteY16" fmla="*/ 404963 h 848731"/>
              <a:gd name="connsiteX17" fmla="*/ 523033 w 1077668"/>
              <a:gd name="connsiteY17" fmla="*/ 418375 h 848731"/>
              <a:gd name="connsiteX18" fmla="*/ 559954 w 1077668"/>
              <a:gd name="connsiteY18" fmla="*/ 450566 h 848731"/>
              <a:gd name="connsiteX19" fmla="*/ 574898 w 1077668"/>
              <a:gd name="connsiteY19" fmla="*/ 467555 h 848731"/>
              <a:gd name="connsiteX20" fmla="*/ 586327 w 1077668"/>
              <a:gd name="connsiteY20" fmla="*/ 487227 h 848731"/>
              <a:gd name="connsiteX21" fmla="*/ 590722 w 1077668"/>
              <a:gd name="connsiteY21" fmla="*/ 512264 h 848731"/>
              <a:gd name="connsiteX22" fmla="*/ 585447 w 1077668"/>
              <a:gd name="connsiteY22" fmla="*/ 539090 h 848731"/>
              <a:gd name="connsiteX23" fmla="*/ 569624 w 1077668"/>
              <a:gd name="connsiteY23" fmla="*/ 556973 h 848731"/>
              <a:gd name="connsiteX24" fmla="*/ 545889 w 1077668"/>
              <a:gd name="connsiteY24" fmla="*/ 565021 h 848731"/>
              <a:gd name="connsiteX25" fmla="*/ 545889 w 1077668"/>
              <a:gd name="connsiteY25" fmla="*/ 583799 h 848731"/>
              <a:gd name="connsiteX26" fmla="*/ 545889 w 1077668"/>
              <a:gd name="connsiteY26" fmla="*/ 589164 h 848731"/>
              <a:gd name="connsiteX27" fmla="*/ 540614 w 1077668"/>
              <a:gd name="connsiteY27" fmla="*/ 593635 h 848731"/>
              <a:gd name="connsiteX28" fmla="*/ 530944 w 1077668"/>
              <a:gd name="connsiteY28" fmla="*/ 593635 h 848731"/>
              <a:gd name="connsiteX29" fmla="*/ 526549 w 1077668"/>
              <a:gd name="connsiteY29" fmla="*/ 589164 h 848731"/>
              <a:gd name="connsiteX30" fmla="*/ 526549 w 1077668"/>
              <a:gd name="connsiteY30" fmla="*/ 564127 h 848731"/>
              <a:gd name="connsiteX31" fmla="*/ 496660 w 1077668"/>
              <a:gd name="connsiteY31" fmla="*/ 546243 h 848731"/>
              <a:gd name="connsiteX32" fmla="*/ 481716 w 1077668"/>
              <a:gd name="connsiteY32" fmla="*/ 506005 h 848731"/>
              <a:gd name="connsiteX33" fmla="*/ 485232 w 1077668"/>
              <a:gd name="connsiteY33" fmla="*/ 499746 h 848731"/>
              <a:gd name="connsiteX34" fmla="*/ 501935 w 1077668"/>
              <a:gd name="connsiteY34" fmla="*/ 495275 h 848731"/>
              <a:gd name="connsiteX35" fmla="*/ 508967 w 1077668"/>
              <a:gd name="connsiteY35" fmla="*/ 500640 h 848731"/>
              <a:gd name="connsiteX36" fmla="*/ 511605 w 1077668"/>
              <a:gd name="connsiteY36" fmla="*/ 516735 h 848731"/>
              <a:gd name="connsiteX37" fmla="*/ 521275 w 1077668"/>
              <a:gd name="connsiteY37" fmla="*/ 533725 h 848731"/>
              <a:gd name="connsiteX38" fmla="*/ 537977 w 1077668"/>
              <a:gd name="connsiteY38" fmla="*/ 540878 h 848731"/>
              <a:gd name="connsiteX39" fmla="*/ 556438 w 1077668"/>
              <a:gd name="connsiteY39" fmla="*/ 533725 h 848731"/>
              <a:gd name="connsiteX40" fmla="*/ 562591 w 1077668"/>
              <a:gd name="connsiteY40" fmla="*/ 514947 h 848731"/>
              <a:gd name="connsiteX41" fmla="*/ 555559 w 1077668"/>
              <a:gd name="connsiteY41" fmla="*/ 491698 h 848731"/>
              <a:gd name="connsiteX42" fmla="*/ 539735 w 1077668"/>
              <a:gd name="connsiteY42" fmla="*/ 472920 h 848731"/>
              <a:gd name="connsiteX43" fmla="*/ 502814 w 1077668"/>
              <a:gd name="connsiteY43" fmla="*/ 439836 h 848731"/>
              <a:gd name="connsiteX44" fmla="*/ 491386 w 1077668"/>
              <a:gd name="connsiteY44" fmla="*/ 427317 h 848731"/>
              <a:gd name="connsiteX45" fmla="*/ 484353 w 1077668"/>
              <a:gd name="connsiteY45" fmla="*/ 410328 h 848731"/>
              <a:gd name="connsiteX46" fmla="*/ 481716 w 1077668"/>
              <a:gd name="connsiteY46" fmla="*/ 391550 h 848731"/>
              <a:gd name="connsiteX47" fmla="*/ 494902 w 1077668"/>
              <a:gd name="connsiteY47" fmla="*/ 354889 h 848731"/>
              <a:gd name="connsiteX48" fmla="*/ 526549 w 1077668"/>
              <a:gd name="connsiteY48" fmla="*/ 341476 h 848731"/>
              <a:gd name="connsiteX49" fmla="*/ 526549 w 1077668"/>
              <a:gd name="connsiteY49" fmla="*/ 317333 h 848731"/>
              <a:gd name="connsiteX50" fmla="*/ 530944 w 1077668"/>
              <a:gd name="connsiteY50" fmla="*/ 311968 h 848731"/>
              <a:gd name="connsiteX51" fmla="*/ 538179 w 1077668"/>
              <a:gd name="connsiteY51" fmla="*/ 254890 h 848731"/>
              <a:gd name="connsiteX52" fmla="*/ 341339 w 1077668"/>
              <a:gd name="connsiteY52" fmla="*/ 450844 h 848731"/>
              <a:gd name="connsiteX53" fmla="*/ 538179 w 1077668"/>
              <a:gd name="connsiteY53" fmla="*/ 646798 h 848731"/>
              <a:gd name="connsiteX54" fmla="*/ 734131 w 1077668"/>
              <a:gd name="connsiteY54" fmla="*/ 450844 h 848731"/>
              <a:gd name="connsiteX55" fmla="*/ 538179 w 1077668"/>
              <a:gd name="connsiteY55" fmla="*/ 254890 h 848731"/>
              <a:gd name="connsiteX56" fmla="*/ 538179 w 1077668"/>
              <a:gd name="connsiteY56" fmla="*/ 225630 h 848731"/>
              <a:gd name="connsiteX57" fmla="*/ 763391 w 1077668"/>
              <a:gd name="connsiteY57" fmla="*/ 450844 h 848731"/>
              <a:gd name="connsiteX58" fmla="*/ 538179 w 1077668"/>
              <a:gd name="connsiteY58" fmla="*/ 676058 h 848731"/>
              <a:gd name="connsiteX59" fmla="*/ 312966 w 1077668"/>
              <a:gd name="connsiteY59" fmla="*/ 450844 h 848731"/>
              <a:gd name="connsiteX60" fmla="*/ 538179 w 1077668"/>
              <a:gd name="connsiteY60" fmla="*/ 225630 h 848731"/>
              <a:gd name="connsiteX61" fmla="*/ 538176 w 1077668"/>
              <a:gd name="connsiteY61" fmla="*/ 165626 h 848731"/>
              <a:gd name="connsiteX62" fmla="*/ 252111 w 1077668"/>
              <a:gd name="connsiteY62" fmla="*/ 451287 h 848731"/>
              <a:gd name="connsiteX63" fmla="*/ 538176 w 1077668"/>
              <a:gd name="connsiteY63" fmla="*/ 736949 h 848731"/>
              <a:gd name="connsiteX64" fmla="*/ 824242 w 1077668"/>
              <a:gd name="connsiteY64" fmla="*/ 451287 h 848731"/>
              <a:gd name="connsiteX65" fmla="*/ 538176 w 1077668"/>
              <a:gd name="connsiteY65" fmla="*/ 165626 h 848731"/>
              <a:gd name="connsiteX66" fmla="*/ 538176 w 1077668"/>
              <a:gd name="connsiteY66" fmla="*/ 135369 h 848731"/>
              <a:gd name="connsiteX67" fmla="*/ 853651 w 1077668"/>
              <a:gd name="connsiteY67" fmla="*/ 451287 h 848731"/>
              <a:gd name="connsiteX68" fmla="*/ 538176 w 1077668"/>
              <a:gd name="connsiteY68" fmla="*/ 766316 h 848731"/>
              <a:gd name="connsiteX69" fmla="*/ 222702 w 1077668"/>
              <a:gd name="connsiteY69" fmla="*/ 451287 h 848731"/>
              <a:gd name="connsiteX70" fmla="*/ 538176 w 1077668"/>
              <a:gd name="connsiteY70" fmla="*/ 135369 h 848731"/>
              <a:gd name="connsiteX71" fmla="*/ 168954 w 1077668"/>
              <a:gd name="connsiteY71" fmla="*/ 106785 h 848731"/>
              <a:gd name="connsiteX72" fmla="*/ 162686 w 1077668"/>
              <a:gd name="connsiteY72" fmla="*/ 109457 h 848731"/>
              <a:gd name="connsiteX73" fmla="*/ 97318 w 1077668"/>
              <a:gd name="connsiteY73" fmla="*/ 708893 h 848731"/>
              <a:gd name="connsiteX74" fmla="*/ 103586 w 1077668"/>
              <a:gd name="connsiteY74" fmla="*/ 719581 h 848731"/>
              <a:gd name="connsiteX75" fmla="*/ 60605 w 1077668"/>
              <a:gd name="connsiteY75" fmla="*/ 761443 h 848731"/>
              <a:gd name="connsiteX76" fmla="*/ 238799 w 1077668"/>
              <a:gd name="connsiteY76" fmla="*/ 815776 h 848731"/>
              <a:gd name="connsiteX77" fmla="*/ 182386 w 1077668"/>
              <a:gd name="connsiteY77" fmla="*/ 639419 h 848731"/>
              <a:gd name="connsiteX78" fmla="*/ 153731 w 1077668"/>
              <a:gd name="connsiteY78" fmla="*/ 667921 h 848731"/>
              <a:gd name="connsiteX79" fmla="*/ 144777 w 1077668"/>
              <a:gd name="connsiteY79" fmla="*/ 650107 h 848731"/>
              <a:gd name="connsiteX80" fmla="*/ 212831 w 1077668"/>
              <a:gd name="connsiteY80" fmla="*/ 157554 h 848731"/>
              <a:gd name="connsiteX81" fmla="*/ 211935 w 1077668"/>
              <a:gd name="connsiteY81" fmla="*/ 147756 h 848731"/>
              <a:gd name="connsiteX82" fmla="*/ 174327 w 1077668"/>
              <a:gd name="connsiteY82" fmla="*/ 108566 h 848731"/>
              <a:gd name="connsiteX83" fmla="*/ 168954 w 1077668"/>
              <a:gd name="connsiteY83" fmla="*/ 106785 h 848731"/>
              <a:gd name="connsiteX84" fmla="*/ 168058 w 1077668"/>
              <a:gd name="connsiteY84" fmla="*/ 77392 h 848731"/>
              <a:gd name="connsiteX85" fmla="*/ 194922 w 1077668"/>
              <a:gd name="connsiteY85" fmla="*/ 88080 h 848731"/>
              <a:gd name="connsiteX86" fmla="*/ 233426 w 1077668"/>
              <a:gd name="connsiteY86" fmla="*/ 126380 h 848731"/>
              <a:gd name="connsiteX87" fmla="*/ 235217 w 1077668"/>
              <a:gd name="connsiteY87" fmla="*/ 178040 h 848731"/>
              <a:gd name="connsiteX88" fmla="*/ 162686 w 1077668"/>
              <a:gd name="connsiteY88" fmla="*/ 618042 h 848731"/>
              <a:gd name="connsiteX89" fmla="*/ 167163 w 1077668"/>
              <a:gd name="connsiteY89" fmla="*/ 612698 h 848731"/>
              <a:gd name="connsiteX90" fmla="*/ 190445 w 1077668"/>
              <a:gd name="connsiteY90" fmla="*/ 606463 h 848731"/>
              <a:gd name="connsiteX91" fmla="*/ 208354 w 1077668"/>
              <a:gd name="connsiteY91" fmla="*/ 620714 h 848731"/>
              <a:gd name="connsiteX92" fmla="*/ 208354 w 1077668"/>
              <a:gd name="connsiteY92" fmla="*/ 622495 h 848731"/>
              <a:gd name="connsiteX93" fmla="*/ 269244 w 1077668"/>
              <a:gd name="connsiteY93" fmla="*/ 814885 h 848731"/>
              <a:gd name="connsiteX94" fmla="*/ 263871 w 1077668"/>
              <a:gd name="connsiteY94" fmla="*/ 840715 h 848731"/>
              <a:gd name="connsiteX95" fmla="*/ 245962 w 1077668"/>
              <a:gd name="connsiteY95" fmla="*/ 848731 h 848731"/>
              <a:gd name="connsiteX96" fmla="*/ 237008 w 1077668"/>
              <a:gd name="connsiteY96" fmla="*/ 846950 h 848731"/>
              <a:gd name="connsiteX97" fmla="*/ 41801 w 1077668"/>
              <a:gd name="connsiteY97" fmla="*/ 786383 h 848731"/>
              <a:gd name="connsiteX98" fmla="*/ 26578 w 1077668"/>
              <a:gd name="connsiteY98" fmla="*/ 767678 h 848731"/>
              <a:gd name="connsiteX99" fmla="*/ 33742 w 1077668"/>
              <a:gd name="connsiteY99" fmla="*/ 746302 h 848731"/>
              <a:gd name="connsiteX100" fmla="*/ 65978 w 1077668"/>
              <a:gd name="connsiteY100" fmla="*/ 714237 h 848731"/>
              <a:gd name="connsiteX101" fmla="*/ 141195 w 1077668"/>
              <a:gd name="connsiteY101" fmla="*/ 88971 h 848731"/>
              <a:gd name="connsiteX102" fmla="*/ 168058 w 1077668"/>
              <a:gd name="connsiteY102" fmla="*/ 77392 h 848731"/>
              <a:gd name="connsiteX103" fmla="*/ 791097 w 1077668"/>
              <a:gd name="connsiteY103" fmla="*/ 32714 h 848731"/>
              <a:gd name="connsiteX104" fmla="*/ 846209 w 1077668"/>
              <a:gd name="connsiteY104" fmla="*/ 208899 h 848731"/>
              <a:gd name="connsiteX105" fmla="*/ 879988 w 1077668"/>
              <a:gd name="connsiteY105" fmla="*/ 174196 h 848731"/>
              <a:gd name="connsiteX106" fmla="*/ 891544 w 1077668"/>
              <a:gd name="connsiteY106" fmla="*/ 187544 h 848731"/>
              <a:gd name="connsiteX107" fmla="*/ 865766 w 1077668"/>
              <a:gd name="connsiteY107" fmla="*/ 749023 h 848731"/>
              <a:gd name="connsiteX108" fmla="*/ 866655 w 1077668"/>
              <a:gd name="connsiteY108" fmla="*/ 758811 h 848731"/>
              <a:gd name="connsiteX109" fmla="*/ 904878 w 1077668"/>
              <a:gd name="connsiteY109" fmla="*/ 797963 h 848731"/>
              <a:gd name="connsiteX110" fmla="*/ 910211 w 1077668"/>
              <a:gd name="connsiteY110" fmla="*/ 798853 h 848731"/>
              <a:gd name="connsiteX111" fmla="*/ 915545 w 1077668"/>
              <a:gd name="connsiteY111" fmla="*/ 797073 h 848731"/>
              <a:gd name="connsiteX112" fmla="*/ 937768 w 1077668"/>
              <a:gd name="connsiteY112" fmla="*/ 135044 h 848731"/>
              <a:gd name="connsiteX113" fmla="*/ 929768 w 1077668"/>
              <a:gd name="connsiteY113" fmla="*/ 125256 h 848731"/>
              <a:gd name="connsiteX114" fmla="*/ 966213 w 1077668"/>
              <a:gd name="connsiteY114" fmla="*/ 87883 h 848731"/>
              <a:gd name="connsiteX115" fmla="*/ 777985 w 1077668"/>
              <a:gd name="connsiteY115" fmla="*/ 680 h 848731"/>
              <a:gd name="connsiteX116" fmla="*/ 791986 w 1077668"/>
              <a:gd name="connsiteY116" fmla="*/ 1570 h 848731"/>
              <a:gd name="connsiteX117" fmla="*/ 985769 w 1077668"/>
              <a:gd name="connsiteY117" fmla="*/ 62078 h 848731"/>
              <a:gd name="connsiteX118" fmla="*/ 1000881 w 1077668"/>
              <a:gd name="connsiteY118" fmla="*/ 80765 h 848731"/>
              <a:gd name="connsiteX119" fmla="*/ 993769 w 1077668"/>
              <a:gd name="connsiteY119" fmla="*/ 103010 h 848731"/>
              <a:gd name="connsiteX120" fmla="*/ 969769 w 1077668"/>
              <a:gd name="connsiteY120" fmla="*/ 127036 h 848731"/>
              <a:gd name="connsiteX121" fmla="*/ 937768 w 1077668"/>
              <a:gd name="connsiteY121" fmla="*/ 816650 h 848731"/>
              <a:gd name="connsiteX122" fmla="*/ 911100 w 1077668"/>
              <a:gd name="connsiteY122" fmla="*/ 829107 h 848731"/>
              <a:gd name="connsiteX123" fmla="*/ 910211 w 1077668"/>
              <a:gd name="connsiteY123" fmla="*/ 829107 h 848731"/>
              <a:gd name="connsiteX124" fmla="*/ 884433 w 1077668"/>
              <a:gd name="connsiteY124" fmla="*/ 818429 h 848731"/>
              <a:gd name="connsiteX125" fmla="*/ 845321 w 1077668"/>
              <a:gd name="connsiteY125" fmla="*/ 780167 h 848731"/>
              <a:gd name="connsiteX126" fmla="*/ 844432 w 1077668"/>
              <a:gd name="connsiteY126" fmla="*/ 728557 h 848731"/>
              <a:gd name="connsiteX127" fmla="*/ 877322 w 1077668"/>
              <a:gd name="connsiteY127" fmla="*/ 219577 h 848731"/>
              <a:gd name="connsiteX128" fmla="*/ 861321 w 1077668"/>
              <a:gd name="connsiteY128" fmla="*/ 235594 h 848731"/>
              <a:gd name="connsiteX129" fmla="*/ 838209 w 1077668"/>
              <a:gd name="connsiteY129" fmla="*/ 241823 h 848731"/>
              <a:gd name="connsiteX130" fmla="*/ 821320 w 1077668"/>
              <a:gd name="connsiteY130" fmla="*/ 227586 h 848731"/>
              <a:gd name="connsiteX131" fmla="*/ 820431 w 1077668"/>
              <a:gd name="connsiteY131" fmla="*/ 225806 h 848731"/>
              <a:gd name="connsiteX132" fmla="*/ 759985 w 1077668"/>
              <a:gd name="connsiteY132" fmla="*/ 33604 h 848731"/>
              <a:gd name="connsiteX133" fmla="*/ 765318 w 1077668"/>
              <a:gd name="connsiteY133" fmla="*/ 7799 h 848731"/>
              <a:gd name="connsiteX134" fmla="*/ 777985 w 1077668"/>
              <a:gd name="connsiteY134" fmla="*/ 680 h 84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1077668" h="848731">
                <a:moveTo>
                  <a:pt x="530944" y="311968"/>
                </a:moveTo>
                <a:lnTo>
                  <a:pt x="540614" y="311968"/>
                </a:lnTo>
                <a:cubicBezTo>
                  <a:pt x="543252" y="311968"/>
                  <a:pt x="545889" y="314651"/>
                  <a:pt x="545889" y="317333"/>
                </a:cubicBezTo>
                <a:lnTo>
                  <a:pt x="545889" y="341476"/>
                </a:lnTo>
                <a:cubicBezTo>
                  <a:pt x="550284" y="342370"/>
                  <a:pt x="555559" y="343264"/>
                  <a:pt x="559954" y="345947"/>
                </a:cubicBezTo>
                <a:cubicBezTo>
                  <a:pt x="565229" y="347735"/>
                  <a:pt x="569624" y="351312"/>
                  <a:pt x="574019" y="356677"/>
                </a:cubicBezTo>
                <a:cubicBezTo>
                  <a:pt x="577536" y="361148"/>
                  <a:pt x="581052" y="367407"/>
                  <a:pt x="582810" y="373666"/>
                </a:cubicBezTo>
                <a:cubicBezTo>
                  <a:pt x="584568" y="379926"/>
                  <a:pt x="586327" y="385291"/>
                  <a:pt x="586327" y="392444"/>
                </a:cubicBezTo>
                <a:cubicBezTo>
                  <a:pt x="587206" y="395127"/>
                  <a:pt x="585447" y="397809"/>
                  <a:pt x="581931" y="398703"/>
                </a:cubicBezTo>
                <a:lnTo>
                  <a:pt x="568745" y="402280"/>
                </a:lnTo>
                <a:cubicBezTo>
                  <a:pt x="565229" y="404069"/>
                  <a:pt x="560833" y="400492"/>
                  <a:pt x="560833" y="397809"/>
                </a:cubicBezTo>
                <a:cubicBezTo>
                  <a:pt x="559954" y="393338"/>
                  <a:pt x="559954" y="388868"/>
                  <a:pt x="558196" y="383502"/>
                </a:cubicBezTo>
                <a:cubicBezTo>
                  <a:pt x="556438" y="378137"/>
                  <a:pt x="554680" y="373666"/>
                  <a:pt x="549405" y="369196"/>
                </a:cubicBezTo>
                <a:cubicBezTo>
                  <a:pt x="545889" y="365619"/>
                  <a:pt x="539735" y="363830"/>
                  <a:pt x="532703" y="363830"/>
                </a:cubicBezTo>
                <a:cubicBezTo>
                  <a:pt x="524791" y="364725"/>
                  <a:pt x="519516" y="367407"/>
                  <a:pt x="515121" y="370984"/>
                </a:cubicBezTo>
                <a:cubicBezTo>
                  <a:pt x="511605" y="374561"/>
                  <a:pt x="508967" y="379926"/>
                  <a:pt x="508967" y="388868"/>
                </a:cubicBezTo>
                <a:cubicBezTo>
                  <a:pt x="508967" y="395127"/>
                  <a:pt x="509847" y="400492"/>
                  <a:pt x="511605" y="404963"/>
                </a:cubicBezTo>
                <a:cubicBezTo>
                  <a:pt x="514242" y="409434"/>
                  <a:pt x="517758" y="413905"/>
                  <a:pt x="523033" y="418375"/>
                </a:cubicBezTo>
                <a:lnTo>
                  <a:pt x="559954" y="450566"/>
                </a:lnTo>
                <a:cubicBezTo>
                  <a:pt x="565229" y="455931"/>
                  <a:pt x="569624" y="461296"/>
                  <a:pt x="574898" y="467555"/>
                </a:cubicBezTo>
                <a:cubicBezTo>
                  <a:pt x="580173" y="473815"/>
                  <a:pt x="583689" y="480074"/>
                  <a:pt x="586327" y="487227"/>
                </a:cubicBezTo>
                <a:cubicBezTo>
                  <a:pt x="588964" y="495275"/>
                  <a:pt x="590722" y="503323"/>
                  <a:pt x="590722" y="512264"/>
                </a:cubicBezTo>
                <a:cubicBezTo>
                  <a:pt x="590722" y="522100"/>
                  <a:pt x="588964" y="531042"/>
                  <a:pt x="585447" y="539090"/>
                </a:cubicBezTo>
                <a:cubicBezTo>
                  <a:pt x="581052" y="546243"/>
                  <a:pt x="575778" y="552503"/>
                  <a:pt x="569624" y="556973"/>
                </a:cubicBezTo>
                <a:cubicBezTo>
                  <a:pt x="562591" y="560550"/>
                  <a:pt x="554680" y="564127"/>
                  <a:pt x="545889" y="565021"/>
                </a:cubicBezTo>
                <a:lnTo>
                  <a:pt x="545889" y="583799"/>
                </a:lnTo>
                <a:lnTo>
                  <a:pt x="545889" y="589164"/>
                </a:lnTo>
                <a:cubicBezTo>
                  <a:pt x="545889" y="591846"/>
                  <a:pt x="543252" y="593635"/>
                  <a:pt x="540614" y="593635"/>
                </a:cubicBezTo>
                <a:lnTo>
                  <a:pt x="530944" y="593635"/>
                </a:lnTo>
                <a:cubicBezTo>
                  <a:pt x="528307" y="593635"/>
                  <a:pt x="526549" y="591846"/>
                  <a:pt x="526549" y="589164"/>
                </a:cubicBezTo>
                <a:lnTo>
                  <a:pt x="526549" y="564127"/>
                </a:lnTo>
                <a:cubicBezTo>
                  <a:pt x="513363" y="561444"/>
                  <a:pt x="502814" y="556079"/>
                  <a:pt x="496660" y="546243"/>
                </a:cubicBezTo>
                <a:cubicBezTo>
                  <a:pt x="487870" y="535513"/>
                  <a:pt x="483474" y="522100"/>
                  <a:pt x="481716" y="506005"/>
                </a:cubicBezTo>
                <a:cubicBezTo>
                  <a:pt x="481716" y="503323"/>
                  <a:pt x="483474" y="500640"/>
                  <a:pt x="485232" y="499746"/>
                </a:cubicBezTo>
                <a:lnTo>
                  <a:pt x="501935" y="495275"/>
                </a:lnTo>
                <a:cubicBezTo>
                  <a:pt x="504572" y="494381"/>
                  <a:pt x="508088" y="497063"/>
                  <a:pt x="508967" y="500640"/>
                </a:cubicBezTo>
                <a:cubicBezTo>
                  <a:pt x="508967" y="506005"/>
                  <a:pt x="510726" y="511370"/>
                  <a:pt x="511605" y="516735"/>
                </a:cubicBezTo>
                <a:cubicBezTo>
                  <a:pt x="513363" y="523889"/>
                  <a:pt x="516879" y="529254"/>
                  <a:pt x="521275" y="533725"/>
                </a:cubicBezTo>
                <a:cubicBezTo>
                  <a:pt x="524791" y="539090"/>
                  <a:pt x="530944" y="540878"/>
                  <a:pt x="537977" y="540878"/>
                </a:cubicBezTo>
                <a:cubicBezTo>
                  <a:pt x="546768" y="540878"/>
                  <a:pt x="552921" y="539090"/>
                  <a:pt x="556438" y="533725"/>
                </a:cubicBezTo>
                <a:cubicBezTo>
                  <a:pt x="559954" y="529254"/>
                  <a:pt x="562591" y="523889"/>
                  <a:pt x="562591" y="514947"/>
                </a:cubicBezTo>
                <a:cubicBezTo>
                  <a:pt x="562591" y="505111"/>
                  <a:pt x="559954" y="497063"/>
                  <a:pt x="555559" y="491698"/>
                </a:cubicBezTo>
                <a:cubicBezTo>
                  <a:pt x="551163" y="485439"/>
                  <a:pt x="545889" y="479180"/>
                  <a:pt x="539735" y="472920"/>
                </a:cubicBezTo>
                <a:lnTo>
                  <a:pt x="502814" y="439836"/>
                </a:lnTo>
                <a:cubicBezTo>
                  <a:pt x="497539" y="436259"/>
                  <a:pt x="494023" y="431788"/>
                  <a:pt x="491386" y="427317"/>
                </a:cubicBezTo>
                <a:cubicBezTo>
                  <a:pt x="487870" y="421058"/>
                  <a:pt x="485232" y="416587"/>
                  <a:pt x="484353" y="410328"/>
                </a:cubicBezTo>
                <a:cubicBezTo>
                  <a:pt x="482595" y="405857"/>
                  <a:pt x="481716" y="398703"/>
                  <a:pt x="481716" y="391550"/>
                </a:cubicBezTo>
                <a:cubicBezTo>
                  <a:pt x="481716" y="375455"/>
                  <a:pt x="486111" y="362936"/>
                  <a:pt x="494902" y="354889"/>
                </a:cubicBezTo>
                <a:cubicBezTo>
                  <a:pt x="502814" y="346841"/>
                  <a:pt x="513363" y="342370"/>
                  <a:pt x="526549" y="341476"/>
                </a:cubicBezTo>
                <a:lnTo>
                  <a:pt x="526549" y="317333"/>
                </a:lnTo>
                <a:cubicBezTo>
                  <a:pt x="526549" y="314651"/>
                  <a:pt x="528307" y="311968"/>
                  <a:pt x="530944" y="311968"/>
                </a:cubicBezTo>
                <a:close/>
                <a:moveTo>
                  <a:pt x="538179" y="254890"/>
                </a:moveTo>
                <a:cubicBezTo>
                  <a:pt x="429119" y="254890"/>
                  <a:pt x="341339" y="342670"/>
                  <a:pt x="341339" y="450844"/>
                </a:cubicBezTo>
                <a:cubicBezTo>
                  <a:pt x="341339" y="559018"/>
                  <a:pt x="429119" y="646798"/>
                  <a:pt x="538179" y="646798"/>
                </a:cubicBezTo>
                <a:cubicBezTo>
                  <a:pt x="646352" y="646798"/>
                  <a:pt x="734131" y="559018"/>
                  <a:pt x="734131" y="450844"/>
                </a:cubicBezTo>
                <a:cubicBezTo>
                  <a:pt x="734131" y="342670"/>
                  <a:pt x="646352" y="254890"/>
                  <a:pt x="538179" y="254890"/>
                </a:cubicBezTo>
                <a:close/>
                <a:moveTo>
                  <a:pt x="538179" y="225630"/>
                </a:moveTo>
                <a:cubicBezTo>
                  <a:pt x="662312" y="225630"/>
                  <a:pt x="763391" y="325824"/>
                  <a:pt x="763391" y="450844"/>
                </a:cubicBezTo>
                <a:cubicBezTo>
                  <a:pt x="763391" y="574978"/>
                  <a:pt x="662312" y="676058"/>
                  <a:pt x="538179" y="676058"/>
                </a:cubicBezTo>
                <a:cubicBezTo>
                  <a:pt x="414046" y="676058"/>
                  <a:pt x="312966" y="574978"/>
                  <a:pt x="312966" y="450844"/>
                </a:cubicBezTo>
                <a:cubicBezTo>
                  <a:pt x="312966" y="325824"/>
                  <a:pt x="414046" y="225630"/>
                  <a:pt x="538179" y="225630"/>
                </a:cubicBezTo>
                <a:close/>
                <a:moveTo>
                  <a:pt x="538176" y="165626"/>
                </a:moveTo>
                <a:cubicBezTo>
                  <a:pt x="380439" y="165626"/>
                  <a:pt x="252111" y="292883"/>
                  <a:pt x="252111" y="451287"/>
                </a:cubicBezTo>
                <a:cubicBezTo>
                  <a:pt x="252111" y="608802"/>
                  <a:pt x="380439" y="736949"/>
                  <a:pt x="538176" y="736949"/>
                </a:cubicBezTo>
                <a:cubicBezTo>
                  <a:pt x="695914" y="736949"/>
                  <a:pt x="824242" y="608802"/>
                  <a:pt x="824242" y="451287"/>
                </a:cubicBezTo>
                <a:cubicBezTo>
                  <a:pt x="824242" y="292883"/>
                  <a:pt x="695914" y="165626"/>
                  <a:pt x="538176" y="165626"/>
                </a:cubicBezTo>
                <a:close/>
                <a:moveTo>
                  <a:pt x="538176" y="135369"/>
                </a:moveTo>
                <a:cubicBezTo>
                  <a:pt x="711955" y="135369"/>
                  <a:pt x="853651" y="277755"/>
                  <a:pt x="853651" y="451287"/>
                </a:cubicBezTo>
                <a:cubicBezTo>
                  <a:pt x="853651" y="625710"/>
                  <a:pt x="711955" y="766316"/>
                  <a:pt x="538176" y="766316"/>
                </a:cubicBezTo>
                <a:cubicBezTo>
                  <a:pt x="363507" y="766316"/>
                  <a:pt x="222702" y="625710"/>
                  <a:pt x="222702" y="451287"/>
                </a:cubicBezTo>
                <a:cubicBezTo>
                  <a:pt x="222702" y="277755"/>
                  <a:pt x="363507" y="135369"/>
                  <a:pt x="538176" y="135369"/>
                </a:cubicBezTo>
                <a:close/>
                <a:moveTo>
                  <a:pt x="168954" y="106785"/>
                </a:moveTo>
                <a:cubicBezTo>
                  <a:pt x="167163" y="106785"/>
                  <a:pt x="164477" y="107675"/>
                  <a:pt x="162686" y="109457"/>
                </a:cubicBezTo>
                <a:cubicBezTo>
                  <a:pt x="14042" y="272453"/>
                  <a:pt x="-12821" y="518284"/>
                  <a:pt x="97318" y="708893"/>
                </a:cubicBezTo>
                <a:lnTo>
                  <a:pt x="103586" y="719581"/>
                </a:lnTo>
                <a:lnTo>
                  <a:pt x="60605" y="761443"/>
                </a:lnTo>
                <a:lnTo>
                  <a:pt x="238799" y="815776"/>
                </a:lnTo>
                <a:lnTo>
                  <a:pt x="182386" y="639419"/>
                </a:lnTo>
                <a:lnTo>
                  <a:pt x="153731" y="667921"/>
                </a:lnTo>
                <a:lnTo>
                  <a:pt x="144777" y="650107"/>
                </a:lnTo>
                <a:cubicBezTo>
                  <a:pt x="64187" y="488892"/>
                  <a:pt x="91050" y="291158"/>
                  <a:pt x="212831" y="157554"/>
                </a:cubicBezTo>
                <a:cubicBezTo>
                  <a:pt x="215517" y="154882"/>
                  <a:pt x="215517" y="150428"/>
                  <a:pt x="211935" y="147756"/>
                </a:cubicBezTo>
                <a:lnTo>
                  <a:pt x="174327" y="108566"/>
                </a:lnTo>
                <a:cubicBezTo>
                  <a:pt x="171640" y="107675"/>
                  <a:pt x="169849" y="107675"/>
                  <a:pt x="168954" y="106785"/>
                </a:cubicBezTo>
                <a:close/>
                <a:moveTo>
                  <a:pt x="168058" y="77392"/>
                </a:moveTo>
                <a:cubicBezTo>
                  <a:pt x="177908" y="76501"/>
                  <a:pt x="187758" y="80954"/>
                  <a:pt x="194922" y="88080"/>
                </a:cubicBezTo>
                <a:lnTo>
                  <a:pt x="233426" y="126380"/>
                </a:lnTo>
                <a:cubicBezTo>
                  <a:pt x="247753" y="140631"/>
                  <a:pt x="248649" y="162898"/>
                  <a:pt x="235217" y="178040"/>
                </a:cubicBezTo>
                <a:cubicBezTo>
                  <a:pt x="126868" y="296502"/>
                  <a:pt x="98214" y="471078"/>
                  <a:pt x="162686" y="618042"/>
                </a:cubicBezTo>
                <a:lnTo>
                  <a:pt x="167163" y="612698"/>
                </a:lnTo>
                <a:cubicBezTo>
                  <a:pt x="173431" y="606463"/>
                  <a:pt x="181490" y="604682"/>
                  <a:pt x="190445" y="606463"/>
                </a:cubicBezTo>
                <a:cubicBezTo>
                  <a:pt x="197608" y="608244"/>
                  <a:pt x="204772" y="612698"/>
                  <a:pt x="208354" y="620714"/>
                </a:cubicBezTo>
                <a:lnTo>
                  <a:pt x="208354" y="622495"/>
                </a:lnTo>
                <a:lnTo>
                  <a:pt x="269244" y="814885"/>
                </a:lnTo>
                <a:cubicBezTo>
                  <a:pt x="272826" y="824683"/>
                  <a:pt x="271035" y="834480"/>
                  <a:pt x="263871" y="840715"/>
                </a:cubicBezTo>
                <a:cubicBezTo>
                  <a:pt x="259394" y="846059"/>
                  <a:pt x="252230" y="848731"/>
                  <a:pt x="245962" y="848731"/>
                </a:cubicBezTo>
                <a:cubicBezTo>
                  <a:pt x="243276" y="848731"/>
                  <a:pt x="239694" y="847841"/>
                  <a:pt x="237008" y="846950"/>
                </a:cubicBezTo>
                <a:lnTo>
                  <a:pt x="41801" y="786383"/>
                </a:lnTo>
                <a:cubicBezTo>
                  <a:pt x="34637" y="781929"/>
                  <a:pt x="28369" y="776585"/>
                  <a:pt x="26578" y="767678"/>
                </a:cubicBezTo>
                <a:cubicBezTo>
                  <a:pt x="25683" y="759662"/>
                  <a:pt x="28369" y="750755"/>
                  <a:pt x="33742" y="746302"/>
                </a:cubicBezTo>
                <a:lnTo>
                  <a:pt x="65978" y="714237"/>
                </a:lnTo>
                <a:cubicBezTo>
                  <a:pt x="-44162" y="513831"/>
                  <a:pt x="-14612" y="258202"/>
                  <a:pt x="141195" y="88971"/>
                </a:cubicBezTo>
                <a:cubicBezTo>
                  <a:pt x="147463" y="81845"/>
                  <a:pt x="157313" y="77392"/>
                  <a:pt x="168058" y="77392"/>
                </a:cubicBezTo>
                <a:close/>
                <a:moveTo>
                  <a:pt x="791097" y="32714"/>
                </a:moveTo>
                <a:lnTo>
                  <a:pt x="846209" y="208899"/>
                </a:lnTo>
                <a:lnTo>
                  <a:pt x="879988" y="174196"/>
                </a:lnTo>
                <a:lnTo>
                  <a:pt x="891544" y="187544"/>
                </a:lnTo>
                <a:cubicBezTo>
                  <a:pt x="1017770" y="356610"/>
                  <a:pt x="1007992" y="591524"/>
                  <a:pt x="865766" y="749023"/>
                </a:cubicBezTo>
                <a:cubicBezTo>
                  <a:pt x="863988" y="751692"/>
                  <a:pt x="863988" y="755252"/>
                  <a:pt x="866655" y="758811"/>
                </a:cubicBezTo>
                <a:lnTo>
                  <a:pt x="904878" y="797963"/>
                </a:lnTo>
                <a:cubicBezTo>
                  <a:pt x="906656" y="798853"/>
                  <a:pt x="909322" y="798853"/>
                  <a:pt x="910211" y="798853"/>
                </a:cubicBezTo>
                <a:cubicBezTo>
                  <a:pt x="911989" y="798853"/>
                  <a:pt x="913767" y="798853"/>
                  <a:pt x="915545" y="797073"/>
                </a:cubicBezTo>
                <a:cubicBezTo>
                  <a:pt x="1082661" y="613770"/>
                  <a:pt x="1092439" y="329026"/>
                  <a:pt x="937768" y="135044"/>
                </a:cubicBezTo>
                <a:lnTo>
                  <a:pt x="929768" y="125256"/>
                </a:lnTo>
                <a:lnTo>
                  <a:pt x="966213" y="87883"/>
                </a:lnTo>
                <a:close/>
                <a:moveTo>
                  <a:pt x="777985" y="680"/>
                </a:moveTo>
                <a:cubicBezTo>
                  <a:pt x="782652" y="-432"/>
                  <a:pt x="787541" y="-209"/>
                  <a:pt x="791986" y="1570"/>
                </a:cubicBezTo>
                <a:lnTo>
                  <a:pt x="985769" y="62078"/>
                </a:lnTo>
                <a:cubicBezTo>
                  <a:pt x="992881" y="66527"/>
                  <a:pt x="998214" y="72756"/>
                  <a:pt x="1000881" y="80765"/>
                </a:cubicBezTo>
                <a:cubicBezTo>
                  <a:pt x="1002659" y="88773"/>
                  <a:pt x="999103" y="96782"/>
                  <a:pt x="993769" y="103010"/>
                </a:cubicBezTo>
                <a:lnTo>
                  <a:pt x="969769" y="127036"/>
                </a:lnTo>
                <a:cubicBezTo>
                  <a:pt x="1124440" y="331695"/>
                  <a:pt x="1111995" y="626227"/>
                  <a:pt x="937768" y="816650"/>
                </a:cubicBezTo>
                <a:cubicBezTo>
                  <a:pt x="930656" y="824658"/>
                  <a:pt x="920878" y="829107"/>
                  <a:pt x="911100" y="829107"/>
                </a:cubicBezTo>
                <a:lnTo>
                  <a:pt x="910211" y="829107"/>
                </a:lnTo>
                <a:cubicBezTo>
                  <a:pt x="900433" y="829107"/>
                  <a:pt x="891544" y="824658"/>
                  <a:pt x="884433" y="818429"/>
                </a:cubicBezTo>
                <a:lnTo>
                  <a:pt x="845321" y="780167"/>
                </a:lnTo>
                <a:cubicBezTo>
                  <a:pt x="831987" y="765930"/>
                  <a:pt x="831098" y="743684"/>
                  <a:pt x="844432" y="728557"/>
                </a:cubicBezTo>
                <a:cubicBezTo>
                  <a:pt x="972436" y="587075"/>
                  <a:pt x="985769" y="375297"/>
                  <a:pt x="877322" y="219577"/>
                </a:cubicBezTo>
                <a:lnTo>
                  <a:pt x="861321" y="235594"/>
                </a:lnTo>
                <a:cubicBezTo>
                  <a:pt x="855988" y="241823"/>
                  <a:pt x="847098" y="243603"/>
                  <a:pt x="838209" y="241823"/>
                </a:cubicBezTo>
                <a:cubicBezTo>
                  <a:pt x="831098" y="240043"/>
                  <a:pt x="823987" y="235594"/>
                  <a:pt x="821320" y="227586"/>
                </a:cubicBezTo>
                <a:lnTo>
                  <a:pt x="820431" y="225806"/>
                </a:lnTo>
                <a:lnTo>
                  <a:pt x="759985" y="33604"/>
                </a:lnTo>
                <a:cubicBezTo>
                  <a:pt x="756429" y="23816"/>
                  <a:pt x="759096" y="14028"/>
                  <a:pt x="765318" y="7799"/>
                </a:cubicBezTo>
                <a:cubicBezTo>
                  <a:pt x="768874" y="4240"/>
                  <a:pt x="773318" y="1793"/>
                  <a:pt x="777985" y="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9" name="Freeform 188">
            <a:extLst>
              <a:ext uri="{FF2B5EF4-FFF2-40B4-BE49-F238E27FC236}">
                <a16:creationId xmlns:a16="http://schemas.microsoft.com/office/drawing/2014/main" id="{B1F49AEE-8245-45BB-905C-28682086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737" y="8300240"/>
            <a:ext cx="1942608" cy="1942611"/>
          </a:xfrm>
          <a:custGeom>
            <a:avLst/>
            <a:gdLst>
              <a:gd name="T0" fmla="*/ 2183 w 2184"/>
              <a:gd name="T1" fmla="*/ 1091 h 2184"/>
              <a:gd name="T2" fmla="*/ 2183 w 2184"/>
              <a:gd name="T3" fmla="*/ 1091 h 2184"/>
              <a:gd name="T4" fmla="*/ 1092 w 2184"/>
              <a:gd name="T5" fmla="*/ 2183 h 2184"/>
              <a:gd name="T6" fmla="*/ 1092 w 2184"/>
              <a:gd name="T7" fmla="*/ 2183 h 2184"/>
              <a:gd name="T8" fmla="*/ 0 w 2184"/>
              <a:gd name="T9" fmla="*/ 1091 h 2184"/>
              <a:gd name="T10" fmla="*/ 0 w 2184"/>
              <a:gd name="T11" fmla="*/ 1091 h 2184"/>
              <a:gd name="T12" fmla="*/ 1092 w 2184"/>
              <a:gd name="T13" fmla="*/ 0 h 2184"/>
              <a:gd name="T14" fmla="*/ 1092 w 2184"/>
              <a:gd name="T15" fmla="*/ 0 h 2184"/>
              <a:gd name="T16" fmla="*/ 2183 w 2184"/>
              <a:gd name="T17" fmla="*/ 1091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4" h="2184">
                <a:moveTo>
                  <a:pt x="2183" y="1091"/>
                </a:moveTo>
                <a:lnTo>
                  <a:pt x="2183" y="1091"/>
                </a:lnTo>
                <a:cubicBezTo>
                  <a:pt x="2183" y="1694"/>
                  <a:pt x="1694" y="2183"/>
                  <a:pt x="1092" y="2183"/>
                </a:cubicBezTo>
                <a:lnTo>
                  <a:pt x="1092" y="2183"/>
                </a:lnTo>
                <a:cubicBezTo>
                  <a:pt x="489" y="2183"/>
                  <a:pt x="0" y="1694"/>
                  <a:pt x="0" y="1091"/>
                </a:cubicBezTo>
                <a:lnTo>
                  <a:pt x="0" y="1091"/>
                </a:lnTo>
                <a:cubicBezTo>
                  <a:pt x="0" y="489"/>
                  <a:pt x="489" y="0"/>
                  <a:pt x="1092" y="0"/>
                </a:cubicBezTo>
                <a:lnTo>
                  <a:pt x="1092" y="0"/>
                </a:lnTo>
                <a:cubicBezTo>
                  <a:pt x="1694" y="0"/>
                  <a:pt x="2183" y="489"/>
                  <a:pt x="2183" y="10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273B19B2-F431-4D8E-BBCC-7A41F1FA2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405" y="8792636"/>
            <a:ext cx="919326" cy="958761"/>
          </a:xfrm>
          <a:custGeom>
            <a:avLst/>
            <a:gdLst>
              <a:gd name="connsiteX0" fmla="*/ 389733 w 919326"/>
              <a:gd name="connsiteY0" fmla="*/ 761048 h 958761"/>
              <a:gd name="connsiteX1" fmla="*/ 227976 w 919326"/>
              <a:gd name="connsiteY1" fmla="*/ 852300 h 958761"/>
              <a:gd name="connsiteX2" fmla="*/ 98391 w 919326"/>
              <a:gd name="connsiteY2" fmla="*/ 873771 h 958761"/>
              <a:gd name="connsiteX3" fmla="*/ 84986 w 919326"/>
              <a:gd name="connsiteY3" fmla="*/ 873771 h 958761"/>
              <a:gd name="connsiteX4" fmla="*/ 44770 w 919326"/>
              <a:gd name="connsiteY4" fmla="*/ 866614 h 958761"/>
              <a:gd name="connsiteX5" fmla="*/ 57282 w 919326"/>
              <a:gd name="connsiteY5" fmla="*/ 908662 h 958761"/>
              <a:gd name="connsiteX6" fmla="*/ 245850 w 919326"/>
              <a:gd name="connsiteY6" fmla="*/ 908662 h 958761"/>
              <a:gd name="connsiteX7" fmla="*/ 403139 w 919326"/>
              <a:gd name="connsiteY7" fmla="*/ 802201 h 958761"/>
              <a:gd name="connsiteX8" fmla="*/ 261059 w 919326"/>
              <a:gd name="connsiteY8" fmla="*/ 725999 h 958761"/>
              <a:gd name="connsiteX9" fmla="*/ 276170 w 919326"/>
              <a:gd name="connsiteY9" fmla="*/ 734150 h 958761"/>
              <a:gd name="connsiteX10" fmla="*/ 298391 w 919326"/>
              <a:gd name="connsiteY10" fmla="*/ 727811 h 958761"/>
              <a:gd name="connsiteX11" fmla="*/ 311724 w 919326"/>
              <a:gd name="connsiteY11" fmla="*/ 733245 h 958761"/>
              <a:gd name="connsiteX12" fmla="*/ 304613 w 919326"/>
              <a:gd name="connsiteY12" fmla="*/ 745924 h 958761"/>
              <a:gd name="connsiteX13" fmla="*/ 283281 w 919326"/>
              <a:gd name="connsiteY13" fmla="*/ 753169 h 958761"/>
              <a:gd name="connsiteX14" fmla="*/ 282392 w 919326"/>
              <a:gd name="connsiteY14" fmla="*/ 764037 h 958761"/>
              <a:gd name="connsiteX15" fmla="*/ 261059 w 919326"/>
              <a:gd name="connsiteY15" fmla="*/ 779433 h 958761"/>
              <a:gd name="connsiteX16" fmla="*/ 248615 w 919326"/>
              <a:gd name="connsiteY16" fmla="*/ 772188 h 958761"/>
              <a:gd name="connsiteX17" fmla="*/ 255726 w 919326"/>
              <a:gd name="connsiteY17" fmla="*/ 760414 h 958761"/>
              <a:gd name="connsiteX18" fmla="*/ 263726 w 919326"/>
              <a:gd name="connsiteY18" fmla="*/ 754980 h 958761"/>
              <a:gd name="connsiteX19" fmla="*/ 261948 w 919326"/>
              <a:gd name="connsiteY19" fmla="*/ 748641 h 958761"/>
              <a:gd name="connsiteX20" fmla="*/ 261059 w 919326"/>
              <a:gd name="connsiteY20" fmla="*/ 745924 h 958761"/>
              <a:gd name="connsiteX21" fmla="*/ 239726 w 919326"/>
              <a:gd name="connsiteY21" fmla="*/ 747735 h 958761"/>
              <a:gd name="connsiteX22" fmla="*/ 223727 w 919326"/>
              <a:gd name="connsiteY22" fmla="*/ 757697 h 958761"/>
              <a:gd name="connsiteX23" fmla="*/ 213949 w 919326"/>
              <a:gd name="connsiteY23" fmla="*/ 781245 h 958761"/>
              <a:gd name="connsiteX24" fmla="*/ 186394 w 919326"/>
              <a:gd name="connsiteY24" fmla="*/ 802980 h 958761"/>
              <a:gd name="connsiteX25" fmla="*/ 165950 w 919326"/>
              <a:gd name="connsiteY25" fmla="*/ 805697 h 958761"/>
              <a:gd name="connsiteX26" fmla="*/ 142840 w 919326"/>
              <a:gd name="connsiteY26" fmla="*/ 797546 h 958761"/>
              <a:gd name="connsiteX27" fmla="*/ 120618 w 919326"/>
              <a:gd name="connsiteY27" fmla="*/ 803886 h 958761"/>
              <a:gd name="connsiteX28" fmla="*/ 117951 w 919326"/>
              <a:gd name="connsiteY28" fmla="*/ 803886 h 958761"/>
              <a:gd name="connsiteX29" fmla="*/ 107285 w 919326"/>
              <a:gd name="connsiteY29" fmla="*/ 797546 h 958761"/>
              <a:gd name="connsiteX30" fmla="*/ 114396 w 919326"/>
              <a:gd name="connsiteY30" fmla="*/ 784867 h 958761"/>
              <a:gd name="connsiteX31" fmla="*/ 134840 w 919326"/>
              <a:gd name="connsiteY31" fmla="*/ 777622 h 958761"/>
              <a:gd name="connsiteX32" fmla="*/ 157950 w 919326"/>
              <a:gd name="connsiteY32" fmla="*/ 752263 h 958761"/>
              <a:gd name="connsiteX33" fmla="*/ 170394 w 919326"/>
              <a:gd name="connsiteY33" fmla="*/ 758603 h 958761"/>
              <a:gd name="connsiteX34" fmla="*/ 163284 w 919326"/>
              <a:gd name="connsiteY34" fmla="*/ 771282 h 958761"/>
              <a:gd name="connsiteX35" fmla="*/ 154395 w 919326"/>
              <a:gd name="connsiteY35" fmla="*/ 775811 h 958761"/>
              <a:gd name="connsiteX36" fmla="*/ 157061 w 919326"/>
              <a:gd name="connsiteY36" fmla="*/ 783962 h 958761"/>
              <a:gd name="connsiteX37" fmla="*/ 180172 w 919326"/>
              <a:gd name="connsiteY37" fmla="*/ 783056 h 958761"/>
              <a:gd name="connsiteX38" fmla="*/ 196172 w 919326"/>
              <a:gd name="connsiteY38" fmla="*/ 773094 h 958761"/>
              <a:gd name="connsiteX39" fmla="*/ 205949 w 919326"/>
              <a:gd name="connsiteY39" fmla="*/ 750452 h 958761"/>
              <a:gd name="connsiteX40" fmla="*/ 235282 w 919326"/>
              <a:gd name="connsiteY40" fmla="*/ 727811 h 958761"/>
              <a:gd name="connsiteX41" fmla="*/ 261059 w 919326"/>
              <a:gd name="connsiteY41" fmla="*/ 725999 h 958761"/>
              <a:gd name="connsiteX42" fmla="*/ 286066 w 919326"/>
              <a:gd name="connsiteY42" fmla="*/ 696634 h 958761"/>
              <a:gd name="connsiteX43" fmla="*/ 276235 w 919326"/>
              <a:gd name="connsiteY43" fmla="*/ 697529 h 958761"/>
              <a:gd name="connsiteX44" fmla="*/ 269979 w 919326"/>
              <a:gd name="connsiteY44" fmla="*/ 698423 h 958761"/>
              <a:gd name="connsiteX45" fmla="*/ 262830 w 919326"/>
              <a:gd name="connsiteY45" fmla="*/ 700213 h 958761"/>
              <a:gd name="connsiteX46" fmla="*/ 254787 w 919326"/>
              <a:gd name="connsiteY46" fmla="*/ 700213 h 958761"/>
              <a:gd name="connsiteX47" fmla="*/ 246743 w 919326"/>
              <a:gd name="connsiteY47" fmla="*/ 702002 h 958761"/>
              <a:gd name="connsiteX48" fmla="*/ 238700 w 919326"/>
              <a:gd name="connsiteY48" fmla="*/ 702897 h 958761"/>
              <a:gd name="connsiteX49" fmla="*/ 229763 w 919326"/>
              <a:gd name="connsiteY49" fmla="*/ 705580 h 958761"/>
              <a:gd name="connsiteX50" fmla="*/ 221720 w 919326"/>
              <a:gd name="connsiteY50" fmla="*/ 706475 h 958761"/>
              <a:gd name="connsiteX51" fmla="*/ 210996 w 919326"/>
              <a:gd name="connsiteY51" fmla="*/ 710054 h 958761"/>
              <a:gd name="connsiteX52" fmla="*/ 204740 w 919326"/>
              <a:gd name="connsiteY52" fmla="*/ 711843 h 958761"/>
              <a:gd name="connsiteX53" fmla="*/ 186866 w 919326"/>
              <a:gd name="connsiteY53" fmla="*/ 716316 h 958761"/>
              <a:gd name="connsiteX54" fmla="*/ 168993 w 919326"/>
              <a:gd name="connsiteY54" fmla="*/ 721684 h 958761"/>
              <a:gd name="connsiteX55" fmla="*/ 155587 w 919326"/>
              <a:gd name="connsiteY55" fmla="*/ 727052 h 958761"/>
              <a:gd name="connsiteX56" fmla="*/ 152013 w 919326"/>
              <a:gd name="connsiteY56" fmla="*/ 727946 h 958761"/>
              <a:gd name="connsiteX57" fmla="*/ 137714 w 919326"/>
              <a:gd name="connsiteY57" fmla="*/ 734209 h 958761"/>
              <a:gd name="connsiteX58" fmla="*/ 135032 w 919326"/>
              <a:gd name="connsiteY58" fmla="*/ 735103 h 958761"/>
              <a:gd name="connsiteX59" fmla="*/ 126096 w 919326"/>
              <a:gd name="connsiteY59" fmla="*/ 738682 h 958761"/>
              <a:gd name="connsiteX60" fmla="*/ 30471 w 919326"/>
              <a:gd name="connsiteY60" fmla="*/ 819199 h 958761"/>
              <a:gd name="connsiteX61" fmla="*/ 32258 w 919326"/>
              <a:gd name="connsiteY61" fmla="*/ 826356 h 958761"/>
              <a:gd name="connsiteX62" fmla="*/ 86773 w 919326"/>
              <a:gd name="connsiteY62" fmla="*/ 844248 h 958761"/>
              <a:gd name="connsiteX63" fmla="*/ 219933 w 919326"/>
              <a:gd name="connsiteY63" fmla="*/ 823672 h 958761"/>
              <a:gd name="connsiteX64" fmla="*/ 377222 w 919326"/>
              <a:gd name="connsiteY64" fmla="*/ 720789 h 958761"/>
              <a:gd name="connsiteX65" fmla="*/ 374541 w 919326"/>
              <a:gd name="connsiteY65" fmla="*/ 713632 h 958761"/>
              <a:gd name="connsiteX66" fmla="*/ 315557 w 919326"/>
              <a:gd name="connsiteY66" fmla="*/ 696634 h 958761"/>
              <a:gd name="connsiteX67" fmla="*/ 312876 w 919326"/>
              <a:gd name="connsiteY67" fmla="*/ 696634 h 958761"/>
              <a:gd name="connsiteX68" fmla="*/ 302152 w 919326"/>
              <a:gd name="connsiteY68" fmla="*/ 696634 h 958761"/>
              <a:gd name="connsiteX69" fmla="*/ 300365 w 919326"/>
              <a:gd name="connsiteY69" fmla="*/ 696634 h 958761"/>
              <a:gd name="connsiteX70" fmla="*/ 289640 w 919326"/>
              <a:gd name="connsiteY70" fmla="*/ 696634 h 958761"/>
              <a:gd name="connsiteX71" fmla="*/ 286066 w 919326"/>
              <a:gd name="connsiteY71" fmla="*/ 696634 h 958761"/>
              <a:gd name="connsiteX72" fmla="*/ 298577 w 919326"/>
              <a:gd name="connsiteY72" fmla="*/ 667111 h 958761"/>
              <a:gd name="connsiteX73" fmla="*/ 404926 w 919326"/>
              <a:gd name="connsiteY73" fmla="*/ 708264 h 958761"/>
              <a:gd name="connsiteX74" fmla="*/ 406713 w 919326"/>
              <a:gd name="connsiteY74" fmla="*/ 716316 h 958761"/>
              <a:gd name="connsiteX75" fmla="*/ 430843 w 919326"/>
              <a:gd name="connsiteY75" fmla="*/ 793254 h 958761"/>
              <a:gd name="connsiteX76" fmla="*/ 253893 w 919326"/>
              <a:gd name="connsiteY76" fmla="*/ 937290 h 958761"/>
              <a:gd name="connsiteX77" fmla="*/ 125202 w 919326"/>
              <a:gd name="connsiteY77" fmla="*/ 958761 h 958761"/>
              <a:gd name="connsiteX78" fmla="*/ 27790 w 919326"/>
              <a:gd name="connsiteY78" fmla="*/ 916714 h 958761"/>
              <a:gd name="connsiteX79" fmla="*/ 4554 w 919326"/>
              <a:gd name="connsiteY79" fmla="*/ 838881 h 958761"/>
              <a:gd name="connsiteX80" fmla="*/ 1873 w 919326"/>
              <a:gd name="connsiteY80" fmla="*/ 831724 h 958761"/>
              <a:gd name="connsiteX81" fmla="*/ 47451 w 919326"/>
              <a:gd name="connsiteY81" fmla="*/ 750312 h 958761"/>
              <a:gd name="connsiteX82" fmla="*/ 160949 w 919326"/>
              <a:gd name="connsiteY82" fmla="*/ 693950 h 958761"/>
              <a:gd name="connsiteX83" fmla="*/ 177929 w 919326"/>
              <a:gd name="connsiteY83" fmla="*/ 687688 h 958761"/>
              <a:gd name="connsiteX84" fmla="*/ 194910 w 919326"/>
              <a:gd name="connsiteY84" fmla="*/ 683215 h 958761"/>
              <a:gd name="connsiteX85" fmla="*/ 195803 w 919326"/>
              <a:gd name="connsiteY85" fmla="*/ 683215 h 958761"/>
              <a:gd name="connsiteX86" fmla="*/ 212783 w 919326"/>
              <a:gd name="connsiteY86" fmla="*/ 678741 h 958761"/>
              <a:gd name="connsiteX87" fmla="*/ 230657 w 919326"/>
              <a:gd name="connsiteY87" fmla="*/ 674268 h 958761"/>
              <a:gd name="connsiteX88" fmla="*/ 247637 w 919326"/>
              <a:gd name="connsiteY88" fmla="*/ 671584 h 958761"/>
              <a:gd name="connsiteX89" fmla="*/ 248531 w 919326"/>
              <a:gd name="connsiteY89" fmla="*/ 671584 h 958761"/>
              <a:gd name="connsiteX90" fmla="*/ 265511 w 919326"/>
              <a:gd name="connsiteY90" fmla="*/ 668901 h 958761"/>
              <a:gd name="connsiteX91" fmla="*/ 281597 w 919326"/>
              <a:gd name="connsiteY91" fmla="*/ 668006 h 958761"/>
              <a:gd name="connsiteX92" fmla="*/ 282491 w 919326"/>
              <a:gd name="connsiteY92" fmla="*/ 668006 h 958761"/>
              <a:gd name="connsiteX93" fmla="*/ 298577 w 919326"/>
              <a:gd name="connsiteY93" fmla="*/ 667111 h 958761"/>
              <a:gd name="connsiteX94" fmla="*/ 668671 w 919326"/>
              <a:gd name="connsiteY94" fmla="*/ 564405 h 958761"/>
              <a:gd name="connsiteX95" fmla="*/ 675487 w 919326"/>
              <a:gd name="connsiteY95" fmla="*/ 568658 h 958761"/>
              <a:gd name="connsiteX96" fmla="*/ 691577 w 919326"/>
              <a:gd name="connsiteY96" fmla="*/ 587461 h 958761"/>
              <a:gd name="connsiteX97" fmla="*/ 726439 w 919326"/>
              <a:gd name="connsiteY97" fmla="*/ 598206 h 958761"/>
              <a:gd name="connsiteX98" fmla="*/ 725545 w 919326"/>
              <a:gd name="connsiteY98" fmla="*/ 611637 h 958761"/>
              <a:gd name="connsiteX99" fmla="*/ 711243 w 919326"/>
              <a:gd name="connsiteY99" fmla="*/ 610741 h 958761"/>
              <a:gd name="connsiteX100" fmla="*/ 702304 w 919326"/>
              <a:gd name="connsiteY100" fmla="*/ 603578 h 958761"/>
              <a:gd name="connsiteX101" fmla="*/ 694259 w 919326"/>
              <a:gd name="connsiteY101" fmla="*/ 610741 h 958761"/>
              <a:gd name="connsiteX102" fmla="*/ 704986 w 919326"/>
              <a:gd name="connsiteY102" fmla="*/ 634021 h 958761"/>
              <a:gd name="connsiteX103" fmla="*/ 722864 w 919326"/>
              <a:gd name="connsiteY103" fmla="*/ 646557 h 958761"/>
              <a:gd name="connsiteX104" fmla="*/ 750574 w 919326"/>
              <a:gd name="connsiteY104" fmla="*/ 646557 h 958761"/>
              <a:gd name="connsiteX105" fmla="*/ 783649 w 919326"/>
              <a:gd name="connsiteY105" fmla="*/ 666255 h 958761"/>
              <a:gd name="connsiteX106" fmla="*/ 796163 w 919326"/>
              <a:gd name="connsiteY106" fmla="*/ 690430 h 958761"/>
              <a:gd name="connsiteX107" fmla="*/ 794376 w 919326"/>
              <a:gd name="connsiteY107" fmla="*/ 710129 h 958761"/>
              <a:gd name="connsiteX108" fmla="*/ 812254 w 919326"/>
              <a:gd name="connsiteY108" fmla="*/ 729827 h 958761"/>
              <a:gd name="connsiteX109" fmla="*/ 811360 w 919326"/>
              <a:gd name="connsiteY109" fmla="*/ 745049 h 958761"/>
              <a:gd name="connsiteX110" fmla="*/ 805102 w 919326"/>
              <a:gd name="connsiteY110" fmla="*/ 746840 h 958761"/>
              <a:gd name="connsiteX111" fmla="*/ 797057 w 919326"/>
              <a:gd name="connsiteY111" fmla="*/ 743258 h 958761"/>
              <a:gd name="connsiteX112" fmla="*/ 780073 w 919326"/>
              <a:gd name="connsiteY112" fmla="*/ 723560 h 958761"/>
              <a:gd name="connsiteX113" fmla="*/ 771134 w 919326"/>
              <a:gd name="connsiteY113" fmla="*/ 727141 h 958761"/>
              <a:gd name="connsiteX114" fmla="*/ 746105 w 919326"/>
              <a:gd name="connsiteY114" fmla="*/ 713710 h 958761"/>
              <a:gd name="connsiteX115" fmla="*/ 746999 w 919326"/>
              <a:gd name="connsiteY115" fmla="*/ 698489 h 958761"/>
              <a:gd name="connsiteX116" fmla="*/ 761301 w 919326"/>
              <a:gd name="connsiteY116" fmla="*/ 700280 h 958761"/>
              <a:gd name="connsiteX117" fmla="*/ 769346 w 919326"/>
              <a:gd name="connsiteY117" fmla="*/ 707443 h 958761"/>
              <a:gd name="connsiteX118" fmla="*/ 775604 w 919326"/>
              <a:gd name="connsiteY118" fmla="*/ 702070 h 958761"/>
              <a:gd name="connsiteX119" fmla="*/ 778285 w 919326"/>
              <a:gd name="connsiteY119" fmla="*/ 700280 h 958761"/>
              <a:gd name="connsiteX120" fmla="*/ 767558 w 919326"/>
              <a:gd name="connsiteY120" fmla="*/ 677895 h 958761"/>
              <a:gd name="connsiteX121" fmla="*/ 750574 w 919326"/>
              <a:gd name="connsiteY121" fmla="*/ 666255 h 958761"/>
              <a:gd name="connsiteX122" fmla="*/ 722864 w 919326"/>
              <a:gd name="connsiteY122" fmla="*/ 666255 h 958761"/>
              <a:gd name="connsiteX123" fmla="*/ 689789 w 919326"/>
              <a:gd name="connsiteY123" fmla="*/ 647452 h 958761"/>
              <a:gd name="connsiteX124" fmla="*/ 676381 w 919326"/>
              <a:gd name="connsiteY124" fmla="*/ 620591 h 958761"/>
              <a:gd name="connsiteX125" fmla="*/ 676381 w 919326"/>
              <a:gd name="connsiteY125" fmla="*/ 601787 h 958761"/>
              <a:gd name="connsiteX126" fmla="*/ 660290 w 919326"/>
              <a:gd name="connsiteY126" fmla="*/ 581194 h 958761"/>
              <a:gd name="connsiteX127" fmla="*/ 661184 w 919326"/>
              <a:gd name="connsiteY127" fmla="*/ 566868 h 958761"/>
              <a:gd name="connsiteX128" fmla="*/ 668671 w 919326"/>
              <a:gd name="connsiteY128" fmla="*/ 564405 h 958761"/>
              <a:gd name="connsiteX129" fmla="*/ 556780 w 919326"/>
              <a:gd name="connsiteY129" fmla="*/ 551610 h 958761"/>
              <a:gd name="connsiteX130" fmla="*/ 522900 w 919326"/>
              <a:gd name="connsiteY130" fmla="*/ 586439 h 958761"/>
              <a:gd name="connsiteX131" fmla="*/ 620081 w 919326"/>
              <a:gd name="connsiteY131" fmla="*/ 770406 h 958761"/>
              <a:gd name="connsiteX132" fmla="*/ 738661 w 919326"/>
              <a:gd name="connsiteY132" fmla="*/ 857031 h 958761"/>
              <a:gd name="connsiteX133" fmla="*/ 804637 w 919326"/>
              <a:gd name="connsiteY133" fmla="*/ 865068 h 958761"/>
              <a:gd name="connsiteX134" fmla="*/ 839409 w 919326"/>
              <a:gd name="connsiteY134" fmla="*/ 829346 h 958761"/>
              <a:gd name="connsiteX135" fmla="*/ 667335 w 919326"/>
              <a:gd name="connsiteY135" fmla="*/ 721288 h 958761"/>
              <a:gd name="connsiteX136" fmla="*/ 572828 w 919326"/>
              <a:gd name="connsiteY136" fmla="*/ 595369 h 958761"/>
              <a:gd name="connsiteX137" fmla="*/ 556780 w 919326"/>
              <a:gd name="connsiteY137" fmla="*/ 551610 h 958761"/>
              <a:gd name="connsiteX138" fmla="*/ 619636 w 919326"/>
              <a:gd name="connsiteY138" fmla="*/ 512763 h 958761"/>
              <a:gd name="connsiteX139" fmla="*/ 594226 w 919326"/>
              <a:gd name="connsiteY139" fmla="*/ 514995 h 958761"/>
              <a:gd name="connsiteX140" fmla="*/ 587985 w 919326"/>
              <a:gd name="connsiteY140" fmla="*/ 521246 h 958761"/>
              <a:gd name="connsiteX141" fmla="*/ 599575 w 919326"/>
              <a:gd name="connsiteY141" fmla="*/ 583759 h 958761"/>
              <a:gd name="connsiteX142" fmla="*/ 687841 w 919326"/>
              <a:gd name="connsiteY142" fmla="*/ 700748 h 958761"/>
              <a:gd name="connsiteX143" fmla="*/ 868831 w 919326"/>
              <a:gd name="connsiteY143" fmla="*/ 798090 h 958761"/>
              <a:gd name="connsiteX144" fmla="*/ 875072 w 919326"/>
              <a:gd name="connsiteY144" fmla="*/ 791839 h 958761"/>
              <a:gd name="connsiteX145" fmla="*/ 877747 w 919326"/>
              <a:gd name="connsiteY145" fmla="*/ 780229 h 958761"/>
              <a:gd name="connsiteX146" fmla="*/ 877747 w 919326"/>
              <a:gd name="connsiteY146" fmla="*/ 774871 h 958761"/>
              <a:gd name="connsiteX147" fmla="*/ 877747 w 919326"/>
              <a:gd name="connsiteY147" fmla="*/ 773085 h 958761"/>
              <a:gd name="connsiteX148" fmla="*/ 876855 w 919326"/>
              <a:gd name="connsiteY148" fmla="*/ 766833 h 958761"/>
              <a:gd name="connsiteX149" fmla="*/ 875963 w 919326"/>
              <a:gd name="connsiteY149" fmla="*/ 765047 h 958761"/>
              <a:gd name="connsiteX150" fmla="*/ 875072 w 919326"/>
              <a:gd name="connsiteY150" fmla="*/ 758796 h 958761"/>
              <a:gd name="connsiteX151" fmla="*/ 874180 w 919326"/>
              <a:gd name="connsiteY151" fmla="*/ 753438 h 958761"/>
              <a:gd name="connsiteX152" fmla="*/ 872397 w 919326"/>
              <a:gd name="connsiteY152" fmla="*/ 749866 h 958761"/>
              <a:gd name="connsiteX153" fmla="*/ 869722 w 919326"/>
              <a:gd name="connsiteY153" fmla="*/ 742721 h 958761"/>
              <a:gd name="connsiteX154" fmla="*/ 868831 w 919326"/>
              <a:gd name="connsiteY154" fmla="*/ 739149 h 958761"/>
              <a:gd name="connsiteX155" fmla="*/ 863481 w 919326"/>
              <a:gd name="connsiteY155" fmla="*/ 730219 h 958761"/>
              <a:gd name="connsiteX156" fmla="*/ 863481 w 919326"/>
              <a:gd name="connsiteY156" fmla="*/ 729326 h 958761"/>
              <a:gd name="connsiteX157" fmla="*/ 789481 w 919326"/>
              <a:gd name="connsiteY157" fmla="*/ 626626 h 958761"/>
              <a:gd name="connsiteX158" fmla="*/ 775215 w 919326"/>
              <a:gd name="connsiteY158" fmla="*/ 611444 h 958761"/>
              <a:gd name="connsiteX159" fmla="*/ 759167 w 919326"/>
              <a:gd name="connsiteY159" fmla="*/ 596262 h 958761"/>
              <a:gd name="connsiteX160" fmla="*/ 757384 w 919326"/>
              <a:gd name="connsiteY160" fmla="*/ 594476 h 958761"/>
              <a:gd name="connsiteX161" fmla="*/ 743119 w 919326"/>
              <a:gd name="connsiteY161" fmla="*/ 581973 h 958761"/>
              <a:gd name="connsiteX162" fmla="*/ 740444 w 919326"/>
              <a:gd name="connsiteY162" fmla="*/ 579294 h 958761"/>
              <a:gd name="connsiteX163" fmla="*/ 727962 w 919326"/>
              <a:gd name="connsiteY163" fmla="*/ 569471 h 958761"/>
              <a:gd name="connsiteX164" fmla="*/ 725287 w 919326"/>
              <a:gd name="connsiteY164" fmla="*/ 567685 h 958761"/>
              <a:gd name="connsiteX165" fmla="*/ 712805 w 919326"/>
              <a:gd name="connsiteY165" fmla="*/ 557861 h 958761"/>
              <a:gd name="connsiteX166" fmla="*/ 708347 w 919326"/>
              <a:gd name="connsiteY166" fmla="*/ 555182 h 958761"/>
              <a:gd name="connsiteX167" fmla="*/ 699432 w 919326"/>
              <a:gd name="connsiteY167" fmla="*/ 548038 h 958761"/>
              <a:gd name="connsiteX168" fmla="*/ 693191 w 919326"/>
              <a:gd name="connsiteY168" fmla="*/ 545359 h 958761"/>
              <a:gd name="connsiteX169" fmla="*/ 685166 w 919326"/>
              <a:gd name="connsiteY169" fmla="*/ 540000 h 958761"/>
              <a:gd name="connsiteX170" fmla="*/ 678034 w 919326"/>
              <a:gd name="connsiteY170" fmla="*/ 536428 h 958761"/>
              <a:gd name="connsiteX171" fmla="*/ 672684 w 919326"/>
              <a:gd name="connsiteY171" fmla="*/ 532856 h 958761"/>
              <a:gd name="connsiteX172" fmla="*/ 662877 w 919326"/>
              <a:gd name="connsiteY172" fmla="*/ 528391 h 958761"/>
              <a:gd name="connsiteX173" fmla="*/ 661094 w 919326"/>
              <a:gd name="connsiteY173" fmla="*/ 526605 h 958761"/>
              <a:gd name="connsiteX174" fmla="*/ 619636 w 919326"/>
              <a:gd name="connsiteY174" fmla="*/ 512763 h 958761"/>
              <a:gd name="connsiteX175" fmla="*/ 614398 w 919326"/>
              <a:gd name="connsiteY175" fmla="*/ 481841 h 958761"/>
              <a:gd name="connsiteX176" fmla="*/ 676251 w 919326"/>
              <a:gd name="connsiteY176" fmla="*/ 501599 h 958761"/>
              <a:gd name="connsiteX177" fmla="*/ 690516 w 919326"/>
              <a:gd name="connsiteY177" fmla="*/ 509637 h 958761"/>
              <a:gd name="connsiteX178" fmla="*/ 692299 w 919326"/>
              <a:gd name="connsiteY178" fmla="*/ 509637 h 958761"/>
              <a:gd name="connsiteX179" fmla="*/ 704781 w 919326"/>
              <a:gd name="connsiteY179" fmla="*/ 517674 h 958761"/>
              <a:gd name="connsiteX180" fmla="*/ 708347 w 919326"/>
              <a:gd name="connsiteY180" fmla="*/ 519460 h 958761"/>
              <a:gd name="connsiteX181" fmla="*/ 719938 w 919326"/>
              <a:gd name="connsiteY181" fmla="*/ 527498 h 958761"/>
              <a:gd name="connsiteX182" fmla="*/ 723504 w 919326"/>
              <a:gd name="connsiteY182" fmla="*/ 530177 h 958761"/>
              <a:gd name="connsiteX183" fmla="*/ 736878 w 919326"/>
              <a:gd name="connsiteY183" fmla="*/ 539107 h 958761"/>
              <a:gd name="connsiteX184" fmla="*/ 738661 w 919326"/>
              <a:gd name="connsiteY184" fmla="*/ 540893 h 958761"/>
              <a:gd name="connsiteX185" fmla="*/ 752035 w 919326"/>
              <a:gd name="connsiteY185" fmla="*/ 550717 h 958761"/>
              <a:gd name="connsiteX186" fmla="*/ 753818 w 919326"/>
              <a:gd name="connsiteY186" fmla="*/ 553396 h 958761"/>
              <a:gd name="connsiteX187" fmla="*/ 767191 w 919326"/>
              <a:gd name="connsiteY187" fmla="*/ 563219 h 958761"/>
              <a:gd name="connsiteX188" fmla="*/ 768974 w 919326"/>
              <a:gd name="connsiteY188" fmla="*/ 565006 h 958761"/>
              <a:gd name="connsiteX189" fmla="*/ 782348 w 919326"/>
              <a:gd name="connsiteY189" fmla="*/ 576615 h 958761"/>
              <a:gd name="connsiteX190" fmla="*/ 783240 w 919326"/>
              <a:gd name="connsiteY190" fmla="*/ 577508 h 958761"/>
              <a:gd name="connsiteX191" fmla="*/ 796613 w 919326"/>
              <a:gd name="connsiteY191" fmla="*/ 590011 h 958761"/>
              <a:gd name="connsiteX192" fmla="*/ 810878 w 919326"/>
              <a:gd name="connsiteY192" fmla="*/ 605192 h 958761"/>
              <a:gd name="connsiteX193" fmla="*/ 890229 w 919326"/>
              <a:gd name="connsiteY193" fmla="*/ 716823 h 958761"/>
              <a:gd name="connsiteX194" fmla="*/ 893795 w 919326"/>
              <a:gd name="connsiteY194" fmla="*/ 816844 h 958761"/>
              <a:gd name="connsiteX195" fmla="*/ 889337 w 919326"/>
              <a:gd name="connsiteY195" fmla="*/ 820416 h 958761"/>
              <a:gd name="connsiteX196" fmla="*/ 826035 w 919326"/>
              <a:gd name="connsiteY196" fmla="*/ 885608 h 958761"/>
              <a:gd name="connsiteX197" fmla="*/ 787698 w 919326"/>
              <a:gd name="connsiteY197" fmla="*/ 899897 h 958761"/>
              <a:gd name="connsiteX198" fmla="*/ 726179 w 919326"/>
              <a:gd name="connsiteY198" fmla="*/ 883822 h 958761"/>
              <a:gd name="connsiteX199" fmla="*/ 599575 w 919326"/>
              <a:gd name="connsiteY199" fmla="*/ 791839 h 958761"/>
              <a:gd name="connsiteX200" fmla="*/ 501502 w 919326"/>
              <a:gd name="connsiteY200" fmla="*/ 565006 h 958761"/>
              <a:gd name="connsiteX201" fmla="*/ 563912 w 919326"/>
              <a:gd name="connsiteY201" fmla="*/ 503385 h 958761"/>
              <a:gd name="connsiteX202" fmla="*/ 569262 w 919326"/>
              <a:gd name="connsiteY202" fmla="*/ 496241 h 958761"/>
              <a:gd name="connsiteX203" fmla="*/ 614398 w 919326"/>
              <a:gd name="connsiteY203" fmla="*/ 481841 h 958761"/>
              <a:gd name="connsiteX204" fmla="*/ 338711 w 919326"/>
              <a:gd name="connsiteY204" fmla="*/ 267923 h 958761"/>
              <a:gd name="connsiteX205" fmla="*/ 248915 w 919326"/>
              <a:gd name="connsiteY205" fmla="*/ 417052 h 958761"/>
              <a:gd name="connsiteX206" fmla="*/ 98663 w 919326"/>
              <a:gd name="connsiteY206" fmla="*/ 511146 h 958761"/>
              <a:gd name="connsiteX207" fmla="*/ 130669 w 919326"/>
              <a:gd name="connsiteY207" fmla="*/ 539551 h 958761"/>
              <a:gd name="connsiteX208" fmla="*/ 297814 w 919326"/>
              <a:gd name="connsiteY208" fmla="*/ 456110 h 958761"/>
              <a:gd name="connsiteX209" fmla="*/ 380498 w 919326"/>
              <a:gd name="connsiteY209" fmla="*/ 314082 h 958761"/>
              <a:gd name="connsiteX210" fmla="*/ 373385 w 919326"/>
              <a:gd name="connsiteY210" fmla="*/ 298104 h 958761"/>
              <a:gd name="connsiteX211" fmla="*/ 258004 w 919326"/>
              <a:gd name="connsiteY211" fmla="*/ 264694 h 958761"/>
              <a:gd name="connsiteX212" fmla="*/ 258004 w 919326"/>
              <a:gd name="connsiteY212" fmla="*/ 278166 h 958761"/>
              <a:gd name="connsiteX213" fmla="*/ 243683 w 919326"/>
              <a:gd name="connsiteY213" fmla="*/ 297026 h 958761"/>
              <a:gd name="connsiteX214" fmla="*/ 248158 w 919326"/>
              <a:gd name="connsiteY214" fmla="*/ 314989 h 958761"/>
              <a:gd name="connsiteX215" fmla="*/ 239207 w 919326"/>
              <a:gd name="connsiteY215" fmla="*/ 332054 h 958761"/>
              <a:gd name="connsiteX216" fmla="*/ 225782 w 919326"/>
              <a:gd name="connsiteY216" fmla="*/ 333850 h 958761"/>
              <a:gd name="connsiteX217" fmla="*/ 223991 w 919326"/>
              <a:gd name="connsiteY217" fmla="*/ 319480 h 958761"/>
              <a:gd name="connsiteX218" fmla="*/ 228467 w 919326"/>
              <a:gd name="connsiteY218" fmla="*/ 310498 h 958761"/>
              <a:gd name="connsiteX219" fmla="*/ 223096 w 919326"/>
              <a:gd name="connsiteY219" fmla="*/ 306008 h 958761"/>
              <a:gd name="connsiteX220" fmla="*/ 221306 w 919326"/>
              <a:gd name="connsiteY220" fmla="*/ 303313 h 958761"/>
              <a:gd name="connsiteX221" fmla="*/ 202510 w 919326"/>
              <a:gd name="connsiteY221" fmla="*/ 316785 h 958761"/>
              <a:gd name="connsiteX222" fmla="*/ 194454 w 919326"/>
              <a:gd name="connsiteY222" fmla="*/ 335646 h 958761"/>
              <a:gd name="connsiteX223" fmla="*/ 198930 w 919326"/>
              <a:gd name="connsiteY223" fmla="*/ 361692 h 958761"/>
              <a:gd name="connsiteX224" fmla="*/ 186399 w 919326"/>
              <a:gd name="connsiteY224" fmla="*/ 396719 h 958761"/>
              <a:gd name="connsiteX225" fmla="*/ 151492 w 919326"/>
              <a:gd name="connsiteY225" fmla="*/ 418274 h 958761"/>
              <a:gd name="connsiteX226" fmla="*/ 145226 w 919326"/>
              <a:gd name="connsiteY226" fmla="*/ 417376 h 958761"/>
              <a:gd name="connsiteX227" fmla="*/ 129115 w 919326"/>
              <a:gd name="connsiteY227" fmla="*/ 437135 h 958761"/>
              <a:gd name="connsiteX228" fmla="*/ 121955 w 919326"/>
              <a:gd name="connsiteY228" fmla="*/ 440728 h 958761"/>
              <a:gd name="connsiteX229" fmla="*/ 115689 w 919326"/>
              <a:gd name="connsiteY229" fmla="*/ 438033 h 958761"/>
              <a:gd name="connsiteX230" fmla="*/ 113899 w 919326"/>
              <a:gd name="connsiteY230" fmla="*/ 424561 h 958761"/>
              <a:gd name="connsiteX231" fmla="*/ 129115 w 919326"/>
              <a:gd name="connsiteY231" fmla="*/ 405701 h 958761"/>
              <a:gd name="connsiteX232" fmla="*/ 123745 w 919326"/>
              <a:gd name="connsiteY232" fmla="*/ 394923 h 958761"/>
              <a:gd name="connsiteX233" fmla="*/ 133591 w 919326"/>
              <a:gd name="connsiteY233" fmla="*/ 370673 h 958761"/>
              <a:gd name="connsiteX234" fmla="*/ 147911 w 919326"/>
              <a:gd name="connsiteY234" fmla="*/ 368877 h 958761"/>
              <a:gd name="connsiteX235" fmla="*/ 148807 w 919326"/>
              <a:gd name="connsiteY235" fmla="*/ 382349 h 958761"/>
              <a:gd name="connsiteX236" fmla="*/ 143436 w 919326"/>
              <a:gd name="connsiteY236" fmla="*/ 392229 h 958761"/>
              <a:gd name="connsiteX237" fmla="*/ 150597 w 919326"/>
              <a:gd name="connsiteY237" fmla="*/ 398516 h 958761"/>
              <a:gd name="connsiteX238" fmla="*/ 171183 w 919326"/>
              <a:gd name="connsiteY238" fmla="*/ 384145 h 958761"/>
              <a:gd name="connsiteX239" fmla="*/ 179238 w 919326"/>
              <a:gd name="connsiteY239" fmla="*/ 365285 h 958761"/>
              <a:gd name="connsiteX240" fmla="*/ 174763 w 919326"/>
              <a:gd name="connsiteY240" fmla="*/ 340137 h 958761"/>
              <a:gd name="connsiteX241" fmla="*/ 187294 w 919326"/>
              <a:gd name="connsiteY241" fmla="*/ 304211 h 958761"/>
              <a:gd name="connsiteX242" fmla="*/ 227572 w 919326"/>
              <a:gd name="connsiteY242" fmla="*/ 285351 h 958761"/>
              <a:gd name="connsiteX243" fmla="*/ 242788 w 919326"/>
              <a:gd name="connsiteY243" fmla="*/ 265592 h 958761"/>
              <a:gd name="connsiteX244" fmla="*/ 258004 w 919326"/>
              <a:gd name="connsiteY244" fmla="*/ 264694 h 958761"/>
              <a:gd name="connsiteX245" fmla="*/ 286256 w 919326"/>
              <a:gd name="connsiteY245" fmla="*/ 232416 h 958761"/>
              <a:gd name="connsiteX246" fmla="*/ 231134 w 919326"/>
              <a:gd name="connsiteY246" fmla="*/ 249282 h 958761"/>
              <a:gd name="connsiteX247" fmla="*/ 174234 w 919326"/>
              <a:gd name="connsiteY247" fmla="*/ 286564 h 958761"/>
              <a:gd name="connsiteX248" fmla="*/ 161787 w 919326"/>
              <a:gd name="connsiteY248" fmla="*/ 296328 h 958761"/>
              <a:gd name="connsiteX249" fmla="*/ 160898 w 919326"/>
              <a:gd name="connsiteY249" fmla="*/ 296328 h 958761"/>
              <a:gd name="connsiteX250" fmla="*/ 150229 w 919326"/>
              <a:gd name="connsiteY250" fmla="*/ 306981 h 958761"/>
              <a:gd name="connsiteX251" fmla="*/ 148451 w 919326"/>
              <a:gd name="connsiteY251" fmla="*/ 307868 h 958761"/>
              <a:gd name="connsiteX252" fmla="*/ 136004 w 919326"/>
              <a:gd name="connsiteY252" fmla="*/ 320296 h 958761"/>
              <a:gd name="connsiteX253" fmla="*/ 124446 w 919326"/>
              <a:gd name="connsiteY253" fmla="*/ 332723 h 958761"/>
              <a:gd name="connsiteX254" fmla="*/ 54209 w 919326"/>
              <a:gd name="connsiteY254" fmla="*/ 457885 h 958761"/>
              <a:gd name="connsiteX255" fmla="*/ 53320 w 919326"/>
              <a:gd name="connsiteY255" fmla="*/ 459660 h 958761"/>
              <a:gd name="connsiteX256" fmla="*/ 54209 w 919326"/>
              <a:gd name="connsiteY256" fmla="*/ 464099 h 958761"/>
              <a:gd name="connsiteX257" fmla="*/ 54209 w 919326"/>
              <a:gd name="connsiteY257" fmla="*/ 464986 h 958761"/>
              <a:gd name="connsiteX258" fmla="*/ 57766 w 919326"/>
              <a:gd name="connsiteY258" fmla="*/ 475639 h 958761"/>
              <a:gd name="connsiteX259" fmla="*/ 63989 w 919326"/>
              <a:gd name="connsiteY259" fmla="*/ 480965 h 958761"/>
              <a:gd name="connsiteX260" fmla="*/ 227578 w 919326"/>
              <a:gd name="connsiteY260" fmla="*/ 395748 h 958761"/>
              <a:gd name="connsiteX261" fmla="*/ 309372 w 919326"/>
              <a:gd name="connsiteY261" fmla="*/ 253720 h 958761"/>
              <a:gd name="connsiteX262" fmla="*/ 306705 w 919326"/>
              <a:gd name="connsiteY262" fmla="*/ 240405 h 958761"/>
              <a:gd name="connsiteX263" fmla="*/ 299592 w 919326"/>
              <a:gd name="connsiteY263" fmla="*/ 235079 h 958761"/>
              <a:gd name="connsiteX264" fmla="*/ 295147 w 919326"/>
              <a:gd name="connsiteY264" fmla="*/ 233304 h 958761"/>
              <a:gd name="connsiteX265" fmla="*/ 293369 w 919326"/>
              <a:gd name="connsiteY265" fmla="*/ 233304 h 958761"/>
              <a:gd name="connsiteX266" fmla="*/ 289813 w 919326"/>
              <a:gd name="connsiteY266" fmla="*/ 232416 h 958761"/>
              <a:gd name="connsiteX267" fmla="*/ 286256 w 919326"/>
              <a:gd name="connsiteY267" fmla="*/ 232416 h 958761"/>
              <a:gd name="connsiteX268" fmla="*/ 285367 w 919326"/>
              <a:gd name="connsiteY268" fmla="*/ 202235 h 958761"/>
              <a:gd name="connsiteX269" fmla="*/ 321819 w 919326"/>
              <a:gd name="connsiteY269" fmla="*/ 214662 h 958761"/>
              <a:gd name="connsiteX270" fmla="*/ 327153 w 919326"/>
              <a:gd name="connsiteY270" fmla="*/ 219101 h 958761"/>
              <a:gd name="connsiteX271" fmla="*/ 392944 w 919326"/>
              <a:gd name="connsiteY271" fmla="*/ 275024 h 958761"/>
              <a:gd name="connsiteX272" fmla="*/ 409837 w 919326"/>
              <a:gd name="connsiteY272" fmla="*/ 313194 h 958761"/>
              <a:gd name="connsiteX273" fmla="*/ 318263 w 919326"/>
              <a:gd name="connsiteY273" fmla="*/ 476526 h 958761"/>
              <a:gd name="connsiteX274" fmla="*/ 148451 w 919326"/>
              <a:gd name="connsiteY274" fmla="*/ 574170 h 958761"/>
              <a:gd name="connsiteX275" fmla="*/ 111110 w 919326"/>
              <a:gd name="connsiteY275" fmla="*/ 560855 h 958761"/>
              <a:gd name="connsiteX276" fmla="*/ 46208 w 919326"/>
              <a:gd name="connsiteY276" fmla="*/ 504932 h 958761"/>
              <a:gd name="connsiteX277" fmla="*/ 40873 w 919326"/>
              <a:gd name="connsiteY277" fmla="*/ 501381 h 958761"/>
              <a:gd name="connsiteX278" fmla="*/ 30204 w 919326"/>
              <a:gd name="connsiteY278" fmla="*/ 487178 h 958761"/>
              <a:gd name="connsiteX279" fmla="*/ 30204 w 919326"/>
              <a:gd name="connsiteY279" fmla="*/ 486291 h 958761"/>
              <a:gd name="connsiteX280" fmla="*/ 26648 w 919326"/>
              <a:gd name="connsiteY280" fmla="*/ 478302 h 958761"/>
              <a:gd name="connsiteX281" fmla="*/ 26648 w 919326"/>
              <a:gd name="connsiteY281" fmla="*/ 476526 h 958761"/>
              <a:gd name="connsiteX282" fmla="*/ 24870 w 919326"/>
              <a:gd name="connsiteY282" fmla="*/ 468537 h 958761"/>
              <a:gd name="connsiteX283" fmla="*/ 24870 w 919326"/>
              <a:gd name="connsiteY283" fmla="*/ 464986 h 958761"/>
              <a:gd name="connsiteX284" fmla="*/ 24870 w 919326"/>
              <a:gd name="connsiteY284" fmla="*/ 463211 h 958761"/>
              <a:gd name="connsiteX285" fmla="*/ 28426 w 919326"/>
              <a:gd name="connsiteY285" fmla="*/ 431255 h 958761"/>
              <a:gd name="connsiteX286" fmla="*/ 91550 w 919326"/>
              <a:gd name="connsiteY286" fmla="*/ 324734 h 958761"/>
              <a:gd name="connsiteX287" fmla="*/ 102219 w 919326"/>
              <a:gd name="connsiteY287" fmla="*/ 313194 h 958761"/>
              <a:gd name="connsiteX288" fmla="*/ 103108 w 919326"/>
              <a:gd name="connsiteY288" fmla="*/ 311419 h 958761"/>
              <a:gd name="connsiteX289" fmla="*/ 115555 w 919326"/>
              <a:gd name="connsiteY289" fmla="*/ 298991 h 958761"/>
              <a:gd name="connsiteX290" fmla="*/ 127113 w 919326"/>
              <a:gd name="connsiteY290" fmla="*/ 286564 h 958761"/>
              <a:gd name="connsiteX291" fmla="*/ 131558 w 919326"/>
              <a:gd name="connsiteY291" fmla="*/ 283013 h 958761"/>
              <a:gd name="connsiteX292" fmla="*/ 141338 w 919326"/>
              <a:gd name="connsiteY292" fmla="*/ 275024 h 958761"/>
              <a:gd name="connsiteX293" fmla="*/ 146672 w 919326"/>
              <a:gd name="connsiteY293" fmla="*/ 271474 h 958761"/>
              <a:gd name="connsiteX294" fmla="*/ 154674 w 919326"/>
              <a:gd name="connsiteY294" fmla="*/ 263484 h 958761"/>
              <a:gd name="connsiteX295" fmla="*/ 160008 w 919326"/>
              <a:gd name="connsiteY295" fmla="*/ 259934 h 958761"/>
              <a:gd name="connsiteX296" fmla="*/ 168899 w 919326"/>
              <a:gd name="connsiteY296" fmla="*/ 252832 h 958761"/>
              <a:gd name="connsiteX297" fmla="*/ 175123 w 919326"/>
              <a:gd name="connsiteY297" fmla="*/ 249282 h 958761"/>
              <a:gd name="connsiteX298" fmla="*/ 182235 w 919326"/>
              <a:gd name="connsiteY298" fmla="*/ 243068 h 958761"/>
              <a:gd name="connsiteX299" fmla="*/ 189348 w 919326"/>
              <a:gd name="connsiteY299" fmla="*/ 239517 h 958761"/>
              <a:gd name="connsiteX300" fmla="*/ 196460 w 919326"/>
              <a:gd name="connsiteY300" fmla="*/ 234191 h 958761"/>
              <a:gd name="connsiteX301" fmla="*/ 203573 w 919326"/>
              <a:gd name="connsiteY301" fmla="*/ 229753 h 958761"/>
              <a:gd name="connsiteX302" fmla="*/ 210685 w 919326"/>
              <a:gd name="connsiteY302" fmla="*/ 226202 h 958761"/>
              <a:gd name="connsiteX303" fmla="*/ 217798 w 919326"/>
              <a:gd name="connsiteY303" fmla="*/ 222651 h 958761"/>
              <a:gd name="connsiteX304" fmla="*/ 224021 w 919326"/>
              <a:gd name="connsiteY304" fmla="*/ 219101 h 958761"/>
              <a:gd name="connsiteX305" fmla="*/ 232912 w 919326"/>
              <a:gd name="connsiteY305" fmla="*/ 215550 h 958761"/>
              <a:gd name="connsiteX306" fmla="*/ 237357 w 919326"/>
              <a:gd name="connsiteY306" fmla="*/ 213775 h 958761"/>
              <a:gd name="connsiteX307" fmla="*/ 246248 w 919326"/>
              <a:gd name="connsiteY307" fmla="*/ 210224 h 958761"/>
              <a:gd name="connsiteX308" fmla="*/ 249804 w 919326"/>
              <a:gd name="connsiteY308" fmla="*/ 208449 h 958761"/>
              <a:gd name="connsiteX309" fmla="*/ 259584 w 919326"/>
              <a:gd name="connsiteY309" fmla="*/ 206673 h 958761"/>
              <a:gd name="connsiteX310" fmla="*/ 262251 w 919326"/>
              <a:gd name="connsiteY310" fmla="*/ 205786 h 958761"/>
              <a:gd name="connsiteX311" fmla="*/ 272920 w 919326"/>
              <a:gd name="connsiteY311" fmla="*/ 203123 h 958761"/>
              <a:gd name="connsiteX312" fmla="*/ 274698 w 919326"/>
              <a:gd name="connsiteY312" fmla="*/ 203123 h 958761"/>
              <a:gd name="connsiteX313" fmla="*/ 285367 w 919326"/>
              <a:gd name="connsiteY313" fmla="*/ 202235 h 958761"/>
              <a:gd name="connsiteX314" fmla="*/ 887978 w 919326"/>
              <a:gd name="connsiteY314" fmla="*/ 192719 h 958761"/>
              <a:gd name="connsiteX315" fmla="*/ 687742 w 919326"/>
              <a:gd name="connsiteY315" fmla="*/ 271397 h 958761"/>
              <a:gd name="connsiteX316" fmla="*/ 666384 w 919326"/>
              <a:gd name="connsiteY316" fmla="*/ 273185 h 958761"/>
              <a:gd name="connsiteX317" fmla="*/ 523994 w 919326"/>
              <a:gd name="connsiteY317" fmla="*/ 243681 h 958761"/>
              <a:gd name="connsiteX318" fmla="*/ 481277 w 919326"/>
              <a:gd name="connsiteY318" fmla="*/ 215071 h 958761"/>
              <a:gd name="connsiteX319" fmla="*/ 483057 w 919326"/>
              <a:gd name="connsiteY319" fmla="*/ 240999 h 958761"/>
              <a:gd name="connsiteX320" fmla="*/ 542683 w 919326"/>
              <a:gd name="connsiteY320" fmla="*/ 309842 h 958761"/>
              <a:gd name="connsiteX321" fmla="*/ 691302 w 919326"/>
              <a:gd name="connsiteY321" fmla="*/ 335770 h 958761"/>
              <a:gd name="connsiteX322" fmla="*/ 837251 w 919326"/>
              <a:gd name="connsiteY322" fmla="*/ 294643 h 958761"/>
              <a:gd name="connsiteX323" fmla="*/ 889757 w 919326"/>
              <a:gd name="connsiteY323" fmla="*/ 219541 h 958761"/>
              <a:gd name="connsiteX324" fmla="*/ 670608 w 919326"/>
              <a:gd name="connsiteY324" fmla="*/ 49180 h 958761"/>
              <a:gd name="connsiteX325" fmla="*/ 680277 w 919326"/>
              <a:gd name="connsiteY325" fmla="*/ 59951 h 958761"/>
              <a:gd name="connsiteX326" fmla="*/ 681157 w 919326"/>
              <a:gd name="connsiteY326" fmla="*/ 73416 h 958761"/>
              <a:gd name="connsiteX327" fmla="*/ 691705 w 919326"/>
              <a:gd name="connsiteY327" fmla="*/ 73416 h 958761"/>
              <a:gd name="connsiteX328" fmla="*/ 725111 w 919326"/>
              <a:gd name="connsiteY328" fmla="*/ 96754 h 958761"/>
              <a:gd name="connsiteX329" fmla="*/ 715441 w 919326"/>
              <a:gd name="connsiteY329" fmla="*/ 106628 h 958761"/>
              <a:gd name="connsiteX330" fmla="*/ 705771 w 919326"/>
              <a:gd name="connsiteY330" fmla="*/ 97652 h 958761"/>
              <a:gd name="connsiteX331" fmla="*/ 692585 w 919326"/>
              <a:gd name="connsiteY331" fmla="*/ 93163 h 958761"/>
              <a:gd name="connsiteX332" fmla="*/ 672366 w 919326"/>
              <a:gd name="connsiteY332" fmla="*/ 94061 h 958761"/>
              <a:gd name="connsiteX333" fmla="*/ 665333 w 919326"/>
              <a:gd name="connsiteY333" fmla="*/ 94061 h 958761"/>
              <a:gd name="connsiteX334" fmla="*/ 645993 w 919326"/>
              <a:gd name="connsiteY334" fmla="*/ 101242 h 958761"/>
              <a:gd name="connsiteX335" fmla="*/ 640719 w 919326"/>
              <a:gd name="connsiteY335" fmla="*/ 108423 h 958761"/>
              <a:gd name="connsiteX336" fmla="*/ 653905 w 919326"/>
              <a:gd name="connsiteY336" fmla="*/ 118297 h 958761"/>
              <a:gd name="connsiteX337" fmla="*/ 698738 w 919326"/>
              <a:gd name="connsiteY337" fmla="*/ 128171 h 958761"/>
              <a:gd name="connsiteX338" fmla="*/ 728627 w 919326"/>
              <a:gd name="connsiteY338" fmla="*/ 156895 h 958761"/>
              <a:gd name="connsiteX339" fmla="*/ 687310 w 919326"/>
              <a:gd name="connsiteY339" fmla="*/ 192800 h 958761"/>
              <a:gd name="connsiteX340" fmla="*/ 687310 w 919326"/>
              <a:gd name="connsiteY340" fmla="*/ 206264 h 958761"/>
              <a:gd name="connsiteX341" fmla="*/ 678519 w 919326"/>
              <a:gd name="connsiteY341" fmla="*/ 217035 h 958761"/>
              <a:gd name="connsiteX342" fmla="*/ 677640 w 919326"/>
              <a:gd name="connsiteY342" fmla="*/ 217035 h 958761"/>
              <a:gd name="connsiteX343" fmla="*/ 667970 w 919326"/>
              <a:gd name="connsiteY343" fmla="*/ 208059 h 958761"/>
              <a:gd name="connsiteX344" fmla="*/ 667091 w 919326"/>
              <a:gd name="connsiteY344" fmla="*/ 192800 h 958761"/>
              <a:gd name="connsiteX345" fmla="*/ 657421 w 919326"/>
              <a:gd name="connsiteY345" fmla="*/ 193697 h 958761"/>
              <a:gd name="connsiteX346" fmla="*/ 655663 w 919326"/>
              <a:gd name="connsiteY346" fmla="*/ 193697 h 958761"/>
              <a:gd name="connsiteX347" fmla="*/ 635444 w 919326"/>
              <a:gd name="connsiteY347" fmla="*/ 189209 h 958761"/>
              <a:gd name="connsiteX348" fmla="*/ 624016 w 919326"/>
              <a:gd name="connsiteY348" fmla="*/ 171257 h 958761"/>
              <a:gd name="connsiteX349" fmla="*/ 632807 w 919326"/>
              <a:gd name="connsiteY349" fmla="*/ 160485 h 958761"/>
              <a:gd name="connsiteX350" fmla="*/ 643356 w 919326"/>
              <a:gd name="connsiteY350" fmla="*/ 170359 h 958761"/>
              <a:gd name="connsiteX351" fmla="*/ 655663 w 919326"/>
              <a:gd name="connsiteY351" fmla="*/ 173950 h 958761"/>
              <a:gd name="connsiteX352" fmla="*/ 675882 w 919326"/>
              <a:gd name="connsiteY352" fmla="*/ 173052 h 958761"/>
              <a:gd name="connsiteX353" fmla="*/ 682036 w 919326"/>
              <a:gd name="connsiteY353" fmla="*/ 172154 h 958761"/>
              <a:gd name="connsiteX354" fmla="*/ 709287 w 919326"/>
              <a:gd name="connsiteY354" fmla="*/ 156895 h 958761"/>
              <a:gd name="connsiteX355" fmla="*/ 695222 w 919326"/>
              <a:gd name="connsiteY355" fmla="*/ 147918 h 958761"/>
              <a:gd name="connsiteX356" fmla="*/ 649510 w 919326"/>
              <a:gd name="connsiteY356" fmla="*/ 138045 h 958761"/>
              <a:gd name="connsiteX357" fmla="*/ 620500 w 919326"/>
              <a:gd name="connsiteY357" fmla="*/ 109321 h 958761"/>
              <a:gd name="connsiteX358" fmla="*/ 634565 w 919326"/>
              <a:gd name="connsiteY358" fmla="*/ 84187 h 958761"/>
              <a:gd name="connsiteX359" fmla="*/ 660938 w 919326"/>
              <a:gd name="connsiteY359" fmla="*/ 75211 h 958761"/>
              <a:gd name="connsiteX360" fmla="*/ 660938 w 919326"/>
              <a:gd name="connsiteY360" fmla="*/ 59951 h 958761"/>
              <a:gd name="connsiteX361" fmla="*/ 670608 w 919326"/>
              <a:gd name="connsiteY361" fmla="*/ 49180 h 958761"/>
              <a:gd name="connsiteX362" fmla="*/ 694862 w 919326"/>
              <a:gd name="connsiteY362" fmla="*/ 30000 h 958761"/>
              <a:gd name="connsiteX363" fmla="*/ 675283 w 919326"/>
              <a:gd name="connsiteY363" fmla="*/ 30894 h 958761"/>
              <a:gd name="connsiteX364" fmla="*/ 477718 w 919326"/>
              <a:gd name="connsiteY364" fmla="*/ 147122 h 958761"/>
              <a:gd name="connsiteX365" fmla="*/ 536453 w 919326"/>
              <a:gd name="connsiteY365" fmla="*/ 216859 h 958761"/>
              <a:gd name="connsiteX366" fmla="*/ 685962 w 919326"/>
              <a:gd name="connsiteY366" fmla="*/ 242787 h 958761"/>
              <a:gd name="connsiteX367" fmla="*/ 884418 w 919326"/>
              <a:gd name="connsiteY367" fmla="*/ 126559 h 958761"/>
              <a:gd name="connsiteX368" fmla="*/ 882638 w 919326"/>
              <a:gd name="connsiteY368" fmla="*/ 115830 h 958761"/>
              <a:gd name="connsiteX369" fmla="*/ 881748 w 919326"/>
              <a:gd name="connsiteY369" fmla="*/ 113148 h 958761"/>
              <a:gd name="connsiteX370" fmla="*/ 879078 w 919326"/>
              <a:gd name="connsiteY370" fmla="*/ 105995 h 958761"/>
              <a:gd name="connsiteX371" fmla="*/ 878188 w 919326"/>
              <a:gd name="connsiteY371" fmla="*/ 103313 h 958761"/>
              <a:gd name="connsiteX372" fmla="*/ 873739 w 919326"/>
              <a:gd name="connsiteY372" fmla="*/ 96160 h 958761"/>
              <a:gd name="connsiteX373" fmla="*/ 871069 w 919326"/>
              <a:gd name="connsiteY373" fmla="*/ 93478 h 958761"/>
              <a:gd name="connsiteX374" fmla="*/ 866619 w 919326"/>
              <a:gd name="connsiteY374" fmla="*/ 87220 h 958761"/>
              <a:gd name="connsiteX375" fmla="*/ 863949 w 919326"/>
              <a:gd name="connsiteY375" fmla="*/ 84538 h 958761"/>
              <a:gd name="connsiteX376" fmla="*/ 857720 w 919326"/>
              <a:gd name="connsiteY376" fmla="*/ 78279 h 958761"/>
              <a:gd name="connsiteX377" fmla="*/ 854160 w 919326"/>
              <a:gd name="connsiteY377" fmla="*/ 74703 h 958761"/>
              <a:gd name="connsiteX378" fmla="*/ 847930 w 919326"/>
              <a:gd name="connsiteY378" fmla="*/ 71127 h 958761"/>
              <a:gd name="connsiteX379" fmla="*/ 843481 w 919326"/>
              <a:gd name="connsiteY379" fmla="*/ 67550 h 958761"/>
              <a:gd name="connsiteX380" fmla="*/ 836361 w 919326"/>
              <a:gd name="connsiteY380" fmla="*/ 63080 h 958761"/>
              <a:gd name="connsiteX381" fmla="*/ 831022 w 919326"/>
              <a:gd name="connsiteY381" fmla="*/ 59504 h 958761"/>
              <a:gd name="connsiteX382" fmla="*/ 823012 w 919326"/>
              <a:gd name="connsiteY382" fmla="*/ 55927 h 958761"/>
              <a:gd name="connsiteX383" fmla="*/ 817673 w 919326"/>
              <a:gd name="connsiteY383" fmla="*/ 54139 h 958761"/>
              <a:gd name="connsiteX384" fmla="*/ 808773 w 919326"/>
              <a:gd name="connsiteY384" fmla="*/ 49669 h 958761"/>
              <a:gd name="connsiteX385" fmla="*/ 801654 w 919326"/>
              <a:gd name="connsiteY385" fmla="*/ 47881 h 958761"/>
              <a:gd name="connsiteX386" fmla="*/ 793644 w 919326"/>
              <a:gd name="connsiteY386" fmla="*/ 44305 h 958761"/>
              <a:gd name="connsiteX387" fmla="*/ 785635 w 919326"/>
              <a:gd name="connsiteY387" fmla="*/ 42516 h 958761"/>
              <a:gd name="connsiteX388" fmla="*/ 777626 w 919326"/>
              <a:gd name="connsiteY388" fmla="*/ 39834 h 958761"/>
              <a:gd name="connsiteX389" fmla="*/ 768726 w 919326"/>
              <a:gd name="connsiteY389" fmla="*/ 38940 h 958761"/>
              <a:gd name="connsiteX390" fmla="*/ 759827 w 919326"/>
              <a:gd name="connsiteY390" fmla="*/ 36258 h 958761"/>
              <a:gd name="connsiteX391" fmla="*/ 751818 w 919326"/>
              <a:gd name="connsiteY391" fmla="*/ 34470 h 958761"/>
              <a:gd name="connsiteX392" fmla="*/ 742028 w 919326"/>
              <a:gd name="connsiteY392" fmla="*/ 32682 h 958761"/>
              <a:gd name="connsiteX393" fmla="*/ 733129 w 919326"/>
              <a:gd name="connsiteY393" fmla="*/ 32682 h 958761"/>
              <a:gd name="connsiteX394" fmla="*/ 723340 w 919326"/>
              <a:gd name="connsiteY394" fmla="*/ 31788 h 958761"/>
              <a:gd name="connsiteX395" fmla="*/ 714440 w 919326"/>
              <a:gd name="connsiteY395" fmla="*/ 30894 h 958761"/>
              <a:gd name="connsiteX396" fmla="*/ 702871 w 919326"/>
              <a:gd name="connsiteY396" fmla="*/ 30894 h 958761"/>
              <a:gd name="connsiteX397" fmla="*/ 694862 w 919326"/>
              <a:gd name="connsiteY397" fmla="*/ 30000 h 958761"/>
              <a:gd name="connsiteX398" fmla="*/ 674393 w 919326"/>
              <a:gd name="connsiteY398" fmla="*/ 495 h 958761"/>
              <a:gd name="connsiteX399" fmla="*/ 913786 w 919326"/>
              <a:gd name="connsiteY399" fmla="*/ 124770 h 958761"/>
              <a:gd name="connsiteX400" fmla="*/ 919125 w 919326"/>
              <a:gd name="connsiteY400" fmla="*/ 218647 h 958761"/>
              <a:gd name="connsiteX401" fmla="*/ 853270 w 919326"/>
              <a:gd name="connsiteY401" fmla="*/ 320571 h 958761"/>
              <a:gd name="connsiteX402" fmla="*/ 693082 w 919326"/>
              <a:gd name="connsiteY402" fmla="*/ 366168 h 958761"/>
              <a:gd name="connsiteX403" fmla="*/ 671723 w 919326"/>
              <a:gd name="connsiteY403" fmla="*/ 366168 h 958761"/>
              <a:gd name="connsiteX404" fmla="*/ 529334 w 919326"/>
              <a:gd name="connsiteY404" fmla="*/ 336664 h 958761"/>
              <a:gd name="connsiteX405" fmla="*/ 452799 w 919326"/>
              <a:gd name="connsiteY405" fmla="*/ 241893 h 958761"/>
              <a:gd name="connsiteX406" fmla="*/ 447460 w 919326"/>
              <a:gd name="connsiteY406" fmla="*/ 148910 h 958761"/>
              <a:gd name="connsiteX407" fmla="*/ 637906 w 919326"/>
              <a:gd name="connsiteY407" fmla="*/ 4072 h 958761"/>
              <a:gd name="connsiteX408" fmla="*/ 674393 w 919326"/>
              <a:gd name="connsiteY408" fmla="*/ 495 h 95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</a:cxnLst>
            <a:rect l="l" t="t" r="r" b="b"/>
            <a:pathLst>
              <a:path w="919326" h="958761">
                <a:moveTo>
                  <a:pt x="389733" y="761048"/>
                </a:moveTo>
                <a:cubicBezTo>
                  <a:pt x="360242" y="797728"/>
                  <a:pt x="295002" y="832618"/>
                  <a:pt x="227976" y="852300"/>
                </a:cubicBezTo>
                <a:cubicBezTo>
                  <a:pt x="183292" y="866614"/>
                  <a:pt x="136820" y="873771"/>
                  <a:pt x="98391" y="873771"/>
                </a:cubicBezTo>
                <a:cubicBezTo>
                  <a:pt x="94817" y="873771"/>
                  <a:pt x="89454" y="873771"/>
                  <a:pt x="84986" y="873771"/>
                </a:cubicBezTo>
                <a:cubicBezTo>
                  <a:pt x="68006" y="872877"/>
                  <a:pt x="55494" y="871087"/>
                  <a:pt x="44770" y="866614"/>
                </a:cubicBezTo>
                <a:cubicBezTo>
                  <a:pt x="51026" y="888085"/>
                  <a:pt x="56388" y="907767"/>
                  <a:pt x="57282" y="908662"/>
                </a:cubicBezTo>
                <a:cubicBezTo>
                  <a:pt x="62644" y="930133"/>
                  <a:pt x="140395" y="940869"/>
                  <a:pt x="245850" y="908662"/>
                </a:cubicBezTo>
                <a:cubicBezTo>
                  <a:pt x="351305" y="876455"/>
                  <a:pt x="408501" y="824567"/>
                  <a:pt x="403139" y="802201"/>
                </a:cubicBezTo>
                <a:close/>
                <a:moveTo>
                  <a:pt x="261059" y="725999"/>
                </a:moveTo>
                <a:cubicBezTo>
                  <a:pt x="267281" y="726905"/>
                  <a:pt x="272614" y="729622"/>
                  <a:pt x="276170" y="734150"/>
                </a:cubicBezTo>
                <a:lnTo>
                  <a:pt x="298391" y="727811"/>
                </a:lnTo>
                <a:cubicBezTo>
                  <a:pt x="303725" y="725999"/>
                  <a:pt x="309947" y="727811"/>
                  <a:pt x="311724" y="733245"/>
                </a:cubicBezTo>
                <a:cubicBezTo>
                  <a:pt x="313502" y="738679"/>
                  <a:pt x="309947" y="745018"/>
                  <a:pt x="304613" y="745924"/>
                </a:cubicBezTo>
                <a:lnTo>
                  <a:pt x="283281" y="753169"/>
                </a:lnTo>
                <a:cubicBezTo>
                  <a:pt x="284170" y="756792"/>
                  <a:pt x="283281" y="760414"/>
                  <a:pt x="282392" y="764037"/>
                </a:cubicBezTo>
                <a:cubicBezTo>
                  <a:pt x="277947" y="771282"/>
                  <a:pt x="270836" y="776716"/>
                  <a:pt x="261059" y="779433"/>
                </a:cubicBezTo>
                <a:cubicBezTo>
                  <a:pt x="255726" y="781245"/>
                  <a:pt x="250393" y="777622"/>
                  <a:pt x="248615" y="772188"/>
                </a:cubicBezTo>
                <a:cubicBezTo>
                  <a:pt x="246837" y="766754"/>
                  <a:pt x="250393" y="761320"/>
                  <a:pt x="255726" y="760414"/>
                </a:cubicBezTo>
                <a:cubicBezTo>
                  <a:pt x="259281" y="758603"/>
                  <a:pt x="261948" y="756792"/>
                  <a:pt x="263726" y="754980"/>
                </a:cubicBezTo>
                <a:lnTo>
                  <a:pt x="261948" y="748641"/>
                </a:lnTo>
                <a:lnTo>
                  <a:pt x="261059" y="745924"/>
                </a:lnTo>
                <a:cubicBezTo>
                  <a:pt x="259281" y="745018"/>
                  <a:pt x="252170" y="744113"/>
                  <a:pt x="239726" y="747735"/>
                </a:cubicBezTo>
                <a:cubicBezTo>
                  <a:pt x="230837" y="750452"/>
                  <a:pt x="225504" y="754980"/>
                  <a:pt x="223727" y="757697"/>
                </a:cubicBezTo>
                <a:lnTo>
                  <a:pt x="213949" y="781245"/>
                </a:lnTo>
                <a:cubicBezTo>
                  <a:pt x="210394" y="790301"/>
                  <a:pt x="199727" y="798452"/>
                  <a:pt x="186394" y="802980"/>
                </a:cubicBezTo>
                <a:cubicBezTo>
                  <a:pt x="179283" y="804792"/>
                  <a:pt x="172172" y="805697"/>
                  <a:pt x="165950" y="805697"/>
                </a:cubicBezTo>
                <a:cubicBezTo>
                  <a:pt x="156173" y="805697"/>
                  <a:pt x="147284" y="802980"/>
                  <a:pt x="142840" y="797546"/>
                </a:cubicBezTo>
                <a:lnTo>
                  <a:pt x="120618" y="803886"/>
                </a:lnTo>
                <a:cubicBezTo>
                  <a:pt x="118840" y="803886"/>
                  <a:pt x="117951" y="803886"/>
                  <a:pt x="117951" y="803886"/>
                </a:cubicBezTo>
                <a:cubicBezTo>
                  <a:pt x="112618" y="803886"/>
                  <a:pt x="109063" y="801169"/>
                  <a:pt x="107285" y="797546"/>
                </a:cubicBezTo>
                <a:cubicBezTo>
                  <a:pt x="106396" y="792112"/>
                  <a:pt x="109063" y="786678"/>
                  <a:pt x="114396" y="784867"/>
                </a:cubicBezTo>
                <a:lnTo>
                  <a:pt x="134840" y="777622"/>
                </a:lnTo>
                <a:cubicBezTo>
                  <a:pt x="133062" y="767660"/>
                  <a:pt x="142840" y="756792"/>
                  <a:pt x="157950" y="752263"/>
                </a:cubicBezTo>
                <a:cubicBezTo>
                  <a:pt x="163284" y="750452"/>
                  <a:pt x="168617" y="753169"/>
                  <a:pt x="170394" y="758603"/>
                </a:cubicBezTo>
                <a:cubicBezTo>
                  <a:pt x="171283" y="764037"/>
                  <a:pt x="168617" y="769471"/>
                  <a:pt x="163284" y="771282"/>
                </a:cubicBezTo>
                <a:cubicBezTo>
                  <a:pt x="159728" y="772188"/>
                  <a:pt x="156173" y="774905"/>
                  <a:pt x="154395" y="775811"/>
                </a:cubicBezTo>
                <a:lnTo>
                  <a:pt x="157061" y="783962"/>
                </a:lnTo>
                <a:cubicBezTo>
                  <a:pt x="158839" y="784867"/>
                  <a:pt x="167728" y="786678"/>
                  <a:pt x="180172" y="783056"/>
                </a:cubicBezTo>
                <a:cubicBezTo>
                  <a:pt x="189950" y="780339"/>
                  <a:pt x="195283" y="775811"/>
                  <a:pt x="196172" y="773094"/>
                </a:cubicBezTo>
                <a:lnTo>
                  <a:pt x="205949" y="750452"/>
                </a:lnTo>
                <a:cubicBezTo>
                  <a:pt x="210394" y="740490"/>
                  <a:pt x="220171" y="732339"/>
                  <a:pt x="235282" y="727811"/>
                </a:cubicBezTo>
                <a:cubicBezTo>
                  <a:pt x="244170" y="725094"/>
                  <a:pt x="253059" y="724188"/>
                  <a:pt x="261059" y="725999"/>
                </a:cubicBezTo>
                <a:close/>
                <a:moveTo>
                  <a:pt x="286066" y="696634"/>
                </a:moveTo>
                <a:cubicBezTo>
                  <a:pt x="282491" y="697529"/>
                  <a:pt x="279810" y="697529"/>
                  <a:pt x="276235" y="697529"/>
                </a:cubicBezTo>
                <a:cubicBezTo>
                  <a:pt x="274448" y="698423"/>
                  <a:pt x="272660" y="698423"/>
                  <a:pt x="269979" y="698423"/>
                </a:cubicBezTo>
                <a:cubicBezTo>
                  <a:pt x="268192" y="699318"/>
                  <a:pt x="265511" y="699318"/>
                  <a:pt x="262830" y="700213"/>
                </a:cubicBezTo>
                <a:cubicBezTo>
                  <a:pt x="259255" y="700213"/>
                  <a:pt x="257468" y="700213"/>
                  <a:pt x="254787" y="700213"/>
                </a:cubicBezTo>
                <a:cubicBezTo>
                  <a:pt x="252106" y="700213"/>
                  <a:pt x="249424" y="701107"/>
                  <a:pt x="246743" y="702002"/>
                </a:cubicBezTo>
                <a:cubicBezTo>
                  <a:pt x="244062" y="702002"/>
                  <a:pt x="242275" y="702897"/>
                  <a:pt x="238700" y="702897"/>
                </a:cubicBezTo>
                <a:cubicBezTo>
                  <a:pt x="236019" y="703791"/>
                  <a:pt x="233338" y="704686"/>
                  <a:pt x="229763" y="705580"/>
                </a:cubicBezTo>
                <a:cubicBezTo>
                  <a:pt x="227082" y="705580"/>
                  <a:pt x="225295" y="705580"/>
                  <a:pt x="221720" y="706475"/>
                </a:cubicBezTo>
                <a:cubicBezTo>
                  <a:pt x="219039" y="707370"/>
                  <a:pt x="215464" y="708264"/>
                  <a:pt x="210996" y="710054"/>
                </a:cubicBezTo>
                <a:cubicBezTo>
                  <a:pt x="209209" y="710054"/>
                  <a:pt x="206527" y="710948"/>
                  <a:pt x="204740" y="711843"/>
                </a:cubicBezTo>
                <a:cubicBezTo>
                  <a:pt x="198484" y="712738"/>
                  <a:pt x="193122" y="714527"/>
                  <a:pt x="186866" y="716316"/>
                </a:cubicBezTo>
                <a:cubicBezTo>
                  <a:pt x="180611" y="718105"/>
                  <a:pt x="174355" y="719895"/>
                  <a:pt x="168993" y="721684"/>
                </a:cubicBezTo>
                <a:cubicBezTo>
                  <a:pt x="164524" y="723473"/>
                  <a:pt x="160056" y="725262"/>
                  <a:pt x="155587" y="727052"/>
                </a:cubicBezTo>
                <a:cubicBezTo>
                  <a:pt x="154694" y="727052"/>
                  <a:pt x="152906" y="727946"/>
                  <a:pt x="152013" y="727946"/>
                </a:cubicBezTo>
                <a:cubicBezTo>
                  <a:pt x="147544" y="730630"/>
                  <a:pt x="142182" y="732419"/>
                  <a:pt x="137714" y="734209"/>
                </a:cubicBezTo>
                <a:cubicBezTo>
                  <a:pt x="136820" y="734209"/>
                  <a:pt x="135926" y="735103"/>
                  <a:pt x="135032" y="735103"/>
                </a:cubicBezTo>
                <a:cubicBezTo>
                  <a:pt x="131458" y="736893"/>
                  <a:pt x="128777" y="737787"/>
                  <a:pt x="126096" y="738682"/>
                </a:cubicBezTo>
                <a:cubicBezTo>
                  <a:pt x="63538" y="768205"/>
                  <a:pt x="30471" y="801306"/>
                  <a:pt x="30471" y="819199"/>
                </a:cubicBezTo>
                <a:cubicBezTo>
                  <a:pt x="30471" y="820988"/>
                  <a:pt x="31365" y="823672"/>
                  <a:pt x="32258" y="826356"/>
                </a:cubicBezTo>
                <a:cubicBezTo>
                  <a:pt x="38514" y="835302"/>
                  <a:pt x="59069" y="842459"/>
                  <a:pt x="86773" y="844248"/>
                </a:cubicBezTo>
                <a:cubicBezTo>
                  <a:pt x="124308" y="846038"/>
                  <a:pt x="171674" y="838881"/>
                  <a:pt x="219933" y="823672"/>
                </a:cubicBezTo>
                <a:cubicBezTo>
                  <a:pt x="319132" y="793254"/>
                  <a:pt x="377222" y="744944"/>
                  <a:pt x="377222" y="720789"/>
                </a:cubicBezTo>
                <a:lnTo>
                  <a:pt x="374541" y="713632"/>
                </a:lnTo>
                <a:cubicBezTo>
                  <a:pt x="368285" y="704686"/>
                  <a:pt x="346836" y="697529"/>
                  <a:pt x="315557" y="696634"/>
                </a:cubicBezTo>
                <a:cubicBezTo>
                  <a:pt x="314664" y="696634"/>
                  <a:pt x="312876" y="696634"/>
                  <a:pt x="312876" y="696634"/>
                </a:cubicBezTo>
                <a:cubicBezTo>
                  <a:pt x="309302" y="696634"/>
                  <a:pt x="306620" y="696634"/>
                  <a:pt x="302152" y="696634"/>
                </a:cubicBezTo>
                <a:cubicBezTo>
                  <a:pt x="301258" y="696634"/>
                  <a:pt x="301258" y="696634"/>
                  <a:pt x="300365" y="696634"/>
                </a:cubicBezTo>
                <a:cubicBezTo>
                  <a:pt x="295896" y="696634"/>
                  <a:pt x="293215" y="696634"/>
                  <a:pt x="289640" y="696634"/>
                </a:cubicBezTo>
                <a:cubicBezTo>
                  <a:pt x="288747" y="696634"/>
                  <a:pt x="286959" y="696634"/>
                  <a:pt x="286066" y="696634"/>
                </a:cubicBezTo>
                <a:close/>
                <a:moveTo>
                  <a:pt x="298577" y="667111"/>
                </a:moveTo>
                <a:cubicBezTo>
                  <a:pt x="352198" y="665322"/>
                  <a:pt x="395095" y="676952"/>
                  <a:pt x="404926" y="708264"/>
                </a:cubicBezTo>
                <a:cubicBezTo>
                  <a:pt x="405820" y="710948"/>
                  <a:pt x="405820" y="713632"/>
                  <a:pt x="406713" y="716316"/>
                </a:cubicBezTo>
                <a:lnTo>
                  <a:pt x="430843" y="793254"/>
                </a:lnTo>
                <a:cubicBezTo>
                  <a:pt x="446929" y="846932"/>
                  <a:pt x="352198" y="908662"/>
                  <a:pt x="253893" y="937290"/>
                </a:cubicBezTo>
                <a:cubicBezTo>
                  <a:pt x="210996" y="950710"/>
                  <a:pt x="164524" y="958761"/>
                  <a:pt x="125202" y="958761"/>
                </a:cubicBezTo>
                <a:cubicBezTo>
                  <a:pt x="76049" y="958761"/>
                  <a:pt x="36727" y="946237"/>
                  <a:pt x="27790" y="916714"/>
                </a:cubicBezTo>
                <a:cubicBezTo>
                  <a:pt x="27790" y="915819"/>
                  <a:pt x="12597" y="863036"/>
                  <a:pt x="4554" y="838881"/>
                </a:cubicBezTo>
                <a:cubicBezTo>
                  <a:pt x="3660" y="836197"/>
                  <a:pt x="2767" y="834407"/>
                  <a:pt x="1873" y="831724"/>
                </a:cubicBezTo>
                <a:cubicBezTo>
                  <a:pt x="-3489" y="813831"/>
                  <a:pt x="86" y="785203"/>
                  <a:pt x="47451" y="750312"/>
                </a:cubicBezTo>
                <a:cubicBezTo>
                  <a:pt x="76943" y="728841"/>
                  <a:pt x="116265" y="708264"/>
                  <a:pt x="160949" y="693950"/>
                </a:cubicBezTo>
                <a:cubicBezTo>
                  <a:pt x="167205" y="691266"/>
                  <a:pt x="172567" y="688582"/>
                  <a:pt x="177929" y="687688"/>
                </a:cubicBezTo>
                <a:cubicBezTo>
                  <a:pt x="184185" y="685899"/>
                  <a:pt x="189547" y="685004"/>
                  <a:pt x="194910" y="683215"/>
                </a:cubicBezTo>
                <a:cubicBezTo>
                  <a:pt x="194910" y="683215"/>
                  <a:pt x="194910" y="683215"/>
                  <a:pt x="195803" y="683215"/>
                </a:cubicBezTo>
                <a:cubicBezTo>
                  <a:pt x="201165" y="681425"/>
                  <a:pt x="206527" y="679636"/>
                  <a:pt x="212783" y="678741"/>
                </a:cubicBezTo>
                <a:cubicBezTo>
                  <a:pt x="219039" y="676952"/>
                  <a:pt x="224401" y="676058"/>
                  <a:pt x="230657" y="674268"/>
                </a:cubicBezTo>
                <a:cubicBezTo>
                  <a:pt x="236913" y="673374"/>
                  <a:pt x="242275" y="672479"/>
                  <a:pt x="247637" y="671584"/>
                </a:cubicBezTo>
                <a:cubicBezTo>
                  <a:pt x="248531" y="671584"/>
                  <a:pt x="248531" y="671584"/>
                  <a:pt x="248531" y="671584"/>
                </a:cubicBezTo>
                <a:cubicBezTo>
                  <a:pt x="253893" y="670690"/>
                  <a:pt x="259255" y="669795"/>
                  <a:pt x="265511" y="668901"/>
                </a:cubicBezTo>
                <a:cubicBezTo>
                  <a:pt x="270873" y="668006"/>
                  <a:pt x="276235" y="668006"/>
                  <a:pt x="281597" y="668006"/>
                </a:cubicBezTo>
                <a:cubicBezTo>
                  <a:pt x="282491" y="668006"/>
                  <a:pt x="282491" y="668006"/>
                  <a:pt x="282491" y="668006"/>
                </a:cubicBezTo>
                <a:cubicBezTo>
                  <a:pt x="287853" y="667111"/>
                  <a:pt x="293215" y="667111"/>
                  <a:pt x="298577" y="667111"/>
                </a:cubicBezTo>
                <a:close/>
                <a:moveTo>
                  <a:pt x="668671" y="564405"/>
                </a:moveTo>
                <a:cubicBezTo>
                  <a:pt x="671241" y="564629"/>
                  <a:pt x="673699" y="565972"/>
                  <a:pt x="675487" y="568658"/>
                </a:cubicBezTo>
                <a:lnTo>
                  <a:pt x="691577" y="587461"/>
                </a:lnTo>
                <a:cubicBezTo>
                  <a:pt x="700516" y="580298"/>
                  <a:pt x="714818" y="584775"/>
                  <a:pt x="726439" y="598206"/>
                </a:cubicBezTo>
                <a:cubicBezTo>
                  <a:pt x="730015" y="601787"/>
                  <a:pt x="729121" y="608055"/>
                  <a:pt x="725545" y="611637"/>
                </a:cubicBezTo>
                <a:cubicBezTo>
                  <a:pt x="721076" y="616114"/>
                  <a:pt x="714818" y="615218"/>
                  <a:pt x="711243" y="610741"/>
                </a:cubicBezTo>
                <a:cubicBezTo>
                  <a:pt x="707667" y="607160"/>
                  <a:pt x="704092" y="604474"/>
                  <a:pt x="702304" y="603578"/>
                </a:cubicBezTo>
                <a:lnTo>
                  <a:pt x="694259" y="610741"/>
                </a:lnTo>
                <a:cubicBezTo>
                  <a:pt x="693365" y="611637"/>
                  <a:pt x="695153" y="622381"/>
                  <a:pt x="704986" y="634021"/>
                </a:cubicBezTo>
                <a:cubicBezTo>
                  <a:pt x="713031" y="642975"/>
                  <a:pt x="720182" y="646557"/>
                  <a:pt x="722864" y="646557"/>
                </a:cubicBezTo>
                <a:lnTo>
                  <a:pt x="750574" y="646557"/>
                </a:lnTo>
                <a:cubicBezTo>
                  <a:pt x="760407" y="646557"/>
                  <a:pt x="772922" y="653720"/>
                  <a:pt x="783649" y="666255"/>
                </a:cubicBezTo>
                <a:cubicBezTo>
                  <a:pt x="789906" y="673418"/>
                  <a:pt x="794376" y="682372"/>
                  <a:pt x="796163" y="690430"/>
                </a:cubicBezTo>
                <a:cubicBezTo>
                  <a:pt x="798845" y="698489"/>
                  <a:pt x="797951" y="704757"/>
                  <a:pt x="794376" y="710129"/>
                </a:cubicBezTo>
                <a:lnTo>
                  <a:pt x="812254" y="729827"/>
                </a:lnTo>
                <a:cubicBezTo>
                  <a:pt x="815829" y="734304"/>
                  <a:pt x="815829" y="740572"/>
                  <a:pt x="811360" y="745049"/>
                </a:cubicBezTo>
                <a:cubicBezTo>
                  <a:pt x="809572" y="745944"/>
                  <a:pt x="806890" y="746840"/>
                  <a:pt x="805102" y="746840"/>
                </a:cubicBezTo>
                <a:cubicBezTo>
                  <a:pt x="801527" y="746840"/>
                  <a:pt x="798845" y="745944"/>
                  <a:pt x="797057" y="743258"/>
                </a:cubicBezTo>
                <a:lnTo>
                  <a:pt x="780073" y="723560"/>
                </a:lnTo>
                <a:cubicBezTo>
                  <a:pt x="778285" y="726246"/>
                  <a:pt x="773816" y="727141"/>
                  <a:pt x="771134" y="727141"/>
                </a:cubicBezTo>
                <a:cubicBezTo>
                  <a:pt x="763089" y="727141"/>
                  <a:pt x="753256" y="722664"/>
                  <a:pt x="746105" y="713710"/>
                </a:cubicBezTo>
                <a:cubicBezTo>
                  <a:pt x="741635" y="708338"/>
                  <a:pt x="742529" y="702070"/>
                  <a:pt x="746999" y="698489"/>
                </a:cubicBezTo>
                <a:cubicBezTo>
                  <a:pt x="751468" y="695803"/>
                  <a:pt x="757726" y="695803"/>
                  <a:pt x="761301" y="700280"/>
                </a:cubicBezTo>
                <a:cubicBezTo>
                  <a:pt x="763983" y="704757"/>
                  <a:pt x="767558" y="706547"/>
                  <a:pt x="769346" y="707443"/>
                </a:cubicBezTo>
                <a:lnTo>
                  <a:pt x="775604" y="702070"/>
                </a:lnTo>
                <a:lnTo>
                  <a:pt x="778285" y="700280"/>
                </a:lnTo>
                <a:cubicBezTo>
                  <a:pt x="779179" y="698489"/>
                  <a:pt x="777391" y="688640"/>
                  <a:pt x="767558" y="677895"/>
                </a:cubicBezTo>
                <a:cubicBezTo>
                  <a:pt x="760407" y="669837"/>
                  <a:pt x="753256" y="666255"/>
                  <a:pt x="750574" y="666255"/>
                </a:cubicBezTo>
                <a:lnTo>
                  <a:pt x="722864" y="666255"/>
                </a:lnTo>
                <a:cubicBezTo>
                  <a:pt x="713031" y="666255"/>
                  <a:pt x="699622" y="659092"/>
                  <a:pt x="689789" y="647452"/>
                </a:cubicBezTo>
                <a:cubicBezTo>
                  <a:pt x="682638" y="639394"/>
                  <a:pt x="678168" y="629544"/>
                  <a:pt x="676381" y="620591"/>
                </a:cubicBezTo>
                <a:cubicBezTo>
                  <a:pt x="673699" y="613427"/>
                  <a:pt x="674593" y="607160"/>
                  <a:pt x="676381" y="601787"/>
                </a:cubicBezTo>
                <a:lnTo>
                  <a:pt x="660290" y="581194"/>
                </a:lnTo>
                <a:cubicBezTo>
                  <a:pt x="655821" y="576717"/>
                  <a:pt x="656715" y="570449"/>
                  <a:pt x="661184" y="566868"/>
                </a:cubicBezTo>
                <a:cubicBezTo>
                  <a:pt x="663419" y="565077"/>
                  <a:pt x="666101" y="564182"/>
                  <a:pt x="668671" y="564405"/>
                </a:cubicBezTo>
                <a:close/>
                <a:moveTo>
                  <a:pt x="556780" y="551610"/>
                </a:moveTo>
                <a:lnTo>
                  <a:pt x="522900" y="586439"/>
                </a:lnTo>
                <a:cubicBezTo>
                  <a:pt x="504177" y="605192"/>
                  <a:pt x="532707" y="683780"/>
                  <a:pt x="620081" y="770406"/>
                </a:cubicBezTo>
                <a:cubicBezTo>
                  <a:pt x="659311" y="808806"/>
                  <a:pt x="701215" y="839170"/>
                  <a:pt x="738661" y="857031"/>
                </a:cubicBezTo>
                <a:cubicBezTo>
                  <a:pt x="769866" y="871320"/>
                  <a:pt x="795722" y="873999"/>
                  <a:pt x="804637" y="865068"/>
                </a:cubicBezTo>
                <a:cubicBezTo>
                  <a:pt x="805529" y="864175"/>
                  <a:pt x="821577" y="846314"/>
                  <a:pt x="839409" y="829346"/>
                </a:cubicBezTo>
                <a:cubicBezTo>
                  <a:pt x="788589" y="820416"/>
                  <a:pt x="720829" y="776657"/>
                  <a:pt x="667335" y="721288"/>
                </a:cubicBezTo>
                <a:cubicBezTo>
                  <a:pt x="625431" y="681101"/>
                  <a:pt x="591551" y="636449"/>
                  <a:pt x="572828" y="595369"/>
                </a:cubicBezTo>
                <a:cubicBezTo>
                  <a:pt x="563912" y="579294"/>
                  <a:pt x="559454" y="563219"/>
                  <a:pt x="556780" y="551610"/>
                </a:cubicBezTo>
                <a:close/>
                <a:moveTo>
                  <a:pt x="619636" y="512763"/>
                </a:moveTo>
                <a:cubicBezTo>
                  <a:pt x="608268" y="510977"/>
                  <a:pt x="599576" y="511870"/>
                  <a:pt x="594226" y="514995"/>
                </a:cubicBezTo>
                <a:lnTo>
                  <a:pt x="587985" y="521246"/>
                </a:lnTo>
                <a:cubicBezTo>
                  <a:pt x="581744" y="531963"/>
                  <a:pt x="586202" y="555182"/>
                  <a:pt x="599575" y="583759"/>
                </a:cubicBezTo>
                <a:cubicBezTo>
                  <a:pt x="617407" y="620374"/>
                  <a:pt x="648612" y="662347"/>
                  <a:pt x="687841" y="700748"/>
                </a:cubicBezTo>
                <a:cubicBezTo>
                  <a:pt x="769866" y="782015"/>
                  <a:pt x="845650" y="811486"/>
                  <a:pt x="868831" y="798090"/>
                </a:cubicBezTo>
                <a:cubicBezTo>
                  <a:pt x="871506" y="795411"/>
                  <a:pt x="874180" y="792732"/>
                  <a:pt x="875072" y="791839"/>
                </a:cubicBezTo>
                <a:cubicBezTo>
                  <a:pt x="876855" y="789160"/>
                  <a:pt x="877747" y="785587"/>
                  <a:pt x="877747" y="780229"/>
                </a:cubicBezTo>
                <a:cubicBezTo>
                  <a:pt x="877747" y="779336"/>
                  <a:pt x="877747" y="776657"/>
                  <a:pt x="877747" y="774871"/>
                </a:cubicBezTo>
                <a:cubicBezTo>
                  <a:pt x="877747" y="773978"/>
                  <a:pt x="877747" y="773978"/>
                  <a:pt x="877747" y="773085"/>
                </a:cubicBezTo>
                <a:cubicBezTo>
                  <a:pt x="877747" y="771299"/>
                  <a:pt x="876855" y="769513"/>
                  <a:pt x="876855" y="766833"/>
                </a:cubicBezTo>
                <a:cubicBezTo>
                  <a:pt x="876855" y="765940"/>
                  <a:pt x="875963" y="765047"/>
                  <a:pt x="875963" y="765047"/>
                </a:cubicBezTo>
                <a:cubicBezTo>
                  <a:pt x="875963" y="762368"/>
                  <a:pt x="875072" y="760582"/>
                  <a:pt x="875072" y="758796"/>
                </a:cubicBezTo>
                <a:cubicBezTo>
                  <a:pt x="875072" y="757010"/>
                  <a:pt x="874180" y="755224"/>
                  <a:pt x="874180" y="753438"/>
                </a:cubicBezTo>
                <a:cubicBezTo>
                  <a:pt x="873289" y="752545"/>
                  <a:pt x="872397" y="750759"/>
                  <a:pt x="872397" y="749866"/>
                </a:cubicBezTo>
                <a:cubicBezTo>
                  <a:pt x="871506" y="747186"/>
                  <a:pt x="870614" y="744507"/>
                  <a:pt x="869722" y="742721"/>
                </a:cubicBezTo>
                <a:cubicBezTo>
                  <a:pt x="868831" y="741828"/>
                  <a:pt x="868831" y="740935"/>
                  <a:pt x="868831" y="739149"/>
                </a:cubicBezTo>
                <a:cubicBezTo>
                  <a:pt x="867048" y="736470"/>
                  <a:pt x="865264" y="732898"/>
                  <a:pt x="863481" y="730219"/>
                </a:cubicBezTo>
                <a:cubicBezTo>
                  <a:pt x="863481" y="729326"/>
                  <a:pt x="863481" y="729326"/>
                  <a:pt x="863481" y="729326"/>
                </a:cubicBezTo>
                <a:cubicBezTo>
                  <a:pt x="848325" y="697176"/>
                  <a:pt x="822469" y="660561"/>
                  <a:pt x="789481" y="626626"/>
                </a:cubicBezTo>
                <a:cubicBezTo>
                  <a:pt x="785023" y="621267"/>
                  <a:pt x="780565" y="615909"/>
                  <a:pt x="775215" y="611444"/>
                </a:cubicBezTo>
                <a:cubicBezTo>
                  <a:pt x="769866" y="606086"/>
                  <a:pt x="764517" y="600727"/>
                  <a:pt x="759167" y="596262"/>
                </a:cubicBezTo>
                <a:cubicBezTo>
                  <a:pt x="758276" y="595369"/>
                  <a:pt x="757384" y="594476"/>
                  <a:pt x="757384" y="594476"/>
                </a:cubicBezTo>
                <a:cubicBezTo>
                  <a:pt x="752035" y="589118"/>
                  <a:pt x="747577" y="585546"/>
                  <a:pt x="743119" y="581973"/>
                </a:cubicBezTo>
                <a:cubicBezTo>
                  <a:pt x="742227" y="581080"/>
                  <a:pt x="741336" y="580187"/>
                  <a:pt x="740444" y="579294"/>
                </a:cubicBezTo>
                <a:cubicBezTo>
                  <a:pt x="736878" y="576615"/>
                  <a:pt x="731528" y="573043"/>
                  <a:pt x="727962" y="569471"/>
                </a:cubicBezTo>
                <a:cubicBezTo>
                  <a:pt x="727070" y="568578"/>
                  <a:pt x="725287" y="568578"/>
                  <a:pt x="725287" y="567685"/>
                </a:cubicBezTo>
                <a:cubicBezTo>
                  <a:pt x="720829" y="564112"/>
                  <a:pt x="716372" y="561433"/>
                  <a:pt x="712805" y="557861"/>
                </a:cubicBezTo>
                <a:cubicBezTo>
                  <a:pt x="711914" y="556968"/>
                  <a:pt x="710130" y="556968"/>
                  <a:pt x="708347" y="555182"/>
                </a:cubicBezTo>
                <a:cubicBezTo>
                  <a:pt x="704781" y="553396"/>
                  <a:pt x="702106" y="550717"/>
                  <a:pt x="699432" y="548038"/>
                </a:cubicBezTo>
                <a:cubicBezTo>
                  <a:pt x="696757" y="547145"/>
                  <a:pt x="694974" y="546252"/>
                  <a:pt x="693191" y="545359"/>
                </a:cubicBezTo>
                <a:cubicBezTo>
                  <a:pt x="690516" y="542679"/>
                  <a:pt x="687841" y="541786"/>
                  <a:pt x="685166" y="540000"/>
                </a:cubicBezTo>
                <a:cubicBezTo>
                  <a:pt x="682492" y="538214"/>
                  <a:pt x="679817" y="536428"/>
                  <a:pt x="678034" y="536428"/>
                </a:cubicBezTo>
                <a:cubicBezTo>
                  <a:pt x="676251" y="534642"/>
                  <a:pt x="674468" y="533749"/>
                  <a:pt x="672684" y="532856"/>
                </a:cubicBezTo>
                <a:cubicBezTo>
                  <a:pt x="669118" y="531070"/>
                  <a:pt x="666443" y="529284"/>
                  <a:pt x="662877" y="528391"/>
                </a:cubicBezTo>
                <a:cubicBezTo>
                  <a:pt x="661985" y="527498"/>
                  <a:pt x="661094" y="527498"/>
                  <a:pt x="661094" y="526605"/>
                </a:cubicBezTo>
                <a:cubicBezTo>
                  <a:pt x="645045" y="519014"/>
                  <a:pt x="631003" y="514549"/>
                  <a:pt x="619636" y="512763"/>
                </a:cubicBezTo>
                <a:close/>
                <a:moveTo>
                  <a:pt x="614398" y="481841"/>
                </a:moveTo>
                <a:cubicBezTo>
                  <a:pt x="632787" y="483292"/>
                  <a:pt x="653961" y="490436"/>
                  <a:pt x="676251" y="501599"/>
                </a:cubicBezTo>
                <a:cubicBezTo>
                  <a:pt x="681600" y="504279"/>
                  <a:pt x="686058" y="506065"/>
                  <a:pt x="690516" y="509637"/>
                </a:cubicBezTo>
                <a:cubicBezTo>
                  <a:pt x="690516" y="509637"/>
                  <a:pt x="691407" y="509637"/>
                  <a:pt x="692299" y="509637"/>
                </a:cubicBezTo>
                <a:cubicBezTo>
                  <a:pt x="696757" y="512316"/>
                  <a:pt x="700323" y="514995"/>
                  <a:pt x="704781" y="517674"/>
                </a:cubicBezTo>
                <a:cubicBezTo>
                  <a:pt x="705673" y="518567"/>
                  <a:pt x="706564" y="518567"/>
                  <a:pt x="708347" y="519460"/>
                </a:cubicBezTo>
                <a:cubicBezTo>
                  <a:pt x="711914" y="522139"/>
                  <a:pt x="716372" y="524819"/>
                  <a:pt x="719938" y="527498"/>
                </a:cubicBezTo>
                <a:cubicBezTo>
                  <a:pt x="721721" y="528391"/>
                  <a:pt x="722613" y="529284"/>
                  <a:pt x="723504" y="530177"/>
                </a:cubicBezTo>
                <a:cubicBezTo>
                  <a:pt x="727962" y="532856"/>
                  <a:pt x="731528" y="536428"/>
                  <a:pt x="736878" y="539107"/>
                </a:cubicBezTo>
                <a:cubicBezTo>
                  <a:pt x="736878" y="539107"/>
                  <a:pt x="737769" y="540000"/>
                  <a:pt x="738661" y="540893"/>
                </a:cubicBezTo>
                <a:cubicBezTo>
                  <a:pt x="743119" y="543572"/>
                  <a:pt x="746685" y="547145"/>
                  <a:pt x="752035" y="550717"/>
                </a:cubicBezTo>
                <a:cubicBezTo>
                  <a:pt x="752035" y="551610"/>
                  <a:pt x="752926" y="551610"/>
                  <a:pt x="753818" y="553396"/>
                </a:cubicBezTo>
                <a:cubicBezTo>
                  <a:pt x="758276" y="556075"/>
                  <a:pt x="763625" y="559647"/>
                  <a:pt x="767191" y="563219"/>
                </a:cubicBezTo>
                <a:cubicBezTo>
                  <a:pt x="767191" y="563219"/>
                  <a:pt x="768083" y="564112"/>
                  <a:pt x="768974" y="565006"/>
                </a:cubicBezTo>
                <a:cubicBezTo>
                  <a:pt x="772541" y="568578"/>
                  <a:pt x="777890" y="573043"/>
                  <a:pt x="782348" y="576615"/>
                </a:cubicBezTo>
                <a:cubicBezTo>
                  <a:pt x="782348" y="577508"/>
                  <a:pt x="783240" y="577508"/>
                  <a:pt x="783240" y="577508"/>
                </a:cubicBezTo>
                <a:cubicBezTo>
                  <a:pt x="787698" y="581973"/>
                  <a:pt x="792155" y="586439"/>
                  <a:pt x="796613" y="590011"/>
                </a:cubicBezTo>
                <a:cubicBezTo>
                  <a:pt x="801071" y="594476"/>
                  <a:pt x="805529" y="599834"/>
                  <a:pt x="810878" y="605192"/>
                </a:cubicBezTo>
                <a:cubicBezTo>
                  <a:pt x="845650" y="641807"/>
                  <a:pt x="874180" y="681101"/>
                  <a:pt x="890229" y="716823"/>
                </a:cubicBezTo>
                <a:cubicBezTo>
                  <a:pt x="917867" y="773978"/>
                  <a:pt x="907169" y="802555"/>
                  <a:pt x="893795" y="816844"/>
                </a:cubicBezTo>
                <a:cubicBezTo>
                  <a:pt x="892012" y="817737"/>
                  <a:pt x="890229" y="819523"/>
                  <a:pt x="889337" y="820416"/>
                </a:cubicBezTo>
                <a:cubicBezTo>
                  <a:pt x="869722" y="840063"/>
                  <a:pt x="826927" y="884715"/>
                  <a:pt x="826035" y="885608"/>
                </a:cubicBezTo>
                <a:cubicBezTo>
                  <a:pt x="818011" y="893646"/>
                  <a:pt x="806421" y="899897"/>
                  <a:pt x="787698" y="899897"/>
                </a:cubicBezTo>
                <a:cubicBezTo>
                  <a:pt x="771649" y="899897"/>
                  <a:pt x="752035" y="895432"/>
                  <a:pt x="726179" y="883822"/>
                </a:cubicBezTo>
                <a:cubicBezTo>
                  <a:pt x="686058" y="865068"/>
                  <a:pt x="640588" y="832919"/>
                  <a:pt x="599575" y="791839"/>
                </a:cubicBezTo>
                <a:cubicBezTo>
                  <a:pt x="520225" y="713251"/>
                  <a:pt x="459598" y="607872"/>
                  <a:pt x="501502" y="565006"/>
                </a:cubicBezTo>
                <a:lnTo>
                  <a:pt x="563912" y="503385"/>
                </a:lnTo>
                <a:cubicBezTo>
                  <a:pt x="564804" y="500706"/>
                  <a:pt x="567479" y="498027"/>
                  <a:pt x="569262" y="496241"/>
                </a:cubicBezTo>
                <a:cubicBezTo>
                  <a:pt x="580407" y="484632"/>
                  <a:pt x="596009" y="480390"/>
                  <a:pt x="614398" y="481841"/>
                </a:cubicBezTo>
                <a:close/>
                <a:moveTo>
                  <a:pt x="338711" y="267923"/>
                </a:moveTo>
                <a:cubicBezTo>
                  <a:pt x="332488" y="309644"/>
                  <a:pt x="298703" y="365567"/>
                  <a:pt x="248915" y="417052"/>
                </a:cubicBezTo>
                <a:cubicBezTo>
                  <a:pt x="202684" y="462323"/>
                  <a:pt x="144894" y="501381"/>
                  <a:pt x="98663" y="511146"/>
                </a:cubicBezTo>
                <a:cubicBezTo>
                  <a:pt x="114666" y="525348"/>
                  <a:pt x="129780" y="538663"/>
                  <a:pt x="130669" y="539551"/>
                </a:cubicBezTo>
                <a:cubicBezTo>
                  <a:pt x="149340" y="555529"/>
                  <a:pt x="222243" y="531562"/>
                  <a:pt x="297814" y="456110"/>
                </a:cubicBezTo>
                <a:cubicBezTo>
                  <a:pt x="355604" y="397523"/>
                  <a:pt x="380498" y="342487"/>
                  <a:pt x="380498" y="314082"/>
                </a:cubicBezTo>
                <a:cubicBezTo>
                  <a:pt x="379608" y="306981"/>
                  <a:pt x="376941" y="301654"/>
                  <a:pt x="373385" y="298104"/>
                </a:cubicBezTo>
                <a:close/>
                <a:moveTo>
                  <a:pt x="258004" y="264694"/>
                </a:moveTo>
                <a:cubicBezTo>
                  <a:pt x="261584" y="267388"/>
                  <a:pt x="262479" y="273675"/>
                  <a:pt x="258004" y="278166"/>
                </a:cubicBezTo>
                <a:lnTo>
                  <a:pt x="243683" y="297026"/>
                </a:lnTo>
                <a:cubicBezTo>
                  <a:pt x="248158" y="301517"/>
                  <a:pt x="249948" y="307804"/>
                  <a:pt x="248158" y="314989"/>
                </a:cubicBezTo>
                <a:cubicBezTo>
                  <a:pt x="247263" y="320378"/>
                  <a:pt x="243683" y="326665"/>
                  <a:pt x="239207" y="332054"/>
                </a:cubicBezTo>
                <a:cubicBezTo>
                  <a:pt x="235627" y="336544"/>
                  <a:pt x="229362" y="337442"/>
                  <a:pt x="225782" y="333850"/>
                </a:cubicBezTo>
                <a:cubicBezTo>
                  <a:pt x="221306" y="331155"/>
                  <a:pt x="220411" y="323072"/>
                  <a:pt x="223991" y="319480"/>
                </a:cubicBezTo>
                <a:cubicBezTo>
                  <a:pt x="227572" y="315887"/>
                  <a:pt x="228467" y="312295"/>
                  <a:pt x="228467" y="310498"/>
                </a:cubicBezTo>
                <a:lnTo>
                  <a:pt x="223096" y="306008"/>
                </a:lnTo>
                <a:lnTo>
                  <a:pt x="221306" y="303313"/>
                </a:lnTo>
                <a:cubicBezTo>
                  <a:pt x="219516" y="303313"/>
                  <a:pt x="210566" y="306906"/>
                  <a:pt x="202510" y="316785"/>
                </a:cubicBezTo>
                <a:cubicBezTo>
                  <a:pt x="195350" y="325767"/>
                  <a:pt x="194454" y="332952"/>
                  <a:pt x="194454" y="335646"/>
                </a:cubicBezTo>
                <a:lnTo>
                  <a:pt x="198930" y="361692"/>
                </a:lnTo>
                <a:cubicBezTo>
                  <a:pt x="201615" y="372470"/>
                  <a:pt x="195350" y="385044"/>
                  <a:pt x="186399" y="396719"/>
                </a:cubicBezTo>
                <a:cubicBezTo>
                  <a:pt x="175658" y="411089"/>
                  <a:pt x="162232" y="418274"/>
                  <a:pt x="151492" y="418274"/>
                </a:cubicBezTo>
                <a:cubicBezTo>
                  <a:pt x="148807" y="418274"/>
                  <a:pt x="147911" y="417376"/>
                  <a:pt x="145226" y="417376"/>
                </a:cubicBezTo>
                <a:lnTo>
                  <a:pt x="129115" y="437135"/>
                </a:lnTo>
                <a:cubicBezTo>
                  <a:pt x="127325" y="438932"/>
                  <a:pt x="124640" y="440728"/>
                  <a:pt x="121955" y="440728"/>
                </a:cubicBezTo>
                <a:cubicBezTo>
                  <a:pt x="120165" y="440728"/>
                  <a:pt x="117479" y="439830"/>
                  <a:pt x="115689" y="438033"/>
                </a:cubicBezTo>
                <a:cubicBezTo>
                  <a:pt x="111214" y="434441"/>
                  <a:pt x="110319" y="428154"/>
                  <a:pt x="113899" y="424561"/>
                </a:cubicBezTo>
                <a:lnTo>
                  <a:pt x="129115" y="405701"/>
                </a:lnTo>
                <a:cubicBezTo>
                  <a:pt x="125535" y="403006"/>
                  <a:pt x="124640" y="399414"/>
                  <a:pt x="123745" y="394923"/>
                </a:cubicBezTo>
                <a:cubicBezTo>
                  <a:pt x="122850" y="387738"/>
                  <a:pt x="126430" y="378757"/>
                  <a:pt x="133591" y="370673"/>
                </a:cubicBezTo>
                <a:cubicBezTo>
                  <a:pt x="137171" y="366183"/>
                  <a:pt x="142541" y="365285"/>
                  <a:pt x="147911" y="368877"/>
                </a:cubicBezTo>
                <a:cubicBezTo>
                  <a:pt x="151492" y="372470"/>
                  <a:pt x="152387" y="378757"/>
                  <a:pt x="148807" y="382349"/>
                </a:cubicBezTo>
                <a:cubicBezTo>
                  <a:pt x="145226" y="386840"/>
                  <a:pt x="144331" y="390432"/>
                  <a:pt x="143436" y="392229"/>
                </a:cubicBezTo>
                <a:lnTo>
                  <a:pt x="150597" y="398516"/>
                </a:lnTo>
                <a:cubicBezTo>
                  <a:pt x="152387" y="399414"/>
                  <a:pt x="162232" y="395821"/>
                  <a:pt x="171183" y="384145"/>
                </a:cubicBezTo>
                <a:cubicBezTo>
                  <a:pt x="178343" y="376062"/>
                  <a:pt x="179238" y="367979"/>
                  <a:pt x="179238" y="365285"/>
                </a:cubicBezTo>
                <a:lnTo>
                  <a:pt x="174763" y="340137"/>
                </a:lnTo>
                <a:cubicBezTo>
                  <a:pt x="172973" y="329359"/>
                  <a:pt x="177448" y="315887"/>
                  <a:pt x="187294" y="304211"/>
                </a:cubicBezTo>
                <a:cubicBezTo>
                  <a:pt x="200720" y="288045"/>
                  <a:pt x="215936" y="281758"/>
                  <a:pt x="227572" y="285351"/>
                </a:cubicBezTo>
                <a:lnTo>
                  <a:pt x="242788" y="265592"/>
                </a:lnTo>
                <a:cubicBezTo>
                  <a:pt x="247263" y="261101"/>
                  <a:pt x="253528" y="261101"/>
                  <a:pt x="258004" y="264694"/>
                </a:cubicBezTo>
                <a:close/>
                <a:moveTo>
                  <a:pt x="286256" y="232416"/>
                </a:moveTo>
                <a:cubicBezTo>
                  <a:pt x="272031" y="232416"/>
                  <a:pt x="253361" y="237742"/>
                  <a:pt x="231134" y="249282"/>
                </a:cubicBezTo>
                <a:cubicBezTo>
                  <a:pt x="212464" y="258158"/>
                  <a:pt x="193793" y="269698"/>
                  <a:pt x="174234" y="286564"/>
                </a:cubicBezTo>
                <a:cubicBezTo>
                  <a:pt x="169788" y="289227"/>
                  <a:pt x="165343" y="292778"/>
                  <a:pt x="161787" y="296328"/>
                </a:cubicBezTo>
                <a:lnTo>
                  <a:pt x="160898" y="296328"/>
                </a:lnTo>
                <a:cubicBezTo>
                  <a:pt x="157341" y="299879"/>
                  <a:pt x="153785" y="302542"/>
                  <a:pt x="150229" y="306981"/>
                </a:cubicBezTo>
                <a:cubicBezTo>
                  <a:pt x="149340" y="307868"/>
                  <a:pt x="148451" y="307868"/>
                  <a:pt x="148451" y="307868"/>
                </a:cubicBezTo>
                <a:cubicBezTo>
                  <a:pt x="144005" y="312307"/>
                  <a:pt x="140449" y="315857"/>
                  <a:pt x="136004" y="320296"/>
                </a:cubicBezTo>
                <a:cubicBezTo>
                  <a:pt x="131558" y="324734"/>
                  <a:pt x="128002" y="328285"/>
                  <a:pt x="124446" y="332723"/>
                </a:cubicBezTo>
                <a:cubicBezTo>
                  <a:pt x="79103" y="380657"/>
                  <a:pt x="55098" y="429480"/>
                  <a:pt x="54209" y="457885"/>
                </a:cubicBezTo>
                <a:cubicBezTo>
                  <a:pt x="53320" y="458773"/>
                  <a:pt x="53320" y="458773"/>
                  <a:pt x="53320" y="459660"/>
                </a:cubicBezTo>
                <a:cubicBezTo>
                  <a:pt x="53320" y="461436"/>
                  <a:pt x="54209" y="462323"/>
                  <a:pt x="54209" y="464099"/>
                </a:cubicBezTo>
                <a:cubicBezTo>
                  <a:pt x="54209" y="464986"/>
                  <a:pt x="54209" y="464986"/>
                  <a:pt x="54209" y="464986"/>
                </a:cubicBezTo>
                <a:cubicBezTo>
                  <a:pt x="55098" y="469425"/>
                  <a:pt x="55987" y="472976"/>
                  <a:pt x="57766" y="475639"/>
                </a:cubicBezTo>
                <a:cubicBezTo>
                  <a:pt x="58655" y="476526"/>
                  <a:pt x="61322" y="478302"/>
                  <a:pt x="63989" y="480965"/>
                </a:cubicBezTo>
                <a:cubicBezTo>
                  <a:pt x="87994" y="491617"/>
                  <a:pt x="156452" y="467649"/>
                  <a:pt x="227578" y="395748"/>
                </a:cubicBezTo>
                <a:cubicBezTo>
                  <a:pt x="286256" y="337161"/>
                  <a:pt x="311150" y="282126"/>
                  <a:pt x="309372" y="253720"/>
                </a:cubicBezTo>
                <a:cubicBezTo>
                  <a:pt x="309372" y="248394"/>
                  <a:pt x="307594" y="243956"/>
                  <a:pt x="306705" y="240405"/>
                </a:cubicBezTo>
                <a:lnTo>
                  <a:pt x="299592" y="235079"/>
                </a:lnTo>
                <a:cubicBezTo>
                  <a:pt x="297814" y="234191"/>
                  <a:pt x="296036" y="234191"/>
                  <a:pt x="295147" y="233304"/>
                </a:cubicBezTo>
                <a:cubicBezTo>
                  <a:pt x="294258" y="233304"/>
                  <a:pt x="293369" y="233304"/>
                  <a:pt x="293369" y="233304"/>
                </a:cubicBezTo>
                <a:cubicBezTo>
                  <a:pt x="291591" y="233304"/>
                  <a:pt x="290702" y="233304"/>
                  <a:pt x="289813" y="232416"/>
                </a:cubicBezTo>
                <a:cubicBezTo>
                  <a:pt x="288923" y="232416"/>
                  <a:pt x="287145" y="232416"/>
                  <a:pt x="286256" y="232416"/>
                </a:cubicBezTo>
                <a:close/>
                <a:moveTo>
                  <a:pt x="285367" y="202235"/>
                </a:moveTo>
                <a:cubicBezTo>
                  <a:pt x="299592" y="202235"/>
                  <a:pt x="312928" y="206673"/>
                  <a:pt x="321819" y="214662"/>
                </a:cubicBezTo>
                <a:cubicBezTo>
                  <a:pt x="323597" y="216438"/>
                  <a:pt x="325375" y="217325"/>
                  <a:pt x="327153" y="219101"/>
                </a:cubicBezTo>
                <a:lnTo>
                  <a:pt x="392944" y="275024"/>
                </a:lnTo>
                <a:cubicBezTo>
                  <a:pt x="402724" y="283901"/>
                  <a:pt x="408948" y="296328"/>
                  <a:pt x="409837" y="313194"/>
                </a:cubicBezTo>
                <a:cubicBezTo>
                  <a:pt x="411615" y="354915"/>
                  <a:pt x="375163" y="419715"/>
                  <a:pt x="318263" y="476526"/>
                </a:cubicBezTo>
                <a:cubicBezTo>
                  <a:pt x="265808" y="529787"/>
                  <a:pt x="196460" y="574170"/>
                  <a:pt x="148451" y="574170"/>
                </a:cubicBezTo>
                <a:cubicBezTo>
                  <a:pt x="133336" y="574170"/>
                  <a:pt x="120889" y="570620"/>
                  <a:pt x="111110" y="560855"/>
                </a:cubicBezTo>
                <a:cubicBezTo>
                  <a:pt x="110221" y="560855"/>
                  <a:pt x="65767" y="521798"/>
                  <a:pt x="46208" y="504932"/>
                </a:cubicBezTo>
                <a:cubicBezTo>
                  <a:pt x="44430" y="503156"/>
                  <a:pt x="42651" y="503156"/>
                  <a:pt x="40873" y="501381"/>
                </a:cubicBezTo>
                <a:cubicBezTo>
                  <a:pt x="35539" y="496943"/>
                  <a:pt x="32872" y="491617"/>
                  <a:pt x="30204" y="487178"/>
                </a:cubicBezTo>
                <a:lnTo>
                  <a:pt x="30204" y="486291"/>
                </a:lnTo>
                <a:cubicBezTo>
                  <a:pt x="28426" y="483628"/>
                  <a:pt x="27537" y="481852"/>
                  <a:pt x="26648" y="478302"/>
                </a:cubicBezTo>
                <a:cubicBezTo>
                  <a:pt x="26648" y="477414"/>
                  <a:pt x="26648" y="476526"/>
                  <a:pt x="26648" y="476526"/>
                </a:cubicBezTo>
                <a:cubicBezTo>
                  <a:pt x="25759" y="473863"/>
                  <a:pt x="25759" y="471200"/>
                  <a:pt x="24870" y="468537"/>
                </a:cubicBezTo>
                <a:cubicBezTo>
                  <a:pt x="24870" y="467649"/>
                  <a:pt x="24870" y="467649"/>
                  <a:pt x="24870" y="464986"/>
                </a:cubicBezTo>
                <a:cubicBezTo>
                  <a:pt x="24870" y="464986"/>
                  <a:pt x="24870" y="464099"/>
                  <a:pt x="24870" y="463211"/>
                </a:cubicBezTo>
                <a:cubicBezTo>
                  <a:pt x="23981" y="454334"/>
                  <a:pt x="25759" y="442795"/>
                  <a:pt x="28426" y="431255"/>
                </a:cubicBezTo>
                <a:cubicBezTo>
                  <a:pt x="37317" y="399299"/>
                  <a:pt x="60433" y="361129"/>
                  <a:pt x="91550" y="324734"/>
                </a:cubicBezTo>
                <a:cubicBezTo>
                  <a:pt x="95996" y="320296"/>
                  <a:pt x="98663" y="316745"/>
                  <a:pt x="102219" y="313194"/>
                </a:cubicBezTo>
                <a:cubicBezTo>
                  <a:pt x="102219" y="312307"/>
                  <a:pt x="103108" y="312307"/>
                  <a:pt x="103108" y="311419"/>
                </a:cubicBezTo>
                <a:cubicBezTo>
                  <a:pt x="106664" y="307868"/>
                  <a:pt x="111110" y="302542"/>
                  <a:pt x="115555" y="298991"/>
                </a:cubicBezTo>
                <a:cubicBezTo>
                  <a:pt x="119111" y="295441"/>
                  <a:pt x="123557" y="291002"/>
                  <a:pt x="127113" y="286564"/>
                </a:cubicBezTo>
                <a:cubicBezTo>
                  <a:pt x="128891" y="285676"/>
                  <a:pt x="130669" y="284789"/>
                  <a:pt x="131558" y="283013"/>
                </a:cubicBezTo>
                <a:cubicBezTo>
                  <a:pt x="135115" y="280350"/>
                  <a:pt x="137782" y="277687"/>
                  <a:pt x="141338" y="275024"/>
                </a:cubicBezTo>
                <a:cubicBezTo>
                  <a:pt x="143116" y="273249"/>
                  <a:pt x="144005" y="272361"/>
                  <a:pt x="146672" y="271474"/>
                </a:cubicBezTo>
                <a:cubicBezTo>
                  <a:pt x="148451" y="268811"/>
                  <a:pt x="152007" y="266148"/>
                  <a:pt x="154674" y="263484"/>
                </a:cubicBezTo>
                <a:cubicBezTo>
                  <a:pt x="156452" y="261709"/>
                  <a:pt x="158230" y="260821"/>
                  <a:pt x="160008" y="259934"/>
                </a:cubicBezTo>
                <a:cubicBezTo>
                  <a:pt x="163565" y="257271"/>
                  <a:pt x="165343" y="254608"/>
                  <a:pt x="168899" y="252832"/>
                </a:cubicBezTo>
                <a:cubicBezTo>
                  <a:pt x="170677" y="251057"/>
                  <a:pt x="172455" y="250169"/>
                  <a:pt x="175123" y="249282"/>
                </a:cubicBezTo>
                <a:cubicBezTo>
                  <a:pt x="177790" y="246619"/>
                  <a:pt x="179568" y="245731"/>
                  <a:pt x="182235" y="243068"/>
                </a:cubicBezTo>
                <a:cubicBezTo>
                  <a:pt x="184902" y="241293"/>
                  <a:pt x="186681" y="240405"/>
                  <a:pt x="189348" y="239517"/>
                </a:cubicBezTo>
                <a:cubicBezTo>
                  <a:pt x="191126" y="237742"/>
                  <a:pt x="194682" y="235967"/>
                  <a:pt x="196460" y="234191"/>
                </a:cubicBezTo>
                <a:cubicBezTo>
                  <a:pt x="199128" y="233304"/>
                  <a:pt x="201795" y="231528"/>
                  <a:pt x="203573" y="229753"/>
                </a:cubicBezTo>
                <a:cubicBezTo>
                  <a:pt x="205351" y="228865"/>
                  <a:pt x="208018" y="227978"/>
                  <a:pt x="210685" y="226202"/>
                </a:cubicBezTo>
                <a:cubicBezTo>
                  <a:pt x="213353" y="224427"/>
                  <a:pt x="216020" y="222651"/>
                  <a:pt x="217798" y="222651"/>
                </a:cubicBezTo>
                <a:cubicBezTo>
                  <a:pt x="220465" y="220876"/>
                  <a:pt x="222243" y="219988"/>
                  <a:pt x="224021" y="219101"/>
                </a:cubicBezTo>
                <a:cubicBezTo>
                  <a:pt x="227578" y="217325"/>
                  <a:pt x="229356" y="217325"/>
                  <a:pt x="232912" y="215550"/>
                </a:cubicBezTo>
                <a:cubicBezTo>
                  <a:pt x="233801" y="214662"/>
                  <a:pt x="235579" y="213775"/>
                  <a:pt x="237357" y="213775"/>
                </a:cubicBezTo>
                <a:cubicBezTo>
                  <a:pt x="240914" y="212887"/>
                  <a:pt x="242692" y="211112"/>
                  <a:pt x="246248" y="210224"/>
                </a:cubicBezTo>
                <a:cubicBezTo>
                  <a:pt x="248026" y="209336"/>
                  <a:pt x="248915" y="209336"/>
                  <a:pt x="249804" y="208449"/>
                </a:cubicBezTo>
                <a:cubicBezTo>
                  <a:pt x="254250" y="207561"/>
                  <a:pt x="256917" y="207561"/>
                  <a:pt x="259584" y="206673"/>
                </a:cubicBezTo>
                <a:cubicBezTo>
                  <a:pt x="260473" y="205786"/>
                  <a:pt x="261362" y="205786"/>
                  <a:pt x="262251" y="205786"/>
                </a:cubicBezTo>
                <a:cubicBezTo>
                  <a:pt x="265808" y="204898"/>
                  <a:pt x="269364" y="204010"/>
                  <a:pt x="272920" y="203123"/>
                </a:cubicBezTo>
                <a:cubicBezTo>
                  <a:pt x="272920" y="203123"/>
                  <a:pt x="273809" y="203123"/>
                  <a:pt x="274698" y="203123"/>
                </a:cubicBezTo>
                <a:cubicBezTo>
                  <a:pt x="277366" y="203123"/>
                  <a:pt x="280922" y="202235"/>
                  <a:pt x="285367" y="202235"/>
                </a:cubicBezTo>
                <a:close/>
                <a:moveTo>
                  <a:pt x="887978" y="192719"/>
                </a:moveTo>
                <a:cubicBezTo>
                  <a:pt x="850600" y="235634"/>
                  <a:pt x="776736" y="267821"/>
                  <a:pt x="687742" y="271397"/>
                </a:cubicBezTo>
                <a:cubicBezTo>
                  <a:pt x="680623" y="273185"/>
                  <a:pt x="673503" y="273185"/>
                  <a:pt x="666384" y="273185"/>
                </a:cubicBezTo>
                <a:cubicBezTo>
                  <a:pt x="613878" y="273185"/>
                  <a:pt x="563151" y="262456"/>
                  <a:pt x="523994" y="243681"/>
                </a:cubicBezTo>
                <a:cubicBezTo>
                  <a:pt x="507085" y="235634"/>
                  <a:pt x="492846" y="224906"/>
                  <a:pt x="481277" y="215071"/>
                </a:cubicBezTo>
                <a:lnTo>
                  <a:pt x="483057" y="240999"/>
                </a:lnTo>
                <a:cubicBezTo>
                  <a:pt x="483947" y="267821"/>
                  <a:pt x="504416" y="291961"/>
                  <a:pt x="542683" y="309842"/>
                </a:cubicBezTo>
                <a:cubicBezTo>
                  <a:pt x="582730" y="329511"/>
                  <a:pt x="636126" y="338452"/>
                  <a:pt x="691302" y="335770"/>
                </a:cubicBezTo>
                <a:cubicBezTo>
                  <a:pt x="747368" y="333088"/>
                  <a:pt x="798984" y="318782"/>
                  <a:pt x="837251" y="294643"/>
                </a:cubicBezTo>
                <a:cubicBezTo>
                  <a:pt x="871959" y="273185"/>
                  <a:pt x="891537" y="245469"/>
                  <a:pt x="889757" y="219541"/>
                </a:cubicBezTo>
                <a:close/>
                <a:moveTo>
                  <a:pt x="670608" y="49180"/>
                </a:moveTo>
                <a:cubicBezTo>
                  <a:pt x="675882" y="49180"/>
                  <a:pt x="680277" y="53668"/>
                  <a:pt x="680277" y="59951"/>
                </a:cubicBezTo>
                <a:lnTo>
                  <a:pt x="681157" y="73416"/>
                </a:lnTo>
                <a:lnTo>
                  <a:pt x="691705" y="73416"/>
                </a:lnTo>
                <a:cubicBezTo>
                  <a:pt x="709287" y="71621"/>
                  <a:pt x="724231" y="82392"/>
                  <a:pt x="725111" y="96754"/>
                </a:cubicBezTo>
                <a:cubicBezTo>
                  <a:pt x="725111" y="102140"/>
                  <a:pt x="721594" y="106628"/>
                  <a:pt x="715441" y="106628"/>
                </a:cubicBezTo>
                <a:cubicBezTo>
                  <a:pt x="710166" y="107525"/>
                  <a:pt x="705771" y="103037"/>
                  <a:pt x="705771" y="97652"/>
                </a:cubicBezTo>
                <a:cubicBezTo>
                  <a:pt x="704892" y="95856"/>
                  <a:pt x="700496" y="92266"/>
                  <a:pt x="692585" y="93163"/>
                </a:cubicBezTo>
                <a:lnTo>
                  <a:pt x="672366" y="94061"/>
                </a:lnTo>
                <a:lnTo>
                  <a:pt x="665333" y="94061"/>
                </a:lnTo>
                <a:cubicBezTo>
                  <a:pt x="657421" y="94959"/>
                  <a:pt x="651268" y="97652"/>
                  <a:pt x="645993" y="101242"/>
                </a:cubicBezTo>
                <a:cubicBezTo>
                  <a:pt x="641598" y="103935"/>
                  <a:pt x="640719" y="106628"/>
                  <a:pt x="640719" y="108423"/>
                </a:cubicBezTo>
                <a:cubicBezTo>
                  <a:pt x="640719" y="112014"/>
                  <a:pt x="645114" y="116502"/>
                  <a:pt x="653905" y="118297"/>
                </a:cubicBezTo>
                <a:lnTo>
                  <a:pt x="698738" y="128171"/>
                </a:lnTo>
                <a:cubicBezTo>
                  <a:pt x="716320" y="131761"/>
                  <a:pt x="727748" y="142533"/>
                  <a:pt x="728627" y="156895"/>
                </a:cubicBezTo>
                <a:cubicBezTo>
                  <a:pt x="729506" y="173950"/>
                  <a:pt x="711045" y="189209"/>
                  <a:pt x="687310" y="192800"/>
                </a:cubicBezTo>
                <a:lnTo>
                  <a:pt x="687310" y="206264"/>
                </a:lnTo>
                <a:cubicBezTo>
                  <a:pt x="688189" y="211650"/>
                  <a:pt x="683794" y="217035"/>
                  <a:pt x="678519" y="217035"/>
                </a:cubicBezTo>
                <a:lnTo>
                  <a:pt x="677640" y="217035"/>
                </a:lnTo>
                <a:cubicBezTo>
                  <a:pt x="672366" y="217035"/>
                  <a:pt x="668849" y="213445"/>
                  <a:pt x="667970" y="208059"/>
                </a:cubicBezTo>
                <a:lnTo>
                  <a:pt x="667091" y="192800"/>
                </a:lnTo>
                <a:lnTo>
                  <a:pt x="657421" y="193697"/>
                </a:lnTo>
                <a:cubicBezTo>
                  <a:pt x="656542" y="193697"/>
                  <a:pt x="655663" y="193697"/>
                  <a:pt x="655663" y="193697"/>
                </a:cubicBezTo>
                <a:cubicBezTo>
                  <a:pt x="647751" y="193697"/>
                  <a:pt x="640719" y="192800"/>
                  <a:pt x="635444" y="189209"/>
                </a:cubicBezTo>
                <a:cubicBezTo>
                  <a:pt x="628412" y="184721"/>
                  <a:pt x="624016" y="178438"/>
                  <a:pt x="624016" y="171257"/>
                </a:cubicBezTo>
                <a:cubicBezTo>
                  <a:pt x="623137" y="165871"/>
                  <a:pt x="627533" y="160485"/>
                  <a:pt x="632807" y="160485"/>
                </a:cubicBezTo>
                <a:cubicBezTo>
                  <a:pt x="638082" y="160485"/>
                  <a:pt x="642477" y="164973"/>
                  <a:pt x="643356" y="170359"/>
                </a:cubicBezTo>
                <a:cubicBezTo>
                  <a:pt x="643356" y="171257"/>
                  <a:pt x="648631" y="174847"/>
                  <a:pt x="655663" y="173950"/>
                </a:cubicBezTo>
                <a:lnTo>
                  <a:pt x="675882" y="173052"/>
                </a:lnTo>
                <a:lnTo>
                  <a:pt x="682036" y="172154"/>
                </a:lnTo>
                <a:cubicBezTo>
                  <a:pt x="697859" y="172154"/>
                  <a:pt x="709287" y="163178"/>
                  <a:pt x="709287" y="156895"/>
                </a:cubicBezTo>
                <a:cubicBezTo>
                  <a:pt x="709287" y="154202"/>
                  <a:pt x="704013" y="149714"/>
                  <a:pt x="695222" y="147918"/>
                </a:cubicBezTo>
                <a:lnTo>
                  <a:pt x="649510" y="138045"/>
                </a:lnTo>
                <a:cubicBezTo>
                  <a:pt x="632807" y="134454"/>
                  <a:pt x="621379" y="123683"/>
                  <a:pt x="620500" y="109321"/>
                </a:cubicBezTo>
                <a:cubicBezTo>
                  <a:pt x="620500" y="100344"/>
                  <a:pt x="625774" y="91368"/>
                  <a:pt x="634565" y="84187"/>
                </a:cubicBezTo>
                <a:cubicBezTo>
                  <a:pt x="641598" y="78802"/>
                  <a:pt x="652147" y="75211"/>
                  <a:pt x="660938" y="75211"/>
                </a:cubicBezTo>
                <a:lnTo>
                  <a:pt x="660938" y="59951"/>
                </a:lnTo>
                <a:cubicBezTo>
                  <a:pt x="660938" y="54566"/>
                  <a:pt x="665333" y="50078"/>
                  <a:pt x="670608" y="49180"/>
                </a:cubicBezTo>
                <a:close/>
                <a:moveTo>
                  <a:pt x="694862" y="30000"/>
                </a:moveTo>
                <a:cubicBezTo>
                  <a:pt x="688632" y="30000"/>
                  <a:pt x="682403" y="30000"/>
                  <a:pt x="675283" y="30894"/>
                </a:cubicBezTo>
                <a:cubicBezTo>
                  <a:pt x="564931" y="36258"/>
                  <a:pt x="474158" y="89902"/>
                  <a:pt x="477718" y="147122"/>
                </a:cubicBezTo>
                <a:cubicBezTo>
                  <a:pt x="478607" y="173944"/>
                  <a:pt x="499076" y="198084"/>
                  <a:pt x="536453" y="216859"/>
                </a:cubicBezTo>
                <a:cubicBezTo>
                  <a:pt x="577390" y="235634"/>
                  <a:pt x="630786" y="245469"/>
                  <a:pt x="685962" y="242787"/>
                </a:cubicBezTo>
                <a:cubicBezTo>
                  <a:pt x="797204" y="236529"/>
                  <a:pt x="887088" y="183779"/>
                  <a:pt x="884418" y="126559"/>
                </a:cubicBezTo>
                <a:cubicBezTo>
                  <a:pt x="884418" y="122982"/>
                  <a:pt x="883528" y="119406"/>
                  <a:pt x="882638" y="115830"/>
                </a:cubicBezTo>
                <a:cubicBezTo>
                  <a:pt x="882638" y="114936"/>
                  <a:pt x="881748" y="114042"/>
                  <a:pt x="881748" y="113148"/>
                </a:cubicBezTo>
                <a:cubicBezTo>
                  <a:pt x="881748" y="111359"/>
                  <a:pt x="879968" y="107783"/>
                  <a:pt x="879078" y="105995"/>
                </a:cubicBezTo>
                <a:cubicBezTo>
                  <a:pt x="879078" y="105101"/>
                  <a:pt x="878188" y="104207"/>
                  <a:pt x="878188" y="103313"/>
                </a:cubicBezTo>
                <a:cubicBezTo>
                  <a:pt x="876408" y="101525"/>
                  <a:pt x="875518" y="97949"/>
                  <a:pt x="873739" y="96160"/>
                </a:cubicBezTo>
                <a:cubicBezTo>
                  <a:pt x="872849" y="95266"/>
                  <a:pt x="871959" y="94372"/>
                  <a:pt x="871069" y="93478"/>
                </a:cubicBezTo>
                <a:cubicBezTo>
                  <a:pt x="870179" y="91690"/>
                  <a:pt x="868399" y="89008"/>
                  <a:pt x="866619" y="87220"/>
                </a:cubicBezTo>
                <a:cubicBezTo>
                  <a:pt x="865729" y="86326"/>
                  <a:pt x="864839" y="85432"/>
                  <a:pt x="863949" y="84538"/>
                </a:cubicBezTo>
                <a:cubicBezTo>
                  <a:pt x="862169" y="81855"/>
                  <a:pt x="859500" y="80067"/>
                  <a:pt x="857720" y="78279"/>
                </a:cubicBezTo>
                <a:cubicBezTo>
                  <a:pt x="856830" y="77385"/>
                  <a:pt x="855050" y="76491"/>
                  <a:pt x="854160" y="74703"/>
                </a:cubicBezTo>
                <a:cubicBezTo>
                  <a:pt x="852380" y="73809"/>
                  <a:pt x="849710" y="72021"/>
                  <a:pt x="847930" y="71127"/>
                </a:cubicBezTo>
                <a:cubicBezTo>
                  <a:pt x="846151" y="69338"/>
                  <a:pt x="844371" y="68444"/>
                  <a:pt x="843481" y="67550"/>
                </a:cubicBezTo>
                <a:cubicBezTo>
                  <a:pt x="840811" y="65762"/>
                  <a:pt x="838141" y="64868"/>
                  <a:pt x="836361" y="63080"/>
                </a:cubicBezTo>
                <a:cubicBezTo>
                  <a:pt x="833692" y="62186"/>
                  <a:pt x="832802" y="61292"/>
                  <a:pt x="831022" y="59504"/>
                </a:cubicBezTo>
                <a:cubicBezTo>
                  <a:pt x="827462" y="59504"/>
                  <a:pt x="825682" y="57716"/>
                  <a:pt x="823012" y="55927"/>
                </a:cubicBezTo>
                <a:cubicBezTo>
                  <a:pt x="821232" y="55033"/>
                  <a:pt x="818563" y="54139"/>
                  <a:pt x="817673" y="54139"/>
                </a:cubicBezTo>
                <a:cubicBezTo>
                  <a:pt x="814113" y="52351"/>
                  <a:pt x="812333" y="51457"/>
                  <a:pt x="808773" y="49669"/>
                </a:cubicBezTo>
                <a:cubicBezTo>
                  <a:pt x="806104" y="48775"/>
                  <a:pt x="804324" y="47881"/>
                  <a:pt x="801654" y="47881"/>
                </a:cubicBezTo>
                <a:cubicBezTo>
                  <a:pt x="799874" y="46987"/>
                  <a:pt x="797204" y="45199"/>
                  <a:pt x="793644" y="44305"/>
                </a:cubicBezTo>
                <a:cubicBezTo>
                  <a:pt x="790975" y="44305"/>
                  <a:pt x="789195" y="43411"/>
                  <a:pt x="785635" y="42516"/>
                </a:cubicBezTo>
                <a:cubicBezTo>
                  <a:pt x="783855" y="41622"/>
                  <a:pt x="780295" y="40728"/>
                  <a:pt x="777626" y="39834"/>
                </a:cubicBezTo>
                <a:cubicBezTo>
                  <a:pt x="774066" y="38940"/>
                  <a:pt x="772286" y="38940"/>
                  <a:pt x="768726" y="38940"/>
                </a:cubicBezTo>
                <a:cubicBezTo>
                  <a:pt x="766056" y="38046"/>
                  <a:pt x="763387" y="37152"/>
                  <a:pt x="759827" y="36258"/>
                </a:cubicBezTo>
                <a:cubicBezTo>
                  <a:pt x="758047" y="36258"/>
                  <a:pt x="754487" y="35364"/>
                  <a:pt x="751818" y="34470"/>
                </a:cubicBezTo>
                <a:cubicBezTo>
                  <a:pt x="748258" y="34470"/>
                  <a:pt x="745588" y="33576"/>
                  <a:pt x="742028" y="32682"/>
                </a:cubicBezTo>
                <a:cubicBezTo>
                  <a:pt x="739358" y="32682"/>
                  <a:pt x="736689" y="32682"/>
                  <a:pt x="733129" y="32682"/>
                </a:cubicBezTo>
                <a:cubicBezTo>
                  <a:pt x="730459" y="32682"/>
                  <a:pt x="726899" y="31788"/>
                  <a:pt x="723340" y="31788"/>
                </a:cubicBezTo>
                <a:cubicBezTo>
                  <a:pt x="720670" y="31788"/>
                  <a:pt x="717110" y="30894"/>
                  <a:pt x="714440" y="30894"/>
                </a:cubicBezTo>
                <a:cubicBezTo>
                  <a:pt x="709991" y="30894"/>
                  <a:pt x="706431" y="30894"/>
                  <a:pt x="702871" y="30894"/>
                </a:cubicBezTo>
                <a:cubicBezTo>
                  <a:pt x="701091" y="30000"/>
                  <a:pt x="697531" y="30000"/>
                  <a:pt x="694862" y="30000"/>
                </a:cubicBezTo>
                <a:close/>
                <a:moveTo>
                  <a:pt x="674393" y="495"/>
                </a:moveTo>
                <a:cubicBezTo>
                  <a:pt x="805214" y="-5763"/>
                  <a:pt x="910226" y="47881"/>
                  <a:pt x="913786" y="124770"/>
                </a:cubicBezTo>
                <a:lnTo>
                  <a:pt x="919125" y="218647"/>
                </a:lnTo>
                <a:cubicBezTo>
                  <a:pt x="921795" y="256198"/>
                  <a:pt x="897767" y="292855"/>
                  <a:pt x="853270" y="320571"/>
                </a:cubicBezTo>
                <a:cubicBezTo>
                  <a:pt x="810553" y="346498"/>
                  <a:pt x="753597" y="362592"/>
                  <a:pt x="693082" y="366168"/>
                </a:cubicBezTo>
                <a:cubicBezTo>
                  <a:pt x="685962" y="366168"/>
                  <a:pt x="677953" y="366168"/>
                  <a:pt x="671723" y="366168"/>
                </a:cubicBezTo>
                <a:cubicBezTo>
                  <a:pt x="619217" y="366168"/>
                  <a:pt x="569381" y="356333"/>
                  <a:pt x="529334" y="336664"/>
                </a:cubicBezTo>
                <a:cubicBezTo>
                  <a:pt x="482167" y="314312"/>
                  <a:pt x="454579" y="280338"/>
                  <a:pt x="452799" y="241893"/>
                </a:cubicBezTo>
                <a:lnTo>
                  <a:pt x="447460" y="148910"/>
                </a:lnTo>
                <a:cubicBezTo>
                  <a:pt x="443900" y="80067"/>
                  <a:pt x="525774" y="20165"/>
                  <a:pt x="637906" y="4072"/>
                </a:cubicBezTo>
                <a:cubicBezTo>
                  <a:pt x="649475" y="2284"/>
                  <a:pt x="661934" y="1390"/>
                  <a:pt x="674393" y="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1" name="Freeform 197">
            <a:extLst>
              <a:ext uri="{FF2B5EF4-FFF2-40B4-BE49-F238E27FC236}">
                <a16:creationId xmlns:a16="http://schemas.microsoft.com/office/drawing/2014/main" id="{4E908AA6-74F7-4BB1-8C4E-1B8EDCB8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435" y="5969108"/>
            <a:ext cx="1942608" cy="1942611"/>
          </a:xfrm>
          <a:custGeom>
            <a:avLst/>
            <a:gdLst>
              <a:gd name="T0" fmla="*/ 2184 w 2185"/>
              <a:gd name="T1" fmla="*/ 1091 h 2183"/>
              <a:gd name="T2" fmla="*/ 2184 w 2185"/>
              <a:gd name="T3" fmla="*/ 1091 h 2183"/>
              <a:gd name="T4" fmla="*/ 1092 w 2185"/>
              <a:gd name="T5" fmla="*/ 2182 h 2183"/>
              <a:gd name="T6" fmla="*/ 1092 w 2185"/>
              <a:gd name="T7" fmla="*/ 2182 h 2183"/>
              <a:gd name="T8" fmla="*/ 0 w 2185"/>
              <a:gd name="T9" fmla="*/ 1091 h 2183"/>
              <a:gd name="T10" fmla="*/ 0 w 2185"/>
              <a:gd name="T11" fmla="*/ 1091 h 2183"/>
              <a:gd name="T12" fmla="*/ 1092 w 2185"/>
              <a:gd name="T13" fmla="*/ 0 h 2183"/>
              <a:gd name="T14" fmla="*/ 1092 w 2185"/>
              <a:gd name="T15" fmla="*/ 0 h 2183"/>
              <a:gd name="T16" fmla="*/ 2184 w 2185"/>
              <a:gd name="T17" fmla="*/ 1091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5" h="2183">
                <a:moveTo>
                  <a:pt x="2184" y="1091"/>
                </a:moveTo>
                <a:lnTo>
                  <a:pt x="2184" y="1091"/>
                </a:lnTo>
                <a:cubicBezTo>
                  <a:pt x="2184" y="1693"/>
                  <a:pt x="1695" y="2182"/>
                  <a:pt x="1092" y="2182"/>
                </a:cubicBezTo>
                <a:lnTo>
                  <a:pt x="1092" y="2182"/>
                </a:lnTo>
                <a:cubicBezTo>
                  <a:pt x="489" y="2182"/>
                  <a:pt x="0" y="1693"/>
                  <a:pt x="0" y="1091"/>
                </a:cubicBezTo>
                <a:lnTo>
                  <a:pt x="0" y="1091"/>
                </a:lnTo>
                <a:cubicBezTo>
                  <a:pt x="0" y="489"/>
                  <a:pt x="489" y="0"/>
                  <a:pt x="1092" y="0"/>
                </a:cubicBezTo>
                <a:lnTo>
                  <a:pt x="1092" y="0"/>
                </a:lnTo>
                <a:cubicBezTo>
                  <a:pt x="1695" y="0"/>
                  <a:pt x="2184" y="489"/>
                  <a:pt x="2184" y="10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1F9555AC-672B-4889-8A5C-01C31F8E5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8085" y="6373824"/>
            <a:ext cx="870340" cy="1136710"/>
          </a:xfrm>
          <a:custGeom>
            <a:avLst/>
            <a:gdLst>
              <a:gd name="connsiteX0" fmla="*/ 191528 w 870340"/>
              <a:gd name="connsiteY0" fmla="*/ 448331 h 1136710"/>
              <a:gd name="connsiteX1" fmla="*/ 130952 w 870340"/>
              <a:gd name="connsiteY1" fmla="*/ 629109 h 1136710"/>
              <a:gd name="connsiteX2" fmla="*/ 435615 w 870340"/>
              <a:gd name="connsiteY2" fmla="*/ 933669 h 1136710"/>
              <a:gd name="connsiteX3" fmla="*/ 541624 w 870340"/>
              <a:gd name="connsiteY3" fmla="*/ 914078 h 1136710"/>
              <a:gd name="connsiteX4" fmla="*/ 740279 w 870340"/>
              <a:gd name="connsiteY4" fmla="*/ 631780 h 1136710"/>
              <a:gd name="connsiteX5" fmla="*/ 696628 w 870340"/>
              <a:gd name="connsiteY5" fmla="*/ 631780 h 1136710"/>
              <a:gd name="connsiteX6" fmla="*/ 435615 w 870340"/>
              <a:gd name="connsiteY6" fmla="*/ 890924 h 1136710"/>
              <a:gd name="connsiteX7" fmla="*/ 173712 w 870340"/>
              <a:gd name="connsiteY7" fmla="*/ 629109 h 1136710"/>
              <a:gd name="connsiteX8" fmla="*/ 221816 w 870340"/>
              <a:gd name="connsiteY8" fmla="*/ 478609 h 1136710"/>
              <a:gd name="connsiteX9" fmla="*/ 433210 w 870340"/>
              <a:gd name="connsiteY9" fmla="*/ 442969 h 1136710"/>
              <a:gd name="connsiteX10" fmla="*/ 447433 w 870340"/>
              <a:gd name="connsiteY10" fmla="*/ 457267 h 1136710"/>
              <a:gd name="connsiteX11" fmla="*/ 447433 w 870340"/>
              <a:gd name="connsiteY11" fmla="*/ 500160 h 1136710"/>
              <a:gd name="connsiteX12" fmla="*/ 463435 w 870340"/>
              <a:gd name="connsiteY12" fmla="*/ 500160 h 1136710"/>
              <a:gd name="connsiteX13" fmla="*/ 513217 w 870340"/>
              <a:gd name="connsiteY13" fmla="*/ 549308 h 1136710"/>
              <a:gd name="connsiteX14" fmla="*/ 498105 w 870340"/>
              <a:gd name="connsiteY14" fmla="*/ 565393 h 1136710"/>
              <a:gd name="connsiteX15" fmla="*/ 482992 w 870340"/>
              <a:gd name="connsiteY15" fmla="*/ 549308 h 1136710"/>
              <a:gd name="connsiteX16" fmla="*/ 463435 w 870340"/>
              <a:gd name="connsiteY16" fmla="*/ 529649 h 1136710"/>
              <a:gd name="connsiteX17" fmla="*/ 422542 w 870340"/>
              <a:gd name="connsiteY17" fmla="*/ 529649 h 1136710"/>
              <a:gd name="connsiteX18" fmla="*/ 383427 w 870340"/>
              <a:gd name="connsiteY18" fmla="*/ 568967 h 1136710"/>
              <a:gd name="connsiteX19" fmla="*/ 403873 w 870340"/>
              <a:gd name="connsiteY19" fmla="*/ 602030 h 1136710"/>
              <a:gd name="connsiteX20" fmla="*/ 473213 w 870340"/>
              <a:gd name="connsiteY20" fmla="*/ 631519 h 1136710"/>
              <a:gd name="connsiteX21" fmla="*/ 513217 w 870340"/>
              <a:gd name="connsiteY21" fmla="*/ 692284 h 1136710"/>
              <a:gd name="connsiteX22" fmla="*/ 447433 w 870340"/>
              <a:gd name="connsiteY22" fmla="*/ 764666 h 1136710"/>
              <a:gd name="connsiteX23" fmla="*/ 447433 w 870340"/>
              <a:gd name="connsiteY23" fmla="*/ 807558 h 1136710"/>
              <a:gd name="connsiteX24" fmla="*/ 433210 w 870340"/>
              <a:gd name="connsiteY24" fmla="*/ 822750 h 1136710"/>
              <a:gd name="connsiteX25" fmla="*/ 418097 w 870340"/>
              <a:gd name="connsiteY25" fmla="*/ 807558 h 1136710"/>
              <a:gd name="connsiteX26" fmla="*/ 418097 w 870340"/>
              <a:gd name="connsiteY26" fmla="*/ 765559 h 1136710"/>
              <a:gd name="connsiteX27" fmla="*/ 402984 w 870340"/>
              <a:gd name="connsiteY27" fmla="*/ 765559 h 1136710"/>
              <a:gd name="connsiteX28" fmla="*/ 353202 w 870340"/>
              <a:gd name="connsiteY28" fmla="*/ 715518 h 1136710"/>
              <a:gd name="connsiteX29" fmla="*/ 367426 w 870340"/>
              <a:gd name="connsiteY29" fmla="*/ 700326 h 1136710"/>
              <a:gd name="connsiteX30" fmla="*/ 383427 w 870340"/>
              <a:gd name="connsiteY30" fmla="*/ 715518 h 1136710"/>
              <a:gd name="connsiteX31" fmla="*/ 402984 w 870340"/>
              <a:gd name="connsiteY31" fmla="*/ 735177 h 1136710"/>
              <a:gd name="connsiteX32" fmla="*/ 441210 w 870340"/>
              <a:gd name="connsiteY32" fmla="*/ 735177 h 1136710"/>
              <a:gd name="connsiteX33" fmla="*/ 482992 w 870340"/>
              <a:gd name="connsiteY33" fmla="*/ 692284 h 1136710"/>
              <a:gd name="connsiteX34" fmla="*/ 461657 w 870340"/>
              <a:gd name="connsiteY34" fmla="*/ 659221 h 1136710"/>
              <a:gd name="connsiteX35" fmla="*/ 392317 w 870340"/>
              <a:gd name="connsiteY35" fmla="*/ 629732 h 1136710"/>
              <a:gd name="connsiteX36" fmla="*/ 353202 w 870340"/>
              <a:gd name="connsiteY36" fmla="*/ 568967 h 1136710"/>
              <a:gd name="connsiteX37" fmla="*/ 418097 w 870340"/>
              <a:gd name="connsiteY37" fmla="*/ 500160 h 1136710"/>
              <a:gd name="connsiteX38" fmla="*/ 418097 w 870340"/>
              <a:gd name="connsiteY38" fmla="*/ 457267 h 1136710"/>
              <a:gd name="connsiteX39" fmla="*/ 433210 w 870340"/>
              <a:gd name="connsiteY39" fmla="*/ 442969 h 1136710"/>
              <a:gd name="connsiteX40" fmla="*/ 434725 w 870340"/>
              <a:gd name="connsiteY40" fmla="*/ 398461 h 1136710"/>
              <a:gd name="connsiteX41" fmla="*/ 204000 w 870340"/>
              <a:gd name="connsiteY41" fmla="*/ 629109 h 1136710"/>
              <a:gd name="connsiteX42" fmla="*/ 435615 w 870340"/>
              <a:gd name="connsiteY42" fmla="*/ 860646 h 1136710"/>
              <a:gd name="connsiteX43" fmla="*/ 667231 w 870340"/>
              <a:gd name="connsiteY43" fmla="*/ 629109 h 1136710"/>
              <a:gd name="connsiteX44" fmla="*/ 435615 w 870340"/>
              <a:gd name="connsiteY44" fmla="*/ 398461 h 1136710"/>
              <a:gd name="connsiteX45" fmla="*/ 449869 w 870340"/>
              <a:gd name="connsiteY45" fmla="*/ 326329 h 1136710"/>
              <a:gd name="connsiteX46" fmla="*/ 449869 w 870340"/>
              <a:gd name="connsiteY46" fmla="*/ 369074 h 1136710"/>
              <a:gd name="connsiteX47" fmla="*/ 695738 w 870340"/>
              <a:gd name="connsiteY47" fmla="*/ 601502 h 1136710"/>
              <a:gd name="connsiteX48" fmla="*/ 738497 w 870340"/>
              <a:gd name="connsiteY48" fmla="*/ 601502 h 1136710"/>
              <a:gd name="connsiteX49" fmla="*/ 449869 w 870340"/>
              <a:gd name="connsiteY49" fmla="*/ 326329 h 1136710"/>
              <a:gd name="connsiteX50" fmla="*/ 420471 w 870340"/>
              <a:gd name="connsiteY50" fmla="*/ 326329 h 1136710"/>
              <a:gd name="connsiteX51" fmla="*/ 210236 w 870340"/>
              <a:gd name="connsiteY51" fmla="*/ 426068 h 1136710"/>
              <a:gd name="connsiteX52" fmla="*/ 240524 w 870340"/>
              <a:gd name="connsiteY52" fmla="*/ 456346 h 1136710"/>
              <a:gd name="connsiteX53" fmla="*/ 420471 w 870340"/>
              <a:gd name="connsiteY53" fmla="*/ 369074 h 1136710"/>
              <a:gd name="connsiteX54" fmla="*/ 639799 w 870340"/>
              <a:gd name="connsiteY54" fmla="*/ 245472 h 1136710"/>
              <a:gd name="connsiteX55" fmla="*/ 774352 w 870340"/>
              <a:gd name="connsiteY55" fmla="*/ 262257 h 1136710"/>
              <a:gd name="connsiteX56" fmla="*/ 807542 w 870340"/>
              <a:gd name="connsiteY56" fmla="*/ 294944 h 1136710"/>
              <a:gd name="connsiteX57" fmla="*/ 807542 w 870340"/>
              <a:gd name="connsiteY57" fmla="*/ 431875 h 1136710"/>
              <a:gd name="connsiteX58" fmla="*/ 793190 w 870340"/>
              <a:gd name="connsiteY58" fmla="*/ 446011 h 1136710"/>
              <a:gd name="connsiteX59" fmla="*/ 777940 w 870340"/>
              <a:gd name="connsiteY59" fmla="*/ 431875 h 1136710"/>
              <a:gd name="connsiteX60" fmla="*/ 777940 w 870340"/>
              <a:gd name="connsiteY60" fmla="*/ 294944 h 1136710"/>
              <a:gd name="connsiteX61" fmla="*/ 774352 w 870340"/>
              <a:gd name="connsiteY61" fmla="*/ 292294 h 1136710"/>
              <a:gd name="connsiteX62" fmla="*/ 632623 w 870340"/>
              <a:gd name="connsiteY62" fmla="*/ 272858 h 1136710"/>
              <a:gd name="connsiteX63" fmla="*/ 621859 w 870340"/>
              <a:gd name="connsiteY63" fmla="*/ 254306 h 1136710"/>
              <a:gd name="connsiteX64" fmla="*/ 639799 w 870340"/>
              <a:gd name="connsiteY64" fmla="*/ 245472 h 1136710"/>
              <a:gd name="connsiteX65" fmla="*/ 233665 w 870340"/>
              <a:gd name="connsiteY65" fmla="*/ 245472 h 1136710"/>
              <a:gd name="connsiteX66" fmla="*/ 251520 w 870340"/>
              <a:gd name="connsiteY66" fmla="*/ 254306 h 1136710"/>
              <a:gd name="connsiteX67" fmla="*/ 241699 w 870340"/>
              <a:gd name="connsiteY67" fmla="*/ 272858 h 1136710"/>
              <a:gd name="connsiteX68" fmla="*/ 99749 w 870340"/>
              <a:gd name="connsiteY68" fmla="*/ 292294 h 1136710"/>
              <a:gd name="connsiteX69" fmla="*/ 97071 w 870340"/>
              <a:gd name="connsiteY69" fmla="*/ 294944 h 1136710"/>
              <a:gd name="connsiteX70" fmla="*/ 97071 w 870340"/>
              <a:gd name="connsiteY70" fmla="*/ 431875 h 1136710"/>
              <a:gd name="connsiteX71" fmla="*/ 81001 w 870340"/>
              <a:gd name="connsiteY71" fmla="*/ 446011 h 1136710"/>
              <a:gd name="connsiteX72" fmla="*/ 66717 w 870340"/>
              <a:gd name="connsiteY72" fmla="*/ 431875 h 1136710"/>
              <a:gd name="connsiteX73" fmla="*/ 66717 w 870340"/>
              <a:gd name="connsiteY73" fmla="*/ 294944 h 1136710"/>
              <a:gd name="connsiteX74" fmla="*/ 99749 w 870340"/>
              <a:gd name="connsiteY74" fmla="*/ 262257 h 1136710"/>
              <a:gd name="connsiteX75" fmla="*/ 233665 w 870340"/>
              <a:gd name="connsiteY75" fmla="*/ 245472 h 1136710"/>
              <a:gd name="connsiteX76" fmla="*/ 449869 w 870340"/>
              <a:gd name="connsiteY76" fmla="*/ 71638 h 1136710"/>
              <a:gd name="connsiteX77" fmla="*/ 449869 w 870340"/>
              <a:gd name="connsiteY77" fmla="*/ 296051 h 1136710"/>
              <a:gd name="connsiteX78" fmla="*/ 451650 w 870340"/>
              <a:gd name="connsiteY78" fmla="*/ 296941 h 1136710"/>
              <a:gd name="connsiteX79" fmla="*/ 458777 w 870340"/>
              <a:gd name="connsiteY79" fmla="*/ 296941 h 1136710"/>
              <a:gd name="connsiteX80" fmla="*/ 468576 w 870340"/>
              <a:gd name="connsiteY80" fmla="*/ 297832 h 1136710"/>
              <a:gd name="connsiteX81" fmla="*/ 475703 w 870340"/>
              <a:gd name="connsiteY81" fmla="*/ 298722 h 1136710"/>
              <a:gd name="connsiteX82" fmla="*/ 484611 w 870340"/>
              <a:gd name="connsiteY82" fmla="*/ 299613 h 1136710"/>
              <a:gd name="connsiteX83" fmla="*/ 492629 w 870340"/>
              <a:gd name="connsiteY83" fmla="*/ 301394 h 1136710"/>
              <a:gd name="connsiteX84" fmla="*/ 500646 w 870340"/>
              <a:gd name="connsiteY84" fmla="*/ 302284 h 1136710"/>
              <a:gd name="connsiteX85" fmla="*/ 508663 w 870340"/>
              <a:gd name="connsiteY85" fmla="*/ 304956 h 1136710"/>
              <a:gd name="connsiteX86" fmla="*/ 516681 w 870340"/>
              <a:gd name="connsiteY86" fmla="*/ 305846 h 1136710"/>
              <a:gd name="connsiteX87" fmla="*/ 524698 w 870340"/>
              <a:gd name="connsiteY87" fmla="*/ 308518 h 1136710"/>
              <a:gd name="connsiteX88" fmla="*/ 532716 w 870340"/>
              <a:gd name="connsiteY88" fmla="*/ 311190 h 1136710"/>
              <a:gd name="connsiteX89" fmla="*/ 539843 w 870340"/>
              <a:gd name="connsiteY89" fmla="*/ 312971 h 1136710"/>
              <a:gd name="connsiteX90" fmla="*/ 547860 w 870340"/>
              <a:gd name="connsiteY90" fmla="*/ 315642 h 1136710"/>
              <a:gd name="connsiteX91" fmla="*/ 554987 w 870340"/>
              <a:gd name="connsiteY91" fmla="*/ 318314 h 1136710"/>
              <a:gd name="connsiteX92" fmla="*/ 563004 w 870340"/>
              <a:gd name="connsiteY92" fmla="*/ 320985 h 1136710"/>
              <a:gd name="connsiteX93" fmla="*/ 570131 w 870340"/>
              <a:gd name="connsiteY93" fmla="*/ 324548 h 1136710"/>
              <a:gd name="connsiteX94" fmla="*/ 577257 w 870340"/>
              <a:gd name="connsiteY94" fmla="*/ 328110 h 1136710"/>
              <a:gd name="connsiteX95" fmla="*/ 585275 w 870340"/>
              <a:gd name="connsiteY95" fmla="*/ 331672 h 1136710"/>
              <a:gd name="connsiteX96" fmla="*/ 591511 w 870340"/>
              <a:gd name="connsiteY96" fmla="*/ 335234 h 1136710"/>
              <a:gd name="connsiteX97" fmla="*/ 598637 w 870340"/>
              <a:gd name="connsiteY97" fmla="*/ 338796 h 1136710"/>
              <a:gd name="connsiteX98" fmla="*/ 605764 w 870340"/>
              <a:gd name="connsiteY98" fmla="*/ 342358 h 1136710"/>
              <a:gd name="connsiteX99" fmla="*/ 612891 w 870340"/>
              <a:gd name="connsiteY99" fmla="*/ 346811 h 1136710"/>
              <a:gd name="connsiteX100" fmla="*/ 619126 w 870340"/>
              <a:gd name="connsiteY100" fmla="*/ 351263 h 1136710"/>
              <a:gd name="connsiteX101" fmla="*/ 625362 w 870340"/>
              <a:gd name="connsiteY101" fmla="*/ 355716 h 1136710"/>
              <a:gd name="connsiteX102" fmla="*/ 632489 w 870340"/>
              <a:gd name="connsiteY102" fmla="*/ 360169 h 1136710"/>
              <a:gd name="connsiteX103" fmla="*/ 637834 w 870340"/>
              <a:gd name="connsiteY103" fmla="*/ 365512 h 1136710"/>
              <a:gd name="connsiteX104" fmla="*/ 644070 w 870340"/>
              <a:gd name="connsiteY104" fmla="*/ 369964 h 1136710"/>
              <a:gd name="connsiteX105" fmla="*/ 650305 w 870340"/>
              <a:gd name="connsiteY105" fmla="*/ 375308 h 1136710"/>
              <a:gd name="connsiteX106" fmla="*/ 656541 w 870340"/>
              <a:gd name="connsiteY106" fmla="*/ 379760 h 1136710"/>
              <a:gd name="connsiteX107" fmla="*/ 662777 w 870340"/>
              <a:gd name="connsiteY107" fmla="*/ 385103 h 1136710"/>
              <a:gd name="connsiteX108" fmla="*/ 668122 w 870340"/>
              <a:gd name="connsiteY108" fmla="*/ 390447 h 1136710"/>
              <a:gd name="connsiteX109" fmla="*/ 674358 w 870340"/>
              <a:gd name="connsiteY109" fmla="*/ 396680 h 1136710"/>
              <a:gd name="connsiteX110" fmla="*/ 679703 w 870340"/>
              <a:gd name="connsiteY110" fmla="*/ 402023 h 1136710"/>
              <a:gd name="connsiteX111" fmla="*/ 685048 w 870340"/>
              <a:gd name="connsiteY111" fmla="*/ 408257 h 1136710"/>
              <a:gd name="connsiteX112" fmla="*/ 690393 w 870340"/>
              <a:gd name="connsiteY112" fmla="*/ 414491 h 1136710"/>
              <a:gd name="connsiteX113" fmla="*/ 694847 w 870340"/>
              <a:gd name="connsiteY113" fmla="*/ 420725 h 1136710"/>
              <a:gd name="connsiteX114" fmla="*/ 700192 w 870340"/>
              <a:gd name="connsiteY114" fmla="*/ 426068 h 1136710"/>
              <a:gd name="connsiteX115" fmla="*/ 704646 w 870340"/>
              <a:gd name="connsiteY115" fmla="*/ 432301 h 1136710"/>
              <a:gd name="connsiteX116" fmla="*/ 709100 w 870340"/>
              <a:gd name="connsiteY116" fmla="*/ 439426 h 1136710"/>
              <a:gd name="connsiteX117" fmla="*/ 713554 w 870340"/>
              <a:gd name="connsiteY117" fmla="*/ 445660 h 1136710"/>
              <a:gd name="connsiteX118" fmla="*/ 718899 w 870340"/>
              <a:gd name="connsiteY118" fmla="*/ 452784 h 1136710"/>
              <a:gd name="connsiteX119" fmla="*/ 722463 w 870340"/>
              <a:gd name="connsiteY119" fmla="*/ 459018 h 1136710"/>
              <a:gd name="connsiteX120" fmla="*/ 726026 w 870340"/>
              <a:gd name="connsiteY120" fmla="*/ 466142 h 1136710"/>
              <a:gd name="connsiteX121" fmla="*/ 729589 w 870340"/>
              <a:gd name="connsiteY121" fmla="*/ 473266 h 1136710"/>
              <a:gd name="connsiteX122" fmla="*/ 734043 w 870340"/>
              <a:gd name="connsiteY122" fmla="*/ 480390 h 1136710"/>
              <a:gd name="connsiteX123" fmla="*/ 737607 w 870340"/>
              <a:gd name="connsiteY123" fmla="*/ 486624 h 1136710"/>
              <a:gd name="connsiteX124" fmla="*/ 740279 w 870340"/>
              <a:gd name="connsiteY124" fmla="*/ 494639 h 1136710"/>
              <a:gd name="connsiteX125" fmla="*/ 743842 w 870340"/>
              <a:gd name="connsiteY125" fmla="*/ 500873 h 1136710"/>
              <a:gd name="connsiteX126" fmla="*/ 746515 w 870340"/>
              <a:gd name="connsiteY126" fmla="*/ 508887 h 1136710"/>
              <a:gd name="connsiteX127" fmla="*/ 750078 w 870340"/>
              <a:gd name="connsiteY127" fmla="*/ 516012 h 1136710"/>
              <a:gd name="connsiteX128" fmla="*/ 752751 w 870340"/>
              <a:gd name="connsiteY128" fmla="*/ 524026 h 1136710"/>
              <a:gd name="connsiteX129" fmla="*/ 755423 w 870340"/>
              <a:gd name="connsiteY129" fmla="*/ 531151 h 1136710"/>
              <a:gd name="connsiteX130" fmla="*/ 757205 w 870340"/>
              <a:gd name="connsiteY130" fmla="*/ 540056 h 1136710"/>
              <a:gd name="connsiteX131" fmla="*/ 758987 w 870340"/>
              <a:gd name="connsiteY131" fmla="*/ 547180 h 1136710"/>
              <a:gd name="connsiteX132" fmla="*/ 760768 w 870340"/>
              <a:gd name="connsiteY132" fmla="*/ 556085 h 1136710"/>
              <a:gd name="connsiteX133" fmla="*/ 762550 w 870340"/>
              <a:gd name="connsiteY133" fmla="*/ 562319 h 1136710"/>
              <a:gd name="connsiteX134" fmla="*/ 764331 w 870340"/>
              <a:gd name="connsiteY134" fmla="*/ 572115 h 1136710"/>
              <a:gd name="connsiteX135" fmla="*/ 766113 w 870340"/>
              <a:gd name="connsiteY135" fmla="*/ 579239 h 1136710"/>
              <a:gd name="connsiteX136" fmla="*/ 767004 w 870340"/>
              <a:gd name="connsiteY136" fmla="*/ 589035 h 1136710"/>
              <a:gd name="connsiteX137" fmla="*/ 767895 w 870340"/>
              <a:gd name="connsiteY137" fmla="*/ 595269 h 1136710"/>
              <a:gd name="connsiteX138" fmla="*/ 768786 w 870340"/>
              <a:gd name="connsiteY138" fmla="*/ 606845 h 1136710"/>
              <a:gd name="connsiteX139" fmla="*/ 768786 w 870340"/>
              <a:gd name="connsiteY139" fmla="*/ 612189 h 1136710"/>
              <a:gd name="connsiteX140" fmla="*/ 769676 w 870340"/>
              <a:gd name="connsiteY140" fmla="*/ 629109 h 1136710"/>
              <a:gd name="connsiteX141" fmla="*/ 552314 w 870340"/>
              <a:gd name="connsiteY141" fmla="*/ 942575 h 1136710"/>
              <a:gd name="connsiteX142" fmla="*/ 529153 w 870340"/>
              <a:gd name="connsiteY142" fmla="*/ 949699 h 1136710"/>
              <a:gd name="connsiteX143" fmla="*/ 526480 w 870340"/>
              <a:gd name="connsiteY143" fmla="*/ 951480 h 1136710"/>
              <a:gd name="connsiteX144" fmla="*/ 504209 w 870340"/>
              <a:gd name="connsiteY144" fmla="*/ 955932 h 1136710"/>
              <a:gd name="connsiteX145" fmla="*/ 499755 w 870340"/>
              <a:gd name="connsiteY145" fmla="*/ 956823 h 1136710"/>
              <a:gd name="connsiteX146" fmla="*/ 477484 w 870340"/>
              <a:gd name="connsiteY146" fmla="*/ 960385 h 1136710"/>
              <a:gd name="connsiteX147" fmla="*/ 473921 w 870340"/>
              <a:gd name="connsiteY147" fmla="*/ 960385 h 1136710"/>
              <a:gd name="connsiteX148" fmla="*/ 449869 w 870340"/>
              <a:gd name="connsiteY148" fmla="*/ 963057 h 1136710"/>
              <a:gd name="connsiteX149" fmla="*/ 449869 w 870340"/>
              <a:gd name="connsiteY149" fmla="*/ 1107322 h 1136710"/>
              <a:gd name="connsiteX150" fmla="*/ 840052 w 870340"/>
              <a:gd name="connsiteY150" fmla="*/ 568553 h 1136710"/>
              <a:gd name="connsiteX151" fmla="*/ 840052 w 870340"/>
              <a:gd name="connsiteY151" fmla="*/ 238166 h 1136710"/>
              <a:gd name="connsiteX152" fmla="*/ 837379 w 870340"/>
              <a:gd name="connsiteY152" fmla="*/ 230152 h 1136710"/>
              <a:gd name="connsiteX153" fmla="*/ 829362 w 870340"/>
              <a:gd name="connsiteY153" fmla="*/ 227480 h 1136710"/>
              <a:gd name="connsiteX154" fmla="*/ 449869 w 870340"/>
              <a:gd name="connsiteY154" fmla="*/ 71638 h 1136710"/>
              <a:gd name="connsiteX155" fmla="*/ 420471 w 870340"/>
              <a:gd name="connsiteY155" fmla="*/ 71638 h 1136710"/>
              <a:gd name="connsiteX156" fmla="*/ 41869 w 870340"/>
              <a:gd name="connsiteY156" fmla="*/ 227480 h 1136710"/>
              <a:gd name="connsiteX157" fmla="*/ 40087 w 870340"/>
              <a:gd name="connsiteY157" fmla="*/ 227480 h 1136710"/>
              <a:gd name="connsiteX158" fmla="*/ 33852 w 870340"/>
              <a:gd name="connsiteY158" fmla="*/ 230152 h 1136710"/>
              <a:gd name="connsiteX159" fmla="*/ 29397 w 870340"/>
              <a:gd name="connsiteY159" fmla="*/ 238166 h 1136710"/>
              <a:gd name="connsiteX160" fmla="*/ 29397 w 870340"/>
              <a:gd name="connsiteY160" fmla="*/ 568553 h 1136710"/>
              <a:gd name="connsiteX161" fmla="*/ 420471 w 870340"/>
              <a:gd name="connsiteY161" fmla="*/ 1107322 h 1136710"/>
              <a:gd name="connsiteX162" fmla="*/ 420471 w 870340"/>
              <a:gd name="connsiteY162" fmla="*/ 963057 h 1136710"/>
              <a:gd name="connsiteX163" fmla="*/ 419581 w 870340"/>
              <a:gd name="connsiteY163" fmla="*/ 963057 h 1136710"/>
              <a:gd name="connsiteX164" fmla="*/ 411563 w 870340"/>
              <a:gd name="connsiteY164" fmla="*/ 962166 h 1136710"/>
              <a:gd name="connsiteX165" fmla="*/ 402655 w 870340"/>
              <a:gd name="connsiteY165" fmla="*/ 961276 h 1136710"/>
              <a:gd name="connsiteX166" fmla="*/ 394637 w 870340"/>
              <a:gd name="connsiteY166" fmla="*/ 960385 h 1136710"/>
              <a:gd name="connsiteX167" fmla="*/ 385729 w 870340"/>
              <a:gd name="connsiteY167" fmla="*/ 959495 h 1136710"/>
              <a:gd name="connsiteX168" fmla="*/ 378602 w 870340"/>
              <a:gd name="connsiteY168" fmla="*/ 958604 h 1136710"/>
              <a:gd name="connsiteX169" fmla="*/ 369694 w 870340"/>
              <a:gd name="connsiteY169" fmla="*/ 956823 h 1136710"/>
              <a:gd name="connsiteX170" fmla="*/ 362567 w 870340"/>
              <a:gd name="connsiteY170" fmla="*/ 955042 h 1136710"/>
              <a:gd name="connsiteX171" fmla="*/ 353659 w 870340"/>
              <a:gd name="connsiteY171" fmla="*/ 953261 h 1136710"/>
              <a:gd name="connsiteX172" fmla="*/ 346533 w 870340"/>
              <a:gd name="connsiteY172" fmla="*/ 951480 h 1136710"/>
              <a:gd name="connsiteX173" fmla="*/ 338515 w 870340"/>
              <a:gd name="connsiteY173" fmla="*/ 948808 h 1136710"/>
              <a:gd name="connsiteX174" fmla="*/ 330498 w 870340"/>
              <a:gd name="connsiteY174" fmla="*/ 946137 h 1136710"/>
              <a:gd name="connsiteX175" fmla="*/ 322480 w 870340"/>
              <a:gd name="connsiteY175" fmla="*/ 944356 h 1136710"/>
              <a:gd name="connsiteX176" fmla="*/ 315354 w 870340"/>
              <a:gd name="connsiteY176" fmla="*/ 940793 h 1136710"/>
              <a:gd name="connsiteX177" fmla="*/ 308227 w 870340"/>
              <a:gd name="connsiteY177" fmla="*/ 938122 h 1136710"/>
              <a:gd name="connsiteX178" fmla="*/ 300209 w 870340"/>
              <a:gd name="connsiteY178" fmla="*/ 934560 h 1136710"/>
              <a:gd name="connsiteX179" fmla="*/ 293974 w 870340"/>
              <a:gd name="connsiteY179" fmla="*/ 931888 h 1136710"/>
              <a:gd name="connsiteX180" fmla="*/ 285956 w 870340"/>
              <a:gd name="connsiteY180" fmla="*/ 928326 h 1136710"/>
              <a:gd name="connsiteX181" fmla="*/ 279720 w 870340"/>
              <a:gd name="connsiteY181" fmla="*/ 924764 h 1136710"/>
              <a:gd name="connsiteX182" fmla="*/ 271703 w 870340"/>
              <a:gd name="connsiteY182" fmla="*/ 920311 h 1136710"/>
              <a:gd name="connsiteX183" fmla="*/ 265467 w 870340"/>
              <a:gd name="connsiteY183" fmla="*/ 916749 h 1136710"/>
              <a:gd name="connsiteX184" fmla="*/ 258340 w 870340"/>
              <a:gd name="connsiteY184" fmla="*/ 912297 h 1136710"/>
              <a:gd name="connsiteX185" fmla="*/ 251214 w 870340"/>
              <a:gd name="connsiteY185" fmla="*/ 907844 h 1136710"/>
              <a:gd name="connsiteX186" fmla="*/ 244978 w 870340"/>
              <a:gd name="connsiteY186" fmla="*/ 903391 h 1136710"/>
              <a:gd name="connsiteX187" fmla="*/ 238742 w 870340"/>
              <a:gd name="connsiteY187" fmla="*/ 898939 h 1136710"/>
              <a:gd name="connsiteX188" fmla="*/ 231616 w 870340"/>
              <a:gd name="connsiteY188" fmla="*/ 894486 h 1136710"/>
              <a:gd name="connsiteX189" fmla="*/ 225380 w 870340"/>
              <a:gd name="connsiteY189" fmla="*/ 889143 h 1136710"/>
              <a:gd name="connsiteX190" fmla="*/ 219144 w 870340"/>
              <a:gd name="connsiteY190" fmla="*/ 884690 h 1136710"/>
              <a:gd name="connsiteX191" fmla="*/ 214690 w 870340"/>
              <a:gd name="connsiteY191" fmla="*/ 879347 h 1136710"/>
              <a:gd name="connsiteX192" fmla="*/ 208454 w 870340"/>
              <a:gd name="connsiteY192" fmla="*/ 874004 h 1136710"/>
              <a:gd name="connsiteX193" fmla="*/ 202218 w 870340"/>
              <a:gd name="connsiteY193" fmla="*/ 868661 h 1136710"/>
              <a:gd name="connsiteX194" fmla="*/ 196873 w 870340"/>
              <a:gd name="connsiteY194" fmla="*/ 862427 h 1136710"/>
              <a:gd name="connsiteX195" fmla="*/ 191528 w 870340"/>
              <a:gd name="connsiteY195" fmla="*/ 857084 h 1136710"/>
              <a:gd name="connsiteX196" fmla="*/ 186183 w 870340"/>
              <a:gd name="connsiteY196" fmla="*/ 850850 h 1136710"/>
              <a:gd name="connsiteX197" fmla="*/ 180838 w 870340"/>
              <a:gd name="connsiteY197" fmla="*/ 844616 h 1136710"/>
              <a:gd name="connsiteX198" fmla="*/ 175493 w 870340"/>
              <a:gd name="connsiteY198" fmla="*/ 839273 h 1136710"/>
              <a:gd name="connsiteX199" fmla="*/ 171039 w 870340"/>
              <a:gd name="connsiteY199" fmla="*/ 833040 h 1136710"/>
              <a:gd name="connsiteX200" fmla="*/ 166585 w 870340"/>
              <a:gd name="connsiteY200" fmla="*/ 826806 h 1136710"/>
              <a:gd name="connsiteX201" fmla="*/ 162131 w 870340"/>
              <a:gd name="connsiteY201" fmla="*/ 819682 h 1136710"/>
              <a:gd name="connsiteX202" fmla="*/ 156786 w 870340"/>
              <a:gd name="connsiteY202" fmla="*/ 813448 h 1136710"/>
              <a:gd name="connsiteX203" fmla="*/ 152332 w 870340"/>
              <a:gd name="connsiteY203" fmla="*/ 807214 h 1136710"/>
              <a:gd name="connsiteX204" fmla="*/ 148768 w 870340"/>
              <a:gd name="connsiteY204" fmla="*/ 800090 h 1136710"/>
              <a:gd name="connsiteX205" fmla="*/ 144314 w 870340"/>
              <a:gd name="connsiteY205" fmla="*/ 792966 h 1136710"/>
              <a:gd name="connsiteX206" fmla="*/ 139860 w 870340"/>
              <a:gd name="connsiteY206" fmla="*/ 785842 h 1136710"/>
              <a:gd name="connsiteX207" fmla="*/ 136297 w 870340"/>
              <a:gd name="connsiteY207" fmla="*/ 779608 h 1136710"/>
              <a:gd name="connsiteX208" fmla="*/ 133624 w 870340"/>
              <a:gd name="connsiteY208" fmla="*/ 771593 h 1136710"/>
              <a:gd name="connsiteX209" fmla="*/ 130061 w 870340"/>
              <a:gd name="connsiteY209" fmla="*/ 764469 h 1136710"/>
              <a:gd name="connsiteX210" fmla="*/ 126498 w 870340"/>
              <a:gd name="connsiteY210" fmla="*/ 757345 h 1136710"/>
              <a:gd name="connsiteX211" fmla="*/ 123825 w 870340"/>
              <a:gd name="connsiteY211" fmla="*/ 749330 h 1136710"/>
              <a:gd name="connsiteX212" fmla="*/ 121153 w 870340"/>
              <a:gd name="connsiteY212" fmla="*/ 743096 h 1136710"/>
              <a:gd name="connsiteX213" fmla="*/ 118480 w 870340"/>
              <a:gd name="connsiteY213" fmla="*/ 734191 h 1136710"/>
              <a:gd name="connsiteX214" fmla="*/ 115808 w 870340"/>
              <a:gd name="connsiteY214" fmla="*/ 727067 h 1136710"/>
              <a:gd name="connsiteX215" fmla="*/ 114026 w 870340"/>
              <a:gd name="connsiteY215" fmla="*/ 719052 h 1136710"/>
              <a:gd name="connsiteX216" fmla="*/ 111354 w 870340"/>
              <a:gd name="connsiteY216" fmla="*/ 711928 h 1136710"/>
              <a:gd name="connsiteX217" fmla="*/ 109572 w 870340"/>
              <a:gd name="connsiteY217" fmla="*/ 703022 h 1136710"/>
              <a:gd name="connsiteX218" fmla="*/ 107790 w 870340"/>
              <a:gd name="connsiteY218" fmla="*/ 695898 h 1136710"/>
              <a:gd name="connsiteX219" fmla="*/ 106009 w 870340"/>
              <a:gd name="connsiteY219" fmla="*/ 686102 h 1136710"/>
              <a:gd name="connsiteX220" fmla="*/ 105118 w 870340"/>
              <a:gd name="connsiteY220" fmla="*/ 679869 h 1136710"/>
              <a:gd name="connsiteX221" fmla="*/ 104227 w 870340"/>
              <a:gd name="connsiteY221" fmla="*/ 670073 h 1136710"/>
              <a:gd name="connsiteX222" fmla="*/ 103336 w 870340"/>
              <a:gd name="connsiteY222" fmla="*/ 662949 h 1136710"/>
              <a:gd name="connsiteX223" fmla="*/ 102445 w 870340"/>
              <a:gd name="connsiteY223" fmla="*/ 651372 h 1136710"/>
              <a:gd name="connsiteX224" fmla="*/ 101555 w 870340"/>
              <a:gd name="connsiteY224" fmla="*/ 646029 h 1136710"/>
              <a:gd name="connsiteX225" fmla="*/ 101555 w 870340"/>
              <a:gd name="connsiteY225" fmla="*/ 629109 h 1136710"/>
              <a:gd name="connsiteX226" fmla="*/ 101555 w 870340"/>
              <a:gd name="connsiteY226" fmla="*/ 612189 h 1136710"/>
              <a:gd name="connsiteX227" fmla="*/ 102445 w 870340"/>
              <a:gd name="connsiteY227" fmla="*/ 606845 h 1136710"/>
              <a:gd name="connsiteX228" fmla="*/ 103336 w 870340"/>
              <a:gd name="connsiteY228" fmla="*/ 595269 h 1136710"/>
              <a:gd name="connsiteX229" fmla="*/ 104227 w 870340"/>
              <a:gd name="connsiteY229" fmla="*/ 589035 h 1136710"/>
              <a:gd name="connsiteX230" fmla="*/ 105118 w 870340"/>
              <a:gd name="connsiteY230" fmla="*/ 579239 h 1136710"/>
              <a:gd name="connsiteX231" fmla="*/ 106009 w 870340"/>
              <a:gd name="connsiteY231" fmla="*/ 572115 h 1136710"/>
              <a:gd name="connsiteX232" fmla="*/ 107790 w 870340"/>
              <a:gd name="connsiteY232" fmla="*/ 562319 h 1136710"/>
              <a:gd name="connsiteX233" fmla="*/ 109572 w 870340"/>
              <a:gd name="connsiteY233" fmla="*/ 556085 h 1136710"/>
              <a:gd name="connsiteX234" fmla="*/ 111354 w 870340"/>
              <a:gd name="connsiteY234" fmla="*/ 547180 h 1136710"/>
              <a:gd name="connsiteX235" fmla="*/ 114026 w 870340"/>
              <a:gd name="connsiteY235" fmla="*/ 540056 h 1136710"/>
              <a:gd name="connsiteX236" fmla="*/ 115808 w 870340"/>
              <a:gd name="connsiteY236" fmla="*/ 531151 h 1136710"/>
              <a:gd name="connsiteX237" fmla="*/ 118480 w 870340"/>
              <a:gd name="connsiteY237" fmla="*/ 524026 h 1136710"/>
              <a:gd name="connsiteX238" fmla="*/ 121153 w 870340"/>
              <a:gd name="connsiteY238" fmla="*/ 516012 h 1136710"/>
              <a:gd name="connsiteX239" fmla="*/ 123825 w 870340"/>
              <a:gd name="connsiteY239" fmla="*/ 508887 h 1136710"/>
              <a:gd name="connsiteX240" fmla="*/ 126498 w 870340"/>
              <a:gd name="connsiteY240" fmla="*/ 500873 h 1136710"/>
              <a:gd name="connsiteX241" fmla="*/ 130061 w 870340"/>
              <a:gd name="connsiteY241" fmla="*/ 494639 h 1136710"/>
              <a:gd name="connsiteX242" fmla="*/ 133624 w 870340"/>
              <a:gd name="connsiteY242" fmla="*/ 486624 h 1136710"/>
              <a:gd name="connsiteX243" fmla="*/ 136297 w 870340"/>
              <a:gd name="connsiteY243" fmla="*/ 480390 h 1136710"/>
              <a:gd name="connsiteX244" fmla="*/ 139860 w 870340"/>
              <a:gd name="connsiteY244" fmla="*/ 473266 h 1136710"/>
              <a:gd name="connsiteX245" fmla="*/ 144314 w 870340"/>
              <a:gd name="connsiteY245" fmla="*/ 466142 h 1136710"/>
              <a:gd name="connsiteX246" fmla="*/ 148768 w 870340"/>
              <a:gd name="connsiteY246" fmla="*/ 459018 h 1136710"/>
              <a:gd name="connsiteX247" fmla="*/ 152332 w 870340"/>
              <a:gd name="connsiteY247" fmla="*/ 452784 h 1136710"/>
              <a:gd name="connsiteX248" fmla="*/ 156786 w 870340"/>
              <a:gd name="connsiteY248" fmla="*/ 445660 h 1136710"/>
              <a:gd name="connsiteX249" fmla="*/ 162131 w 870340"/>
              <a:gd name="connsiteY249" fmla="*/ 439426 h 1136710"/>
              <a:gd name="connsiteX250" fmla="*/ 166585 w 870340"/>
              <a:gd name="connsiteY250" fmla="*/ 432301 h 1136710"/>
              <a:gd name="connsiteX251" fmla="*/ 171039 w 870340"/>
              <a:gd name="connsiteY251" fmla="*/ 426068 h 1136710"/>
              <a:gd name="connsiteX252" fmla="*/ 175493 w 870340"/>
              <a:gd name="connsiteY252" fmla="*/ 420725 h 1136710"/>
              <a:gd name="connsiteX253" fmla="*/ 180838 w 870340"/>
              <a:gd name="connsiteY253" fmla="*/ 414491 h 1136710"/>
              <a:gd name="connsiteX254" fmla="*/ 186183 w 870340"/>
              <a:gd name="connsiteY254" fmla="*/ 408257 h 1136710"/>
              <a:gd name="connsiteX255" fmla="*/ 191528 w 870340"/>
              <a:gd name="connsiteY255" fmla="*/ 402023 h 1136710"/>
              <a:gd name="connsiteX256" fmla="*/ 196873 w 870340"/>
              <a:gd name="connsiteY256" fmla="*/ 396680 h 1136710"/>
              <a:gd name="connsiteX257" fmla="*/ 202218 w 870340"/>
              <a:gd name="connsiteY257" fmla="*/ 390447 h 1136710"/>
              <a:gd name="connsiteX258" fmla="*/ 208454 w 870340"/>
              <a:gd name="connsiteY258" fmla="*/ 385103 h 1136710"/>
              <a:gd name="connsiteX259" fmla="*/ 214690 w 870340"/>
              <a:gd name="connsiteY259" fmla="*/ 379760 h 1136710"/>
              <a:gd name="connsiteX260" fmla="*/ 219144 w 870340"/>
              <a:gd name="connsiteY260" fmla="*/ 375308 h 1136710"/>
              <a:gd name="connsiteX261" fmla="*/ 225380 w 870340"/>
              <a:gd name="connsiteY261" fmla="*/ 369964 h 1136710"/>
              <a:gd name="connsiteX262" fmla="*/ 231616 w 870340"/>
              <a:gd name="connsiteY262" fmla="*/ 365512 h 1136710"/>
              <a:gd name="connsiteX263" fmla="*/ 238742 w 870340"/>
              <a:gd name="connsiteY263" fmla="*/ 360169 h 1136710"/>
              <a:gd name="connsiteX264" fmla="*/ 244978 w 870340"/>
              <a:gd name="connsiteY264" fmla="*/ 355716 h 1136710"/>
              <a:gd name="connsiteX265" fmla="*/ 251214 w 870340"/>
              <a:gd name="connsiteY265" fmla="*/ 351263 h 1136710"/>
              <a:gd name="connsiteX266" fmla="*/ 258340 w 870340"/>
              <a:gd name="connsiteY266" fmla="*/ 346811 h 1136710"/>
              <a:gd name="connsiteX267" fmla="*/ 265467 w 870340"/>
              <a:gd name="connsiteY267" fmla="*/ 342358 h 1136710"/>
              <a:gd name="connsiteX268" fmla="*/ 271703 w 870340"/>
              <a:gd name="connsiteY268" fmla="*/ 338796 h 1136710"/>
              <a:gd name="connsiteX269" fmla="*/ 279720 w 870340"/>
              <a:gd name="connsiteY269" fmla="*/ 335234 h 1136710"/>
              <a:gd name="connsiteX270" fmla="*/ 285956 w 870340"/>
              <a:gd name="connsiteY270" fmla="*/ 331672 h 1136710"/>
              <a:gd name="connsiteX271" fmla="*/ 293974 w 870340"/>
              <a:gd name="connsiteY271" fmla="*/ 328110 h 1136710"/>
              <a:gd name="connsiteX272" fmla="*/ 300209 w 870340"/>
              <a:gd name="connsiteY272" fmla="*/ 324548 h 1136710"/>
              <a:gd name="connsiteX273" fmla="*/ 308227 w 870340"/>
              <a:gd name="connsiteY273" fmla="*/ 320985 h 1136710"/>
              <a:gd name="connsiteX274" fmla="*/ 315354 w 870340"/>
              <a:gd name="connsiteY274" fmla="*/ 318314 h 1136710"/>
              <a:gd name="connsiteX275" fmla="*/ 322480 w 870340"/>
              <a:gd name="connsiteY275" fmla="*/ 315642 h 1136710"/>
              <a:gd name="connsiteX276" fmla="*/ 330498 w 870340"/>
              <a:gd name="connsiteY276" fmla="*/ 312971 h 1136710"/>
              <a:gd name="connsiteX277" fmla="*/ 338515 w 870340"/>
              <a:gd name="connsiteY277" fmla="*/ 311190 h 1136710"/>
              <a:gd name="connsiteX278" fmla="*/ 346533 w 870340"/>
              <a:gd name="connsiteY278" fmla="*/ 308518 h 1136710"/>
              <a:gd name="connsiteX279" fmla="*/ 353659 w 870340"/>
              <a:gd name="connsiteY279" fmla="*/ 305846 h 1136710"/>
              <a:gd name="connsiteX280" fmla="*/ 362567 w 870340"/>
              <a:gd name="connsiteY280" fmla="*/ 304956 h 1136710"/>
              <a:gd name="connsiteX281" fmla="*/ 369694 w 870340"/>
              <a:gd name="connsiteY281" fmla="*/ 302284 h 1136710"/>
              <a:gd name="connsiteX282" fmla="*/ 378602 w 870340"/>
              <a:gd name="connsiteY282" fmla="*/ 301394 h 1136710"/>
              <a:gd name="connsiteX283" fmla="*/ 385729 w 870340"/>
              <a:gd name="connsiteY283" fmla="*/ 299613 h 1136710"/>
              <a:gd name="connsiteX284" fmla="*/ 394637 w 870340"/>
              <a:gd name="connsiteY284" fmla="*/ 298722 h 1136710"/>
              <a:gd name="connsiteX285" fmla="*/ 402655 w 870340"/>
              <a:gd name="connsiteY285" fmla="*/ 297832 h 1136710"/>
              <a:gd name="connsiteX286" fmla="*/ 411563 w 870340"/>
              <a:gd name="connsiteY286" fmla="*/ 296941 h 1136710"/>
              <a:gd name="connsiteX287" fmla="*/ 419581 w 870340"/>
              <a:gd name="connsiteY287" fmla="*/ 296941 h 1136710"/>
              <a:gd name="connsiteX288" fmla="*/ 420471 w 870340"/>
              <a:gd name="connsiteY288" fmla="*/ 296051 h 1136710"/>
              <a:gd name="connsiteX289" fmla="*/ 432052 w 870340"/>
              <a:gd name="connsiteY289" fmla="*/ 395 h 1136710"/>
              <a:gd name="connsiteX290" fmla="*/ 432943 w 870340"/>
              <a:gd name="connsiteY290" fmla="*/ 395 h 1136710"/>
              <a:gd name="connsiteX291" fmla="*/ 435615 w 870340"/>
              <a:gd name="connsiteY291" fmla="*/ 395 h 1136710"/>
              <a:gd name="connsiteX292" fmla="*/ 438288 w 870340"/>
              <a:gd name="connsiteY292" fmla="*/ 395 h 1136710"/>
              <a:gd name="connsiteX293" fmla="*/ 440070 w 870340"/>
              <a:gd name="connsiteY293" fmla="*/ 1286 h 1136710"/>
              <a:gd name="connsiteX294" fmla="*/ 442742 w 870340"/>
              <a:gd name="connsiteY294" fmla="*/ 1286 h 1136710"/>
              <a:gd name="connsiteX295" fmla="*/ 444524 w 870340"/>
              <a:gd name="connsiteY295" fmla="*/ 3957 h 1136710"/>
              <a:gd name="connsiteX296" fmla="*/ 446305 w 870340"/>
              <a:gd name="connsiteY296" fmla="*/ 4848 h 1136710"/>
              <a:gd name="connsiteX297" fmla="*/ 447196 w 870340"/>
              <a:gd name="connsiteY297" fmla="*/ 7520 h 1136710"/>
              <a:gd name="connsiteX298" fmla="*/ 448087 w 870340"/>
              <a:gd name="connsiteY298" fmla="*/ 8410 h 1136710"/>
              <a:gd name="connsiteX299" fmla="*/ 825799 w 870340"/>
              <a:gd name="connsiteY299" fmla="*/ 198093 h 1136710"/>
              <a:gd name="connsiteX300" fmla="*/ 856978 w 870340"/>
              <a:gd name="connsiteY300" fmla="*/ 208779 h 1136710"/>
              <a:gd name="connsiteX301" fmla="*/ 870340 w 870340"/>
              <a:gd name="connsiteY301" fmla="*/ 238166 h 1136710"/>
              <a:gd name="connsiteX302" fmla="*/ 870340 w 870340"/>
              <a:gd name="connsiteY302" fmla="*/ 568553 h 1136710"/>
              <a:gd name="connsiteX303" fmla="*/ 435615 w 870340"/>
              <a:gd name="connsiteY303" fmla="*/ 1136710 h 1136710"/>
              <a:gd name="connsiteX304" fmla="*/ 0 w 870340"/>
              <a:gd name="connsiteY304" fmla="*/ 568553 h 1136710"/>
              <a:gd name="connsiteX305" fmla="*/ 0 w 870340"/>
              <a:gd name="connsiteY305" fmla="*/ 238166 h 1136710"/>
              <a:gd name="connsiteX306" fmla="*/ 13362 w 870340"/>
              <a:gd name="connsiteY306" fmla="*/ 208779 h 1136710"/>
              <a:gd name="connsiteX307" fmla="*/ 45432 w 870340"/>
              <a:gd name="connsiteY307" fmla="*/ 198093 h 1136710"/>
              <a:gd name="connsiteX308" fmla="*/ 421362 w 870340"/>
              <a:gd name="connsiteY308" fmla="*/ 8410 h 1136710"/>
              <a:gd name="connsiteX309" fmla="*/ 422253 w 870340"/>
              <a:gd name="connsiteY309" fmla="*/ 7520 h 1136710"/>
              <a:gd name="connsiteX310" fmla="*/ 424035 w 870340"/>
              <a:gd name="connsiteY310" fmla="*/ 4848 h 1136710"/>
              <a:gd name="connsiteX311" fmla="*/ 426707 w 870340"/>
              <a:gd name="connsiteY311" fmla="*/ 3957 h 1136710"/>
              <a:gd name="connsiteX312" fmla="*/ 428489 w 870340"/>
              <a:gd name="connsiteY312" fmla="*/ 1286 h 1136710"/>
              <a:gd name="connsiteX313" fmla="*/ 430271 w 870340"/>
              <a:gd name="connsiteY313" fmla="*/ 1286 h 1136710"/>
              <a:gd name="connsiteX314" fmla="*/ 432052 w 870340"/>
              <a:gd name="connsiteY314" fmla="*/ 395 h 113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870340" h="1136710">
                <a:moveTo>
                  <a:pt x="191528" y="448331"/>
                </a:moveTo>
                <a:cubicBezTo>
                  <a:pt x="153223" y="498201"/>
                  <a:pt x="130952" y="561428"/>
                  <a:pt x="130952" y="629109"/>
                </a:cubicBezTo>
                <a:cubicBezTo>
                  <a:pt x="130952" y="796528"/>
                  <a:pt x="268140" y="933669"/>
                  <a:pt x="435615" y="933669"/>
                </a:cubicBezTo>
                <a:cubicBezTo>
                  <a:pt x="472139" y="933669"/>
                  <a:pt x="507773" y="927436"/>
                  <a:pt x="541624" y="914078"/>
                </a:cubicBezTo>
                <a:cubicBezTo>
                  <a:pt x="660105" y="870442"/>
                  <a:pt x="739388" y="757345"/>
                  <a:pt x="740279" y="631780"/>
                </a:cubicBezTo>
                <a:lnTo>
                  <a:pt x="696628" y="631780"/>
                </a:lnTo>
                <a:cubicBezTo>
                  <a:pt x="695738" y="775155"/>
                  <a:pt x="579039" y="890924"/>
                  <a:pt x="435615" y="890924"/>
                </a:cubicBezTo>
                <a:cubicBezTo>
                  <a:pt x="291301" y="890924"/>
                  <a:pt x="173712" y="773374"/>
                  <a:pt x="173712" y="629109"/>
                </a:cubicBezTo>
                <a:cubicBezTo>
                  <a:pt x="173712" y="573005"/>
                  <a:pt x="191528" y="521355"/>
                  <a:pt x="221816" y="478609"/>
                </a:cubicBezTo>
                <a:close/>
                <a:moveTo>
                  <a:pt x="433210" y="442969"/>
                </a:moveTo>
                <a:cubicBezTo>
                  <a:pt x="441210" y="442969"/>
                  <a:pt x="447433" y="449224"/>
                  <a:pt x="447433" y="457267"/>
                </a:cubicBezTo>
                <a:lnTo>
                  <a:pt x="447433" y="500160"/>
                </a:lnTo>
                <a:lnTo>
                  <a:pt x="463435" y="500160"/>
                </a:lnTo>
                <a:cubicBezTo>
                  <a:pt x="490993" y="500160"/>
                  <a:pt x="513217" y="521606"/>
                  <a:pt x="513217" y="549308"/>
                </a:cubicBezTo>
                <a:cubicBezTo>
                  <a:pt x="513217" y="557350"/>
                  <a:pt x="506105" y="565393"/>
                  <a:pt x="498105" y="565393"/>
                </a:cubicBezTo>
                <a:cubicBezTo>
                  <a:pt x="490104" y="565393"/>
                  <a:pt x="482992" y="557350"/>
                  <a:pt x="482992" y="549308"/>
                </a:cubicBezTo>
                <a:cubicBezTo>
                  <a:pt x="482992" y="538585"/>
                  <a:pt x="474102" y="529649"/>
                  <a:pt x="463435" y="529649"/>
                </a:cubicBezTo>
                <a:lnTo>
                  <a:pt x="422542" y="529649"/>
                </a:lnTo>
                <a:cubicBezTo>
                  <a:pt x="400318" y="529649"/>
                  <a:pt x="383427" y="547521"/>
                  <a:pt x="383427" y="568967"/>
                </a:cubicBezTo>
                <a:cubicBezTo>
                  <a:pt x="383427" y="584158"/>
                  <a:pt x="391428" y="596669"/>
                  <a:pt x="403873" y="602030"/>
                </a:cubicBezTo>
                <a:lnTo>
                  <a:pt x="473213" y="631519"/>
                </a:lnTo>
                <a:cubicBezTo>
                  <a:pt x="497216" y="642242"/>
                  <a:pt x="513217" y="665476"/>
                  <a:pt x="513217" y="692284"/>
                </a:cubicBezTo>
                <a:cubicBezTo>
                  <a:pt x="513217" y="729815"/>
                  <a:pt x="483881" y="761985"/>
                  <a:pt x="447433" y="764666"/>
                </a:cubicBezTo>
                <a:lnTo>
                  <a:pt x="447433" y="807558"/>
                </a:lnTo>
                <a:cubicBezTo>
                  <a:pt x="447433" y="815601"/>
                  <a:pt x="441210" y="822750"/>
                  <a:pt x="433210" y="822750"/>
                </a:cubicBezTo>
                <a:cubicBezTo>
                  <a:pt x="424320" y="822750"/>
                  <a:pt x="418097" y="815601"/>
                  <a:pt x="418097" y="807558"/>
                </a:cubicBezTo>
                <a:lnTo>
                  <a:pt x="418097" y="765559"/>
                </a:lnTo>
                <a:lnTo>
                  <a:pt x="402984" y="765559"/>
                </a:lnTo>
                <a:cubicBezTo>
                  <a:pt x="375426" y="765559"/>
                  <a:pt x="353202" y="743219"/>
                  <a:pt x="353202" y="715518"/>
                </a:cubicBezTo>
                <a:cubicBezTo>
                  <a:pt x="353202" y="706582"/>
                  <a:pt x="359425" y="700326"/>
                  <a:pt x="367426" y="700326"/>
                </a:cubicBezTo>
                <a:cubicBezTo>
                  <a:pt x="376315" y="700326"/>
                  <a:pt x="383427" y="706582"/>
                  <a:pt x="383427" y="715518"/>
                </a:cubicBezTo>
                <a:cubicBezTo>
                  <a:pt x="383427" y="726241"/>
                  <a:pt x="391428" y="735177"/>
                  <a:pt x="402984" y="735177"/>
                </a:cubicBezTo>
                <a:lnTo>
                  <a:pt x="441210" y="735177"/>
                </a:lnTo>
                <a:cubicBezTo>
                  <a:pt x="464324" y="735177"/>
                  <a:pt x="482992" y="716411"/>
                  <a:pt x="482992" y="692284"/>
                </a:cubicBezTo>
                <a:cubicBezTo>
                  <a:pt x="482992" y="677986"/>
                  <a:pt x="474991" y="665476"/>
                  <a:pt x="461657" y="659221"/>
                </a:cubicBezTo>
                <a:lnTo>
                  <a:pt x="392317" y="629732"/>
                </a:lnTo>
                <a:cubicBezTo>
                  <a:pt x="368315" y="619902"/>
                  <a:pt x="353202" y="594881"/>
                  <a:pt x="353202" y="568967"/>
                </a:cubicBezTo>
                <a:cubicBezTo>
                  <a:pt x="353202" y="531436"/>
                  <a:pt x="382538" y="501947"/>
                  <a:pt x="418097" y="500160"/>
                </a:cubicBezTo>
                <a:lnTo>
                  <a:pt x="418097" y="457267"/>
                </a:lnTo>
                <a:cubicBezTo>
                  <a:pt x="418097" y="449224"/>
                  <a:pt x="424320" y="442969"/>
                  <a:pt x="433210" y="442969"/>
                </a:cubicBezTo>
                <a:close/>
                <a:moveTo>
                  <a:pt x="434725" y="398461"/>
                </a:moveTo>
                <a:cubicBezTo>
                  <a:pt x="307336" y="398461"/>
                  <a:pt x="204000" y="501763"/>
                  <a:pt x="204000" y="629109"/>
                </a:cubicBezTo>
                <a:cubicBezTo>
                  <a:pt x="204000" y="757345"/>
                  <a:pt x="307336" y="860646"/>
                  <a:pt x="435615" y="860646"/>
                </a:cubicBezTo>
                <a:cubicBezTo>
                  <a:pt x="563004" y="860646"/>
                  <a:pt x="667231" y="757345"/>
                  <a:pt x="667231" y="629109"/>
                </a:cubicBezTo>
                <a:cubicBezTo>
                  <a:pt x="667231" y="501763"/>
                  <a:pt x="563895" y="398461"/>
                  <a:pt x="435615" y="398461"/>
                </a:cubicBezTo>
                <a:close/>
                <a:moveTo>
                  <a:pt x="449869" y="326329"/>
                </a:moveTo>
                <a:lnTo>
                  <a:pt x="449869" y="369074"/>
                </a:lnTo>
                <a:cubicBezTo>
                  <a:pt x="578148" y="376198"/>
                  <a:pt x="681484" y="475938"/>
                  <a:pt x="695738" y="601502"/>
                </a:cubicBezTo>
                <a:lnTo>
                  <a:pt x="738497" y="601502"/>
                </a:lnTo>
                <a:cubicBezTo>
                  <a:pt x="725135" y="452784"/>
                  <a:pt x="602201" y="333453"/>
                  <a:pt x="449869" y="326329"/>
                </a:cubicBezTo>
                <a:close/>
                <a:moveTo>
                  <a:pt x="420471" y="326329"/>
                </a:moveTo>
                <a:cubicBezTo>
                  <a:pt x="336733" y="330781"/>
                  <a:pt x="262795" y="367293"/>
                  <a:pt x="210236" y="426068"/>
                </a:cubicBezTo>
                <a:lnTo>
                  <a:pt x="240524" y="456346"/>
                </a:lnTo>
                <a:cubicBezTo>
                  <a:pt x="285065" y="405586"/>
                  <a:pt x="349205" y="373527"/>
                  <a:pt x="420471" y="369074"/>
                </a:cubicBezTo>
                <a:close/>
                <a:moveTo>
                  <a:pt x="639799" y="245472"/>
                </a:moveTo>
                <a:cubicBezTo>
                  <a:pt x="681959" y="256073"/>
                  <a:pt x="727707" y="262257"/>
                  <a:pt x="774352" y="262257"/>
                </a:cubicBezTo>
                <a:cubicBezTo>
                  <a:pt x="793190" y="262257"/>
                  <a:pt x="807542" y="277275"/>
                  <a:pt x="807542" y="294944"/>
                </a:cubicBezTo>
                <a:lnTo>
                  <a:pt x="807542" y="431875"/>
                </a:lnTo>
                <a:cubicBezTo>
                  <a:pt x="807542" y="439826"/>
                  <a:pt x="801263" y="446011"/>
                  <a:pt x="793190" y="446011"/>
                </a:cubicBezTo>
                <a:cubicBezTo>
                  <a:pt x="784219" y="446011"/>
                  <a:pt x="777940" y="439826"/>
                  <a:pt x="777940" y="431875"/>
                </a:cubicBezTo>
                <a:lnTo>
                  <a:pt x="777940" y="294944"/>
                </a:lnTo>
                <a:cubicBezTo>
                  <a:pt x="777940" y="292294"/>
                  <a:pt x="776146" y="292294"/>
                  <a:pt x="774352" y="292294"/>
                </a:cubicBezTo>
                <a:cubicBezTo>
                  <a:pt x="725016" y="292294"/>
                  <a:pt x="676577" y="285226"/>
                  <a:pt x="632623" y="272858"/>
                </a:cubicBezTo>
                <a:cubicBezTo>
                  <a:pt x="624550" y="271091"/>
                  <a:pt x="620065" y="263141"/>
                  <a:pt x="621859" y="254306"/>
                </a:cubicBezTo>
                <a:cubicBezTo>
                  <a:pt x="623653" y="247239"/>
                  <a:pt x="632623" y="242822"/>
                  <a:pt x="639799" y="245472"/>
                </a:cubicBezTo>
                <a:close/>
                <a:moveTo>
                  <a:pt x="233665" y="245472"/>
                </a:moveTo>
                <a:cubicBezTo>
                  <a:pt x="241699" y="242822"/>
                  <a:pt x="249734" y="247239"/>
                  <a:pt x="251520" y="254306"/>
                </a:cubicBezTo>
                <a:cubicBezTo>
                  <a:pt x="254198" y="263141"/>
                  <a:pt x="248842" y="271091"/>
                  <a:pt x="241699" y="272858"/>
                </a:cubicBezTo>
                <a:cubicBezTo>
                  <a:pt x="197061" y="285226"/>
                  <a:pt x="149744" y="292294"/>
                  <a:pt x="99749" y="292294"/>
                </a:cubicBezTo>
                <a:cubicBezTo>
                  <a:pt x="97964" y="292294"/>
                  <a:pt x="97071" y="292294"/>
                  <a:pt x="97071" y="294944"/>
                </a:cubicBezTo>
                <a:lnTo>
                  <a:pt x="97071" y="431875"/>
                </a:lnTo>
                <a:cubicBezTo>
                  <a:pt x="97071" y="439826"/>
                  <a:pt x="89929" y="446011"/>
                  <a:pt x="81001" y="446011"/>
                </a:cubicBezTo>
                <a:cubicBezTo>
                  <a:pt x="72966" y="446011"/>
                  <a:pt x="66717" y="439826"/>
                  <a:pt x="66717" y="431875"/>
                </a:cubicBezTo>
                <a:lnTo>
                  <a:pt x="66717" y="294944"/>
                </a:lnTo>
                <a:cubicBezTo>
                  <a:pt x="66717" y="277275"/>
                  <a:pt x="81001" y="262257"/>
                  <a:pt x="99749" y="262257"/>
                </a:cubicBezTo>
                <a:cubicBezTo>
                  <a:pt x="146173" y="262257"/>
                  <a:pt x="191704" y="256073"/>
                  <a:pt x="233665" y="245472"/>
                </a:cubicBezTo>
                <a:close/>
                <a:moveTo>
                  <a:pt x="449869" y="71638"/>
                </a:moveTo>
                <a:lnTo>
                  <a:pt x="449869" y="296051"/>
                </a:lnTo>
                <a:cubicBezTo>
                  <a:pt x="450760" y="296051"/>
                  <a:pt x="450760" y="296051"/>
                  <a:pt x="451650" y="296941"/>
                </a:cubicBezTo>
                <a:cubicBezTo>
                  <a:pt x="453432" y="296941"/>
                  <a:pt x="456995" y="296941"/>
                  <a:pt x="458777" y="296941"/>
                </a:cubicBezTo>
                <a:cubicBezTo>
                  <a:pt x="462340" y="297832"/>
                  <a:pt x="465013" y="297832"/>
                  <a:pt x="468576" y="297832"/>
                </a:cubicBezTo>
                <a:cubicBezTo>
                  <a:pt x="470358" y="297832"/>
                  <a:pt x="473921" y="298722"/>
                  <a:pt x="475703" y="298722"/>
                </a:cubicBezTo>
                <a:cubicBezTo>
                  <a:pt x="479266" y="299613"/>
                  <a:pt x="481939" y="299613"/>
                  <a:pt x="484611" y="299613"/>
                </a:cubicBezTo>
                <a:cubicBezTo>
                  <a:pt x="487284" y="299613"/>
                  <a:pt x="489956" y="300503"/>
                  <a:pt x="492629" y="301394"/>
                </a:cubicBezTo>
                <a:cubicBezTo>
                  <a:pt x="495301" y="301394"/>
                  <a:pt x="497974" y="302284"/>
                  <a:pt x="500646" y="302284"/>
                </a:cubicBezTo>
                <a:cubicBezTo>
                  <a:pt x="503319" y="303175"/>
                  <a:pt x="505991" y="303175"/>
                  <a:pt x="508663" y="304956"/>
                </a:cubicBezTo>
                <a:cubicBezTo>
                  <a:pt x="511336" y="304956"/>
                  <a:pt x="514008" y="304956"/>
                  <a:pt x="516681" y="305846"/>
                </a:cubicBezTo>
                <a:cubicBezTo>
                  <a:pt x="519353" y="306737"/>
                  <a:pt x="522026" y="307628"/>
                  <a:pt x="524698" y="308518"/>
                </a:cubicBezTo>
                <a:cubicBezTo>
                  <a:pt x="526480" y="309409"/>
                  <a:pt x="530043" y="309409"/>
                  <a:pt x="532716" y="311190"/>
                </a:cubicBezTo>
                <a:cubicBezTo>
                  <a:pt x="534498" y="311190"/>
                  <a:pt x="538061" y="312080"/>
                  <a:pt x="539843" y="312971"/>
                </a:cubicBezTo>
                <a:cubicBezTo>
                  <a:pt x="543406" y="313861"/>
                  <a:pt x="545187" y="314752"/>
                  <a:pt x="547860" y="315642"/>
                </a:cubicBezTo>
                <a:cubicBezTo>
                  <a:pt x="549642" y="316533"/>
                  <a:pt x="553205" y="317423"/>
                  <a:pt x="554987" y="318314"/>
                </a:cubicBezTo>
                <a:cubicBezTo>
                  <a:pt x="557659" y="320095"/>
                  <a:pt x="561222" y="320095"/>
                  <a:pt x="563004" y="320985"/>
                </a:cubicBezTo>
                <a:cubicBezTo>
                  <a:pt x="564786" y="322766"/>
                  <a:pt x="567458" y="323657"/>
                  <a:pt x="570131" y="324548"/>
                </a:cubicBezTo>
                <a:cubicBezTo>
                  <a:pt x="572803" y="326329"/>
                  <a:pt x="575476" y="326329"/>
                  <a:pt x="577257" y="328110"/>
                </a:cubicBezTo>
                <a:cubicBezTo>
                  <a:pt x="579930" y="329000"/>
                  <a:pt x="581711" y="330781"/>
                  <a:pt x="585275" y="331672"/>
                </a:cubicBezTo>
                <a:cubicBezTo>
                  <a:pt x="587057" y="332562"/>
                  <a:pt x="589729" y="333453"/>
                  <a:pt x="591511" y="335234"/>
                </a:cubicBezTo>
                <a:cubicBezTo>
                  <a:pt x="594183" y="337015"/>
                  <a:pt x="596856" y="337015"/>
                  <a:pt x="598637" y="338796"/>
                </a:cubicBezTo>
                <a:cubicBezTo>
                  <a:pt x="601310" y="340577"/>
                  <a:pt x="603091" y="341468"/>
                  <a:pt x="605764" y="342358"/>
                </a:cubicBezTo>
                <a:cubicBezTo>
                  <a:pt x="607546" y="344139"/>
                  <a:pt x="610218" y="345920"/>
                  <a:pt x="612891" y="346811"/>
                </a:cubicBezTo>
                <a:cubicBezTo>
                  <a:pt x="614672" y="348592"/>
                  <a:pt x="617345" y="349482"/>
                  <a:pt x="619126" y="351263"/>
                </a:cubicBezTo>
                <a:cubicBezTo>
                  <a:pt x="621799" y="352154"/>
                  <a:pt x="622690" y="353935"/>
                  <a:pt x="625362" y="355716"/>
                </a:cubicBezTo>
                <a:cubicBezTo>
                  <a:pt x="628035" y="357497"/>
                  <a:pt x="629816" y="358388"/>
                  <a:pt x="632489" y="360169"/>
                </a:cubicBezTo>
                <a:cubicBezTo>
                  <a:pt x="634270" y="361950"/>
                  <a:pt x="636052" y="363731"/>
                  <a:pt x="637834" y="365512"/>
                </a:cubicBezTo>
                <a:cubicBezTo>
                  <a:pt x="640506" y="367293"/>
                  <a:pt x="643179" y="368183"/>
                  <a:pt x="644070" y="369964"/>
                </a:cubicBezTo>
                <a:cubicBezTo>
                  <a:pt x="646742" y="371746"/>
                  <a:pt x="649415" y="373527"/>
                  <a:pt x="650305" y="375308"/>
                </a:cubicBezTo>
                <a:cubicBezTo>
                  <a:pt x="652978" y="377089"/>
                  <a:pt x="654759" y="378870"/>
                  <a:pt x="656541" y="379760"/>
                </a:cubicBezTo>
                <a:cubicBezTo>
                  <a:pt x="659214" y="382432"/>
                  <a:pt x="660995" y="384213"/>
                  <a:pt x="662777" y="385103"/>
                </a:cubicBezTo>
                <a:cubicBezTo>
                  <a:pt x="664559" y="387775"/>
                  <a:pt x="666340" y="389556"/>
                  <a:pt x="668122" y="390447"/>
                </a:cubicBezTo>
                <a:cubicBezTo>
                  <a:pt x="669904" y="393118"/>
                  <a:pt x="671685" y="394009"/>
                  <a:pt x="674358" y="396680"/>
                </a:cubicBezTo>
                <a:cubicBezTo>
                  <a:pt x="676139" y="398461"/>
                  <a:pt x="677030" y="400242"/>
                  <a:pt x="679703" y="402023"/>
                </a:cubicBezTo>
                <a:cubicBezTo>
                  <a:pt x="681484" y="404695"/>
                  <a:pt x="682375" y="405586"/>
                  <a:pt x="685048" y="408257"/>
                </a:cubicBezTo>
                <a:cubicBezTo>
                  <a:pt x="686829" y="410929"/>
                  <a:pt x="687720" y="411819"/>
                  <a:pt x="690393" y="414491"/>
                </a:cubicBezTo>
                <a:cubicBezTo>
                  <a:pt x="692174" y="416272"/>
                  <a:pt x="693065" y="418053"/>
                  <a:pt x="694847" y="420725"/>
                </a:cubicBezTo>
                <a:cubicBezTo>
                  <a:pt x="696628" y="422506"/>
                  <a:pt x="698410" y="424287"/>
                  <a:pt x="700192" y="426068"/>
                </a:cubicBezTo>
                <a:cubicBezTo>
                  <a:pt x="701973" y="428739"/>
                  <a:pt x="702864" y="430520"/>
                  <a:pt x="704646" y="432301"/>
                </a:cubicBezTo>
                <a:cubicBezTo>
                  <a:pt x="706428" y="434973"/>
                  <a:pt x="708209" y="437645"/>
                  <a:pt x="709100" y="439426"/>
                </a:cubicBezTo>
                <a:cubicBezTo>
                  <a:pt x="710882" y="442097"/>
                  <a:pt x="712663" y="442988"/>
                  <a:pt x="713554" y="445660"/>
                </a:cubicBezTo>
                <a:cubicBezTo>
                  <a:pt x="715336" y="448331"/>
                  <a:pt x="717118" y="450112"/>
                  <a:pt x="718899" y="452784"/>
                </a:cubicBezTo>
                <a:cubicBezTo>
                  <a:pt x="718899" y="454565"/>
                  <a:pt x="720681" y="457237"/>
                  <a:pt x="722463" y="459018"/>
                </a:cubicBezTo>
                <a:cubicBezTo>
                  <a:pt x="724244" y="461689"/>
                  <a:pt x="725135" y="463470"/>
                  <a:pt x="726026" y="466142"/>
                </a:cubicBezTo>
                <a:cubicBezTo>
                  <a:pt x="727807" y="468814"/>
                  <a:pt x="728698" y="470595"/>
                  <a:pt x="729589" y="473266"/>
                </a:cubicBezTo>
                <a:cubicBezTo>
                  <a:pt x="731371" y="475047"/>
                  <a:pt x="733152" y="477719"/>
                  <a:pt x="734043" y="480390"/>
                </a:cubicBezTo>
                <a:cubicBezTo>
                  <a:pt x="734934" y="483062"/>
                  <a:pt x="735825" y="483953"/>
                  <a:pt x="737607" y="486624"/>
                </a:cubicBezTo>
                <a:cubicBezTo>
                  <a:pt x="738497" y="489296"/>
                  <a:pt x="740279" y="491077"/>
                  <a:pt x="740279" y="494639"/>
                </a:cubicBezTo>
                <a:cubicBezTo>
                  <a:pt x="742061" y="496420"/>
                  <a:pt x="742952" y="498201"/>
                  <a:pt x="743842" y="500873"/>
                </a:cubicBezTo>
                <a:cubicBezTo>
                  <a:pt x="745624" y="503544"/>
                  <a:pt x="745624" y="506216"/>
                  <a:pt x="746515" y="508887"/>
                </a:cubicBezTo>
                <a:cubicBezTo>
                  <a:pt x="748297" y="510668"/>
                  <a:pt x="749187" y="513340"/>
                  <a:pt x="750078" y="516012"/>
                </a:cubicBezTo>
                <a:cubicBezTo>
                  <a:pt x="750969" y="518683"/>
                  <a:pt x="750969" y="521355"/>
                  <a:pt x="752751" y="524026"/>
                </a:cubicBezTo>
                <a:cubicBezTo>
                  <a:pt x="753642" y="526698"/>
                  <a:pt x="754532" y="528479"/>
                  <a:pt x="755423" y="531151"/>
                </a:cubicBezTo>
                <a:cubicBezTo>
                  <a:pt x="755423" y="533822"/>
                  <a:pt x="757205" y="536494"/>
                  <a:pt x="757205" y="540056"/>
                </a:cubicBezTo>
                <a:cubicBezTo>
                  <a:pt x="758096" y="541837"/>
                  <a:pt x="758987" y="544508"/>
                  <a:pt x="758987" y="547180"/>
                </a:cubicBezTo>
                <a:cubicBezTo>
                  <a:pt x="759877" y="549852"/>
                  <a:pt x="760768" y="553414"/>
                  <a:pt x="760768" y="556085"/>
                </a:cubicBezTo>
                <a:cubicBezTo>
                  <a:pt x="761659" y="558757"/>
                  <a:pt x="762550" y="560538"/>
                  <a:pt x="762550" y="562319"/>
                </a:cubicBezTo>
                <a:cubicBezTo>
                  <a:pt x="763441" y="565881"/>
                  <a:pt x="764331" y="568553"/>
                  <a:pt x="764331" y="572115"/>
                </a:cubicBezTo>
                <a:cubicBezTo>
                  <a:pt x="765222" y="573896"/>
                  <a:pt x="765222" y="576567"/>
                  <a:pt x="766113" y="579239"/>
                </a:cubicBezTo>
                <a:cubicBezTo>
                  <a:pt x="766113" y="582801"/>
                  <a:pt x="766113" y="585473"/>
                  <a:pt x="767004" y="589035"/>
                </a:cubicBezTo>
                <a:cubicBezTo>
                  <a:pt x="767004" y="590816"/>
                  <a:pt x="767004" y="593488"/>
                  <a:pt x="767895" y="595269"/>
                </a:cubicBezTo>
                <a:cubicBezTo>
                  <a:pt x="767895" y="599721"/>
                  <a:pt x="767895" y="603283"/>
                  <a:pt x="768786" y="606845"/>
                </a:cubicBezTo>
                <a:cubicBezTo>
                  <a:pt x="768786" y="608626"/>
                  <a:pt x="768786" y="610408"/>
                  <a:pt x="768786" y="612189"/>
                </a:cubicBezTo>
                <a:cubicBezTo>
                  <a:pt x="769676" y="617532"/>
                  <a:pt x="769676" y="623765"/>
                  <a:pt x="769676" y="629109"/>
                </a:cubicBezTo>
                <a:cubicBezTo>
                  <a:pt x="769676" y="768031"/>
                  <a:pt x="681484" y="893596"/>
                  <a:pt x="552314" y="942575"/>
                </a:cubicBezTo>
                <a:cubicBezTo>
                  <a:pt x="544297" y="945246"/>
                  <a:pt x="537170" y="947918"/>
                  <a:pt x="529153" y="949699"/>
                </a:cubicBezTo>
                <a:cubicBezTo>
                  <a:pt x="529153" y="950589"/>
                  <a:pt x="526480" y="950589"/>
                  <a:pt x="526480" y="951480"/>
                </a:cubicBezTo>
                <a:cubicBezTo>
                  <a:pt x="518463" y="952370"/>
                  <a:pt x="511336" y="955042"/>
                  <a:pt x="504209" y="955932"/>
                </a:cubicBezTo>
                <a:cubicBezTo>
                  <a:pt x="502428" y="955932"/>
                  <a:pt x="500646" y="956823"/>
                  <a:pt x="499755" y="956823"/>
                </a:cubicBezTo>
                <a:cubicBezTo>
                  <a:pt x="492629" y="958604"/>
                  <a:pt x="485502" y="959495"/>
                  <a:pt x="477484" y="960385"/>
                </a:cubicBezTo>
                <a:cubicBezTo>
                  <a:pt x="476594" y="960385"/>
                  <a:pt x="475703" y="960385"/>
                  <a:pt x="473921" y="960385"/>
                </a:cubicBezTo>
                <a:cubicBezTo>
                  <a:pt x="465904" y="961276"/>
                  <a:pt x="458777" y="962166"/>
                  <a:pt x="449869" y="963057"/>
                </a:cubicBezTo>
                <a:lnTo>
                  <a:pt x="449869" y="1107322"/>
                </a:lnTo>
                <a:cubicBezTo>
                  <a:pt x="666340" y="1096636"/>
                  <a:pt x="840052" y="858865"/>
                  <a:pt x="840052" y="568553"/>
                </a:cubicBezTo>
                <a:lnTo>
                  <a:pt x="840052" y="238166"/>
                </a:lnTo>
                <a:cubicBezTo>
                  <a:pt x="840052" y="233714"/>
                  <a:pt x="838270" y="231042"/>
                  <a:pt x="837379" y="230152"/>
                </a:cubicBezTo>
                <a:cubicBezTo>
                  <a:pt x="836489" y="229261"/>
                  <a:pt x="832925" y="227480"/>
                  <a:pt x="829362" y="227480"/>
                </a:cubicBezTo>
                <a:cubicBezTo>
                  <a:pt x="766113" y="234604"/>
                  <a:pt x="563004" y="240838"/>
                  <a:pt x="449869" y="71638"/>
                </a:cubicBezTo>
                <a:close/>
                <a:moveTo>
                  <a:pt x="420471" y="71638"/>
                </a:moveTo>
                <a:cubicBezTo>
                  <a:pt x="307336" y="240838"/>
                  <a:pt x="105118" y="234604"/>
                  <a:pt x="41869" y="227480"/>
                </a:cubicBezTo>
                <a:cubicBezTo>
                  <a:pt x="40978" y="227480"/>
                  <a:pt x="40978" y="227480"/>
                  <a:pt x="40087" y="227480"/>
                </a:cubicBezTo>
                <a:cubicBezTo>
                  <a:pt x="37415" y="227480"/>
                  <a:pt x="34742" y="229261"/>
                  <a:pt x="33852" y="230152"/>
                </a:cubicBezTo>
                <a:cubicBezTo>
                  <a:pt x="32070" y="231042"/>
                  <a:pt x="29397" y="233714"/>
                  <a:pt x="29397" y="238166"/>
                </a:cubicBezTo>
                <a:lnTo>
                  <a:pt x="29397" y="568553"/>
                </a:lnTo>
                <a:cubicBezTo>
                  <a:pt x="29397" y="858865"/>
                  <a:pt x="204000" y="1096636"/>
                  <a:pt x="420471" y="1107322"/>
                </a:cubicBezTo>
                <a:lnTo>
                  <a:pt x="420471" y="963057"/>
                </a:lnTo>
                <a:lnTo>
                  <a:pt x="419581" y="963057"/>
                </a:lnTo>
                <a:cubicBezTo>
                  <a:pt x="416908" y="962166"/>
                  <a:pt x="414236" y="962166"/>
                  <a:pt x="411563" y="962166"/>
                </a:cubicBezTo>
                <a:cubicBezTo>
                  <a:pt x="408000" y="962166"/>
                  <a:pt x="406218" y="961276"/>
                  <a:pt x="402655" y="961276"/>
                </a:cubicBezTo>
                <a:cubicBezTo>
                  <a:pt x="399982" y="961276"/>
                  <a:pt x="397310" y="960385"/>
                  <a:pt x="394637" y="960385"/>
                </a:cubicBezTo>
                <a:cubicBezTo>
                  <a:pt x="391965" y="960385"/>
                  <a:pt x="389292" y="960385"/>
                  <a:pt x="385729" y="959495"/>
                </a:cubicBezTo>
                <a:cubicBezTo>
                  <a:pt x="383947" y="959495"/>
                  <a:pt x="380384" y="958604"/>
                  <a:pt x="378602" y="958604"/>
                </a:cubicBezTo>
                <a:cubicBezTo>
                  <a:pt x="375039" y="957714"/>
                  <a:pt x="373257" y="956823"/>
                  <a:pt x="369694" y="956823"/>
                </a:cubicBezTo>
                <a:cubicBezTo>
                  <a:pt x="367912" y="955932"/>
                  <a:pt x="364349" y="955042"/>
                  <a:pt x="362567" y="955042"/>
                </a:cubicBezTo>
                <a:cubicBezTo>
                  <a:pt x="359004" y="955042"/>
                  <a:pt x="357223" y="954151"/>
                  <a:pt x="353659" y="953261"/>
                </a:cubicBezTo>
                <a:cubicBezTo>
                  <a:pt x="351878" y="952370"/>
                  <a:pt x="348314" y="951480"/>
                  <a:pt x="346533" y="951480"/>
                </a:cubicBezTo>
                <a:cubicBezTo>
                  <a:pt x="342969" y="950589"/>
                  <a:pt x="341188" y="949699"/>
                  <a:pt x="338515" y="948808"/>
                </a:cubicBezTo>
                <a:cubicBezTo>
                  <a:pt x="335843" y="947918"/>
                  <a:pt x="333170" y="947027"/>
                  <a:pt x="330498" y="946137"/>
                </a:cubicBezTo>
                <a:cubicBezTo>
                  <a:pt x="327825" y="945246"/>
                  <a:pt x="326043" y="945246"/>
                  <a:pt x="322480" y="944356"/>
                </a:cubicBezTo>
                <a:cubicBezTo>
                  <a:pt x="320699" y="942575"/>
                  <a:pt x="318026" y="941684"/>
                  <a:pt x="315354" y="940793"/>
                </a:cubicBezTo>
                <a:cubicBezTo>
                  <a:pt x="312681" y="939903"/>
                  <a:pt x="310009" y="939012"/>
                  <a:pt x="308227" y="938122"/>
                </a:cubicBezTo>
                <a:cubicBezTo>
                  <a:pt x="305554" y="937231"/>
                  <a:pt x="302882" y="935450"/>
                  <a:pt x="300209" y="934560"/>
                </a:cubicBezTo>
                <a:cubicBezTo>
                  <a:pt x="298428" y="933669"/>
                  <a:pt x="295755" y="932779"/>
                  <a:pt x="293974" y="931888"/>
                </a:cubicBezTo>
                <a:cubicBezTo>
                  <a:pt x="290410" y="930107"/>
                  <a:pt x="288629" y="928326"/>
                  <a:pt x="285956" y="928326"/>
                </a:cubicBezTo>
                <a:cubicBezTo>
                  <a:pt x="283284" y="926545"/>
                  <a:pt x="281502" y="925655"/>
                  <a:pt x="279720" y="924764"/>
                </a:cubicBezTo>
                <a:cubicBezTo>
                  <a:pt x="277048" y="922983"/>
                  <a:pt x="274375" y="922092"/>
                  <a:pt x="271703" y="920311"/>
                </a:cubicBezTo>
                <a:cubicBezTo>
                  <a:pt x="269921" y="919421"/>
                  <a:pt x="268140" y="918530"/>
                  <a:pt x="265467" y="916749"/>
                </a:cubicBezTo>
                <a:cubicBezTo>
                  <a:pt x="262795" y="914968"/>
                  <a:pt x="261013" y="913187"/>
                  <a:pt x="258340" y="912297"/>
                </a:cubicBezTo>
                <a:cubicBezTo>
                  <a:pt x="256559" y="911406"/>
                  <a:pt x="253886" y="909625"/>
                  <a:pt x="251214" y="907844"/>
                </a:cubicBezTo>
                <a:cubicBezTo>
                  <a:pt x="249432" y="906953"/>
                  <a:pt x="247651" y="905172"/>
                  <a:pt x="244978" y="903391"/>
                </a:cubicBezTo>
                <a:cubicBezTo>
                  <a:pt x="242306" y="902501"/>
                  <a:pt x="241415" y="900720"/>
                  <a:pt x="238742" y="898939"/>
                </a:cubicBezTo>
                <a:cubicBezTo>
                  <a:pt x="236070" y="898048"/>
                  <a:pt x="234288" y="896267"/>
                  <a:pt x="231616" y="894486"/>
                </a:cubicBezTo>
                <a:cubicBezTo>
                  <a:pt x="230725" y="892705"/>
                  <a:pt x="228052" y="890924"/>
                  <a:pt x="225380" y="889143"/>
                </a:cubicBezTo>
                <a:cubicBezTo>
                  <a:pt x="224489" y="887362"/>
                  <a:pt x="221816" y="886471"/>
                  <a:pt x="219144" y="884690"/>
                </a:cubicBezTo>
                <a:cubicBezTo>
                  <a:pt x="218253" y="882019"/>
                  <a:pt x="215581" y="881128"/>
                  <a:pt x="214690" y="879347"/>
                </a:cubicBezTo>
                <a:cubicBezTo>
                  <a:pt x="212017" y="877566"/>
                  <a:pt x="210236" y="875785"/>
                  <a:pt x="208454" y="874004"/>
                </a:cubicBezTo>
                <a:cubicBezTo>
                  <a:pt x="205782" y="872223"/>
                  <a:pt x="204000" y="870442"/>
                  <a:pt x="202218" y="868661"/>
                </a:cubicBezTo>
                <a:cubicBezTo>
                  <a:pt x="200437" y="865989"/>
                  <a:pt x="198655" y="864208"/>
                  <a:pt x="196873" y="862427"/>
                </a:cubicBezTo>
                <a:cubicBezTo>
                  <a:pt x="195092" y="860646"/>
                  <a:pt x="192419" y="858865"/>
                  <a:pt x="191528" y="857084"/>
                </a:cubicBezTo>
                <a:cubicBezTo>
                  <a:pt x="188856" y="855303"/>
                  <a:pt x="187965" y="853522"/>
                  <a:pt x="186183" y="850850"/>
                </a:cubicBezTo>
                <a:cubicBezTo>
                  <a:pt x="183511" y="849069"/>
                  <a:pt x="182620" y="847288"/>
                  <a:pt x="180838" y="844616"/>
                </a:cubicBezTo>
                <a:cubicBezTo>
                  <a:pt x="179057" y="843726"/>
                  <a:pt x="178166" y="841054"/>
                  <a:pt x="175493" y="839273"/>
                </a:cubicBezTo>
                <a:cubicBezTo>
                  <a:pt x="173712" y="837492"/>
                  <a:pt x="171930" y="834821"/>
                  <a:pt x="171039" y="833040"/>
                </a:cubicBezTo>
                <a:cubicBezTo>
                  <a:pt x="169258" y="831259"/>
                  <a:pt x="168367" y="828587"/>
                  <a:pt x="166585" y="826806"/>
                </a:cubicBezTo>
                <a:cubicBezTo>
                  <a:pt x="164803" y="824134"/>
                  <a:pt x="163022" y="822353"/>
                  <a:pt x="162131" y="819682"/>
                </a:cubicBezTo>
                <a:cubicBezTo>
                  <a:pt x="160349" y="817901"/>
                  <a:pt x="158568" y="816120"/>
                  <a:pt x="156786" y="813448"/>
                </a:cubicBezTo>
                <a:cubicBezTo>
                  <a:pt x="155895" y="811667"/>
                  <a:pt x="154113" y="808995"/>
                  <a:pt x="152332" y="807214"/>
                </a:cubicBezTo>
                <a:cubicBezTo>
                  <a:pt x="151441" y="804543"/>
                  <a:pt x="149659" y="801871"/>
                  <a:pt x="148768" y="800090"/>
                </a:cubicBezTo>
                <a:cubicBezTo>
                  <a:pt x="146987" y="797418"/>
                  <a:pt x="146096" y="795637"/>
                  <a:pt x="144314" y="792966"/>
                </a:cubicBezTo>
                <a:cubicBezTo>
                  <a:pt x="143424" y="791185"/>
                  <a:pt x="141642" y="788513"/>
                  <a:pt x="139860" y="785842"/>
                </a:cubicBezTo>
                <a:cubicBezTo>
                  <a:pt x="139860" y="784061"/>
                  <a:pt x="138079" y="781389"/>
                  <a:pt x="136297" y="779608"/>
                </a:cubicBezTo>
                <a:cubicBezTo>
                  <a:pt x="136297" y="776936"/>
                  <a:pt x="134515" y="775155"/>
                  <a:pt x="133624" y="771593"/>
                </a:cubicBezTo>
                <a:cubicBezTo>
                  <a:pt x="131843" y="769812"/>
                  <a:pt x="130952" y="767141"/>
                  <a:pt x="130061" y="764469"/>
                </a:cubicBezTo>
                <a:cubicBezTo>
                  <a:pt x="129170" y="762688"/>
                  <a:pt x="128279" y="759126"/>
                  <a:pt x="126498" y="757345"/>
                </a:cubicBezTo>
                <a:cubicBezTo>
                  <a:pt x="125607" y="754673"/>
                  <a:pt x="124716" y="752002"/>
                  <a:pt x="123825" y="749330"/>
                </a:cubicBezTo>
                <a:cubicBezTo>
                  <a:pt x="122934" y="747549"/>
                  <a:pt x="122044" y="744877"/>
                  <a:pt x="121153" y="743096"/>
                </a:cubicBezTo>
                <a:cubicBezTo>
                  <a:pt x="119371" y="739534"/>
                  <a:pt x="119371" y="737753"/>
                  <a:pt x="118480" y="734191"/>
                </a:cubicBezTo>
                <a:cubicBezTo>
                  <a:pt x="117589" y="732410"/>
                  <a:pt x="116699" y="729738"/>
                  <a:pt x="115808" y="727067"/>
                </a:cubicBezTo>
                <a:cubicBezTo>
                  <a:pt x="114917" y="724395"/>
                  <a:pt x="114026" y="721724"/>
                  <a:pt x="114026" y="719052"/>
                </a:cubicBezTo>
                <a:cubicBezTo>
                  <a:pt x="113135" y="716380"/>
                  <a:pt x="112244" y="713709"/>
                  <a:pt x="111354" y="711928"/>
                </a:cubicBezTo>
                <a:cubicBezTo>
                  <a:pt x="110463" y="708366"/>
                  <a:pt x="109572" y="705694"/>
                  <a:pt x="109572" y="703022"/>
                </a:cubicBezTo>
                <a:cubicBezTo>
                  <a:pt x="109572" y="700351"/>
                  <a:pt x="107790" y="697679"/>
                  <a:pt x="107790" y="695898"/>
                </a:cubicBezTo>
                <a:cubicBezTo>
                  <a:pt x="107790" y="692336"/>
                  <a:pt x="106900" y="689665"/>
                  <a:pt x="106009" y="686102"/>
                </a:cubicBezTo>
                <a:cubicBezTo>
                  <a:pt x="106009" y="684321"/>
                  <a:pt x="105118" y="681650"/>
                  <a:pt x="105118" y="679869"/>
                </a:cubicBezTo>
                <a:cubicBezTo>
                  <a:pt x="104227" y="676307"/>
                  <a:pt x="104227" y="672745"/>
                  <a:pt x="104227" y="670073"/>
                </a:cubicBezTo>
                <a:cubicBezTo>
                  <a:pt x="104227" y="667401"/>
                  <a:pt x="103336" y="664730"/>
                  <a:pt x="103336" y="662949"/>
                </a:cubicBezTo>
                <a:cubicBezTo>
                  <a:pt x="102445" y="658496"/>
                  <a:pt x="102445" y="654934"/>
                  <a:pt x="102445" y="651372"/>
                </a:cubicBezTo>
                <a:cubicBezTo>
                  <a:pt x="102445" y="649591"/>
                  <a:pt x="101555" y="647810"/>
                  <a:pt x="101555" y="646029"/>
                </a:cubicBezTo>
                <a:cubicBezTo>
                  <a:pt x="101555" y="640686"/>
                  <a:pt x="101555" y="635342"/>
                  <a:pt x="101555" y="629109"/>
                </a:cubicBezTo>
                <a:cubicBezTo>
                  <a:pt x="101555" y="623765"/>
                  <a:pt x="101555" y="617532"/>
                  <a:pt x="101555" y="612189"/>
                </a:cubicBezTo>
                <a:cubicBezTo>
                  <a:pt x="101555" y="610408"/>
                  <a:pt x="102445" y="608626"/>
                  <a:pt x="102445" y="606845"/>
                </a:cubicBezTo>
                <a:cubicBezTo>
                  <a:pt x="102445" y="603283"/>
                  <a:pt x="102445" y="599721"/>
                  <a:pt x="103336" y="595269"/>
                </a:cubicBezTo>
                <a:cubicBezTo>
                  <a:pt x="103336" y="593488"/>
                  <a:pt x="104227" y="590816"/>
                  <a:pt x="104227" y="589035"/>
                </a:cubicBezTo>
                <a:cubicBezTo>
                  <a:pt x="104227" y="585473"/>
                  <a:pt x="104227" y="582801"/>
                  <a:pt x="105118" y="579239"/>
                </a:cubicBezTo>
                <a:cubicBezTo>
                  <a:pt x="105118" y="576567"/>
                  <a:pt x="106009" y="573896"/>
                  <a:pt x="106009" y="572115"/>
                </a:cubicBezTo>
                <a:cubicBezTo>
                  <a:pt x="106900" y="568553"/>
                  <a:pt x="107790" y="565881"/>
                  <a:pt x="107790" y="562319"/>
                </a:cubicBezTo>
                <a:cubicBezTo>
                  <a:pt x="107790" y="560538"/>
                  <a:pt x="109572" y="558757"/>
                  <a:pt x="109572" y="556085"/>
                </a:cubicBezTo>
                <a:cubicBezTo>
                  <a:pt x="109572" y="553414"/>
                  <a:pt x="110463" y="549852"/>
                  <a:pt x="111354" y="547180"/>
                </a:cubicBezTo>
                <a:cubicBezTo>
                  <a:pt x="112244" y="544508"/>
                  <a:pt x="113135" y="541837"/>
                  <a:pt x="114026" y="540056"/>
                </a:cubicBezTo>
                <a:cubicBezTo>
                  <a:pt x="114026" y="536494"/>
                  <a:pt x="114917" y="533822"/>
                  <a:pt x="115808" y="531151"/>
                </a:cubicBezTo>
                <a:cubicBezTo>
                  <a:pt x="116699" y="528479"/>
                  <a:pt x="117589" y="526698"/>
                  <a:pt x="118480" y="524026"/>
                </a:cubicBezTo>
                <a:cubicBezTo>
                  <a:pt x="119371" y="521355"/>
                  <a:pt x="119371" y="518683"/>
                  <a:pt x="121153" y="516012"/>
                </a:cubicBezTo>
                <a:cubicBezTo>
                  <a:pt x="122044" y="513340"/>
                  <a:pt x="122934" y="510668"/>
                  <a:pt x="123825" y="508887"/>
                </a:cubicBezTo>
                <a:cubicBezTo>
                  <a:pt x="124716" y="506216"/>
                  <a:pt x="125607" y="503544"/>
                  <a:pt x="126498" y="500873"/>
                </a:cubicBezTo>
                <a:cubicBezTo>
                  <a:pt x="128279" y="498201"/>
                  <a:pt x="129170" y="496420"/>
                  <a:pt x="130061" y="494639"/>
                </a:cubicBezTo>
                <a:cubicBezTo>
                  <a:pt x="130952" y="491077"/>
                  <a:pt x="131843" y="489296"/>
                  <a:pt x="133624" y="486624"/>
                </a:cubicBezTo>
                <a:cubicBezTo>
                  <a:pt x="134515" y="483953"/>
                  <a:pt x="136297" y="483062"/>
                  <a:pt x="136297" y="480390"/>
                </a:cubicBezTo>
                <a:cubicBezTo>
                  <a:pt x="138079" y="477719"/>
                  <a:pt x="139860" y="475047"/>
                  <a:pt x="139860" y="473266"/>
                </a:cubicBezTo>
                <a:cubicBezTo>
                  <a:pt x="141642" y="470595"/>
                  <a:pt x="143424" y="468814"/>
                  <a:pt x="144314" y="466142"/>
                </a:cubicBezTo>
                <a:cubicBezTo>
                  <a:pt x="146096" y="463470"/>
                  <a:pt x="146987" y="461689"/>
                  <a:pt x="148768" y="459018"/>
                </a:cubicBezTo>
                <a:cubicBezTo>
                  <a:pt x="149659" y="457237"/>
                  <a:pt x="151441" y="454565"/>
                  <a:pt x="152332" y="452784"/>
                </a:cubicBezTo>
                <a:cubicBezTo>
                  <a:pt x="154113" y="450112"/>
                  <a:pt x="155895" y="448331"/>
                  <a:pt x="156786" y="445660"/>
                </a:cubicBezTo>
                <a:cubicBezTo>
                  <a:pt x="158568" y="442988"/>
                  <a:pt x="160349" y="442097"/>
                  <a:pt x="162131" y="439426"/>
                </a:cubicBezTo>
                <a:cubicBezTo>
                  <a:pt x="163022" y="437645"/>
                  <a:pt x="164803" y="434973"/>
                  <a:pt x="166585" y="432301"/>
                </a:cubicBezTo>
                <a:cubicBezTo>
                  <a:pt x="168367" y="430520"/>
                  <a:pt x="169258" y="428739"/>
                  <a:pt x="171039" y="426068"/>
                </a:cubicBezTo>
                <a:cubicBezTo>
                  <a:pt x="171930" y="424287"/>
                  <a:pt x="173712" y="422506"/>
                  <a:pt x="175493" y="420725"/>
                </a:cubicBezTo>
                <a:cubicBezTo>
                  <a:pt x="178166" y="418053"/>
                  <a:pt x="179057" y="416272"/>
                  <a:pt x="180838" y="414491"/>
                </a:cubicBezTo>
                <a:cubicBezTo>
                  <a:pt x="182620" y="411819"/>
                  <a:pt x="183511" y="410929"/>
                  <a:pt x="186183" y="408257"/>
                </a:cubicBezTo>
                <a:cubicBezTo>
                  <a:pt x="187965" y="405586"/>
                  <a:pt x="188856" y="404695"/>
                  <a:pt x="191528" y="402023"/>
                </a:cubicBezTo>
                <a:cubicBezTo>
                  <a:pt x="192419" y="400242"/>
                  <a:pt x="195092" y="398461"/>
                  <a:pt x="196873" y="396680"/>
                </a:cubicBezTo>
                <a:cubicBezTo>
                  <a:pt x="198655" y="394009"/>
                  <a:pt x="200437" y="393118"/>
                  <a:pt x="202218" y="390447"/>
                </a:cubicBezTo>
                <a:cubicBezTo>
                  <a:pt x="204000" y="389556"/>
                  <a:pt x="205782" y="387775"/>
                  <a:pt x="208454" y="385103"/>
                </a:cubicBezTo>
                <a:cubicBezTo>
                  <a:pt x="210236" y="384213"/>
                  <a:pt x="212017" y="382432"/>
                  <a:pt x="214690" y="379760"/>
                </a:cubicBezTo>
                <a:cubicBezTo>
                  <a:pt x="215581" y="378870"/>
                  <a:pt x="218253" y="377089"/>
                  <a:pt x="219144" y="375308"/>
                </a:cubicBezTo>
                <a:cubicBezTo>
                  <a:pt x="221816" y="373527"/>
                  <a:pt x="224489" y="371746"/>
                  <a:pt x="225380" y="369964"/>
                </a:cubicBezTo>
                <a:cubicBezTo>
                  <a:pt x="228052" y="368183"/>
                  <a:pt x="230725" y="367293"/>
                  <a:pt x="231616" y="365512"/>
                </a:cubicBezTo>
                <a:cubicBezTo>
                  <a:pt x="234288" y="363731"/>
                  <a:pt x="236070" y="361950"/>
                  <a:pt x="238742" y="360169"/>
                </a:cubicBezTo>
                <a:cubicBezTo>
                  <a:pt x="241415" y="358388"/>
                  <a:pt x="242306" y="357497"/>
                  <a:pt x="244978" y="355716"/>
                </a:cubicBezTo>
                <a:cubicBezTo>
                  <a:pt x="247651" y="353935"/>
                  <a:pt x="249432" y="352154"/>
                  <a:pt x="251214" y="351263"/>
                </a:cubicBezTo>
                <a:cubicBezTo>
                  <a:pt x="253886" y="349482"/>
                  <a:pt x="256559" y="348592"/>
                  <a:pt x="258340" y="346811"/>
                </a:cubicBezTo>
                <a:cubicBezTo>
                  <a:pt x="261013" y="345920"/>
                  <a:pt x="262795" y="344139"/>
                  <a:pt x="265467" y="342358"/>
                </a:cubicBezTo>
                <a:cubicBezTo>
                  <a:pt x="268140" y="341468"/>
                  <a:pt x="269921" y="340577"/>
                  <a:pt x="271703" y="338796"/>
                </a:cubicBezTo>
                <a:cubicBezTo>
                  <a:pt x="274375" y="337015"/>
                  <a:pt x="277048" y="337015"/>
                  <a:pt x="279720" y="335234"/>
                </a:cubicBezTo>
                <a:cubicBezTo>
                  <a:pt x="281502" y="333453"/>
                  <a:pt x="283284" y="332562"/>
                  <a:pt x="285956" y="331672"/>
                </a:cubicBezTo>
                <a:cubicBezTo>
                  <a:pt x="288629" y="330781"/>
                  <a:pt x="290410" y="329000"/>
                  <a:pt x="293974" y="328110"/>
                </a:cubicBezTo>
                <a:cubicBezTo>
                  <a:pt x="295755" y="326329"/>
                  <a:pt x="298428" y="326329"/>
                  <a:pt x="300209" y="324548"/>
                </a:cubicBezTo>
                <a:cubicBezTo>
                  <a:pt x="302882" y="323657"/>
                  <a:pt x="305554" y="322766"/>
                  <a:pt x="308227" y="320985"/>
                </a:cubicBezTo>
                <a:cubicBezTo>
                  <a:pt x="310009" y="320095"/>
                  <a:pt x="312681" y="320095"/>
                  <a:pt x="315354" y="318314"/>
                </a:cubicBezTo>
                <a:cubicBezTo>
                  <a:pt x="318026" y="317423"/>
                  <a:pt x="320699" y="316533"/>
                  <a:pt x="322480" y="315642"/>
                </a:cubicBezTo>
                <a:cubicBezTo>
                  <a:pt x="326043" y="314752"/>
                  <a:pt x="327825" y="313861"/>
                  <a:pt x="330498" y="312971"/>
                </a:cubicBezTo>
                <a:cubicBezTo>
                  <a:pt x="333170" y="312080"/>
                  <a:pt x="335843" y="311190"/>
                  <a:pt x="338515" y="311190"/>
                </a:cubicBezTo>
                <a:cubicBezTo>
                  <a:pt x="341188" y="309409"/>
                  <a:pt x="342969" y="309409"/>
                  <a:pt x="346533" y="308518"/>
                </a:cubicBezTo>
                <a:cubicBezTo>
                  <a:pt x="348314" y="307628"/>
                  <a:pt x="351878" y="306737"/>
                  <a:pt x="353659" y="305846"/>
                </a:cubicBezTo>
                <a:cubicBezTo>
                  <a:pt x="357223" y="304956"/>
                  <a:pt x="359004" y="304956"/>
                  <a:pt x="362567" y="304956"/>
                </a:cubicBezTo>
                <a:cubicBezTo>
                  <a:pt x="364349" y="303175"/>
                  <a:pt x="367912" y="303175"/>
                  <a:pt x="369694" y="302284"/>
                </a:cubicBezTo>
                <a:cubicBezTo>
                  <a:pt x="373257" y="302284"/>
                  <a:pt x="375039" y="301394"/>
                  <a:pt x="378602" y="301394"/>
                </a:cubicBezTo>
                <a:cubicBezTo>
                  <a:pt x="380384" y="300503"/>
                  <a:pt x="383947" y="299613"/>
                  <a:pt x="385729" y="299613"/>
                </a:cubicBezTo>
                <a:cubicBezTo>
                  <a:pt x="389292" y="299613"/>
                  <a:pt x="391965" y="299613"/>
                  <a:pt x="394637" y="298722"/>
                </a:cubicBezTo>
                <a:cubicBezTo>
                  <a:pt x="397310" y="298722"/>
                  <a:pt x="399982" y="297832"/>
                  <a:pt x="402655" y="297832"/>
                </a:cubicBezTo>
                <a:cubicBezTo>
                  <a:pt x="406218" y="297832"/>
                  <a:pt x="408000" y="297832"/>
                  <a:pt x="411563" y="296941"/>
                </a:cubicBezTo>
                <a:cubicBezTo>
                  <a:pt x="414236" y="296941"/>
                  <a:pt x="416908" y="296941"/>
                  <a:pt x="419581" y="296941"/>
                </a:cubicBezTo>
                <a:cubicBezTo>
                  <a:pt x="419581" y="296051"/>
                  <a:pt x="420471" y="296051"/>
                  <a:pt x="420471" y="296051"/>
                </a:cubicBezTo>
                <a:close/>
                <a:moveTo>
                  <a:pt x="432052" y="395"/>
                </a:moveTo>
                <a:cubicBezTo>
                  <a:pt x="432052" y="395"/>
                  <a:pt x="432052" y="395"/>
                  <a:pt x="432943" y="395"/>
                </a:cubicBezTo>
                <a:cubicBezTo>
                  <a:pt x="433834" y="-495"/>
                  <a:pt x="434725" y="395"/>
                  <a:pt x="435615" y="395"/>
                </a:cubicBezTo>
                <a:cubicBezTo>
                  <a:pt x="436506" y="395"/>
                  <a:pt x="437397" y="-495"/>
                  <a:pt x="438288" y="395"/>
                </a:cubicBezTo>
                <a:cubicBezTo>
                  <a:pt x="439179" y="395"/>
                  <a:pt x="439179" y="395"/>
                  <a:pt x="440070" y="1286"/>
                </a:cubicBezTo>
                <a:cubicBezTo>
                  <a:pt x="440960" y="1286"/>
                  <a:pt x="441851" y="1286"/>
                  <a:pt x="442742" y="1286"/>
                </a:cubicBezTo>
                <a:cubicBezTo>
                  <a:pt x="443633" y="1286"/>
                  <a:pt x="443633" y="2176"/>
                  <a:pt x="444524" y="3957"/>
                </a:cubicBezTo>
                <a:cubicBezTo>
                  <a:pt x="445415" y="3957"/>
                  <a:pt x="446305" y="3957"/>
                  <a:pt x="446305" y="4848"/>
                </a:cubicBezTo>
                <a:cubicBezTo>
                  <a:pt x="447196" y="5738"/>
                  <a:pt x="447196" y="6629"/>
                  <a:pt x="447196" y="7520"/>
                </a:cubicBezTo>
                <a:cubicBezTo>
                  <a:pt x="448087" y="7520"/>
                  <a:pt x="448087" y="7520"/>
                  <a:pt x="448087" y="8410"/>
                </a:cubicBezTo>
                <a:cubicBezTo>
                  <a:pt x="541624" y="206998"/>
                  <a:pt x="743842" y="206998"/>
                  <a:pt x="825799" y="198093"/>
                </a:cubicBezTo>
                <a:cubicBezTo>
                  <a:pt x="837379" y="197202"/>
                  <a:pt x="848960" y="200764"/>
                  <a:pt x="856978" y="208779"/>
                </a:cubicBezTo>
                <a:cubicBezTo>
                  <a:pt x="865886" y="215013"/>
                  <a:pt x="870340" y="226589"/>
                  <a:pt x="870340" y="238166"/>
                </a:cubicBezTo>
                <a:lnTo>
                  <a:pt x="870340" y="568553"/>
                </a:lnTo>
                <a:cubicBezTo>
                  <a:pt x="870340" y="881128"/>
                  <a:pt x="675249" y="1136710"/>
                  <a:pt x="435615" y="1136710"/>
                </a:cubicBezTo>
                <a:cubicBezTo>
                  <a:pt x="195092" y="1136710"/>
                  <a:pt x="0" y="881128"/>
                  <a:pt x="0" y="568553"/>
                </a:cubicBezTo>
                <a:lnTo>
                  <a:pt x="0" y="238166"/>
                </a:lnTo>
                <a:cubicBezTo>
                  <a:pt x="0" y="226589"/>
                  <a:pt x="5345" y="215013"/>
                  <a:pt x="13362" y="208779"/>
                </a:cubicBezTo>
                <a:cubicBezTo>
                  <a:pt x="22271" y="200764"/>
                  <a:pt x="33852" y="197202"/>
                  <a:pt x="45432" y="198093"/>
                </a:cubicBezTo>
                <a:cubicBezTo>
                  <a:pt x="127389" y="206998"/>
                  <a:pt x="329607" y="206998"/>
                  <a:pt x="421362" y="8410"/>
                </a:cubicBezTo>
                <a:cubicBezTo>
                  <a:pt x="421362" y="7520"/>
                  <a:pt x="422253" y="7520"/>
                  <a:pt x="422253" y="7520"/>
                </a:cubicBezTo>
                <a:cubicBezTo>
                  <a:pt x="423144" y="6629"/>
                  <a:pt x="424035" y="5738"/>
                  <a:pt x="424035" y="4848"/>
                </a:cubicBezTo>
                <a:cubicBezTo>
                  <a:pt x="424926" y="3957"/>
                  <a:pt x="425816" y="3957"/>
                  <a:pt x="426707" y="3957"/>
                </a:cubicBezTo>
                <a:cubicBezTo>
                  <a:pt x="426707" y="2176"/>
                  <a:pt x="426707" y="1286"/>
                  <a:pt x="428489" y="1286"/>
                </a:cubicBezTo>
                <a:cubicBezTo>
                  <a:pt x="428489" y="1286"/>
                  <a:pt x="429380" y="1286"/>
                  <a:pt x="430271" y="1286"/>
                </a:cubicBezTo>
                <a:cubicBezTo>
                  <a:pt x="431161" y="395"/>
                  <a:pt x="432052" y="395"/>
                  <a:pt x="432052" y="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7BBD5245-011C-467D-93A4-F959A49A2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8676" y="3637977"/>
            <a:ext cx="1942611" cy="1942611"/>
          </a:xfrm>
          <a:custGeom>
            <a:avLst/>
            <a:gdLst>
              <a:gd name="T0" fmla="*/ 2183 w 2184"/>
              <a:gd name="T1" fmla="*/ 1092 h 2184"/>
              <a:gd name="T2" fmla="*/ 2183 w 2184"/>
              <a:gd name="T3" fmla="*/ 1092 h 2184"/>
              <a:gd name="T4" fmla="*/ 1091 w 2184"/>
              <a:gd name="T5" fmla="*/ 2183 h 2184"/>
              <a:gd name="T6" fmla="*/ 1091 w 2184"/>
              <a:gd name="T7" fmla="*/ 2183 h 2184"/>
              <a:gd name="T8" fmla="*/ 0 w 2184"/>
              <a:gd name="T9" fmla="*/ 1092 h 2184"/>
              <a:gd name="T10" fmla="*/ 0 w 2184"/>
              <a:gd name="T11" fmla="*/ 1092 h 2184"/>
              <a:gd name="T12" fmla="*/ 1091 w 2184"/>
              <a:gd name="T13" fmla="*/ 0 h 2184"/>
              <a:gd name="T14" fmla="*/ 1091 w 2184"/>
              <a:gd name="T15" fmla="*/ 0 h 2184"/>
              <a:gd name="T16" fmla="*/ 2183 w 2184"/>
              <a:gd name="T17" fmla="*/ 1092 h 2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4" h="2184">
                <a:moveTo>
                  <a:pt x="2183" y="1092"/>
                </a:moveTo>
                <a:lnTo>
                  <a:pt x="2183" y="1092"/>
                </a:lnTo>
                <a:cubicBezTo>
                  <a:pt x="2183" y="1695"/>
                  <a:pt x="1694" y="2183"/>
                  <a:pt x="1091" y="2183"/>
                </a:cubicBezTo>
                <a:lnTo>
                  <a:pt x="1091" y="2183"/>
                </a:lnTo>
                <a:cubicBezTo>
                  <a:pt x="489" y="2183"/>
                  <a:pt x="0" y="1695"/>
                  <a:pt x="0" y="1092"/>
                </a:cubicBezTo>
                <a:lnTo>
                  <a:pt x="0" y="1092"/>
                </a:lnTo>
                <a:cubicBezTo>
                  <a:pt x="0" y="489"/>
                  <a:pt x="489" y="0"/>
                  <a:pt x="1091" y="0"/>
                </a:cubicBezTo>
                <a:lnTo>
                  <a:pt x="1091" y="0"/>
                </a:lnTo>
                <a:cubicBezTo>
                  <a:pt x="1694" y="0"/>
                  <a:pt x="2183" y="489"/>
                  <a:pt x="2183" y="10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77D2B6E-3113-4E4B-8985-C39E7D3A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8971" y="4093215"/>
            <a:ext cx="1137206" cy="1035162"/>
          </a:xfrm>
          <a:custGeom>
            <a:avLst/>
            <a:gdLst>
              <a:gd name="connsiteX0" fmla="*/ 525878 w 1137206"/>
              <a:gd name="connsiteY0" fmla="*/ 890854 h 1035162"/>
              <a:gd name="connsiteX1" fmla="*/ 540653 w 1137206"/>
              <a:gd name="connsiteY1" fmla="*/ 906988 h 1035162"/>
              <a:gd name="connsiteX2" fmla="*/ 540653 w 1137206"/>
              <a:gd name="connsiteY2" fmla="*/ 1019924 h 1035162"/>
              <a:gd name="connsiteX3" fmla="*/ 525878 w 1137206"/>
              <a:gd name="connsiteY3" fmla="*/ 1035162 h 1035162"/>
              <a:gd name="connsiteX4" fmla="*/ 510180 w 1137206"/>
              <a:gd name="connsiteY4" fmla="*/ 1019924 h 1035162"/>
              <a:gd name="connsiteX5" fmla="*/ 510180 w 1137206"/>
              <a:gd name="connsiteY5" fmla="*/ 906988 h 1035162"/>
              <a:gd name="connsiteX6" fmla="*/ 525878 w 1137206"/>
              <a:gd name="connsiteY6" fmla="*/ 890854 h 1035162"/>
              <a:gd name="connsiteX7" fmla="*/ 754008 w 1137206"/>
              <a:gd name="connsiteY7" fmla="*/ 870575 h 1035162"/>
              <a:gd name="connsiteX8" fmla="*/ 763963 w 1137206"/>
              <a:gd name="connsiteY8" fmla="*/ 877224 h 1035162"/>
              <a:gd name="connsiteX9" fmla="*/ 819712 w 1137206"/>
              <a:gd name="connsiteY9" fmla="*/ 977298 h 1035162"/>
              <a:gd name="connsiteX10" fmla="*/ 814403 w 1137206"/>
              <a:gd name="connsiteY10" fmla="*/ 997133 h 1035162"/>
              <a:gd name="connsiteX11" fmla="*/ 806439 w 1137206"/>
              <a:gd name="connsiteY11" fmla="*/ 999838 h 1035162"/>
              <a:gd name="connsiteX12" fmla="*/ 793165 w 1137206"/>
              <a:gd name="connsiteY12" fmla="*/ 991724 h 1035162"/>
              <a:gd name="connsiteX13" fmla="*/ 737416 w 1137206"/>
              <a:gd name="connsiteY13" fmla="*/ 892551 h 1035162"/>
              <a:gd name="connsiteX14" fmla="*/ 742725 w 1137206"/>
              <a:gd name="connsiteY14" fmla="*/ 872717 h 1035162"/>
              <a:gd name="connsiteX15" fmla="*/ 754008 w 1137206"/>
              <a:gd name="connsiteY15" fmla="*/ 870575 h 1035162"/>
              <a:gd name="connsiteX16" fmla="*/ 292487 w 1137206"/>
              <a:gd name="connsiteY16" fmla="*/ 870575 h 1035162"/>
              <a:gd name="connsiteX17" fmla="*/ 303441 w 1137206"/>
              <a:gd name="connsiteY17" fmla="*/ 872717 h 1035162"/>
              <a:gd name="connsiteX18" fmla="*/ 308699 w 1137206"/>
              <a:gd name="connsiteY18" fmla="*/ 892551 h 1035162"/>
              <a:gd name="connsiteX19" fmla="*/ 252615 w 1137206"/>
              <a:gd name="connsiteY19" fmla="*/ 991724 h 1035162"/>
              <a:gd name="connsiteX20" fmla="*/ 240346 w 1137206"/>
              <a:gd name="connsiteY20" fmla="*/ 999838 h 1035162"/>
              <a:gd name="connsiteX21" fmla="*/ 232459 w 1137206"/>
              <a:gd name="connsiteY21" fmla="*/ 997133 h 1035162"/>
              <a:gd name="connsiteX22" fmla="*/ 228078 w 1137206"/>
              <a:gd name="connsiteY22" fmla="*/ 977298 h 1035162"/>
              <a:gd name="connsiteX23" fmla="*/ 284162 w 1137206"/>
              <a:gd name="connsiteY23" fmla="*/ 877224 h 1035162"/>
              <a:gd name="connsiteX24" fmla="*/ 292487 w 1137206"/>
              <a:gd name="connsiteY24" fmla="*/ 870575 h 1035162"/>
              <a:gd name="connsiteX25" fmla="*/ 911688 w 1137206"/>
              <a:gd name="connsiteY25" fmla="*/ 768092 h 1035162"/>
              <a:gd name="connsiteX26" fmla="*/ 922882 w 1137206"/>
              <a:gd name="connsiteY26" fmla="*/ 769784 h 1035162"/>
              <a:gd name="connsiteX27" fmla="*/ 1022284 w 1137206"/>
              <a:gd name="connsiteY27" fmla="*/ 827551 h 1035162"/>
              <a:gd name="connsiteX28" fmla="*/ 1027657 w 1137206"/>
              <a:gd name="connsiteY28" fmla="*/ 848311 h 1035162"/>
              <a:gd name="connsiteX29" fmla="*/ 1014225 w 1137206"/>
              <a:gd name="connsiteY29" fmla="*/ 854630 h 1035162"/>
              <a:gd name="connsiteX30" fmla="*/ 1007061 w 1137206"/>
              <a:gd name="connsiteY30" fmla="*/ 853727 h 1035162"/>
              <a:gd name="connsiteX31" fmla="*/ 908554 w 1137206"/>
              <a:gd name="connsiteY31" fmla="*/ 795057 h 1035162"/>
              <a:gd name="connsiteX32" fmla="*/ 903181 w 1137206"/>
              <a:gd name="connsiteY32" fmla="*/ 775200 h 1035162"/>
              <a:gd name="connsiteX33" fmla="*/ 911688 w 1137206"/>
              <a:gd name="connsiteY33" fmla="*/ 768092 h 1035162"/>
              <a:gd name="connsiteX34" fmla="*/ 135362 w 1137206"/>
              <a:gd name="connsiteY34" fmla="*/ 768092 h 1035162"/>
              <a:gd name="connsiteX35" fmla="*/ 144652 w 1137206"/>
              <a:gd name="connsiteY35" fmla="*/ 775200 h 1035162"/>
              <a:gd name="connsiteX36" fmla="*/ 139279 w 1137206"/>
              <a:gd name="connsiteY36" fmla="*/ 795057 h 1035162"/>
              <a:gd name="connsiteX37" fmla="*/ 40772 w 1137206"/>
              <a:gd name="connsiteY37" fmla="*/ 853727 h 1035162"/>
              <a:gd name="connsiteX38" fmla="*/ 32713 w 1137206"/>
              <a:gd name="connsiteY38" fmla="*/ 854630 h 1035162"/>
              <a:gd name="connsiteX39" fmla="*/ 20176 w 1137206"/>
              <a:gd name="connsiteY39" fmla="*/ 848311 h 1035162"/>
              <a:gd name="connsiteX40" fmla="*/ 25549 w 1137206"/>
              <a:gd name="connsiteY40" fmla="*/ 827551 h 1035162"/>
              <a:gd name="connsiteX41" fmla="*/ 124056 w 1137206"/>
              <a:gd name="connsiteY41" fmla="*/ 769784 h 1035162"/>
              <a:gd name="connsiteX42" fmla="*/ 135362 w 1137206"/>
              <a:gd name="connsiteY42" fmla="*/ 768092 h 1035162"/>
              <a:gd name="connsiteX43" fmla="*/ 561934 w 1137206"/>
              <a:gd name="connsiteY43" fmla="*/ 688744 h 1035162"/>
              <a:gd name="connsiteX44" fmla="*/ 561934 w 1137206"/>
              <a:gd name="connsiteY44" fmla="*/ 735124 h 1035162"/>
              <a:gd name="connsiteX45" fmla="*/ 662407 w 1137206"/>
              <a:gd name="connsiteY45" fmla="*/ 766342 h 1035162"/>
              <a:gd name="connsiteX46" fmla="*/ 761990 w 1137206"/>
              <a:gd name="connsiteY46" fmla="*/ 735124 h 1035162"/>
              <a:gd name="connsiteX47" fmla="*/ 761990 w 1137206"/>
              <a:gd name="connsiteY47" fmla="*/ 733341 h 1035162"/>
              <a:gd name="connsiteX48" fmla="*/ 761990 w 1137206"/>
              <a:gd name="connsiteY48" fmla="*/ 688744 h 1035162"/>
              <a:gd name="connsiteX49" fmla="*/ 662407 w 1137206"/>
              <a:gd name="connsiteY49" fmla="*/ 709259 h 1035162"/>
              <a:gd name="connsiteX50" fmla="*/ 561934 w 1137206"/>
              <a:gd name="connsiteY50" fmla="*/ 688744 h 1035162"/>
              <a:gd name="connsiteX51" fmla="*/ 948709 w 1137206"/>
              <a:gd name="connsiteY51" fmla="*/ 647716 h 1035162"/>
              <a:gd name="connsiteX52" fmla="*/ 849126 w 1137206"/>
              <a:gd name="connsiteY52" fmla="*/ 669122 h 1035162"/>
              <a:gd name="connsiteX53" fmla="*/ 791332 w 1137206"/>
              <a:gd name="connsiteY53" fmla="*/ 662879 h 1035162"/>
              <a:gd name="connsiteX54" fmla="*/ 791332 w 1137206"/>
              <a:gd name="connsiteY54" fmla="*/ 721746 h 1035162"/>
              <a:gd name="connsiteX55" fmla="*/ 849126 w 1137206"/>
              <a:gd name="connsiteY55" fmla="*/ 727989 h 1035162"/>
              <a:gd name="connsiteX56" fmla="*/ 948709 w 1137206"/>
              <a:gd name="connsiteY56" fmla="*/ 699447 h 1035162"/>
              <a:gd name="connsiteX57" fmla="*/ 948709 w 1137206"/>
              <a:gd name="connsiteY57" fmla="*/ 698556 h 1035162"/>
              <a:gd name="connsiteX58" fmla="*/ 948709 w 1137206"/>
              <a:gd name="connsiteY58" fmla="*/ 697664 h 1035162"/>
              <a:gd name="connsiteX59" fmla="*/ 948709 w 1137206"/>
              <a:gd name="connsiteY59" fmla="*/ 696772 h 1035162"/>
              <a:gd name="connsiteX60" fmla="*/ 517478 w 1137206"/>
              <a:gd name="connsiteY60" fmla="*/ 636121 h 1035162"/>
              <a:gd name="connsiteX61" fmla="*/ 346763 w 1137206"/>
              <a:gd name="connsiteY61" fmla="*/ 675366 h 1035162"/>
              <a:gd name="connsiteX62" fmla="*/ 346763 w 1137206"/>
              <a:gd name="connsiteY62" fmla="*/ 714610 h 1035162"/>
              <a:gd name="connsiteX63" fmla="*/ 347652 w 1137206"/>
              <a:gd name="connsiteY63" fmla="*/ 718178 h 1035162"/>
              <a:gd name="connsiteX64" fmla="*/ 352098 w 1137206"/>
              <a:gd name="connsiteY64" fmla="*/ 719070 h 1035162"/>
              <a:gd name="connsiteX65" fmla="*/ 517478 w 1137206"/>
              <a:gd name="connsiteY65" fmla="*/ 680717 h 1035162"/>
              <a:gd name="connsiteX66" fmla="*/ 1107864 w 1137206"/>
              <a:gd name="connsiteY66" fmla="*/ 613823 h 1035162"/>
              <a:gd name="connsiteX67" fmla="*/ 1007392 w 1137206"/>
              <a:gd name="connsiteY67" fmla="*/ 635229 h 1035162"/>
              <a:gd name="connsiteX68" fmla="*/ 978939 w 1137206"/>
              <a:gd name="connsiteY68" fmla="*/ 633445 h 1035162"/>
              <a:gd name="connsiteX69" fmla="*/ 978939 w 1137206"/>
              <a:gd name="connsiteY69" fmla="*/ 689636 h 1035162"/>
              <a:gd name="connsiteX70" fmla="*/ 1007392 w 1137206"/>
              <a:gd name="connsiteY70" fmla="*/ 691420 h 1035162"/>
              <a:gd name="connsiteX71" fmla="*/ 1107864 w 1137206"/>
              <a:gd name="connsiteY71" fmla="*/ 660203 h 1035162"/>
              <a:gd name="connsiteX72" fmla="*/ 30231 w 1137206"/>
              <a:gd name="connsiteY72" fmla="*/ 610255 h 1035162"/>
              <a:gd name="connsiteX73" fmla="*/ 30231 w 1137206"/>
              <a:gd name="connsiteY73" fmla="*/ 642364 h 1035162"/>
              <a:gd name="connsiteX74" fmla="*/ 41789 w 1137206"/>
              <a:gd name="connsiteY74" fmla="*/ 657527 h 1035162"/>
              <a:gd name="connsiteX75" fmla="*/ 315644 w 1137206"/>
              <a:gd name="connsiteY75" fmla="*/ 719962 h 1035162"/>
              <a:gd name="connsiteX76" fmla="*/ 315644 w 1137206"/>
              <a:gd name="connsiteY76" fmla="*/ 675366 h 1035162"/>
              <a:gd name="connsiteX77" fmla="*/ 561934 w 1137206"/>
              <a:gd name="connsiteY77" fmla="*/ 601336 h 1035162"/>
              <a:gd name="connsiteX78" fmla="*/ 561934 w 1137206"/>
              <a:gd name="connsiteY78" fmla="*/ 647716 h 1035162"/>
              <a:gd name="connsiteX79" fmla="*/ 662407 w 1137206"/>
              <a:gd name="connsiteY79" fmla="*/ 679825 h 1035162"/>
              <a:gd name="connsiteX80" fmla="*/ 761990 w 1137206"/>
              <a:gd name="connsiteY80" fmla="*/ 647716 h 1035162"/>
              <a:gd name="connsiteX81" fmla="*/ 761990 w 1137206"/>
              <a:gd name="connsiteY81" fmla="*/ 601336 h 1035162"/>
              <a:gd name="connsiteX82" fmla="*/ 662407 w 1137206"/>
              <a:gd name="connsiteY82" fmla="*/ 622742 h 1035162"/>
              <a:gd name="connsiteX83" fmla="*/ 561934 w 1137206"/>
              <a:gd name="connsiteY83" fmla="*/ 601336 h 1035162"/>
              <a:gd name="connsiteX84" fmla="*/ 517478 w 1137206"/>
              <a:gd name="connsiteY84" fmla="*/ 563875 h 1035162"/>
              <a:gd name="connsiteX85" fmla="*/ 346763 w 1137206"/>
              <a:gd name="connsiteY85" fmla="*/ 603120 h 1035162"/>
              <a:gd name="connsiteX86" fmla="*/ 346763 w 1137206"/>
              <a:gd name="connsiteY86" fmla="*/ 645040 h 1035162"/>
              <a:gd name="connsiteX87" fmla="*/ 517478 w 1137206"/>
              <a:gd name="connsiteY87" fmla="*/ 604904 h 1035162"/>
              <a:gd name="connsiteX88" fmla="*/ 948709 w 1137206"/>
              <a:gd name="connsiteY88" fmla="*/ 562091 h 1035162"/>
              <a:gd name="connsiteX89" fmla="*/ 849126 w 1137206"/>
              <a:gd name="connsiteY89" fmla="*/ 582605 h 1035162"/>
              <a:gd name="connsiteX90" fmla="*/ 791332 w 1137206"/>
              <a:gd name="connsiteY90" fmla="*/ 576362 h 1035162"/>
              <a:gd name="connsiteX91" fmla="*/ 791332 w 1137206"/>
              <a:gd name="connsiteY91" fmla="*/ 632553 h 1035162"/>
              <a:gd name="connsiteX92" fmla="*/ 849126 w 1137206"/>
              <a:gd name="connsiteY92" fmla="*/ 638797 h 1035162"/>
              <a:gd name="connsiteX93" fmla="*/ 948709 w 1137206"/>
              <a:gd name="connsiteY93" fmla="*/ 607579 h 1035162"/>
              <a:gd name="connsiteX94" fmla="*/ 1007392 w 1137206"/>
              <a:gd name="connsiteY94" fmla="*/ 542469 h 1035162"/>
              <a:gd name="connsiteX95" fmla="*/ 978939 w 1137206"/>
              <a:gd name="connsiteY95" fmla="*/ 544253 h 1035162"/>
              <a:gd name="connsiteX96" fmla="*/ 978939 w 1137206"/>
              <a:gd name="connsiteY96" fmla="*/ 604012 h 1035162"/>
              <a:gd name="connsiteX97" fmla="*/ 1007392 w 1137206"/>
              <a:gd name="connsiteY97" fmla="*/ 604904 h 1035162"/>
              <a:gd name="connsiteX98" fmla="*/ 1107864 w 1137206"/>
              <a:gd name="connsiteY98" fmla="*/ 573686 h 1035162"/>
              <a:gd name="connsiteX99" fmla="*/ 1007392 w 1137206"/>
              <a:gd name="connsiteY99" fmla="*/ 542469 h 1035162"/>
              <a:gd name="connsiteX100" fmla="*/ 30231 w 1137206"/>
              <a:gd name="connsiteY100" fmla="*/ 538009 h 1035162"/>
              <a:gd name="connsiteX101" fmla="*/ 30231 w 1137206"/>
              <a:gd name="connsiteY101" fmla="*/ 579038 h 1035162"/>
              <a:gd name="connsiteX102" fmla="*/ 315644 w 1137206"/>
              <a:gd name="connsiteY102" fmla="*/ 645040 h 1035162"/>
              <a:gd name="connsiteX103" fmla="*/ 316533 w 1137206"/>
              <a:gd name="connsiteY103" fmla="*/ 603120 h 1035162"/>
              <a:gd name="connsiteX104" fmla="*/ 662407 w 1137206"/>
              <a:gd name="connsiteY104" fmla="*/ 530874 h 1035162"/>
              <a:gd name="connsiteX105" fmla="*/ 561934 w 1137206"/>
              <a:gd name="connsiteY105" fmla="*/ 562091 h 1035162"/>
              <a:gd name="connsiteX106" fmla="*/ 662407 w 1137206"/>
              <a:gd name="connsiteY106" fmla="*/ 593309 h 1035162"/>
              <a:gd name="connsiteX107" fmla="*/ 761990 w 1137206"/>
              <a:gd name="connsiteY107" fmla="*/ 562091 h 1035162"/>
              <a:gd name="connsiteX108" fmla="*/ 729092 w 1137206"/>
              <a:gd name="connsiteY108" fmla="*/ 539793 h 1035162"/>
              <a:gd name="connsiteX109" fmla="*/ 662407 w 1137206"/>
              <a:gd name="connsiteY109" fmla="*/ 530874 h 1035162"/>
              <a:gd name="connsiteX110" fmla="*/ 517478 w 1137206"/>
              <a:gd name="connsiteY110" fmla="*/ 488061 h 1035162"/>
              <a:gd name="connsiteX111" fmla="*/ 346763 w 1137206"/>
              <a:gd name="connsiteY111" fmla="*/ 527306 h 1035162"/>
              <a:gd name="connsiteX112" fmla="*/ 346763 w 1137206"/>
              <a:gd name="connsiteY112" fmla="*/ 572794 h 1035162"/>
              <a:gd name="connsiteX113" fmla="*/ 517478 w 1137206"/>
              <a:gd name="connsiteY113" fmla="*/ 533550 h 1035162"/>
              <a:gd name="connsiteX114" fmla="*/ 749542 w 1137206"/>
              <a:gd name="connsiteY114" fmla="*/ 474683 h 1035162"/>
              <a:gd name="connsiteX115" fmla="*/ 749542 w 1137206"/>
              <a:gd name="connsiteY115" fmla="*/ 514819 h 1035162"/>
              <a:gd name="connsiteX116" fmla="*/ 786886 w 1137206"/>
              <a:gd name="connsiteY116" fmla="*/ 545145 h 1035162"/>
              <a:gd name="connsiteX117" fmla="*/ 849126 w 1137206"/>
              <a:gd name="connsiteY117" fmla="*/ 552280 h 1035162"/>
              <a:gd name="connsiteX118" fmla="*/ 948709 w 1137206"/>
              <a:gd name="connsiteY118" fmla="*/ 521063 h 1035162"/>
              <a:gd name="connsiteX119" fmla="*/ 948709 w 1137206"/>
              <a:gd name="connsiteY119" fmla="*/ 474683 h 1035162"/>
              <a:gd name="connsiteX120" fmla="*/ 849126 w 1137206"/>
              <a:gd name="connsiteY120" fmla="*/ 496089 h 1035162"/>
              <a:gd name="connsiteX121" fmla="*/ 749542 w 1137206"/>
              <a:gd name="connsiteY121" fmla="*/ 474683 h 1035162"/>
              <a:gd name="connsiteX122" fmla="*/ 30231 w 1137206"/>
              <a:gd name="connsiteY122" fmla="*/ 462196 h 1035162"/>
              <a:gd name="connsiteX123" fmla="*/ 30231 w 1137206"/>
              <a:gd name="connsiteY123" fmla="*/ 507684 h 1035162"/>
              <a:gd name="connsiteX124" fmla="*/ 316533 w 1137206"/>
              <a:gd name="connsiteY124" fmla="*/ 572794 h 1035162"/>
              <a:gd name="connsiteX125" fmla="*/ 316533 w 1137206"/>
              <a:gd name="connsiteY125" fmla="*/ 527306 h 1035162"/>
              <a:gd name="connsiteX126" fmla="*/ 517478 w 1137206"/>
              <a:gd name="connsiteY126" fmla="*/ 408680 h 1035162"/>
              <a:gd name="connsiteX127" fmla="*/ 395666 w 1137206"/>
              <a:gd name="connsiteY127" fmla="*/ 437222 h 1035162"/>
              <a:gd name="connsiteX128" fmla="*/ 350320 w 1137206"/>
              <a:gd name="connsiteY128" fmla="*/ 447033 h 1035162"/>
              <a:gd name="connsiteX129" fmla="*/ 349431 w 1137206"/>
              <a:gd name="connsiteY129" fmla="*/ 447033 h 1035162"/>
              <a:gd name="connsiteX130" fmla="*/ 346763 w 1137206"/>
              <a:gd name="connsiteY130" fmla="*/ 451493 h 1035162"/>
              <a:gd name="connsiteX131" fmla="*/ 346763 w 1137206"/>
              <a:gd name="connsiteY131" fmla="*/ 496981 h 1035162"/>
              <a:gd name="connsiteX132" fmla="*/ 517478 w 1137206"/>
              <a:gd name="connsiteY132" fmla="*/ 457736 h 1035162"/>
              <a:gd name="connsiteX133" fmla="*/ 749542 w 1137206"/>
              <a:gd name="connsiteY133" fmla="*/ 388166 h 1035162"/>
              <a:gd name="connsiteX134" fmla="*/ 749542 w 1137206"/>
              <a:gd name="connsiteY134" fmla="*/ 434546 h 1035162"/>
              <a:gd name="connsiteX135" fmla="*/ 849126 w 1137206"/>
              <a:gd name="connsiteY135" fmla="*/ 466655 h 1035162"/>
              <a:gd name="connsiteX136" fmla="*/ 948709 w 1137206"/>
              <a:gd name="connsiteY136" fmla="*/ 434546 h 1035162"/>
              <a:gd name="connsiteX137" fmla="*/ 948709 w 1137206"/>
              <a:gd name="connsiteY137" fmla="*/ 388166 h 1035162"/>
              <a:gd name="connsiteX138" fmla="*/ 849126 w 1137206"/>
              <a:gd name="connsiteY138" fmla="*/ 408680 h 1035162"/>
              <a:gd name="connsiteX139" fmla="*/ 749542 w 1137206"/>
              <a:gd name="connsiteY139" fmla="*/ 388166 h 1035162"/>
              <a:gd name="connsiteX140" fmla="*/ 30231 w 1137206"/>
              <a:gd name="connsiteY140" fmla="*/ 381922 h 1035162"/>
              <a:gd name="connsiteX141" fmla="*/ 30231 w 1137206"/>
              <a:gd name="connsiteY141" fmla="*/ 431870 h 1035162"/>
              <a:gd name="connsiteX142" fmla="*/ 316533 w 1137206"/>
              <a:gd name="connsiteY142" fmla="*/ 496981 h 1035162"/>
              <a:gd name="connsiteX143" fmla="*/ 316533 w 1137206"/>
              <a:gd name="connsiteY143" fmla="*/ 447925 h 1035162"/>
              <a:gd name="connsiteX144" fmla="*/ 690859 w 1137206"/>
              <a:gd name="connsiteY144" fmla="*/ 370327 h 1035162"/>
              <a:gd name="connsiteX145" fmla="*/ 547708 w 1137206"/>
              <a:gd name="connsiteY145" fmla="*/ 402437 h 1035162"/>
              <a:gd name="connsiteX146" fmla="*/ 547708 w 1137206"/>
              <a:gd name="connsiteY146" fmla="*/ 530874 h 1035162"/>
              <a:gd name="connsiteX147" fmla="*/ 662407 w 1137206"/>
              <a:gd name="connsiteY147" fmla="*/ 500548 h 1035162"/>
              <a:gd name="connsiteX148" fmla="*/ 690859 w 1137206"/>
              <a:gd name="connsiteY148" fmla="*/ 502332 h 1035162"/>
              <a:gd name="connsiteX149" fmla="*/ 849126 w 1137206"/>
              <a:gd name="connsiteY149" fmla="*/ 316812 h 1035162"/>
              <a:gd name="connsiteX150" fmla="*/ 749542 w 1137206"/>
              <a:gd name="connsiteY150" fmla="*/ 348029 h 1035162"/>
              <a:gd name="connsiteX151" fmla="*/ 849126 w 1137206"/>
              <a:gd name="connsiteY151" fmla="*/ 379247 h 1035162"/>
              <a:gd name="connsiteX152" fmla="*/ 948709 w 1137206"/>
              <a:gd name="connsiteY152" fmla="*/ 348029 h 1035162"/>
              <a:gd name="connsiteX153" fmla="*/ 849126 w 1137206"/>
              <a:gd name="connsiteY153" fmla="*/ 316812 h 1035162"/>
              <a:gd name="connsiteX154" fmla="*/ 288969 w 1137206"/>
              <a:gd name="connsiteY154" fmla="*/ 315920 h 1035162"/>
              <a:gd name="connsiteX155" fmla="*/ 80022 w 1137206"/>
              <a:gd name="connsiteY155" fmla="*/ 363192 h 1035162"/>
              <a:gd name="connsiteX156" fmla="*/ 322757 w 1137206"/>
              <a:gd name="connsiteY156" fmla="*/ 419383 h 1035162"/>
              <a:gd name="connsiteX157" fmla="*/ 342318 w 1137206"/>
              <a:gd name="connsiteY157" fmla="*/ 418491 h 1035162"/>
              <a:gd name="connsiteX158" fmla="*/ 343207 w 1137206"/>
              <a:gd name="connsiteY158" fmla="*/ 418491 h 1035162"/>
              <a:gd name="connsiteX159" fmla="*/ 386774 w 1137206"/>
              <a:gd name="connsiteY159" fmla="*/ 408680 h 1035162"/>
              <a:gd name="connsiteX160" fmla="*/ 428564 w 1137206"/>
              <a:gd name="connsiteY160" fmla="*/ 398869 h 1035162"/>
              <a:gd name="connsiteX161" fmla="*/ 480134 w 1137206"/>
              <a:gd name="connsiteY161" fmla="*/ 387274 h 1035162"/>
              <a:gd name="connsiteX162" fmla="*/ 461462 w 1137206"/>
              <a:gd name="connsiteY162" fmla="*/ 275783 h 1035162"/>
              <a:gd name="connsiteX163" fmla="*/ 341429 w 1137206"/>
              <a:gd name="connsiteY163" fmla="*/ 303433 h 1035162"/>
              <a:gd name="connsiteX164" fmla="*/ 533482 w 1137206"/>
              <a:gd name="connsiteY164" fmla="*/ 375679 h 1035162"/>
              <a:gd name="connsiteX165" fmla="*/ 553043 w 1137206"/>
              <a:gd name="connsiteY165" fmla="*/ 370327 h 1035162"/>
              <a:gd name="connsiteX166" fmla="*/ 653515 w 1137206"/>
              <a:gd name="connsiteY166" fmla="*/ 348029 h 1035162"/>
              <a:gd name="connsiteX167" fmla="*/ 637511 w 1137206"/>
              <a:gd name="connsiteY167" fmla="*/ 240107 h 1035162"/>
              <a:gd name="connsiteX168" fmla="*/ 609948 w 1137206"/>
              <a:gd name="connsiteY168" fmla="*/ 242782 h 1035162"/>
              <a:gd name="connsiteX169" fmla="*/ 514810 w 1137206"/>
              <a:gd name="connsiteY169" fmla="*/ 264188 h 1035162"/>
              <a:gd name="connsiteX170" fmla="*/ 705975 w 1137206"/>
              <a:gd name="connsiteY170" fmla="*/ 336434 h 1035162"/>
              <a:gd name="connsiteX171" fmla="*/ 722868 w 1137206"/>
              <a:gd name="connsiteY171" fmla="*/ 332867 h 1035162"/>
              <a:gd name="connsiteX172" fmla="*/ 794888 w 1137206"/>
              <a:gd name="connsiteY172" fmla="*/ 291838 h 1035162"/>
              <a:gd name="connsiteX173" fmla="*/ 665074 w 1137206"/>
              <a:gd name="connsiteY173" fmla="*/ 245458 h 1035162"/>
              <a:gd name="connsiteX174" fmla="*/ 637511 w 1137206"/>
              <a:gd name="connsiteY174" fmla="*/ 240107 h 1035162"/>
              <a:gd name="connsiteX175" fmla="*/ 639178 w 1137206"/>
              <a:gd name="connsiteY175" fmla="*/ 210562 h 1035162"/>
              <a:gd name="connsiteX176" fmla="*/ 674855 w 1137206"/>
              <a:gd name="connsiteY176" fmla="*/ 217808 h 1035162"/>
              <a:gd name="connsiteX177" fmla="*/ 869576 w 1137206"/>
              <a:gd name="connsiteY177" fmla="*/ 288270 h 1035162"/>
              <a:gd name="connsiteX178" fmla="*/ 978939 w 1137206"/>
              <a:gd name="connsiteY178" fmla="*/ 348029 h 1035162"/>
              <a:gd name="connsiteX179" fmla="*/ 978939 w 1137206"/>
              <a:gd name="connsiteY179" fmla="*/ 513927 h 1035162"/>
              <a:gd name="connsiteX180" fmla="*/ 1137206 w 1137206"/>
              <a:gd name="connsiteY180" fmla="*/ 573686 h 1035162"/>
              <a:gd name="connsiteX181" fmla="*/ 1137206 w 1137206"/>
              <a:gd name="connsiteY181" fmla="*/ 660203 h 1035162"/>
              <a:gd name="connsiteX182" fmla="*/ 1007392 w 1137206"/>
              <a:gd name="connsiteY182" fmla="*/ 721746 h 1035162"/>
              <a:gd name="connsiteX183" fmla="*/ 971826 w 1137206"/>
              <a:gd name="connsiteY183" fmla="*/ 719070 h 1035162"/>
              <a:gd name="connsiteX184" fmla="*/ 849126 w 1137206"/>
              <a:gd name="connsiteY184" fmla="*/ 758314 h 1035162"/>
              <a:gd name="connsiteX185" fmla="*/ 787775 w 1137206"/>
              <a:gd name="connsiteY185" fmla="*/ 751179 h 1035162"/>
              <a:gd name="connsiteX186" fmla="*/ 662407 w 1137206"/>
              <a:gd name="connsiteY186" fmla="*/ 795775 h 1035162"/>
              <a:gd name="connsiteX187" fmla="*/ 532593 w 1137206"/>
              <a:gd name="connsiteY187" fmla="*/ 735124 h 1035162"/>
              <a:gd name="connsiteX188" fmla="*/ 532593 w 1137206"/>
              <a:gd name="connsiteY188" fmla="*/ 708367 h 1035162"/>
              <a:gd name="connsiteX189" fmla="*/ 435677 w 1137206"/>
              <a:gd name="connsiteY189" fmla="*/ 730665 h 1035162"/>
              <a:gd name="connsiteX190" fmla="*/ 350320 w 1137206"/>
              <a:gd name="connsiteY190" fmla="*/ 750287 h 1035162"/>
              <a:gd name="connsiteX191" fmla="*/ 331648 w 1137206"/>
              <a:gd name="connsiteY191" fmla="*/ 752071 h 1035162"/>
              <a:gd name="connsiteX192" fmla="*/ 312976 w 1137206"/>
              <a:gd name="connsiteY192" fmla="*/ 750287 h 1035162"/>
              <a:gd name="connsiteX193" fmla="*/ 256071 w 1137206"/>
              <a:gd name="connsiteY193" fmla="*/ 736908 h 1035162"/>
              <a:gd name="connsiteX194" fmla="*/ 35565 w 1137206"/>
              <a:gd name="connsiteY194" fmla="*/ 686961 h 1035162"/>
              <a:gd name="connsiteX195" fmla="*/ 0 w 1137206"/>
              <a:gd name="connsiteY195" fmla="*/ 642364 h 1035162"/>
              <a:gd name="connsiteX196" fmla="*/ 0 w 1137206"/>
              <a:gd name="connsiteY196" fmla="*/ 364084 h 1035162"/>
              <a:gd name="connsiteX197" fmla="*/ 6224 w 1137206"/>
              <a:gd name="connsiteY197" fmla="*/ 352489 h 1035162"/>
              <a:gd name="connsiteX198" fmla="*/ 12448 w 1137206"/>
              <a:gd name="connsiteY198" fmla="*/ 349813 h 1035162"/>
              <a:gd name="connsiteX199" fmla="*/ 12448 w 1137206"/>
              <a:gd name="connsiteY199" fmla="*/ 348921 h 1035162"/>
              <a:gd name="connsiteX200" fmla="*/ 307641 w 1137206"/>
              <a:gd name="connsiteY200" fmla="*/ 281135 h 1035162"/>
              <a:gd name="connsiteX201" fmla="*/ 458795 w 1137206"/>
              <a:gd name="connsiteY201" fmla="*/ 246350 h 1035162"/>
              <a:gd name="connsiteX202" fmla="*/ 602835 w 1137206"/>
              <a:gd name="connsiteY202" fmla="*/ 213349 h 1035162"/>
              <a:gd name="connsiteX203" fmla="*/ 639178 w 1137206"/>
              <a:gd name="connsiteY203" fmla="*/ 210562 h 1035162"/>
              <a:gd name="connsiteX204" fmla="*/ 1018367 w 1137206"/>
              <a:gd name="connsiteY204" fmla="*/ 179084 h 1035162"/>
              <a:gd name="connsiteX205" fmla="*/ 1027657 w 1137206"/>
              <a:gd name="connsiteY205" fmla="*/ 186530 h 1035162"/>
              <a:gd name="connsiteX206" fmla="*/ 1022284 w 1137206"/>
              <a:gd name="connsiteY206" fmla="*/ 206388 h 1035162"/>
              <a:gd name="connsiteX207" fmla="*/ 922882 w 1137206"/>
              <a:gd name="connsiteY207" fmla="*/ 264155 h 1035162"/>
              <a:gd name="connsiteX208" fmla="*/ 915718 w 1137206"/>
              <a:gd name="connsiteY208" fmla="*/ 265961 h 1035162"/>
              <a:gd name="connsiteX209" fmla="*/ 903181 w 1137206"/>
              <a:gd name="connsiteY209" fmla="*/ 258740 h 1035162"/>
              <a:gd name="connsiteX210" fmla="*/ 908554 w 1137206"/>
              <a:gd name="connsiteY210" fmla="*/ 237980 h 1035162"/>
              <a:gd name="connsiteX211" fmla="*/ 1007061 w 1137206"/>
              <a:gd name="connsiteY211" fmla="*/ 181115 h 1035162"/>
              <a:gd name="connsiteX212" fmla="*/ 1018367 w 1137206"/>
              <a:gd name="connsiteY212" fmla="*/ 179084 h 1035162"/>
              <a:gd name="connsiteX213" fmla="*/ 29466 w 1137206"/>
              <a:gd name="connsiteY213" fmla="*/ 179084 h 1035162"/>
              <a:gd name="connsiteX214" fmla="*/ 40772 w 1137206"/>
              <a:gd name="connsiteY214" fmla="*/ 181115 h 1035162"/>
              <a:gd name="connsiteX215" fmla="*/ 139279 w 1137206"/>
              <a:gd name="connsiteY215" fmla="*/ 237980 h 1035162"/>
              <a:gd name="connsiteX216" fmla="*/ 144652 w 1137206"/>
              <a:gd name="connsiteY216" fmla="*/ 258740 h 1035162"/>
              <a:gd name="connsiteX217" fmla="*/ 132115 w 1137206"/>
              <a:gd name="connsiteY217" fmla="*/ 265961 h 1035162"/>
              <a:gd name="connsiteX218" fmla="*/ 124056 w 1137206"/>
              <a:gd name="connsiteY218" fmla="*/ 264155 h 1035162"/>
              <a:gd name="connsiteX219" fmla="*/ 25549 w 1137206"/>
              <a:gd name="connsiteY219" fmla="*/ 206388 h 1035162"/>
              <a:gd name="connsiteX220" fmla="*/ 20176 w 1137206"/>
              <a:gd name="connsiteY220" fmla="*/ 186530 h 1035162"/>
              <a:gd name="connsiteX221" fmla="*/ 29466 w 1137206"/>
              <a:gd name="connsiteY221" fmla="*/ 179084 h 1035162"/>
              <a:gd name="connsiteX222" fmla="*/ 803121 w 1137206"/>
              <a:gd name="connsiteY222" fmla="*/ 34038 h 1035162"/>
              <a:gd name="connsiteX223" fmla="*/ 814403 w 1137206"/>
              <a:gd name="connsiteY223" fmla="*/ 34919 h 1035162"/>
              <a:gd name="connsiteX224" fmla="*/ 819712 w 1137206"/>
              <a:gd name="connsiteY224" fmla="*/ 56063 h 1035162"/>
              <a:gd name="connsiteX225" fmla="*/ 763963 w 1137206"/>
              <a:gd name="connsiteY225" fmla="*/ 152094 h 1035162"/>
              <a:gd name="connsiteX226" fmla="*/ 750689 w 1137206"/>
              <a:gd name="connsiteY226" fmla="*/ 160023 h 1035162"/>
              <a:gd name="connsiteX227" fmla="*/ 742725 w 1137206"/>
              <a:gd name="connsiteY227" fmla="*/ 158261 h 1035162"/>
              <a:gd name="connsiteX228" fmla="*/ 737416 w 1137206"/>
              <a:gd name="connsiteY228" fmla="*/ 137997 h 1035162"/>
              <a:gd name="connsiteX229" fmla="*/ 793165 w 1137206"/>
              <a:gd name="connsiteY229" fmla="*/ 41086 h 1035162"/>
              <a:gd name="connsiteX230" fmla="*/ 803121 w 1137206"/>
              <a:gd name="connsiteY230" fmla="*/ 34038 h 1035162"/>
              <a:gd name="connsiteX231" fmla="*/ 244180 w 1137206"/>
              <a:gd name="connsiteY231" fmla="*/ 34038 h 1035162"/>
              <a:gd name="connsiteX232" fmla="*/ 252615 w 1137206"/>
              <a:gd name="connsiteY232" fmla="*/ 41086 h 1035162"/>
              <a:gd name="connsiteX233" fmla="*/ 308699 w 1137206"/>
              <a:gd name="connsiteY233" fmla="*/ 137997 h 1035162"/>
              <a:gd name="connsiteX234" fmla="*/ 303441 w 1137206"/>
              <a:gd name="connsiteY234" fmla="*/ 158261 h 1035162"/>
              <a:gd name="connsiteX235" fmla="*/ 295554 w 1137206"/>
              <a:gd name="connsiteY235" fmla="*/ 160023 h 1035162"/>
              <a:gd name="connsiteX236" fmla="*/ 284162 w 1137206"/>
              <a:gd name="connsiteY236" fmla="*/ 152094 h 1035162"/>
              <a:gd name="connsiteX237" fmla="*/ 228078 w 1137206"/>
              <a:gd name="connsiteY237" fmla="*/ 56063 h 1035162"/>
              <a:gd name="connsiteX238" fmla="*/ 232459 w 1137206"/>
              <a:gd name="connsiteY238" fmla="*/ 34919 h 1035162"/>
              <a:gd name="connsiteX239" fmla="*/ 244180 w 1137206"/>
              <a:gd name="connsiteY239" fmla="*/ 34038 h 1035162"/>
              <a:gd name="connsiteX240" fmla="*/ 525878 w 1137206"/>
              <a:gd name="connsiteY240" fmla="*/ 0 h 1035162"/>
              <a:gd name="connsiteX241" fmla="*/ 540653 w 1137206"/>
              <a:gd name="connsiteY241" fmla="*/ 14430 h 1035162"/>
              <a:gd name="connsiteX242" fmla="*/ 540653 w 1137206"/>
              <a:gd name="connsiteY242" fmla="*/ 128972 h 1035162"/>
              <a:gd name="connsiteX243" fmla="*/ 525878 w 1137206"/>
              <a:gd name="connsiteY243" fmla="*/ 144304 h 1035162"/>
              <a:gd name="connsiteX244" fmla="*/ 510180 w 1137206"/>
              <a:gd name="connsiteY244" fmla="*/ 128972 h 1035162"/>
              <a:gd name="connsiteX245" fmla="*/ 510180 w 1137206"/>
              <a:gd name="connsiteY245" fmla="*/ 14430 h 1035162"/>
              <a:gd name="connsiteX246" fmla="*/ 525878 w 1137206"/>
              <a:gd name="connsiteY246" fmla="*/ 0 h 103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37206" h="1035162">
                <a:moveTo>
                  <a:pt x="525878" y="890854"/>
                </a:moveTo>
                <a:cubicBezTo>
                  <a:pt x="533265" y="890854"/>
                  <a:pt x="540653" y="898025"/>
                  <a:pt x="540653" y="906988"/>
                </a:cubicBezTo>
                <a:lnTo>
                  <a:pt x="540653" y="1019924"/>
                </a:lnTo>
                <a:cubicBezTo>
                  <a:pt x="540653" y="1027991"/>
                  <a:pt x="533265" y="1035162"/>
                  <a:pt x="525878" y="1035162"/>
                </a:cubicBezTo>
                <a:cubicBezTo>
                  <a:pt x="516644" y="1035162"/>
                  <a:pt x="510180" y="1027991"/>
                  <a:pt x="510180" y="1019924"/>
                </a:cubicBezTo>
                <a:lnTo>
                  <a:pt x="510180" y="906988"/>
                </a:lnTo>
                <a:cubicBezTo>
                  <a:pt x="510180" y="898025"/>
                  <a:pt x="516644" y="890854"/>
                  <a:pt x="525878" y="890854"/>
                </a:cubicBezTo>
                <a:close/>
                <a:moveTo>
                  <a:pt x="754008" y="870575"/>
                </a:moveTo>
                <a:cubicBezTo>
                  <a:pt x="757769" y="871590"/>
                  <a:pt x="761308" y="874069"/>
                  <a:pt x="763963" y="877224"/>
                </a:cubicBezTo>
                <a:lnTo>
                  <a:pt x="819712" y="977298"/>
                </a:lnTo>
                <a:cubicBezTo>
                  <a:pt x="823252" y="983609"/>
                  <a:pt x="820597" y="993527"/>
                  <a:pt x="814403" y="997133"/>
                </a:cubicBezTo>
                <a:cubicBezTo>
                  <a:pt x="811748" y="998936"/>
                  <a:pt x="809978" y="999838"/>
                  <a:pt x="806439" y="999838"/>
                </a:cubicBezTo>
                <a:cubicBezTo>
                  <a:pt x="802014" y="999838"/>
                  <a:pt x="796705" y="996231"/>
                  <a:pt x="793165" y="991724"/>
                </a:cubicBezTo>
                <a:lnTo>
                  <a:pt x="737416" y="892551"/>
                </a:lnTo>
                <a:cubicBezTo>
                  <a:pt x="733876" y="885339"/>
                  <a:pt x="735646" y="876323"/>
                  <a:pt x="742725" y="872717"/>
                </a:cubicBezTo>
                <a:cubicBezTo>
                  <a:pt x="746264" y="870012"/>
                  <a:pt x="750247" y="869561"/>
                  <a:pt x="754008" y="870575"/>
                </a:cubicBezTo>
                <a:close/>
                <a:moveTo>
                  <a:pt x="292487" y="870575"/>
                </a:moveTo>
                <a:cubicBezTo>
                  <a:pt x="295993" y="869561"/>
                  <a:pt x="299936" y="870012"/>
                  <a:pt x="303441" y="872717"/>
                </a:cubicBezTo>
                <a:cubicBezTo>
                  <a:pt x="309575" y="876323"/>
                  <a:pt x="313081" y="885339"/>
                  <a:pt x="308699" y="892551"/>
                </a:cubicBezTo>
                <a:lnTo>
                  <a:pt x="252615" y="991724"/>
                </a:lnTo>
                <a:cubicBezTo>
                  <a:pt x="249986" y="996231"/>
                  <a:pt x="245604" y="999838"/>
                  <a:pt x="240346" y="999838"/>
                </a:cubicBezTo>
                <a:cubicBezTo>
                  <a:pt x="237717" y="999838"/>
                  <a:pt x="235088" y="998936"/>
                  <a:pt x="232459" y="997133"/>
                </a:cubicBezTo>
                <a:cubicBezTo>
                  <a:pt x="226325" y="993527"/>
                  <a:pt x="223696" y="983609"/>
                  <a:pt x="228078" y="977298"/>
                </a:cubicBezTo>
                <a:lnTo>
                  <a:pt x="284162" y="877224"/>
                </a:lnTo>
                <a:cubicBezTo>
                  <a:pt x="285915" y="874069"/>
                  <a:pt x="288982" y="871590"/>
                  <a:pt x="292487" y="870575"/>
                </a:cubicBezTo>
                <a:close/>
                <a:moveTo>
                  <a:pt x="911688" y="768092"/>
                </a:moveTo>
                <a:cubicBezTo>
                  <a:pt x="915270" y="767076"/>
                  <a:pt x="919300" y="767528"/>
                  <a:pt x="922882" y="769784"/>
                </a:cubicBezTo>
                <a:lnTo>
                  <a:pt x="1022284" y="827551"/>
                </a:lnTo>
                <a:cubicBezTo>
                  <a:pt x="1028553" y="831162"/>
                  <a:pt x="1031239" y="840188"/>
                  <a:pt x="1027657" y="848311"/>
                </a:cubicBezTo>
                <a:cubicBezTo>
                  <a:pt x="1024075" y="852824"/>
                  <a:pt x="1019598" y="854630"/>
                  <a:pt x="1014225" y="854630"/>
                </a:cubicBezTo>
                <a:cubicBezTo>
                  <a:pt x="1012434" y="854630"/>
                  <a:pt x="1009747" y="853727"/>
                  <a:pt x="1007061" y="853727"/>
                </a:cubicBezTo>
                <a:lnTo>
                  <a:pt x="908554" y="795057"/>
                </a:lnTo>
                <a:cubicBezTo>
                  <a:pt x="900494" y="791447"/>
                  <a:pt x="898703" y="782421"/>
                  <a:pt x="903181" y="775200"/>
                </a:cubicBezTo>
                <a:cubicBezTo>
                  <a:pt x="904972" y="771590"/>
                  <a:pt x="908106" y="769107"/>
                  <a:pt x="911688" y="768092"/>
                </a:cubicBezTo>
                <a:close/>
                <a:moveTo>
                  <a:pt x="135362" y="768092"/>
                </a:moveTo>
                <a:cubicBezTo>
                  <a:pt x="139056" y="769107"/>
                  <a:pt x="142414" y="771590"/>
                  <a:pt x="144652" y="775200"/>
                </a:cubicBezTo>
                <a:cubicBezTo>
                  <a:pt x="148234" y="782421"/>
                  <a:pt x="146443" y="791447"/>
                  <a:pt x="139279" y="795057"/>
                </a:cubicBezTo>
                <a:lnTo>
                  <a:pt x="40772" y="853727"/>
                </a:lnTo>
                <a:cubicBezTo>
                  <a:pt x="38086" y="853727"/>
                  <a:pt x="35399" y="854630"/>
                  <a:pt x="32713" y="854630"/>
                </a:cubicBezTo>
                <a:cubicBezTo>
                  <a:pt x="27340" y="854630"/>
                  <a:pt x="22862" y="852824"/>
                  <a:pt x="20176" y="848311"/>
                </a:cubicBezTo>
                <a:cubicBezTo>
                  <a:pt x="15698" y="840188"/>
                  <a:pt x="18385" y="831162"/>
                  <a:pt x="25549" y="827551"/>
                </a:cubicBezTo>
                <a:lnTo>
                  <a:pt x="124056" y="769784"/>
                </a:lnTo>
                <a:cubicBezTo>
                  <a:pt x="127638" y="767528"/>
                  <a:pt x="131668" y="767076"/>
                  <a:pt x="135362" y="768092"/>
                </a:cubicBezTo>
                <a:close/>
                <a:moveTo>
                  <a:pt x="561934" y="688744"/>
                </a:moveTo>
                <a:lnTo>
                  <a:pt x="561934" y="735124"/>
                </a:lnTo>
                <a:cubicBezTo>
                  <a:pt x="561934" y="745828"/>
                  <a:pt x="600167" y="766342"/>
                  <a:pt x="662407" y="766342"/>
                </a:cubicBezTo>
                <a:cubicBezTo>
                  <a:pt x="723757" y="766342"/>
                  <a:pt x="761990" y="745828"/>
                  <a:pt x="761990" y="735124"/>
                </a:cubicBezTo>
                <a:lnTo>
                  <a:pt x="761990" y="733341"/>
                </a:lnTo>
                <a:lnTo>
                  <a:pt x="761990" y="688744"/>
                </a:lnTo>
                <a:cubicBezTo>
                  <a:pt x="737094" y="702123"/>
                  <a:pt x="699751" y="709259"/>
                  <a:pt x="662407" y="709259"/>
                </a:cubicBezTo>
                <a:cubicBezTo>
                  <a:pt x="625063" y="709259"/>
                  <a:pt x="586830" y="702123"/>
                  <a:pt x="561934" y="688744"/>
                </a:cubicBezTo>
                <a:close/>
                <a:moveTo>
                  <a:pt x="948709" y="647716"/>
                </a:moveTo>
                <a:cubicBezTo>
                  <a:pt x="924702" y="661987"/>
                  <a:pt x="886469" y="669122"/>
                  <a:pt x="849126" y="669122"/>
                </a:cubicBezTo>
                <a:cubicBezTo>
                  <a:pt x="828675" y="669122"/>
                  <a:pt x="809114" y="667338"/>
                  <a:pt x="791332" y="662879"/>
                </a:cubicBezTo>
                <a:lnTo>
                  <a:pt x="791332" y="721746"/>
                </a:lnTo>
                <a:cubicBezTo>
                  <a:pt x="809114" y="726205"/>
                  <a:pt x="828675" y="727989"/>
                  <a:pt x="849126" y="727989"/>
                </a:cubicBezTo>
                <a:cubicBezTo>
                  <a:pt x="907809" y="727989"/>
                  <a:pt x="944263" y="710151"/>
                  <a:pt x="948709" y="699447"/>
                </a:cubicBezTo>
                <a:cubicBezTo>
                  <a:pt x="948709" y="699447"/>
                  <a:pt x="948709" y="699447"/>
                  <a:pt x="948709" y="698556"/>
                </a:cubicBezTo>
                <a:lnTo>
                  <a:pt x="948709" y="697664"/>
                </a:lnTo>
                <a:cubicBezTo>
                  <a:pt x="948709" y="697664"/>
                  <a:pt x="948709" y="697664"/>
                  <a:pt x="948709" y="696772"/>
                </a:cubicBezTo>
                <a:close/>
                <a:moveTo>
                  <a:pt x="517478" y="636121"/>
                </a:moveTo>
                <a:lnTo>
                  <a:pt x="346763" y="675366"/>
                </a:lnTo>
                <a:lnTo>
                  <a:pt x="346763" y="714610"/>
                </a:lnTo>
                <a:cubicBezTo>
                  <a:pt x="346763" y="716394"/>
                  <a:pt x="346763" y="717286"/>
                  <a:pt x="347652" y="718178"/>
                </a:cubicBezTo>
                <a:cubicBezTo>
                  <a:pt x="348542" y="718178"/>
                  <a:pt x="350320" y="719962"/>
                  <a:pt x="352098" y="719070"/>
                </a:cubicBezTo>
                <a:lnTo>
                  <a:pt x="517478" y="680717"/>
                </a:lnTo>
                <a:close/>
                <a:moveTo>
                  <a:pt x="1107864" y="613823"/>
                </a:moveTo>
                <a:cubicBezTo>
                  <a:pt x="1082969" y="627202"/>
                  <a:pt x="1044736" y="635229"/>
                  <a:pt x="1007392" y="635229"/>
                </a:cubicBezTo>
                <a:cubicBezTo>
                  <a:pt x="997611" y="635229"/>
                  <a:pt x="987831" y="634337"/>
                  <a:pt x="978939" y="633445"/>
                </a:cubicBezTo>
                <a:lnTo>
                  <a:pt x="978939" y="689636"/>
                </a:lnTo>
                <a:cubicBezTo>
                  <a:pt x="987831" y="690528"/>
                  <a:pt x="997611" y="691420"/>
                  <a:pt x="1007392" y="691420"/>
                </a:cubicBezTo>
                <a:cubicBezTo>
                  <a:pt x="1069631" y="691420"/>
                  <a:pt x="1107864" y="671798"/>
                  <a:pt x="1107864" y="660203"/>
                </a:cubicBezTo>
                <a:close/>
                <a:moveTo>
                  <a:pt x="30231" y="610255"/>
                </a:moveTo>
                <a:lnTo>
                  <a:pt x="30231" y="642364"/>
                </a:lnTo>
                <a:cubicBezTo>
                  <a:pt x="30231" y="649500"/>
                  <a:pt x="34676" y="656635"/>
                  <a:pt x="41789" y="657527"/>
                </a:cubicBezTo>
                <a:lnTo>
                  <a:pt x="315644" y="719962"/>
                </a:lnTo>
                <a:lnTo>
                  <a:pt x="315644" y="675366"/>
                </a:lnTo>
                <a:close/>
                <a:moveTo>
                  <a:pt x="561934" y="601336"/>
                </a:moveTo>
                <a:lnTo>
                  <a:pt x="561934" y="647716"/>
                </a:lnTo>
                <a:cubicBezTo>
                  <a:pt x="561934" y="659311"/>
                  <a:pt x="600167" y="679825"/>
                  <a:pt x="662407" y="679825"/>
                </a:cubicBezTo>
                <a:cubicBezTo>
                  <a:pt x="723757" y="679825"/>
                  <a:pt x="761990" y="659311"/>
                  <a:pt x="761990" y="647716"/>
                </a:cubicBezTo>
                <a:lnTo>
                  <a:pt x="761990" y="601336"/>
                </a:lnTo>
                <a:cubicBezTo>
                  <a:pt x="737094" y="615607"/>
                  <a:pt x="699751" y="622742"/>
                  <a:pt x="662407" y="622742"/>
                </a:cubicBezTo>
                <a:cubicBezTo>
                  <a:pt x="625063" y="622742"/>
                  <a:pt x="586830" y="615607"/>
                  <a:pt x="561934" y="601336"/>
                </a:cubicBezTo>
                <a:close/>
                <a:moveTo>
                  <a:pt x="517478" y="563875"/>
                </a:moveTo>
                <a:lnTo>
                  <a:pt x="346763" y="603120"/>
                </a:lnTo>
                <a:lnTo>
                  <a:pt x="346763" y="645040"/>
                </a:lnTo>
                <a:lnTo>
                  <a:pt x="517478" y="604904"/>
                </a:lnTo>
                <a:close/>
                <a:moveTo>
                  <a:pt x="948709" y="562091"/>
                </a:moveTo>
                <a:cubicBezTo>
                  <a:pt x="924702" y="575470"/>
                  <a:pt x="886469" y="582605"/>
                  <a:pt x="849126" y="582605"/>
                </a:cubicBezTo>
                <a:cubicBezTo>
                  <a:pt x="828675" y="582605"/>
                  <a:pt x="809114" y="579930"/>
                  <a:pt x="791332" y="576362"/>
                </a:cubicBezTo>
                <a:lnTo>
                  <a:pt x="791332" y="632553"/>
                </a:lnTo>
                <a:cubicBezTo>
                  <a:pt x="809114" y="637013"/>
                  <a:pt x="828675" y="638797"/>
                  <a:pt x="849126" y="638797"/>
                </a:cubicBezTo>
                <a:cubicBezTo>
                  <a:pt x="911365" y="638797"/>
                  <a:pt x="948709" y="619174"/>
                  <a:pt x="948709" y="607579"/>
                </a:cubicBezTo>
                <a:close/>
                <a:moveTo>
                  <a:pt x="1007392" y="542469"/>
                </a:moveTo>
                <a:cubicBezTo>
                  <a:pt x="997611" y="542469"/>
                  <a:pt x="987831" y="543361"/>
                  <a:pt x="978939" y="544253"/>
                </a:cubicBezTo>
                <a:lnTo>
                  <a:pt x="978939" y="604012"/>
                </a:lnTo>
                <a:cubicBezTo>
                  <a:pt x="987831" y="604904"/>
                  <a:pt x="997611" y="604904"/>
                  <a:pt x="1007392" y="604904"/>
                </a:cubicBezTo>
                <a:cubicBezTo>
                  <a:pt x="1069631" y="604904"/>
                  <a:pt x="1107864" y="584389"/>
                  <a:pt x="1107864" y="573686"/>
                </a:cubicBezTo>
                <a:cubicBezTo>
                  <a:pt x="1107864" y="562983"/>
                  <a:pt x="1069631" y="542469"/>
                  <a:pt x="1007392" y="542469"/>
                </a:cubicBezTo>
                <a:close/>
                <a:moveTo>
                  <a:pt x="30231" y="538009"/>
                </a:moveTo>
                <a:lnTo>
                  <a:pt x="30231" y="579038"/>
                </a:lnTo>
                <a:lnTo>
                  <a:pt x="315644" y="645040"/>
                </a:lnTo>
                <a:lnTo>
                  <a:pt x="316533" y="603120"/>
                </a:lnTo>
                <a:close/>
                <a:moveTo>
                  <a:pt x="662407" y="530874"/>
                </a:moveTo>
                <a:cubicBezTo>
                  <a:pt x="600167" y="530874"/>
                  <a:pt x="561934" y="550496"/>
                  <a:pt x="561934" y="562091"/>
                </a:cubicBezTo>
                <a:cubicBezTo>
                  <a:pt x="561934" y="572794"/>
                  <a:pt x="600167" y="593309"/>
                  <a:pt x="662407" y="593309"/>
                </a:cubicBezTo>
                <a:cubicBezTo>
                  <a:pt x="723757" y="593309"/>
                  <a:pt x="761990" y="572794"/>
                  <a:pt x="761990" y="562091"/>
                </a:cubicBezTo>
                <a:cubicBezTo>
                  <a:pt x="761990" y="557632"/>
                  <a:pt x="753099" y="546928"/>
                  <a:pt x="729092" y="539793"/>
                </a:cubicBezTo>
                <a:cubicBezTo>
                  <a:pt x="712199" y="534442"/>
                  <a:pt x="689970" y="530874"/>
                  <a:pt x="662407" y="530874"/>
                </a:cubicBezTo>
                <a:close/>
                <a:moveTo>
                  <a:pt x="517478" y="488061"/>
                </a:moveTo>
                <a:lnTo>
                  <a:pt x="346763" y="527306"/>
                </a:lnTo>
                <a:lnTo>
                  <a:pt x="346763" y="572794"/>
                </a:lnTo>
                <a:lnTo>
                  <a:pt x="517478" y="533550"/>
                </a:lnTo>
                <a:close/>
                <a:moveTo>
                  <a:pt x="749542" y="474683"/>
                </a:moveTo>
                <a:lnTo>
                  <a:pt x="749542" y="514819"/>
                </a:lnTo>
                <a:cubicBezTo>
                  <a:pt x="767325" y="522846"/>
                  <a:pt x="781551" y="532658"/>
                  <a:pt x="786886" y="545145"/>
                </a:cubicBezTo>
                <a:cubicBezTo>
                  <a:pt x="805558" y="549604"/>
                  <a:pt x="826897" y="552280"/>
                  <a:pt x="849126" y="552280"/>
                </a:cubicBezTo>
                <a:cubicBezTo>
                  <a:pt x="911365" y="552280"/>
                  <a:pt x="948709" y="531766"/>
                  <a:pt x="948709" y="521063"/>
                </a:cubicBezTo>
                <a:lnTo>
                  <a:pt x="948709" y="474683"/>
                </a:lnTo>
                <a:cubicBezTo>
                  <a:pt x="924702" y="488061"/>
                  <a:pt x="886469" y="496089"/>
                  <a:pt x="849126" y="496089"/>
                </a:cubicBezTo>
                <a:cubicBezTo>
                  <a:pt x="811782" y="496089"/>
                  <a:pt x="774438" y="488061"/>
                  <a:pt x="749542" y="474683"/>
                </a:cubicBezTo>
                <a:close/>
                <a:moveTo>
                  <a:pt x="30231" y="462196"/>
                </a:moveTo>
                <a:lnTo>
                  <a:pt x="30231" y="507684"/>
                </a:lnTo>
                <a:lnTo>
                  <a:pt x="316533" y="572794"/>
                </a:lnTo>
                <a:lnTo>
                  <a:pt x="316533" y="527306"/>
                </a:lnTo>
                <a:close/>
                <a:moveTo>
                  <a:pt x="517478" y="408680"/>
                </a:moveTo>
                <a:lnTo>
                  <a:pt x="395666" y="437222"/>
                </a:lnTo>
                <a:lnTo>
                  <a:pt x="350320" y="447033"/>
                </a:lnTo>
                <a:cubicBezTo>
                  <a:pt x="350320" y="447033"/>
                  <a:pt x="350320" y="447033"/>
                  <a:pt x="349431" y="447033"/>
                </a:cubicBezTo>
                <a:cubicBezTo>
                  <a:pt x="347652" y="447925"/>
                  <a:pt x="346763" y="449709"/>
                  <a:pt x="346763" y="451493"/>
                </a:cubicBezTo>
                <a:lnTo>
                  <a:pt x="346763" y="496981"/>
                </a:lnTo>
                <a:lnTo>
                  <a:pt x="517478" y="457736"/>
                </a:lnTo>
                <a:close/>
                <a:moveTo>
                  <a:pt x="749542" y="388166"/>
                </a:moveTo>
                <a:lnTo>
                  <a:pt x="749542" y="434546"/>
                </a:lnTo>
                <a:cubicBezTo>
                  <a:pt x="749542" y="446141"/>
                  <a:pt x="786886" y="466655"/>
                  <a:pt x="849126" y="466655"/>
                </a:cubicBezTo>
                <a:cubicBezTo>
                  <a:pt x="911365" y="466655"/>
                  <a:pt x="948709" y="446141"/>
                  <a:pt x="948709" y="434546"/>
                </a:cubicBezTo>
                <a:lnTo>
                  <a:pt x="948709" y="388166"/>
                </a:lnTo>
                <a:cubicBezTo>
                  <a:pt x="924702" y="402437"/>
                  <a:pt x="886469" y="408680"/>
                  <a:pt x="849126" y="408680"/>
                </a:cubicBezTo>
                <a:cubicBezTo>
                  <a:pt x="811782" y="408680"/>
                  <a:pt x="774438" y="402437"/>
                  <a:pt x="749542" y="388166"/>
                </a:cubicBezTo>
                <a:close/>
                <a:moveTo>
                  <a:pt x="30231" y="381922"/>
                </a:moveTo>
                <a:lnTo>
                  <a:pt x="30231" y="431870"/>
                </a:lnTo>
                <a:lnTo>
                  <a:pt x="316533" y="496981"/>
                </a:lnTo>
                <a:lnTo>
                  <a:pt x="316533" y="447925"/>
                </a:lnTo>
                <a:close/>
                <a:moveTo>
                  <a:pt x="690859" y="370327"/>
                </a:moveTo>
                <a:lnTo>
                  <a:pt x="547708" y="402437"/>
                </a:lnTo>
                <a:lnTo>
                  <a:pt x="547708" y="530874"/>
                </a:lnTo>
                <a:cubicBezTo>
                  <a:pt x="570826" y="511251"/>
                  <a:pt x="616172" y="500548"/>
                  <a:pt x="662407" y="500548"/>
                </a:cubicBezTo>
                <a:cubicBezTo>
                  <a:pt x="671298" y="500548"/>
                  <a:pt x="681079" y="501440"/>
                  <a:pt x="690859" y="502332"/>
                </a:cubicBezTo>
                <a:close/>
                <a:moveTo>
                  <a:pt x="849126" y="316812"/>
                </a:moveTo>
                <a:cubicBezTo>
                  <a:pt x="786886" y="316812"/>
                  <a:pt x="749542" y="337326"/>
                  <a:pt x="749542" y="348029"/>
                </a:cubicBezTo>
                <a:cubicBezTo>
                  <a:pt x="749542" y="359624"/>
                  <a:pt x="786886" y="379247"/>
                  <a:pt x="849126" y="379247"/>
                </a:cubicBezTo>
                <a:cubicBezTo>
                  <a:pt x="911365" y="379247"/>
                  <a:pt x="948709" y="359624"/>
                  <a:pt x="948709" y="348029"/>
                </a:cubicBezTo>
                <a:cubicBezTo>
                  <a:pt x="948709" y="337326"/>
                  <a:pt x="911365" y="316812"/>
                  <a:pt x="849126" y="316812"/>
                </a:cubicBezTo>
                <a:close/>
                <a:moveTo>
                  <a:pt x="288969" y="315920"/>
                </a:moveTo>
                <a:lnTo>
                  <a:pt x="80022" y="363192"/>
                </a:lnTo>
                <a:lnTo>
                  <a:pt x="322757" y="419383"/>
                </a:lnTo>
                <a:cubicBezTo>
                  <a:pt x="329870" y="419383"/>
                  <a:pt x="335205" y="419383"/>
                  <a:pt x="342318" y="418491"/>
                </a:cubicBezTo>
                <a:lnTo>
                  <a:pt x="343207" y="418491"/>
                </a:lnTo>
                <a:lnTo>
                  <a:pt x="386774" y="408680"/>
                </a:lnTo>
                <a:lnTo>
                  <a:pt x="428564" y="398869"/>
                </a:lnTo>
                <a:lnTo>
                  <a:pt x="480134" y="387274"/>
                </a:lnTo>
                <a:close/>
                <a:moveTo>
                  <a:pt x="461462" y="275783"/>
                </a:moveTo>
                <a:lnTo>
                  <a:pt x="341429" y="303433"/>
                </a:lnTo>
                <a:lnTo>
                  <a:pt x="533482" y="375679"/>
                </a:lnTo>
                <a:lnTo>
                  <a:pt x="553043" y="370327"/>
                </a:lnTo>
                <a:lnTo>
                  <a:pt x="653515" y="348029"/>
                </a:lnTo>
                <a:close/>
                <a:moveTo>
                  <a:pt x="637511" y="240107"/>
                </a:moveTo>
                <a:cubicBezTo>
                  <a:pt x="628175" y="239661"/>
                  <a:pt x="618839" y="240553"/>
                  <a:pt x="609948" y="242782"/>
                </a:cubicBezTo>
                <a:lnTo>
                  <a:pt x="514810" y="264188"/>
                </a:lnTo>
                <a:lnTo>
                  <a:pt x="705975" y="336434"/>
                </a:lnTo>
                <a:lnTo>
                  <a:pt x="722868" y="332867"/>
                </a:lnTo>
                <a:cubicBezTo>
                  <a:pt x="732649" y="313244"/>
                  <a:pt x="761101" y="298974"/>
                  <a:pt x="794888" y="291838"/>
                </a:cubicBezTo>
                <a:lnTo>
                  <a:pt x="665074" y="245458"/>
                </a:lnTo>
                <a:cubicBezTo>
                  <a:pt x="656183" y="242337"/>
                  <a:pt x="646847" y="240553"/>
                  <a:pt x="637511" y="240107"/>
                </a:cubicBezTo>
                <a:close/>
                <a:moveTo>
                  <a:pt x="639178" y="210562"/>
                </a:moveTo>
                <a:cubicBezTo>
                  <a:pt x="651292" y="211342"/>
                  <a:pt x="663296" y="213795"/>
                  <a:pt x="674855" y="217808"/>
                </a:cubicBezTo>
                <a:lnTo>
                  <a:pt x="869576" y="288270"/>
                </a:lnTo>
                <a:cubicBezTo>
                  <a:pt x="927370" y="291838"/>
                  <a:pt x="978939" y="313244"/>
                  <a:pt x="978939" y="348029"/>
                </a:cubicBezTo>
                <a:lnTo>
                  <a:pt x="978939" y="513927"/>
                </a:lnTo>
                <a:cubicBezTo>
                  <a:pt x="1050960" y="507684"/>
                  <a:pt x="1137206" y="528198"/>
                  <a:pt x="1137206" y="573686"/>
                </a:cubicBezTo>
                <a:lnTo>
                  <a:pt x="1137206" y="660203"/>
                </a:lnTo>
                <a:cubicBezTo>
                  <a:pt x="1137206" y="701231"/>
                  <a:pt x="1071410" y="721746"/>
                  <a:pt x="1007392" y="721746"/>
                </a:cubicBezTo>
                <a:cubicBezTo>
                  <a:pt x="994944" y="721746"/>
                  <a:pt x="982496" y="720854"/>
                  <a:pt x="971826" y="719070"/>
                </a:cubicBezTo>
                <a:cubicBezTo>
                  <a:pt x="952265" y="744936"/>
                  <a:pt x="900695" y="758314"/>
                  <a:pt x="849126" y="758314"/>
                </a:cubicBezTo>
                <a:cubicBezTo>
                  <a:pt x="827786" y="758314"/>
                  <a:pt x="806447" y="755639"/>
                  <a:pt x="787775" y="751179"/>
                </a:cubicBezTo>
                <a:cubicBezTo>
                  <a:pt x="771771" y="780613"/>
                  <a:pt x="717533" y="795775"/>
                  <a:pt x="662407" y="795775"/>
                </a:cubicBezTo>
                <a:cubicBezTo>
                  <a:pt x="597500" y="795775"/>
                  <a:pt x="532593" y="774369"/>
                  <a:pt x="532593" y="735124"/>
                </a:cubicBezTo>
                <a:lnTo>
                  <a:pt x="532593" y="708367"/>
                </a:lnTo>
                <a:lnTo>
                  <a:pt x="435677" y="730665"/>
                </a:lnTo>
                <a:lnTo>
                  <a:pt x="350320" y="750287"/>
                </a:lnTo>
                <a:cubicBezTo>
                  <a:pt x="344096" y="751179"/>
                  <a:pt x="337872" y="752071"/>
                  <a:pt x="331648" y="752071"/>
                </a:cubicBezTo>
                <a:cubicBezTo>
                  <a:pt x="325424" y="752071"/>
                  <a:pt x="319200" y="751179"/>
                  <a:pt x="312976" y="750287"/>
                </a:cubicBezTo>
                <a:lnTo>
                  <a:pt x="256071" y="736908"/>
                </a:lnTo>
                <a:lnTo>
                  <a:pt x="35565" y="686961"/>
                </a:lnTo>
                <a:cubicBezTo>
                  <a:pt x="14226" y="681609"/>
                  <a:pt x="0" y="663771"/>
                  <a:pt x="0" y="642364"/>
                </a:cubicBezTo>
                <a:lnTo>
                  <a:pt x="0" y="364084"/>
                </a:lnTo>
                <a:cubicBezTo>
                  <a:pt x="0" y="359624"/>
                  <a:pt x="1778" y="355165"/>
                  <a:pt x="6224" y="352489"/>
                </a:cubicBezTo>
                <a:cubicBezTo>
                  <a:pt x="7113" y="350705"/>
                  <a:pt x="9781" y="349813"/>
                  <a:pt x="12448" y="349813"/>
                </a:cubicBezTo>
                <a:lnTo>
                  <a:pt x="12448" y="348921"/>
                </a:lnTo>
                <a:lnTo>
                  <a:pt x="307641" y="281135"/>
                </a:lnTo>
                <a:lnTo>
                  <a:pt x="458795" y="246350"/>
                </a:lnTo>
                <a:lnTo>
                  <a:pt x="602835" y="213349"/>
                </a:lnTo>
                <a:cubicBezTo>
                  <a:pt x="614838" y="210673"/>
                  <a:pt x="627064" y="209781"/>
                  <a:pt x="639178" y="210562"/>
                </a:cubicBezTo>
                <a:close/>
                <a:moveTo>
                  <a:pt x="1018367" y="179084"/>
                </a:moveTo>
                <a:cubicBezTo>
                  <a:pt x="1022060" y="179986"/>
                  <a:pt x="1025418" y="182469"/>
                  <a:pt x="1027657" y="186530"/>
                </a:cubicBezTo>
                <a:cubicBezTo>
                  <a:pt x="1031239" y="193751"/>
                  <a:pt x="1028553" y="202777"/>
                  <a:pt x="1022284" y="206388"/>
                </a:cubicBezTo>
                <a:lnTo>
                  <a:pt x="922882" y="264155"/>
                </a:lnTo>
                <a:cubicBezTo>
                  <a:pt x="921091" y="265961"/>
                  <a:pt x="918404" y="265961"/>
                  <a:pt x="915718" y="265961"/>
                </a:cubicBezTo>
                <a:cubicBezTo>
                  <a:pt x="910345" y="265961"/>
                  <a:pt x="904972" y="264155"/>
                  <a:pt x="903181" y="258740"/>
                </a:cubicBezTo>
                <a:cubicBezTo>
                  <a:pt x="898703" y="251519"/>
                  <a:pt x="900494" y="242493"/>
                  <a:pt x="908554" y="237980"/>
                </a:cubicBezTo>
                <a:lnTo>
                  <a:pt x="1007061" y="181115"/>
                </a:lnTo>
                <a:cubicBezTo>
                  <a:pt x="1010643" y="178858"/>
                  <a:pt x="1014673" y="178181"/>
                  <a:pt x="1018367" y="179084"/>
                </a:cubicBezTo>
                <a:close/>
                <a:moveTo>
                  <a:pt x="29466" y="179084"/>
                </a:moveTo>
                <a:cubicBezTo>
                  <a:pt x="33160" y="178181"/>
                  <a:pt x="37190" y="178858"/>
                  <a:pt x="40772" y="181115"/>
                </a:cubicBezTo>
                <a:lnTo>
                  <a:pt x="139279" y="237980"/>
                </a:lnTo>
                <a:cubicBezTo>
                  <a:pt x="146443" y="242493"/>
                  <a:pt x="148234" y="251519"/>
                  <a:pt x="144652" y="258740"/>
                </a:cubicBezTo>
                <a:cubicBezTo>
                  <a:pt x="141966" y="264155"/>
                  <a:pt x="136593" y="265961"/>
                  <a:pt x="132115" y="265961"/>
                </a:cubicBezTo>
                <a:cubicBezTo>
                  <a:pt x="128533" y="265961"/>
                  <a:pt x="126742" y="265961"/>
                  <a:pt x="124056" y="264155"/>
                </a:cubicBezTo>
                <a:lnTo>
                  <a:pt x="25549" y="206388"/>
                </a:lnTo>
                <a:cubicBezTo>
                  <a:pt x="18385" y="202777"/>
                  <a:pt x="15698" y="193751"/>
                  <a:pt x="20176" y="186530"/>
                </a:cubicBezTo>
                <a:cubicBezTo>
                  <a:pt x="22415" y="182469"/>
                  <a:pt x="25773" y="179986"/>
                  <a:pt x="29466" y="179084"/>
                </a:cubicBezTo>
                <a:close/>
                <a:moveTo>
                  <a:pt x="803121" y="34038"/>
                </a:moveTo>
                <a:cubicBezTo>
                  <a:pt x="806881" y="32937"/>
                  <a:pt x="810863" y="33157"/>
                  <a:pt x="814403" y="34919"/>
                </a:cubicBezTo>
                <a:cubicBezTo>
                  <a:pt x="820597" y="40205"/>
                  <a:pt x="823252" y="48134"/>
                  <a:pt x="819712" y="56063"/>
                </a:cubicBezTo>
                <a:lnTo>
                  <a:pt x="763963" y="152094"/>
                </a:lnTo>
                <a:cubicBezTo>
                  <a:pt x="760423" y="157380"/>
                  <a:pt x="755999" y="160023"/>
                  <a:pt x="750689" y="160023"/>
                </a:cubicBezTo>
                <a:cubicBezTo>
                  <a:pt x="748035" y="160023"/>
                  <a:pt x="745380" y="159142"/>
                  <a:pt x="742725" y="158261"/>
                </a:cubicBezTo>
                <a:cubicBezTo>
                  <a:pt x="735646" y="153856"/>
                  <a:pt x="733876" y="145046"/>
                  <a:pt x="737416" y="137997"/>
                </a:cubicBezTo>
                <a:lnTo>
                  <a:pt x="793165" y="41086"/>
                </a:lnTo>
                <a:cubicBezTo>
                  <a:pt x="795820" y="37562"/>
                  <a:pt x="799360" y="35139"/>
                  <a:pt x="803121" y="34038"/>
                </a:cubicBezTo>
                <a:close/>
                <a:moveTo>
                  <a:pt x="244180" y="34038"/>
                </a:moveTo>
                <a:cubicBezTo>
                  <a:pt x="247795" y="35139"/>
                  <a:pt x="250862" y="37562"/>
                  <a:pt x="252615" y="41086"/>
                </a:cubicBezTo>
                <a:lnTo>
                  <a:pt x="308699" y="137997"/>
                </a:lnTo>
                <a:cubicBezTo>
                  <a:pt x="313081" y="145046"/>
                  <a:pt x="309575" y="153856"/>
                  <a:pt x="303441" y="158261"/>
                </a:cubicBezTo>
                <a:cubicBezTo>
                  <a:pt x="300812" y="159142"/>
                  <a:pt x="299060" y="160023"/>
                  <a:pt x="295554" y="160023"/>
                </a:cubicBezTo>
                <a:cubicBezTo>
                  <a:pt x="291173" y="160023"/>
                  <a:pt x="285915" y="157380"/>
                  <a:pt x="284162" y="152094"/>
                </a:cubicBezTo>
                <a:lnTo>
                  <a:pt x="228078" y="56063"/>
                </a:lnTo>
                <a:cubicBezTo>
                  <a:pt x="223696" y="48134"/>
                  <a:pt x="226325" y="40205"/>
                  <a:pt x="232459" y="34919"/>
                </a:cubicBezTo>
                <a:cubicBezTo>
                  <a:pt x="236403" y="33157"/>
                  <a:pt x="240565" y="32937"/>
                  <a:pt x="244180" y="34038"/>
                </a:cubicBezTo>
                <a:close/>
                <a:moveTo>
                  <a:pt x="525878" y="0"/>
                </a:moveTo>
                <a:cubicBezTo>
                  <a:pt x="533265" y="0"/>
                  <a:pt x="540653" y="6313"/>
                  <a:pt x="540653" y="14430"/>
                </a:cubicBezTo>
                <a:lnTo>
                  <a:pt x="540653" y="128972"/>
                </a:lnTo>
                <a:cubicBezTo>
                  <a:pt x="540653" y="137089"/>
                  <a:pt x="533265" y="144304"/>
                  <a:pt x="525878" y="144304"/>
                </a:cubicBezTo>
                <a:cubicBezTo>
                  <a:pt x="516644" y="144304"/>
                  <a:pt x="510180" y="137089"/>
                  <a:pt x="510180" y="128972"/>
                </a:cubicBezTo>
                <a:lnTo>
                  <a:pt x="510180" y="14430"/>
                </a:lnTo>
                <a:cubicBezTo>
                  <a:pt x="510180" y="6313"/>
                  <a:pt x="516644" y="0"/>
                  <a:pt x="5258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0362-DD43-41BB-9F18-E883DB2B815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7F3B8-7212-42F6-B439-A13832CB05B2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9C76B-A7CB-47A7-B2CC-9460332420A2}"/>
              </a:ext>
            </a:extLst>
          </p:cNvPr>
          <p:cNvSpPr txBox="1"/>
          <p:nvPr/>
        </p:nvSpPr>
        <p:spPr>
          <a:xfrm>
            <a:off x="16118709" y="3734720"/>
            <a:ext cx="72045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3FCDB-F376-4752-85B1-B60482E6CBBA}"/>
              </a:ext>
            </a:extLst>
          </p:cNvPr>
          <p:cNvSpPr txBox="1"/>
          <p:nvPr/>
        </p:nvSpPr>
        <p:spPr>
          <a:xfrm>
            <a:off x="16118710" y="4416062"/>
            <a:ext cx="720458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CEB2F-7B55-417C-B6E1-F4F2F8D4348A}"/>
              </a:ext>
            </a:extLst>
          </p:cNvPr>
          <p:cNvSpPr txBox="1"/>
          <p:nvPr/>
        </p:nvSpPr>
        <p:spPr>
          <a:xfrm>
            <a:off x="14731869" y="6103129"/>
            <a:ext cx="72045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8A3E17-9DE9-48A3-99CF-7CDD7CF88E4D}"/>
              </a:ext>
            </a:extLst>
          </p:cNvPr>
          <p:cNvSpPr txBox="1"/>
          <p:nvPr/>
        </p:nvSpPr>
        <p:spPr>
          <a:xfrm>
            <a:off x="14731870" y="6784471"/>
            <a:ext cx="720458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A94A-0D6F-4E6C-BD57-E81E127CE3CC}"/>
              </a:ext>
            </a:extLst>
          </p:cNvPr>
          <p:cNvSpPr txBox="1"/>
          <p:nvPr/>
        </p:nvSpPr>
        <p:spPr>
          <a:xfrm>
            <a:off x="14731869" y="8420388"/>
            <a:ext cx="72045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99EBE-372E-4C0E-97AE-62882BAD6EAE}"/>
              </a:ext>
            </a:extLst>
          </p:cNvPr>
          <p:cNvSpPr txBox="1"/>
          <p:nvPr/>
        </p:nvSpPr>
        <p:spPr>
          <a:xfrm>
            <a:off x="14731870" y="9101730"/>
            <a:ext cx="720458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033C4-4115-4B3D-AFAA-DEDB74995002}"/>
              </a:ext>
            </a:extLst>
          </p:cNvPr>
          <p:cNvSpPr txBox="1"/>
          <p:nvPr/>
        </p:nvSpPr>
        <p:spPr>
          <a:xfrm>
            <a:off x="16118709" y="10737647"/>
            <a:ext cx="720458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57E49-412D-4608-A57B-FC35308D7A3B}"/>
              </a:ext>
            </a:extLst>
          </p:cNvPr>
          <p:cNvSpPr txBox="1"/>
          <p:nvPr/>
        </p:nvSpPr>
        <p:spPr>
          <a:xfrm>
            <a:off x="16118710" y="11418989"/>
            <a:ext cx="720458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2">
            <a:extLst>
              <a:ext uri="{FF2B5EF4-FFF2-40B4-BE49-F238E27FC236}">
                <a16:creationId xmlns:a16="http://schemas.microsoft.com/office/drawing/2014/main" id="{4E1DA1AD-4D13-49DA-AFA0-2407B0E2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838" y="8535708"/>
            <a:ext cx="4791772" cy="128330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3" name="Freeform 3">
            <a:extLst>
              <a:ext uri="{FF2B5EF4-FFF2-40B4-BE49-F238E27FC236}">
                <a16:creationId xmlns:a16="http://schemas.microsoft.com/office/drawing/2014/main" id="{CD6A9C2B-E5C9-4009-9EDA-985493D4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81" y="3551639"/>
            <a:ext cx="4685810" cy="4305138"/>
          </a:xfrm>
          <a:custGeom>
            <a:avLst/>
            <a:gdLst>
              <a:gd name="T0" fmla="*/ 5266 w 5267"/>
              <a:gd name="T1" fmla="*/ 4836 h 4837"/>
              <a:gd name="T2" fmla="*/ 0 w 5267"/>
              <a:gd name="T3" fmla="*/ 4836 h 4837"/>
              <a:gd name="T4" fmla="*/ 0 w 5267"/>
              <a:gd name="T5" fmla="*/ 2633 h 4837"/>
              <a:gd name="T6" fmla="*/ 0 w 5267"/>
              <a:gd name="T7" fmla="*/ 2633 h 4837"/>
              <a:gd name="T8" fmla="*/ 2633 w 5267"/>
              <a:gd name="T9" fmla="*/ 0 h 4837"/>
              <a:gd name="T10" fmla="*/ 2633 w 5267"/>
              <a:gd name="T11" fmla="*/ 0 h 4837"/>
              <a:gd name="T12" fmla="*/ 2633 w 5267"/>
              <a:gd name="T13" fmla="*/ 0 h 4837"/>
              <a:gd name="T14" fmla="*/ 5266 w 5267"/>
              <a:gd name="T15" fmla="*/ 2633 h 4837"/>
              <a:gd name="T16" fmla="*/ 5266 w 5267"/>
              <a:gd name="T17" fmla="*/ 4836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7" h="4837">
                <a:moveTo>
                  <a:pt x="5266" y="4836"/>
                </a:moveTo>
                <a:lnTo>
                  <a:pt x="0" y="4836"/>
                </a:lnTo>
                <a:lnTo>
                  <a:pt x="0" y="2633"/>
                </a:lnTo>
                <a:lnTo>
                  <a:pt x="0" y="2633"/>
                </a:lnTo>
                <a:cubicBezTo>
                  <a:pt x="0" y="1179"/>
                  <a:pt x="1179" y="0"/>
                  <a:pt x="2633" y="0"/>
                </a:cubicBezTo>
                <a:lnTo>
                  <a:pt x="2633" y="0"/>
                </a:lnTo>
                <a:lnTo>
                  <a:pt x="2633" y="0"/>
                </a:lnTo>
                <a:cubicBezTo>
                  <a:pt x="4087" y="0"/>
                  <a:pt x="5266" y="1179"/>
                  <a:pt x="5266" y="2633"/>
                </a:cubicBezTo>
                <a:lnTo>
                  <a:pt x="5266" y="4836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E52A1FF-DE4C-46FD-A252-B0DF0D556E6B}"/>
              </a:ext>
            </a:extLst>
          </p:cNvPr>
          <p:cNvGrpSpPr/>
          <p:nvPr/>
        </p:nvGrpSpPr>
        <p:grpSpPr>
          <a:xfrm>
            <a:off x="3245529" y="4728978"/>
            <a:ext cx="4081442" cy="2794218"/>
            <a:chOff x="3245529" y="4728978"/>
            <a:chExt cx="4081442" cy="2794218"/>
          </a:xfrm>
        </p:grpSpPr>
        <p:sp>
          <p:nvSpPr>
            <p:cNvPr id="175" name="Freeform 4">
              <a:extLst>
                <a:ext uri="{FF2B5EF4-FFF2-40B4-BE49-F238E27FC236}">
                  <a16:creationId xmlns:a16="http://schemas.microsoft.com/office/drawing/2014/main" id="{782F5660-08AC-4307-B45B-D740F0EA9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529" y="4728978"/>
              <a:ext cx="1793481" cy="2794218"/>
            </a:xfrm>
            <a:custGeom>
              <a:avLst/>
              <a:gdLst>
                <a:gd name="T0" fmla="*/ 800 w 2014"/>
                <a:gd name="T1" fmla="*/ 1214 h 3141"/>
                <a:gd name="T2" fmla="*/ 656 w 2014"/>
                <a:gd name="T3" fmla="*/ 988 h 3141"/>
                <a:gd name="T4" fmla="*/ 746 w 2014"/>
                <a:gd name="T5" fmla="*/ 843 h 3141"/>
                <a:gd name="T6" fmla="*/ 752 w 2014"/>
                <a:gd name="T7" fmla="*/ 850 h 3141"/>
                <a:gd name="T8" fmla="*/ 1094 w 2014"/>
                <a:gd name="T9" fmla="*/ 1070 h 3141"/>
                <a:gd name="T10" fmla="*/ 1181 w 2014"/>
                <a:gd name="T11" fmla="*/ 1050 h 3141"/>
                <a:gd name="T12" fmla="*/ 1230 w 2014"/>
                <a:gd name="T13" fmla="*/ 1214 h 3141"/>
                <a:gd name="T14" fmla="*/ 538 w 2014"/>
                <a:gd name="T15" fmla="*/ 1212 h 3141"/>
                <a:gd name="T16" fmla="*/ 394 w 2014"/>
                <a:gd name="T17" fmla="*/ 985 h 3141"/>
                <a:gd name="T18" fmla="*/ 499 w 2014"/>
                <a:gd name="T19" fmla="*/ 907 h 3141"/>
                <a:gd name="T20" fmla="*/ 472 w 2014"/>
                <a:gd name="T21" fmla="*/ 953 h 3141"/>
                <a:gd name="T22" fmla="*/ 471 w 2014"/>
                <a:gd name="T23" fmla="*/ 997 h 3141"/>
                <a:gd name="T24" fmla="*/ 593 w 2014"/>
                <a:gd name="T25" fmla="*/ 1182 h 3141"/>
                <a:gd name="T26" fmla="*/ 538 w 2014"/>
                <a:gd name="T27" fmla="*/ 1214 h 3141"/>
                <a:gd name="T28" fmla="*/ 538 w 2014"/>
                <a:gd name="T29" fmla="*/ 1212 h 3141"/>
                <a:gd name="T30" fmla="*/ 1348 w 2014"/>
                <a:gd name="T31" fmla="*/ 971 h 3141"/>
                <a:gd name="T32" fmla="*/ 1443 w 2014"/>
                <a:gd name="T33" fmla="*/ 1208 h 3141"/>
                <a:gd name="T34" fmla="*/ 1321 w 2014"/>
                <a:gd name="T35" fmla="*/ 986 h 3141"/>
                <a:gd name="T36" fmla="*/ 2009 w 2014"/>
                <a:gd name="T37" fmla="*/ 509 h 3141"/>
                <a:gd name="T38" fmla="*/ 1993 w 2014"/>
                <a:gd name="T39" fmla="*/ 505 h 3141"/>
                <a:gd name="T40" fmla="*/ 1847 w 2014"/>
                <a:gd name="T41" fmla="*/ 564 h 3141"/>
                <a:gd name="T42" fmla="*/ 1779 w 2014"/>
                <a:gd name="T43" fmla="*/ 503 h 3141"/>
                <a:gd name="T44" fmla="*/ 1939 w 2014"/>
                <a:gd name="T45" fmla="*/ 343 h 3141"/>
                <a:gd name="T46" fmla="*/ 1938 w 2014"/>
                <a:gd name="T47" fmla="*/ 327 h 3141"/>
                <a:gd name="T48" fmla="*/ 1922 w 2014"/>
                <a:gd name="T49" fmla="*/ 325 h 3141"/>
                <a:gd name="T50" fmla="*/ 1703 w 2014"/>
                <a:gd name="T51" fmla="*/ 438 h 3141"/>
                <a:gd name="T52" fmla="*/ 1407 w 2014"/>
                <a:gd name="T53" fmla="*/ 208 h 3141"/>
                <a:gd name="T54" fmla="*/ 968 w 2014"/>
                <a:gd name="T55" fmla="*/ 188 h 3141"/>
                <a:gd name="T56" fmla="*/ 232 w 2014"/>
                <a:gd name="T57" fmla="*/ 497 h 3141"/>
                <a:gd name="T58" fmla="*/ 141 w 2014"/>
                <a:gd name="T59" fmla="*/ 484 h 3141"/>
                <a:gd name="T60" fmla="*/ 178 w 2014"/>
                <a:gd name="T61" fmla="*/ 337 h 3141"/>
                <a:gd name="T62" fmla="*/ 328 w 2014"/>
                <a:gd name="T63" fmla="*/ 125 h 3141"/>
                <a:gd name="T64" fmla="*/ 277 w 2014"/>
                <a:gd name="T65" fmla="*/ 45 h 3141"/>
                <a:gd name="T66" fmla="*/ 230 w 2014"/>
                <a:gd name="T67" fmla="*/ 3 h 3141"/>
                <a:gd name="T68" fmla="*/ 226 w 2014"/>
                <a:gd name="T69" fmla="*/ 4 h 3141"/>
                <a:gd name="T70" fmla="*/ 307 w 2014"/>
                <a:gd name="T71" fmla="*/ 139 h 3141"/>
                <a:gd name="T72" fmla="*/ 97 w 2014"/>
                <a:gd name="T73" fmla="*/ 393 h 3141"/>
                <a:gd name="T74" fmla="*/ 175 w 2014"/>
                <a:gd name="T75" fmla="*/ 559 h 3141"/>
                <a:gd name="T76" fmla="*/ 230 w 2014"/>
                <a:gd name="T77" fmla="*/ 845 h 3141"/>
                <a:gd name="T78" fmla="*/ 210 w 2014"/>
                <a:gd name="T79" fmla="*/ 951 h 3141"/>
                <a:gd name="T80" fmla="*/ 209 w 2014"/>
                <a:gd name="T81" fmla="*/ 995 h 3141"/>
                <a:gd name="T82" fmla="*/ 330 w 2014"/>
                <a:gd name="T83" fmla="*/ 1180 h 3141"/>
                <a:gd name="T84" fmla="*/ 178 w 2014"/>
                <a:gd name="T85" fmla="*/ 1214 h 3141"/>
                <a:gd name="T86" fmla="*/ 36 w 2014"/>
                <a:gd name="T87" fmla="*/ 2952 h 3141"/>
                <a:gd name="T88" fmla="*/ 0 w 2014"/>
                <a:gd name="T89" fmla="*/ 2988 h 3141"/>
                <a:gd name="T90" fmla="*/ 0 w 2014"/>
                <a:gd name="T91" fmla="*/ 3106 h 3141"/>
                <a:gd name="T92" fmla="*/ 178 w 2014"/>
                <a:gd name="T93" fmla="*/ 3140 h 3141"/>
                <a:gd name="T94" fmla="*/ 1891 w 2014"/>
                <a:gd name="T95" fmla="*/ 3140 h 3141"/>
                <a:gd name="T96" fmla="*/ 1925 w 2014"/>
                <a:gd name="T97" fmla="*/ 3106 h 3141"/>
                <a:gd name="T98" fmla="*/ 1925 w 2014"/>
                <a:gd name="T99" fmla="*/ 2988 h 3141"/>
                <a:gd name="T100" fmla="*/ 1742 w 2014"/>
                <a:gd name="T101" fmla="*/ 2952 h 3141"/>
                <a:gd name="T102" fmla="*/ 1663 w 2014"/>
                <a:gd name="T103" fmla="*/ 1214 h 3141"/>
                <a:gd name="T104" fmla="*/ 1662 w 2014"/>
                <a:gd name="T105" fmla="*/ 1214 h 3141"/>
                <a:gd name="T106" fmla="*/ 1503 w 2014"/>
                <a:gd name="T107" fmla="*/ 882 h 3141"/>
                <a:gd name="T108" fmla="*/ 1520 w 2014"/>
                <a:gd name="T109" fmla="*/ 873 h 3141"/>
                <a:gd name="T110" fmla="*/ 1520 w 2014"/>
                <a:gd name="T111" fmla="*/ 875 h 3141"/>
                <a:gd name="T112" fmla="*/ 1599 w 2014"/>
                <a:gd name="T113" fmla="*/ 995 h 3141"/>
                <a:gd name="T114" fmla="*/ 1643 w 2014"/>
                <a:gd name="T115" fmla="*/ 994 h 3141"/>
                <a:gd name="T116" fmla="*/ 1861 w 2014"/>
                <a:gd name="T117" fmla="*/ 636 h 3141"/>
                <a:gd name="T118" fmla="*/ 2007 w 2014"/>
                <a:gd name="T119" fmla="*/ 525 h 3141"/>
                <a:gd name="T120" fmla="*/ 2009 w 2014"/>
                <a:gd name="T121" fmla="*/ 509 h 3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14" h="3141">
                  <a:moveTo>
                    <a:pt x="800" y="1214"/>
                  </a:moveTo>
                  <a:lnTo>
                    <a:pt x="800" y="1214"/>
                  </a:lnTo>
                  <a:lnTo>
                    <a:pt x="800" y="1214"/>
                  </a:lnTo>
                  <a:lnTo>
                    <a:pt x="656" y="988"/>
                  </a:lnTo>
                  <a:lnTo>
                    <a:pt x="656" y="988"/>
                  </a:lnTo>
                  <a:cubicBezTo>
                    <a:pt x="651" y="980"/>
                    <a:pt x="702" y="903"/>
                    <a:pt x="746" y="843"/>
                  </a:cubicBezTo>
                  <a:lnTo>
                    <a:pt x="746" y="843"/>
                  </a:lnTo>
                  <a:cubicBezTo>
                    <a:pt x="747" y="844"/>
                    <a:pt x="750" y="847"/>
                    <a:pt x="752" y="850"/>
                  </a:cubicBezTo>
                  <a:lnTo>
                    <a:pt x="752" y="850"/>
                  </a:lnTo>
                  <a:cubicBezTo>
                    <a:pt x="819" y="926"/>
                    <a:pt x="972" y="1083"/>
                    <a:pt x="1094" y="1070"/>
                  </a:cubicBezTo>
                  <a:lnTo>
                    <a:pt x="1094" y="1070"/>
                  </a:lnTo>
                  <a:cubicBezTo>
                    <a:pt x="1121" y="1068"/>
                    <a:pt x="1150" y="1061"/>
                    <a:pt x="1181" y="1050"/>
                  </a:cubicBezTo>
                  <a:lnTo>
                    <a:pt x="1181" y="1050"/>
                  </a:lnTo>
                  <a:cubicBezTo>
                    <a:pt x="1181" y="1050"/>
                    <a:pt x="1233" y="1130"/>
                    <a:pt x="1230" y="1214"/>
                  </a:cubicBezTo>
                  <a:lnTo>
                    <a:pt x="800" y="1214"/>
                  </a:lnTo>
                  <a:close/>
                  <a:moveTo>
                    <a:pt x="538" y="1212"/>
                  </a:moveTo>
                  <a:lnTo>
                    <a:pt x="394" y="985"/>
                  </a:lnTo>
                  <a:lnTo>
                    <a:pt x="394" y="985"/>
                  </a:lnTo>
                  <a:cubicBezTo>
                    <a:pt x="385" y="972"/>
                    <a:pt x="390" y="955"/>
                    <a:pt x="404" y="949"/>
                  </a:cubicBezTo>
                  <a:lnTo>
                    <a:pt x="499" y="907"/>
                  </a:lnTo>
                  <a:lnTo>
                    <a:pt x="499" y="907"/>
                  </a:lnTo>
                  <a:cubicBezTo>
                    <a:pt x="494" y="927"/>
                    <a:pt x="483" y="942"/>
                    <a:pt x="472" y="953"/>
                  </a:cubicBezTo>
                  <a:lnTo>
                    <a:pt x="472" y="953"/>
                  </a:lnTo>
                  <a:cubicBezTo>
                    <a:pt x="461" y="965"/>
                    <a:pt x="460" y="984"/>
                    <a:pt x="471" y="997"/>
                  </a:cubicBezTo>
                  <a:lnTo>
                    <a:pt x="471" y="997"/>
                  </a:lnTo>
                  <a:cubicBezTo>
                    <a:pt x="510" y="1041"/>
                    <a:pt x="589" y="1136"/>
                    <a:pt x="593" y="1182"/>
                  </a:cubicBezTo>
                  <a:lnTo>
                    <a:pt x="595" y="1214"/>
                  </a:lnTo>
                  <a:lnTo>
                    <a:pt x="538" y="1214"/>
                  </a:lnTo>
                  <a:lnTo>
                    <a:pt x="538" y="1214"/>
                  </a:lnTo>
                  <a:lnTo>
                    <a:pt x="538" y="1212"/>
                  </a:lnTo>
                  <a:close/>
                  <a:moveTo>
                    <a:pt x="1348" y="971"/>
                  </a:moveTo>
                  <a:lnTo>
                    <a:pt x="1348" y="971"/>
                  </a:lnTo>
                  <a:cubicBezTo>
                    <a:pt x="1366" y="1003"/>
                    <a:pt x="1437" y="1124"/>
                    <a:pt x="1443" y="1208"/>
                  </a:cubicBezTo>
                  <a:lnTo>
                    <a:pt x="1443" y="1208"/>
                  </a:lnTo>
                  <a:cubicBezTo>
                    <a:pt x="1400" y="1161"/>
                    <a:pt x="1350" y="1087"/>
                    <a:pt x="1321" y="986"/>
                  </a:cubicBezTo>
                  <a:lnTo>
                    <a:pt x="1321" y="986"/>
                  </a:lnTo>
                  <a:cubicBezTo>
                    <a:pt x="1330" y="981"/>
                    <a:pt x="1339" y="976"/>
                    <a:pt x="1348" y="971"/>
                  </a:cubicBezTo>
                  <a:close/>
                  <a:moveTo>
                    <a:pt x="2009" y="509"/>
                  </a:moveTo>
                  <a:lnTo>
                    <a:pt x="2009" y="509"/>
                  </a:lnTo>
                  <a:cubicBezTo>
                    <a:pt x="2005" y="504"/>
                    <a:pt x="1999" y="502"/>
                    <a:pt x="1993" y="505"/>
                  </a:cubicBezTo>
                  <a:lnTo>
                    <a:pt x="1993" y="505"/>
                  </a:lnTo>
                  <a:cubicBezTo>
                    <a:pt x="1931" y="534"/>
                    <a:pt x="1884" y="554"/>
                    <a:pt x="1847" y="564"/>
                  </a:cubicBezTo>
                  <a:lnTo>
                    <a:pt x="1847" y="564"/>
                  </a:lnTo>
                  <a:cubicBezTo>
                    <a:pt x="1832" y="550"/>
                    <a:pt x="1809" y="529"/>
                    <a:pt x="1779" y="503"/>
                  </a:cubicBezTo>
                  <a:lnTo>
                    <a:pt x="1779" y="503"/>
                  </a:lnTo>
                  <a:cubicBezTo>
                    <a:pt x="1859" y="455"/>
                    <a:pt x="1915" y="380"/>
                    <a:pt x="1939" y="343"/>
                  </a:cubicBezTo>
                  <a:lnTo>
                    <a:pt x="1939" y="343"/>
                  </a:lnTo>
                  <a:cubicBezTo>
                    <a:pt x="1943" y="338"/>
                    <a:pt x="1943" y="331"/>
                    <a:pt x="1938" y="327"/>
                  </a:cubicBezTo>
                  <a:lnTo>
                    <a:pt x="1938" y="327"/>
                  </a:lnTo>
                  <a:cubicBezTo>
                    <a:pt x="1933" y="322"/>
                    <a:pt x="1927" y="321"/>
                    <a:pt x="1922" y="325"/>
                  </a:cubicBezTo>
                  <a:lnTo>
                    <a:pt x="1922" y="325"/>
                  </a:lnTo>
                  <a:cubicBezTo>
                    <a:pt x="1802" y="415"/>
                    <a:pt x="1738" y="438"/>
                    <a:pt x="1703" y="438"/>
                  </a:cubicBezTo>
                  <a:lnTo>
                    <a:pt x="1703" y="438"/>
                  </a:lnTo>
                  <a:cubicBezTo>
                    <a:pt x="1625" y="372"/>
                    <a:pt x="1522" y="291"/>
                    <a:pt x="1407" y="208"/>
                  </a:cubicBezTo>
                  <a:lnTo>
                    <a:pt x="1407" y="208"/>
                  </a:lnTo>
                  <a:cubicBezTo>
                    <a:pt x="1228" y="90"/>
                    <a:pt x="969" y="188"/>
                    <a:pt x="968" y="188"/>
                  </a:cubicBezTo>
                  <a:lnTo>
                    <a:pt x="968" y="188"/>
                  </a:lnTo>
                  <a:cubicBezTo>
                    <a:pt x="746" y="277"/>
                    <a:pt x="428" y="406"/>
                    <a:pt x="232" y="497"/>
                  </a:cubicBezTo>
                  <a:lnTo>
                    <a:pt x="232" y="497"/>
                  </a:lnTo>
                  <a:cubicBezTo>
                    <a:pt x="202" y="511"/>
                    <a:pt x="165" y="507"/>
                    <a:pt x="141" y="484"/>
                  </a:cubicBezTo>
                  <a:lnTo>
                    <a:pt x="141" y="484"/>
                  </a:lnTo>
                  <a:cubicBezTo>
                    <a:pt x="99" y="444"/>
                    <a:pt x="105" y="366"/>
                    <a:pt x="178" y="337"/>
                  </a:cubicBezTo>
                  <a:lnTo>
                    <a:pt x="178" y="337"/>
                  </a:lnTo>
                  <a:cubicBezTo>
                    <a:pt x="268" y="295"/>
                    <a:pt x="368" y="248"/>
                    <a:pt x="328" y="125"/>
                  </a:cubicBezTo>
                  <a:lnTo>
                    <a:pt x="328" y="125"/>
                  </a:lnTo>
                  <a:cubicBezTo>
                    <a:pt x="337" y="100"/>
                    <a:pt x="318" y="68"/>
                    <a:pt x="277" y="45"/>
                  </a:cubicBezTo>
                  <a:lnTo>
                    <a:pt x="277" y="45"/>
                  </a:lnTo>
                  <a:cubicBezTo>
                    <a:pt x="250" y="30"/>
                    <a:pt x="236" y="13"/>
                    <a:pt x="230" y="3"/>
                  </a:cubicBezTo>
                  <a:lnTo>
                    <a:pt x="230" y="3"/>
                  </a:lnTo>
                  <a:cubicBezTo>
                    <a:pt x="228" y="0"/>
                    <a:pt x="226" y="2"/>
                    <a:pt x="226" y="4"/>
                  </a:cubicBezTo>
                  <a:lnTo>
                    <a:pt x="226" y="4"/>
                  </a:lnTo>
                  <a:cubicBezTo>
                    <a:pt x="229" y="111"/>
                    <a:pt x="283" y="134"/>
                    <a:pt x="307" y="139"/>
                  </a:cubicBezTo>
                  <a:lnTo>
                    <a:pt x="307" y="139"/>
                  </a:lnTo>
                  <a:cubicBezTo>
                    <a:pt x="369" y="297"/>
                    <a:pt x="139" y="280"/>
                    <a:pt x="97" y="393"/>
                  </a:cubicBezTo>
                  <a:lnTo>
                    <a:pt x="97" y="393"/>
                  </a:lnTo>
                  <a:cubicBezTo>
                    <a:pt x="74" y="462"/>
                    <a:pt x="123" y="521"/>
                    <a:pt x="175" y="559"/>
                  </a:cubicBezTo>
                  <a:lnTo>
                    <a:pt x="175" y="559"/>
                  </a:lnTo>
                  <a:cubicBezTo>
                    <a:pt x="182" y="628"/>
                    <a:pt x="203" y="784"/>
                    <a:pt x="230" y="845"/>
                  </a:cubicBezTo>
                  <a:lnTo>
                    <a:pt x="230" y="845"/>
                  </a:lnTo>
                  <a:cubicBezTo>
                    <a:pt x="252" y="895"/>
                    <a:pt x="229" y="931"/>
                    <a:pt x="210" y="951"/>
                  </a:cubicBezTo>
                  <a:lnTo>
                    <a:pt x="210" y="951"/>
                  </a:lnTo>
                  <a:cubicBezTo>
                    <a:pt x="198" y="962"/>
                    <a:pt x="198" y="982"/>
                    <a:pt x="209" y="995"/>
                  </a:cubicBezTo>
                  <a:lnTo>
                    <a:pt x="209" y="995"/>
                  </a:lnTo>
                  <a:cubicBezTo>
                    <a:pt x="248" y="1040"/>
                    <a:pt x="327" y="1134"/>
                    <a:pt x="330" y="1180"/>
                  </a:cubicBezTo>
                  <a:lnTo>
                    <a:pt x="333" y="1214"/>
                  </a:lnTo>
                  <a:lnTo>
                    <a:pt x="178" y="1214"/>
                  </a:lnTo>
                  <a:lnTo>
                    <a:pt x="178" y="2952"/>
                  </a:lnTo>
                  <a:lnTo>
                    <a:pt x="36" y="2952"/>
                  </a:lnTo>
                  <a:lnTo>
                    <a:pt x="36" y="2952"/>
                  </a:lnTo>
                  <a:cubicBezTo>
                    <a:pt x="16" y="2952"/>
                    <a:pt x="0" y="2969"/>
                    <a:pt x="0" y="2988"/>
                  </a:cubicBezTo>
                  <a:lnTo>
                    <a:pt x="0" y="3106"/>
                  </a:lnTo>
                  <a:lnTo>
                    <a:pt x="0" y="3106"/>
                  </a:lnTo>
                  <a:cubicBezTo>
                    <a:pt x="0" y="3125"/>
                    <a:pt x="16" y="3140"/>
                    <a:pt x="36" y="3140"/>
                  </a:cubicBezTo>
                  <a:lnTo>
                    <a:pt x="178" y="3140"/>
                  </a:lnTo>
                  <a:lnTo>
                    <a:pt x="1742" y="3140"/>
                  </a:lnTo>
                  <a:lnTo>
                    <a:pt x="1891" y="3140"/>
                  </a:lnTo>
                  <a:lnTo>
                    <a:pt x="1891" y="3140"/>
                  </a:lnTo>
                  <a:cubicBezTo>
                    <a:pt x="1910" y="3140"/>
                    <a:pt x="1925" y="3125"/>
                    <a:pt x="1925" y="3106"/>
                  </a:cubicBezTo>
                  <a:lnTo>
                    <a:pt x="1925" y="2988"/>
                  </a:lnTo>
                  <a:lnTo>
                    <a:pt x="1925" y="2988"/>
                  </a:lnTo>
                  <a:cubicBezTo>
                    <a:pt x="1925" y="2969"/>
                    <a:pt x="1910" y="2952"/>
                    <a:pt x="1891" y="2952"/>
                  </a:cubicBezTo>
                  <a:lnTo>
                    <a:pt x="1742" y="2952"/>
                  </a:lnTo>
                  <a:lnTo>
                    <a:pt x="1742" y="1214"/>
                  </a:lnTo>
                  <a:lnTo>
                    <a:pt x="1663" y="1214"/>
                  </a:lnTo>
                  <a:lnTo>
                    <a:pt x="1663" y="1214"/>
                  </a:lnTo>
                  <a:lnTo>
                    <a:pt x="1662" y="1214"/>
                  </a:lnTo>
                  <a:lnTo>
                    <a:pt x="1662" y="1214"/>
                  </a:lnTo>
                  <a:cubicBezTo>
                    <a:pt x="1612" y="1157"/>
                    <a:pt x="1541" y="1052"/>
                    <a:pt x="1503" y="882"/>
                  </a:cubicBezTo>
                  <a:lnTo>
                    <a:pt x="1519" y="873"/>
                  </a:lnTo>
                  <a:lnTo>
                    <a:pt x="1520" y="873"/>
                  </a:lnTo>
                  <a:lnTo>
                    <a:pt x="1520" y="873"/>
                  </a:lnTo>
                  <a:cubicBezTo>
                    <a:pt x="1520" y="873"/>
                    <a:pt x="1520" y="874"/>
                    <a:pt x="1520" y="875"/>
                  </a:cubicBezTo>
                  <a:lnTo>
                    <a:pt x="1520" y="875"/>
                  </a:lnTo>
                  <a:cubicBezTo>
                    <a:pt x="1543" y="918"/>
                    <a:pt x="1571" y="964"/>
                    <a:pt x="1599" y="995"/>
                  </a:cubicBezTo>
                  <a:lnTo>
                    <a:pt x="1599" y="995"/>
                  </a:lnTo>
                  <a:cubicBezTo>
                    <a:pt x="1612" y="1008"/>
                    <a:pt x="1631" y="1008"/>
                    <a:pt x="1643" y="994"/>
                  </a:cubicBezTo>
                  <a:lnTo>
                    <a:pt x="1643" y="994"/>
                  </a:lnTo>
                  <a:cubicBezTo>
                    <a:pt x="1695" y="935"/>
                    <a:pt x="1833" y="770"/>
                    <a:pt x="1861" y="636"/>
                  </a:cubicBezTo>
                  <a:lnTo>
                    <a:pt x="1861" y="636"/>
                  </a:lnTo>
                  <a:cubicBezTo>
                    <a:pt x="1929" y="602"/>
                    <a:pt x="1981" y="553"/>
                    <a:pt x="2007" y="525"/>
                  </a:cubicBezTo>
                  <a:lnTo>
                    <a:pt x="2007" y="525"/>
                  </a:lnTo>
                  <a:cubicBezTo>
                    <a:pt x="2011" y="521"/>
                    <a:pt x="2013" y="514"/>
                    <a:pt x="2009" y="5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3DF8309C-4C1A-46BB-B084-276FD50D1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434" y="5808207"/>
              <a:ext cx="1393183" cy="1546239"/>
            </a:xfrm>
            <a:custGeom>
              <a:avLst/>
              <a:gdLst>
                <a:gd name="T0" fmla="*/ 0 w 1565"/>
                <a:gd name="T1" fmla="*/ 1738 h 1739"/>
                <a:gd name="T2" fmla="*/ 1564 w 1565"/>
                <a:gd name="T3" fmla="*/ 0 h 1739"/>
                <a:gd name="T4" fmla="*/ 0 w 1565"/>
                <a:gd name="T5" fmla="*/ 0 h 1739"/>
                <a:gd name="T6" fmla="*/ 0 w 1565"/>
                <a:gd name="T7" fmla="*/ 1738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5" h="1739">
                  <a:moveTo>
                    <a:pt x="0" y="1738"/>
                  </a:moveTo>
                  <a:lnTo>
                    <a:pt x="1564" y="0"/>
                  </a:lnTo>
                  <a:lnTo>
                    <a:pt x="0" y="0"/>
                  </a:lnTo>
                  <a:lnTo>
                    <a:pt x="0" y="1738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6">
              <a:extLst>
                <a:ext uri="{FF2B5EF4-FFF2-40B4-BE49-F238E27FC236}">
                  <a16:creationId xmlns:a16="http://schemas.microsoft.com/office/drawing/2014/main" id="{3280D210-4A46-43C0-964D-D00F5C598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982" y="5580588"/>
              <a:ext cx="1714989" cy="1942608"/>
            </a:xfrm>
            <a:custGeom>
              <a:avLst/>
              <a:gdLst>
                <a:gd name="T0" fmla="*/ 661 w 1927"/>
                <a:gd name="T1" fmla="*/ 727 h 2182"/>
                <a:gd name="T2" fmla="*/ 703 w 1927"/>
                <a:gd name="T3" fmla="*/ 938 h 2182"/>
                <a:gd name="T4" fmla="*/ 557 w 1927"/>
                <a:gd name="T5" fmla="*/ 1006 h 2182"/>
                <a:gd name="T6" fmla="*/ 470 w 1927"/>
                <a:gd name="T7" fmla="*/ 1011 h 2182"/>
                <a:gd name="T8" fmla="*/ 470 w 1927"/>
                <a:gd name="T9" fmla="*/ 1010 h 2182"/>
                <a:gd name="T10" fmla="*/ 661 w 1927"/>
                <a:gd name="T11" fmla="*/ 727 h 2182"/>
                <a:gd name="T12" fmla="*/ 858 w 1927"/>
                <a:gd name="T13" fmla="*/ 998 h 2182"/>
                <a:gd name="T14" fmla="*/ 1101 w 1927"/>
                <a:gd name="T15" fmla="*/ 620 h 2182"/>
                <a:gd name="T16" fmla="*/ 1106 w 1927"/>
                <a:gd name="T17" fmla="*/ 619 h 2182"/>
                <a:gd name="T18" fmla="*/ 1239 w 1927"/>
                <a:gd name="T19" fmla="*/ 946 h 2182"/>
                <a:gd name="T20" fmla="*/ 1134 w 1927"/>
                <a:gd name="T21" fmla="*/ 1005 h 2182"/>
                <a:gd name="T22" fmla="*/ 850 w 1927"/>
                <a:gd name="T23" fmla="*/ 1011 h 2182"/>
                <a:gd name="T24" fmla="*/ 858 w 1927"/>
                <a:gd name="T25" fmla="*/ 998 h 2182"/>
                <a:gd name="T26" fmla="*/ 1511 w 1927"/>
                <a:gd name="T27" fmla="*/ 736 h 2182"/>
                <a:gd name="T28" fmla="*/ 1574 w 1927"/>
                <a:gd name="T29" fmla="*/ 818 h 2182"/>
                <a:gd name="T30" fmla="*/ 1635 w 1927"/>
                <a:gd name="T31" fmla="*/ 931 h 2182"/>
                <a:gd name="T32" fmla="*/ 1542 w 1927"/>
                <a:gd name="T33" fmla="*/ 1006 h 2182"/>
                <a:gd name="T34" fmla="*/ 1469 w 1927"/>
                <a:gd name="T35" fmla="*/ 1011 h 2182"/>
                <a:gd name="T36" fmla="*/ 1470 w 1927"/>
                <a:gd name="T37" fmla="*/ 1010 h 2182"/>
                <a:gd name="T38" fmla="*/ 1511 w 1927"/>
                <a:gd name="T39" fmla="*/ 736 h 2182"/>
                <a:gd name="T40" fmla="*/ 1733 w 1927"/>
                <a:gd name="T41" fmla="*/ 1993 h 2182"/>
                <a:gd name="T42" fmla="*/ 1732 w 1927"/>
                <a:gd name="T43" fmla="*/ 1011 h 2182"/>
                <a:gd name="T44" fmla="*/ 1817 w 1927"/>
                <a:gd name="T45" fmla="*/ 860 h 2182"/>
                <a:gd name="T46" fmla="*/ 1593 w 1927"/>
                <a:gd name="T47" fmla="*/ 347 h 2182"/>
                <a:gd name="T48" fmla="*/ 1589 w 1927"/>
                <a:gd name="T49" fmla="*/ 231 h 2182"/>
                <a:gd name="T50" fmla="*/ 1554 w 1927"/>
                <a:gd name="T51" fmla="*/ 240 h 2182"/>
                <a:gd name="T52" fmla="*/ 1525 w 1927"/>
                <a:gd name="T53" fmla="*/ 194 h 2182"/>
                <a:gd name="T54" fmla="*/ 743 w 1927"/>
                <a:gd name="T55" fmla="*/ 2 h 2182"/>
                <a:gd name="T56" fmla="*/ 447 w 1927"/>
                <a:gd name="T57" fmla="*/ 139 h 2182"/>
                <a:gd name="T58" fmla="*/ 214 w 1927"/>
                <a:gd name="T59" fmla="*/ 219 h 2182"/>
                <a:gd name="T60" fmla="*/ 172 w 1927"/>
                <a:gd name="T61" fmla="*/ 288 h 2182"/>
                <a:gd name="T62" fmla="*/ 148 w 1927"/>
                <a:gd name="T63" fmla="*/ 358 h 2182"/>
                <a:gd name="T64" fmla="*/ 141 w 1927"/>
                <a:gd name="T65" fmla="*/ 539 h 2182"/>
                <a:gd name="T66" fmla="*/ 138 w 1927"/>
                <a:gd name="T67" fmla="*/ 669 h 2182"/>
                <a:gd name="T68" fmla="*/ 148 w 1927"/>
                <a:gd name="T69" fmla="*/ 690 h 2182"/>
                <a:gd name="T70" fmla="*/ 193 w 1927"/>
                <a:gd name="T71" fmla="*/ 712 h 2182"/>
                <a:gd name="T72" fmla="*/ 253 w 1927"/>
                <a:gd name="T73" fmla="*/ 705 h 2182"/>
                <a:gd name="T74" fmla="*/ 254 w 1927"/>
                <a:gd name="T75" fmla="*/ 705 h 2182"/>
                <a:gd name="T76" fmla="*/ 438 w 1927"/>
                <a:gd name="T77" fmla="*/ 498 h 2182"/>
                <a:gd name="T78" fmla="*/ 297 w 1927"/>
                <a:gd name="T79" fmla="*/ 919 h 2182"/>
                <a:gd name="T80" fmla="*/ 162 w 1927"/>
                <a:gd name="T81" fmla="*/ 987 h 2182"/>
                <a:gd name="T82" fmla="*/ 168 w 1927"/>
                <a:gd name="T83" fmla="*/ 1018 h 2182"/>
                <a:gd name="T84" fmla="*/ 36 w 1927"/>
                <a:gd name="T85" fmla="*/ 1993 h 2182"/>
                <a:gd name="T86" fmla="*/ 0 w 1927"/>
                <a:gd name="T87" fmla="*/ 2029 h 2182"/>
                <a:gd name="T88" fmla="*/ 0 w 1927"/>
                <a:gd name="T89" fmla="*/ 2147 h 2182"/>
                <a:gd name="T90" fmla="*/ 168 w 1927"/>
                <a:gd name="T91" fmla="*/ 2181 h 2182"/>
                <a:gd name="T92" fmla="*/ 1891 w 1927"/>
                <a:gd name="T93" fmla="*/ 2181 h 2182"/>
                <a:gd name="T94" fmla="*/ 1926 w 1927"/>
                <a:gd name="T95" fmla="*/ 2147 h 2182"/>
                <a:gd name="T96" fmla="*/ 1926 w 1927"/>
                <a:gd name="T97" fmla="*/ 2029 h 2182"/>
                <a:gd name="T98" fmla="*/ 1511 w 1927"/>
                <a:gd name="T99" fmla="*/ 736 h 2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27" h="2182">
                  <a:moveTo>
                    <a:pt x="661" y="727"/>
                  </a:moveTo>
                  <a:lnTo>
                    <a:pt x="661" y="727"/>
                  </a:lnTo>
                  <a:cubicBezTo>
                    <a:pt x="697" y="818"/>
                    <a:pt x="702" y="909"/>
                    <a:pt x="703" y="938"/>
                  </a:cubicBezTo>
                  <a:lnTo>
                    <a:pt x="703" y="938"/>
                  </a:lnTo>
                  <a:cubicBezTo>
                    <a:pt x="629" y="948"/>
                    <a:pt x="579" y="986"/>
                    <a:pt x="557" y="1006"/>
                  </a:cubicBezTo>
                  <a:lnTo>
                    <a:pt x="557" y="1006"/>
                  </a:lnTo>
                  <a:cubicBezTo>
                    <a:pt x="555" y="1007"/>
                    <a:pt x="555" y="1009"/>
                    <a:pt x="555" y="1011"/>
                  </a:cubicBezTo>
                  <a:lnTo>
                    <a:pt x="470" y="1011"/>
                  </a:lnTo>
                  <a:lnTo>
                    <a:pt x="470" y="1011"/>
                  </a:lnTo>
                  <a:cubicBezTo>
                    <a:pt x="470" y="1011"/>
                    <a:pt x="470" y="1011"/>
                    <a:pt x="470" y="1010"/>
                  </a:cubicBezTo>
                  <a:lnTo>
                    <a:pt x="470" y="1010"/>
                  </a:lnTo>
                  <a:cubicBezTo>
                    <a:pt x="489" y="975"/>
                    <a:pt x="558" y="823"/>
                    <a:pt x="661" y="727"/>
                  </a:cubicBezTo>
                  <a:close/>
                  <a:moveTo>
                    <a:pt x="858" y="998"/>
                  </a:moveTo>
                  <a:lnTo>
                    <a:pt x="858" y="998"/>
                  </a:lnTo>
                  <a:cubicBezTo>
                    <a:pt x="909" y="817"/>
                    <a:pt x="1101" y="620"/>
                    <a:pt x="1101" y="620"/>
                  </a:cubicBezTo>
                  <a:lnTo>
                    <a:pt x="1101" y="620"/>
                  </a:lnTo>
                  <a:cubicBezTo>
                    <a:pt x="1103" y="619"/>
                    <a:pt x="1104" y="619"/>
                    <a:pt x="1106" y="619"/>
                  </a:cubicBezTo>
                  <a:lnTo>
                    <a:pt x="1106" y="619"/>
                  </a:lnTo>
                  <a:cubicBezTo>
                    <a:pt x="1147" y="682"/>
                    <a:pt x="1220" y="808"/>
                    <a:pt x="1239" y="946"/>
                  </a:cubicBezTo>
                  <a:lnTo>
                    <a:pt x="1239" y="946"/>
                  </a:lnTo>
                  <a:cubicBezTo>
                    <a:pt x="1239" y="946"/>
                    <a:pt x="1164" y="967"/>
                    <a:pt x="1134" y="1005"/>
                  </a:cubicBezTo>
                  <a:lnTo>
                    <a:pt x="1134" y="1005"/>
                  </a:lnTo>
                  <a:cubicBezTo>
                    <a:pt x="1132" y="1006"/>
                    <a:pt x="1132" y="1009"/>
                    <a:pt x="1132" y="1011"/>
                  </a:cubicBezTo>
                  <a:lnTo>
                    <a:pt x="850" y="1011"/>
                  </a:lnTo>
                  <a:lnTo>
                    <a:pt x="850" y="1011"/>
                  </a:lnTo>
                  <a:cubicBezTo>
                    <a:pt x="853" y="1007"/>
                    <a:pt x="857" y="1003"/>
                    <a:pt x="858" y="998"/>
                  </a:cubicBezTo>
                  <a:close/>
                  <a:moveTo>
                    <a:pt x="1511" y="736"/>
                  </a:moveTo>
                  <a:lnTo>
                    <a:pt x="1511" y="736"/>
                  </a:lnTo>
                  <a:cubicBezTo>
                    <a:pt x="1535" y="761"/>
                    <a:pt x="1556" y="788"/>
                    <a:pt x="1574" y="818"/>
                  </a:cubicBezTo>
                  <a:lnTo>
                    <a:pt x="1574" y="818"/>
                  </a:lnTo>
                  <a:cubicBezTo>
                    <a:pt x="1612" y="880"/>
                    <a:pt x="1635" y="931"/>
                    <a:pt x="1635" y="931"/>
                  </a:cubicBezTo>
                  <a:lnTo>
                    <a:pt x="1635" y="931"/>
                  </a:lnTo>
                  <a:cubicBezTo>
                    <a:pt x="1583" y="940"/>
                    <a:pt x="1554" y="984"/>
                    <a:pt x="1542" y="1006"/>
                  </a:cubicBezTo>
                  <a:lnTo>
                    <a:pt x="1542" y="1006"/>
                  </a:lnTo>
                  <a:cubicBezTo>
                    <a:pt x="1542" y="1007"/>
                    <a:pt x="1542" y="1009"/>
                    <a:pt x="1542" y="1011"/>
                  </a:cubicBezTo>
                  <a:lnTo>
                    <a:pt x="1469" y="1011"/>
                  </a:lnTo>
                  <a:lnTo>
                    <a:pt x="1469" y="1011"/>
                  </a:lnTo>
                  <a:lnTo>
                    <a:pt x="1470" y="1010"/>
                  </a:lnTo>
                  <a:lnTo>
                    <a:pt x="1470" y="1010"/>
                  </a:lnTo>
                  <a:cubicBezTo>
                    <a:pt x="1467" y="973"/>
                    <a:pt x="1463" y="828"/>
                    <a:pt x="1511" y="736"/>
                  </a:cubicBezTo>
                  <a:lnTo>
                    <a:pt x="1891" y="1993"/>
                  </a:lnTo>
                  <a:lnTo>
                    <a:pt x="1733" y="1993"/>
                  </a:lnTo>
                  <a:lnTo>
                    <a:pt x="1733" y="1011"/>
                  </a:lnTo>
                  <a:lnTo>
                    <a:pt x="1732" y="1011"/>
                  </a:lnTo>
                  <a:lnTo>
                    <a:pt x="1817" y="860"/>
                  </a:lnTo>
                  <a:lnTo>
                    <a:pt x="1817" y="860"/>
                  </a:lnTo>
                  <a:cubicBezTo>
                    <a:pt x="1687" y="802"/>
                    <a:pt x="1648" y="534"/>
                    <a:pt x="1593" y="347"/>
                  </a:cubicBezTo>
                  <a:lnTo>
                    <a:pt x="1593" y="347"/>
                  </a:lnTo>
                  <a:cubicBezTo>
                    <a:pt x="1616" y="326"/>
                    <a:pt x="1620" y="255"/>
                    <a:pt x="1589" y="231"/>
                  </a:cubicBezTo>
                  <a:lnTo>
                    <a:pt x="1589" y="231"/>
                  </a:lnTo>
                  <a:cubicBezTo>
                    <a:pt x="1575" y="222"/>
                    <a:pt x="1562" y="230"/>
                    <a:pt x="1554" y="240"/>
                  </a:cubicBezTo>
                  <a:lnTo>
                    <a:pt x="1554" y="240"/>
                  </a:lnTo>
                  <a:cubicBezTo>
                    <a:pt x="1545" y="222"/>
                    <a:pt x="1536" y="206"/>
                    <a:pt x="1525" y="194"/>
                  </a:cubicBezTo>
                  <a:lnTo>
                    <a:pt x="1525" y="194"/>
                  </a:lnTo>
                  <a:cubicBezTo>
                    <a:pt x="1419" y="69"/>
                    <a:pt x="860" y="3"/>
                    <a:pt x="743" y="2"/>
                  </a:cubicBezTo>
                  <a:lnTo>
                    <a:pt x="743" y="2"/>
                  </a:lnTo>
                  <a:cubicBezTo>
                    <a:pt x="628" y="0"/>
                    <a:pt x="589" y="54"/>
                    <a:pt x="447" y="139"/>
                  </a:cubicBezTo>
                  <a:lnTo>
                    <a:pt x="447" y="139"/>
                  </a:lnTo>
                  <a:cubicBezTo>
                    <a:pt x="303" y="223"/>
                    <a:pt x="276" y="230"/>
                    <a:pt x="214" y="219"/>
                  </a:cubicBezTo>
                  <a:lnTo>
                    <a:pt x="214" y="219"/>
                  </a:lnTo>
                  <a:cubicBezTo>
                    <a:pt x="154" y="207"/>
                    <a:pt x="159" y="236"/>
                    <a:pt x="172" y="288"/>
                  </a:cubicBezTo>
                  <a:lnTo>
                    <a:pt x="172" y="288"/>
                  </a:lnTo>
                  <a:cubicBezTo>
                    <a:pt x="184" y="339"/>
                    <a:pt x="148" y="358"/>
                    <a:pt x="148" y="358"/>
                  </a:cubicBezTo>
                  <a:lnTo>
                    <a:pt x="148" y="358"/>
                  </a:lnTo>
                  <a:cubicBezTo>
                    <a:pt x="78" y="417"/>
                    <a:pt x="121" y="496"/>
                    <a:pt x="141" y="539"/>
                  </a:cubicBezTo>
                  <a:lnTo>
                    <a:pt x="141" y="539"/>
                  </a:lnTo>
                  <a:cubicBezTo>
                    <a:pt x="156" y="572"/>
                    <a:pt x="144" y="639"/>
                    <a:pt x="138" y="669"/>
                  </a:cubicBezTo>
                  <a:lnTo>
                    <a:pt x="138" y="669"/>
                  </a:lnTo>
                  <a:cubicBezTo>
                    <a:pt x="136" y="678"/>
                    <a:pt x="140" y="687"/>
                    <a:pt x="148" y="690"/>
                  </a:cubicBezTo>
                  <a:lnTo>
                    <a:pt x="148" y="690"/>
                  </a:lnTo>
                  <a:cubicBezTo>
                    <a:pt x="161" y="696"/>
                    <a:pt x="178" y="704"/>
                    <a:pt x="193" y="712"/>
                  </a:cubicBezTo>
                  <a:lnTo>
                    <a:pt x="193" y="712"/>
                  </a:lnTo>
                  <a:cubicBezTo>
                    <a:pt x="213" y="721"/>
                    <a:pt x="236" y="719"/>
                    <a:pt x="253" y="705"/>
                  </a:cubicBezTo>
                  <a:lnTo>
                    <a:pt x="253" y="705"/>
                  </a:lnTo>
                  <a:lnTo>
                    <a:pt x="254" y="705"/>
                  </a:lnTo>
                  <a:lnTo>
                    <a:pt x="254" y="705"/>
                  </a:lnTo>
                  <a:cubicBezTo>
                    <a:pt x="327" y="645"/>
                    <a:pt x="385" y="571"/>
                    <a:pt x="425" y="486"/>
                  </a:cubicBezTo>
                  <a:lnTo>
                    <a:pt x="438" y="498"/>
                  </a:lnTo>
                  <a:lnTo>
                    <a:pt x="438" y="498"/>
                  </a:lnTo>
                  <a:cubicBezTo>
                    <a:pt x="438" y="498"/>
                    <a:pt x="394" y="842"/>
                    <a:pt x="297" y="919"/>
                  </a:cubicBezTo>
                  <a:lnTo>
                    <a:pt x="297" y="919"/>
                  </a:lnTo>
                  <a:cubicBezTo>
                    <a:pt x="230" y="972"/>
                    <a:pt x="183" y="975"/>
                    <a:pt x="162" y="987"/>
                  </a:cubicBezTo>
                  <a:lnTo>
                    <a:pt x="162" y="987"/>
                  </a:lnTo>
                  <a:cubicBezTo>
                    <a:pt x="148" y="996"/>
                    <a:pt x="154" y="1016"/>
                    <a:pt x="168" y="1018"/>
                  </a:cubicBezTo>
                  <a:lnTo>
                    <a:pt x="168" y="1993"/>
                  </a:lnTo>
                  <a:lnTo>
                    <a:pt x="36" y="1993"/>
                  </a:lnTo>
                  <a:lnTo>
                    <a:pt x="36" y="1993"/>
                  </a:lnTo>
                  <a:cubicBezTo>
                    <a:pt x="17" y="1993"/>
                    <a:pt x="0" y="2010"/>
                    <a:pt x="0" y="2029"/>
                  </a:cubicBezTo>
                  <a:lnTo>
                    <a:pt x="0" y="2147"/>
                  </a:lnTo>
                  <a:lnTo>
                    <a:pt x="0" y="2147"/>
                  </a:lnTo>
                  <a:cubicBezTo>
                    <a:pt x="0" y="2166"/>
                    <a:pt x="17" y="2181"/>
                    <a:pt x="36" y="2181"/>
                  </a:cubicBezTo>
                  <a:lnTo>
                    <a:pt x="168" y="2181"/>
                  </a:lnTo>
                  <a:lnTo>
                    <a:pt x="1733" y="2181"/>
                  </a:lnTo>
                  <a:lnTo>
                    <a:pt x="1891" y="2181"/>
                  </a:lnTo>
                  <a:lnTo>
                    <a:pt x="1891" y="2181"/>
                  </a:lnTo>
                  <a:cubicBezTo>
                    <a:pt x="1910" y="2181"/>
                    <a:pt x="1926" y="2166"/>
                    <a:pt x="1926" y="2147"/>
                  </a:cubicBezTo>
                  <a:lnTo>
                    <a:pt x="1926" y="2029"/>
                  </a:lnTo>
                  <a:lnTo>
                    <a:pt x="1926" y="2029"/>
                  </a:lnTo>
                  <a:cubicBezTo>
                    <a:pt x="1926" y="2010"/>
                    <a:pt x="1910" y="1993"/>
                    <a:pt x="1891" y="1993"/>
                  </a:cubicBezTo>
                  <a:lnTo>
                    <a:pt x="1511" y="73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7">
              <a:extLst>
                <a:ext uri="{FF2B5EF4-FFF2-40B4-BE49-F238E27FC236}">
                  <a16:creationId xmlns:a16="http://schemas.microsoft.com/office/drawing/2014/main" id="{862EE7F8-C036-4A76-A161-86BA8607E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112" y="6483214"/>
              <a:ext cx="1393183" cy="875154"/>
            </a:xfrm>
            <a:custGeom>
              <a:avLst/>
              <a:gdLst>
                <a:gd name="T0" fmla="*/ 0 w 1566"/>
                <a:gd name="T1" fmla="*/ 7 h 983"/>
                <a:gd name="T2" fmla="*/ 1565 w 1566"/>
                <a:gd name="T3" fmla="*/ 982 h 983"/>
                <a:gd name="T4" fmla="*/ 1565 w 1566"/>
                <a:gd name="T5" fmla="*/ 0 h 983"/>
                <a:gd name="T6" fmla="*/ 0 w 1566"/>
                <a:gd name="T7" fmla="*/ 7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6" h="983">
                  <a:moveTo>
                    <a:pt x="0" y="7"/>
                  </a:moveTo>
                  <a:lnTo>
                    <a:pt x="1565" y="982"/>
                  </a:lnTo>
                  <a:lnTo>
                    <a:pt x="1565" y="0"/>
                  </a:lnTo>
                  <a:lnTo>
                    <a:pt x="0" y="7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79" name="Freeform 8">
            <a:extLst>
              <a:ext uri="{FF2B5EF4-FFF2-40B4-BE49-F238E27FC236}">
                <a16:creationId xmlns:a16="http://schemas.microsoft.com/office/drawing/2014/main" id="{7FB2C9F6-8129-4CE5-A388-68E5EA70F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78" y="3551639"/>
            <a:ext cx="4685810" cy="4305138"/>
          </a:xfrm>
          <a:custGeom>
            <a:avLst/>
            <a:gdLst>
              <a:gd name="T0" fmla="*/ 5265 w 5266"/>
              <a:gd name="T1" fmla="*/ 4836 h 4837"/>
              <a:gd name="T2" fmla="*/ 0 w 5266"/>
              <a:gd name="T3" fmla="*/ 4836 h 4837"/>
              <a:gd name="T4" fmla="*/ 0 w 5266"/>
              <a:gd name="T5" fmla="*/ 2633 h 4837"/>
              <a:gd name="T6" fmla="*/ 0 w 5266"/>
              <a:gd name="T7" fmla="*/ 2633 h 4837"/>
              <a:gd name="T8" fmla="*/ 2633 w 5266"/>
              <a:gd name="T9" fmla="*/ 0 h 4837"/>
              <a:gd name="T10" fmla="*/ 2633 w 5266"/>
              <a:gd name="T11" fmla="*/ 0 h 4837"/>
              <a:gd name="T12" fmla="*/ 2633 w 5266"/>
              <a:gd name="T13" fmla="*/ 0 h 4837"/>
              <a:gd name="T14" fmla="*/ 5265 w 5266"/>
              <a:gd name="T15" fmla="*/ 2633 h 4837"/>
              <a:gd name="T16" fmla="*/ 5265 w 5266"/>
              <a:gd name="T17" fmla="*/ 4836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6" h="4837">
                <a:moveTo>
                  <a:pt x="5265" y="4836"/>
                </a:moveTo>
                <a:lnTo>
                  <a:pt x="0" y="4836"/>
                </a:lnTo>
                <a:lnTo>
                  <a:pt x="0" y="2633"/>
                </a:lnTo>
                <a:lnTo>
                  <a:pt x="0" y="2633"/>
                </a:lnTo>
                <a:cubicBezTo>
                  <a:pt x="0" y="1179"/>
                  <a:pt x="1179" y="0"/>
                  <a:pt x="2633" y="0"/>
                </a:cubicBezTo>
                <a:lnTo>
                  <a:pt x="2633" y="0"/>
                </a:lnTo>
                <a:lnTo>
                  <a:pt x="2633" y="0"/>
                </a:lnTo>
                <a:cubicBezTo>
                  <a:pt x="4086" y="0"/>
                  <a:pt x="5265" y="1179"/>
                  <a:pt x="5265" y="2633"/>
                </a:cubicBezTo>
                <a:lnTo>
                  <a:pt x="5265" y="4836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0" name="Freeform 29">
            <a:extLst>
              <a:ext uri="{FF2B5EF4-FFF2-40B4-BE49-F238E27FC236}">
                <a16:creationId xmlns:a16="http://schemas.microsoft.com/office/drawing/2014/main" id="{F4BC0B65-697F-440D-8426-0230AAE0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461" y="8535708"/>
            <a:ext cx="4791769" cy="12833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1" name="Freeform 30">
            <a:extLst>
              <a:ext uri="{FF2B5EF4-FFF2-40B4-BE49-F238E27FC236}">
                <a16:creationId xmlns:a16="http://schemas.microsoft.com/office/drawing/2014/main" id="{A8262166-DC2B-40BD-A98E-C740F140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4175" y="3551639"/>
            <a:ext cx="4689736" cy="4305138"/>
          </a:xfrm>
          <a:custGeom>
            <a:avLst/>
            <a:gdLst>
              <a:gd name="T0" fmla="*/ 5267 w 5268"/>
              <a:gd name="T1" fmla="*/ 4836 h 4837"/>
              <a:gd name="T2" fmla="*/ 0 w 5268"/>
              <a:gd name="T3" fmla="*/ 4836 h 4837"/>
              <a:gd name="T4" fmla="*/ 0 w 5268"/>
              <a:gd name="T5" fmla="*/ 2633 h 4837"/>
              <a:gd name="T6" fmla="*/ 0 w 5268"/>
              <a:gd name="T7" fmla="*/ 2633 h 4837"/>
              <a:gd name="T8" fmla="*/ 2634 w 5268"/>
              <a:gd name="T9" fmla="*/ 0 h 4837"/>
              <a:gd name="T10" fmla="*/ 2634 w 5268"/>
              <a:gd name="T11" fmla="*/ 0 h 4837"/>
              <a:gd name="T12" fmla="*/ 2634 w 5268"/>
              <a:gd name="T13" fmla="*/ 0 h 4837"/>
              <a:gd name="T14" fmla="*/ 5267 w 5268"/>
              <a:gd name="T15" fmla="*/ 2633 h 4837"/>
              <a:gd name="T16" fmla="*/ 5267 w 5268"/>
              <a:gd name="T17" fmla="*/ 4836 h 4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68" h="4837">
                <a:moveTo>
                  <a:pt x="5267" y="4836"/>
                </a:moveTo>
                <a:lnTo>
                  <a:pt x="0" y="4836"/>
                </a:lnTo>
                <a:lnTo>
                  <a:pt x="0" y="2633"/>
                </a:lnTo>
                <a:lnTo>
                  <a:pt x="0" y="2633"/>
                </a:lnTo>
                <a:cubicBezTo>
                  <a:pt x="0" y="1179"/>
                  <a:pt x="1179" y="0"/>
                  <a:pt x="2634" y="0"/>
                </a:cubicBezTo>
                <a:lnTo>
                  <a:pt x="2634" y="0"/>
                </a:lnTo>
                <a:lnTo>
                  <a:pt x="2634" y="0"/>
                </a:lnTo>
                <a:cubicBezTo>
                  <a:pt x="4088" y="0"/>
                  <a:pt x="5267" y="1179"/>
                  <a:pt x="5267" y="2633"/>
                </a:cubicBezTo>
                <a:lnTo>
                  <a:pt x="5267" y="4836"/>
                </a:lnTo>
              </a:path>
            </a:pathLst>
          </a:custGeom>
          <a:solidFill>
            <a:schemeClr val="accent3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D8A73FA-35A9-45AE-B330-708994CEEF0D}"/>
              </a:ext>
            </a:extLst>
          </p:cNvPr>
          <p:cNvGrpSpPr/>
          <p:nvPr/>
        </p:nvGrpSpPr>
        <p:grpSpPr>
          <a:xfrm>
            <a:off x="17907327" y="4171704"/>
            <a:ext cx="3030653" cy="3375038"/>
            <a:chOff x="17907327" y="4171704"/>
            <a:chExt cx="3030653" cy="3375038"/>
          </a:xfrm>
        </p:grpSpPr>
        <p:sp>
          <p:nvSpPr>
            <p:cNvPr id="183" name="Freeform 31">
              <a:extLst>
                <a:ext uri="{FF2B5EF4-FFF2-40B4-BE49-F238E27FC236}">
                  <a16:creationId xmlns:a16="http://schemas.microsoft.com/office/drawing/2014/main" id="{65485328-EA31-4EFB-AA04-46DA476E0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1252" y="4171704"/>
              <a:ext cx="2633314" cy="3367190"/>
            </a:xfrm>
            <a:custGeom>
              <a:avLst/>
              <a:gdLst>
                <a:gd name="T0" fmla="*/ 0 w 2957"/>
                <a:gd name="T1" fmla="*/ 3781 h 3782"/>
                <a:gd name="T2" fmla="*/ 2369 w 2957"/>
                <a:gd name="T3" fmla="*/ 3781 h 3782"/>
                <a:gd name="T4" fmla="*/ 2956 w 2957"/>
                <a:gd name="T5" fmla="*/ 3176 h 3782"/>
                <a:gd name="T6" fmla="*/ 2956 w 2957"/>
                <a:gd name="T7" fmla="*/ 0 h 3782"/>
                <a:gd name="T8" fmla="*/ 0 w 2957"/>
                <a:gd name="T9" fmla="*/ 0 h 3782"/>
                <a:gd name="T10" fmla="*/ 0 w 2957"/>
                <a:gd name="T11" fmla="*/ 3781 h 3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7" h="3782">
                  <a:moveTo>
                    <a:pt x="0" y="3781"/>
                  </a:moveTo>
                  <a:lnTo>
                    <a:pt x="2369" y="3781"/>
                  </a:lnTo>
                  <a:lnTo>
                    <a:pt x="2956" y="3176"/>
                  </a:lnTo>
                  <a:lnTo>
                    <a:pt x="2956" y="0"/>
                  </a:lnTo>
                  <a:lnTo>
                    <a:pt x="0" y="0"/>
                  </a:lnTo>
                  <a:lnTo>
                    <a:pt x="0" y="3781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4" name="Freeform 32">
              <a:extLst>
                <a:ext uri="{FF2B5EF4-FFF2-40B4-BE49-F238E27FC236}">
                  <a16:creationId xmlns:a16="http://schemas.microsoft.com/office/drawing/2014/main" id="{FF1EE7D8-0040-48B8-B7E0-87D36F34A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327" y="4171704"/>
              <a:ext cx="2633314" cy="3363267"/>
            </a:xfrm>
            <a:custGeom>
              <a:avLst/>
              <a:gdLst>
                <a:gd name="T0" fmla="*/ 2956 w 2957"/>
                <a:gd name="T1" fmla="*/ 0 h 3781"/>
                <a:gd name="T2" fmla="*/ 0 w 2957"/>
                <a:gd name="T3" fmla="*/ 0 h 3781"/>
                <a:gd name="T4" fmla="*/ 0 w 2957"/>
                <a:gd name="T5" fmla="*/ 3780 h 3781"/>
                <a:gd name="T6" fmla="*/ 2370 w 2957"/>
                <a:gd name="T7" fmla="*/ 3780 h 3781"/>
                <a:gd name="T8" fmla="*/ 2956 w 2957"/>
                <a:gd name="T9" fmla="*/ 3176 h 3781"/>
                <a:gd name="T10" fmla="*/ 2956 w 2957"/>
                <a:gd name="T11" fmla="*/ 0 h 3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57" h="3781">
                  <a:moveTo>
                    <a:pt x="2956" y="0"/>
                  </a:moveTo>
                  <a:lnTo>
                    <a:pt x="0" y="0"/>
                  </a:lnTo>
                  <a:lnTo>
                    <a:pt x="0" y="3780"/>
                  </a:lnTo>
                  <a:lnTo>
                    <a:pt x="2370" y="3780"/>
                  </a:lnTo>
                  <a:lnTo>
                    <a:pt x="2956" y="3176"/>
                  </a:lnTo>
                  <a:lnTo>
                    <a:pt x="2956" y="0"/>
                  </a:lnTo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5" name="Freeform 33">
              <a:extLst>
                <a:ext uri="{FF2B5EF4-FFF2-40B4-BE49-F238E27FC236}">
                  <a16:creationId xmlns:a16="http://schemas.microsoft.com/office/drawing/2014/main" id="{A3DF0E47-EF40-408B-BA57-163B3046D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8688" y="7009092"/>
              <a:ext cx="521955" cy="537650"/>
            </a:xfrm>
            <a:custGeom>
              <a:avLst/>
              <a:gdLst>
                <a:gd name="T0" fmla="*/ 0 w 587"/>
                <a:gd name="T1" fmla="*/ 604 h 605"/>
                <a:gd name="T2" fmla="*/ 0 w 587"/>
                <a:gd name="T3" fmla="*/ 0 h 605"/>
                <a:gd name="T4" fmla="*/ 586 w 587"/>
                <a:gd name="T5" fmla="*/ 0 h 605"/>
                <a:gd name="T6" fmla="*/ 0 w 587"/>
                <a:gd name="T7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" h="605">
                  <a:moveTo>
                    <a:pt x="0" y="604"/>
                  </a:moveTo>
                  <a:lnTo>
                    <a:pt x="0" y="0"/>
                  </a:lnTo>
                  <a:lnTo>
                    <a:pt x="586" y="0"/>
                  </a:lnTo>
                  <a:lnTo>
                    <a:pt x="0" y="60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6" name="Freeform 34">
              <a:extLst>
                <a:ext uri="{FF2B5EF4-FFF2-40B4-BE49-F238E27FC236}">
                  <a16:creationId xmlns:a16="http://schemas.microsoft.com/office/drawing/2014/main" id="{01F2BF6F-564F-4D63-9D0D-2C5F6EE8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2039" y="5600209"/>
              <a:ext cx="2091740" cy="23547"/>
            </a:xfrm>
            <a:custGeom>
              <a:avLst/>
              <a:gdLst>
                <a:gd name="T0" fmla="*/ 2336 w 2350"/>
                <a:gd name="T1" fmla="*/ 25 h 26"/>
                <a:gd name="T2" fmla="*/ 12 w 2350"/>
                <a:gd name="T3" fmla="*/ 25 h 26"/>
                <a:gd name="T4" fmla="*/ 12 w 2350"/>
                <a:gd name="T5" fmla="*/ 25 h 26"/>
                <a:gd name="T6" fmla="*/ 0 w 2350"/>
                <a:gd name="T7" fmla="*/ 12 h 26"/>
                <a:gd name="T8" fmla="*/ 0 w 2350"/>
                <a:gd name="T9" fmla="*/ 12 h 26"/>
                <a:gd name="T10" fmla="*/ 12 w 2350"/>
                <a:gd name="T11" fmla="*/ 0 h 26"/>
                <a:gd name="T12" fmla="*/ 2336 w 2350"/>
                <a:gd name="T13" fmla="*/ 0 h 26"/>
                <a:gd name="T14" fmla="*/ 2336 w 2350"/>
                <a:gd name="T15" fmla="*/ 0 h 26"/>
                <a:gd name="T16" fmla="*/ 2349 w 2350"/>
                <a:gd name="T17" fmla="*/ 12 h 26"/>
                <a:gd name="T18" fmla="*/ 2349 w 2350"/>
                <a:gd name="T19" fmla="*/ 12 h 26"/>
                <a:gd name="T20" fmla="*/ 2336 w 2350"/>
                <a:gd name="T21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0" h="26">
                  <a:moveTo>
                    <a:pt x="2336" y="25"/>
                  </a:moveTo>
                  <a:lnTo>
                    <a:pt x="12" y="25"/>
                  </a:lnTo>
                  <a:lnTo>
                    <a:pt x="12" y="25"/>
                  </a:lnTo>
                  <a:cubicBezTo>
                    <a:pt x="5" y="25"/>
                    <a:pt x="0" y="19"/>
                    <a:pt x="0" y="12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2336" y="0"/>
                  </a:lnTo>
                  <a:lnTo>
                    <a:pt x="2336" y="0"/>
                  </a:lnTo>
                  <a:cubicBezTo>
                    <a:pt x="2343" y="0"/>
                    <a:pt x="2349" y="6"/>
                    <a:pt x="2349" y="12"/>
                  </a:cubicBezTo>
                  <a:lnTo>
                    <a:pt x="2349" y="12"/>
                  </a:lnTo>
                  <a:cubicBezTo>
                    <a:pt x="2349" y="19"/>
                    <a:pt x="2343" y="25"/>
                    <a:pt x="2336" y="2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7" name="Freeform 35">
              <a:extLst>
                <a:ext uri="{FF2B5EF4-FFF2-40B4-BE49-F238E27FC236}">
                  <a16:creationId xmlns:a16="http://schemas.microsoft.com/office/drawing/2014/main" id="{0E152D28-F24F-47B9-9A93-9FF2D1E41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3058" y="5105726"/>
              <a:ext cx="207995" cy="400295"/>
            </a:xfrm>
            <a:custGeom>
              <a:avLst/>
              <a:gdLst>
                <a:gd name="T0" fmla="*/ 234 w 235"/>
                <a:gd name="T1" fmla="*/ 448 h 449"/>
                <a:gd name="T2" fmla="*/ 0 w 235"/>
                <a:gd name="T3" fmla="*/ 448 h 449"/>
                <a:gd name="T4" fmla="*/ 0 w 235"/>
                <a:gd name="T5" fmla="*/ 0 h 449"/>
                <a:gd name="T6" fmla="*/ 234 w 235"/>
                <a:gd name="T7" fmla="*/ 0 h 449"/>
                <a:gd name="T8" fmla="*/ 234 w 235"/>
                <a:gd name="T9" fmla="*/ 44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49">
                  <a:moveTo>
                    <a:pt x="234" y="448"/>
                  </a:moveTo>
                  <a:lnTo>
                    <a:pt x="0" y="448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8" name="Freeform 36">
              <a:extLst>
                <a:ext uri="{FF2B5EF4-FFF2-40B4-BE49-F238E27FC236}">
                  <a16:creationId xmlns:a16="http://schemas.microsoft.com/office/drawing/2014/main" id="{53061666-5316-4F7B-9125-DDA930611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6521" y="4489587"/>
              <a:ext cx="207998" cy="1012512"/>
            </a:xfrm>
            <a:custGeom>
              <a:avLst/>
              <a:gdLst>
                <a:gd name="T0" fmla="*/ 234 w 235"/>
                <a:gd name="T1" fmla="*/ 1138 h 1139"/>
                <a:gd name="T2" fmla="*/ 0 w 235"/>
                <a:gd name="T3" fmla="*/ 1138 h 1139"/>
                <a:gd name="T4" fmla="*/ 0 w 235"/>
                <a:gd name="T5" fmla="*/ 0 h 1139"/>
                <a:gd name="T6" fmla="*/ 234 w 235"/>
                <a:gd name="T7" fmla="*/ 0 h 1139"/>
                <a:gd name="T8" fmla="*/ 234 w 235"/>
                <a:gd name="T9" fmla="*/ 113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1139">
                  <a:moveTo>
                    <a:pt x="234" y="1138"/>
                  </a:moveTo>
                  <a:lnTo>
                    <a:pt x="0" y="1138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113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9" name="Freeform 37">
              <a:extLst>
                <a:ext uri="{FF2B5EF4-FFF2-40B4-BE49-F238E27FC236}">
                  <a16:creationId xmlns:a16="http://schemas.microsoft.com/office/drawing/2014/main" id="{A9B771C3-5AE0-4FA2-AAC5-ECED1B9A5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9987" y="4799618"/>
              <a:ext cx="207995" cy="706403"/>
            </a:xfrm>
            <a:custGeom>
              <a:avLst/>
              <a:gdLst>
                <a:gd name="T0" fmla="*/ 234 w 235"/>
                <a:gd name="T1" fmla="*/ 792 h 793"/>
                <a:gd name="T2" fmla="*/ 0 w 235"/>
                <a:gd name="T3" fmla="*/ 792 h 793"/>
                <a:gd name="T4" fmla="*/ 0 w 235"/>
                <a:gd name="T5" fmla="*/ 0 h 793"/>
                <a:gd name="T6" fmla="*/ 234 w 235"/>
                <a:gd name="T7" fmla="*/ 0 h 793"/>
                <a:gd name="T8" fmla="*/ 234 w 235"/>
                <a:gd name="T9" fmla="*/ 792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793">
                  <a:moveTo>
                    <a:pt x="234" y="792"/>
                  </a:moveTo>
                  <a:lnTo>
                    <a:pt x="0" y="792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792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0" name="Freeform 38">
              <a:extLst>
                <a:ext uri="{FF2B5EF4-FFF2-40B4-BE49-F238E27FC236}">
                  <a16:creationId xmlns:a16="http://schemas.microsoft.com/office/drawing/2014/main" id="{F58AC70D-01C8-4690-8E03-75134FEFA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3450" y="4662263"/>
              <a:ext cx="207998" cy="839835"/>
            </a:xfrm>
            <a:custGeom>
              <a:avLst/>
              <a:gdLst>
                <a:gd name="T0" fmla="*/ 234 w 235"/>
                <a:gd name="T1" fmla="*/ 943 h 944"/>
                <a:gd name="T2" fmla="*/ 0 w 235"/>
                <a:gd name="T3" fmla="*/ 943 h 944"/>
                <a:gd name="T4" fmla="*/ 0 w 235"/>
                <a:gd name="T5" fmla="*/ 0 h 944"/>
                <a:gd name="T6" fmla="*/ 234 w 235"/>
                <a:gd name="T7" fmla="*/ 0 h 944"/>
                <a:gd name="T8" fmla="*/ 234 w 235"/>
                <a:gd name="T9" fmla="*/ 94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944">
                  <a:moveTo>
                    <a:pt x="234" y="943"/>
                  </a:moveTo>
                  <a:lnTo>
                    <a:pt x="0" y="943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94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1" name="Freeform 39">
              <a:extLst>
                <a:ext uri="{FF2B5EF4-FFF2-40B4-BE49-F238E27FC236}">
                  <a16:creationId xmlns:a16="http://schemas.microsoft.com/office/drawing/2014/main" id="{37235E95-DA20-4863-858B-333CCB42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916" y="5070407"/>
              <a:ext cx="207995" cy="431691"/>
            </a:xfrm>
            <a:custGeom>
              <a:avLst/>
              <a:gdLst>
                <a:gd name="T0" fmla="*/ 234 w 235"/>
                <a:gd name="T1" fmla="*/ 486 h 487"/>
                <a:gd name="T2" fmla="*/ 0 w 235"/>
                <a:gd name="T3" fmla="*/ 486 h 487"/>
                <a:gd name="T4" fmla="*/ 0 w 235"/>
                <a:gd name="T5" fmla="*/ 0 h 487"/>
                <a:gd name="T6" fmla="*/ 234 w 235"/>
                <a:gd name="T7" fmla="*/ 0 h 487"/>
                <a:gd name="T8" fmla="*/ 234 w 235"/>
                <a:gd name="T9" fmla="*/ 486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487">
                  <a:moveTo>
                    <a:pt x="234" y="486"/>
                  </a:moveTo>
                  <a:lnTo>
                    <a:pt x="0" y="486"/>
                  </a:lnTo>
                  <a:lnTo>
                    <a:pt x="0" y="0"/>
                  </a:lnTo>
                  <a:lnTo>
                    <a:pt x="234" y="0"/>
                  </a:lnTo>
                  <a:lnTo>
                    <a:pt x="234" y="48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2" name="Freeform 40">
              <a:extLst>
                <a:ext uri="{FF2B5EF4-FFF2-40B4-BE49-F238E27FC236}">
                  <a16:creationId xmlns:a16="http://schemas.microsoft.com/office/drawing/2014/main" id="{4C62BEC5-DFB2-4C01-9514-142C79C43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6851" y="5922015"/>
              <a:ext cx="828061" cy="486634"/>
            </a:xfrm>
            <a:custGeom>
              <a:avLst/>
              <a:gdLst>
                <a:gd name="T0" fmla="*/ 812 w 932"/>
                <a:gd name="T1" fmla="*/ 186 h 546"/>
                <a:gd name="T2" fmla="*/ 809 w 932"/>
                <a:gd name="T3" fmla="*/ 124 h 546"/>
                <a:gd name="T4" fmla="*/ 790 w 932"/>
                <a:gd name="T5" fmla="*/ 128 h 546"/>
                <a:gd name="T6" fmla="*/ 775 w 932"/>
                <a:gd name="T7" fmla="*/ 104 h 546"/>
                <a:gd name="T8" fmla="*/ 357 w 932"/>
                <a:gd name="T9" fmla="*/ 1 h 546"/>
                <a:gd name="T10" fmla="*/ 197 w 932"/>
                <a:gd name="T11" fmla="*/ 75 h 546"/>
                <a:gd name="T12" fmla="*/ 73 w 932"/>
                <a:gd name="T13" fmla="*/ 118 h 546"/>
                <a:gd name="T14" fmla="*/ 50 w 932"/>
                <a:gd name="T15" fmla="*/ 154 h 546"/>
                <a:gd name="T16" fmla="*/ 37 w 932"/>
                <a:gd name="T17" fmla="*/ 191 h 546"/>
                <a:gd name="T18" fmla="*/ 34 w 932"/>
                <a:gd name="T19" fmla="*/ 289 h 546"/>
                <a:gd name="T20" fmla="*/ 32 w 932"/>
                <a:gd name="T21" fmla="*/ 358 h 546"/>
                <a:gd name="T22" fmla="*/ 37 w 932"/>
                <a:gd name="T23" fmla="*/ 369 h 546"/>
                <a:gd name="T24" fmla="*/ 62 w 932"/>
                <a:gd name="T25" fmla="*/ 381 h 546"/>
                <a:gd name="T26" fmla="*/ 94 w 932"/>
                <a:gd name="T27" fmla="*/ 378 h 546"/>
                <a:gd name="T28" fmla="*/ 95 w 932"/>
                <a:gd name="T29" fmla="*/ 377 h 546"/>
                <a:gd name="T30" fmla="*/ 192 w 932"/>
                <a:gd name="T31" fmla="*/ 266 h 546"/>
                <a:gd name="T32" fmla="*/ 117 w 932"/>
                <a:gd name="T33" fmla="*/ 492 h 546"/>
                <a:gd name="T34" fmla="*/ 45 w 932"/>
                <a:gd name="T35" fmla="*/ 528 h 546"/>
                <a:gd name="T36" fmla="*/ 49 w 932"/>
                <a:gd name="T37" fmla="*/ 545 h 546"/>
                <a:gd name="T38" fmla="*/ 203 w 932"/>
                <a:gd name="T39" fmla="*/ 545 h 546"/>
                <a:gd name="T40" fmla="*/ 210 w 932"/>
                <a:gd name="T41" fmla="*/ 540 h 546"/>
                <a:gd name="T42" fmla="*/ 312 w 932"/>
                <a:gd name="T43" fmla="*/ 389 h 546"/>
                <a:gd name="T44" fmla="*/ 335 w 932"/>
                <a:gd name="T45" fmla="*/ 502 h 546"/>
                <a:gd name="T46" fmla="*/ 257 w 932"/>
                <a:gd name="T47" fmla="*/ 539 h 546"/>
                <a:gd name="T48" fmla="*/ 403 w 932"/>
                <a:gd name="T49" fmla="*/ 545 h 546"/>
                <a:gd name="T50" fmla="*/ 418 w 932"/>
                <a:gd name="T51" fmla="*/ 534 h 546"/>
                <a:gd name="T52" fmla="*/ 549 w 932"/>
                <a:gd name="T53" fmla="*/ 332 h 546"/>
                <a:gd name="T54" fmla="*/ 550 w 932"/>
                <a:gd name="T55" fmla="*/ 332 h 546"/>
                <a:gd name="T56" fmla="*/ 621 w 932"/>
                <a:gd name="T57" fmla="*/ 506 h 546"/>
                <a:gd name="T58" fmla="*/ 566 w 932"/>
                <a:gd name="T59" fmla="*/ 538 h 546"/>
                <a:gd name="T60" fmla="*/ 569 w 932"/>
                <a:gd name="T61" fmla="*/ 545 h 546"/>
                <a:gd name="T62" fmla="*/ 740 w 932"/>
                <a:gd name="T63" fmla="*/ 545 h 546"/>
                <a:gd name="T64" fmla="*/ 745 w 932"/>
                <a:gd name="T65" fmla="*/ 540 h 546"/>
                <a:gd name="T66" fmla="*/ 767 w 932"/>
                <a:gd name="T67" fmla="*/ 394 h 546"/>
                <a:gd name="T68" fmla="*/ 801 w 932"/>
                <a:gd name="T69" fmla="*/ 437 h 546"/>
                <a:gd name="T70" fmla="*/ 834 w 932"/>
                <a:gd name="T71" fmla="*/ 499 h 546"/>
                <a:gd name="T72" fmla="*/ 784 w 932"/>
                <a:gd name="T73" fmla="*/ 538 h 546"/>
                <a:gd name="T74" fmla="*/ 881 w 932"/>
                <a:gd name="T75" fmla="*/ 545 h 546"/>
                <a:gd name="T76" fmla="*/ 884 w 932"/>
                <a:gd name="T77" fmla="*/ 543 h 546"/>
                <a:gd name="T78" fmla="*/ 931 w 932"/>
                <a:gd name="T79" fmla="*/ 46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2" h="546">
                  <a:moveTo>
                    <a:pt x="812" y="186"/>
                  </a:moveTo>
                  <a:lnTo>
                    <a:pt x="812" y="186"/>
                  </a:lnTo>
                  <a:cubicBezTo>
                    <a:pt x="823" y="175"/>
                    <a:pt x="826" y="136"/>
                    <a:pt x="809" y="124"/>
                  </a:cubicBezTo>
                  <a:lnTo>
                    <a:pt x="809" y="124"/>
                  </a:lnTo>
                  <a:cubicBezTo>
                    <a:pt x="801" y="118"/>
                    <a:pt x="794" y="124"/>
                    <a:pt x="790" y="128"/>
                  </a:cubicBezTo>
                  <a:lnTo>
                    <a:pt x="790" y="128"/>
                  </a:lnTo>
                  <a:cubicBezTo>
                    <a:pt x="786" y="118"/>
                    <a:pt x="781" y="111"/>
                    <a:pt x="775" y="104"/>
                  </a:cubicBezTo>
                  <a:lnTo>
                    <a:pt x="775" y="104"/>
                  </a:lnTo>
                  <a:cubicBezTo>
                    <a:pt x="718" y="37"/>
                    <a:pt x="419" y="2"/>
                    <a:pt x="357" y="1"/>
                  </a:cubicBezTo>
                  <a:lnTo>
                    <a:pt x="357" y="1"/>
                  </a:lnTo>
                  <a:cubicBezTo>
                    <a:pt x="294" y="0"/>
                    <a:pt x="275" y="29"/>
                    <a:pt x="197" y="75"/>
                  </a:cubicBezTo>
                  <a:lnTo>
                    <a:pt x="197" y="75"/>
                  </a:lnTo>
                  <a:cubicBezTo>
                    <a:pt x="121" y="119"/>
                    <a:pt x="106" y="124"/>
                    <a:pt x="73" y="118"/>
                  </a:cubicBezTo>
                  <a:lnTo>
                    <a:pt x="73" y="118"/>
                  </a:lnTo>
                  <a:cubicBezTo>
                    <a:pt x="41" y="111"/>
                    <a:pt x="43" y="127"/>
                    <a:pt x="50" y="154"/>
                  </a:cubicBezTo>
                  <a:lnTo>
                    <a:pt x="50" y="154"/>
                  </a:lnTo>
                  <a:cubicBezTo>
                    <a:pt x="57" y="182"/>
                    <a:pt x="37" y="191"/>
                    <a:pt x="37" y="191"/>
                  </a:cubicBezTo>
                  <a:lnTo>
                    <a:pt x="37" y="191"/>
                  </a:lnTo>
                  <a:cubicBezTo>
                    <a:pt x="0" y="224"/>
                    <a:pt x="24" y="266"/>
                    <a:pt x="34" y="289"/>
                  </a:cubicBezTo>
                  <a:lnTo>
                    <a:pt x="34" y="289"/>
                  </a:lnTo>
                  <a:cubicBezTo>
                    <a:pt x="42" y="306"/>
                    <a:pt x="36" y="342"/>
                    <a:pt x="32" y="358"/>
                  </a:cubicBezTo>
                  <a:lnTo>
                    <a:pt x="32" y="358"/>
                  </a:lnTo>
                  <a:cubicBezTo>
                    <a:pt x="32" y="362"/>
                    <a:pt x="33" y="368"/>
                    <a:pt x="37" y="369"/>
                  </a:cubicBezTo>
                  <a:lnTo>
                    <a:pt x="37" y="369"/>
                  </a:lnTo>
                  <a:cubicBezTo>
                    <a:pt x="45" y="373"/>
                    <a:pt x="54" y="377"/>
                    <a:pt x="62" y="381"/>
                  </a:cubicBezTo>
                  <a:lnTo>
                    <a:pt x="62" y="381"/>
                  </a:lnTo>
                  <a:cubicBezTo>
                    <a:pt x="72" y="386"/>
                    <a:pt x="85" y="384"/>
                    <a:pt x="94" y="378"/>
                  </a:cubicBezTo>
                  <a:lnTo>
                    <a:pt x="94" y="378"/>
                  </a:lnTo>
                  <a:cubicBezTo>
                    <a:pt x="94" y="377"/>
                    <a:pt x="95" y="377"/>
                    <a:pt x="95" y="377"/>
                  </a:cubicBezTo>
                  <a:lnTo>
                    <a:pt x="95" y="377"/>
                  </a:lnTo>
                  <a:cubicBezTo>
                    <a:pt x="133" y="345"/>
                    <a:pt x="165" y="305"/>
                    <a:pt x="187" y="260"/>
                  </a:cubicBezTo>
                  <a:lnTo>
                    <a:pt x="192" y="266"/>
                  </a:lnTo>
                  <a:lnTo>
                    <a:pt x="192" y="266"/>
                  </a:lnTo>
                  <a:cubicBezTo>
                    <a:pt x="192" y="266"/>
                    <a:pt x="169" y="450"/>
                    <a:pt x="117" y="492"/>
                  </a:cubicBezTo>
                  <a:lnTo>
                    <a:pt x="117" y="492"/>
                  </a:lnTo>
                  <a:cubicBezTo>
                    <a:pt x="82" y="520"/>
                    <a:pt x="56" y="522"/>
                    <a:pt x="45" y="528"/>
                  </a:cubicBezTo>
                  <a:lnTo>
                    <a:pt x="45" y="528"/>
                  </a:lnTo>
                  <a:cubicBezTo>
                    <a:pt x="37" y="533"/>
                    <a:pt x="41" y="545"/>
                    <a:pt x="49" y="545"/>
                  </a:cubicBezTo>
                  <a:lnTo>
                    <a:pt x="203" y="545"/>
                  </a:lnTo>
                  <a:lnTo>
                    <a:pt x="203" y="545"/>
                  </a:lnTo>
                  <a:cubicBezTo>
                    <a:pt x="206" y="545"/>
                    <a:pt x="209" y="543"/>
                    <a:pt x="210" y="540"/>
                  </a:cubicBezTo>
                  <a:lnTo>
                    <a:pt x="210" y="540"/>
                  </a:lnTo>
                  <a:cubicBezTo>
                    <a:pt x="220" y="522"/>
                    <a:pt x="257" y="440"/>
                    <a:pt x="312" y="389"/>
                  </a:cubicBezTo>
                  <a:lnTo>
                    <a:pt x="312" y="389"/>
                  </a:lnTo>
                  <a:cubicBezTo>
                    <a:pt x="331" y="437"/>
                    <a:pt x="335" y="486"/>
                    <a:pt x="335" y="502"/>
                  </a:cubicBezTo>
                  <a:lnTo>
                    <a:pt x="335" y="502"/>
                  </a:lnTo>
                  <a:cubicBezTo>
                    <a:pt x="295" y="507"/>
                    <a:pt x="269" y="528"/>
                    <a:pt x="257" y="539"/>
                  </a:cubicBezTo>
                  <a:lnTo>
                    <a:pt x="257" y="539"/>
                  </a:lnTo>
                  <a:cubicBezTo>
                    <a:pt x="254" y="540"/>
                    <a:pt x="256" y="545"/>
                    <a:pt x="259" y="545"/>
                  </a:cubicBezTo>
                  <a:lnTo>
                    <a:pt x="403" y="545"/>
                  </a:lnTo>
                  <a:lnTo>
                    <a:pt x="403" y="545"/>
                  </a:lnTo>
                  <a:cubicBezTo>
                    <a:pt x="410" y="545"/>
                    <a:pt x="416" y="540"/>
                    <a:pt x="418" y="534"/>
                  </a:cubicBezTo>
                  <a:lnTo>
                    <a:pt x="418" y="534"/>
                  </a:lnTo>
                  <a:cubicBezTo>
                    <a:pt x="445" y="437"/>
                    <a:pt x="549" y="332"/>
                    <a:pt x="549" y="332"/>
                  </a:cubicBezTo>
                  <a:lnTo>
                    <a:pt x="549" y="332"/>
                  </a:lnTo>
                  <a:cubicBezTo>
                    <a:pt x="549" y="332"/>
                    <a:pt x="549" y="332"/>
                    <a:pt x="550" y="332"/>
                  </a:cubicBezTo>
                  <a:lnTo>
                    <a:pt x="550" y="332"/>
                  </a:lnTo>
                  <a:cubicBezTo>
                    <a:pt x="572" y="365"/>
                    <a:pt x="611" y="432"/>
                    <a:pt x="621" y="506"/>
                  </a:cubicBezTo>
                  <a:lnTo>
                    <a:pt x="621" y="506"/>
                  </a:lnTo>
                  <a:cubicBezTo>
                    <a:pt x="621" y="506"/>
                    <a:pt x="582" y="517"/>
                    <a:pt x="566" y="538"/>
                  </a:cubicBezTo>
                  <a:lnTo>
                    <a:pt x="566" y="538"/>
                  </a:lnTo>
                  <a:cubicBezTo>
                    <a:pt x="563" y="540"/>
                    <a:pt x="566" y="545"/>
                    <a:pt x="569" y="545"/>
                  </a:cubicBezTo>
                  <a:lnTo>
                    <a:pt x="740" y="545"/>
                  </a:lnTo>
                  <a:lnTo>
                    <a:pt x="740" y="545"/>
                  </a:lnTo>
                  <a:cubicBezTo>
                    <a:pt x="743" y="545"/>
                    <a:pt x="746" y="543"/>
                    <a:pt x="745" y="540"/>
                  </a:cubicBezTo>
                  <a:lnTo>
                    <a:pt x="745" y="540"/>
                  </a:lnTo>
                  <a:cubicBezTo>
                    <a:pt x="744" y="521"/>
                    <a:pt x="741" y="444"/>
                    <a:pt x="767" y="394"/>
                  </a:cubicBezTo>
                  <a:lnTo>
                    <a:pt x="767" y="394"/>
                  </a:lnTo>
                  <a:cubicBezTo>
                    <a:pt x="780" y="407"/>
                    <a:pt x="792" y="421"/>
                    <a:pt x="801" y="437"/>
                  </a:cubicBezTo>
                  <a:lnTo>
                    <a:pt x="801" y="437"/>
                  </a:lnTo>
                  <a:cubicBezTo>
                    <a:pt x="822" y="471"/>
                    <a:pt x="834" y="499"/>
                    <a:pt x="834" y="499"/>
                  </a:cubicBezTo>
                  <a:lnTo>
                    <a:pt x="834" y="499"/>
                  </a:lnTo>
                  <a:cubicBezTo>
                    <a:pt x="805" y="503"/>
                    <a:pt x="790" y="527"/>
                    <a:pt x="784" y="538"/>
                  </a:cubicBezTo>
                  <a:lnTo>
                    <a:pt x="784" y="538"/>
                  </a:lnTo>
                  <a:cubicBezTo>
                    <a:pt x="783" y="541"/>
                    <a:pt x="785" y="545"/>
                    <a:pt x="788" y="545"/>
                  </a:cubicBezTo>
                  <a:lnTo>
                    <a:pt x="881" y="545"/>
                  </a:lnTo>
                  <a:lnTo>
                    <a:pt x="881" y="545"/>
                  </a:lnTo>
                  <a:cubicBezTo>
                    <a:pt x="882" y="545"/>
                    <a:pt x="884" y="544"/>
                    <a:pt x="884" y="543"/>
                  </a:cubicBezTo>
                  <a:lnTo>
                    <a:pt x="931" y="460"/>
                  </a:lnTo>
                  <a:lnTo>
                    <a:pt x="931" y="460"/>
                  </a:lnTo>
                  <a:cubicBezTo>
                    <a:pt x="862" y="429"/>
                    <a:pt x="841" y="285"/>
                    <a:pt x="812" y="18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3" name="Freeform 41">
              <a:extLst>
                <a:ext uri="{FF2B5EF4-FFF2-40B4-BE49-F238E27FC236}">
                  <a16:creationId xmlns:a16="http://schemas.microsoft.com/office/drawing/2014/main" id="{02178893-8AA7-44BE-9518-CF1F31EAD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9133" y="5894545"/>
              <a:ext cx="816288" cy="537650"/>
            </a:xfrm>
            <a:custGeom>
              <a:avLst/>
              <a:gdLst>
                <a:gd name="T0" fmla="*/ 603 w 919"/>
                <a:gd name="T1" fmla="*/ 460 h 605"/>
                <a:gd name="T2" fmla="*/ 648 w 919"/>
                <a:gd name="T3" fmla="*/ 572 h 605"/>
                <a:gd name="T4" fmla="*/ 590 w 919"/>
                <a:gd name="T5" fmla="*/ 466 h 605"/>
                <a:gd name="T6" fmla="*/ 917 w 919"/>
                <a:gd name="T7" fmla="*/ 241 h 605"/>
                <a:gd name="T8" fmla="*/ 909 w 919"/>
                <a:gd name="T9" fmla="*/ 239 h 605"/>
                <a:gd name="T10" fmla="*/ 840 w 919"/>
                <a:gd name="T11" fmla="*/ 266 h 605"/>
                <a:gd name="T12" fmla="*/ 808 w 919"/>
                <a:gd name="T13" fmla="*/ 238 h 605"/>
                <a:gd name="T14" fmla="*/ 884 w 919"/>
                <a:gd name="T15" fmla="*/ 162 h 605"/>
                <a:gd name="T16" fmla="*/ 882 w 919"/>
                <a:gd name="T17" fmla="*/ 154 h 605"/>
                <a:gd name="T18" fmla="*/ 876 w 919"/>
                <a:gd name="T19" fmla="*/ 153 h 605"/>
                <a:gd name="T20" fmla="*/ 771 w 919"/>
                <a:gd name="T21" fmla="*/ 206 h 605"/>
                <a:gd name="T22" fmla="*/ 631 w 919"/>
                <a:gd name="T23" fmla="*/ 98 h 605"/>
                <a:gd name="T24" fmla="*/ 423 w 919"/>
                <a:gd name="T25" fmla="*/ 88 h 605"/>
                <a:gd name="T26" fmla="*/ 75 w 919"/>
                <a:gd name="T27" fmla="*/ 235 h 605"/>
                <a:gd name="T28" fmla="*/ 31 w 919"/>
                <a:gd name="T29" fmla="*/ 229 h 605"/>
                <a:gd name="T30" fmla="*/ 49 w 919"/>
                <a:gd name="T31" fmla="*/ 158 h 605"/>
                <a:gd name="T32" fmla="*/ 120 w 919"/>
                <a:gd name="T33" fmla="*/ 59 h 605"/>
                <a:gd name="T34" fmla="*/ 96 w 919"/>
                <a:gd name="T35" fmla="*/ 21 h 605"/>
                <a:gd name="T36" fmla="*/ 73 w 919"/>
                <a:gd name="T37" fmla="*/ 1 h 605"/>
                <a:gd name="T38" fmla="*/ 72 w 919"/>
                <a:gd name="T39" fmla="*/ 2 h 605"/>
                <a:gd name="T40" fmla="*/ 110 w 919"/>
                <a:gd name="T41" fmla="*/ 65 h 605"/>
                <a:gd name="T42" fmla="*/ 11 w 919"/>
                <a:gd name="T43" fmla="*/ 186 h 605"/>
                <a:gd name="T44" fmla="*/ 47 w 919"/>
                <a:gd name="T45" fmla="*/ 265 h 605"/>
                <a:gd name="T46" fmla="*/ 73 w 919"/>
                <a:gd name="T47" fmla="*/ 400 h 605"/>
                <a:gd name="T48" fmla="*/ 64 w 919"/>
                <a:gd name="T49" fmla="*/ 449 h 605"/>
                <a:gd name="T50" fmla="*/ 64 w 919"/>
                <a:gd name="T51" fmla="*/ 471 h 605"/>
                <a:gd name="T52" fmla="*/ 121 w 919"/>
                <a:gd name="T53" fmla="*/ 558 h 605"/>
                <a:gd name="T54" fmla="*/ 123 w 919"/>
                <a:gd name="T55" fmla="*/ 580 h 605"/>
                <a:gd name="T56" fmla="*/ 212 w 919"/>
                <a:gd name="T57" fmla="*/ 588 h 605"/>
                <a:gd name="T58" fmla="*/ 219 w 919"/>
                <a:gd name="T59" fmla="*/ 574 h 605"/>
                <a:gd name="T60" fmla="*/ 151 w 919"/>
                <a:gd name="T61" fmla="*/ 466 h 605"/>
                <a:gd name="T62" fmla="*/ 201 w 919"/>
                <a:gd name="T63" fmla="*/ 429 h 605"/>
                <a:gd name="T64" fmla="*/ 188 w 919"/>
                <a:gd name="T65" fmla="*/ 451 h 605"/>
                <a:gd name="T66" fmla="*/ 188 w 919"/>
                <a:gd name="T67" fmla="*/ 472 h 605"/>
                <a:gd name="T68" fmla="*/ 245 w 919"/>
                <a:gd name="T69" fmla="*/ 559 h 605"/>
                <a:gd name="T70" fmla="*/ 247 w 919"/>
                <a:gd name="T71" fmla="*/ 581 h 605"/>
                <a:gd name="T72" fmla="*/ 336 w 919"/>
                <a:gd name="T73" fmla="*/ 589 h 605"/>
                <a:gd name="T74" fmla="*/ 344 w 919"/>
                <a:gd name="T75" fmla="*/ 574 h 605"/>
                <a:gd name="T76" fmla="*/ 275 w 919"/>
                <a:gd name="T77" fmla="*/ 468 h 605"/>
                <a:gd name="T78" fmla="*/ 318 w 919"/>
                <a:gd name="T79" fmla="*/ 399 h 605"/>
                <a:gd name="T80" fmla="*/ 321 w 919"/>
                <a:gd name="T81" fmla="*/ 402 h 605"/>
                <a:gd name="T82" fmla="*/ 484 w 919"/>
                <a:gd name="T83" fmla="*/ 507 h 605"/>
                <a:gd name="T84" fmla="*/ 524 w 919"/>
                <a:gd name="T85" fmla="*/ 497 h 605"/>
                <a:gd name="T86" fmla="*/ 543 w 919"/>
                <a:gd name="T87" fmla="*/ 594 h 605"/>
                <a:gd name="T88" fmla="*/ 547 w 919"/>
                <a:gd name="T89" fmla="*/ 604 h 605"/>
                <a:gd name="T90" fmla="*/ 664 w 919"/>
                <a:gd name="T91" fmla="*/ 604 h 605"/>
                <a:gd name="T92" fmla="*/ 766 w 919"/>
                <a:gd name="T93" fmla="*/ 604 h 605"/>
                <a:gd name="T94" fmla="*/ 770 w 919"/>
                <a:gd name="T95" fmla="*/ 592 h 605"/>
                <a:gd name="T96" fmla="*/ 685 w 919"/>
                <a:gd name="T97" fmla="*/ 413 h 605"/>
                <a:gd name="T98" fmla="*/ 685 w 919"/>
                <a:gd name="T99" fmla="*/ 413 h 605"/>
                <a:gd name="T100" fmla="*/ 685 w 919"/>
                <a:gd name="T101" fmla="*/ 414 h 605"/>
                <a:gd name="T102" fmla="*/ 722 w 919"/>
                <a:gd name="T103" fmla="*/ 471 h 605"/>
                <a:gd name="T104" fmla="*/ 743 w 919"/>
                <a:gd name="T105" fmla="*/ 471 h 605"/>
                <a:gd name="T106" fmla="*/ 846 w 919"/>
                <a:gd name="T107" fmla="*/ 301 h 605"/>
                <a:gd name="T108" fmla="*/ 916 w 919"/>
                <a:gd name="T109" fmla="*/ 24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19" h="605">
                  <a:moveTo>
                    <a:pt x="603" y="460"/>
                  </a:moveTo>
                  <a:lnTo>
                    <a:pt x="603" y="460"/>
                  </a:lnTo>
                  <a:cubicBezTo>
                    <a:pt x="612" y="475"/>
                    <a:pt x="645" y="532"/>
                    <a:pt x="648" y="572"/>
                  </a:cubicBezTo>
                  <a:lnTo>
                    <a:pt x="648" y="572"/>
                  </a:lnTo>
                  <a:cubicBezTo>
                    <a:pt x="628" y="550"/>
                    <a:pt x="604" y="515"/>
                    <a:pt x="590" y="466"/>
                  </a:cubicBezTo>
                  <a:lnTo>
                    <a:pt x="590" y="466"/>
                  </a:lnTo>
                  <a:cubicBezTo>
                    <a:pt x="595" y="464"/>
                    <a:pt x="599" y="462"/>
                    <a:pt x="603" y="460"/>
                  </a:cubicBezTo>
                  <a:close/>
                  <a:moveTo>
                    <a:pt x="917" y="241"/>
                  </a:moveTo>
                  <a:lnTo>
                    <a:pt x="917" y="241"/>
                  </a:lnTo>
                  <a:cubicBezTo>
                    <a:pt x="915" y="238"/>
                    <a:pt x="912" y="237"/>
                    <a:pt x="909" y="239"/>
                  </a:cubicBezTo>
                  <a:lnTo>
                    <a:pt x="909" y="239"/>
                  </a:lnTo>
                  <a:cubicBezTo>
                    <a:pt x="880" y="253"/>
                    <a:pt x="857" y="261"/>
                    <a:pt x="840" y="266"/>
                  </a:cubicBezTo>
                  <a:lnTo>
                    <a:pt x="840" y="266"/>
                  </a:lnTo>
                  <a:cubicBezTo>
                    <a:pt x="833" y="260"/>
                    <a:pt x="822" y="250"/>
                    <a:pt x="808" y="238"/>
                  </a:cubicBezTo>
                  <a:lnTo>
                    <a:pt x="808" y="238"/>
                  </a:lnTo>
                  <a:cubicBezTo>
                    <a:pt x="846" y="215"/>
                    <a:pt x="872" y="179"/>
                    <a:pt x="884" y="162"/>
                  </a:cubicBezTo>
                  <a:lnTo>
                    <a:pt x="884" y="162"/>
                  </a:lnTo>
                  <a:cubicBezTo>
                    <a:pt x="885" y="159"/>
                    <a:pt x="885" y="156"/>
                    <a:pt x="882" y="154"/>
                  </a:cubicBezTo>
                  <a:lnTo>
                    <a:pt x="882" y="154"/>
                  </a:lnTo>
                  <a:cubicBezTo>
                    <a:pt x="881" y="152"/>
                    <a:pt x="877" y="152"/>
                    <a:pt x="876" y="153"/>
                  </a:cubicBezTo>
                  <a:lnTo>
                    <a:pt x="876" y="153"/>
                  </a:lnTo>
                  <a:cubicBezTo>
                    <a:pt x="818" y="196"/>
                    <a:pt x="788" y="206"/>
                    <a:pt x="771" y="206"/>
                  </a:cubicBezTo>
                  <a:lnTo>
                    <a:pt x="771" y="206"/>
                  </a:lnTo>
                  <a:cubicBezTo>
                    <a:pt x="734" y="176"/>
                    <a:pt x="686" y="137"/>
                    <a:pt x="631" y="98"/>
                  </a:cubicBezTo>
                  <a:lnTo>
                    <a:pt x="631" y="98"/>
                  </a:lnTo>
                  <a:cubicBezTo>
                    <a:pt x="547" y="42"/>
                    <a:pt x="423" y="88"/>
                    <a:pt x="423" y="88"/>
                  </a:cubicBezTo>
                  <a:lnTo>
                    <a:pt x="423" y="88"/>
                  </a:lnTo>
                  <a:cubicBezTo>
                    <a:pt x="318" y="131"/>
                    <a:pt x="168" y="192"/>
                    <a:pt x="75" y="235"/>
                  </a:cubicBezTo>
                  <a:lnTo>
                    <a:pt x="75" y="235"/>
                  </a:lnTo>
                  <a:cubicBezTo>
                    <a:pt x="60" y="242"/>
                    <a:pt x="43" y="240"/>
                    <a:pt x="31" y="229"/>
                  </a:cubicBezTo>
                  <a:lnTo>
                    <a:pt x="31" y="229"/>
                  </a:lnTo>
                  <a:cubicBezTo>
                    <a:pt x="11" y="209"/>
                    <a:pt x="14" y="173"/>
                    <a:pt x="49" y="158"/>
                  </a:cubicBezTo>
                  <a:lnTo>
                    <a:pt x="49" y="158"/>
                  </a:lnTo>
                  <a:cubicBezTo>
                    <a:pt x="92" y="139"/>
                    <a:pt x="139" y="117"/>
                    <a:pt x="120" y="59"/>
                  </a:cubicBezTo>
                  <a:lnTo>
                    <a:pt x="120" y="59"/>
                  </a:lnTo>
                  <a:cubicBezTo>
                    <a:pt x="125" y="46"/>
                    <a:pt x="115" y="32"/>
                    <a:pt x="96" y="21"/>
                  </a:cubicBezTo>
                  <a:lnTo>
                    <a:pt x="96" y="21"/>
                  </a:lnTo>
                  <a:cubicBezTo>
                    <a:pt x="83" y="14"/>
                    <a:pt x="77" y="5"/>
                    <a:pt x="73" y="1"/>
                  </a:cubicBezTo>
                  <a:lnTo>
                    <a:pt x="73" y="1"/>
                  </a:lnTo>
                  <a:cubicBezTo>
                    <a:pt x="73" y="0"/>
                    <a:pt x="72" y="0"/>
                    <a:pt x="72" y="2"/>
                  </a:cubicBezTo>
                  <a:lnTo>
                    <a:pt x="72" y="2"/>
                  </a:lnTo>
                  <a:cubicBezTo>
                    <a:pt x="73" y="52"/>
                    <a:pt x="98" y="64"/>
                    <a:pt x="110" y="65"/>
                  </a:cubicBezTo>
                  <a:lnTo>
                    <a:pt x="110" y="65"/>
                  </a:lnTo>
                  <a:cubicBezTo>
                    <a:pt x="139" y="140"/>
                    <a:pt x="30" y="132"/>
                    <a:pt x="11" y="186"/>
                  </a:cubicBezTo>
                  <a:lnTo>
                    <a:pt x="11" y="186"/>
                  </a:lnTo>
                  <a:cubicBezTo>
                    <a:pt x="0" y="219"/>
                    <a:pt x="23" y="246"/>
                    <a:pt x="47" y="265"/>
                  </a:cubicBezTo>
                  <a:lnTo>
                    <a:pt x="47" y="265"/>
                  </a:lnTo>
                  <a:cubicBezTo>
                    <a:pt x="51" y="297"/>
                    <a:pt x="60" y="371"/>
                    <a:pt x="73" y="400"/>
                  </a:cubicBezTo>
                  <a:lnTo>
                    <a:pt x="73" y="400"/>
                  </a:lnTo>
                  <a:cubicBezTo>
                    <a:pt x="83" y="424"/>
                    <a:pt x="73" y="440"/>
                    <a:pt x="64" y="449"/>
                  </a:cubicBezTo>
                  <a:lnTo>
                    <a:pt x="64" y="449"/>
                  </a:lnTo>
                  <a:cubicBezTo>
                    <a:pt x="59" y="456"/>
                    <a:pt x="58" y="465"/>
                    <a:pt x="64" y="471"/>
                  </a:cubicBezTo>
                  <a:lnTo>
                    <a:pt x="64" y="471"/>
                  </a:lnTo>
                  <a:cubicBezTo>
                    <a:pt x="83" y="492"/>
                    <a:pt x="119" y="537"/>
                    <a:pt x="121" y="558"/>
                  </a:cubicBezTo>
                  <a:lnTo>
                    <a:pt x="123" y="580"/>
                  </a:lnTo>
                  <a:lnTo>
                    <a:pt x="123" y="580"/>
                  </a:lnTo>
                  <a:cubicBezTo>
                    <a:pt x="123" y="585"/>
                    <a:pt x="127" y="588"/>
                    <a:pt x="132" y="588"/>
                  </a:cubicBezTo>
                  <a:lnTo>
                    <a:pt x="212" y="588"/>
                  </a:lnTo>
                  <a:lnTo>
                    <a:pt x="212" y="588"/>
                  </a:lnTo>
                  <a:cubicBezTo>
                    <a:pt x="219" y="588"/>
                    <a:pt x="223" y="580"/>
                    <a:pt x="219" y="574"/>
                  </a:cubicBezTo>
                  <a:lnTo>
                    <a:pt x="151" y="466"/>
                  </a:lnTo>
                  <a:lnTo>
                    <a:pt x="151" y="466"/>
                  </a:lnTo>
                  <a:cubicBezTo>
                    <a:pt x="147" y="460"/>
                    <a:pt x="149" y="452"/>
                    <a:pt x="156" y="449"/>
                  </a:cubicBezTo>
                  <a:lnTo>
                    <a:pt x="201" y="429"/>
                  </a:lnTo>
                  <a:lnTo>
                    <a:pt x="201" y="429"/>
                  </a:lnTo>
                  <a:cubicBezTo>
                    <a:pt x="198" y="439"/>
                    <a:pt x="193" y="446"/>
                    <a:pt x="188" y="451"/>
                  </a:cubicBezTo>
                  <a:lnTo>
                    <a:pt x="188" y="451"/>
                  </a:lnTo>
                  <a:cubicBezTo>
                    <a:pt x="183" y="456"/>
                    <a:pt x="182" y="466"/>
                    <a:pt x="188" y="472"/>
                  </a:cubicBezTo>
                  <a:lnTo>
                    <a:pt x="188" y="472"/>
                  </a:lnTo>
                  <a:cubicBezTo>
                    <a:pt x="207" y="493"/>
                    <a:pt x="244" y="538"/>
                    <a:pt x="245" y="559"/>
                  </a:cubicBezTo>
                  <a:lnTo>
                    <a:pt x="247" y="581"/>
                  </a:lnTo>
                  <a:lnTo>
                    <a:pt x="247" y="581"/>
                  </a:lnTo>
                  <a:cubicBezTo>
                    <a:pt x="247" y="586"/>
                    <a:pt x="251" y="589"/>
                    <a:pt x="256" y="589"/>
                  </a:cubicBezTo>
                  <a:lnTo>
                    <a:pt x="336" y="589"/>
                  </a:lnTo>
                  <a:lnTo>
                    <a:pt x="336" y="589"/>
                  </a:lnTo>
                  <a:cubicBezTo>
                    <a:pt x="343" y="589"/>
                    <a:pt x="347" y="581"/>
                    <a:pt x="344" y="574"/>
                  </a:cubicBezTo>
                  <a:lnTo>
                    <a:pt x="275" y="468"/>
                  </a:lnTo>
                  <a:lnTo>
                    <a:pt x="275" y="468"/>
                  </a:lnTo>
                  <a:cubicBezTo>
                    <a:pt x="273" y="463"/>
                    <a:pt x="297" y="427"/>
                    <a:pt x="318" y="399"/>
                  </a:cubicBezTo>
                  <a:lnTo>
                    <a:pt x="318" y="399"/>
                  </a:lnTo>
                  <a:cubicBezTo>
                    <a:pt x="319" y="400"/>
                    <a:pt x="320" y="401"/>
                    <a:pt x="321" y="402"/>
                  </a:cubicBezTo>
                  <a:lnTo>
                    <a:pt x="321" y="402"/>
                  </a:lnTo>
                  <a:cubicBezTo>
                    <a:pt x="352" y="438"/>
                    <a:pt x="425" y="513"/>
                    <a:pt x="484" y="507"/>
                  </a:cubicBezTo>
                  <a:lnTo>
                    <a:pt x="484" y="507"/>
                  </a:lnTo>
                  <a:cubicBezTo>
                    <a:pt x="495" y="505"/>
                    <a:pt x="510" y="502"/>
                    <a:pt x="524" y="497"/>
                  </a:cubicBezTo>
                  <a:lnTo>
                    <a:pt x="524" y="497"/>
                  </a:lnTo>
                  <a:cubicBezTo>
                    <a:pt x="524" y="497"/>
                    <a:pt x="554" y="542"/>
                    <a:pt x="546" y="586"/>
                  </a:cubicBezTo>
                  <a:lnTo>
                    <a:pt x="543" y="594"/>
                  </a:lnTo>
                  <a:lnTo>
                    <a:pt x="543" y="594"/>
                  </a:lnTo>
                  <a:cubicBezTo>
                    <a:pt x="541" y="598"/>
                    <a:pt x="543" y="604"/>
                    <a:pt x="547" y="604"/>
                  </a:cubicBezTo>
                  <a:lnTo>
                    <a:pt x="649" y="604"/>
                  </a:lnTo>
                  <a:lnTo>
                    <a:pt x="664" y="604"/>
                  </a:lnTo>
                  <a:lnTo>
                    <a:pt x="766" y="604"/>
                  </a:lnTo>
                  <a:lnTo>
                    <a:pt x="766" y="604"/>
                  </a:lnTo>
                  <a:cubicBezTo>
                    <a:pt x="771" y="604"/>
                    <a:pt x="774" y="596"/>
                    <a:pt x="770" y="592"/>
                  </a:cubicBezTo>
                  <a:lnTo>
                    <a:pt x="770" y="592"/>
                  </a:lnTo>
                  <a:cubicBezTo>
                    <a:pt x="749" y="574"/>
                    <a:pt x="700" y="521"/>
                    <a:pt x="677" y="418"/>
                  </a:cubicBezTo>
                  <a:lnTo>
                    <a:pt x="685" y="413"/>
                  </a:lnTo>
                  <a:lnTo>
                    <a:pt x="685" y="413"/>
                  </a:lnTo>
                  <a:lnTo>
                    <a:pt x="685" y="413"/>
                  </a:lnTo>
                  <a:cubicBezTo>
                    <a:pt x="685" y="413"/>
                    <a:pt x="685" y="413"/>
                    <a:pt x="685" y="414"/>
                  </a:cubicBezTo>
                  <a:lnTo>
                    <a:pt x="685" y="414"/>
                  </a:lnTo>
                  <a:cubicBezTo>
                    <a:pt x="696" y="434"/>
                    <a:pt x="708" y="456"/>
                    <a:pt x="722" y="471"/>
                  </a:cubicBezTo>
                  <a:lnTo>
                    <a:pt x="722" y="471"/>
                  </a:lnTo>
                  <a:cubicBezTo>
                    <a:pt x="728" y="477"/>
                    <a:pt x="738" y="477"/>
                    <a:pt x="743" y="471"/>
                  </a:cubicBezTo>
                  <a:lnTo>
                    <a:pt x="743" y="471"/>
                  </a:lnTo>
                  <a:cubicBezTo>
                    <a:pt x="768" y="443"/>
                    <a:pt x="833" y="364"/>
                    <a:pt x="846" y="301"/>
                  </a:cubicBezTo>
                  <a:lnTo>
                    <a:pt x="846" y="301"/>
                  </a:lnTo>
                  <a:cubicBezTo>
                    <a:pt x="879" y="284"/>
                    <a:pt x="904" y="261"/>
                    <a:pt x="916" y="248"/>
                  </a:cubicBezTo>
                  <a:lnTo>
                    <a:pt x="916" y="248"/>
                  </a:lnTo>
                  <a:cubicBezTo>
                    <a:pt x="918" y="246"/>
                    <a:pt x="918" y="242"/>
                    <a:pt x="917" y="2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4" name="Freeform 42">
              <a:extLst>
                <a:ext uri="{FF2B5EF4-FFF2-40B4-BE49-F238E27FC236}">
                  <a16:creationId xmlns:a16="http://schemas.microsoft.com/office/drawing/2014/main" id="{A86C9C9D-9425-49C3-8763-02D596E1A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3058" y="6620569"/>
              <a:ext cx="1275450" cy="74566"/>
            </a:xfrm>
            <a:custGeom>
              <a:avLst/>
              <a:gdLst>
                <a:gd name="T0" fmla="*/ 1432 w 1433"/>
                <a:gd name="T1" fmla="*/ 83 h 84"/>
                <a:gd name="T2" fmla="*/ 0 w 1433"/>
                <a:gd name="T3" fmla="*/ 83 h 84"/>
                <a:gd name="T4" fmla="*/ 0 w 1433"/>
                <a:gd name="T5" fmla="*/ 0 h 84"/>
                <a:gd name="T6" fmla="*/ 1432 w 1433"/>
                <a:gd name="T7" fmla="*/ 0 h 84"/>
                <a:gd name="T8" fmla="*/ 1432 w 1433"/>
                <a:gd name="T9" fmla="*/ 8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3" h="84">
                  <a:moveTo>
                    <a:pt x="1432" y="83"/>
                  </a:moveTo>
                  <a:lnTo>
                    <a:pt x="0" y="83"/>
                  </a:lnTo>
                  <a:lnTo>
                    <a:pt x="0" y="0"/>
                  </a:lnTo>
                  <a:lnTo>
                    <a:pt x="1432" y="0"/>
                  </a:lnTo>
                  <a:lnTo>
                    <a:pt x="1432" y="83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5" name="Freeform 43">
              <a:extLst>
                <a:ext uri="{FF2B5EF4-FFF2-40B4-BE49-F238E27FC236}">
                  <a16:creationId xmlns:a16="http://schemas.microsoft.com/office/drawing/2014/main" id="{7B8EF242-01BE-4B82-85A8-CC315C15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3058" y="6824641"/>
              <a:ext cx="1024284" cy="39245"/>
            </a:xfrm>
            <a:custGeom>
              <a:avLst/>
              <a:gdLst>
                <a:gd name="T0" fmla="*/ 1151 w 1152"/>
                <a:gd name="T1" fmla="*/ 45 h 46"/>
                <a:gd name="T2" fmla="*/ 0 w 1152"/>
                <a:gd name="T3" fmla="*/ 45 h 46"/>
                <a:gd name="T4" fmla="*/ 0 w 1152"/>
                <a:gd name="T5" fmla="*/ 0 h 46"/>
                <a:gd name="T6" fmla="*/ 1151 w 1152"/>
                <a:gd name="T7" fmla="*/ 0 h 46"/>
                <a:gd name="T8" fmla="*/ 1151 w 1152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46">
                  <a:moveTo>
                    <a:pt x="1151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1151" y="0"/>
                  </a:lnTo>
                  <a:lnTo>
                    <a:pt x="1151" y="4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6" name="Freeform 44">
              <a:extLst>
                <a:ext uri="{FF2B5EF4-FFF2-40B4-BE49-F238E27FC236}">
                  <a16:creationId xmlns:a16="http://schemas.microsoft.com/office/drawing/2014/main" id="{DAB8DB57-C814-4B8A-B9F6-0AD15F36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3058" y="6950224"/>
              <a:ext cx="1024284" cy="39245"/>
            </a:xfrm>
            <a:custGeom>
              <a:avLst/>
              <a:gdLst>
                <a:gd name="T0" fmla="*/ 1151 w 1152"/>
                <a:gd name="T1" fmla="*/ 44 h 45"/>
                <a:gd name="T2" fmla="*/ 0 w 1152"/>
                <a:gd name="T3" fmla="*/ 44 h 45"/>
                <a:gd name="T4" fmla="*/ 0 w 1152"/>
                <a:gd name="T5" fmla="*/ 0 h 45"/>
                <a:gd name="T6" fmla="*/ 1151 w 1152"/>
                <a:gd name="T7" fmla="*/ 0 h 45"/>
                <a:gd name="T8" fmla="*/ 1151 w 1152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45">
                  <a:moveTo>
                    <a:pt x="1151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151" y="0"/>
                  </a:lnTo>
                  <a:lnTo>
                    <a:pt x="1151" y="44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7" name="Freeform 45">
              <a:extLst>
                <a:ext uri="{FF2B5EF4-FFF2-40B4-BE49-F238E27FC236}">
                  <a16:creationId xmlns:a16="http://schemas.microsoft.com/office/drawing/2014/main" id="{4A24AD6E-2776-489F-8DF0-5E735539C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3058" y="7075807"/>
              <a:ext cx="1024284" cy="39245"/>
            </a:xfrm>
            <a:custGeom>
              <a:avLst/>
              <a:gdLst>
                <a:gd name="T0" fmla="*/ 1151 w 1152"/>
                <a:gd name="T1" fmla="*/ 45 h 46"/>
                <a:gd name="T2" fmla="*/ 0 w 1152"/>
                <a:gd name="T3" fmla="*/ 45 h 46"/>
                <a:gd name="T4" fmla="*/ 0 w 1152"/>
                <a:gd name="T5" fmla="*/ 0 h 46"/>
                <a:gd name="T6" fmla="*/ 1151 w 1152"/>
                <a:gd name="T7" fmla="*/ 0 h 46"/>
                <a:gd name="T8" fmla="*/ 1151 w 1152"/>
                <a:gd name="T9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2" h="46">
                  <a:moveTo>
                    <a:pt x="1151" y="45"/>
                  </a:moveTo>
                  <a:lnTo>
                    <a:pt x="0" y="45"/>
                  </a:lnTo>
                  <a:lnTo>
                    <a:pt x="0" y="0"/>
                  </a:lnTo>
                  <a:lnTo>
                    <a:pt x="1151" y="0"/>
                  </a:lnTo>
                  <a:lnTo>
                    <a:pt x="1151" y="45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96B3E54-1AF3-4A39-B98E-E842E092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8476" y="5580587"/>
              <a:ext cx="1739504" cy="1388370"/>
            </a:xfrm>
            <a:custGeom>
              <a:avLst/>
              <a:gdLst>
                <a:gd name="connsiteX0" fmla="*/ 581266 w 1739504"/>
                <a:gd name="connsiteY0" fmla="*/ 82899 h 1388370"/>
                <a:gd name="connsiteX1" fmla="*/ 82784 w 1739504"/>
                <a:gd name="connsiteY1" fmla="*/ 594555 h 1388370"/>
                <a:gd name="connsiteX2" fmla="*/ 581266 w 1739504"/>
                <a:gd name="connsiteY2" fmla="*/ 1106212 h 1388370"/>
                <a:gd name="connsiteX3" fmla="*/ 1078858 w 1739504"/>
                <a:gd name="connsiteY3" fmla="*/ 594555 h 1388370"/>
                <a:gd name="connsiteX4" fmla="*/ 581266 w 1739504"/>
                <a:gd name="connsiteY4" fmla="*/ 82899 h 1388370"/>
                <a:gd name="connsiteX5" fmla="*/ 581266 w 1739504"/>
                <a:gd name="connsiteY5" fmla="*/ 0 h 1388370"/>
                <a:gd name="connsiteX6" fmla="*/ 1160750 w 1739504"/>
                <a:gd name="connsiteY6" fmla="*/ 594555 h 1388370"/>
                <a:gd name="connsiteX7" fmla="*/ 1115018 w 1739504"/>
                <a:gd name="connsiteY7" fmla="*/ 825703 h 1388370"/>
                <a:gd name="connsiteX8" fmla="*/ 1073568 w 1739504"/>
                <a:gd name="connsiteY8" fmla="*/ 903695 h 1388370"/>
                <a:gd name="connsiteX9" fmla="*/ 1720526 w 1739504"/>
                <a:gd name="connsiteY9" fmla="*/ 1312713 h 1388370"/>
                <a:gd name="connsiteX10" fmla="*/ 1733010 w 1739504"/>
                <a:gd name="connsiteY10" fmla="*/ 1369678 h 1388370"/>
                <a:gd name="connsiteX11" fmla="*/ 1698232 w 1739504"/>
                <a:gd name="connsiteY11" fmla="*/ 1388370 h 1388370"/>
                <a:gd name="connsiteX12" fmla="*/ 1676832 w 1739504"/>
                <a:gd name="connsiteY12" fmla="*/ 1382140 h 1388370"/>
                <a:gd name="connsiteX13" fmla="*/ 1025584 w 1739504"/>
                <a:gd name="connsiteY13" fmla="*/ 970949 h 1388370"/>
                <a:gd name="connsiteX14" fmla="*/ 990510 w 1739504"/>
                <a:gd name="connsiteY14" fmla="*/ 1014399 h 1388370"/>
                <a:gd name="connsiteX15" fmla="*/ 581266 w 1739504"/>
                <a:gd name="connsiteY15" fmla="*/ 1188220 h 1388370"/>
                <a:gd name="connsiteX16" fmla="*/ 0 w 1739504"/>
                <a:gd name="connsiteY16" fmla="*/ 594555 h 1388370"/>
                <a:gd name="connsiteX17" fmla="*/ 581266 w 1739504"/>
                <a:gd name="connsiteY17" fmla="*/ 0 h 138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39504" h="1388370">
                  <a:moveTo>
                    <a:pt x="581266" y="82899"/>
                  </a:moveTo>
                  <a:cubicBezTo>
                    <a:pt x="306210" y="82899"/>
                    <a:pt x="82784" y="312877"/>
                    <a:pt x="82784" y="594555"/>
                  </a:cubicBezTo>
                  <a:cubicBezTo>
                    <a:pt x="82784" y="876234"/>
                    <a:pt x="306210" y="1106212"/>
                    <a:pt x="581266" y="1106212"/>
                  </a:cubicBezTo>
                  <a:cubicBezTo>
                    <a:pt x="855430" y="1106212"/>
                    <a:pt x="1078858" y="876234"/>
                    <a:pt x="1078858" y="594555"/>
                  </a:cubicBezTo>
                  <a:cubicBezTo>
                    <a:pt x="1078858" y="312877"/>
                    <a:pt x="855430" y="82899"/>
                    <a:pt x="581266" y="82899"/>
                  </a:cubicBezTo>
                  <a:close/>
                  <a:moveTo>
                    <a:pt x="581266" y="0"/>
                  </a:moveTo>
                  <a:cubicBezTo>
                    <a:pt x="899938" y="0"/>
                    <a:pt x="1160750" y="266525"/>
                    <a:pt x="1160750" y="594555"/>
                  </a:cubicBezTo>
                  <a:cubicBezTo>
                    <a:pt x="1160750" y="676563"/>
                    <a:pt x="1144450" y="754671"/>
                    <a:pt x="1115018" y="825703"/>
                  </a:cubicBezTo>
                  <a:lnTo>
                    <a:pt x="1073568" y="903695"/>
                  </a:lnTo>
                  <a:lnTo>
                    <a:pt x="1720526" y="1312713"/>
                  </a:lnTo>
                  <a:cubicBezTo>
                    <a:pt x="1739252" y="1324284"/>
                    <a:pt x="1745494" y="1350987"/>
                    <a:pt x="1733010" y="1369678"/>
                  </a:cubicBezTo>
                  <a:cubicBezTo>
                    <a:pt x="1724984" y="1382140"/>
                    <a:pt x="1712500" y="1388370"/>
                    <a:pt x="1698232" y="1388370"/>
                  </a:cubicBezTo>
                  <a:cubicBezTo>
                    <a:pt x="1691098" y="1388370"/>
                    <a:pt x="1683074" y="1386590"/>
                    <a:pt x="1676832" y="1382140"/>
                  </a:cubicBezTo>
                  <a:lnTo>
                    <a:pt x="1025584" y="970949"/>
                  </a:lnTo>
                  <a:lnTo>
                    <a:pt x="990510" y="1014399"/>
                  </a:lnTo>
                  <a:cubicBezTo>
                    <a:pt x="885474" y="1121811"/>
                    <a:pt x="740602" y="1188220"/>
                    <a:pt x="581266" y="1188220"/>
                  </a:cubicBezTo>
                  <a:cubicBezTo>
                    <a:pt x="260812" y="1188220"/>
                    <a:pt x="0" y="922586"/>
                    <a:pt x="0" y="594555"/>
                  </a:cubicBezTo>
                  <a:cubicBezTo>
                    <a:pt x="0" y="266525"/>
                    <a:pt x="260812" y="0"/>
                    <a:pt x="581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99" name="Freeform 48">
            <a:extLst>
              <a:ext uri="{FF2B5EF4-FFF2-40B4-BE49-F238E27FC236}">
                <a16:creationId xmlns:a16="http://schemas.microsoft.com/office/drawing/2014/main" id="{210EF4EA-2FF4-4714-8450-86ABB560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3158" y="8535708"/>
            <a:ext cx="4791769" cy="128330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ECC9A18-A329-4637-AFAC-012B5D15CE5F}"/>
              </a:ext>
            </a:extLst>
          </p:cNvPr>
          <p:cNvGrpSpPr/>
          <p:nvPr/>
        </p:nvGrpSpPr>
        <p:grpSpPr>
          <a:xfrm>
            <a:off x="10537183" y="4599472"/>
            <a:ext cx="3814579" cy="2848271"/>
            <a:chOff x="10537183" y="4599472"/>
            <a:chExt cx="3814579" cy="2848271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7D58DD5-77B1-47AE-8E44-88A71CF48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7183" y="4893805"/>
              <a:ext cx="3205398" cy="2553938"/>
            </a:xfrm>
            <a:custGeom>
              <a:avLst/>
              <a:gdLst>
                <a:gd name="connsiteX0" fmla="*/ 31138 w 3205398"/>
                <a:gd name="connsiteY0" fmla="*/ 0 h 2553938"/>
                <a:gd name="connsiteX1" fmla="*/ 3174261 w 3205398"/>
                <a:gd name="connsiteY1" fmla="*/ 0 h 2553938"/>
                <a:gd name="connsiteX2" fmla="*/ 3205398 w 3205398"/>
                <a:gd name="connsiteY2" fmla="*/ 31153 h 2553938"/>
                <a:gd name="connsiteX3" fmla="*/ 3205398 w 3205398"/>
                <a:gd name="connsiteY3" fmla="*/ 2020454 h 2553938"/>
                <a:gd name="connsiteX4" fmla="*/ 3174261 w 3205398"/>
                <a:gd name="connsiteY4" fmla="*/ 2051606 h 2553938"/>
                <a:gd name="connsiteX5" fmla="*/ 1782232 w 3205398"/>
                <a:gd name="connsiteY5" fmla="*/ 2051606 h 2553938"/>
                <a:gd name="connsiteX6" fmla="*/ 1560249 w 3205398"/>
                <a:gd name="connsiteY6" fmla="*/ 2439983 h 2553938"/>
                <a:gd name="connsiteX7" fmla="*/ 1928035 w 3205398"/>
                <a:gd name="connsiteY7" fmla="*/ 2439983 h 2553938"/>
                <a:gd name="connsiteX8" fmla="*/ 1984891 w 3205398"/>
                <a:gd name="connsiteY8" fmla="*/ 2496961 h 2553938"/>
                <a:gd name="connsiteX9" fmla="*/ 1928035 w 3205398"/>
                <a:gd name="connsiteY9" fmla="*/ 2553938 h 2553938"/>
                <a:gd name="connsiteX10" fmla="*/ 984583 w 3205398"/>
                <a:gd name="connsiteY10" fmla="*/ 2553938 h 2553938"/>
                <a:gd name="connsiteX11" fmla="*/ 933058 w 3205398"/>
                <a:gd name="connsiteY11" fmla="*/ 2470252 h 2553938"/>
                <a:gd name="connsiteX12" fmla="*/ 1134601 w 3205398"/>
                <a:gd name="connsiteY12" fmla="*/ 2051606 h 2553938"/>
                <a:gd name="connsiteX13" fmla="*/ 31138 w 3205398"/>
                <a:gd name="connsiteY13" fmla="*/ 2051606 h 2553938"/>
                <a:gd name="connsiteX14" fmla="*/ 0 w 3205398"/>
                <a:gd name="connsiteY14" fmla="*/ 2020454 h 2553938"/>
                <a:gd name="connsiteX15" fmla="*/ 0 w 3205398"/>
                <a:gd name="connsiteY15" fmla="*/ 31153 h 2553938"/>
                <a:gd name="connsiteX16" fmla="*/ 31138 w 3205398"/>
                <a:gd name="connsiteY16" fmla="*/ 0 h 255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05398" h="2553938">
                  <a:moveTo>
                    <a:pt x="31138" y="0"/>
                  </a:moveTo>
                  <a:lnTo>
                    <a:pt x="3174261" y="0"/>
                  </a:lnTo>
                  <a:cubicBezTo>
                    <a:pt x="3191164" y="0"/>
                    <a:pt x="3205398" y="14241"/>
                    <a:pt x="3205398" y="31153"/>
                  </a:cubicBezTo>
                  <a:lnTo>
                    <a:pt x="3205398" y="2020454"/>
                  </a:lnTo>
                  <a:cubicBezTo>
                    <a:pt x="3205398" y="2037365"/>
                    <a:pt x="3191164" y="2051606"/>
                    <a:pt x="3174261" y="2051606"/>
                  </a:cubicBezTo>
                  <a:lnTo>
                    <a:pt x="1782232" y="2051606"/>
                  </a:lnTo>
                  <a:lnTo>
                    <a:pt x="1560249" y="2439983"/>
                  </a:lnTo>
                  <a:lnTo>
                    <a:pt x="1928035" y="2439983"/>
                  </a:lnTo>
                  <a:cubicBezTo>
                    <a:pt x="1960016" y="2439983"/>
                    <a:pt x="1984891" y="2465801"/>
                    <a:pt x="1984891" y="2496961"/>
                  </a:cubicBezTo>
                  <a:cubicBezTo>
                    <a:pt x="1984891" y="2528120"/>
                    <a:pt x="1960016" y="2553938"/>
                    <a:pt x="1928035" y="2553938"/>
                  </a:cubicBezTo>
                  <a:lnTo>
                    <a:pt x="984583" y="2553938"/>
                  </a:lnTo>
                  <a:cubicBezTo>
                    <a:pt x="942830" y="2553938"/>
                    <a:pt x="914402" y="2508534"/>
                    <a:pt x="933058" y="2470252"/>
                  </a:cubicBezTo>
                  <a:lnTo>
                    <a:pt x="1134601" y="2051606"/>
                  </a:lnTo>
                  <a:lnTo>
                    <a:pt x="31138" y="2051606"/>
                  </a:lnTo>
                  <a:cubicBezTo>
                    <a:pt x="14234" y="2051606"/>
                    <a:pt x="0" y="2037365"/>
                    <a:pt x="0" y="2020454"/>
                  </a:cubicBezTo>
                  <a:lnTo>
                    <a:pt x="0" y="31153"/>
                  </a:lnTo>
                  <a:cubicBezTo>
                    <a:pt x="0" y="14241"/>
                    <a:pt x="14234" y="0"/>
                    <a:pt x="3113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E01512FF-5E75-4E18-9DF5-DD4DBD92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4917" y="5003690"/>
              <a:ext cx="2966895" cy="1616879"/>
            </a:xfrm>
            <a:custGeom>
              <a:avLst/>
              <a:gdLst>
                <a:gd name="T0" fmla="*/ 3298 w 3334"/>
                <a:gd name="T1" fmla="*/ 1814 h 1815"/>
                <a:gd name="T2" fmla="*/ 35 w 3334"/>
                <a:gd name="T3" fmla="*/ 1814 h 1815"/>
                <a:gd name="T4" fmla="*/ 35 w 3334"/>
                <a:gd name="T5" fmla="*/ 1814 h 1815"/>
                <a:gd name="T6" fmla="*/ 0 w 3334"/>
                <a:gd name="T7" fmla="*/ 1779 h 1815"/>
                <a:gd name="T8" fmla="*/ 0 w 3334"/>
                <a:gd name="T9" fmla="*/ 36 h 1815"/>
                <a:gd name="T10" fmla="*/ 0 w 3334"/>
                <a:gd name="T11" fmla="*/ 36 h 1815"/>
                <a:gd name="T12" fmla="*/ 35 w 3334"/>
                <a:gd name="T13" fmla="*/ 0 h 1815"/>
                <a:gd name="T14" fmla="*/ 3298 w 3334"/>
                <a:gd name="T15" fmla="*/ 0 h 1815"/>
                <a:gd name="T16" fmla="*/ 3298 w 3334"/>
                <a:gd name="T17" fmla="*/ 0 h 1815"/>
                <a:gd name="T18" fmla="*/ 3333 w 3334"/>
                <a:gd name="T19" fmla="*/ 36 h 1815"/>
                <a:gd name="T20" fmla="*/ 3333 w 3334"/>
                <a:gd name="T21" fmla="*/ 1779 h 1815"/>
                <a:gd name="T22" fmla="*/ 3333 w 3334"/>
                <a:gd name="T23" fmla="*/ 1779 h 1815"/>
                <a:gd name="T24" fmla="*/ 3298 w 3334"/>
                <a:gd name="T25" fmla="*/ 1814 h 1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34" h="1815">
                  <a:moveTo>
                    <a:pt x="3298" y="1814"/>
                  </a:moveTo>
                  <a:lnTo>
                    <a:pt x="35" y="1814"/>
                  </a:lnTo>
                  <a:lnTo>
                    <a:pt x="35" y="1814"/>
                  </a:lnTo>
                  <a:cubicBezTo>
                    <a:pt x="15" y="1814"/>
                    <a:pt x="0" y="1798"/>
                    <a:pt x="0" y="1779"/>
                  </a:cubicBezTo>
                  <a:lnTo>
                    <a:pt x="0" y="36"/>
                  </a:lnTo>
                  <a:lnTo>
                    <a:pt x="0" y="36"/>
                  </a:lnTo>
                  <a:cubicBezTo>
                    <a:pt x="0" y="17"/>
                    <a:pt x="15" y="0"/>
                    <a:pt x="35" y="0"/>
                  </a:cubicBezTo>
                  <a:lnTo>
                    <a:pt x="3298" y="0"/>
                  </a:lnTo>
                  <a:lnTo>
                    <a:pt x="3298" y="0"/>
                  </a:lnTo>
                  <a:cubicBezTo>
                    <a:pt x="3318" y="0"/>
                    <a:pt x="3333" y="17"/>
                    <a:pt x="3333" y="36"/>
                  </a:cubicBezTo>
                  <a:lnTo>
                    <a:pt x="3333" y="1779"/>
                  </a:lnTo>
                  <a:lnTo>
                    <a:pt x="3333" y="1779"/>
                  </a:lnTo>
                  <a:cubicBezTo>
                    <a:pt x="3333" y="1798"/>
                    <a:pt x="3318" y="1814"/>
                    <a:pt x="3298" y="18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F56344ED-78C0-408B-A10B-686FEAB0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889" y="6075070"/>
              <a:ext cx="117734" cy="361051"/>
            </a:xfrm>
            <a:custGeom>
              <a:avLst/>
              <a:gdLst>
                <a:gd name="T0" fmla="*/ 132 w 133"/>
                <a:gd name="T1" fmla="*/ 405 h 406"/>
                <a:gd name="T2" fmla="*/ 0 w 133"/>
                <a:gd name="T3" fmla="*/ 405 h 406"/>
                <a:gd name="T4" fmla="*/ 0 w 133"/>
                <a:gd name="T5" fmla="*/ 0 h 406"/>
                <a:gd name="T6" fmla="*/ 132 w 133"/>
                <a:gd name="T7" fmla="*/ 0 h 406"/>
                <a:gd name="T8" fmla="*/ 132 w 133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406">
                  <a:moveTo>
                    <a:pt x="132" y="405"/>
                  </a:moveTo>
                  <a:lnTo>
                    <a:pt x="0" y="405"/>
                  </a:lnTo>
                  <a:lnTo>
                    <a:pt x="0" y="0"/>
                  </a:lnTo>
                  <a:lnTo>
                    <a:pt x="132" y="0"/>
                  </a:lnTo>
                  <a:lnTo>
                    <a:pt x="132" y="4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3B9A04F8-3E8F-4CFD-81DB-3C26B727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7283" y="5945562"/>
              <a:ext cx="121657" cy="486634"/>
            </a:xfrm>
            <a:custGeom>
              <a:avLst/>
              <a:gdLst>
                <a:gd name="T0" fmla="*/ 134 w 135"/>
                <a:gd name="T1" fmla="*/ 548 h 549"/>
                <a:gd name="T2" fmla="*/ 0 w 135"/>
                <a:gd name="T3" fmla="*/ 548 h 549"/>
                <a:gd name="T4" fmla="*/ 0 w 135"/>
                <a:gd name="T5" fmla="*/ 0 h 549"/>
                <a:gd name="T6" fmla="*/ 134 w 135"/>
                <a:gd name="T7" fmla="*/ 0 h 549"/>
                <a:gd name="T8" fmla="*/ 134 w 135"/>
                <a:gd name="T9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549">
                  <a:moveTo>
                    <a:pt x="134" y="548"/>
                  </a:moveTo>
                  <a:lnTo>
                    <a:pt x="0" y="548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5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FB71E2DE-8B70-41EE-8D69-A2705145F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674" y="5808207"/>
              <a:ext cx="121660" cy="627914"/>
            </a:xfrm>
            <a:custGeom>
              <a:avLst/>
              <a:gdLst>
                <a:gd name="T0" fmla="*/ 134 w 135"/>
                <a:gd name="T1" fmla="*/ 705 h 706"/>
                <a:gd name="T2" fmla="*/ 0 w 135"/>
                <a:gd name="T3" fmla="*/ 705 h 706"/>
                <a:gd name="T4" fmla="*/ 0 w 135"/>
                <a:gd name="T5" fmla="*/ 0 h 706"/>
                <a:gd name="T6" fmla="*/ 134 w 135"/>
                <a:gd name="T7" fmla="*/ 0 h 706"/>
                <a:gd name="T8" fmla="*/ 134 w 135"/>
                <a:gd name="T9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706">
                  <a:moveTo>
                    <a:pt x="134" y="705"/>
                  </a:moveTo>
                  <a:lnTo>
                    <a:pt x="0" y="705"/>
                  </a:lnTo>
                  <a:lnTo>
                    <a:pt x="0" y="0"/>
                  </a:lnTo>
                  <a:lnTo>
                    <a:pt x="134" y="0"/>
                  </a:lnTo>
                  <a:lnTo>
                    <a:pt x="134" y="70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2B418635-3C44-4B39-BB59-BF446F94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6067" y="5631604"/>
              <a:ext cx="117734" cy="804516"/>
            </a:xfrm>
            <a:custGeom>
              <a:avLst/>
              <a:gdLst>
                <a:gd name="T0" fmla="*/ 133 w 134"/>
                <a:gd name="T1" fmla="*/ 901 h 902"/>
                <a:gd name="T2" fmla="*/ 0 w 134"/>
                <a:gd name="T3" fmla="*/ 901 h 902"/>
                <a:gd name="T4" fmla="*/ 0 w 134"/>
                <a:gd name="T5" fmla="*/ 0 h 902"/>
                <a:gd name="T6" fmla="*/ 133 w 134"/>
                <a:gd name="T7" fmla="*/ 0 h 902"/>
                <a:gd name="T8" fmla="*/ 133 w 134"/>
                <a:gd name="T9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902">
                  <a:moveTo>
                    <a:pt x="133" y="901"/>
                  </a:moveTo>
                  <a:lnTo>
                    <a:pt x="0" y="901"/>
                  </a:lnTo>
                  <a:lnTo>
                    <a:pt x="0" y="0"/>
                  </a:lnTo>
                  <a:lnTo>
                    <a:pt x="133" y="0"/>
                  </a:lnTo>
                  <a:lnTo>
                    <a:pt x="133" y="90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42194FFC-B619-4D67-A8AE-A67CF110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3636" y="6075070"/>
              <a:ext cx="121657" cy="361051"/>
            </a:xfrm>
            <a:custGeom>
              <a:avLst/>
              <a:gdLst>
                <a:gd name="T0" fmla="*/ 0 w 135"/>
                <a:gd name="T1" fmla="*/ 405 h 406"/>
                <a:gd name="T2" fmla="*/ 134 w 135"/>
                <a:gd name="T3" fmla="*/ 405 h 406"/>
                <a:gd name="T4" fmla="*/ 134 w 135"/>
                <a:gd name="T5" fmla="*/ 0 h 406"/>
                <a:gd name="T6" fmla="*/ 0 w 135"/>
                <a:gd name="T7" fmla="*/ 0 h 406"/>
                <a:gd name="T8" fmla="*/ 0 w 135"/>
                <a:gd name="T9" fmla="*/ 40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406">
                  <a:moveTo>
                    <a:pt x="0" y="405"/>
                  </a:moveTo>
                  <a:lnTo>
                    <a:pt x="134" y="405"/>
                  </a:lnTo>
                  <a:lnTo>
                    <a:pt x="134" y="0"/>
                  </a:lnTo>
                  <a:lnTo>
                    <a:pt x="0" y="0"/>
                  </a:lnTo>
                  <a:lnTo>
                    <a:pt x="0" y="40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4D38C869-35EE-4FED-B199-86E2FE25C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64243" y="5945562"/>
              <a:ext cx="117734" cy="486634"/>
            </a:xfrm>
            <a:custGeom>
              <a:avLst/>
              <a:gdLst>
                <a:gd name="T0" fmla="*/ 0 w 134"/>
                <a:gd name="T1" fmla="*/ 548 h 549"/>
                <a:gd name="T2" fmla="*/ 133 w 134"/>
                <a:gd name="T3" fmla="*/ 548 h 549"/>
                <a:gd name="T4" fmla="*/ 133 w 134"/>
                <a:gd name="T5" fmla="*/ 0 h 549"/>
                <a:gd name="T6" fmla="*/ 0 w 134"/>
                <a:gd name="T7" fmla="*/ 0 h 549"/>
                <a:gd name="T8" fmla="*/ 0 w 134"/>
                <a:gd name="T9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549">
                  <a:moveTo>
                    <a:pt x="0" y="548"/>
                  </a:moveTo>
                  <a:lnTo>
                    <a:pt x="133" y="548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5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85DE335C-EAC9-4F94-8CAC-BC02AF440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4852" y="5808207"/>
              <a:ext cx="117734" cy="627914"/>
            </a:xfrm>
            <a:custGeom>
              <a:avLst/>
              <a:gdLst>
                <a:gd name="T0" fmla="*/ 0 w 134"/>
                <a:gd name="T1" fmla="*/ 705 h 706"/>
                <a:gd name="T2" fmla="*/ 133 w 134"/>
                <a:gd name="T3" fmla="*/ 705 h 706"/>
                <a:gd name="T4" fmla="*/ 133 w 134"/>
                <a:gd name="T5" fmla="*/ 0 h 706"/>
                <a:gd name="T6" fmla="*/ 0 w 134"/>
                <a:gd name="T7" fmla="*/ 0 h 706"/>
                <a:gd name="T8" fmla="*/ 0 w 134"/>
                <a:gd name="T9" fmla="*/ 705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06">
                  <a:moveTo>
                    <a:pt x="0" y="705"/>
                  </a:moveTo>
                  <a:lnTo>
                    <a:pt x="133" y="705"/>
                  </a:lnTo>
                  <a:lnTo>
                    <a:pt x="133" y="0"/>
                  </a:lnTo>
                  <a:lnTo>
                    <a:pt x="0" y="0"/>
                  </a:lnTo>
                  <a:lnTo>
                    <a:pt x="0" y="70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ED5328DD-2BE3-4A76-9AAC-603500FE1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458" y="5631604"/>
              <a:ext cx="117734" cy="804516"/>
            </a:xfrm>
            <a:custGeom>
              <a:avLst/>
              <a:gdLst>
                <a:gd name="T0" fmla="*/ 0 w 133"/>
                <a:gd name="T1" fmla="*/ 901 h 902"/>
                <a:gd name="T2" fmla="*/ 132 w 133"/>
                <a:gd name="T3" fmla="*/ 901 h 902"/>
                <a:gd name="T4" fmla="*/ 132 w 133"/>
                <a:gd name="T5" fmla="*/ 0 h 902"/>
                <a:gd name="T6" fmla="*/ 0 w 133"/>
                <a:gd name="T7" fmla="*/ 0 h 902"/>
                <a:gd name="T8" fmla="*/ 0 w 133"/>
                <a:gd name="T9" fmla="*/ 901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902">
                  <a:moveTo>
                    <a:pt x="0" y="901"/>
                  </a:moveTo>
                  <a:lnTo>
                    <a:pt x="132" y="901"/>
                  </a:lnTo>
                  <a:lnTo>
                    <a:pt x="132" y="0"/>
                  </a:lnTo>
                  <a:lnTo>
                    <a:pt x="0" y="0"/>
                  </a:lnTo>
                  <a:lnTo>
                    <a:pt x="0" y="901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6B37D071-B646-45EB-B1C7-3983C9A3E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874" y="6428272"/>
              <a:ext cx="2374302" cy="15698"/>
            </a:xfrm>
            <a:custGeom>
              <a:avLst/>
              <a:gdLst>
                <a:gd name="T0" fmla="*/ 2662 w 2670"/>
                <a:gd name="T1" fmla="*/ 16 h 17"/>
                <a:gd name="T2" fmla="*/ 8 w 2670"/>
                <a:gd name="T3" fmla="*/ 16 h 17"/>
                <a:gd name="T4" fmla="*/ 8 w 2670"/>
                <a:gd name="T5" fmla="*/ 16 h 17"/>
                <a:gd name="T6" fmla="*/ 0 w 2670"/>
                <a:gd name="T7" fmla="*/ 8 h 17"/>
                <a:gd name="T8" fmla="*/ 0 w 2670"/>
                <a:gd name="T9" fmla="*/ 8 h 17"/>
                <a:gd name="T10" fmla="*/ 8 w 2670"/>
                <a:gd name="T11" fmla="*/ 0 h 17"/>
                <a:gd name="T12" fmla="*/ 2662 w 2670"/>
                <a:gd name="T13" fmla="*/ 0 h 17"/>
                <a:gd name="T14" fmla="*/ 2662 w 2670"/>
                <a:gd name="T15" fmla="*/ 0 h 17"/>
                <a:gd name="T16" fmla="*/ 2669 w 2670"/>
                <a:gd name="T17" fmla="*/ 8 h 17"/>
                <a:gd name="T18" fmla="*/ 2669 w 2670"/>
                <a:gd name="T19" fmla="*/ 8 h 17"/>
                <a:gd name="T20" fmla="*/ 2662 w 2670"/>
                <a:gd name="T21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0" h="17">
                  <a:moveTo>
                    <a:pt x="2662" y="16"/>
                  </a:moveTo>
                  <a:lnTo>
                    <a:pt x="8" y="16"/>
                  </a:ln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lnTo>
                    <a:pt x="2662" y="0"/>
                  </a:lnTo>
                  <a:lnTo>
                    <a:pt x="2662" y="0"/>
                  </a:lnTo>
                  <a:cubicBezTo>
                    <a:pt x="2666" y="0"/>
                    <a:pt x="2669" y="4"/>
                    <a:pt x="2669" y="8"/>
                  </a:cubicBezTo>
                  <a:lnTo>
                    <a:pt x="2669" y="8"/>
                  </a:lnTo>
                  <a:cubicBezTo>
                    <a:pt x="2669" y="12"/>
                    <a:pt x="2666" y="16"/>
                    <a:pt x="2662" y="1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F6790147-0DAB-4C62-8CCC-90BA1466D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1945" y="5262705"/>
              <a:ext cx="671082" cy="392446"/>
            </a:xfrm>
            <a:custGeom>
              <a:avLst/>
              <a:gdLst>
                <a:gd name="T0" fmla="*/ 657 w 755"/>
                <a:gd name="T1" fmla="*/ 151 h 443"/>
                <a:gd name="T2" fmla="*/ 655 w 755"/>
                <a:gd name="T3" fmla="*/ 101 h 443"/>
                <a:gd name="T4" fmla="*/ 640 w 755"/>
                <a:gd name="T5" fmla="*/ 105 h 443"/>
                <a:gd name="T6" fmla="*/ 627 w 755"/>
                <a:gd name="T7" fmla="*/ 85 h 443"/>
                <a:gd name="T8" fmla="*/ 289 w 755"/>
                <a:gd name="T9" fmla="*/ 1 h 443"/>
                <a:gd name="T10" fmla="*/ 160 w 755"/>
                <a:gd name="T11" fmla="*/ 61 h 443"/>
                <a:gd name="T12" fmla="*/ 60 w 755"/>
                <a:gd name="T13" fmla="*/ 95 h 443"/>
                <a:gd name="T14" fmla="*/ 41 w 755"/>
                <a:gd name="T15" fmla="*/ 125 h 443"/>
                <a:gd name="T16" fmla="*/ 31 w 755"/>
                <a:gd name="T17" fmla="*/ 156 h 443"/>
                <a:gd name="T18" fmla="*/ 27 w 755"/>
                <a:gd name="T19" fmla="*/ 234 h 443"/>
                <a:gd name="T20" fmla="*/ 25 w 755"/>
                <a:gd name="T21" fmla="*/ 291 h 443"/>
                <a:gd name="T22" fmla="*/ 31 w 755"/>
                <a:gd name="T23" fmla="*/ 300 h 443"/>
                <a:gd name="T24" fmla="*/ 50 w 755"/>
                <a:gd name="T25" fmla="*/ 309 h 443"/>
                <a:gd name="T26" fmla="*/ 76 w 755"/>
                <a:gd name="T27" fmla="*/ 307 h 443"/>
                <a:gd name="T28" fmla="*/ 77 w 755"/>
                <a:gd name="T29" fmla="*/ 306 h 443"/>
                <a:gd name="T30" fmla="*/ 156 w 755"/>
                <a:gd name="T31" fmla="*/ 216 h 443"/>
                <a:gd name="T32" fmla="*/ 95 w 755"/>
                <a:gd name="T33" fmla="*/ 399 h 443"/>
                <a:gd name="T34" fmla="*/ 37 w 755"/>
                <a:gd name="T35" fmla="*/ 429 h 443"/>
                <a:gd name="T36" fmla="*/ 40 w 755"/>
                <a:gd name="T37" fmla="*/ 442 h 443"/>
                <a:gd name="T38" fmla="*/ 164 w 755"/>
                <a:gd name="T39" fmla="*/ 442 h 443"/>
                <a:gd name="T40" fmla="*/ 170 w 755"/>
                <a:gd name="T41" fmla="*/ 439 h 443"/>
                <a:gd name="T42" fmla="*/ 253 w 755"/>
                <a:gd name="T43" fmla="*/ 315 h 443"/>
                <a:gd name="T44" fmla="*/ 271 w 755"/>
                <a:gd name="T45" fmla="*/ 407 h 443"/>
                <a:gd name="T46" fmla="*/ 208 w 755"/>
                <a:gd name="T47" fmla="*/ 437 h 443"/>
                <a:gd name="T48" fmla="*/ 326 w 755"/>
                <a:gd name="T49" fmla="*/ 442 h 443"/>
                <a:gd name="T50" fmla="*/ 338 w 755"/>
                <a:gd name="T51" fmla="*/ 433 h 443"/>
                <a:gd name="T52" fmla="*/ 444 w 755"/>
                <a:gd name="T53" fmla="*/ 269 h 443"/>
                <a:gd name="T54" fmla="*/ 446 w 755"/>
                <a:gd name="T55" fmla="*/ 269 h 443"/>
                <a:gd name="T56" fmla="*/ 503 w 755"/>
                <a:gd name="T57" fmla="*/ 410 h 443"/>
                <a:gd name="T58" fmla="*/ 458 w 755"/>
                <a:gd name="T59" fmla="*/ 436 h 443"/>
                <a:gd name="T60" fmla="*/ 461 w 755"/>
                <a:gd name="T61" fmla="*/ 442 h 443"/>
                <a:gd name="T62" fmla="*/ 600 w 755"/>
                <a:gd name="T63" fmla="*/ 442 h 443"/>
                <a:gd name="T64" fmla="*/ 604 w 755"/>
                <a:gd name="T65" fmla="*/ 439 h 443"/>
                <a:gd name="T66" fmla="*/ 622 w 755"/>
                <a:gd name="T67" fmla="*/ 320 h 443"/>
                <a:gd name="T68" fmla="*/ 649 w 755"/>
                <a:gd name="T69" fmla="*/ 356 h 443"/>
                <a:gd name="T70" fmla="*/ 676 w 755"/>
                <a:gd name="T71" fmla="*/ 404 h 443"/>
                <a:gd name="T72" fmla="*/ 635 w 755"/>
                <a:gd name="T73" fmla="*/ 437 h 443"/>
                <a:gd name="T74" fmla="*/ 713 w 755"/>
                <a:gd name="T75" fmla="*/ 442 h 443"/>
                <a:gd name="T76" fmla="*/ 716 w 755"/>
                <a:gd name="T77" fmla="*/ 440 h 443"/>
                <a:gd name="T78" fmla="*/ 754 w 755"/>
                <a:gd name="T79" fmla="*/ 37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5" h="443">
                  <a:moveTo>
                    <a:pt x="657" y="151"/>
                  </a:moveTo>
                  <a:lnTo>
                    <a:pt x="657" y="151"/>
                  </a:lnTo>
                  <a:cubicBezTo>
                    <a:pt x="667" y="143"/>
                    <a:pt x="669" y="111"/>
                    <a:pt x="655" y="101"/>
                  </a:cubicBezTo>
                  <a:lnTo>
                    <a:pt x="655" y="101"/>
                  </a:lnTo>
                  <a:cubicBezTo>
                    <a:pt x="649" y="97"/>
                    <a:pt x="644" y="101"/>
                    <a:pt x="640" y="105"/>
                  </a:cubicBezTo>
                  <a:lnTo>
                    <a:pt x="640" y="105"/>
                  </a:lnTo>
                  <a:cubicBezTo>
                    <a:pt x="636" y="97"/>
                    <a:pt x="632" y="90"/>
                    <a:pt x="627" y="85"/>
                  </a:cubicBezTo>
                  <a:lnTo>
                    <a:pt x="627" y="85"/>
                  </a:lnTo>
                  <a:cubicBezTo>
                    <a:pt x="582" y="30"/>
                    <a:pt x="339" y="2"/>
                    <a:pt x="289" y="1"/>
                  </a:cubicBezTo>
                  <a:lnTo>
                    <a:pt x="289" y="1"/>
                  </a:lnTo>
                  <a:cubicBezTo>
                    <a:pt x="239" y="0"/>
                    <a:pt x="222" y="24"/>
                    <a:pt x="160" y="61"/>
                  </a:cubicBezTo>
                  <a:lnTo>
                    <a:pt x="160" y="61"/>
                  </a:lnTo>
                  <a:cubicBezTo>
                    <a:pt x="98" y="98"/>
                    <a:pt x="87" y="101"/>
                    <a:pt x="60" y="95"/>
                  </a:cubicBezTo>
                  <a:lnTo>
                    <a:pt x="60" y="95"/>
                  </a:lnTo>
                  <a:cubicBezTo>
                    <a:pt x="33" y="91"/>
                    <a:pt x="35" y="103"/>
                    <a:pt x="41" y="125"/>
                  </a:cubicBezTo>
                  <a:lnTo>
                    <a:pt x="41" y="125"/>
                  </a:lnTo>
                  <a:cubicBezTo>
                    <a:pt x="46" y="147"/>
                    <a:pt x="31" y="156"/>
                    <a:pt x="31" y="156"/>
                  </a:cubicBezTo>
                  <a:lnTo>
                    <a:pt x="31" y="156"/>
                  </a:lnTo>
                  <a:cubicBezTo>
                    <a:pt x="0" y="182"/>
                    <a:pt x="19" y="216"/>
                    <a:pt x="27" y="234"/>
                  </a:cubicBezTo>
                  <a:lnTo>
                    <a:pt x="27" y="234"/>
                  </a:lnTo>
                  <a:cubicBezTo>
                    <a:pt x="34" y="249"/>
                    <a:pt x="29" y="278"/>
                    <a:pt x="25" y="291"/>
                  </a:cubicBezTo>
                  <a:lnTo>
                    <a:pt x="25" y="291"/>
                  </a:lnTo>
                  <a:cubicBezTo>
                    <a:pt x="25" y="295"/>
                    <a:pt x="27" y="298"/>
                    <a:pt x="31" y="300"/>
                  </a:cubicBezTo>
                  <a:lnTo>
                    <a:pt x="31" y="300"/>
                  </a:lnTo>
                  <a:cubicBezTo>
                    <a:pt x="36" y="302"/>
                    <a:pt x="44" y="306"/>
                    <a:pt x="50" y="309"/>
                  </a:cubicBezTo>
                  <a:lnTo>
                    <a:pt x="50" y="309"/>
                  </a:lnTo>
                  <a:cubicBezTo>
                    <a:pt x="58" y="314"/>
                    <a:pt x="68" y="313"/>
                    <a:pt x="76" y="307"/>
                  </a:cubicBezTo>
                  <a:lnTo>
                    <a:pt x="76" y="307"/>
                  </a:lnTo>
                  <a:cubicBezTo>
                    <a:pt x="76" y="306"/>
                    <a:pt x="76" y="306"/>
                    <a:pt x="77" y="306"/>
                  </a:cubicBezTo>
                  <a:lnTo>
                    <a:pt x="77" y="306"/>
                  </a:lnTo>
                  <a:cubicBezTo>
                    <a:pt x="108" y="280"/>
                    <a:pt x="133" y="248"/>
                    <a:pt x="150" y="212"/>
                  </a:cubicBezTo>
                  <a:lnTo>
                    <a:pt x="156" y="216"/>
                  </a:lnTo>
                  <a:lnTo>
                    <a:pt x="156" y="216"/>
                  </a:lnTo>
                  <a:cubicBezTo>
                    <a:pt x="156" y="216"/>
                    <a:pt x="137" y="366"/>
                    <a:pt x="95" y="399"/>
                  </a:cubicBezTo>
                  <a:lnTo>
                    <a:pt x="95" y="399"/>
                  </a:lnTo>
                  <a:cubicBezTo>
                    <a:pt x="66" y="423"/>
                    <a:pt x="46" y="423"/>
                    <a:pt x="37" y="429"/>
                  </a:cubicBezTo>
                  <a:lnTo>
                    <a:pt x="37" y="429"/>
                  </a:lnTo>
                  <a:cubicBezTo>
                    <a:pt x="31" y="433"/>
                    <a:pt x="33" y="442"/>
                    <a:pt x="40" y="442"/>
                  </a:cubicBezTo>
                  <a:lnTo>
                    <a:pt x="164" y="442"/>
                  </a:lnTo>
                  <a:lnTo>
                    <a:pt x="164" y="442"/>
                  </a:lnTo>
                  <a:cubicBezTo>
                    <a:pt x="167" y="442"/>
                    <a:pt x="169" y="441"/>
                    <a:pt x="170" y="439"/>
                  </a:cubicBezTo>
                  <a:lnTo>
                    <a:pt x="170" y="439"/>
                  </a:lnTo>
                  <a:cubicBezTo>
                    <a:pt x="178" y="424"/>
                    <a:pt x="209" y="357"/>
                    <a:pt x="253" y="315"/>
                  </a:cubicBezTo>
                  <a:lnTo>
                    <a:pt x="253" y="315"/>
                  </a:lnTo>
                  <a:cubicBezTo>
                    <a:pt x="269" y="356"/>
                    <a:pt x="271" y="395"/>
                    <a:pt x="271" y="407"/>
                  </a:cubicBezTo>
                  <a:lnTo>
                    <a:pt x="271" y="407"/>
                  </a:lnTo>
                  <a:cubicBezTo>
                    <a:pt x="239" y="412"/>
                    <a:pt x="218" y="429"/>
                    <a:pt x="208" y="437"/>
                  </a:cubicBezTo>
                  <a:lnTo>
                    <a:pt x="208" y="437"/>
                  </a:lnTo>
                  <a:cubicBezTo>
                    <a:pt x="205" y="439"/>
                    <a:pt x="207" y="442"/>
                    <a:pt x="210" y="442"/>
                  </a:cubicBezTo>
                  <a:lnTo>
                    <a:pt x="326" y="442"/>
                  </a:lnTo>
                  <a:lnTo>
                    <a:pt x="326" y="442"/>
                  </a:lnTo>
                  <a:cubicBezTo>
                    <a:pt x="332" y="442"/>
                    <a:pt x="337" y="439"/>
                    <a:pt x="338" y="433"/>
                  </a:cubicBezTo>
                  <a:lnTo>
                    <a:pt x="338" y="433"/>
                  </a:lnTo>
                  <a:cubicBezTo>
                    <a:pt x="360" y="355"/>
                    <a:pt x="444" y="269"/>
                    <a:pt x="444" y="269"/>
                  </a:cubicBezTo>
                  <a:lnTo>
                    <a:pt x="444" y="269"/>
                  </a:lnTo>
                  <a:cubicBezTo>
                    <a:pt x="444" y="269"/>
                    <a:pt x="445" y="269"/>
                    <a:pt x="446" y="269"/>
                  </a:cubicBezTo>
                  <a:lnTo>
                    <a:pt x="446" y="269"/>
                  </a:lnTo>
                  <a:cubicBezTo>
                    <a:pt x="464" y="297"/>
                    <a:pt x="495" y="351"/>
                    <a:pt x="503" y="410"/>
                  </a:cubicBezTo>
                  <a:lnTo>
                    <a:pt x="503" y="410"/>
                  </a:lnTo>
                  <a:cubicBezTo>
                    <a:pt x="503" y="410"/>
                    <a:pt x="471" y="420"/>
                    <a:pt x="458" y="436"/>
                  </a:cubicBezTo>
                  <a:lnTo>
                    <a:pt x="458" y="436"/>
                  </a:lnTo>
                  <a:cubicBezTo>
                    <a:pt x="456" y="439"/>
                    <a:pt x="458" y="442"/>
                    <a:pt x="461" y="442"/>
                  </a:cubicBezTo>
                  <a:lnTo>
                    <a:pt x="600" y="442"/>
                  </a:lnTo>
                  <a:lnTo>
                    <a:pt x="600" y="442"/>
                  </a:lnTo>
                  <a:cubicBezTo>
                    <a:pt x="602" y="442"/>
                    <a:pt x="604" y="440"/>
                    <a:pt x="604" y="439"/>
                  </a:cubicBezTo>
                  <a:lnTo>
                    <a:pt x="604" y="439"/>
                  </a:lnTo>
                  <a:cubicBezTo>
                    <a:pt x="603" y="423"/>
                    <a:pt x="601" y="360"/>
                    <a:pt x="622" y="320"/>
                  </a:cubicBezTo>
                  <a:lnTo>
                    <a:pt x="622" y="320"/>
                  </a:lnTo>
                  <a:cubicBezTo>
                    <a:pt x="632" y="330"/>
                    <a:pt x="641" y="342"/>
                    <a:pt x="649" y="356"/>
                  </a:cubicBezTo>
                  <a:lnTo>
                    <a:pt x="649" y="356"/>
                  </a:lnTo>
                  <a:cubicBezTo>
                    <a:pt x="665" y="382"/>
                    <a:pt x="676" y="404"/>
                    <a:pt x="676" y="404"/>
                  </a:cubicBezTo>
                  <a:lnTo>
                    <a:pt x="676" y="404"/>
                  </a:lnTo>
                  <a:cubicBezTo>
                    <a:pt x="652" y="409"/>
                    <a:pt x="640" y="427"/>
                    <a:pt x="635" y="437"/>
                  </a:cubicBezTo>
                  <a:lnTo>
                    <a:pt x="635" y="437"/>
                  </a:lnTo>
                  <a:cubicBezTo>
                    <a:pt x="634" y="440"/>
                    <a:pt x="636" y="442"/>
                    <a:pt x="639" y="442"/>
                  </a:cubicBezTo>
                  <a:lnTo>
                    <a:pt x="713" y="442"/>
                  </a:lnTo>
                  <a:lnTo>
                    <a:pt x="713" y="442"/>
                  </a:lnTo>
                  <a:cubicBezTo>
                    <a:pt x="715" y="442"/>
                    <a:pt x="716" y="442"/>
                    <a:pt x="716" y="440"/>
                  </a:cubicBezTo>
                  <a:lnTo>
                    <a:pt x="754" y="374"/>
                  </a:lnTo>
                  <a:lnTo>
                    <a:pt x="754" y="374"/>
                  </a:lnTo>
                  <a:cubicBezTo>
                    <a:pt x="698" y="349"/>
                    <a:pt x="681" y="232"/>
                    <a:pt x="657" y="15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BADA0238-9A68-4E61-BCE1-5907CFD48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174" y="5243084"/>
              <a:ext cx="663233" cy="435614"/>
            </a:xfrm>
            <a:custGeom>
              <a:avLst/>
              <a:gdLst>
                <a:gd name="T0" fmla="*/ 489 w 745"/>
                <a:gd name="T1" fmla="*/ 373 h 490"/>
                <a:gd name="T2" fmla="*/ 525 w 745"/>
                <a:gd name="T3" fmla="*/ 463 h 490"/>
                <a:gd name="T4" fmla="*/ 479 w 745"/>
                <a:gd name="T5" fmla="*/ 379 h 490"/>
                <a:gd name="T6" fmla="*/ 742 w 745"/>
                <a:gd name="T7" fmla="*/ 196 h 490"/>
                <a:gd name="T8" fmla="*/ 737 w 745"/>
                <a:gd name="T9" fmla="*/ 194 h 490"/>
                <a:gd name="T10" fmla="*/ 681 w 745"/>
                <a:gd name="T11" fmla="*/ 216 h 490"/>
                <a:gd name="T12" fmla="*/ 654 w 745"/>
                <a:gd name="T13" fmla="*/ 193 h 490"/>
                <a:gd name="T14" fmla="*/ 716 w 745"/>
                <a:gd name="T15" fmla="*/ 131 h 490"/>
                <a:gd name="T16" fmla="*/ 716 w 745"/>
                <a:gd name="T17" fmla="*/ 125 h 490"/>
                <a:gd name="T18" fmla="*/ 710 w 745"/>
                <a:gd name="T19" fmla="*/ 124 h 490"/>
                <a:gd name="T20" fmla="*/ 625 w 745"/>
                <a:gd name="T21" fmla="*/ 168 h 490"/>
                <a:gd name="T22" fmla="*/ 511 w 745"/>
                <a:gd name="T23" fmla="*/ 80 h 490"/>
                <a:gd name="T24" fmla="*/ 344 w 745"/>
                <a:gd name="T25" fmla="*/ 72 h 490"/>
                <a:gd name="T26" fmla="*/ 61 w 745"/>
                <a:gd name="T27" fmla="*/ 190 h 490"/>
                <a:gd name="T28" fmla="*/ 26 w 745"/>
                <a:gd name="T29" fmla="*/ 185 h 490"/>
                <a:gd name="T30" fmla="*/ 41 w 745"/>
                <a:gd name="T31" fmla="*/ 129 h 490"/>
                <a:gd name="T32" fmla="*/ 98 w 745"/>
                <a:gd name="T33" fmla="*/ 48 h 490"/>
                <a:gd name="T34" fmla="*/ 78 w 745"/>
                <a:gd name="T35" fmla="*/ 17 h 490"/>
                <a:gd name="T36" fmla="*/ 60 w 745"/>
                <a:gd name="T37" fmla="*/ 1 h 490"/>
                <a:gd name="T38" fmla="*/ 58 w 745"/>
                <a:gd name="T39" fmla="*/ 2 h 490"/>
                <a:gd name="T40" fmla="*/ 89 w 745"/>
                <a:gd name="T41" fmla="*/ 53 h 490"/>
                <a:gd name="T42" fmla="*/ 9 w 745"/>
                <a:gd name="T43" fmla="*/ 151 h 490"/>
                <a:gd name="T44" fmla="*/ 39 w 745"/>
                <a:gd name="T45" fmla="*/ 214 h 490"/>
                <a:gd name="T46" fmla="*/ 60 w 745"/>
                <a:gd name="T47" fmla="*/ 325 h 490"/>
                <a:gd name="T48" fmla="*/ 52 w 745"/>
                <a:gd name="T49" fmla="*/ 365 h 490"/>
                <a:gd name="T50" fmla="*/ 52 w 745"/>
                <a:gd name="T51" fmla="*/ 382 h 490"/>
                <a:gd name="T52" fmla="*/ 99 w 745"/>
                <a:gd name="T53" fmla="*/ 453 h 490"/>
                <a:gd name="T54" fmla="*/ 100 w 745"/>
                <a:gd name="T55" fmla="*/ 470 h 490"/>
                <a:gd name="T56" fmla="*/ 172 w 745"/>
                <a:gd name="T57" fmla="*/ 477 h 490"/>
                <a:gd name="T58" fmla="*/ 179 w 745"/>
                <a:gd name="T59" fmla="*/ 465 h 490"/>
                <a:gd name="T60" fmla="*/ 123 w 745"/>
                <a:gd name="T61" fmla="*/ 378 h 490"/>
                <a:gd name="T62" fmla="*/ 163 w 745"/>
                <a:gd name="T63" fmla="*/ 348 h 490"/>
                <a:gd name="T64" fmla="*/ 153 w 745"/>
                <a:gd name="T65" fmla="*/ 366 h 490"/>
                <a:gd name="T66" fmla="*/ 153 w 745"/>
                <a:gd name="T67" fmla="*/ 383 h 490"/>
                <a:gd name="T68" fmla="*/ 199 w 745"/>
                <a:gd name="T69" fmla="*/ 454 h 490"/>
                <a:gd name="T70" fmla="*/ 201 w 745"/>
                <a:gd name="T71" fmla="*/ 470 h 490"/>
                <a:gd name="T72" fmla="*/ 272 w 745"/>
                <a:gd name="T73" fmla="*/ 478 h 490"/>
                <a:gd name="T74" fmla="*/ 278 w 745"/>
                <a:gd name="T75" fmla="*/ 466 h 490"/>
                <a:gd name="T76" fmla="*/ 224 w 745"/>
                <a:gd name="T77" fmla="*/ 379 h 490"/>
                <a:gd name="T78" fmla="*/ 258 w 745"/>
                <a:gd name="T79" fmla="*/ 323 h 490"/>
                <a:gd name="T80" fmla="*/ 261 w 745"/>
                <a:gd name="T81" fmla="*/ 325 h 490"/>
                <a:gd name="T82" fmla="*/ 392 w 745"/>
                <a:gd name="T83" fmla="*/ 411 h 490"/>
                <a:gd name="T84" fmla="*/ 425 w 745"/>
                <a:gd name="T85" fmla="*/ 403 h 490"/>
                <a:gd name="T86" fmla="*/ 439 w 745"/>
                <a:gd name="T87" fmla="*/ 482 h 490"/>
                <a:gd name="T88" fmla="*/ 445 w 745"/>
                <a:gd name="T89" fmla="*/ 489 h 490"/>
                <a:gd name="T90" fmla="*/ 539 w 745"/>
                <a:gd name="T91" fmla="*/ 489 h 490"/>
                <a:gd name="T92" fmla="*/ 621 w 745"/>
                <a:gd name="T93" fmla="*/ 489 h 490"/>
                <a:gd name="T94" fmla="*/ 624 w 745"/>
                <a:gd name="T95" fmla="*/ 479 h 490"/>
                <a:gd name="T96" fmla="*/ 555 w 745"/>
                <a:gd name="T97" fmla="*/ 335 h 490"/>
                <a:gd name="T98" fmla="*/ 555 w 745"/>
                <a:gd name="T99" fmla="*/ 335 h 490"/>
                <a:gd name="T100" fmla="*/ 555 w 745"/>
                <a:gd name="T101" fmla="*/ 336 h 490"/>
                <a:gd name="T102" fmla="*/ 586 w 745"/>
                <a:gd name="T103" fmla="*/ 382 h 490"/>
                <a:gd name="T104" fmla="*/ 602 w 745"/>
                <a:gd name="T105" fmla="*/ 381 h 490"/>
                <a:gd name="T106" fmla="*/ 686 w 745"/>
                <a:gd name="T107" fmla="*/ 243 h 490"/>
                <a:gd name="T108" fmla="*/ 742 w 745"/>
                <a:gd name="T109" fmla="*/ 201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45" h="490">
                  <a:moveTo>
                    <a:pt x="489" y="373"/>
                  </a:moveTo>
                  <a:lnTo>
                    <a:pt x="489" y="373"/>
                  </a:lnTo>
                  <a:cubicBezTo>
                    <a:pt x="497" y="384"/>
                    <a:pt x="524" y="432"/>
                    <a:pt x="525" y="463"/>
                  </a:cubicBezTo>
                  <a:lnTo>
                    <a:pt x="525" y="463"/>
                  </a:lnTo>
                  <a:cubicBezTo>
                    <a:pt x="509" y="446"/>
                    <a:pt x="490" y="417"/>
                    <a:pt x="479" y="379"/>
                  </a:cubicBezTo>
                  <a:lnTo>
                    <a:pt x="479" y="379"/>
                  </a:lnTo>
                  <a:cubicBezTo>
                    <a:pt x="482" y="376"/>
                    <a:pt x="486" y="374"/>
                    <a:pt x="489" y="373"/>
                  </a:cubicBezTo>
                  <a:close/>
                  <a:moveTo>
                    <a:pt x="742" y="196"/>
                  </a:moveTo>
                  <a:lnTo>
                    <a:pt x="742" y="196"/>
                  </a:lnTo>
                  <a:cubicBezTo>
                    <a:pt x="742" y="193"/>
                    <a:pt x="739" y="193"/>
                    <a:pt x="737" y="194"/>
                  </a:cubicBezTo>
                  <a:lnTo>
                    <a:pt x="737" y="194"/>
                  </a:lnTo>
                  <a:cubicBezTo>
                    <a:pt x="713" y="205"/>
                    <a:pt x="695" y="213"/>
                    <a:pt x="681" y="216"/>
                  </a:cubicBezTo>
                  <a:lnTo>
                    <a:pt x="681" y="216"/>
                  </a:lnTo>
                  <a:cubicBezTo>
                    <a:pt x="675" y="211"/>
                    <a:pt x="666" y="203"/>
                    <a:pt x="654" y="193"/>
                  </a:cubicBezTo>
                  <a:lnTo>
                    <a:pt x="654" y="193"/>
                  </a:lnTo>
                  <a:cubicBezTo>
                    <a:pt x="686" y="175"/>
                    <a:pt x="708" y="146"/>
                    <a:pt x="716" y="131"/>
                  </a:cubicBezTo>
                  <a:lnTo>
                    <a:pt x="716" y="131"/>
                  </a:lnTo>
                  <a:cubicBezTo>
                    <a:pt x="718" y="130"/>
                    <a:pt x="718" y="127"/>
                    <a:pt x="716" y="125"/>
                  </a:cubicBezTo>
                  <a:lnTo>
                    <a:pt x="716" y="125"/>
                  </a:lnTo>
                  <a:cubicBezTo>
                    <a:pt x="715" y="124"/>
                    <a:pt x="712" y="124"/>
                    <a:pt x="710" y="124"/>
                  </a:cubicBezTo>
                  <a:lnTo>
                    <a:pt x="710" y="124"/>
                  </a:lnTo>
                  <a:cubicBezTo>
                    <a:pt x="664" y="159"/>
                    <a:pt x="639" y="168"/>
                    <a:pt x="625" y="168"/>
                  </a:cubicBezTo>
                  <a:lnTo>
                    <a:pt x="625" y="168"/>
                  </a:lnTo>
                  <a:cubicBezTo>
                    <a:pt x="595" y="142"/>
                    <a:pt x="556" y="111"/>
                    <a:pt x="511" y="80"/>
                  </a:cubicBezTo>
                  <a:lnTo>
                    <a:pt x="511" y="80"/>
                  </a:lnTo>
                  <a:cubicBezTo>
                    <a:pt x="444" y="35"/>
                    <a:pt x="344" y="72"/>
                    <a:pt x="344" y="72"/>
                  </a:cubicBezTo>
                  <a:lnTo>
                    <a:pt x="344" y="72"/>
                  </a:lnTo>
                  <a:cubicBezTo>
                    <a:pt x="258" y="106"/>
                    <a:pt x="136" y="156"/>
                    <a:pt x="61" y="190"/>
                  </a:cubicBezTo>
                  <a:lnTo>
                    <a:pt x="61" y="190"/>
                  </a:lnTo>
                  <a:cubicBezTo>
                    <a:pt x="49" y="196"/>
                    <a:pt x="35" y="195"/>
                    <a:pt x="26" y="185"/>
                  </a:cubicBezTo>
                  <a:lnTo>
                    <a:pt x="26" y="185"/>
                  </a:lnTo>
                  <a:cubicBezTo>
                    <a:pt x="10" y="170"/>
                    <a:pt x="12" y="141"/>
                    <a:pt x="41" y="129"/>
                  </a:cubicBezTo>
                  <a:lnTo>
                    <a:pt x="41" y="129"/>
                  </a:lnTo>
                  <a:cubicBezTo>
                    <a:pt x="75" y="113"/>
                    <a:pt x="113" y="95"/>
                    <a:pt x="98" y="48"/>
                  </a:cubicBezTo>
                  <a:lnTo>
                    <a:pt x="98" y="48"/>
                  </a:lnTo>
                  <a:cubicBezTo>
                    <a:pt x="101" y="38"/>
                    <a:pt x="94" y="26"/>
                    <a:pt x="78" y="17"/>
                  </a:cubicBezTo>
                  <a:lnTo>
                    <a:pt x="78" y="17"/>
                  </a:lnTo>
                  <a:cubicBezTo>
                    <a:pt x="68" y="12"/>
                    <a:pt x="63" y="5"/>
                    <a:pt x="60" y="1"/>
                  </a:cubicBezTo>
                  <a:lnTo>
                    <a:pt x="60" y="1"/>
                  </a:lnTo>
                  <a:cubicBezTo>
                    <a:pt x="59" y="0"/>
                    <a:pt x="58" y="0"/>
                    <a:pt x="58" y="2"/>
                  </a:cubicBezTo>
                  <a:lnTo>
                    <a:pt x="58" y="2"/>
                  </a:lnTo>
                  <a:cubicBezTo>
                    <a:pt x="60" y="43"/>
                    <a:pt x="80" y="52"/>
                    <a:pt x="89" y="53"/>
                  </a:cubicBezTo>
                  <a:lnTo>
                    <a:pt x="89" y="53"/>
                  </a:lnTo>
                  <a:cubicBezTo>
                    <a:pt x="113" y="114"/>
                    <a:pt x="25" y="107"/>
                    <a:pt x="9" y="151"/>
                  </a:cubicBezTo>
                  <a:lnTo>
                    <a:pt x="9" y="151"/>
                  </a:lnTo>
                  <a:cubicBezTo>
                    <a:pt x="0" y="177"/>
                    <a:pt x="19" y="200"/>
                    <a:pt x="39" y="214"/>
                  </a:cubicBezTo>
                  <a:lnTo>
                    <a:pt x="39" y="214"/>
                  </a:lnTo>
                  <a:cubicBezTo>
                    <a:pt x="42" y="241"/>
                    <a:pt x="50" y="301"/>
                    <a:pt x="60" y="325"/>
                  </a:cubicBezTo>
                  <a:lnTo>
                    <a:pt x="60" y="325"/>
                  </a:lnTo>
                  <a:cubicBezTo>
                    <a:pt x="69" y="344"/>
                    <a:pt x="60" y="357"/>
                    <a:pt x="52" y="365"/>
                  </a:cubicBezTo>
                  <a:lnTo>
                    <a:pt x="52" y="365"/>
                  </a:lnTo>
                  <a:cubicBezTo>
                    <a:pt x="48" y="369"/>
                    <a:pt x="47" y="377"/>
                    <a:pt x="52" y="382"/>
                  </a:cubicBezTo>
                  <a:lnTo>
                    <a:pt x="52" y="382"/>
                  </a:lnTo>
                  <a:cubicBezTo>
                    <a:pt x="67" y="399"/>
                    <a:pt x="97" y="435"/>
                    <a:pt x="99" y="453"/>
                  </a:cubicBezTo>
                  <a:lnTo>
                    <a:pt x="100" y="470"/>
                  </a:lnTo>
                  <a:lnTo>
                    <a:pt x="100" y="470"/>
                  </a:lnTo>
                  <a:cubicBezTo>
                    <a:pt x="100" y="474"/>
                    <a:pt x="103" y="477"/>
                    <a:pt x="107" y="477"/>
                  </a:cubicBezTo>
                  <a:lnTo>
                    <a:pt x="172" y="477"/>
                  </a:lnTo>
                  <a:lnTo>
                    <a:pt x="172" y="477"/>
                  </a:lnTo>
                  <a:cubicBezTo>
                    <a:pt x="177" y="477"/>
                    <a:pt x="181" y="470"/>
                    <a:pt x="179" y="465"/>
                  </a:cubicBezTo>
                  <a:lnTo>
                    <a:pt x="123" y="378"/>
                  </a:lnTo>
                  <a:lnTo>
                    <a:pt x="123" y="378"/>
                  </a:lnTo>
                  <a:cubicBezTo>
                    <a:pt x="120" y="374"/>
                    <a:pt x="122" y="367"/>
                    <a:pt x="127" y="364"/>
                  </a:cubicBezTo>
                  <a:lnTo>
                    <a:pt x="163" y="348"/>
                  </a:lnTo>
                  <a:lnTo>
                    <a:pt x="163" y="348"/>
                  </a:lnTo>
                  <a:cubicBezTo>
                    <a:pt x="161" y="355"/>
                    <a:pt x="157" y="361"/>
                    <a:pt x="153" y="366"/>
                  </a:cubicBezTo>
                  <a:lnTo>
                    <a:pt x="153" y="366"/>
                  </a:lnTo>
                  <a:cubicBezTo>
                    <a:pt x="149" y="370"/>
                    <a:pt x="149" y="378"/>
                    <a:pt x="153" y="383"/>
                  </a:cubicBezTo>
                  <a:lnTo>
                    <a:pt x="153" y="383"/>
                  </a:lnTo>
                  <a:cubicBezTo>
                    <a:pt x="168" y="400"/>
                    <a:pt x="198" y="436"/>
                    <a:pt x="199" y="454"/>
                  </a:cubicBezTo>
                  <a:lnTo>
                    <a:pt x="201" y="470"/>
                  </a:lnTo>
                  <a:lnTo>
                    <a:pt x="201" y="470"/>
                  </a:lnTo>
                  <a:cubicBezTo>
                    <a:pt x="201" y="475"/>
                    <a:pt x="204" y="478"/>
                    <a:pt x="208" y="478"/>
                  </a:cubicBezTo>
                  <a:lnTo>
                    <a:pt x="272" y="478"/>
                  </a:lnTo>
                  <a:lnTo>
                    <a:pt x="272" y="478"/>
                  </a:lnTo>
                  <a:cubicBezTo>
                    <a:pt x="278" y="478"/>
                    <a:pt x="282" y="471"/>
                    <a:pt x="278" y="466"/>
                  </a:cubicBezTo>
                  <a:lnTo>
                    <a:pt x="224" y="379"/>
                  </a:lnTo>
                  <a:lnTo>
                    <a:pt x="224" y="379"/>
                  </a:lnTo>
                  <a:cubicBezTo>
                    <a:pt x="222" y="376"/>
                    <a:pt x="241" y="346"/>
                    <a:pt x="258" y="323"/>
                  </a:cubicBezTo>
                  <a:lnTo>
                    <a:pt x="258" y="323"/>
                  </a:lnTo>
                  <a:cubicBezTo>
                    <a:pt x="259" y="324"/>
                    <a:pt x="260" y="325"/>
                    <a:pt x="261" y="325"/>
                  </a:cubicBezTo>
                  <a:lnTo>
                    <a:pt x="261" y="325"/>
                  </a:lnTo>
                  <a:cubicBezTo>
                    <a:pt x="286" y="355"/>
                    <a:pt x="344" y="416"/>
                    <a:pt x="392" y="411"/>
                  </a:cubicBezTo>
                  <a:lnTo>
                    <a:pt x="392" y="411"/>
                  </a:lnTo>
                  <a:cubicBezTo>
                    <a:pt x="402" y="410"/>
                    <a:pt x="413" y="407"/>
                    <a:pt x="425" y="403"/>
                  </a:cubicBezTo>
                  <a:lnTo>
                    <a:pt x="425" y="403"/>
                  </a:lnTo>
                  <a:cubicBezTo>
                    <a:pt x="425" y="403"/>
                    <a:pt x="449" y="439"/>
                    <a:pt x="443" y="475"/>
                  </a:cubicBezTo>
                  <a:lnTo>
                    <a:pt x="439" y="482"/>
                  </a:lnTo>
                  <a:lnTo>
                    <a:pt x="439" y="482"/>
                  </a:lnTo>
                  <a:cubicBezTo>
                    <a:pt x="439" y="486"/>
                    <a:pt x="441" y="489"/>
                    <a:pt x="445" y="489"/>
                  </a:cubicBezTo>
                  <a:lnTo>
                    <a:pt x="526" y="489"/>
                  </a:lnTo>
                  <a:lnTo>
                    <a:pt x="539" y="489"/>
                  </a:lnTo>
                  <a:lnTo>
                    <a:pt x="621" y="489"/>
                  </a:lnTo>
                  <a:lnTo>
                    <a:pt x="621" y="489"/>
                  </a:lnTo>
                  <a:cubicBezTo>
                    <a:pt x="625" y="489"/>
                    <a:pt x="628" y="483"/>
                    <a:pt x="624" y="479"/>
                  </a:cubicBezTo>
                  <a:lnTo>
                    <a:pt x="624" y="479"/>
                  </a:lnTo>
                  <a:cubicBezTo>
                    <a:pt x="607" y="465"/>
                    <a:pt x="567" y="422"/>
                    <a:pt x="548" y="338"/>
                  </a:cubicBezTo>
                  <a:lnTo>
                    <a:pt x="555" y="335"/>
                  </a:lnTo>
                  <a:lnTo>
                    <a:pt x="555" y="335"/>
                  </a:lnTo>
                  <a:lnTo>
                    <a:pt x="555" y="335"/>
                  </a:lnTo>
                  <a:lnTo>
                    <a:pt x="555" y="336"/>
                  </a:lnTo>
                  <a:lnTo>
                    <a:pt x="555" y="336"/>
                  </a:lnTo>
                  <a:cubicBezTo>
                    <a:pt x="564" y="352"/>
                    <a:pt x="575" y="370"/>
                    <a:pt x="586" y="382"/>
                  </a:cubicBezTo>
                  <a:lnTo>
                    <a:pt x="586" y="382"/>
                  </a:lnTo>
                  <a:cubicBezTo>
                    <a:pt x="590" y="386"/>
                    <a:pt x="598" y="386"/>
                    <a:pt x="602" y="381"/>
                  </a:cubicBezTo>
                  <a:lnTo>
                    <a:pt x="602" y="381"/>
                  </a:lnTo>
                  <a:cubicBezTo>
                    <a:pt x="623" y="359"/>
                    <a:pt x="676" y="295"/>
                    <a:pt x="686" y="243"/>
                  </a:cubicBezTo>
                  <a:lnTo>
                    <a:pt x="686" y="243"/>
                  </a:lnTo>
                  <a:cubicBezTo>
                    <a:pt x="712" y="230"/>
                    <a:pt x="732" y="212"/>
                    <a:pt x="742" y="201"/>
                  </a:cubicBezTo>
                  <a:lnTo>
                    <a:pt x="742" y="201"/>
                  </a:lnTo>
                  <a:cubicBezTo>
                    <a:pt x="744" y="200"/>
                    <a:pt x="744" y="197"/>
                    <a:pt x="742" y="1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4" name="Freeform 24">
              <a:extLst>
                <a:ext uri="{FF2B5EF4-FFF2-40B4-BE49-F238E27FC236}">
                  <a16:creationId xmlns:a16="http://schemas.microsoft.com/office/drawing/2014/main" id="{2D4E5FB9-AC9D-4AE8-A9A3-6549BEBE0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3027" y="4599472"/>
              <a:ext cx="1208735" cy="600442"/>
            </a:xfrm>
            <a:custGeom>
              <a:avLst/>
              <a:gdLst>
                <a:gd name="T0" fmla="*/ 1294 w 1359"/>
                <a:gd name="T1" fmla="*/ 0 h 673"/>
                <a:gd name="T2" fmla="*/ 64 w 1359"/>
                <a:gd name="T3" fmla="*/ 0 h 673"/>
                <a:gd name="T4" fmla="*/ 64 w 1359"/>
                <a:gd name="T5" fmla="*/ 0 h 673"/>
                <a:gd name="T6" fmla="*/ 0 w 1359"/>
                <a:gd name="T7" fmla="*/ 64 h 673"/>
                <a:gd name="T8" fmla="*/ 0 w 1359"/>
                <a:gd name="T9" fmla="*/ 647 h 673"/>
                <a:gd name="T10" fmla="*/ 0 w 1359"/>
                <a:gd name="T11" fmla="*/ 647 h 673"/>
                <a:gd name="T12" fmla="*/ 33 w 1359"/>
                <a:gd name="T13" fmla="*/ 661 h 673"/>
                <a:gd name="T14" fmla="*/ 161 w 1359"/>
                <a:gd name="T15" fmla="*/ 541 h 673"/>
                <a:gd name="T16" fmla="*/ 1294 w 1359"/>
                <a:gd name="T17" fmla="*/ 541 h 673"/>
                <a:gd name="T18" fmla="*/ 1294 w 1359"/>
                <a:gd name="T19" fmla="*/ 541 h 673"/>
                <a:gd name="T20" fmla="*/ 1358 w 1359"/>
                <a:gd name="T21" fmla="*/ 478 h 673"/>
                <a:gd name="T22" fmla="*/ 1358 w 1359"/>
                <a:gd name="T23" fmla="*/ 64 h 673"/>
                <a:gd name="T24" fmla="*/ 1358 w 1359"/>
                <a:gd name="T25" fmla="*/ 64 h 673"/>
                <a:gd name="T26" fmla="*/ 1294 w 1359"/>
                <a:gd name="T2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9" h="673">
                  <a:moveTo>
                    <a:pt x="1294" y="0"/>
                  </a:moveTo>
                  <a:lnTo>
                    <a:pt x="64" y="0"/>
                  </a:lnTo>
                  <a:lnTo>
                    <a:pt x="64" y="0"/>
                  </a:lnTo>
                  <a:cubicBezTo>
                    <a:pt x="30" y="0"/>
                    <a:pt x="0" y="28"/>
                    <a:pt x="0" y="64"/>
                  </a:cubicBezTo>
                  <a:lnTo>
                    <a:pt x="0" y="647"/>
                  </a:lnTo>
                  <a:lnTo>
                    <a:pt x="0" y="647"/>
                  </a:lnTo>
                  <a:cubicBezTo>
                    <a:pt x="0" y="664"/>
                    <a:pt x="21" y="672"/>
                    <a:pt x="33" y="661"/>
                  </a:cubicBezTo>
                  <a:lnTo>
                    <a:pt x="161" y="541"/>
                  </a:lnTo>
                  <a:lnTo>
                    <a:pt x="1294" y="541"/>
                  </a:lnTo>
                  <a:lnTo>
                    <a:pt x="1294" y="541"/>
                  </a:lnTo>
                  <a:cubicBezTo>
                    <a:pt x="1329" y="541"/>
                    <a:pt x="1358" y="513"/>
                    <a:pt x="1358" y="478"/>
                  </a:cubicBezTo>
                  <a:lnTo>
                    <a:pt x="1358" y="64"/>
                  </a:lnTo>
                  <a:lnTo>
                    <a:pt x="1358" y="64"/>
                  </a:lnTo>
                  <a:cubicBezTo>
                    <a:pt x="1358" y="28"/>
                    <a:pt x="1329" y="0"/>
                    <a:pt x="129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F7E4DBB-6E1D-4914-A732-555E5FA1B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3175" y="4723795"/>
              <a:ext cx="798836" cy="226297"/>
            </a:xfrm>
            <a:custGeom>
              <a:avLst/>
              <a:gdLst>
                <a:gd name="connsiteX0" fmla="*/ 747521 w 798836"/>
                <a:gd name="connsiteY0" fmla="*/ 124324 h 226297"/>
                <a:gd name="connsiteX1" fmla="*/ 724777 w 798836"/>
                <a:gd name="connsiteY1" fmla="*/ 134981 h 226297"/>
                <a:gd name="connsiteX2" fmla="*/ 724777 w 798836"/>
                <a:gd name="connsiteY2" fmla="*/ 196905 h 226297"/>
                <a:gd name="connsiteX3" fmla="*/ 770266 w 798836"/>
                <a:gd name="connsiteY3" fmla="*/ 196905 h 226297"/>
                <a:gd name="connsiteX4" fmla="*/ 770266 w 798836"/>
                <a:gd name="connsiteY4" fmla="*/ 135879 h 226297"/>
                <a:gd name="connsiteX5" fmla="*/ 747521 w 798836"/>
                <a:gd name="connsiteY5" fmla="*/ 124324 h 226297"/>
                <a:gd name="connsiteX6" fmla="*/ 747075 w 798836"/>
                <a:gd name="connsiteY6" fmla="*/ 107160 h 226297"/>
                <a:gd name="connsiteX7" fmla="*/ 798807 w 798836"/>
                <a:gd name="connsiteY7" fmla="*/ 166392 h 226297"/>
                <a:gd name="connsiteX8" fmla="*/ 784536 w 798836"/>
                <a:gd name="connsiteY8" fmla="*/ 209470 h 226297"/>
                <a:gd name="connsiteX9" fmla="*/ 710506 w 798836"/>
                <a:gd name="connsiteY9" fmla="*/ 209470 h 226297"/>
                <a:gd name="connsiteX10" fmla="*/ 747075 w 798836"/>
                <a:gd name="connsiteY10" fmla="*/ 107160 h 226297"/>
                <a:gd name="connsiteX11" fmla="*/ 438288 w 798836"/>
                <a:gd name="connsiteY11" fmla="*/ 27831 h 226297"/>
                <a:gd name="connsiteX12" fmla="*/ 395958 w 798836"/>
                <a:gd name="connsiteY12" fmla="*/ 49971 h 226297"/>
                <a:gd name="connsiteX13" fmla="*/ 395958 w 798836"/>
                <a:gd name="connsiteY13" fmla="*/ 174313 h 226297"/>
                <a:gd name="connsiteX14" fmla="*/ 480617 w 798836"/>
                <a:gd name="connsiteY14" fmla="*/ 174313 h 226297"/>
                <a:gd name="connsiteX15" fmla="*/ 480617 w 798836"/>
                <a:gd name="connsiteY15" fmla="*/ 49971 h 226297"/>
                <a:gd name="connsiteX16" fmla="*/ 438288 w 798836"/>
                <a:gd name="connsiteY16" fmla="*/ 27831 h 226297"/>
                <a:gd name="connsiteX17" fmla="*/ 225483 w 798836"/>
                <a:gd name="connsiteY17" fmla="*/ 27831 h 226297"/>
                <a:gd name="connsiteX18" fmla="*/ 183416 w 798836"/>
                <a:gd name="connsiteY18" fmla="*/ 49971 h 226297"/>
                <a:gd name="connsiteX19" fmla="*/ 183416 w 798836"/>
                <a:gd name="connsiteY19" fmla="*/ 174313 h 226297"/>
                <a:gd name="connsiteX20" fmla="*/ 267551 w 798836"/>
                <a:gd name="connsiteY20" fmla="*/ 174313 h 226297"/>
                <a:gd name="connsiteX21" fmla="*/ 267551 w 798836"/>
                <a:gd name="connsiteY21" fmla="*/ 49971 h 226297"/>
                <a:gd name="connsiteX22" fmla="*/ 225483 w 798836"/>
                <a:gd name="connsiteY22" fmla="*/ 27831 h 226297"/>
                <a:gd name="connsiteX23" fmla="*/ 609608 w 798836"/>
                <a:gd name="connsiteY23" fmla="*/ 20332 h 226297"/>
                <a:gd name="connsiteX24" fmla="*/ 586529 w 798836"/>
                <a:gd name="connsiteY24" fmla="*/ 31775 h 226297"/>
                <a:gd name="connsiteX25" fmla="*/ 586529 w 798836"/>
                <a:gd name="connsiteY25" fmla="*/ 93699 h 226297"/>
                <a:gd name="connsiteX26" fmla="*/ 632017 w 798836"/>
                <a:gd name="connsiteY26" fmla="*/ 93699 h 226297"/>
                <a:gd name="connsiteX27" fmla="*/ 632017 w 798836"/>
                <a:gd name="connsiteY27" fmla="*/ 31775 h 226297"/>
                <a:gd name="connsiteX28" fmla="*/ 609608 w 798836"/>
                <a:gd name="connsiteY28" fmla="*/ 20332 h 226297"/>
                <a:gd name="connsiteX29" fmla="*/ 0 w 798836"/>
                <a:gd name="connsiteY29" fmla="*/ 5184 h 226297"/>
                <a:gd name="connsiteX30" fmla="*/ 81507 w 798836"/>
                <a:gd name="connsiteY30" fmla="*/ 5184 h 226297"/>
                <a:gd name="connsiteX31" fmla="*/ 81507 w 798836"/>
                <a:gd name="connsiteY31" fmla="*/ 224057 h 226297"/>
                <a:gd name="connsiteX32" fmla="*/ 49810 w 798836"/>
                <a:gd name="connsiteY32" fmla="*/ 224057 h 226297"/>
                <a:gd name="connsiteX33" fmla="*/ 49810 w 798836"/>
                <a:gd name="connsiteY33" fmla="*/ 32095 h 226297"/>
                <a:gd name="connsiteX34" fmla="*/ 0 w 798836"/>
                <a:gd name="connsiteY34" fmla="*/ 32095 h 226297"/>
                <a:gd name="connsiteX35" fmla="*/ 741724 w 798836"/>
                <a:gd name="connsiteY35" fmla="*/ 4851 h 226297"/>
                <a:gd name="connsiteX36" fmla="*/ 764914 w 798836"/>
                <a:gd name="connsiteY36" fmla="*/ 4851 h 226297"/>
                <a:gd name="connsiteX37" fmla="*/ 615962 w 798836"/>
                <a:gd name="connsiteY37" fmla="*/ 223829 h 226297"/>
                <a:gd name="connsiteX38" fmla="*/ 592772 w 798836"/>
                <a:gd name="connsiteY38" fmla="*/ 223829 h 226297"/>
                <a:gd name="connsiteX39" fmla="*/ 609719 w 798836"/>
                <a:gd name="connsiteY39" fmla="*/ 3056 h 226297"/>
                <a:gd name="connsiteX40" fmla="*/ 660559 w 798836"/>
                <a:gd name="connsiteY40" fmla="*/ 63185 h 226297"/>
                <a:gd name="connsiteX41" fmla="*/ 645396 w 798836"/>
                <a:gd name="connsiteY41" fmla="*/ 105365 h 226297"/>
                <a:gd name="connsiteX42" fmla="*/ 572258 w 798836"/>
                <a:gd name="connsiteY42" fmla="*/ 105365 h 226297"/>
                <a:gd name="connsiteX43" fmla="*/ 609719 w 798836"/>
                <a:gd name="connsiteY43" fmla="*/ 3056 h 226297"/>
                <a:gd name="connsiteX44" fmla="*/ 214351 w 798836"/>
                <a:gd name="connsiteY44" fmla="*/ 686 h 226297"/>
                <a:gd name="connsiteX45" fmla="*/ 302458 w 798836"/>
                <a:gd name="connsiteY45" fmla="*/ 51760 h 226297"/>
                <a:gd name="connsiteX46" fmla="*/ 272026 w 798836"/>
                <a:gd name="connsiteY46" fmla="*/ 210989 h 226297"/>
                <a:gd name="connsiteX47" fmla="*/ 179835 w 798836"/>
                <a:gd name="connsiteY47" fmla="*/ 210989 h 226297"/>
                <a:gd name="connsiteX48" fmla="*/ 179835 w 798836"/>
                <a:gd name="connsiteY48" fmla="*/ 13294 h 226297"/>
                <a:gd name="connsiteX49" fmla="*/ 214351 w 798836"/>
                <a:gd name="connsiteY49" fmla="*/ 686 h 226297"/>
                <a:gd name="connsiteX50" fmla="*/ 426521 w 798836"/>
                <a:gd name="connsiteY50" fmla="*/ 686 h 226297"/>
                <a:gd name="connsiteX51" fmla="*/ 515371 w 798836"/>
                <a:gd name="connsiteY51" fmla="*/ 51760 h 226297"/>
                <a:gd name="connsiteX52" fmla="*/ 483290 w 798836"/>
                <a:gd name="connsiteY52" fmla="*/ 210989 h 226297"/>
                <a:gd name="connsiteX53" fmla="*/ 391502 w 798836"/>
                <a:gd name="connsiteY53" fmla="*/ 210989 h 226297"/>
                <a:gd name="connsiteX54" fmla="*/ 391502 w 798836"/>
                <a:gd name="connsiteY54" fmla="*/ 13294 h 226297"/>
                <a:gd name="connsiteX55" fmla="*/ 426521 w 798836"/>
                <a:gd name="connsiteY55" fmla="*/ 686 h 2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98836" h="226297">
                  <a:moveTo>
                    <a:pt x="747521" y="124324"/>
                  </a:moveTo>
                  <a:cubicBezTo>
                    <a:pt x="738825" y="124212"/>
                    <a:pt x="730128" y="127802"/>
                    <a:pt x="724777" y="134981"/>
                  </a:cubicBezTo>
                  <a:cubicBezTo>
                    <a:pt x="714966" y="149340"/>
                    <a:pt x="714966" y="183444"/>
                    <a:pt x="724777" y="196905"/>
                  </a:cubicBezTo>
                  <a:cubicBezTo>
                    <a:pt x="735480" y="212162"/>
                    <a:pt x="759562" y="212162"/>
                    <a:pt x="770266" y="196905"/>
                  </a:cubicBezTo>
                  <a:cubicBezTo>
                    <a:pt x="780969" y="183444"/>
                    <a:pt x="780969" y="149340"/>
                    <a:pt x="770266" y="135879"/>
                  </a:cubicBezTo>
                  <a:cubicBezTo>
                    <a:pt x="764914" y="128251"/>
                    <a:pt x="756218" y="124436"/>
                    <a:pt x="747521" y="124324"/>
                  </a:cubicBezTo>
                  <a:close/>
                  <a:moveTo>
                    <a:pt x="747075" y="107160"/>
                  </a:moveTo>
                  <a:cubicBezTo>
                    <a:pt x="780077" y="105365"/>
                    <a:pt x="799699" y="134084"/>
                    <a:pt x="798807" y="166392"/>
                  </a:cubicBezTo>
                  <a:cubicBezTo>
                    <a:pt x="798807" y="184341"/>
                    <a:pt x="794348" y="198700"/>
                    <a:pt x="784536" y="209470"/>
                  </a:cubicBezTo>
                  <a:cubicBezTo>
                    <a:pt x="767590" y="231906"/>
                    <a:pt x="728345" y="231906"/>
                    <a:pt x="710506" y="209470"/>
                  </a:cubicBezTo>
                  <a:cubicBezTo>
                    <a:pt x="682857" y="177161"/>
                    <a:pt x="697128" y="104468"/>
                    <a:pt x="747075" y="107160"/>
                  </a:cubicBezTo>
                  <a:close/>
                  <a:moveTo>
                    <a:pt x="438288" y="27831"/>
                  </a:moveTo>
                  <a:cubicBezTo>
                    <a:pt x="422024" y="27831"/>
                    <a:pt x="405761" y="35211"/>
                    <a:pt x="395958" y="49971"/>
                  </a:cubicBezTo>
                  <a:cubicBezTo>
                    <a:pt x="375462" y="75018"/>
                    <a:pt x="375462" y="149265"/>
                    <a:pt x="395958" y="174313"/>
                  </a:cubicBezTo>
                  <a:cubicBezTo>
                    <a:pt x="415563" y="202938"/>
                    <a:pt x="461012" y="203833"/>
                    <a:pt x="480617" y="174313"/>
                  </a:cubicBezTo>
                  <a:cubicBezTo>
                    <a:pt x="501113" y="149265"/>
                    <a:pt x="501113" y="75018"/>
                    <a:pt x="480617" y="49971"/>
                  </a:cubicBezTo>
                  <a:cubicBezTo>
                    <a:pt x="470814" y="35211"/>
                    <a:pt x="454551" y="27831"/>
                    <a:pt x="438288" y="27831"/>
                  </a:cubicBezTo>
                  <a:close/>
                  <a:moveTo>
                    <a:pt x="225483" y="27831"/>
                  </a:moveTo>
                  <a:cubicBezTo>
                    <a:pt x="209149" y="27831"/>
                    <a:pt x="192814" y="35211"/>
                    <a:pt x="183416" y="49971"/>
                  </a:cubicBezTo>
                  <a:cubicBezTo>
                    <a:pt x="161934" y="75018"/>
                    <a:pt x="161934" y="149265"/>
                    <a:pt x="183416" y="174313"/>
                  </a:cubicBezTo>
                  <a:cubicBezTo>
                    <a:pt x="202212" y="202938"/>
                    <a:pt x="248754" y="203833"/>
                    <a:pt x="267551" y="174313"/>
                  </a:cubicBezTo>
                  <a:cubicBezTo>
                    <a:pt x="289032" y="149265"/>
                    <a:pt x="289032" y="75018"/>
                    <a:pt x="267551" y="49971"/>
                  </a:cubicBezTo>
                  <a:cubicBezTo>
                    <a:pt x="258153" y="35211"/>
                    <a:pt x="241818" y="27831"/>
                    <a:pt x="225483" y="27831"/>
                  </a:cubicBezTo>
                  <a:close/>
                  <a:moveTo>
                    <a:pt x="609608" y="20332"/>
                  </a:moveTo>
                  <a:cubicBezTo>
                    <a:pt x="600800" y="20332"/>
                    <a:pt x="591880" y="24146"/>
                    <a:pt x="586529" y="31775"/>
                  </a:cubicBezTo>
                  <a:cubicBezTo>
                    <a:pt x="576717" y="46134"/>
                    <a:pt x="576717" y="79339"/>
                    <a:pt x="586529" y="93699"/>
                  </a:cubicBezTo>
                  <a:cubicBezTo>
                    <a:pt x="597232" y="108955"/>
                    <a:pt x="622206" y="108058"/>
                    <a:pt x="632017" y="93699"/>
                  </a:cubicBezTo>
                  <a:cubicBezTo>
                    <a:pt x="642720" y="80237"/>
                    <a:pt x="642720" y="45236"/>
                    <a:pt x="632017" y="31775"/>
                  </a:cubicBezTo>
                  <a:cubicBezTo>
                    <a:pt x="627111" y="24146"/>
                    <a:pt x="618415" y="20332"/>
                    <a:pt x="609608" y="20332"/>
                  </a:cubicBezTo>
                  <a:close/>
                  <a:moveTo>
                    <a:pt x="0" y="5184"/>
                  </a:moveTo>
                  <a:lnTo>
                    <a:pt x="81507" y="5184"/>
                  </a:lnTo>
                  <a:lnTo>
                    <a:pt x="81507" y="224057"/>
                  </a:lnTo>
                  <a:lnTo>
                    <a:pt x="49810" y="224057"/>
                  </a:lnTo>
                  <a:lnTo>
                    <a:pt x="49810" y="32095"/>
                  </a:lnTo>
                  <a:lnTo>
                    <a:pt x="0" y="32095"/>
                  </a:lnTo>
                  <a:close/>
                  <a:moveTo>
                    <a:pt x="741724" y="4851"/>
                  </a:moveTo>
                  <a:lnTo>
                    <a:pt x="764914" y="4851"/>
                  </a:lnTo>
                  <a:lnTo>
                    <a:pt x="615962" y="223829"/>
                  </a:lnTo>
                  <a:lnTo>
                    <a:pt x="592772" y="223829"/>
                  </a:lnTo>
                  <a:close/>
                  <a:moveTo>
                    <a:pt x="609719" y="3056"/>
                  </a:moveTo>
                  <a:cubicBezTo>
                    <a:pt x="641828" y="3056"/>
                    <a:pt x="660559" y="30877"/>
                    <a:pt x="660559" y="63185"/>
                  </a:cubicBezTo>
                  <a:cubicBezTo>
                    <a:pt x="660559" y="80237"/>
                    <a:pt x="656099" y="95493"/>
                    <a:pt x="645396" y="105365"/>
                  </a:cubicBezTo>
                  <a:cubicBezTo>
                    <a:pt x="629341" y="127802"/>
                    <a:pt x="590096" y="127802"/>
                    <a:pt x="572258" y="105365"/>
                  </a:cubicBezTo>
                  <a:cubicBezTo>
                    <a:pt x="545500" y="73955"/>
                    <a:pt x="558879" y="1261"/>
                    <a:pt x="609719" y="3056"/>
                  </a:cubicBezTo>
                  <a:close/>
                  <a:moveTo>
                    <a:pt x="214351" y="686"/>
                  </a:moveTo>
                  <a:cubicBezTo>
                    <a:pt x="250265" y="-3926"/>
                    <a:pt x="287689" y="14860"/>
                    <a:pt x="302458" y="51760"/>
                  </a:cubicBezTo>
                  <a:cubicBezTo>
                    <a:pt x="324834" y="100065"/>
                    <a:pt x="319464" y="179680"/>
                    <a:pt x="272026" y="210989"/>
                  </a:cubicBezTo>
                  <a:cubicBezTo>
                    <a:pt x="246069" y="227986"/>
                    <a:pt x="205792" y="227986"/>
                    <a:pt x="179835" y="210989"/>
                  </a:cubicBezTo>
                  <a:cubicBezTo>
                    <a:pt x="121657" y="172524"/>
                    <a:pt x="121657" y="51760"/>
                    <a:pt x="179835" y="13294"/>
                  </a:cubicBezTo>
                  <a:cubicBezTo>
                    <a:pt x="190576" y="6362"/>
                    <a:pt x="202379" y="2224"/>
                    <a:pt x="214351" y="686"/>
                  </a:cubicBezTo>
                  <a:close/>
                  <a:moveTo>
                    <a:pt x="426521" y="686"/>
                  </a:moveTo>
                  <a:cubicBezTo>
                    <a:pt x="462905" y="-3926"/>
                    <a:pt x="500667" y="14860"/>
                    <a:pt x="515371" y="51760"/>
                  </a:cubicBezTo>
                  <a:cubicBezTo>
                    <a:pt x="536759" y="100065"/>
                    <a:pt x="530521" y="179680"/>
                    <a:pt x="483290" y="210989"/>
                  </a:cubicBezTo>
                  <a:cubicBezTo>
                    <a:pt x="458338" y="227986"/>
                    <a:pt x="418237" y="227986"/>
                    <a:pt x="391502" y="210989"/>
                  </a:cubicBezTo>
                  <a:cubicBezTo>
                    <a:pt x="333578" y="172524"/>
                    <a:pt x="333578" y="51760"/>
                    <a:pt x="391502" y="13294"/>
                  </a:cubicBezTo>
                  <a:cubicBezTo>
                    <a:pt x="402419" y="6362"/>
                    <a:pt x="414393" y="2224"/>
                    <a:pt x="426521" y="6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81A6F09-AE82-47DE-97C3-9995C27B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487" y="6945411"/>
              <a:ext cx="710159" cy="133429"/>
            </a:xfrm>
            <a:custGeom>
              <a:avLst/>
              <a:gdLst>
                <a:gd name="connsiteX0" fmla="*/ 61908 w 710159"/>
                <a:gd name="connsiteY0" fmla="*/ 0 h 133429"/>
                <a:gd name="connsiteX1" fmla="*/ 710159 w 710159"/>
                <a:gd name="connsiteY1" fmla="*/ 0 h 133429"/>
                <a:gd name="connsiteX2" fmla="*/ 633740 w 710159"/>
                <a:gd name="connsiteY2" fmla="*/ 133429 h 133429"/>
                <a:gd name="connsiteX3" fmla="*/ 0 w 710159"/>
                <a:gd name="connsiteY3" fmla="*/ 128961 h 13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0159" h="133429">
                  <a:moveTo>
                    <a:pt x="61908" y="0"/>
                  </a:moveTo>
                  <a:lnTo>
                    <a:pt x="710159" y="0"/>
                  </a:lnTo>
                  <a:lnTo>
                    <a:pt x="633740" y="133429"/>
                  </a:lnTo>
                  <a:lnTo>
                    <a:pt x="0" y="128961"/>
                  </a:lnTo>
                  <a:close/>
                </a:path>
              </a:pathLst>
            </a:custGeom>
            <a:solidFill>
              <a:srgbClr val="111340">
                <a:alpha val="31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DC6BDB6A-30B6-45DE-88D9-78556F5E3D27}"/>
              </a:ext>
            </a:extLst>
          </p:cNvPr>
          <p:cNvSpPr txBox="1"/>
          <p:nvPr/>
        </p:nvSpPr>
        <p:spPr>
          <a:xfrm>
            <a:off x="3094171" y="102613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8E7BE7-5344-4209-8CE2-57C47A4D7C36}"/>
              </a:ext>
            </a:extLst>
          </p:cNvPr>
          <p:cNvSpPr txBox="1"/>
          <p:nvPr/>
        </p:nvSpPr>
        <p:spPr>
          <a:xfrm>
            <a:off x="3094171" y="1097826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CEE471E-4CEC-434A-953B-A9237966F681}"/>
              </a:ext>
            </a:extLst>
          </p:cNvPr>
          <p:cNvSpPr txBox="1"/>
          <p:nvPr/>
        </p:nvSpPr>
        <p:spPr>
          <a:xfrm>
            <a:off x="3094172" y="8586913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22EAA7-F56E-4AD4-9AF0-558742442A29}"/>
              </a:ext>
            </a:extLst>
          </p:cNvPr>
          <p:cNvSpPr txBox="1"/>
          <p:nvPr/>
        </p:nvSpPr>
        <p:spPr>
          <a:xfrm>
            <a:off x="10059151" y="102613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8A8663A-DE0B-4F55-A50D-68E162C66CB2}"/>
              </a:ext>
            </a:extLst>
          </p:cNvPr>
          <p:cNvSpPr txBox="1"/>
          <p:nvPr/>
        </p:nvSpPr>
        <p:spPr>
          <a:xfrm>
            <a:off x="10059151" y="1097826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59F78FC-DA9D-4280-A3B3-91DD62E3161E}"/>
              </a:ext>
            </a:extLst>
          </p:cNvPr>
          <p:cNvSpPr txBox="1"/>
          <p:nvPr/>
        </p:nvSpPr>
        <p:spPr>
          <a:xfrm>
            <a:off x="10059152" y="8586913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35%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92FE765-1F17-4F56-8324-04AD59538F30}"/>
              </a:ext>
            </a:extLst>
          </p:cNvPr>
          <p:cNvSpPr txBox="1"/>
          <p:nvPr/>
        </p:nvSpPr>
        <p:spPr>
          <a:xfrm>
            <a:off x="17024130" y="102613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92B5AC2-3EB6-459B-B24D-FA65B360ED94}"/>
              </a:ext>
            </a:extLst>
          </p:cNvPr>
          <p:cNvSpPr txBox="1"/>
          <p:nvPr/>
        </p:nvSpPr>
        <p:spPr>
          <a:xfrm>
            <a:off x="17024130" y="1097826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3F9194B-4FB0-4900-BB1C-FCCB90A0DDB6}"/>
              </a:ext>
            </a:extLst>
          </p:cNvPr>
          <p:cNvSpPr txBox="1"/>
          <p:nvPr/>
        </p:nvSpPr>
        <p:spPr>
          <a:xfrm>
            <a:off x="17024131" y="8586913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45%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8AA628A-DEC0-4413-935F-751BFFAB401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D3B7A8A-95AD-40B3-ABEA-F3E89361A73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3D732CA-7F0D-47E8-BE92-5BB0C9CEE412}"/>
              </a:ext>
            </a:extLst>
          </p:cNvPr>
          <p:cNvGrpSpPr/>
          <p:nvPr/>
        </p:nvGrpSpPr>
        <p:grpSpPr>
          <a:xfrm>
            <a:off x="12672559" y="3502699"/>
            <a:ext cx="9782736" cy="9259077"/>
            <a:chOff x="12672559" y="3502699"/>
            <a:chExt cx="9782736" cy="9259077"/>
          </a:xfrm>
        </p:grpSpPr>
        <p:sp>
          <p:nvSpPr>
            <p:cNvPr id="73" name="Freeform 2">
              <a:extLst>
                <a:ext uri="{FF2B5EF4-FFF2-40B4-BE49-F238E27FC236}">
                  <a16:creationId xmlns:a16="http://schemas.microsoft.com/office/drawing/2014/main" id="{6C8EF5CC-D940-42EB-967C-2A45DB61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5175" y="6892909"/>
              <a:ext cx="1326604" cy="1353758"/>
            </a:xfrm>
            <a:custGeom>
              <a:avLst/>
              <a:gdLst>
                <a:gd name="T0" fmla="*/ 1509 w 1510"/>
                <a:gd name="T1" fmla="*/ 765 h 1539"/>
                <a:gd name="T2" fmla="*/ 1509 w 1510"/>
                <a:gd name="T3" fmla="*/ 762 h 1539"/>
                <a:gd name="T4" fmla="*/ 1498 w 1510"/>
                <a:gd name="T5" fmla="*/ 634 h 1539"/>
                <a:gd name="T6" fmla="*/ 1457 w 1510"/>
                <a:gd name="T7" fmla="*/ 578 h 1539"/>
                <a:gd name="T8" fmla="*/ 1415 w 1510"/>
                <a:gd name="T9" fmla="*/ 461 h 1539"/>
                <a:gd name="T10" fmla="*/ 1412 w 1510"/>
                <a:gd name="T11" fmla="*/ 392 h 1539"/>
                <a:gd name="T12" fmla="*/ 1340 w 1510"/>
                <a:gd name="T13" fmla="*/ 285 h 1539"/>
                <a:gd name="T14" fmla="*/ 1278 w 1510"/>
                <a:gd name="T15" fmla="*/ 255 h 1539"/>
                <a:gd name="T16" fmla="*/ 1186 w 1510"/>
                <a:gd name="T17" fmla="*/ 172 h 1539"/>
                <a:gd name="T18" fmla="*/ 1148 w 1510"/>
                <a:gd name="T19" fmla="*/ 113 h 1539"/>
                <a:gd name="T20" fmla="*/ 1033 w 1510"/>
                <a:gd name="T21" fmla="*/ 54 h 1539"/>
                <a:gd name="T22" fmla="*/ 964 w 1510"/>
                <a:gd name="T23" fmla="*/ 59 h 1539"/>
                <a:gd name="T24" fmla="*/ 842 w 1510"/>
                <a:gd name="T25" fmla="*/ 33 h 1539"/>
                <a:gd name="T26" fmla="*/ 781 w 1510"/>
                <a:gd name="T27" fmla="*/ 1 h 1539"/>
                <a:gd name="T28" fmla="*/ 652 w 1510"/>
                <a:gd name="T29" fmla="*/ 8 h 1539"/>
                <a:gd name="T30" fmla="*/ 595 w 1510"/>
                <a:gd name="T31" fmla="*/ 46 h 1539"/>
                <a:gd name="T32" fmla="*/ 476 w 1510"/>
                <a:gd name="T33" fmla="*/ 84 h 1539"/>
                <a:gd name="T34" fmla="*/ 407 w 1510"/>
                <a:gd name="T35" fmla="*/ 87 h 1539"/>
                <a:gd name="T36" fmla="*/ 298 w 1510"/>
                <a:gd name="T37" fmla="*/ 156 h 1539"/>
                <a:gd name="T38" fmla="*/ 267 w 1510"/>
                <a:gd name="T39" fmla="*/ 219 h 1539"/>
                <a:gd name="T40" fmla="*/ 183 w 1510"/>
                <a:gd name="T41" fmla="*/ 311 h 1539"/>
                <a:gd name="T42" fmla="*/ 124 w 1510"/>
                <a:gd name="T43" fmla="*/ 346 h 1539"/>
                <a:gd name="T44" fmla="*/ 64 w 1510"/>
                <a:gd name="T45" fmla="*/ 460 h 1539"/>
                <a:gd name="T46" fmla="*/ 67 w 1510"/>
                <a:gd name="T47" fmla="*/ 529 h 1539"/>
                <a:gd name="T48" fmla="*/ 37 w 1510"/>
                <a:gd name="T49" fmla="*/ 649 h 1539"/>
                <a:gd name="T50" fmla="*/ 2 w 1510"/>
                <a:gd name="T51" fmla="*/ 709 h 1539"/>
                <a:gd name="T52" fmla="*/ 3 w 1510"/>
                <a:gd name="T53" fmla="*/ 837 h 1539"/>
                <a:gd name="T54" fmla="*/ 39 w 1510"/>
                <a:gd name="T55" fmla="*/ 896 h 1539"/>
                <a:gd name="T56" fmla="*/ 69 w 1510"/>
                <a:gd name="T57" fmla="*/ 1017 h 1539"/>
                <a:gd name="T58" fmla="*/ 67 w 1510"/>
                <a:gd name="T59" fmla="*/ 1086 h 1539"/>
                <a:gd name="T60" fmla="*/ 129 w 1510"/>
                <a:gd name="T61" fmla="*/ 1198 h 1539"/>
                <a:gd name="T62" fmla="*/ 188 w 1510"/>
                <a:gd name="T63" fmla="*/ 1234 h 1539"/>
                <a:gd name="T64" fmla="*/ 273 w 1510"/>
                <a:gd name="T65" fmla="*/ 1325 h 1539"/>
                <a:gd name="T66" fmla="*/ 305 w 1510"/>
                <a:gd name="T67" fmla="*/ 1387 h 1539"/>
                <a:gd name="T68" fmla="*/ 414 w 1510"/>
                <a:gd name="T69" fmla="*/ 1456 h 1539"/>
                <a:gd name="T70" fmla="*/ 483 w 1510"/>
                <a:gd name="T71" fmla="*/ 1457 h 1539"/>
                <a:gd name="T72" fmla="*/ 602 w 1510"/>
                <a:gd name="T73" fmla="*/ 1494 h 1539"/>
                <a:gd name="T74" fmla="*/ 660 w 1510"/>
                <a:gd name="T75" fmla="*/ 1532 h 1539"/>
                <a:gd name="T76" fmla="*/ 785 w 1510"/>
                <a:gd name="T77" fmla="*/ 1538 h 1539"/>
                <a:gd name="T78" fmla="*/ 789 w 1510"/>
                <a:gd name="T79" fmla="*/ 1537 h 1539"/>
                <a:gd name="T80" fmla="*/ 917 w 1510"/>
                <a:gd name="T81" fmla="*/ 1521 h 1539"/>
                <a:gd name="T82" fmla="*/ 971 w 1510"/>
                <a:gd name="T83" fmla="*/ 1478 h 1539"/>
                <a:gd name="T84" fmla="*/ 1086 w 1510"/>
                <a:gd name="T85" fmla="*/ 1429 h 1539"/>
                <a:gd name="T86" fmla="*/ 1154 w 1510"/>
                <a:gd name="T87" fmla="*/ 1421 h 1539"/>
                <a:gd name="T88" fmla="*/ 1257 w 1510"/>
                <a:gd name="T89" fmla="*/ 1342 h 1539"/>
                <a:gd name="T90" fmla="*/ 1283 w 1510"/>
                <a:gd name="T91" fmla="*/ 1278 h 1539"/>
                <a:gd name="T92" fmla="*/ 1360 w 1510"/>
                <a:gd name="T93" fmla="*/ 1180 h 1539"/>
                <a:gd name="T94" fmla="*/ 1415 w 1510"/>
                <a:gd name="T95" fmla="*/ 1140 h 1539"/>
                <a:gd name="T96" fmla="*/ 1467 w 1510"/>
                <a:gd name="T97" fmla="*/ 1022 h 1539"/>
                <a:gd name="T98" fmla="*/ 1458 w 1510"/>
                <a:gd name="T99" fmla="*/ 953 h 1539"/>
                <a:gd name="T100" fmla="*/ 1479 w 1510"/>
                <a:gd name="T101" fmla="*/ 831 h 1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0" h="1539">
                  <a:moveTo>
                    <a:pt x="1509" y="770"/>
                  </a:moveTo>
                  <a:lnTo>
                    <a:pt x="1509" y="770"/>
                  </a:lnTo>
                  <a:cubicBezTo>
                    <a:pt x="1509" y="768"/>
                    <a:pt x="1509" y="767"/>
                    <a:pt x="1509" y="765"/>
                  </a:cubicBezTo>
                  <a:lnTo>
                    <a:pt x="1509" y="765"/>
                  </a:lnTo>
                  <a:cubicBezTo>
                    <a:pt x="1509" y="765"/>
                    <a:pt x="1509" y="763"/>
                    <a:pt x="1509" y="762"/>
                  </a:cubicBezTo>
                  <a:lnTo>
                    <a:pt x="1509" y="762"/>
                  </a:lnTo>
                  <a:cubicBezTo>
                    <a:pt x="1509" y="737"/>
                    <a:pt x="1496" y="714"/>
                    <a:pt x="1478" y="700"/>
                  </a:cubicBezTo>
                  <a:lnTo>
                    <a:pt x="1478" y="700"/>
                  </a:lnTo>
                  <a:cubicBezTo>
                    <a:pt x="1494" y="682"/>
                    <a:pt x="1502" y="659"/>
                    <a:pt x="1498" y="634"/>
                  </a:cubicBezTo>
                  <a:lnTo>
                    <a:pt x="1498" y="634"/>
                  </a:lnTo>
                  <a:cubicBezTo>
                    <a:pt x="1493" y="609"/>
                    <a:pt x="1477" y="589"/>
                    <a:pt x="1457" y="578"/>
                  </a:cubicBezTo>
                  <a:lnTo>
                    <a:pt x="1457" y="578"/>
                  </a:lnTo>
                  <a:cubicBezTo>
                    <a:pt x="1470" y="558"/>
                    <a:pt x="1473" y="533"/>
                    <a:pt x="1464" y="509"/>
                  </a:cubicBezTo>
                  <a:lnTo>
                    <a:pt x="1464" y="509"/>
                  </a:lnTo>
                  <a:cubicBezTo>
                    <a:pt x="1456" y="486"/>
                    <a:pt x="1438" y="468"/>
                    <a:pt x="1415" y="461"/>
                  </a:cubicBezTo>
                  <a:lnTo>
                    <a:pt x="1415" y="461"/>
                  </a:lnTo>
                  <a:cubicBezTo>
                    <a:pt x="1425" y="439"/>
                    <a:pt x="1424" y="414"/>
                    <a:pt x="1412" y="392"/>
                  </a:cubicBezTo>
                  <a:lnTo>
                    <a:pt x="1412" y="392"/>
                  </a:lnTo>
                  <a:cubicBezTo>
                    <a:pt x="1399" y="370"/>
                    <a:pt x="1379" y="356"/>
                    <a:pt x="1355" y="352"/>
                  </a:cubicBezTo>
                  <a:lnTo>
                    <a:pt x="1355" y="352"/>
                  </a:lnTo>
                  <a:cubicBezTo>
                    <a:pt x="1360" y="329"/>
                    <a:pt x="1356" y="305"/>
                    <a:pt x="1340" y="285"/>
                  </a:cubicBezTo>
                  <a:lnTo>
                    <a:pt x="1340" y="285"/>
                  </a:lnTo>
                  <a:cubicBezTo>
                    <a:pt x="1324" y="265"/>
                    <a:pt x="1301" y="255"/>
                    <a:pt x="1278" y="255"/>
                  </a:cubicBezTo>
                  <a:lnTo>
                    <a:pt x="1278" y="255"/>
                  </a:lnTo>
                  <a:cubicBezTo>
                    <a:pt x="1279" y="232"/>
                    <a:pt x="1270" y="208"/>
                    <a:pt x="1251" y="191"/>
                  </a:cubicBezTo>
                  <a:lnTo>
                    <a:pt x="1251" y="191"/>
                  </a:lnTo>
                  <a:cubicBezTo>
                    <a:pt x="1233" y="174"/>
                    <a:pt x="1208" y="168"/>
                    <a:pt x="1186" y="172"/>
                  </a:cubicBezTo>
                  <a:lnTo>
                    <a:pt x="1186" y="172"/>
                  </a:lnTo>
                  <a:cubicBezTo>
                    <a:pt x="1183" y="149"/>
                    <a:pt x="1170" y="127"/>
                    <a:pt x="1148" y="113"/>
                  </a:cubicBezTo>
                  <a:lnTo>
                    <a:pt x="1148" y="113"/>
                  </a:lnTo>
                  <a:cubicBezTo>
                    <a:pt x="1127" y="100"/>
                    <a:pt x="1101" y="98"/>
                    <a:pt x="1080" y="106"/>
                  </a:cubicBezTo>
                  <a:lnTo>
                    <a:pt x="1080" y="106"/>
                  </a:lnTo>
                  <a:cubicBezTo>
                    <a:pt x="1073" y="84"/>
                    <a:pt x="1056" y="64"/>
                    <a:pt x="1033" y="54"/>
                  </a:cubicBezTo>
                  <a:lnTo>
                    <a:pt x="1033" y="54"/>
                  </a:lnTo>
                  <a:cubicBezTo>
                    <a:pt x="1010" y="45"/>
                    <a:pt x="985" y="47"/>
                    <a:pt x="964" y="59"/>
                  </a:cubicBezTo>
                  <a:lnTo>
                    <a:pt x="964" y="59"/>
                  </a:lnTo>
                  <a:cubicBezTo>
                    <a:pt x="953" y="38"/>
                    <a:pt x="934" y="22"/>
                    <a:pt x="909" y="16"/>
                  </a:cubicBezTo>
                  <a:lnTo>
                    <a:pt x="909" y="16"/>
                  </a:lnTo>
                  <a:cubicBezTo>
                    <a:pt x="885" y="11"/>
                    <a:pt x="860" y="18"/>
                    <a:pt x="842" y="33"/>
                  </a:cubicBezTo>
                  <a:lnTo>
                    <a:pt x="842" y="33"/>
                  </a:lnTo>
                  <a:cubicBezTo>
                    <a:pt x="829" y="14"/>
                    <a:pt x="806" y="1"/>
                    <a:pt x="781" y="1"/>
                  </a:cubicBezTo>
                  <a:lnTo>
                    <a:pt x="781" y="1"/>
                  </a:lnTo>
                  <a:cubicBezTo>
                    <a:pt x="756" y="0"/>
                    <a:pt x="733" y="11"/>
                    <a:pt x="718" y="29"/>
                  </a:cubicBezTo>
                  <a:lnTo>
                    <a:pt x="718" y="29"/>
                  </a:lnTo>
                  <a:cubicBezTo>
                    <a:pt x="701" y="12"/>
                    <a:pt x="677" y="4"/>
                    <a:pt x="652" y="8"/>
                  </a:cubicBezTo>
                  <a:lnTo>
                    <a:pt x="652" y="8"/>
                  </a:lnTo>
                  <a:cubicBezTo>
                    <a:pt x="627" y="11"/>
                    <a:pt x="606" y="26"/>
                    <a:pt x="595" y="46"/>
                  </a:cubicBezTo>
                  <a:lnTo>
                    <a:pt x="595" y="46"/>
                  </a:lnTo>
                  <a:cubicBezTo>
                    <a:pt x="575" y="32"/>
                    <a:pt x="550" y="28"/>
                    <a:pt x="526" y="36"/>
                  </a:cubicBezTo>
                  <a:lnTo>
                    <a:pt x="526" y="36"/>
                  </a:lnTo>
                  <a:cubicBezTo>
                    <a:pt x="502" y="44"/>
                    <a:pt x="484" y="62"/>
                    <a:pt x="476" y="84"/>
                  </a:cubicBezTo>
                  <a:lnTo>
                    <a:pt x="476" y="84"/>
                  </a:lnTo>
                  <a:cubicBezTo>
                    <a:pt x="454" y="75"/>
                    <a:pt x="429" y="75"/>
                    <a:pt x="407" y="87"/>
                  </a:cubicBezTo>
                  <a:lnTo>
                    <a:pt x="407" y="87"/>
                  </a:lnTo>
                  <a:cubicBezTo>
                    <a:pt x="384" y="98"/>
                    <a:pt x="370" y="119"/>
                    <a:pt x="366" y="143"/>
                  </a:cubicBezTo>
                  <a:lnTo>
                    <a:pt x="366" y="143"/>
                  </a:lnTo>
                  <a:cubicBezTo>
                    <a:pt x="343" y="136"/>
                    <a:pt x="318" y="142"/>
                    <a:pt x="298" y="156"/>
                  </a:cubicBezTo>
                  <a:lnTo>
                    <a:pt x="298" y="156"/>
                  </a:lnTo>
                  <a:cubicBezTo>
                    <a:pt x="279" y="172"/>
                    <a:pt x="268" y="195"/>
                    <a:pt x="267" y="219"/>
                  </a:cubicBezTo>
                  <a:lnTo>
                    <a:pt x="267" y="219"/>
                  </a:lnTo>
                  <a:cubicBezTo>
                    <a:pt x="244" y="217"/>
                    <a:pt x="221" y="226"/>
                    <a:pt x="203" y="244"/>
                  </a:cubicBezTo>
                  <a:lnTo>
                    <a:pt x="203" y="244"/>
                  </a:lnTo>
                  <a:cubicBezTo>
                    <a:pt x="186" y="263"/>
                    <a:pt x="180" y="287"/>
                    <a:pt x="183" y="311"/>
                  </a:cubicBezTo>
                  <a:lnTo>
                    <a:pt x="183" y="311"/>
                  </a:lnTo>
                  <a:cubicBezTo>
                    <a:pt x="160" y="312"/>
                    <a:pt x="138" y="325"/>
                    <a:pt x="124" y="346"/>
                  </a:cubicBezTo>
                  <a:lnTo>
                    <a:pt x="124" y="346"/>
                  </a:lnTo>
                  <a:cubicBezTo>
                    <a:pt x="111" y="367"/>
                    <a:pt x="109" y="393"/>
                    <a:pt x="116" y="415"/>
                  </a:cubicBezTo>
                  <a:lnTo>
                    <a:pt x="116" y="415"/>
                  </a:lnTo>
                  <a:cubicBezTo>
                    <a:pt x="93" y="420"/>
                    <a:pt x="74" y="437"/>
                    <a:pt x="64" y="460"/>
                  </a:cubicBezTo>
                  <a:lnTo>
                    <a:pt x="64" y="460"/>
                  </a:lnTo>
                  <a:cubicBezTo>
                    <a:pt x="53" y="483"/>
                    <a:pt x="56" y="508"/>
                    <a:pt x="67" y="529"/>
                  </a:cubicBezTo>
                  <a:lnTo>
                    <a:pt x="67" y="529"/>
                  </a:lnTo>
                  <a:cubicBezTo>
                    <a:pt x="46" y="538"/>
                    <a:pt x="29" y="558"/>
                    <a:pt x="23" y="582"/>
                  </a:cubicBezTo>
                  <a:lnTo>
                    <a:pt x="23" y="582"/>
                  </a:lnTo>
                  <a:cubicBezTo>
                    <a:pt x="17" y="606"/>
                    <a:pt x="23" y="631"/>
                    <a:pt x="37" y="649"/>
                  </a:cubicBezTo>
                  <a:lnTo>
                    <a:pt x="37" y="649"/>
                  </a:lnTo>
                  <a:cubicBezTo>
                    <a:pt x="18" y="662"/>
                    <a:pt x="4" y="684"/>
                    <a:pt x="2" y="709"/>
                  </a:cubicBezTo>
                  <a:lnTo>
                    <a:pt x="2" y="709"/>
                  </a:lnTo>
                  <a:cubicBezTo>
                    <a:pt x="0" y="734"/>
                    <a:pt x="11" y="758"/>
                    <a:pt x="27" y="773"/>
                  </a:cubicBezTo>
                  <a:lnTo>
                    <a:pt x="27" y="773"/>
                  </a:lnTo>
                  <a:cubicBezTo>
                    <a:pt x="11" y="789"/>
                    <a:pt x="0" y="812"/>
                    <a:pt x="3" y="837"/>
                  </a:cubicBezTo>
                  <a:lnTo>
                    <a:pt x="3" y="837"/>
                  </a:lnTo>
                  <a:cubicBezTo>
                    <a:pt x="5" y="862"/>
                    <a:pt x="19" y="884"/>
                    <a:pt x="39" y="896"/>
                  </a:cubicBezTo>
                  <a:lnTo>
                    <a:pt x="39" y="896"/>
                  </a:lnTo>
                  <a:cubicBezTo>
                    <a:pt x="24" y="915"/>
                    <a:pt x="19" y="939"/>
                    <a:pt x="25" y="964"/>
                  </a:cubicBezTo>
                  <a:lnTo>
                    <a:pt x="25" y="964"/>
                  </a:lnTo>
                  <a:cubicBezTo>
                    <a:pt x="31" y="989"/>
                    <a:pt x="48" y="1007"/>
                    <a:pt x="69" y="1017"/>
                  </a:cubicBezTo>
                  <a:lnTo>
                    <a:pt x="69" y="1017"/>
                  </a:lnTo>
                  <a:cubicBezTo>
                    <a:pt x="59" y="1038"/>
                    <a:pt x="57" y="1063"/>
                    <a:pt x="67" y="1086"/>
                  </a:cubicBezTo>
                  <a:lnTo>
                    <a:pt x="67" y="1086"/>
                  </a:lnTo>
                  <a:cubicBezTo>
                    <a:pt x="77" y="1108"/>
                    <a:pt x="97" y="1125"/>
                    <a:pt x="119" y="1130"/>
                  </a:cubicBezTo>
                  <a:lnTo>
                    <a:pt x="119" y="1130"/>
                  </a:lnTo>
                  <a:cubicBezTo>
                    <a:pt x="112" y="1153"/>
                    <a:pt x="115" y="1178"/>
                    <a:pt x="129" y="1198"/>
                  </a:cubicBezTo>
                  <a:lnTo>
                    <a:pt x="129" y="1198"/>
                  </a:lnTo>
                  <a:cubicBezTo>
                    <a:pt x="142" y="1220"/>
                    <a:pt x="165" y="1232"/>
                    <a:pt x="188" y="1234"/>
                  </a:cubicBezTo>
                  <a:lnTo>
                    <a:pt x="188" y="1234"/>
                  </a:lnTo>
                  <a:cubicBezTo>
                    <a:pt x="184" y="1257"/>
                    <a:pt x="191" y="1281"/>
                    <a:pt x="208" y="1300"/>
                  </a:cubicBezTo>
                  <a:lnTo>
                    <a:pt x="208" y="1300"/>
                  </a:lnTo>
                  <a:cubicBezTo>
                    <a:pt x="226" y="1318"/>
                    <a:pt x="250" y="1327"/>
                    <a:pt x="273" y="1325"/>
                  </a:cubicBezTo>
                  <a:lnTo>
                    <a:pt x="273" y="1325"/>
                  </a:lnTo>
                  <a:cubicBezTo>
                    <a:pt x="273" y="1348"/>
                    <a:pt x="284" y="1371"/>
                    <a:pt x="305" y="1387"/>
                  </a:cubicBezTo>
                  <a:lnTo>
                    <a:pt x="305" y="1387"/>
                  </a:lnTo>
                  <a:cubicBezTo>
                    <a:pt x="325" y="1401"/>
                    <a:pt x="350" y="1405"/>
                    <a:pt x="372" y="1399"/>
                  </a:cubicBezTo>
                  <a:lnTo>
                    <a:pt x="372" y="1399"/>
                  </a:lnTo>
                  <a:cubicBezTo>
                    <a:pt x="377" y="1423"/>
                    <a:pt x="391" y="1444"/>
                    <a:pt x="414" y="1456"/>
                  </a:cubicBezTo>
                  <a:lnTo>
                    <a:pt x="414" y="1456"/>
                  </a:lnTo>
                  <a:cubicBezTo>
                    <a:pt x="436" y="1467"/>
                    <a:pt x="461" y="1467"/>
                    <a:pt x="483" y="1457"/>
                  </a:cubicBezTo>
                  <a:lnTo>
                    <a:pt x="483" y="1457"/>
                  </a:lnTo>
                  <a:cubicBezTo>
                    <a:pt x="491" y="1479"/>
                    <a:pt x="509" y="1497"/>
                    <a:pt x="533" y="1504"/>
                  </a:cubicBezTo>
                  <a:lnTo>
                    <a:pt x="533" y="1504"/>
                  </a:lnTo>
                  <a:cubicBezTo>
                    <a:pt x="557" y="1512"/>
                    <a:pt x="582" y="1508"/>
                    <a:pt x="602" y="1494"/>
                  </a:cubicBezTo>
                  <a:lnTo>
                    <a:pt x="602" y="1494"/>
                  </a:lnTo>
                  <a:cubicBezTo>
                    <a:pt x="614" y="1515"/>
                    <a:pt x="634" y="1529"/>
                    <a:pt x="660" y="1532"/>
                  </a:cubicBezTo>
                  <a:lnTo>
                    <a:pt x="660" y="1532"/>
                  </a:lnTo>
                  <a:cubicBezTo>
                    <a:pt x="685" y="1536"/>
                    <a:pt x="708" y="1527"/>
                    <a:pt x="725" y="1510"/>
                  </a:cubicBezTo>
                  <a:lnTo>
                    <a:pt x="725" y="1510"/>
                  </a:lnTo>
                  <a:cubicBezTo>
                    <a:pt x="740" y="1527"/>
                    <a:pt x="761" y="1538"/>
                    <a:pt x="785" y="1538"/>
                  </a:cubicBezTo>
                  <a:lnTo>
                    <a:pt x="785" y="1538"/>
                  </a:lnTo>
                  <a:cubicBezTo>
                    <a:pt x="786" y="1538"/>
                    <a:pt x="787" y="1537"/>
                    <a:pt x="789" y="1537"/>
                  </a:cubicBezTo>
                  <a:lnTo>
                    <a:pt x="789" y="1537"/>
                  </a:lnTo>
                  <a:cubicBezTo>
                    <a:pt x="814" y="1536"/>
                    <a:pt x="836" y="1523"/>
                    <a:pt x="849" y="1504"/>
                  </a:cubicBezTo>
                  <a:lnTo>
                    <a:pt x="849" y="1504"/>
                  </a:lnTo>
                  <a:cubicBezTo>
                    <a:pt x="868" y="1519"/>
                    <a:pt x="892" y="1526"/>
                    <a:pt x="917" y="1521"/>
                  </a:cubicBezTo>
                  <a:lnTo>
                    <a:pt x="917" y="1521"/>
                  </a:lnTo>
                  <a:cubicBezTo>
                    <a:pt x="941" y="1515"/>
                    <a:pt x="961" y="1498"/>
                    <a:pt x="971" y="1478"/>
                  </a:cubicBezTo>
                  <a:lnTo>
                    <a:pt x="971" y="1478"/>
                  </a:lnTo>
                  <a:cubicBezTo>
                    <a:pt x="992" y="1489"/>
                    <a:pt x="1017" y="1491"/>
                    <a:pt x="1040" y="1481"/>
                  </a:cubicBezTo>
                  <a:lnTo>
                    <a:pt x="1040" y="1481"/>
                  </a:lnTo>
                  <a:cubicBezTo>
                    <a:pt x="1063" y="1471"/>
                    <a:pt x="1080" y="1452"/>
                    <a:pt x="1086" y="1429"/>
                  </a:cubicBezTo>
                  <a:lnTo>
                    <a:pt x="1086" y="1429"/>
                  </a:lnTo>
                  <a:cubicBezTo>
                    <a:pt x="1108" y="1437"/>
                    <a:pt x="1134" y="1435"/>
                    <a:pt x="1154" y="1421"/>
                  </a:cubicBezTo>
                  <a:lnTo>
                    <a:pt x="1154" y="1421"/>
                  </a:lnTo>
                  <a:cubicBezTo>
                    <a:pt x="1176" y="1407"/>
                    <a:pt x="1189" y="1385"/>
                    <a:pt x="1191" y="1362"/>
                  </a:cubicBezTo>
                  <a:lnTo>
                    <a:pt x="1191" y="1362"/>
                  </a:lnTo>
                  <a:cubicBezTo>
                    <a:pt x="1214" y="1366"/>
                    <a:pt x="1238" y="1360"/>
                    <a:pt x="1257" y="1342"/>
                  </a:cubicBezTo>
                  <a:lnTo>
                    <a:pt x="1257" y="1342"/>
                  </a:lnTo>
                  <a:cubicBezTo>
                    <a:pt x="1276" y="1326"/>
                    <a:pt x="1284" y="1302"/>
                    <a:pt x="1283" y="1278"/>
                  </a:cubicBezTo>
                  <a:lnTo>
                    <a:pt x="1283" y="1278"/>
                  </a:lnTo>
                  <a:cubicBezTo>
                    <a:pt x="1306" y="1278"/>
                    <a:pt x="1329" y="1268"/>
                    <a:pt x="1345" y="1248"/>
                  </a:cubicBezTo>
                  <a:lnTo>
                    <a:pt x="1345" y="1248"/>
                  </a:lnTo>
                  <a:cubicBezTo>
                    <a:pt x="1360" y="1228"/>
                    <a:pt x="1365" y="1204"/>
                    <a:pt x="1360" y="1180"/>
                  </a:cubicBezTo>
                  <a:lnTo>
                    <a:pt x="1360" y="1180"/>
                  </a:lnTo>
                  <a:cubicBezTo>
                    <a:pt x="1382" y="1177"/>
                    <a:pt x="1403" y="1162"/>
                    <a:pt x="1415" y="1140"/>
                  </a:cubicBezTo>
                  <a:lnTo>
                    <a:pt x="1415" y="1140"/>
                  </a:lnTo>
                  <a:cubicBezTo>
                    <a:pt x="1427" y="1118"/>
                    <a:pt x="1427" y="1093"/>
                    <a:pt x="1419" y="1071"/>
                  </a:cubicBezTo>
                  <a:lnTo>
                    <a:pt x="1419" y="1071"/>
                  </a:lnTo>
                  <a:cubicBezTo>
                    <a:pt x="1440" y="1063"/>
                    <a:pt x="1459" y="1046"/>
                    <a:pt x="1467" y="1022"/>
                  </a:cubicBezTo>
                  <a:lnTo>
                    <a:pt x="1467" y="1022"/>
                  </a:lnTo>
                  <a:cubicBezTo>
                    <a:pt x="1475" y="998"/>
                    <a:pt x="1471" y="973"/>
                    <a:pt x="1458" y="953"/>
                  </a:cubicBezTo>
                  <a:lnTo>
                    <a:pt x="1458" y="953"/>
                  </a:lnTo>
                  <a:cubicBezTo>
                    <a:pt x="1479" y="942"/>
                    <a:pt x="1494" y="922"/>
                    <a:pt x="1498" y="897"/>
                  </a:cubicBezTo>
                  <a:lnTo>
                    <a:pt x="1498" y="897"/>
                  </a:lnTo>
                  <a:cubicBezTo>
                    <a:pt x="1502" y="873"/>
                    <a:pt x="1495" y="849"/>
                    <a:pt x="1479" y="831"/>
                  </a:cubicBezTo>
                  <a:lnTo>
                    <a:pt x="1479" y="831"/>
                  </a:lnTo>
                  <a:cubicBezTo>
                    <a:pt x="1498" y="817"/>
                    <a:pt x="1509" y="795"/>
                    <a:pt x="1509" y="7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3">
              <a:extLst>
                <a:ext uri="{FF2B5EF4-FFF2-40B4-BE49-F238E27FC236}">
                  <a16:creationId xmlns:a16="http://schemas.microsoft.com/office/drawing/2014/main" id="{BFC00803-1EC0-4FE3-98EE-02C0EB7B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8306" y="5182290"/>
              <a:ext cx="1124898" cy="1307208"/>
            </a:xfrm>
            <a:custGeom>
              <a:avLst/>
              <a:gdLst>
                <a:gd name="T0" fmla="*/ 17 w 1278"/>
                <a:gd name="T1" fmla="*/ 1351 h 1484"/>
                <a:gd name="T2" fmla="*/ 774 w 1278"/>
                <a:gd name="T3" fmla="*/ 26 h 1484"/>
                <a:gd name="T4" fmla="*/ 774 w 1278"/>
                <a:gd name="T5" fmla="*/ 26 h 1484"/>
                <a:gd name="T6" fmla="*/ 833 w 1278"/>
                <a:gd name="T7" fmla="*/ 32 h 1484"/>
                <a:gd name="T8" fmla="*/ 1268 w 1278"/>
                <a:gd name="T9" fmla="*/ 1427 h 1484"/>
                <a:gd name="T10" fmla="*/ 1268 w 1278"/>
                <a:gd name="T11" fmla="*/ 1427 h 1484"/>
                <a:gd name="T12" fmla="*/ 1216 w 1278"/>
                <a:gd name="T13" fmla="*/ 1462 h 1484"/>
                <a:gd name="T14" fmla="*/ 688 w 1278"/>
                <a:gd name="T15" fmla="*/ 1016 h 1484"/>
                <a:gd name="T16" fmla="*/ 62 w 1278"/>
                <a:gd name="T17" fmla="*/ 1395 h 1484"/>
                <a:gd name="T18" fmla="*/ 62 w 1278"/>
                <a:gd name="T19" fmla="*/ 1395 h 1484"/>
                <a:gd name="T20" fmla="*/ 17 w 1278"/>
                <a:gd name="T21" fmla="*/ 1351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8" h="1484">
                  <a:moveTo>
                    <a:pt x="17" y="1351"/>
                  </a:moveTo>
                  <a:lnTo>
                    <a:pt x="774" y="26"/>
                  </a:lnTo>
                  <a:lnTo>
                    <a:pt x="774" y="26"/>
                  </a:lnTo>
                  <a:cubicBezTo>
                    <a:pt x="788" y="0"/>
                    <a:pt x="824" y="5"/>
                    <a:pt x="833" y="32"/>
                  </a:cubicBezTo>
                  <a:lnTo>
                    <a:pt x="1268" y="1427"/>
                  </a:lnTo>
                  <a:lnTo>
                    <a:pt x="1268" y="1427"/>
                  </a:lnTo>
                  <a:cubicBezTo>
                    <a:pt x="1277" y="1458"/>
                    <a:pt x="1240" y="1483"/>
                    <a:pt x="1216" y="1462"/>
                  </a:cubicBezTo>
                  <a:lnTo>
                    <a:pt x="688" y="1016"/>
                  </a:lnTo>
                  <a:lnTo>
                    <a:pt x="62" y="1395"/>
                  </a:lnTo>
                  <a:lnTo>
                    <a:pt x="62" y="1395"/>
                  </a:lnTo>
                  <a:cubicBezTo>
                    <a:pt x="34" y="1413"/>
                    <a:pt x="0" y="1380"/>
                    <a:pt x="17" y="135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7FE82BB4-19B2-483B-9D0A-0722B8FA1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8643" y="5965839"/>
              <a:ext cx="3968177" cy="6605866"/>
            </a:xfrm>
            <a:custGeom>
              <a:avLst/>
              <a:gdLst>
                <a:gd name="T0" fmla="*/ 4454 w 4509"/>
                <a:gd name="T1" fmla="*/ 7510 h 7511"/>
                <a:gd name="T2" fmla="*/ 54 w 4509"/>
                <a:gd name="T3" fmla="*/ 7510 h 7511"/>
                <a:gd name="T4" fmla="*/ 54 w 4509"/>
                <a:gd name="T5" fmla="*/ 7510 h 7511"/>
                <a:gd name="T6" fmla="*/ 0 w 4509"/>
                <a:gd name="T7" fmla="*/ 7456 h 7511"/>
                <a:gd name="T8" fmla="*/ 0 w 4509"/>
                <a:gd name="T9" fmla="*/ 55 h 7511"/>
                <a:gd name="T10" fmla="*/ 0 w 4509"/>
                <a:gd name="T11" fmla="*/ 55 h 7511"/>
                <a:gd name="T12" fmla="*/ 54 w 4509"/>
                <a:gd name="T13" fmla="*/ 0 h 7511"/>
                <a:gd name="T14" fmla="*/ 4454 w 4509"/>
                <a:gd name="T15" fmla="*/ 0 h 7511"/>
                <a:gd name="T16" fmla="*/ 4454 w 4509"/>
                <a:gd name="T17" fmla="*/ 0 h 7511"/>
                <a:gd name="T18" fmla="*/ 4508 w 4509"/>
                <a:gd name="T19" fmla="*/ 55 h 7511"/>
                <a:gd name="T20" fmla="*/ 4508 w 4509"/>
                <a:gd name="T21" fmla="*/ 7456 h 7511"/>
                <a:gd name="T22" fmla="*/ 4508 w 4509"/>
                <a:gd name="T23" fmla="*/ 7456 h 7511"/>
                <a:gd name="T24" fmla="*/ 4454 w 4509"/>
                <a:gd name="T25" fmla="*/ 7510 h 7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9" h="7511">
                  <a:moveTo>
                    <a:pt x="4454" y="7510"/>
                  </a:moveTo>
                  <a:lnTo>
                    <a:pt x="54" y="7510"/>
                  </a:lnTo>
                  <a:lnTo>
                    <a:pt x="54" y="7510"/>
                  </a:lnTo>
                  <a:cubicBezTo>
                    <a:pt x="25" y="7510"/>
                    <a:pt x="0" y="7486"/>
                    <a:pt x="0" y="7456"/>
                  </a:cubicBezTo>
                  <a:lnTo>
                    <a:pt x="0" y="55"/>
                  </a:lnTo>
                  <a:lnTo>
                    <a:pt x="0" y="55"/>
                  </a:lnTo>
                  <a:cubicBezTo>
                    <a:pt x="0" y="24"/>
                    <a:pt x="25" y="0"/>
                    <a:pt x="54" y="0"/>
                  </a:cubicBezTo>
                  <a:lnTo>
                    <a:pt x="4454" y="0"/>
                  </a:lnTo>
                  <a:lnTo>
                    <a:pt x="4454" y="0"/>
                  </a:lnTo>
                  <a:cubicBezTo>
                    <a:pt x="4483" y="0"/>
                    <a:pt x="4508" y="24"/>
                    <a:pt x="4508" y="55"/>
                  </a:cubicBezTo>
                  <a:lnTo>
                    <a:pt x="4508" y="7456"/>
                  </a:lnTo>
                  <a:lnTo>
                    <a:pt x="4508" y="7456"/>
                  </a:lnTo>
                  <a:cubicBezTo>
                    <a:pt x="4508" y="7486"/>
                    <a:pt x="4483" y="7510"/>
                    <a:pt x="4454" y="751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8E13012-C516-49CD-A95E-00456957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8107" y="6252882"/>
              <a:ext cx="3545369" cy="5349084"/>
            </a:xfrm>
            <a:custGeom>
              <a:avLst/>
              <a:gdLst>
                <a:gd name="T0" fmla="*/ 3976 w 4031"/>
                <a:gd name="T1" fmla="*/ 6078 h 6079"/>
                <a:gd name="T2" fmla="*/ 54 w 4031"/>
                <a:gd name="T3" fmla="*/ 6078 h 6079"/>
                <a:gd name="T4" fmla="*/ 54 w 4031"/>
                <a:gd name="T5" fmla="*/ 6078 h 6079"/>
                <a:gd name="T6" fmla="*/ 0 w 4031"/>
                <a:gd name="T7" fmla="*/ 6024 h 6079"/>
                <a:gd name="T8" fmla="*/ 0 w 4031"/>
                <a:gd name="T9" fmla="*/ 54 h 6079"/>
                <a:gd name="T10" fmla="*/ 0 w 4031"/>
                <a:gd name="T11" fmla="*/ 54 h 6079"/>
                <a:gd name="T12" fmla="*/ 54 w 4031"/>
                <a:gd name="T13" fmla="*/ 0 h 6079"/>
                <a:gd name="T14" fmla="*/ 3976 w 4031"/>
                <a:gd name="T15" fmla="*/ 0 h 6079"/>
                <a:gd name="T16" fmla="*/ 3976 w 4031"/>
                <a:gd name="T17" fmla="*/ 0 h 6079"/>
                <a:gd name="T18" fmla="*/ 4030 w 4031"/>
                <a:gd name="T19" fmla="*/ 54 h 6079"/>
                <a:gd name="T20" fmla="*/ 4030 w 4031"/>
                <a:gd name="T21" fmla="*/ 6024 h 6079"/>
                <a:gd name="T22" fmla="*/ 4030 w 4031"/>
                <a:gd name="T23" fmla="*/ 6024 h 6079"/>
                <a:gd name="T24" fmla="*/ 3976 w 4031"/>
                <a:gd name="T25" fmla="*/ 6078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1" h="6079">
                  <a:moveTo>
                    <a:pt x="3976" y="6078"/>
                  </a:moveTo>
                  <a:lnTo>
                    <a:pt x="54" y="6078"/>
                  </a:lnTo>
                  <a:lnTo>
                    <a:pt x="54" y="6078"/>
                  </a:lnTo>
                  <a:cubicBezTo>
                    <a:pt x="25" y="6078"/>
                    <a:pt x="0" y="6054"/>
                    <a:pt x="0" y="6024"/>
                  </a:cubicBezTo>
                  <a:lnTo>
                    <a:pt x="0" y="54"/>
                  </a:lnTo>
                  <a:lnTo>
                    <a:pt x="0" y="54"/>
                  </a:lnTo>
                  <a:cubicBezTo>
                    <a:pt x="0" y="25"/>
                    <a:pt x="25" y="0"/>
                    <a:pt x="54" y="0"/>
                  </a:cubicBezTo>
                  <a:lnTo>
                    <a:pt x="3976" y="0"/>
                  </a:lnTo>
                  <a:lnTo>
                    <a:pt x="3976" y="0"/>
                  </a:lnTo>
                  <a:cubicBezTo>
                    <a:pt x="4006" y="0"/>
                    <a:pt x="4030" y="25"/>
                    <a:pt x="4030" y="54"/>
                  </a:cubicBezTo>
                  <a:lnTo>
                    <a:pt x="4030" y="6024"/>
                  </a:lnTo>
                  <a:lnTo>
                    <a:pt x="4030" y="6024"/>
                  </a:lnTo>
                  <a:cubicBezTo>
                    <a:pt x="4030" y="6054"/>
                    <a:pt x="4006" y="6078"/>
                    <a:pt x="3976" y="607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C5978B5-52B0-44E2-B82F-183B08B1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7023" y="11799794"/>
              <a:ext cx="527538" cy="527538"/>
            </a:xfrm>
            <a:custGeom>
              <a:avLst/>
              <a:gdLst>
                <a:gd name="T0" fmla="*/ 598 w 599"/>
                <a:gd name="T1" fmla="*/ 298 h 598"/>
                <a:gd name="T2" fmla="*/ 598 w 599"/>
                <a:gd name="T3" fmla="*/ 298 h 598"/>
                <a:gd name="T4" fmla="*/ 300 w 599"/>
                <a:gd name="T5" fmla="*/ 597 h 598"/>
                <a:gd name="T6" fmla="*/ 300 w 599"/>
                <a:gd name="T7" fmla="*/ 597 h 598"/>
                <a:gd name="T8" fmla="*/ 0 w 599"/>
                <a:gd name="T9" fmla="*/ 298 h 598"/>
                <a:gd name="T10" fmla="*/ 0 w 599"/>
                <a:gd name="T11" fmla="*/ 298 h 598"/>
                <a:gd name="T12" fmla="*/ 300 w 599"/>
                <a:gd name="T13" fmla="*/ 0 h 598"/>
                <a:gd name="T14" fmla="*/ 300 w 599"/>
                <a:gd name="T15" fmla="*/ 0 h 598"/>
                <a:gd name="T16" fmla="*/ 598 w 599"/>
                <a:gd name="T17" fmla="*/ 298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9" h="598">
                  <a:moveTo>
                    <a:pt x="598" y="298"/>
                  </a:moveTo>
                  <a:lnTo>
                    <a:pt x="598" y="298"/>
                  </a:lnTo>
                  <a:cubicBezTo>
                    <a:pt x="598" y="464"/>
                    <a:pt x="464" y="597"/>
                    <a:pt x="300" y="597"/>
                  </a:cubicBezTo>
                  <a:lnTo>
                    <a:pt x="300" y="597"/>
                  </a:lnTo>
                  <a:cubicBezTo>
                    <a:pt x="134" y="597"/>
                    <a:pt x="0" y="464"/>
                    <a:pt x="0" y="298"/>
                  </a:cubicBezTo>
                  <a:lnTo>
                    <a:pt x="0" y="298"/>
                  </a:lnTo>
                  <a:cubicBezTo>
                    <a:pt x="0" y="134"/>
                    <a:pt x="134" y="0"/>
                    <a:pt x="300" y="0"/>
                  </a:cubicBezTo>
                  <a:lnTo>
                    <a:pt x="300" y="0"/>
                  </a:lnTo>
                  <a:cubicBezTo>
                    <a:pt x="464" y="0"/>
                    <a:pt x="598" y="134"/>
                    <a:pt x="598" y="29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FDD7F10-3A16-4949-90C9-9C9CFBB7F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4394" y="7746280"/>
              <a:ext cx="1419699" cy="2168339"/>
            </a:xfrm>
            <a:custGeom>
              <a:avLst/>
              <a:gdLst>
                <a:gd name="T0" fmla="*/ 1211 w 1612"/>
                <a:gd name="T1" fmla="*/ 1853 h 2466"/>
                <a:gd name="T2" fmla="*/ 948 w 1612"/>
                <a:gd name="T3" fmla="*/ 1943 h 2466"/>
                <a:gd name="T4" fmla="*/ 1211 w 1612"/>
                <a:gd name="T5" fmla="*/ 1853 h 2466"/>
                <a:gd name="T6" fmla="*/ 536 w 1612"/>
                <a:gd name="T7" fmla="*/ 987 h 2466"/>
                <a:gd name="T8" fmla="*/ 781 w 1612"/>
                <a:gd name="T9" fmla="*/ 522 h 2466"/>
                <a:gd name="T10" fmla="*/ 527 w 1612"/>
                <a:gd name="T11" fmla="*/ 980 h 2466"/>
                <a:gd name="T12" fmla="*/ 536 w 1612"/>
                <a:gd name="T13" fmla="*/ 987 h 2466"/>
                <a:gd name="T14" fmla="*/ 1400 w 1612"/>
                <a:gd name="T15" fmla="*/ 2001 h 2466"/>
                <a:gd name="T16" fmla="*/ 1020 w 1612"/>
                <a:gd name="T17" fmla="*/ 2161 h 2466"/>
                <a:gd name="T18" fmla="*/ 948 w 1612"/>
                <a:gd name="T19" fmla="*/ 2382 h 2466"/>
                <a:gd name="T20" fmla="*/ 864 w 1612"/>
                <a:gd name="T21" fmla="*/ 2465 h 2466"/>
                <a:gd name="T22" fmla="*/ 781 w 1612"/>
                <a:gd name="T23" fmla="*/ 2382 h 2466"/>
                <a:gd name="T24" fmla="*/ 781 w 1612"/>
                <a:gd name="T25" fmla="*/ 2246 h 2466"/>
                <a:gd name="T26" fmla="*/ 705 w 1612"/>
                <a:gd name="T27" fmla="*/ 2162 h 2466"/>
                <a:gd name="T28" fmla="*/ 198 w 1612"/>
                <a:gd name="T29" fmla="*/ 1985 h 2466"/>
                <a:gd name="T30" fmla="*/ 195 w 1612"/>
                <a:gd name="T31" fmla="*/ 1831 h 2466"/>
                <a:gd name="T32" fmla="*/ 318 w 1612"/>
                <a:gd name="T33" fmla="*/ 1797 h 2466"/>
                <a:gd name="T34" fmla="*/ 684 w 1612"/>
                <a:gd name="T35" fmla="*/ 1935 h 2466"/>
                <a:gd name="T36" fmla="*/ 781 w 1612"/>
                <a:gd name="T37" fmla="*/ 1852 h 2466"/>
                <a:gd name="T38" fmla="*/ 781 w 1612"/>
                <a:gd name="T39" fmla="*/ 1410 h 2466"/>
                <a:gd name="T40" fmla="*/ 710 w 1612"/>
                <a:gd name="T41" fmla="*/ 1327 h 2466"/>
                <a:gd name="T42" fmla="*/ 708 w 1612"/>
                <a:gd name="T43" fmla="*/ 308 h 2466"/>
                <a:gd name="T44" fmla="*/ 781 w 1612"/>
                <a:gd name="T45" fmla="*/ 84 h 2466"/>
                <a:gd name="T46" fmla="*/ 864 w 1612"/>
                <a:gd name="T47" fmla="*/ 0 h 2466"/>
                <a:gd name="T48" fmla="*/ 948 w 1612"/>
                <a:gd name="T49" fmla="*/ 84 h 2466"/>
                <a:gd name="T50" fmla="*/ 948 w 1612"/>
                <a:gd name="T51" fmla="*/ 218 h 2466"/>
                <a:gd name="T52" fmla="*/ 1025 w 1612"/>
                <a:gd name="T53" fmla="*/ 302 h 2466"/>
                <a:gd name="T54" fmla="*/ 1416 w 1612"/>
                <a:gd name="T55" fmla="*/ 417 h 2466"/>
                <a:gd name="T56" fmla="*/ 1430 w 1612"/>
                <a:gd name="T57" fmla="*/ 578 h 2466"/>
                <a:gd name="T58" fmla="*/ 1315 w 1612"/>
                <a:gd name="T59" fmla="*/ 621 h 2466"/>
                <a:gd name="T60" fmla="*/ 948 w 1612"/>
                <a:gd name="T61" fmla="*/ 520 h 2466"/>
                <a:gd name="T62" fmla="*/ 948 w 1612"/>
                <a:gd name="T63" fmla="*/ 1131 h 2466"/>
                <a:gd name="T64" fmla="*/ 1471 w 1612"/>
                <a:gd name="T65" fmla="*/ 1381 h 2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12" h="2466">
                  <a:moveTo>
                    <a:pt x="1211" y="1853"/>
                  </a:moveTo>
                  <a:lnTo>
                    <a:pt x="1211" y="1853"/>
                  </a:lnTo>
                  <a:cubicBezTo>
                    <a:pt x="1435" y="1638"/>
                    <a:pt x="1207" y="1422"/>
                    <a:pt x="948" y="1379"/>
                  </a:cubicBezTo>
                  <a:lnTo>
                    <a:pt x="948" y="1943"/>
                  </a:lnTo>
                  <a:lnTo>
                    <a:pt x="948" y="1943"/>
                  </a:lnTo>
                  <a:cubicBezTo>
                    <a:pt x="1065" y="1933"/>
                    <a:pt x="1153" y="1902"/>
                    <a:pt x="1211" y="1853"/>
                  </a:cubicBezTo>
                  <a:close/>
                  <a:moveTo>
                    <a:pt x="536" y="987"/>
                  </a:moveTo>
                  <a:lnTo>
                    <a:pt x="536" y="987"/>
                  </a:lnTo>
                  <a:cubicBezTo>
                    <a:pt x="593" y="1027"/>
                    <a:pt x="674" y="1061"/>
                    <a:pt x="781" y="1088"/>
                  </a:cubicBezTo>
                  <a:lnTo>
                    <a:pt x="781" y="522"/>
                  </a:lnTo>
                  <a:lnTo>
                    <a:pt x="781" y="522"/>
                  </a:lnTo>
                  <a:cubicBezTo>
                    <a:pt x="524" y="524"/>
                    <a:pt x="322" y="801"/>
                    <a:pt x="527" y="980"/>
                  </a:cubicBezTo>
                  <a:lnTo>
                    <a:pt x="527" y="980"/>
                  </a:lnTo>
                  <a:cubicBezTo>
                    <a:pt x="530" y="982"/>
                    <a:pt x="533" y="984"/>
                    <a:pt x="536" y="987"/>
                  </a:cubicBezTo>
                  <a:close/>
                  <a:moveTo>
                    <a:pt x="1400" y="2001"/>
                  </a:moveTo>
                  <a:lnTo>
                    <a:pt x="1400" y="2001"/>
                  </a:lnTo>
                  <a:cubicBezTo>
                    <a:pt x="1309" y="2085"/>
                    <a:pt x="1183" y="2138"/>
                    <a:pt x="1020" y="2161"/>
                  </a:cubicBezTo>
                  <a:lnTo>
                    <a:pt x="1020" y="2161"/>
                  </a:lnTo>
                  <a:cubicBezTo>
                    <a:pt x="978" y="2167"/>
                    <a:pt x="948" y="2203"/>
                    <a:pt x="948" y="2244"/>
                  </a:cubicBezTo>
                  <a:lnTo>
                    <a:pt x="948" y="2382"/>
                  </a:lnTo>
                  <a:lnTo>
                    <a:pt x="948" y="2382"/>
                  </a:lnTo>
                  <a:cubicBezTo>
                    <a:pt x="948" y="2427"/>
                    <a:pt x="911" y="2465"/>
                    <a:pt x="864" y="2465"/>
                  </a:cubicBezTo>
                  <a:lnTo>
                    <a:pt x="864" y="2465"/>
                  </a:lnTo>
                  <a:cubicBezTo>
                    <a:pt x="818" y="2465"/>
                    <a:pt x="781" y="2427"/>
                    <a:pt x="781" y="2382"/>
                  </a:cubicBezTo>
                  <a:lnTo>
                    <a:pt x="781" y="2246"/>
                  </a:lnTo>
                  <a:lnTo>
                    <a:pt x="781" y="2246"/>
                  </a:lnTo>
                  <a:cubicBezTo>
                    <a:pt x="781" y="2202"/>
                    <a:pt x="748" y="2168"/>
                    <a:pt x="705" y="2162"/>
                  </a:cubicBezTo>
                  <a:lnTo>
                    <a:pt x="705" y="2162"/>
                  </a:lnTo>
                  <a:cubicBezTo>
                    <a:pt x="527" y="2143"/>
                    <a:pt x="335" y="2084"/>
                    <a:pt x="198" y="1985"/>
                  </a:cubicBezTo>
                  <a:lnTo>
                    <a:pt x="198" y="1985"/>
                  </a:lnTo>
                  <a:cubicBezTo>
                    <a:pt x="165" y="1961"/>
                    <a:pt x="155" y="1917"/>
                    <a:pt x="172" y="1881"/>
                  </a:cubicBezTo>
                  <a:lnTo>
                    <a:pt x="195" y="1831"/>
                  </a:lnTo>
                  <a:lnTo>
                    <a:pt x="195" y="1831"/>
                  </a:lnTo>
                  <a:cubicBezTo>
                    <a:pt x="218" y="1784"/>
                    <a:pt x="275" y="1768"/>
                    <a:pt x="318" y="1797"/>
                  </a:cubicBezTo>
                  <a:lnTo>
                    <a:pt x="318" y="1797"/>
                  </a:lnTo>
                  <a:cubicBezTo>
                    <a:pt x="423" y="1867"/>
                    <a:pt x="554" y="1914"/>
                    <a:pt x="684" y="1935"/>
                  </a:cubicBezTo>
                  <a:lnTo>
                    <a:pt x="684" y="1935"/>
                  </a:lnTo>
                  <a:cubicBezTo>
                    <a:pt x="734" y="1943"/>
                    <a:pt x="781" y="1903"/>
                    <a:pt x="781" y="1852"/>
                  </a:cubicBezTo>
                  <a:lnTo>
                    <a:pt x="781" y="1410"/>
                  </a:lnTo>
                  <a:lnTo>
                    <a:pt x="781" y="1410"/>
                  </a:lnTo>
                  <a:cubicBezTo>
                    <a:pt x="781" y="1369"/>
                    <a:pt x="750" y="1334"/>
                    <a:pt x="710" y="1327"/>
                  </a:cubicBezTo>
                  <a:lnTo>
                    <a:pt x="710" y="1327"/>
                  </a:lnTo>
                  <a:cubicBezTo>
                    <a:pt x="18" y="1195"/>
                    <a:pt x="0" y="417"/>
                    <a:pt x="708" y="308"/>
                  </a:cubicBezTo>
                  <a:lnTo>
                    <a:pt x="708" y="308"/>
                  </a:lnTo>
                  <a:cubicBezTo>
                    <a:pt x="750" y="302"/>
                    <a:pt x="781" y="267"/>
                    <a:pt x="781" y="224"/>
                  </a:cubicBezTo>
                  <a:lnTo>
                    <a:pt x="781" y="84"/>
                  </a:lnTo>
                  <a:lnTo>
                    <a:pt x="781" y="84"/>
                  </a:lnTo>
                  <a:cubicBezTo>
                    <a:pt x="781" y="38"/>
                    <a:pt x="818" y="0"/>
                    <a:pt x="864" y="0"/>
                  </a:cubicBezTo>
                  <a:lnTo>
                    <a:pt x="864" y="0"/>
                  </a:lnTo>
                  <a:cubicBezTo>
                    <a:pt x="911" y="0"/>
                    <a:pt x="948" y="38"/>
                    <a:pt x="948" y="84"/>
                  </a:cubicBezTo>
                  <a:lnTo>
                    <a:pt x="948" y="218"/>
                  </a:lnTo>
                  <a:lnTo>
                    <a:pt x="948" y="218"/>
                  </a:lnTo>
                  <a:cubicBezTo>
                    <a:pt x="948" y="262"/>
                    <a:pt x="982" y="297"/>
                    <a:pt x="1025" y="302"/>
                  </a:cubicBezTo>
                  <a:lnTo>
                    <a:pt x="1025" y="302"/>
                  </a:lnTo>
                  <a:cubicBezTo>
                    <a:pt x="1160" y="316"/>
                    <a:pt x="1301" y="354"/>
                    <a:pt x="1416" y="417"/>
                  </a:cubicBezTo>
                  <a:lnTo>
                    <a:pt x="1416" y="417"/>
                  </a:lnTo>
                  <a:cubicBezTo>
                    <a:pt x="1454" y="438"/>
                    <a:pt x="1470" y="483"/>
                    <a:pt x="1453" y="522"/>
                  </a:cubicBezTo>
                  <a:lnTo>
                    <a:pt x="1430" y="578"/>
                  </a:lnTo>
                  <a:lnTo>
                    <a:pt x="1430" y="578"/>
                  </a:lnTo>
                  <a:cubicBezTo>
                    <a:pt x="1411" y="623"/>
                    <a:pt x="1359" y="644"/>
                    <a:pt x="1315" y="621"/>
                  </a:cubicBezTo>
                  <a:lnTo>
                    <a:pt x="1315" y="621"/>
                  </a:lnTo>
                  <a:cubicBezTo>
                    <a:pt x="1197" y="561"/>
                    <a:pt x="1075" y="527"/>
                    <a:pt x="948" y="520"/>
                  </a:cubicBezTo>
                  <a:lnTo>
                    <a:pt x="948" y="1131"/>
                  </a:lnTo>
                  <a:lnTo>
                    <a:pt x="948" y="1131"/>
                  </a:lnTo>
                  <a:cubicBezTo>
                    <a:pt x="1170" y="1192"/>
                    <a:pt x="1331" y="1220"/>
                    <a:pt x="1471" y="1381"/>
                  </a:cubicBezTo>
                  <a:lnTo>
                    <a:pt x="1471" y="1381"/>
                  </a:lnTo>
                  <a:cubicBezTo>
                    <a:pt x="1611" y="1548"/>
                    <a:pt x="1576" y="1854"/>
                    <a:pt x="1400" y="20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E9A45EFF-44D9-448D-82E9-622D64BE3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3582" y="6920063"/>
              <a:ext cx="2668724" cy="248253"/>
            </a:xfrm>
            <a:custGeom>
              <a:avLst/>
              <a:gdLst>
                <a:gd name="T0" fmla="*/ 2892 w 3033"/>
                <a:gd name="T1" fmla="*/ 0 h 282"/>
                <a:gd name="T2" fmla="*/ 140 w 3033"/>
                <a:gd name="T3" fmla="*/ 0 h 282"/>
                <a:gd name="T4" fmla="*/ 140 w 3033"/>
                <a:gd name="T5" fmla="*/ 0 h 282"/>
                <a:gd name="T6" fmla="*/ 0 w 3033"/>
                <a:gd name="T7" fmla="*/ 141 h 282"/>
                <a:gd name="T8" fmla="*/ 0 w 3033"/>
                <a:gd name="T9" fmla="*/ 141 h 282"/>
                <a:gd name="T10" fmla="*/ 0 w 3033"/>
                <a:gd name="T11" fmla="*/ 141 h 282"/>
                <a:gd name="T12" fmla="*/ 140 w 3033"/>
                <a:gd name="T13" fmla="*/ 281 h 282"/>
                <a:gd name="T14" fmla="*/ 2892 w 3033"/>
                <a:gd name="T15" fmla="*/ 281 h 282"/>
                <a:gd name="T16" fmla="*/ 2892 w 3033"/>
                <a:gd name="T17" fmla="*/ 281 h 282"/>
                <a:gd name="T18" fmla="*/ 3032 w 3033"/>
                <a:gd name="T19" fmla="*/ 141 h 282"/>
                <a:gd name="T20" fmla="*/ 3032 w 3033"/>
                <a:gd name="T21" fmla="*/ 141 h 282"/>
                <a:gd name="T22" fmla="*/ 3032 w 3033"/>
                <a:gd name="T23" fmla="*/ 141 h 282"/>
                <a:gd name="T24" fmla="*/ 2892 w 3033"/>
                <a:gd name="T25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33" h="282">
                  <a:moveTo>
                    <a:pt x="2892" y="0"/>
                  </a:moveTo>
                  <a:lnTo>
                    <a:pt x="140" y="0"/>
                  </a:lnTo>
                  <a:lnTo>
                    <a:pt x="140" y="0"/>
                  </a:lnTo>
                  <a:cubicBezTo>
                    <a:pt x="62" y="0"/>
                    <a:pt x="0" y="63"/>
                    <a:pt x="0" y="141"/>
                  </a:cubicBezTo>
                  <a:lnTo>
                    <a:pt x="0" y="141"/>
                  </a:lnTo>
                  <a:lnTo>
                    <a:pt x="0" y="141"/>
                  </a:lnTo>
                  <a:cubicBezTo>
                    <a:pt x="0" y="218"/>
                    <a:pt x="62" y="281"/>
                    <a:pt x="140" y="281"/>
                  </a:cubicBezTo>
                  <a:lnTo>
                    <a:pt x="2892" y="281"/>
                  </a:lnTo>
                  <a:lnTo>
                    <a:pt x="2892" y="281"/>
                  </a:lnTo>
                  <a:cubicBezTo>
                    <a:pt x="2968" y="281"/>
                    <a:pt x="3032" y="218"/>
                    <a:pt x="3032" y="141"/>
                  </a:cubicBezTo>
                  <a:lnTo>
                    <a:pt x="3032" y="141"/>
                  </a:lnTo>
                  <a:lnTo>
                    <a:pt x="3032" y="141"/>
                  </a:lnTo>
                  <a:cubicBezTo>
                    <a:pt x="3032" y="63"/>
                    <a:pt x="2968" y="0"/>
                    <a:pt x="289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94F33ACA-016D-4CD6-9613-F80C8F49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7530" y="10492584"/>
              <a:ext cx="2222645" cy="104733"/>
            </a:xfrm>
            <a:custGeom>
              <a:avLst/>
              <a:gdLst>
                <a:gd name="T0" fmla="*/ 2525 w 2526"/>
                <a:gd name="T1" fmla="*/ 118 h 119"/>
                <a:gd name="T2" fmla="*/ 0 w 2526"/>
                <a:gd name="T3" fmla="*/ 118 h 119"/>
                <a:gd name="T4" fmla="*/ 0 w 2526"/>
                <a:gd name="T5" fmla="*/ 0 h 119"/>
                <a:gd name="T6" fmla="*/ 2525 w 2526"/>
                <a:gd name="T7" fmla="*/ 0 h 119"/>
                <a:gd name="T8" fmla="*/ 2525 w 2526"/>
                <a:gd name="T9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6" h="119">
                  <a:moveTo>
                    <a:pt x="2525" y="118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2525" y="0"/>
                  </a:lnTo>
                  <a:lnTo>
                    <a:pt x="2525" y="11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161D245B-5159-44CC-86A8-420ABCE0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7530" y="10830054"/>
              <a:ext cx="2222645" cy="104731"/>
            </a:xfrm>
            <a:custGeom>
              <a:avLst/>
              <a:gdLst>
                <a:gd name="T0" fmla="*/ 2525 w 2526"/>
                <a:gd name="T1" fmla="*/ 118 h 119"/>
                <a:gd name="T2" fmla="*/ 0 w 2526"/>
                <a:gd name="T3" fmla="*/ 118 h 119"/>
                <a:gd name="T4" fmla="*/ 0 w 2526"/>
                <a:gd name="T5" fmla="*/ 0 h 119"/>
                <a:gd name="T6" fmla="*/ 2525 w 2526"/>
                <a:gd name="T7" fmla="*/ 0 h 119"/>
                <a:gd name="T8" fmla="*/ 2525 w 2526"/>
                <a:gd name="T9" fmla="*/ 11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6" h="119">
                  <a:moveTo>
                    <a:pt x="2525" y="118"/>
                  </a:moveTo>
                  <a:lnTo>
                    <a:pt x="0" y="118"/>
                  </a:lnTo>
                  <a:lnTo>
                    <a:pt x="0" y="0"/>
                  </a:lnTo>
                  <a:lnTo>
                    <a:pt x="2525" y="0"/>
                  </a:lnTo>
                  <a:lnTo>
                    <a:pt x="2525" y="118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CE8B33A8-C195-4486-8109-A333CD9B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1850219"/>
              <a:ext cx="2792851" cy="674939"/>
            </a:xfrm>
            <a:custGeom>
              <a:avLst/>
              <a:gdLst>
                <a:gd name="T0" fmla="*/ 3173 w 3174"/>
                <a:gd name="T1" fmla="*/ 384 h 768"/>
                <a:gd name="T2" fmla="*/ 3173 w 3174"/>
                <a:gd name="T3" fmla="*/ 384 h 768"/>
                <a:gd name="T4" fmla="*/ 1587 w 3174"/>
                <a:gd name="T5" fmla="*/ 767 h 768"/>
                <a:gd name="T6" fmla="*/ 1587 w 3174"/>
                <a:gd name="T7" fmla="*/ 767 h 768"/>
                <a:gd name="T8" fmla="*/ 0 w 3174"/>
                <a:gd name="T9" fmla="*/ 384 h 768"/>
                <a:gd name="T10" fmla="*/ 0 w 3174"/>
                <a:gd name="T11" fmla="*/ 384 h 768"/>
                <a:gd name="T12" fmla="*/ 1587 w 3174"/>
                <a:gd name="T13" fmla="*/ 0 h 768"/>
                <a:gd name="T14" fmla="*/ 1587 w 3174"/>
                <a:gd name="T15" fmla="*/ 0 h 768"/>
                <a:gd name="T16" fmla="*/ 3173 w 3174"/>
                <a:gd name="T17" fmla="*/ 38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4" h="768">
                  <a:moveTo>
                    <a:pt x="3173" y="384"/>
                  </a:moveTo>
                  <a:lnTo>
                    <a:pt x="3173" y="384"/>
                  </a:lnTo>
                  <a:cubicBezTo>
                    <a:pt x="3173" y="595"/>
                    <a:pt x="2463" y="767"/>
                    <a:pt x="1587" y="767"/>
                  </a:cubicBezTo>
                  <a:lnTo>
                    <a:pt x="1587" y="767"/>
                  </a:lnTo>
                  <a:cubicBezTo>
                    <a:pt x="711" y="767"/>
                    <a:pt x="0" y="595"/>
                    <a:pt x="0" y="384"/>
                  </a:cubicBezTo>
                  <a:lnTo>
                    <a:pt x="0" y="384"/>
                  </a:lnTo>
                  <a:cubicBezTo>
                    <a:pt x="0" y="172"/>
                    <a:pt x="711" y="0"/>
                    <a:pt x="1587" y="0"/>
                  </a:cubicBezTo>
                  <a:lnTo>
                    <a:pt x="1587" y="0"/>
                  </a:lnTo>
                  <a:cubicBezTo>
                    <a:pt x="2463" y="0"/>
                    <a:pt x="3173" y="172"/>
                    <a:pt x="3173" y="384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24C01711-BFC1-4BF2-AD95-CD8A1B0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2187690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3 h 652"/>
                <a:gd name="T6" fmla="*/ 1587 w 3174"/>
                <a:gd name="T7" fmla="*/ 383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3"/>
                    <a:pt x="1587" y="383"/>
                  </a:cubicBezTo>
                  <a:lnTo>
                    <a:pt x="1587" y="383"/>
                  </a:lnTo>
                  <a:cubicBezTo>
                    <a:pt x="711" y="383"/>
                    <a:pt x="0" y="211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1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4DDF232C-DC2C-43E8-A9F6-BE22A61CC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2187690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3 h 652"/>
                <a:gd name="T6" fmla="*/ 1587 w 3174"/>
                <a:gd name="T7" fmla="*/ 383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3"/>
                    <a:pt x="1587" y="383"/>
                  </a:cubicBezTo>
                  <a:lnTo>
                    <a:pt x="1587" y="383"/>
                  </a:lnTo>
                  <a:cubicBezTo>
                    <a:pt x="711" y="383"/>
                    <a:pt x="0" y="211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1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0D0249BE-D2F3-41A7-85CA-5AB1C386E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1567057"/>
              <a:ext cx="2792851" cy="674939"/>
            </a:xfrm>
            <a:custGeom>
              <a:avLst/>
              <a:gdLst>
                <a:gd name="T0" fmla="*/ 3173 w 3174"/>
                <a:gd name="T1" fmla="*/ 383 h 768"/>
                <a:gd name="T2" fmla="*/ 3173 w 3174"/>
                <a:gd name="T3" fmla="*/ 383 h 768"/>
                <a:gd name="T4" fmla="*/ 1587 w 3174"/>
                <a:gd name="T5" fmla="*/ 767 h 768"/>
                <a:gd name="T6" fmla="*/ 1587 w 3174"/>
                <a:gd name="T7" fmla="*/ 767 h 768"/>
                <a:gd name="T8" fmla="*/ 0 w 3174"/>
                <a:gd name="T9" fmla="*/ 383 h 768"/>
                <a:gd name="T10" fmla="*/ 0 w 3174"/>
                <a:gd name="T11" fmla="*/ 383 h 768"/>
                <a:gd name="T12" fmla="*/ 1587 w 3174"/>
                <a:gd name="T13" fmla="*/ 0 h 768"/>
                <a:gd name="T14" fmla="*/ 1587 w 3174"/>
                <a:gd name="T15" fmla="*/ 0 h 768"/>
                <a:gd name="T16" fmla="*/ 3173 w 3174"/>
                <a:gd name="T17" fmla="*/ 383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4" h="768">
                  <a:moveTo>
                    <a:pt x="3173" y="383"/>
                  </a:moveTo>
                  <a:lnTo>
                    <a:pt x="3173" y="383"/>
                  </a:lnTo>
                  <a:cubicBezTo>
                    <a:pt x="3173" y="595"/>
                    <a:pt x="2463" y="767"/>
                    <a:pt x="1587" y="767"/>
                  </a:cubicBezTo>
                  <a:lnTo>
                    <a:pt x="1587" y="767"/>
                  </a:lnTo>
                  <a:cubicBezTo>
                    <a:pt x="711" y="767"/>
                    <a:pt x="0" y="595"/>
                    <a:pt x="0" y="383"/>
                  </a:cubicBezTo>
                  <a:lnTo>
                    <a:pt x="0" y="383"/>
                  </a:lnTo>
                  <a:cubicBezTo>
                    <a:pt x="0" y="172"/>
                    <a:pt x="711" y="0"/>
                    <a:pt x="1587" y="0"/>
                  </a:cubicBezTo>
                  <a:lnTo>
                    <a:pt x="1587" y="0"/>
                  </a:lnTo>
                  <a:cubicBezTo>
                    <a:pt x="2463" y="0"/>
                    <a:pt x="3173" y="172"/>
                    <a:pt x="3173" y="38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D164A25F-925B-48BF-B423-29A3517D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1900647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4 h 652"/>
                <a:gd name="T6" fmla="*/ 1587 w 3174"/>
                <a:gd name="T7" fmla="*/ 384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2"/>
                    <a:pt x="2463" y="384"/>
                    <a:pt x="1587" y="384"/>
                  </a:cubicBezTo>
                  <a:lnTo>
                    <a:pt x="1587" y="384"/>
                  </a:lnTo>
                  <a:cubicBezTo>
                    <a:pt x="711" y="384"/>
                    <a:pt x="0" y="212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1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EA519745-9343-49C5-AC1C-CBF280D10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9383" y="11900647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4 h 652"/>
                <a:gd name="T6" fmla="*/ 1587 w 3174"/>
                <a:gd name="T7" fmla="*/ 384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2"/>
                    <a:pt x="2463" y="384"/>
                    <a:pt x="1587" y="384"/>
                  </a:cubicBezTo>
                  <a:lnTo>
                    <a:pt x="1587" y="384"/>
                  </a:lnTo>
                  <a:cubicBezTo>
                    <a:pt x="711" y="384"/>
                    <a:pt x="0" y="212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1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B2B6328E-DD6D-4579-8576-E845AB41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5394" y="11280014"/>
              <a:ext cx="2792851" cy="674939"/>
            </a:xfrm>
            <a:custGeom>
              <a:avLst/>
              <a:gdLst>
                <a:gd name="T0" fmla="*/ 3173 w 3174"/>
                <a:gd name="T1" fmla="*/ 384 h 768"/>
                <a:gd name="T2" fmla="*/ 3173 w 3174"/>
                <a:gd name="T3" fmla="*/ 384 h 768"/>
                <a:gd name="T4" fmla="*/ 1588 w 3174"/>
                <a:gd name="T5" fmla="*/ 767 h 768"/>
                <a:gd name="T6" fmla="*/ 1588 w 3174"/>
                <a:gd name="T7" fmla="*/ 767 h 768"/>
                <a:gd name="T8" fmla="*/ 0 w 3174"/>
                <a:gd name="T9" fmla="*/ 384 h 768"/>
                <a:gd name="T10" fmla="*/ 0 w 3174"/>
                <a:gd name="T11" fmla="*/ 384 h 768"/>
                <a:gd name="T12" fmla="*/ 1588 w 3174"/>
                <a:gd name="T13" fmla="*/ 0 h 768"/>
                <a:gd name="T14" fmla="*/ 1588 w 3174"/>
                <a:gd name="T15" fmla="*/ 0 h 768"/>
                <a:gd name="T16" fmla="*/ 3173 w 3174"/>
                <a:gd name="T17" fmla="*/ 38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4" h="768">
                  <a:moveTo>
                    <a:pt x="3173" y="384"/>
                  </a:moveTo>
                  <a:lnTo>
                    <a:pt x="3173" y="384"/>
                  </a:lnTo>
                  <a:cubicBezTo>
                    <a:pt x="3173" y="595"/>
                    <a:pt x="2463" y="767"/>
                    <a:pt x="1588" y="767"/>
                  </a:cubicBezTo>
                  <a:lnTo>
                    <a:pt x="1588" y="767"/>
                  </a:lnTo>
                  <a:cubicBezTo>
                    <a:pt x="711" y="767"/>
                    <a:pt x="0" y="595"/>
                    <a:pt x="0" y="384"/>
                  </a:cubicBezTo>
                  <a:lnTo>
                    <a:pt x="0" y="384"/>
                  </a:lnTo>
                  <a:cubicBezTo>
                    <a:pt x="0" y="171"/>
                    <a:pt x="711" y="0"/>
                    <a:pt x="1588" y="0"/>
                  </a:cubicBezTo>
                  <a:lnTo>
                    <a:pt x="1588" y="0"/>
                  </a:lnTo>
                  <a:cubicBezTo>
                    <a:pt x="2463" y="0"/>
                    <a:pt x="3173" y="171"/>
                    <a:pt x="3173" y="384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6BD7C0E1-3443-440D-9FF9-A53874C8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5394" y="11617482"/>
              <a:ext cx="2792851" cy="570208"/>
            </a:xfrm>
            <a:custGeom>
              <a:avLst/>
              <a:gdLst>
                <a:gd name="T0" fmla="*/ 3173 w 3174"/>
                <a:gd name="T1" fmla="*/ 0 h 650"/>
                <a:gd name="T2" fmla="*/ 3173 w 3174"/>
                <a:gd name="T3" fmla="*/ 0 h 650"/>
                <a:gd name="T4" fmla="*/ 1587 w 3174"/>
                <a:gd name="T5" fmla="*/ 383 h 650"/>
                <a:gd name="T6" fmla="*/ 1587 w 3174"/>
                <a:gd name="T7" fmla="*/ 383 h 650"/>
                <a:gd name="T8" fmla="*/ 0 w 3174"/>
                <a:gd name="T9" fmla="*/ 0 h 650"/>
                <a:gd name="T10" fmla="*/ 0 w 3174"/>
                <a:gd name="T11" fmla="*/ 266 h 650"/>
                <a:gd name="T12" fmla="*/ 0 w 3174"/>
                <a:gd name="T13" fmla="*/ 266 h 650"/>
                <a:gd name="T14" fmla="*/ 1587 w 3174"/>
                <a:gd name="T15" fmla="*/ 649 h 650"/>
                <a:gd name="T16" fmla="*/ 1587 w 3174"/>
                <a:gd name="T17" fmla="*/ 649 h 650"/>
                <a:gd name="T18" fmla="*/ 3173 w 3174"/>
                <a:gd name="T19" fmla="*/ 266 h 650"/>
                <a:gd name="T20" fmla="*/ 3173 w 3174"/>
                <a:gd name="T21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0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3"/>
                    <a:pt x="1587" y="383"/>
                  </a:cubicBezTo>
                  <a:lnTo>
                    <a:pt x="1587" y="383"/>
                  </a:lnTo>
                  <a:cubicBezTo>
                    <a:pt x="711" y="383"/>
                    <a:pt x="0" y="211"/>
                    <a:pt x="0" y="0"/>
                  </a:cubicBezTo>
                  <a:lnTo>
                    <a:pt x="0" y="266"/>
                  </a:lnTo>
                  <a:lnTo>
                    <a:pt x="0" y="266"/>
                  </a:lnTo>
                  <a:cubicBezTo>
                    <a:pt x="0" y="478"/>
                    <a:pt x="711" y="649"/>
                    <a:pt x="1587" y="649"/>
                  </a:cubicBezTo>
                  <a:lnTo>
                    <a:pt x="1587" y="649"/>
                  </a:lnTo>
                  <a:cubicBezTo>
                    <a:pt x="2463" y="649"/>
                    <a:pt x="3173" y="478"/>
                    <a:pt x="3173" y="266"/>
                  </a:cubicBezTo>
                  <a:lnTo>
                    <a:pt x="317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06FE837C-257F-4675-8D80-E254C3941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5394" y="11617482"/>
              <a:ext cx="2792851" cy="570208"/>
            </a:xfrm>
            <a:custGeom>
              <a:avLst/>
              <a:gdLst>
                <a:gd name="T0" fmla="*/ 3173 w 3174"/>
                <a:gd name="T1" fmla="*/ 0 h 650"/>
                <a:gd name="T2" fmla="*/ 3173 w 3174"/>
                <a:gd name="T3" fmla="*/ 0 h 650"/>
                <a:gd name="T4" fmla="*/ 1587 w 3174"/>
                <a:gd name="T5" fmla="*/ 383 h 650"/>
                <a:gd name="T6" fmla="*/ 1587 w 3174"/>
                <a:gd name="T7" fmla="*/ 383 h 650"/>
                <a:gd name="T8" fmla="*/ 0 w 3174"/>
                <a:gd name="T9" fmla="*/ 0 h 650"/>
                <a:gd name="T10" fmla="*/ 0 w 3174"/>
                <a:gd name="T11" fmla="*/ 266 h 650"/>
                <a:gd name="T12" fmla="*/ 0 w 3174"/>
                <a:gd name="T13" fmla="*/ 266 h 650"/>
                <a:gd name="T14" fmla="*/ 1587 w 3174"/>
                <a:gd name="T15" fmla="*/ 649 h 650"/>
                <a:gd name="T16" fmla="*/ 1587 w 3174"/>
                <a:gd name="T17" fmla="*/ 649 h 650"/>
                <a:gd name="T18" fmla="*/ 3173 w 3174"/>
                <a:gd name="T19" fmla="*/ 266 h 650"/>
                <a:gd name="T20" fmla="*/ 3173 w 3174"/>
                <a:gd name="T21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0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3"/>
                    <a:pt x="1587" y="383"/>
                  </a:cubicBezTo>
                  <a:lnTo>
                    <a:pt x="1587" y="383"/>
                  </a:lnTo>
                  <a:cubicBezTo>
                    <a:pt x="711" y="383"/>
                    <a:pt x="0" y="211"/>
                    <a:pt x="0" y="0"/>
                  </a:cubicBezTo>
                  <a:lnTo>
                    <a:pt x="0" y="266"/>
                  </a:lnTo>
                  <a:lnTo>
                    <a:pt x="0" y="266"/>
                  </a:lnTo>
                  <a:cubicBezTo>
                    <a:pt x="0" y="478"/>
                    <a:pt x="711" y="649"/>
                    <a:pt x="1587" y="649"/>
                  </a:cubicBezTo>
                  <a:lnTo>
                    <a:pt x="1587" y="649"/>
                  </a:lnTo>
                  <a:cubicBezTo>
                    <a:pt x="2463" y="649"/>
                    <a:pt x="3173" y="478"/>
                    <a:pt x="3173" y="266"/>
                  </a:cubicBezTo>
                  <a:lnTo>
                    <a:pt x="317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770ABF8F-7E2C-4B88-AD13-A8766C9AC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7568" y="10992971"/>
              <a:ext cx="2792851" cy="674939"/>
            </a:xfrm>
            <a:custGeom>
              <a:avLst/>
              <a:gdLst>
                <a:gd name="T0" fmla="*/ 3173 w 3174"/>
                <a:gd name="T1" fmla="*/ 384 h 769"/>
                <a:gd name="T2" fmla="*/ 3173 w 3174"/>
                <a:gd name="T3" fmla="*/ 384 h 769"/>
                <a:gd name="T4" fmla="*/ 1587 w 3174"/>
                <a:gd name="T5" fmla="*/ 768 h 769"/>
                <a:gd name="T6" fmla="*/ 1587 w 3174"/>
                <a:gd name="T7" fmla="*/ 768 h 769"/>
                <a:gd name="T8" fmla="*/ 0 w 3174"/>
                <a:gd name="T9" fmla="*/ 384 h 769"/>
                <a:gd name="T10" fmla="*/ 0 w 3174"/>
                <a:gd name="T11" fmla="*/ 384 h 769"/>
                <a:gd name="T12" fmla="*/ 1587 w 3174"/>
                <a:gd name="T13" fmla="*/ 0 h 769"/>
                <a:gd name="T14" fmla="*/ 1587 w 3174"/>
                <a:gd name="T15" fmla="*/ 0 h 769"/>
                <a:gd name="T16" fmla="*/ 3173 w 3174"/>
                <a:gd name="T17" fmla="*/ 38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4" h="769">
                  <a:moveTo>
                    <a:pt x="3173" y="384"/>
                  </a:moveTo>
                  <a:lnTo>
                    <a:pt x="3173" y="384"/>
                  </a:lnTo>
                  <a:cubicBezTo>
                    <a:pt x="3173" y="595"/>
                    <a:pt x="2463" y="768"/>
                    <a:pt x="1587" y="768"/>
                  </a:cubicBezTo>
                  <a:lnTo>
                    <a:pt x="1587" y="768"/>
                  </a:lnTo>
                  <a:cubicBezTo>
                    <a:pt x="710" y="768"/>
                    <a:pt x="0" y="595"/>
                    <a:pt x="0" y="384"/>
                  </a:cubicBezTo>
                  <a:lnTo>
                    <a:pt x="0" y="384"/>
                  </a:lnTo>
                  <a:cubicBezTo>
                    <a:pt x="0" y="172"/>
                    <a:pt x="710" y="0"/>
                    <a:pt x="1587" y="0"/>
                  </a:cubicBezTo>
                  <a:lnTo>
                    <a:pt x="1587" y="0"/>
                  </a:lnTo>
                  <a:cubicBezTo>
                    <a:pt x="2463" y="0"/>
                    <a:pt x="3173" y="172"/>
                    <a:pt x="3173" y="384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E8A0751F-3C3A-4AF9-AF0E-5586918A3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7568" y="11330439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4 h 652"/>
                <a:gd name="T6" fmla="*/ 1587 w 3174"/>
                <a:gd name="T7" fmla="*/ 384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4"/>
                    <a:pt x="1587" y="384"/>
                  </a:cubicBezTo>
                  <a:lnTo>
                    <a:pt x="1587" y="384"/>
                  </a:lnTo>
                  <a:cubicBezTo>
                    <a:pt x="710" y="384"/>
                    <a:pt x="0" y="211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0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E615CFEC-B54E-47AC-8F12-E2D023E0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7568" y="11330439"/>
              <a:ext cx="2792851" cy="574086"/>
            </a:xfrm>
            <a:custGeom>
              <a:avLst/>
              <a:gdLst>
                <a:gd name="T0" fmla="*/ 3173 w 3174"/>
                <a:gd name="T1" fmla="*/ 0 h 652"/>
                <a:gd name="T2" fmla="*/ 3173 w 3174"/>
                <a:gd name="T3" fmla="*/ 0 h 652"/>
                <a:gd name="T4" fmla="*/ 1587 w 3174"/>
                <a:gd name="T5" fmla="*/ 384 h 652"/>
                <a:gd name="T6" fmla="*/ 1587 w 3174"/>
                <a:gd name="T7" fmla="*/ 384 h 652"/>
                <a:gd name="T8" fmla="*/ 0 w 3174"/>
                <a:gd name="T9" fmla="*/ 0 h 652"/>
                <a:gd name="T10" fmla="*/ 0 w 3174"/>
                <a:gd name="T11" fmla="*/ 267 h 652"/>
                <a:gd name="T12" fmla="*/ 0 w 3174"/>
                <a:gd name="T13" fmla="*/ 267 h 652"/>
                <a:gd name="T14" fmla="*/ 1587 w 3174"/>
                <a:gd name="T15" fmla="*/ 651 h 652"/>
                <a:gd name="T16" fmla="*/ 1587 w 3174"/>
                <a:gd name="T17" fmla="*/ 651 h 652"/>
                <a:gd name="T18" fmla="*/ 3173 w 3174"/>
                <a:gd name="T19" fmla="*/ 267 h 652"/>
                <a:gd name="T20" fmla="*/ 3173 w 3174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4" h="652">
                  <a:moveTo>
                    <a:pt x="3173" y="0"/>
                  </a:moveTo>
                  <a:lnTo>
                    <a:pt x="3173" y="0"/>
                  </a:lnTo>
                  <a:cubicBezTo>
                    <a:pt x="3173" y="211"/>
                    <a:pt x="2463" y="384"/>
                    <a:pt x="1587" y="384"/>
                  </a:cubicBezTo>
                  <a:lnTo>
                    <a:pt x="1587" y="384"/>
                  </a:lnTo>
                  <a:cubicBezTo>
                    <a:pt x="710" y="384"/>
                    <a:pt x="0" y="211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9"/>
                    <a:pt x="710" y="651"/>
                    <a:pt x="1587" y="651"/>
                  </a:cubicBezTo>
                  <a:lnTo>
                    <a:pt x="1587" y="651"/>
                  </a:lnTo>
                  <a:cubicBezTo>
                    <a:pt x="2463" y="651"/>
                    <a:pt x="3173" y="479"/>
                    <a:pt x="3173" y="267"/>
                  </a:cubicBezTo>
                  <a:lnTo>
                    <a:pt x="317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B733F6D8-D759-46E3-84AB-B73CDBED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675" y="10705928"/>
              <a:ext cx="2792851" cy="674939"/>
            </a:xfrm>
            <a:custGeom>
              <a:avLst/>
              <a:gdLst>
                <a:gd name="T0" fmla="*/ 3172 w 3173"/>
                <a:gd name="T1" fmla="*/ 383 h 767"/>
                <a:gd name="T2" fmla="*/ 3172 w 3173"/>
                <a:gd name="T3" fmla="*/ 383 h 767"/>
                <a:gd name="T4" fmla="*/ 1587 w 3173"/>
                <a:gd name="T5" fmla="*/ 766 h 767"/>
                <a:gd name="T6" fmla="*/ 1587 w 3173"/>
                <a:gd name="T7" fmla="*/ 766 h 767"/>
                <a:gd name="T8" fmla="*/ 0 w 3173"/>
                <a:gd name="T9" fmla="*/ 383 h 767"/>
                <a:gd name="T10" fmla="*/ 0 w 3173"/>
                <a:gd name="T11" fmla="*/ 383 h 767"/>
                <a:gd name="T12" fmla="*/ 1587 w 3173"/>
                <a:gd name="T13" fmla="*/ 0 h 767"/>
                <a:gd name="T14" fmla="*/ 1587 w 3173"/>
                <a:gd name="T15" fmla="*/ 0 h 767"/>
                <a:gd name="T16" fmla="*/ 3172 w 3173"/>
                <a:gd name="T17" fmla="*/ 383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3" h="767">
                  <a:moveTo>
                    <a:pt x="3172" y="383"/>
                  </a:moveTo>
                  <a:lnTo>
                    <a:pt x="3172" y="383"/>
                  </a:lnTo>
                  <a:cubicBezTo>
                    <a:pt x="3172" y="595"/>
                    <a:pt x="2462" y="766"/>
                    <a:pt x="1587" y="766"/>
                  </a:cubicBezTo>
                  <a:lnTo>
                    <a:pt x="1587" y="766"/>
                  </a:lnTo>
                  <a:cubicBezTo>
                    <a:pt x="710" y="766"/>
                    <a:pt x="0" y="595"/>
                    <a:pt x="0" y="383"/>
                  </a:cubicBezTo>
                  <a:lnTo>
                    <a:pt x="0" y="383"/>
                  </a:lnTo>
                  <a:cubicBezTo>
                    <a:pt x="0" y="171"/>
                    <a:pt x="710" y="0"/>
                    <a:pt x="1587" y="0"/>
                  </a:cubicBezTo>
                  <a:lnTo>
                    <a:pt x="1587" y="0"/>
                  </a:lnTo>
                  <a:cubicBezTo>
                    <a:pt x="2462" y="0"/>
                    <a:pt x="3172" y="171"/>
                    <a:pt x="3172" y="38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D31CCD79-FA85-45D4-8AA9-B8421B569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675" y="11043396"/>
              <a:ext cx="2792851" cy="574086"/>
            </a:xfrm>
            <a:custGeom>
              <a:avLst/>
              <a:gdLst>
                <a:gd name="T0" fmla="*/ 3172 w 3173"/>
                <a:gd name="T1" fmla="*/ 0 h 651"/>
                <a:gd name="T2" fmla="*/ 3172 w 3173"/>
                <a:gd name="T3" fmla="*/ 0 h 651"/>
                <a:gd name="T4" fmla="*/ 1586 w 3173"/>
                <a:gd name="T5" fmla="*/ 383 h 651"/>
                <a:gd name="T6" fmla="*/ 1586 w 3173"/>
                <a:gd name="T7" fmla="*/ 383 h 651"/>
                <a:gd name="T8" fmla="*/ 0 w 3173"/>
                <a:gd name="T9" fmla="*/ 0 h 651"/>
                <a:gd name="T10" fmla="*/ 0 w 3173"/>
                <a:gd name="T11" fmla="*/ 267 h 651"/>
                <a:gd name="T12" fmla="*/ 0 w 3173"/>
                <a:gd name="T13" fmla="*/ 267 h 651"/>
                <a:gd name="T14" fmla="*/ 1586 w 3173"/>
                <a:gd name="T15" fmla="*/ 650 h 651"/>
                <a:gd name="T16" fmla="*/ 1586 w 3173"/>
                <a:gd name="T17" fmla="*/ 650 h 651"/>
                <a:gd name="T18" fmla="*/ 3172 w 3173"/>
                <a:gd name="T19" fmla="*/ 267 h 651"/>
                <a:gd name="T20" fmla="*/ 3172 w 3173"/>
                <a:gd name="T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3" h="651">
                  <a:moveTo>
                    <a:pt x="3172" y="0"/>
                  </a:moveTo>
                  <a:lnTo>
                    <a:pt x="3172" y="0"/>
                  </a:lnTo>
                  <a:cubicBezTo>
                    <a:pt x="3172" y="212"/>
                    <a:pt x="2462" y="383"/>
                    <a:pt x="1586" y="383"/>
                  </a:cubicBezTo>
                  <a:lnTo>
                    <a:pt x="1586" y="383"/>
                  </a:lnTo>
                  <a:cubicBezTo>
                    <a:pt x="710" y="383"/>
                    <a:pt x="0" y="212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8"/>
                    <a:pt x="710" y="650"/>
                    <a:pt x="1586" y="650"/>
                  </a:cubicBezTo>
                  <a:lnTo>
                    <a:pt x="1586" y="650"/>
                  </a:lnTo>
                  <a:cubicBezTo>
                    <a:pt x="2462" y="650"/>
                    <a:pt x="3172" y="478"/>
                    <a:pt x="3172" y="267"/>
                  </a:cubicBezTo>
                  <a:lnTo>
                    <a:pt x="3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17AEB6E6-22F5-4A8F-847C-A21394D64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6675" y="11043396"/>
              <a:ext cx="2792851" cy="574086"/>
            </a:xfrm>
            <a:custGeom>
              <a:avLst/>
              <a:gdLst>
                <a:gd name="T0" fmla="*/ 3172 w 3173"/>
                <a:gd name="T1" fmla="*/ 0 h 651"/>
                <a:gd name="T2" fmla="*/ 3172 w 3173"/>
                <a:gd name="T3" fmla="*/ 0 h 651"/>
                <a:gd name="T4" fmla="*/ 1586 w 3173"/>
                <a:gd name="T5" fmla="*/ 383 h 651"/>
                <a:gd name="T6" fmla="*/ 1586 w 3173"/>
                <a:gd name="T7" fmla="*/ 383 h 651"/>
                <a:gd name="T8" fmla="*/ 0 w 3173"/>
                <a:gd name="T9" fmla="*/ 0 h 651"/>
                <a:gd name="T10" fmla="*/ 0 w 3173"/>
                <a:gd name="T11" fmla="*/ 267 h 651"/>
                <a:gd name="T12" fmla="*/ 0 w 3173"/>
                <a:gd name="T13" fmla="*/ 267 h 651"/>
                <a:gd name="T14" fmla="*/ 1586 w 3173"/>
                <a:gd name="T15" fmla="*/ 650 h 651"/>
                <a:gd name="T16" fmla="*/ 1586 w 3173"/>
                <a:gd name="T17" fmla="*/ 650 h 651"/>
                <a:gd name="T18" fmla="*/ 3172 w 3173"/>
                <a:gd name="T19" fmla="*/ 267 h 651"/>
                <a:gd name="T20" fmla="*/ 3172 w 3173"/>
                <a:gd name="T21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3" h="651">
                  <a:moveTo>
                    <a:pt x="3172" y="0"/>
                  </a:moveTo>
                  <a:lnTo>
                    <a:pt x="3172" y="0"/>
                  </a:lnTo>
                  <a:cubicBezTo>
                    <a:pt x="3172" y="212"/>
                    <a:pt x="2462" y="383"/>
                    <a:pt x="1586" y="383"/>
                  </a:cubicBezTo>
                  <a:lnTo>
                    <a:pt x="1586" y="383"/>
                  </a:lnTo>
                  <a:cubicBezTo>
                    <a:pt x="710" y="383"/>
                    <a:pt x="0" y="212"/>
                    <a:pt x="0" y="0"/>
                  </a:cubicBezTo>
                  <a:lnTo>
                    <a:pt x="0" y="267"/>
                  </a:lnTo>
                  <a:lnTo>
                    <a:pt x="0" y="267"/>
                  </a:lnTo>
                  <a:cubicBezTo>
                    <a:pt x="0" y="478"/>
                    <a:pt x="710" y="650"/>
                    <a:pt x="1586" y="650"/>
                  </a:cubicBezTo>
                  <a:lnTo>
                    <a:pt x="1586" y="650"/>
                  </a:lnTo>
                  <a:cubicBezTo>
                    <a:pt x="2462" y="650"/>
                    <a:pt x="3172" y="478"/>
                    <a:pt x="3172" y="267"/>
                  </a:cubicBezTo>
                  <a:lnTo>
                    <a:pt x="3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02AFA10D-CEFC-4706-8FD8-6F7517FA3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473" y="10399489"/>
              <a:ext cx="2792851" cy="674939"/>
            </a:xfrm>
            <a:custGeom>
              <a:avLst/>
              <a:gdLst>
                <a:gd name="T0" fmla="*/ 3174 w 3175"/>
                <a:gd name="T1" fmla="*/ 383 h 768"/>
                <a:gd name="T2" fmla="*/ 3174 w 3175"/>
                <a:gd name="T3" fmla="*/ 383 h 768"/>
                <a:gd name="T4" fmla="*/ 1587 w 3175"/>
                <a:gd name="T5" fmla="*/ 767 h 768"/>
                <a:gd name="T6" fmla="*/ 1587 w 3175"/>
                <a:gd name="T7" fmla="*/ 767 h 768"/>
                <a:gd name="T8" fmla="*/ 0 w 3175"/>
                <a:gd name="T9" fmla="*/ 383 h 768"/>
                <a:gd name="T10" fmla="*/ 0 w 3175"/>
                <a:gd name="T11" fmla="*/ 383 h 768"/>
                <a:gd name="T12" fmla="*/ 1587 w 3175"/>
                <a:gd name="T13" fmla="*/ 0 h 768"/>
                <a:gd name="T14" fmla="*/ 1587 w 3175"/>
                <a:gd name="T15" fmla="*/ 0 h 768"/>
                <a:gd name="T16" fmla="*/ 3174 w 3175"/>
                <a:gd name="T17" fmla="*/ 383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75" h="768">
                  <a:moveTo>
                    <a:pt x="3174" y="383"/>
                  </a:moveTo>
                  <a:lnTo>
                    <a:pt x="3174" y="383"/>
                  </a:lnTo>
                  <a:cubicBezTo>
                    <a:pt x="3174" y="596"/>
                    <a:pt x="2462" y="767"/>
                    <a:pt x="1587" y="767"/>
                  </a:cubicBezTo>
                  <a:lnTo>
                    <a:pt x="1587" y="767"/>
                  </a:lnTo>
                  <a:cubicBezTo>
                    <a:pt x="710" y="767"/>
                    <a:pt x="0" y="596"/>
                    <a:pt x="0" y="383"/>
                  </a:cubicBezTo>
                  <a:lnTo>
                    <a:pt x="0" y="383"/>
                  </a:lnTo>
                  <a:cubicBezTo>
                    <a:pt x="0" y="172"/>
                    <a:pt x="710" y="0"/>
                    <a:pt x="1587" y="0"/>
                  </a:cubicBezTo>
                  <a:lnTo>
                    <a:pt x="1587" y="0"/>
                  </a:lnTo>
                  <a:cubicBezTo>
                    <a:pt x="2462" y="0"/>
                    <a:pt x="3174" y="172"/>
                    <a:pt x="3174" y="38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A7928A6C-D468-4560-960D-340810100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473" y="10736959"/>
              <a:ext cx="2792851" cy="574086"/>
            </a:xfrm>
            <a:custGeom>
              <a:avLst/>
              <a:gdLst>
                <a:gd name="T0" fmla="*/ 3174 w 3175"/>
                <a:gd name="T1" fmla="*/ 0 h 652"/>
                <a:gd name="T2" fmla="*/ 3174 w 3175"/>
                <a:gd name="T3" fmla="*/ 0 h 652"/>
                <a:gd name="T4" fmla="*/ 1587 w 3175"/>
                <a:gd name="T5" fmla="*/ 384 h 652"/>
                <a:gd name="T6" fmla="*/ 1587 w 3175"/>
                <a:gd name="T7" fmla="*/ 384 h 652"/>
                <a:gd name="T8" fmla="*/ 0 w 3175"/>
                <a:gd name="T9" fmla="*/ 0 h 652"/>
                <a:gd name="T10" fmla="*/ 0 w 3175"/>
                <a:gd name="T11" fmla="*/ 268 h 652"/>
                <a:gd name="T12" fmla="*/ 0 w 3175"/>
                <a:gd name="T13" fmla="*/ 268 h 652"/>
                <a:gd name="T14" fmla="*/ 1587 w 3175"/>
                <a:gd name="T15" fmla="*/ 651 h 652"/>
                <a:gd name="T16" fmla="*/ 1587 w 3175"/>
                <a:gd name="T17" fmla="*/ 651 h 652"/>
                <a:gd name="T18" fmla="*/ 3174 w 3175"/>
                <a:gd name="T19" fmla="*/ 268 h 652"/>
                <a:gd name="T20" fmla="*/ 3174 w 3175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5" h="652">
                  <a:moveTo>
                    <a:pt x="3174" y="0"/>
                  </a:moveTo>
                  <a:lnTo>
                    <a:pt x="3174" y="0"/>
                  </a:lnTo>
                  <a:cubicBezTo>
                    <a:pt x="3174" y="213"/>
                    <a:pt x="2462" y="384"/>
                    <a:pt x="1587" y="384"/>
                  </a:cubicBezTo>
                  <a:lnTo>
                    <a:pt x="1587" y="384"/>
                  </a:lnTo>
                  <a:cubicBezTo>
                    <a:pt x="710" y="384"/>
                    <a:pt x="0" y="213"/>
                    <a:pt x="0" y="0"/>
                  </a:cubicBezTo>
                  <a:lnTo>
                    <a:pt x="0" y="268"/>
                  </a:lnTo>
                  <a:lnTo>
                    <a:pt x="0" y="268"/>
                  </a:lnTo>
                  <a:cubicBezTo>
                    <a:pt x="0" y="479"/>
                    <a:pt x="710" y="651"/>
                    <a:pt x="1587" y="651"/>
                  </a:cubicBezTo>
                  <a:lnTo>
                    <a:pt x="1587" y="651"/>
                  </a:lnTo>
                  <a:cubicBezTo>
                    <a:pt x="2462" y="651"/>
                    <a:pt x="3174" y="479"/>
                    <a:pt x="3174" y="268"/>
                  </a:cubicBezTo>
                  <a:lnTo>
                    <a:pt x="317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AF20A028-714B-4AA8-9E70-0A899BD9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4473" y="10736959"/>
              <a:ext cx="2792851" cy="574086"/>
            </a:xfrm>
            <a:custGeom>
              <a:avLst/>
              <a:gdLst>
                <a:gd name="T0" fmla="*/ 3174 w 3175"/>
                <a:gd name="T1" fmla="*/ 0 h 652"/>
                <a:gd name="T2" fmla="*/ 3174 w 3175"/>
                <a:gd name="T3" fmla="*/ 0 h 652"/>
                <a:gd name="T4" fmla="*/ 1587 w 3175"/>
                <a:gd name="T5" fmla="*/ 384 h 652"/>
                <a:gd name="T6" fmla="*/ 1587 w 3175"/>
                <a:gd name="T7" fmla="*/ 384 h 652"/>
                <a:gd name="T8" fmla="*/ 0 w 3175"/>
                <a:gd name="T9" fmla="*/ 0 h 652"/>
                <a:gd name="T10" fmla="*/ 0 w 3175"/>
                <a:gd name="T11" fmla="*/ 268 h 652"/>
                <a:gd name="T12" fmla="*/ 0 w 3175"/>
                <a:gd name="T13" fmla="*/ 268 h 652"/>
                <a:gd name="T14" fmla="*/ 1587 w 3175"/>
                <a:gd name="T15" fmla="*/ 651 h 652"/>
                <a:gd name="T16" fmla="*/ 1587 w 3175"/>
                <a:gd name="T17" fmla="*/ 651 h 652"/>
                <a:gd name="T18" fmla="*/ 3174 w 3175"/>
                <a:gd name="T19" fmla="*/ 268 h 652"/>
                <a:gd name="T20" fmla="*/ 3174 w 3175"/>
                <a:gd name="T21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5" h="652">
                  <a:moveTo>
                    <a:pt x="3174" y="0"/>
                  </a:moveTo>
                  <a:lnTo>
                    <a:pt x="3174" y="0"/>
                  </a:lnTo>
                  <a:cubicBezTo>
                    <a:pt x="3174" y="213"/>
                    <a:pt x="2462" y="384"/>
                    <a:pt x="1587" y="384"/>
                  </a:cubicBezTo>
                  <a:lnTo>
                    <a:pt x="1587" y="384"/>
                  </a:lnTo>
                  <a:cubicBezTo>
                    <a:pt x="710" y="384"/>
                    <a:pt x="0" y="213"/>
                    <a:pt x="0" y="0"/>
                  </a:cubicBezTo>
                  <a:lnTo>
                    <a:pt x="0" y="268"/>
                  </a:lnTo>
                  <a:lnTo>
                    <a:pt x="0" y="268"/>
                  </a:lnTo>
                  <a:cubicBezTo>
                    <a:pt x="0" y="479"/>
                    <a:pt x="710" y="651"/>
                    <a:pt x="1587" y="651"/>
                  </a:cubicBezTo>
                  <a:lnTo>
                    <a:pt x="1587" y="651"/>
                  </a:lnTo>
                  <a:cubicBezTo>
                    <a:pt x="2462" y="651"/>
                    <a:pt x="3174" y="479"/>
                    <a:pt x="3174" y="268"/>
                  </a:cubicBezTo>
                  <a:lnTo>
                    <a:pt x="317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CBD56DF2-1B19-4A0E-9902-4361E144F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53225" y="12439821"/>
              <a:ext cx="636149" cy="294801"/>
            </a:xfrm>
            <a:custGeom>
              <a:avLst/>
              <a:gdLst>
                <a:gd name="T0" fmla="*/ 367 w 722"/>
                <a:gd name="T1" fmla="*/ 0 h 333"/>
                <a:gd name="T2" fmla="*/ 367 w 722"/>
                <a:gd name="T3" fmla="*/ 0 h 333"/>
                <a:gd name="T4" fmla="*/ 556 w 722"/>
                <a:gd name="T5" fmla="*/ 175 h 333"/>
                <a:gd name="T6" fmla="*/ 556 w 722"/>
                <a:gd name="T7" fmla="*/ 175 h 333"/>
                <a:gd name="T8" fmla="*/ 693 w 722"/>
                <a:gd name="T9" fmla="*/ 256 h 333"/>
                <a:gd name="T10" fmla="*/ 693 w 722"/>
                <a:gd name="T11" fmla="*/ 256 h 333"/>
                <a:gd name="T12" fmla="*/ 661 w 722"/>
                <a:gd name="T13" fmla="*/ 332 h 333"/>
                <a:gd name="T14" fmla="*/ 45 w 722"/>
                <a:gd name="T15" fmla="*/ 332 h 333"/>
                <a:gd name="T16" fmla="*/ 45 w 722"/>
                <a:gd name="T17" fmla="*/ 332 h 333"/>
                <a:gd name="T18" fmla="*/ 1 w 722"/>
                <a:gd name="T19" fmla="*/ 288 h 333"/>
                <a:gd name="T20" fmla="*/ 0 w 722"/>
                <a:gd name="T21" fmla="*/ 0 h 333"/>
                <a:gd name="T22" fmla="*/ 367 w 722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2" h="333">
                  <a:moveTo>
                    <a:pt x="367" y="0"/>
                  </a:moveTo>
                  <a:lnTo>
                    <a:pt x="367" y="0"/>
                  </a:lnTo>
                  <a:cubicBezTo>
                    <a:pt x="367" y="0"/>
                    <a:pt x="428" y="143"/>
                    <a:pt x="556" y="175"/>
                  </a:cubicBezTo>
                  <a:lnTo>
                    <a:pt x="556" y="175"/>
                  </a:lnTo>
                  <a:cubicBezTo>
                    <a:pt x="614" y="190"/>
                    <a:pt x="660" y="224"/>
                    <a:pt x="693" y="256"/>
                  </a:cubicBezTo>
                  <a:lnTo>
                    <a:pt x="693" y="256"/>
                  </a:lnTo>
                  <a:cubicBezTo>
                    <a:pt x="721" y="284"/>
                    <a:pt x="701" y="332"/>
                    <a:pt x="661" y="332"/>
                  </a:cubicBezTo>
                  <a:lnTo>
                    <a:pt x="45" y="332"/>
                  </a:lnTo>
                  <a:lnTo>
                    <a:pt x="45" y="332"/>
                  </a:lnTo>
                  <a:cubicBezTo>
                    <a:pt x="21" y="332"/>
                    <a:pt x="1" y="312"/>
                    <a:pt x="1" y="288"/>
                  </a:cubicBezTo>
                  <a:lnTo>
                    <a:pt x="0" y="0"/>
                  </a:lnTo>
                  <a:lnTo>
                    <a:pt x="36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2FC91B8C-2BD2-4C41-8EE5-A3DE3D69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1630" y="10360699"/>
              <a:ext cx="791308" cy="2183855"/>
            </a:xfrm>
            <a:custGeom>
              <a:avLst/>
              <a:gdLst>
                <a:gd name="T0" fmla="*/ 0 w 898"/>
                <a:gd name="T1" fmla="*/ 696 h 2484"/>
                <a:gd name="T2" fmla="*/ 530 w 898"/>
                <a:gd name="T3" fmla="*/ 2404 h 2484"/>
                <a:gd name="T4" fmla="*/ 530 w 898"/>
                <a:gd name="T5" fmla="*/ 2404 h 2484"/>
                <a:gd name="T6" fmla="*/ 897 w 898"/>
                <a:gd name="T7" fmla="*/ 2369 h 2484"/>
                <a:gd name="T8" fmla="*/ 897 w 898"/>
                <a:gd name="T9" fmla="*/ 2369 h 2484"/>
                <a:gd name="T10" fmla="*/ 800 w 898"/>
                <a:gd name="T11" fmla="*/ 1585 h 2484"/>
                <a:gd name="T12" fmla="*/ 800 w 898"/>
                <a:gd name="T13" fmla="*/ 1585 h 2484"/>
                <a:gd name="T14" fmla="*/ 506 w 898"/>
                <a:gd name="T15" fmla="*/ 235 h 2484"/>
                <a:gd name="T16" fmla="*/ 506 w 898"/>
                <a:gd name="T17" fmla="*/ 235 h 2484"/>
                <a:gd name="T18" fmla="*/ 199 w 898"/>
                <a:gd name="T19" fmla="*/ 0 h 2484"/>
                <a:gd name="T20" fmla="*/ 199 w 898"/>
                <a:gd name="T21" fmla="*/ 0 h 2484"/>
                <a:gd name="T22" fmla="*/ 0 w 898"/>
                <a:gd name="T23" fmla="*/ 696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8" h="2484">
                  <a:moveTo>
                    <a:pt x="0" y="696"/>
                  </a:moveTo>
                  <a:lnTo>
                    <a:pt x="530" y="2404"/>
                  </a:lnTo>
                  <a:lnTo>
                    <a:pt x="530" y="2404"/>
                  </a:lnTo>
                  <a:cubicBezTo>
                    <a:pt x="530" y="2404"/>
                    <a:pt x="691" y="2483"/>
                    <a:pt x="897" y="2369"/>
                  </a:cubicBezTo>
                  <a:lnTo>
                    <a:pt x="897" y="2369"/>
                  </a:lnTo>
                  <a:cubicBezTo>
                    <a:pt x="851" y="2027"/>
                    <a:pt x="819" y="1754"/>
                    <a:pt x="800" y="1585"/>
                  </a:cubicBezTo>
                  <a:lnTo>
                    <a:pt x="800" y="1585"/>
                  </a:lnTo>
                  <a:cubicBezTo>
                    <a:pt x="725" y="914"/>
                    <a:pt x="713" y="495"/>
                    <a:pt x="506" y="235"/>
                  </a:cubicBezTo>
                  <a:lnTo>
                    <a:pt x="506" y="235"/>
                  </a:lnTo>
                  <a:cubicBezTo>
                    <a:pt x="355" y="44"/>
                    <a:pt x="271" y="45"/>
                    <a:pt x="199" y="0"/>
                  </a:cubicBezTo>
                  <a:lnTo>
                    <a:pt x="199" y="0"/>
                  </a:lnTo>
                  <a:cubicBezTo>
                    <a:pt x="125" y="190"/>
                    <a:pt x="74" y="506"/>
                    <a:pt x="0" y="696"/>
                  </a:cubicBezTo>
                </a:path>
              </a:pathLst>
            </a:custGeom>
            <a:solidFill>
              <a:srgbClr val="747A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0B69AC3A-A96F-4A02-A60C-0A3DF279D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08851" y="12439821"/>
              <a:ext cx="636149" cy="294801"/>
            </a:xfrm>
            <a:custGeom>
              <a:avLst/>
              <a:gdLst>
                <a:gd name="T0" fmla="*/ 367 w 722"/>
                <a:gd name="T1" fmla="*/ 0 h 333"/>
                <a:gd name="T2" fmla="*/ 367 w 722"/>
                <a:gd name="T3" fmla="*/ 0 h 333"/>
                <a:gd name="T4" fmla="*/ 556 w 722"/>
                <a:gd name="T5" fmla="*/ 175 h 333"/>
                <a:gd name="T6" fmla="*/ 556 w 722"/>
                <a:gd name="T7" fmla="*/ 175 h 333"/>
                <a:gd name="T8" fmla="*/ 692 w 722"/>
                <a:gd name="T9" fmla="*/ 256 h 333"/>
                <a:gd name="T10" fmla="*/ 692 w 722"/>
                <a:gd name="T11" fmla="*/ 256 h 333"/>
                <a:gd name="T12" fmla="*/ 661 w 722"/>
                <a:gd name="T13" fmla="*/ 332 h 333"/>
                <a:gd name="T14" fmla="*/ 45 w 722"/>
                <a:gd name="T15" fmla="*/ 332 h 333"/>
                <a:gd name="T16" fmla="*/ 45 w 722"/>
                <a:gd name="T17" fmla="*/ 332 h 333"/>
                <a:gd name="T18" fmla="*/ 0 w 722"/>
                <a:gd name="T19" fmla="*/ 288 h 333"/>
                <a:gd name="T20" fmla="*/ 0 w 722"/>
                <a:gd name="T21" fmla="*/ 0 h 333"/>
                <a:gd name="T22" fmla="*/ 367 w 722"/>
                <a:gd name="T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2" h="333">
                  <a:moveTo>
                    <a:pt x="367" y="0"/>
                  </a:moveTo>
                  <a:lnTo>
                    <a:pt x="367" y="0"/>
                  </a:lnTo>
                  <a:cubicBezTo>
                    <a:pt x="367" y="0"/>
                    <a:pt x="428" y="143"/>
                    <a:pt x="556" y="175"/>
                  </a:cubicBezTo>
                  <a:lnTo>
                    <a:pt x="556" y="175"/>
                  </a:lnTo>
                  <a:cubicBezTo>
                    <a:pt x="614" y="190"/>
                    <a:pt x="660" y="224"/>
                    <a:pt x="692" y="256"/>
                  </a:cubicBezTo>
                  <a:lnTo>
                    <a:pt x="692" y="256"/>
                  </a:lnTo>
                  <a:cubicBezTo>
                    <a:pt x="721" y="284"/>
                    <a:pt x="701" y="332"/>
                    <a:pt x="661" y="332"/>
                  </a:cubicBezTo>
                  <a:lnTo>
                    <a:pt x="45" y="332"/>
                  </a:lnTo>
                  <a:lnTo>
                    <a:pt x="45" y="332"/>
                  </a:lnTo>
                  <a:cubicBezTo>
                    <a:pt x="20" y="332"/>
                    <a:pt x="0" y="312"/>
                    <a:pt x="0" y="288"/>
                  </a:cubicBezTo>
                  <a:lnTo>
                    <a:pt x="0" y="0"/>
                  </a:lnTo>
                  <a:lnTo>
                    <a:pt x="36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A7971795-42B0-4FC1-A1CE-182630AF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1118" y="10116326"/>
              <a:ext cx="2513566" cy="2428229"/>
            </a:xfrm>
            <a:custGeom>
              <a:avLst/>
              <a:gdLst>
                <a:gd name="T0" fmla="*/ 64 w 2857"/>
                <a:gd name="T1" fmla="*/ 175 h 2762"/>
                <a:gd name="T2" fmla="*/ 64 w 2857"/>
                <a:gd name="T3" fmla="*/ 175 h 2762"/>
                <a:gd name="T4" fmla="*/ 677 w 2857"/>
                <a:gd name="T5" fmla="*/ 974 h 2762"/>
                <a:gd name="T6" fmla="*/ 677 w 2857"/>
                <a:gd name="T7" fmla="*/ 974 h 2762"/>
                <a:gd name="T8" fmla="*/ 1959 w 2857"/>
                <a:gd name="T9" fmla="*/ 974 h 2762"/>
                <a:gd name="T10" fmla="*/ 2489 w 2857"/>
                <a:gd name="T11" fmla="*/ 2682 h 2762"/>
                <a:gd name="T12" fmla="*/ 2489 w 2857"/>
                <a:gd name="T13" fmla="*/ 2682 h 2762"/>
                <a:gd name="T14" fmla="*/ 2856 w 2857"/>
                <a:gd name="T15" fmla="*/ 2647 h 2762"/>
                <a:gd name="T16" fmla="*/ 2856 w 2857"/>
                <a:gd name="T17" fmla="*/ 2647 h 2762"/>
                <a:gd name="T18" fmla="*/ 2438 w 2857"/>
                <a:gd name="T19" fmla="*/ 278 h 2762"/>
                <a:gd name="T20" fmla="*/ 2438 w 2857"/>
                <a:gd name="T21" fmla="*/ 278 h 2762"/>
                <a:gd name="T22" fmla="*/ 1474 w 2857"/>
                <a:gd name="T23" fmla="*/ 0 h 2762"/>
                <a:gd name="T24" fmla="*/ 64 w 2857"/>
                <a:gd name="T25" fmla="*/ 175 h 2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57" h="2762">
                  <a:moveTo>
                    <a:pt x="64" y="175"/>
                  </a:moveTo>
                  <a:lnTo>
                    <a:pt x="64" y="175"/>
                  </a:lnTo>
                  <a:cubicBezTo>
                    <a:pt x="64" y="175"/>
                    <a:pt x="0" y="949"/>
                    <a:pt x="677" y="974"/>
                  </a:cubicBezTo>
                  <a:lnTo>
                    <a:pt x="677" y="974"/>
                  </a:lnTo>
                  <a:cubicBezTo>
                    <a:pt x="1356" y="1000"/>
                    <a:pt x="1959" y="974"/>
                    <a:pt x="1959" y="974"/>
                  </a:cubicBezTo>
                  <a:lnTo>
                    <a:pt x="2489" y="2682"/>
                  </a:lnTo>
                  <a:lnTo>
                    <a:pt x="2489" y="2682"/>
                  </a:lnTo>
                  <a:cubicBezTo>
                    <a:pt x="2489" y="2682"/>
                    <a:pt x="2649" y="2761"/>
                    <a:pt x="2856" y="2647"/>
                  </a:cubicBezTo>
                  <a:lnTo>
                    <a:pt x="2856" y="2647"/>
                  </a:lnTo>
                  <a:cubicBezTo>
                    <a:pt x="2853" y="2467"/>
                    <a:pt x="2836" y="476"/>
                    <a:pt x="2438" y="278"/>
                  </a:cubicBezTo>
                  <a:lnTo>
                    <a:pt x="2438" y="278"/>
                  </a:lnTo>
                  <a:cubicBezTo>
                    <a:pt x="2035" y="78"/>
                    <a:pt x="1474" y="0"/>
                    <a:pt x="1474" y="0"/>
                  </a:cubicBezTo>
                  <a:lnTo>
                    <a:pt x="64" y="175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322658FB-9BEC-46BF-A20E-D5AE1DFC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4996" y="8110903"/>
              <a:ext cx="1291695" cy="2443744"/>
            </a:xfrm>
            <a:custGeom>
              <a:avLst/>
              <a:gdLst>
                <a:gd name="T0" fmla="*/ 391 w 1470"/>
                <a:gd name="T1" fmla="*/ 0 h 2777"/>
                <a:gd name="T2" fmla="*/ 391 w 1470"/>
                <a:gd name="T3" fmla="*/ 0 h 2777"/>
                <a:gd name="T4" fmla="*/ 25 w 1470"/>
                <a:gd name="T5" fmla="*/ 1068 h 2777"/>
                <a:gd name="T6" fmla="*/ 25 w 1470"/>
                <a:gd name="T7" fmla="*/ 1068 h 2777"/>
                <a:gd name="T8" fmla="*/ 59 w 1470"/>
                <a:gd name="T9" fmla="*/ 2454 h 2777"/>
                <a:gd name="T10" fmla="*/ 59 w 1470"/>
                <a:gd name="T11" fmla="*/ 2454 h 2777"/>
                <a:gd name="T12" fmla="*/ 1469 w 1470"/>
                <a:gd name="T13" fmla="*/ 2279 h 2777"/>
                <a:gd name="T14" fmla="*/ 1469 w 1470"/>
                <a:gd name="T15" fmla="*/ 2279 h 2777"/>
                <a:gd name="T16" fmla="*/ 810 w 1470"/>
                <a:gd name="T17" fmla="*/ 125 h 2777"/>
                <a:gd name="T18" fmla="*/ 391 w 1470"/>
                <a:gd name="T19" fmla="*/ 0 h 2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0" h="2777">
                  <a:moveTo>
                    <a:pt x="391" y="0"/>
                  </a:moveTo>
                  <a:lnTo>
                    <a:pt x="391" y="0"/>
                  </a:lnTo>
                  <a:cubicBezTo>
                    <a:pt x="391" y="0"/>
                    <a:pt x="0" y="162"/>
                    <a:pt x="25" y="1068"/>
                  </a:cubicBezTo>
                  <a:lnTo>
                    <a:pt x="25" y="1068"/>
                  </a:lnTo>
                  <a:cubicBezTo>
                    <a:pt x="49" y="1975"/>
                    <a:pt x="59" y="2454"/>
                    <a:pt x="59" y="2454"/>
                  </a:cubicBezTo>
                  <a:lnTo>
                    <a:pt x="59" y="2454"/>
                  </a:lnTo>
                  <a:cubicBezTo>
                    <a:pt x="59" y="2454"/>
                    <a:pt x="828" y="2776"/>
                    <a:pt x="1469" y="2279"/>
                  </a:cubicBezTo>
                  <a:lnTo>
                    <a:pt x="1469" y="2279"/>
                  </a:lnTo>
                  <a:cubicBezTo>
                    <a:pt x="1469" y="2279"/>
                    <a:pt x="1149" y="778"/>
                    <a:pt x="810" y="125"/>
                  </a:cubicBezTo>
                  <a:lnTo>
                    <a:pt x="3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725E91C4-57A7-43F2-B232-2819AF8AF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6951" y="6764905"/>
              <a:ext cx="783550" cy="1524430"/>
            </a:xfrm>
            <a:custGeom>
              <a:avLst/>
              <a:gdLst>
                <a:gd name="T0" fmla="*/ 147 w 889"/>
                <a:gd name="T1" fmla="*/ 1135 h 1734"/>
                <a:gd name="T2" fmla="*/ 147 w 889"/>
                <a:gd name="T3" fmla="*/ 1135 h 1734"/>
                <a:gd name="T4" fmla="*/ 779 w 889"/>
                <a:gd name="T5" fmla="*/ 514 h 1734"/>
                <a:gd name="T6" fmla="*/ 779 w 889"/>
                <a:gd name="T7" fmla="*/ 514 h 1734"/>
                <a:gd name="T8" fmla="*/ 691 w 889"/>
                <a:gd name="T9" fmla="*/ 1292 h 1734"/>
                <a:gd name="T10" fmla="*/ 691 w 889"/>
                <a:gd name="T11" fmla="*/ 1292 h 1734"/>
                <a:gd name="T12" fmla="*/ 454 w 889"/>
                <a:gd name="T13" fmla="*/ 1345 h 1734"/>
                <a:gd name="T14" fmla="*/ 454 w 889"/>
                <a:gd name="T15" fmla="*/ 1345 h 1734"/>
                <a:gd name="T16" fmla="*/ 447 w 889"/>
                <a:gd name="T17" fmla="*/ 1657 h 1734"/>
                <a:gd name="T18" fmla="*/ 447 w 889"/>
                <a:gd name="T19" fmla="*/ 1657 h 1734"/>
                <a:gd name="T20" fmla="*/ 28 w 889"/>
                <a:gd name="T21" fmla="*/ 1532 h 1734"/>
                <a:gd name="T22" fmla="*/ 28 w 889"/>
                <a:gd name="T23" fmla="*/ 1532 h 1734"/>
                <a:gd name="T24" fmla="*/ 147 w 889"/>
                <a:gd name="T25" fmla="*/ 113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9" h="1734">
                  <a:moveTo>
                    <a:pt x="147" y="1135"/>
                  </a:moveTo>
                  <a:lnTo>
                    <a:pt x="147" y="1135"/>
                  </a:lnTo>
                  <a:cubicBezTo>
                    <a:pt x="147" y="1135"/>
                    <a:pt x="0" y="0"/>
                    <a:pt x="779" y="514"/>
                  </a:cubicBezTo>
                  <a:lnTo>
                    <a:pt x="779" y="514"/>
                  </a:lnTo>
                  <a:cubicBezTo>
                    <a:pt x="779" y="514"/>
                    <a:pt x="888" y="1076"/>
                    <a:pt x="691" y="1292"/>
                  </a:cubicBezTo>
                  <a:lnTo>
                    <a:pt x="691" y="1292"/>
                  </a:lnTo>
                  <a:cubicBezTo>
                    <a:pt x="623" y="1366"/>
                    <a:pt x="537" y="1371"/>
                    <a:pt x="454" y="1345"/>
                  </a:cubicBezTo>
                  <a:lnTo>
                    <a:pt x="454" y="1345"/>
                  </a:lnTo>
                  <a:cubicBezTo>
                    <a:pt x="434" y="1401"/>
                    <a:pt x="415" y="1503"/>
                    <a:pt x="447" y="1657"/>
                  </a:cubicBezTo>
                  <a:lnTo>
                    <a:pt x="447" y="1657"/>
                  </a:lnTo>
                  <a:cubicBezTo>
                    <a:pt x="447" y="1657"/>
                    <a:pt x="336" y="1733"/>
                    <a:pt x="28" y="1532"/>
                  </a:cubicBezTo>
                  <a:lnTo>
                    <a:pt x="28" y="1532"/>
                  </a:lnTo>
                  <a:cubicBezTo>
                    <a:pt x="28" y="1532"/>
                    <a:pt x="157" y="1344"/>
                    <a:pt x="147" y="113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66782FE2-AEA8-488A-A2FF-18297C35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6951" y="6764905"/>
              <a:ext cx="783550" cy="1524430"/>
            </a:xfrm>
            <a:custGeom>
              <a:avLst/>
              <a:gdLst>
                <a:gd name="T0" fmla="*/ 147 w 889"/>
                <a:gd name="T1" fmla="*/ 1135 h 1734"/>
                <a:gd name="T2" fmla="*/ 147 w 889"/>
                <a:gd name="T3" fmla="*/ 1135 h 1734"/>
                <a:gd name="T4" fmla="*/ 779 w 889"/>
                <a:gd name="T5" fmla="*/ 514 h 1734"/>
                <a:gd name="T6" fmla="*/ 779 w 889"/>
                <a:gd name="T7" fmla="*/ 514 h 1734"/>
                <a:gd name="T8" fmla="*/ 691 w 889"/>
                <a:gd name="T9" fmla="*/ 1292 h 1734"/>
                <a:gd name="T10" fmla="*/ 691 w 889"/>
                <a:gd name="T11" fmla="*/ 1292 h 1734"/>
                <a:gd name="T12" fmla="*/ 454 w 889"/>
                <a:gd name="T13" fmla="*/ 1345 h 1734"/>
                <a:gd name="T14" fmla="*/ 454 w 889"/>
                <a:gd name="T15" fmla="*/ 1345 h 1734"/>
                <a:gd name="T16" fmla="*/ 447 w 889"/>
                <a:gd name="T17" fmla="*/ 1657 h 1734"/>
                <a:gd name="T18" fmla="*/ 447 w 889"/>
                <a:gd name="T19" fmla="*/ 1657 h 1734"/>
                <a:gd name="T20" fmla="*/ 28 w 889"/>
                <a:gd name="T21" fmla="*/ 1532 h 1734"/>
                <a:gd name="T22" fmla="*/ 28 w 889"/>
                <a:gd name="T23" fmla="*/ 1532 h 1734"/>
                <a:gd name="T24" fmla="*/ 147 w 889"/>
                <a:gd name="T25" fmla="*/ 1135 h 1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9" h="1734">
                  <a:moveTo>
                    <a:pt x="147" y="1135"/>
                  </a:moveTo>
                  <a:lnTo>
                    <a:pt x="147" y="1135"/>
                  </a:lnTo>
                  <a:cubicBezTo>
                    <a:pt x="147" y="1135"/>
                    <a:pt x="0" y="0"/>
                    <a:pt x="779" y="514"/>
                  </a:cubicBezTo>
                  <a:lnTo>
                    <a:pt x="779" y="514"/>
                  </a:lnTo>
                  <a:cubicBezTo>
                    <a:pt x="779" y="514"/>
                    <a:pt x="888" y="1076"/>
                    <a:pt x="691" y="1292"/>
                  </a:cubicBezTo>
                  <a:lnTo>
                    <a:pt x="691" y="1292"/>
                  </a:lnTo>
                  <a:cubicBezTo>
                    <a:pt x="623" y="1366"/>
                    <a:pt x="537" y="1371"/>
                    <a:pt x="454" y="1345"/>
                  </a:cubicBezTo>
                  <a:lnTo>
                    <a:pt x="454" y="1345"/>
                  </a:lnTo>
                  <a:cubicBezTo>
                    <a:pt x="434" y="1401"/>
                    <a:pt x="415" y="1503"/>
                    <a:pt x="447" y="1657"/>
                  </a:cubicBezTo>
                  <a:lnTo>
                    <a:pt x="447" y="1657"/>
                  </a:lnTo>
                  <a:cubicBezTo>
                    <a:pt x="447" y="1657"/>
                    <a:pt x="336" y="1733"/>
                    <a:pt x="28" y="1532"/>
                  </a:cubicBezTo>
                  <a:lnTo>
                    <a:pt x="28" y="1532"/>
                  </a:lnTo>
                  <a:cubicBezTo>
                    <a:pt x="28" y="1532"/>
                    <a:pt x="157" y="1344"/>
                    <a:pt x="147" y="1135"/>
                  </a:cubicBezTo>
                </a:path>
              </a:pathLst>
            </a:custGeom>
            <a:solidFill>
              <a:srgbClr val="6B0F1A">
                <a:alpha val="56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E94AB749-785D-4FF0-8D3A-6325FE4FF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8478" y="7885923"/>
              <a:ext cx="128004" cy="131885"/>
            </a:xfrm>
            <a:custGeom>
              <a:avLst/>
              <a:gdLst>
                <a:gd name="T0" fmla="*/ 145 w 146"/>
                <a:gd name="T1" fmla="*/ 68 h 150"/>
                <a:gd name="T2" fmla="*/ 145 w 146"/>
                <a:gd name="T3" fmla="*/ 68 h 150"/>
                <a:gd name="T4" fmla="*/ 0 w 146"/>
                <a:gd name="T5" fmla="*/ 0 h 150"/>
                <a:gd name="T6" fmla="*/ 0 w 146"/>
                <a:gd name="T7" fmla="*/ 0 h 150"/>
                <a:gd name="T8" fmla="*/ 126 w 146"/>
                <a:gd name="T9" fmla="*/ 149 h 150"/>
                <a:gd name="T10" fmla="*/ 126 w 146"/>
                <a:gd name="T11" fmla="*/ 149 h 150"/>
                <a:gd name="T12" fmla="*/ 145 w 146"/>
                <a:gd name="T13" fmla="*/ 6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50">
                  <a:moveTo>
                    <a:pt x="145" y="68"/>
                  </a:moveTo>
                  <a:lnTo>
                    <a:pt x="145" y="68"/>
                  </a:lnTo>
                  <a:cubicBezTo>
                    <a:pt x="145" y="68"/>
                    <a:pt x="61" y="39"/>
                    <a:pt x="0" y="0"/>
                  </a:cubicBezTo>
                  <a:lnTo>
                    <a:pt x="0" y="0"/>
                  </a:lnTo>
                  <a:cubicBezTo>
                    <a:pt x="0" y="0"/>
                    <a:pt x="45" y="140"/>
                    <a:pt x="126" y="149"/>
                  </a:cubicBezTo>
                  <a:lnTo>
                    <a:pt x="126" y="149"/>
                  </a:lnTo>
                  <a:cubicBezTo>
                    <a:pt x="126" y="149"/>
                    <a:pt x="132" y="99"/>
                    <a:pt x="145" y="68"/>
                  </a:cubicBezTo>
                </a:path>
              </a:pathLst>
            </a:custGeom>
            <a:solidFill>
              <a:srgbClr val="6B0F1A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6AFE1587-C00A-429F-A5A7-8FE6E6495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39" y="8308731"/>
              <a:ext cx="1543826" cy="1947238"/>
            </a:xfrm>
            <a:custGeom>
              <a:avLst/>
              <a:gdLst>
                <a:gd name="T0" fmla="*/ 1619 w 1754"/>
                <a:gd name="T1" fmla="*/ 1984 h 2212"/>
                <a:gd name="T2" fmla="*/ 1619 w 1754"/>
                <a:gd name="T3" fmla="*/ 1984 h 2212"/>
                <a:gd name="T4" fmla="*/ 1319 w 1754"/>
                <a:gd name="T5" fmla="*/ 1896 h 2212"/>
                <a:gd name="T6" fmla="*/ 557 w 1754"/>
                <a:gd name="T7" fmla="*/ 1523 h 2212"/>
                <a:gd name="T8" fmla="*/ 557 w 1754"/>
                <a:gd name="T9" fmla="*/ 1523 h 2212"/>
                <a:gd name="T10" fmla="*/ 464 w 1754"/>
                <a:gd name="T11" fmla="*/ 33 h 2212"/>
                <a:gd name="T12" fmla="*/ 464 w 1754"/>
                <a:gd name="T13" fmla="*/ 33 h 2212"/>
                <a:gd name="T14" fmla="*/ 43 w 1754"/>
                <a:gd name="T15" fmla="*/ 1081 h 2212"/>
                <a:gd name="T16" fmla="*/ 43 w 1754"/>
                <a:gd name="T17" fmla="*/ 1081 h 2212"/>
                <a:gd name="T18" fmla="*/ 1331 w 1754"/>
                <a:gd name="T19" fmla="*/ 2142 h 2212"/>
                <a:gd name="T20" fmla="*/ 1753 w 1754"/>
                <a:gd name="T21" fmla="*/ 2142 h 2212"/>
                <a:gd name="T22" fmla="*/ 1753 w 1754"/>
                <a:gd name="T23" fmla="*/ 2142 h 2212"/>
                <a:gd name="T24" fmla="*/ 1619 w 1754"/>
                <a:gd name="T25" fmla="*/ 198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4" h="2212">
                  <a:moveTo>
                    <a:pt x="1619" y="1984"/>
                  </a:moveTo>
                  <a:lnTo>
                    <a:pt x="1619" y="1984"/>
                  </a:lnTo>
                  <a:cubicBezTo>
                    <a:pt x="1516" y="1956"/>
                    <a:pt x="1319" y="1896"/>
                    <a:pt x="1319" y="1896"/>
                  </a:cubicBezTo>
                  <a:lnTo>
                    <a:pt x="557" y="1523"/>
                  </a:lnTo>
                  <a:lnTo>
                    <a:pt x="557" y="1523"/>
                  </a:lnTo>
                  <a:cubicBezTo>
                    <a:pt x="557" y="1523"/>
                    <a:pt x="731" y="60"/>
                    <a:pt x="464" y="33"/>
                  </a:cubicBezTo>
                  <a:lnTo>
                    <a:pt x="464" y="33"/>
                  </a:lnTo>
                  <a:cubicBezTo>
                    <a:pt x="128" y="0"/>
                    <a:pt x="79" y="348"/>
                    <a:pt x="43" y="1081"/>
                  </a:cubicBezTo>
                  <a:lnTo>
                    <a:pt x="43" y="1081"/>
                  </a:lnTo>
                  <a:cubicBezTo>
                    <a:pt x="0" y="1943"/>
                    <a:pt x="106" y="2211"/>
                    <a:pt x="1331" y="2142"/>
                  </a:cubicBezTo>
                  <a:lnTo>
                    <a:pt x="1753" y="2142"/>
                  </a:lnTo>
                  <a:lnTo>
                    <a:pt x="1753" y="2142"/>
                  </a:lnTo>
                  <a:cubicBezTo>
                    <a:pt x="1753" y="2142"/>
                    <a:pt x="1721" y="2012"/>
                    <a:pt x="1619" y="198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4C8041D8-27FB-4440-B538-E3517647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4639" y="8308731"/>
              <a:ext cx="1543826" cy="1947238"/>
            </a:xfrm>
            <a:custGeom>
              <a:avLst/>
              <a:gdLst>
                <a:gd name="T0" fmla="*/ 1619 w 1754"/>
                <a:gd name="T1" fmla="*/ 1984 h 2212"/>
                <a:gd name="T2" fmla="*/ 1619 w 1754"/>
                <a:gd name="T3" fmla="*/ 1984 h 2212"/>
                <a:gd name="T4" fmla="*/ 1319 w 1754"/>
                <a:gd name="T5" fmla="*/ 1896 h 2212"/>
                <a:gd name="T6" fmla="*/ 557 w 1754"/>
                <a:gd name="T7" fmla="*/ 1523 h 2212"/>
                <a:gd name="T8" fmla="*/ 557 w 1754"/>
                <a:gd name="T9" fmla="*/ 1523 h 2212"/>
                <a:gd name="T10" fmla="*/ 464 w 1754"/>
                <a:gd name="T11" fmla="*/ 33 h 2212"/>
                <a:gd name="T12" fmla="*/ 464 w 1754"/>
                <a:gd name="T13" fmla="*/ 33 h 2212"/>
                <a:gd name="T14" fmla="*/ 43 w 1754"/>
                <a:gd name="T15" fmla="*/ 1081 h 2212"/>
                <a:gd name="T16" fmla="*/ 43 w 1754"/>
                <a:gd name="T17" fmla="*/ 1081 h 2212"/>
                <a:gd name="T18" fmla="*/ 1331 w 1754"/>
                <a:gd name="T19" fmla="*/ 2142 h 2212"/>
                <a:gd name="T20" fmla="*/ 1753 w 1754"/>
                <a:gd name="T21" fmla="*/ 2142 h 2212"/>
                <a:gd name="T22" fmla="*/ 1753 w 1754"/>
                <a:gd name="T23" fmla="*/ 2142 h 2212"/>
                <a:gd name="T24" fmla="*/ 1619 w 1754"/>
                <a:gd name="T25" fmla="*/ 1984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4" h="2212">
                  <a:moveTo>
                    <a:pt x="1619" y="1984"/>
                  </a:moveTo>
                  <a:lnTo>
                    <a:pt x="1619" y="1984"/>
                  </a:lnTo>
                  <a:cubicBezTo>
                    <a:pt x="1516" y="1956"/>
                    <a:pt x="1319" y="1896"/>
                    <a:pt x="1319" y="1896"/>
                  </a:cubicBezTo>
                  <a:lnTo>
                    <a:pt x="557" y="1523"/>
                  </a:lnTo>
                  <a:lnTo>
                    <a:pt x="557" y="1523"/>
                  </a:lnTo>
                  <a:cubicBezTo>
                    <a:pt x="557" y="1523"/>
                    <a:pt x="731" y="60"/>
                    <a:pt x="464" y="33"/>
                  </a:cubicBezTo>
                  <a:lnTo>
                    <a:pt x="464" y="33"/>
                  </a:lnTo>
                  <a:cubicBezTo>
                    <a:pt x="128" y="0"/>
                    <a:pt x="79" y="348"/>
                    <a:pt x="43" y="1081"/>
                  </a:cubicBezTo>
                  <a:lnTo>
                    <a:pt x="43" y="1081"/>
                  </a:lnTo>
                  <a:cubicBezTo>
                    <a:pt x="0" y="1943"/>
                    <a:pt x="106" y="2211"/>
                    <a:pt x="1331" y="2142"/>
                  </a:cubicBezTo>
                  <a:lnTo>
                    <a:pt x="1753" y="2142"/>
                  </a:lnTo>
                  <a:lnTo>
                    <a:pt x="1753" y="2142"/>
                  </a:lnTo>
                  <a:cubicBezTo>
                    <a:pt x="1753" y="2142"/>
                    <a:pt x="1721" y="2012"/>
                    <a:pt x="1619" y="1984"/>
                  </a:cubicBezTo>
                </a:path>
              </a:pathLst>
            </a:custGeom>
            <a:solidFill>
              <a:srgbClr val="6B0F1A">
                <a:alpha val="56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E47EE89A-106C-4A80-95E5-4C5977F72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3003" y="8126418"/>
              <a:ext cx="694333" cy="1086109"/>
            </a:xfrm>
            <a:custGeom>
              <a:avLst/>
              <a:gdLst>
                <a:gd name="T0" fmla="*/ 447 w 788"/>
                <a:gd name="T1" fmla="*/ 121 h 1233"/>
                <a:gd name="T2" fmla="*/ 447 w 788"/>
                <a:gd name="T3" fmla="*/ 121 h 1233"/>
                <a:gd name="T4" fmla="*/ 0 w 788"/>
                <a:gd name="T5" fmla="*/ 1156 h 1233"/>
                <a:gd name="T6" fmla="*/ 0 w 788"/>
                <a:gd name="T7" fmla="*/ 1156 h 1233"/>
                <a:gd name="T8" fmla="*/ 675 w 788"/>
                <a:gd name="T9" fmla="*/ 1232 h 1233"/>
                <a:gd name="T10" fmla="*/ 675 w 788"/>
                <a:gd name="T11" fmla="*/ 1232 h 1233"/>
                <a:gd name="T12" fmla="*/ 447 w 788"/>
                <a:gd name="T13" fmla="*/ 121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8" h="1233">
                  <a:moveTo>
                    <a:pt x="447" y="121"/>
                  </a:moveTo>
                  <a:lnTo>
                    <a:pt x="447" y="121"/>
                  </a:lnTo>
                  <a:cubicBezTo>
                    <a:pt x="447" y="121"/>
                    <a:pt x="11" y="0"/>
                    <a:pt x="0" y="1156"/>
                  </a:cubicBezTo>
                  <a:lnTo>
                    <a:pt x="0" y="1156"/>
                  </a:lnTo>
                  <a:cubicBezTo>
                    <a:pt x="0" y="1156"/>
                    <a:pt x="433" y="1144"/>
                    <a:pt x="675" y="1232"/>
                  </a:cubicBezTo>
                  <a:lnTo>
                    <a:pt x="675" y="1232"/>
                  </a:lnTo>
                  <a:cubicBezTo>
                    <a:pt x="675" y="1232"/>
                    <a:pt x="787" y="140"/>
                    <a:pt x="447" y="12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44E6CC41-8534-4712-A847-37FC3E580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5245" y="8599651"/>
              <a:ext cx="632269" cy="624514"/>
            </a:xfrm>
            <a:custGeom>
              <a:avLst/>
              <a:gdLst>
                <a:gd name="T0" fmla="*/ 681 w 717"/>
                <a:gd name="T1" fmla="*/ 42 h 708"/>
                <a:gd name="T2" fmla="*/ 681 w 717"/>
                <a:gd name="T3" fmla="*/ 42 h 708"/>
                <a:gd name="T4" fmla="*/ 692 w 717"/>
                <a:gd name="T5" fmla="*/ 684 h 708"/>
                <a:gd name="T6" fmla="*/ 692 w 717"/>
                <a:gd name="T7" fmla="*/ 684 h 708"/>
                <a:gd name="T8" fmla="*/ 13 w 717"/>
                <a:gd name="T9" fmla="*/ 611 h 708"/>
                <a:gd name="T10" fmla="*/ 13 w 717"/>
                <a:gd name="T11" fmla="*/ 611 h 708"/>
                <a:gd name="T12" fmla="*/ 70 w 717"/>
                <a:gd name="T13" fmla="*/ 0 h 708"/>
                <a:gd name="T14" fmla="*/ 70 w 717"/>
                <a:gd name="T15" fmla="*/ 0 h 708"/>
                <a:gd name="T16" fmla="*/ 5 w 717"/>
                <a:gd name="T17" fmla="*/ 462 h 708"/>
                <a:gd name="T18" fmla="*/ 5 w 717"/>
                <a:gd name="T19" fmla="*/ 462 h 708"/>
                <a:gd name="T20" fmla="*/ 0 w 717"/>
                <a:gd name="T21" fmla="*/ 617 h 708"/>
                <a:gd name="T22" fmla="*/ 0 w 717"/>
                <a:gd name="T23" fmla="*/ 617 h 708"/>
                <a:gd name="T24" fmla="*/ 6 w 717"/>
                <a:gd name="T25" fmla="*/ 624 h 708"/>
                <a:gd name="T26" fmla="*/ 6 w 717"/>
                <a:gd name="T27" fmla="*/ 624 h 708"/>
                <a:gd name="T28" fmla="*/ 696 w 717"/>
                <a:gd name="T29" fmla="*/ 699 h 708"/>
                <a:gd name="T30" fmla="*/ 696 w 717"/>
                <a:gd name="T31" fmla="*/ 699 h 708"/>
                <a:gd name="T32" fmla="*/ 712 w 717"/>
                <a:gd name="T33" fmla="*/ 530 h 708"/>
                <a:gd name="T34" fmla="*/ 712 w 717"/>
                <a:gd name="T35" fmla="*/ 530 h 708"/>
                <a:gd name="T36" fmla="*/ 681 w 717"/>
                <a:gd name="T37" fmla="*/ 4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7" h="708">
                  <a:moveTo>
                    <a:pt x="681" y="42"/>
                  </a:moveTo>
                  <a:lnTo>
                    <a:pt x="681" y="42"/>
                  </a:lnTo>
                  <a:cubicBezTo>
                    <a:pt x="707" y="254"/>
                    <a:pt x="706" y="470"/>
                    <a:pt x="692" y="684"/>
                  </a:cubicBezTo>
                  <a:lnTo>
                    <a:pt x="692" y="684"/>
                  </a:lnTo>
                  <a:cubicBezTo>
                    <a:pt x="473" y="615"/>
                    <a:pt x="240" y="610"/>
                    <a:pt x="13" y="611"/>
                  </a:cubicBezTo>
                  <a:lnTo>
                    <a:pt x="13" y="611"/>
                  </a:lnTo>
                  <a:cubicBezTo>
                    <a:pt x="14" y="406"/>
                    <a:pt x="24" y="200"/>
                    <a:pt x="70" y="0"/>
                  </a:cubicBezTo>
                  <a:lnTo>
                    <a:pt x="70" y="0"/>
                  </a:lnTo>
                  <a:cubicBezTo>
                    <a:pt x="30" y="151"/>
                    <a:pt x="13" y="306"/>
                    <a:pt x="5" y="462"/>
                  </a:cubicBezTo>
                  <a:lnTo>
                    <a:pt x="5" y="462"/>
                  </a:lnTo>
                  <a:cubicBezTo>
                    <a:pt x="2" y="514"/>
                    <a:pt x="0" y="566"/>
                    <a:pt x="0" y="617"/>
                  </a:cubicBezTo>
                  <a:lnTo>
                    <a:pt x="0" y="617"/>
                  </a:lnTo>
                  <a:cubicBezTo>
                    <a:pt x="0" y="621"/>
                    <a:pt x="2" y="624"/>
                    <a:pt x="6" y="624"/>
                  </a:cubicBezTo>
                  <a:lnTo>
                    <a:pt x="6" y="624"/>
                  </a:lnTo>
                  <a:cubicBezTo>
                    <a:pt x="237" y="624"/>
                    <a:pt x="474" y="629"/>
                    <a:pt x="696" y="699"/>
                  </a:cubicBezTo>
                  <a:lnTo>
                    <a:pt x="696" y="699"/>
                  </a:lnTo>
                  <a:cubicBezTo>
                    <a:pt x="716" y="707"/>
                    <a:pt x="708" y="550"/>
                    <a:pt x="712" y="530"/>
                  </a:cubicBezTo>
                  <a:lnTo>
                    <a:pt x="712" y="530"/>
                  </a:lnTo>
                  <a:cubicBezTo>
                    <a:pt x="713" y="366"/>
                    <a:pt x="707" y="203"/>
                    <a:pt x="681" y="42"/>
                  </a:cubicBez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BA6C2CE5-0826-43F8-8FEF-43A54CD18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1641" y="9468538"/>
              <a:ext cx="1931722" cy="919315"/>
            </a:xfrm>
            <a:custGeom>
              <a:avLst/>
              <a:gdLst>
                <a:gd name="T0" fmla="*/ 2140 w 2198"/>
                <a:gd name="T1" fmla="*/ 152 h 1046"/>
                <a:gd name="T2" fmla="*/ 1071 w 2198"/>
                <a:gd name="T3" fmla="*/ 6 h 1046"/>
                <a:gd name="T4" fmla="*/ 1071 w 2198"/>
                <a:gd name="T5" fmla="*/ 6 h 1046"/>
                <a:gd name="T6" fmla="*/ 976 w 2198"/>
                <a:gd name="T7" fmla="*/ 52 h 1046"/>
                <a:gd name="T8" fmla="*/ 976 w 2198"/>
                <a:gd name="T9" fmla="*/ 52 h 1046"/>
                <a:gd name="T10" fmla="*/ 555 w 2198"/>
                <a:gd name="T11" fmla="*/ 812 h 1046"/>
                <a:gd name="T12" fmla="*/ 44 w 2198"/>
                <a:gd name="T13" fmla="*/ 743 h 1046"/>
                <a:gd name="T14" fmla="*/ 44 w 2198"/>
                <a:gd name="T15" fmla="*/ 743 h 1046"/>
                <a:gd name="T16" fmla="*/ 3 w 2198"/>
                <a:gd name="T17" fmla="*/ 775 h 1046"/>
                <a:gd name="T18" fmla="*/ 3 w 2198"/>
                <a:gd name="T19" fmla="*/ 775 h 1046"/>
                <a:gd name="T20" fmla="*/ 35 w 2198"/>
                <a:gd name="T21" fmla="*/ 816 h 1046"/>
                <a:gd name="T22" fmla="*/ 521 w 2198"/>
                <a:gd name="T23" fmla="*/ 883 h 1046"/>
                <a:gd name="T24" fmla="*/ 1660 w 2198"/>
                <a:gd name="T25" fmla="*/ 1039 h 1046"/>
                <a:gd name="T26" fmla="*/ 1660 w 2198"/>
                <a:gd name="T27" fmla="*/ 1039 h 1046"/>
                <a:gd name="T28" fmla="*/ 1758 w 2198"/>
                <a:gd name="T29" fmla="*/ 989 h 1046"/>
                <a:gd name="T30" fmla="*/ 1758 w 2198"/>
                <a:gd name="T31" fmla="*/ 989 h 1046"/>
                <a:gd name="T32" fmla="*/ 2179 w 2198"/>
                <a:gd name="T33" fmla="*/ 230 h 1046"/>
                <a:gd name="T34" fmla="*/ 2179 w 2198"/>
                <a:gd name="T35" fmla="*/ 230 h 1046"/>
                <a:gd name="T36" fmla="*/ 2140 w 2198"/>
                <a:gd name="T37" fmla="*/ 152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98" h="1046">
                  <a:moveTo>
                    <a:pt x="2140" y="152"/>
                  </a:moveTo>
                  <a:lnTo>
                    <a:pt x="1071" y="6"/>
                  </a:lnTo>
                  <a:lnTo>
                    <a:pt x="1071" y="6"/>
                  </a:lnTo>
                  <a:cubicBezTo>
                    <a:pt x="1032" y="0"/>
                    <a:pt x="994" y="19"/>
                    <a:pt x="976" y="52"/>
                  </a:cubicBezTo>
                  <a:lnTo>
                    <a:pt x="976" y="52"/>
                  </a:lnTo>
                  <a:cubicBezTo>
                    <a:pt x="889" y="208"/>
                    <a:pt x="647" y="641"/>
                    <a:pt x="555" y="812"/>
                  </a:cubicBezTo>
                  <a:lnTo>
                    <a:pt x="44" y="743"/>
                  </a:lnTo>
                  <a:lnTo>
                    <a:pt x="44" y="743"/>
                  </a:lnTo>
                  <a:cubicBezTo>
                    <a:pt x="24" y="740"/>
                    <a:pt x="5" y="754"/>
                    <a:pt x="3" y="775"/>
                  </a:cubicBezTo>
                  <a:lnTo>
                    <a:pt x="3" y="775"/>
                  </a:lnTo>
                  <a:cubicBezTo>
                    <a:pt x="0" y="795"/>
                    <a:pt x="14" y="814"/>
                    <a:pt x="35" y="816"/>
                  </a:cubicBezTo>
                  <a:lnTo>
                    <a:pt x="521" y="883"/>
                  </a:lnTo>
                  <a:lnTo>
                    <a:pt x="1660" y="1039"/>
                  </a:lnTo>
                  <a:lnTo>
                    <a:pt x="1660" y="1039"/>
                  </a:lnTo>
                  <a:cubicBezTo>
                    <a:pt x="1700" y="1045"/>
                    <a:pt x="1739" y="1025"/>
                    <a:pt x="1758" y="989"/>
                  </a:cubicBezTo>
                  <a:lnTo>
                    <a:pt x="1758" y="989"/>
                  </a:lnTo>
                  <a:cubicBezTo>
                    <a:pt x="1843" y="830"/>
                    <a:pt x="2085" y="397"/>
                    <a:pt x="2179" y="230"/>
                  </a:cubicBezTo>
                  <a:lnTo>
                    <a:pt x="2179" y="230"/>
                  </a:lnTo>
                  <a:cubicBezTo>
                    <a:pt x="2197" y="198"/>
                    <a:pt x="2177" y="157"/>
                    <a:pt x="2140" y="15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9DAEA9FA-4A41-45BC-A155-DF856951F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297" y="9856434"/>
              <a:ext cx="159039" cy="159039"/>
            </a:xfrm>
            <a:custGeom>
              <a:avLst/>
              <a:gdLst>
                <a:gd name="T0" fmla="*/ 178 w 179"/>
                <a:gd name="T1" fmla="*/ 90 h 179"/>
                <a:gd name="T2" fmla="*/ 178 w 179"/>
                <a:gd name="T3" fmla="*/ 90 h 179"/>
                <a:gd name="T4" fmla="*/ 89 w 179"/>
                <a:gd name="T5" fmla="*/ 178 h 179"/>
                <a:gd name="T6" fmla="*/ 89 w 179"/>
                <a:gd name="T7" fmla="*/ 178 h 179"/>
                <a:gd name="T8" fmla="*/ 0 w 179"/>
                <a:gd name="T9" fmla="*/ 90 h 179"/>
                <a:gd name="T10" fmla="*/ 0 w 179"/>
                <a:gd name="T11" fmla="*/ 90 h 179"/>
                <a:gd name="T12" fmla="*/ 89 w 179"/>
                <a:gd name="T13" fmla="*/ 0 h 179"/>
                <a:gd name="T14" fmla="*/ 89 w 179"/>
                <a:gd name="T15" fmla="*/ 0 h 179"/>
                <a:gd name="T16" fmla="*/ 178 w 179"/>
                <a:gd name="T17" fmla="*/ 9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178" y="90"/>
                  </a:moveTo>
                  <a:lnTo>
                    <a:pt x="178" y="90"/>
                  </a:lnTo>
                  <a:cubicBezTo>
                    <a:pt x="178" y="138"/>
                    <a:pt x="138" y="178"/>
                    <a:pt x="89" y="178"/>
                  </a:cubicBezTo>
                  <a:lnTo>
                    <a:pt x="89" y="178"/>
                  </a:lnTo>
                  <a:cubicBezTo>
                    <a:pt x="40" y="178"/>
                    <a:pt x="0" y="138"/>
                    <a:pt x="0" y="90"/>
                  </a:cubicBezTo>
                  <a:lnTo>
                    <a:pt x="0" y="90"/>
                  </a:lnTo>
                  <a:cubicBezTo>
                    <a:pt x="0" y="40"/>
                    <a:pt x="40" y="0"/>
                    <a:pt x="89" y="0"/>
                  </a:cubicBezTo>
                  <a:lnTo>
                    <a:pt x="89" y="0"/>
                  </a:lnTo>
                  <a:cubicBezTo>
                    <a:pt x="138" y="0"/>
                    <a:pt x="178" y="40"/>
                    <a:pt x="178" y="9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A5677AAF-3532-4BDF-89C0-2A6B114B5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2559" y="6749389"/>
              <a:ext cx="8533711" cy="4852577"/>
            </a:xfrm>
            <a:custGeom>
              <a:avLst/>
              <a:gdLst>
                <a:gd name="T0" fmla="*/ 9453 w 9701"/>
                <a:gd name="T1" fmla="*/ 589 h 5517"/>
                <a:gd name="T2" fmla="*/ 9607 w 9701"/>
                <a:gd name="T3" fmla="*/ 37 h 5517"/>
                <a:gd name="T4" fmla="*/ 9693 w 9701"/>
                <a:gd name="T5" fmla="*/ 61 h 5517"/>
                <a:gd name="T6" fmla="*/ 8936 w 9701"/>
                <a:gd name="T7" fmla="*/ 1511 h 5517"/>
                <a:gd name="T8" fmla="*/ 8900 w 9701"/>
                <a:gd name="T9" fmla="*/ 1440 h 5517"/>
                <a:gd name="T10" fmla="*/ 9252 w 9701"/>
                <a:gd name="T11" fmla="*/ 984 h 5517"/>
                <a:gd name="T12" fmla="*/ 8972 w 9701"/>
                <a:gd name="T13" fmla="*/ 1493 h 5517"/>
                <a:gd name="T14" fmla="*/ 8230 w 9701"/>
                <a:gd name="T15" fmla="*/ 2308 h 5517"/>
                <a:gd name="T16" fmla="*/ 8199 w 9701"/>
                <a:gd name="T17" fmla="*/ 2231 h 5517"/>
                <a:gd name="T18" fmla="*/ 8630 w 9701"/>
                <a:gd name="T19" fmla="*/ 1846 h 5517"/>
                <a:gd name="T20" fmla="*/ 8261 w 9701"/>
                <a:gd name="T21" fmla="*/ 2295 h 5517"/>
                <a:gd name="T22" fmla="*/ 7380 w 9701"/>
                <a:gd name="T23" fmla="*/ 2977 h 5517"/>
                <a:gd name="T24" fmla="*/ 7805 w 9701"/>
                <a:gd name="T25" fmla="*/ 2585 h 5517"/>
                <a:gd name="T26" fmla="*/ 7862 w 9701"/>
                <a:gd name="T27" fmla="*/ 2654 h 5517"/>
                <a:gd name="T28" fmla="*/ 7415 w 9701"/>
                <a:gd name="T29" fmla="*/ 2994 h 5517"/>
                <a:gd name="T30" fmla="*/ 6490 w 9701"/>
                <a:gd name="T31" fmla="*/ 3566 h 5517"/>
                <a:gd name="T32" fmla="*/ 6954 w 9701"/>
                <a:gd name="T33" fmla="*/ 3220 h 5517"/>
                <a:gd name="T34" fmla="*/ 7004 w 9701"/>
                <a:gd name="T35" fmla="*/ 3295 h 5517"/>
                <a:gd name="T36" fmla="*/ 1346 w 9701"/>
                <a:gd name="T37" fmla="*/ 3674 h 5517"/>
                <a:gd name="T38" fmla="*/ 1322 w 9701"/>
                <a:gd name="T39" fmla="*/ 3592 h 5517"/>
                <a:gd name="T40" fmla="*/ 1837 w 9701"/>
                <a:gd name="T41" fmla="*/ 3323 h 5517"/>
                <a:gd name="T42" fmla="*/ 1372 w 9701"/>
                <a:gd name="T43" fmla="*/ 3667 h 5517"/>
                <a:gd name="T44" fmla="*/ 5593 w 9701"/>
                <a:gd name="T45" fmla="*/ 4100 h 5517"/>
                <a:gd name="T46" fmla="*/ 5573 w 9701"/>
                <a:gd name="T47" fmla="*/ 4016 h 5517"/>
                <a:gd name="T48" fmla="*/ 6105 w 9701"/>
                <a:gd name="T49" fmla="*/ 3787 h 5517"/>
                <a:gd name="T50" fmla="*/ 5612 w 9701"/>
                <a:gd name="T51" fmla="*/ 4096 h 5517"/>
                <a:gd name="T52" fmla="*/ 474 w 9701"/>
                <a:gd name="T53" fmla="*/ 4316 h 5517"/>
                <a:gd name="T54" fmla="*/ 885 w 9701"/>
                <a:gd name="T55" fmla="*/ 3904 h 5517"/>
                <a:gd name="T56" fmla="*/ 939 w 9701"/>
                <a:gd name="T57" fmla="*/ 3975 h 5517"/>
                <a:gd name="T58" fmla="*/ 506 w 9701"/>
                <a:gd name="T59" fmla="*/ 4329 h 5517"/>
                <a:gd name="T60" fmla="*/ 4580 w 9701"/>
                <a:gd name="T61" fmla="*/ 4515 h 5517"/>
                <a:gd name="T62" fmla="*/ 5093 w 9701"/>
                <a:gd name="T63" fmla="*/ 4246 h 5517"/>
                <a:gd name="T64" fmla="*/ 5129 w 9701"/>
                <a:gd name="T65" fmla="*/ 4326 h 5517"/>
                <a:gd name="T66" fmla="*/ 506 w 9701"/>
                <a:gd name="T67" fmla="*/ 4329 h 5517"/>
                <a:gd name="T68" fmla="*/ 3581 w 9701"/>
                <a:gd name="T69" fmla="*/ 4888 h 5517"/>
                <a:gd name="T70" fmla="*/ 4110 w 9701"/>
                <a:gd name="T71" fmla="*/ 4653 h 5517"/>
                <a:gd name="T72" fmla="*/ 4141 w 9701"/>
                <a:gd name="T73" fmla="*/ 4736 h 5517"/>
                <a:gd name="T74" fmla="*/ 2599 w 9701"/>
                <a:gd name="T75" fmla="*/ 5224 h 5517"/>
                <a:gd name="T76" fmla="*/ 2589 w 9701"/>
                <a:gd name="T77" fmla="*/ 5136 h 5517"/>
                <a:gd name="T78" fmla="*/ 3156 w 9701"/>
                <a:gd name="T79" fmla="*/ 5023 h 5517"/>
                <a:gd name="T80" fmla="*/ 2610 w 9701"/>
                <a:gd name="T81" fmla="*/ 5223 h 5517"/>
                <a:gd name="T82" fmla="*/ 66 w 9701"/>
                <a:gd name="T83" fmla="*/ 5243 h 5517"/>
                <a:gd name="T84" fmla="*/ 0 w 9701"/>
                <a:gd name="T85" fmla="*/ 5059 h 5517"/>
                <a:gd name="T86" fmla="*/ 187 w 9701"/>
                <a:gd name="T87" fmla="*/ 4654 h 5517"/>
                <a:gd name="T88" fmla="*/ 88 w 9701"/>
                <a:gd name="T89" fmla="*/ 5059 h 5517"/>
                <a:gd name="T90" fmla="*/ 81 w 9701"/>
                <a:gd name="T91" fmla="*/ 5240 h 5517"/>
                <a:gd name="T92" fmla="*/ 1511 w 9701"/>
                <a:gd name="T93" fmla="*/ 5407 h 5517"/>
                <a:gd name="T94" fmla="*/ 2071 w 9701"/>
                <a:gd name="T95" fmla="*/ 5259 h 5517"/>
                <a:gd name="T96" fmla="*/ 2089 w 9701"/>
                <a:gd name="T97" fmla="*/ 5346 h 5517"/>
                <a:gd name="T98" fmla="*/ 1555 w 9701"/>
                <a:gd name="T99" fmla="*/ 5445 h 5517"/>
                <a:gd name="T100" fmla="*/ 486 w 9701"/>
                <a:gd name="T101" fmla="*/ 5503 h 5517"/>
                <a:gd name="T102" fmla="*/ 498 w 9701"/>
                <a:gd name="T103" fmla="*/ 5414 h 5517"/>
                <a:gd name="T104" fmla="*/ 1022 w 9701"/>
                <a:gd name="T105" fmla="*/ 5418 h 5517"/>
                <a:gd name="T106" fmla="*/ 1028 w 9701"/>
                <a:gd name="T107" fmla="*/ 5506 h 5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01" h="5517">
                  <a:moveTo>
                    <a:pt x="9472" y="593"/>
                  </a:moveTo>
                  <a:lnTo>
                    <a:pt x="9472" y="593"/>
                  </a:lnTo>
                  <a:cubicBezTo>
                    <a:pt x="9466" y="593"/>
                    <a:pt x="9459" y="592"/>
                    <a:pt x="9453" y="589"/>
                  </a:cubicBezTo>
                  <a:lnTo>
                    <a:pt x="9453" y="589"/>
                  </a:lnTo>
                  <a:cubicBezTo>
                    <a:pt x="9431" y="580"/>
                    <a:pt x="9420" y="553"/>
                    <a:pt x="9431" y="531"/>
                  </a:cubicBezTo>
                  <a:lnTo>
                    <a:pt x="9431" y="531"/>
                  </a:lnTo>
                  <a:cubicBezTo>
                    <a:pt x="9501" y="368"/>
                    <a:pt x="9561" y="201"/>
                    <a:pt x="9607" y="37"/>
                  </a:cubicBezTo>
                  <a:lnTo>
                    <a:pt x="9607" y="37"/>
                  </a:lnTo>
                  <a:cubicBezTo>
                    <a:pt x="9614" y="13"/>
                    <a:pt x="9638" y="0"/>
                    <a:pt x="9662" y="7"/>
                  </a:cubicBezTo>
                  <a:lnTo>
                    <a:pt x="9662" y="7"/>
                  </a:lnTo>
                  <a:cubicBezTo>
                    <a:pt x="9686" y="13"/>
                    <a:pt x="9700" y="37"/>
                    <a:pt x="9693" y="61"/>
                  </a:cubicBezTo>
                  <a:lnTo>
                    <a:pt x="9693" y="61"/>
                  </a:lnTo>
                  <a:cubicBezTo>
                    <a:pt x="9645" y="229"/>
                    <a:pt x="9584" y="400"/>
                    <a:pt x="9512" y="566"/>
                  </a:cubicBezTo>
                  <a:lnTo>
                    <a:pt x="9512" y="566"/>
                  </a:lnTo>
                  <a:cubicBezTo>
                    <a:pt x="9504" y="583"/>
                    <a:pt x="9489" y="593"/>
                    <a:pt x="9472" y="593"/>
                  </a:cubicBezTo>
                  <a:close/>
                  <a:moveTo>
                    <a:pt x="8936" y="1511"/>
                  </a:moveTo>
                  <a:lnTo>
                    <a:pt x="8936" y="1511"/>
                  </a:lnTo>
                  <a:cubicBezTo>
                    <a:pt x="8927" y="1511"/>
                    <a:pt x="8917" y="1507"/>
                    <a:pt x="8909" y="1502"/>
                  </a:cubicBezTo>
                  <a:lnTo>
                    <a:pt x="8909" y="1502"/>
                  </a:lnTo>
                  <a:cubicBezTo>
                    <a:pt x="8890" y="1488"/>
                    <a:pt x="8886" y="1460"/>
                    <a:pt x="8900" y="1440"/>
                  </a:cubicBezTo>
                  <a:lnTo>
                    <a:pt x="8900" y="1440"/>
                  </a:lnTo>
                  <a:cubicBezTo>
                    <a:pt x="9007" y="1295"/>
                    <a:pt x="9105" y="1147"/>
                    <a:pt x="9192" y="1000"/>
                  </a:cubicBezTo>
                  <a:lnTo>
                    <a:pt x="9192" y="1000"/>
                  </a:lnTo>
                  <a:cubicBezTo>
                    <a:pt x="9204" y="979"/>
                    <a:pt x="9231" y="971"/>
                    <a:pt x="9252" y="984"/>
                  </a:cubicBezTo>
                  <a:lnTo>
                    <a:pt x="9252" y="984"/>
                  </a:lnTo>
                  <a:cubicBezTo>
                    <a:pt x="9273" y="997"/>
                    <a:pt x="9280" y="1023"/>
                    <a:pt x="9268" y="1045"/>
                  </a:cubicBezTo>
                  <a:lnTo>
                    <a:pt x="9268" y="1045"/>
                  </a:lnTo>
                  <a:cubicBezTo>
                    <a:pt x="9180" y="1195"/>
                    <a:pt x="9080" y="1346"/>
                    <a:pt x="8972" y="1493"/>
                  </a:cubicBezTo>
                  <a:lnTo>
                    <a:pt x="8972" y="1493"/>
                  </a:lnTo>
                  <a:cubicBezTo>
                    <a:pt x="8963" y="1504"/>
                    <a:pt x="8949" y="1511"/>
                    <a:pt x="8936" y="1511"/>
                  </a:cubicBezTo>
                  <a:close/>
                  <a:moveTo>
                    <a:pt x="8230" y="2308"/>
                  </a:moveTo>
                  <a:lnTo>
                    <a:pt x="8230" y="2308"/>
                  </a:lnTo>
                  <a:cubicBezTo>
                    <a:pt x="8218" y="2308"/>
                    <a:pt x="8207" y="2303"/>
                    <a:pt x="8198" y="2294"/>
                  </a:cubicBezTo>
                  <a:lnTo>
                    <a:pt x="8198" y="2294"/>
                  </a:lnTo>
                  <a:cubicBezTo>
                    <a:pt x="8181" y="2276"/>
                    <a:pt x="8182" y="2248"/>
                    <a:pt x="8199" y="2231"/>
                  </a:cubicBezTo>
                  <a:lnTo>
                    <a:pt x="8199" y="2231"/>
                  </a:lnTo>
                  <a:cubicBezTo>
                    <a:pt x="8329" y="2106"/>
                    <a:pt x="8453" y="1978"/>
                    <a:pt x="8566" y="1850"/>
                  </a:cubicBezTo>
                  <a:lnTo>
                    <a:pt x="8566" y="1850"/>
                  </a:lnTo>
                  <a:cubicBezTo>
                    <a:pt x="8583" y="1832"/>
                    <a:pt x="8611" y="1830"/>
                    <a:pt x="8630" y="1846"/>
                  </a:cubicBezTo>
                  <a:lnTo>
                    <a:pt x="8630" y="1846"/>
                  </a:lnTo>
                  <a:cubicBezTo>
                    <a:pt x="8648" y="1863"/>
                    <a:pt x="8649" y="1890"/>
                    <a:pt x="8633" y="1908"/>
                  </a:cubicBezTo>
                  <a:lnTo>
                    <a:pt x="8633" y="1908"/>
                  </a:lnTo>
                  <a:cubicBezTo>
                    <a:pt x="8518" y="2039"/>
                    <a:pt x="8392" y="2168"/>
                    <a:pt x="8261" y="2295"/>
                  </a:cubicBezTo>
                  <a:lnTo>
                    <a:pt x="8261" y="2295"/>
                  </a:lnTo>
                  <a:cubicBezTo>
                    <a:pt x="8252" y="2304"/>
                    <a:pt x="8241" y="2308"/>
                    <a:pt x="8230" y="2308"/>
                  </a:cubicBezTo>
                  <a:close/>
                  <a:moveTo>
                    <a:pt x="7415" y="2994"/>
                  </a:moveTo>
                  <a:lnTo>
                    <a:pt x="7415" y="2994"/>
                  </a:lnTo>
                  <a:cubicBezTo>
                    <a:pt x="7401" y="2994"/>
                    <a:pt x="7388" y="2988"/>
                    <a:pt x="7380" y="2977"/>
                  </a:cubicBezTo>
                  <a:lnTo>
                    <a:pt x="7380" y="2977"/>
                  </a:lnTo>
                  <a:cubicBezTo>
                    <a:pt x="7365" y="2957"/>
                    <a:pt x="7369" y="2929"/>
                    <a:pt x="7388" y="2914"/>
                  </a:cubicBezTo>
                  <a:lnTo>
                    <a:pt x="7388" y="2914"/>
                  </a:lnTo>
                  <a:cubicBezTo>
                    <a:pt x="7533" y="2807"/>
                    <a:pt x="7673" y="2696"/>
                    <a:pt x="7805" y="2585"/>
                  </a:cubicBezTo>
                  <a:lnTo>
                    <a:pt x="7805" y="2585"/>
                  </a:lnTo>
                  <a:cubicBezTo>
                    <a:pt x="7823" y="2569"/>
                    <a:pt x="7852" y="2572"/>
                    <a:pt x="7867" y="2590"/>
                  </a:cubicBezTo>
                  <a:lnTo>
                    <a:pt x="7867" y="2590"/>
                  </a:lnTo>
                  <a:cubicBezTo>
                    <a:pt x="7883" y="2609"/>
                    <a:pt x="7880" y="2638"/>
                    <a:pt x="7862" y="2654"/>
                  </a:cubicBezTo>
                  <a:lnTo>
                    <a:pt x="7862" y="2654"/>
                  </a:lnTo>
                  <a:cubicBezTo>
                    <a:pt x="7729" y="2765"/>
                    <a:pt x="7587" y="2877"/>
                    <a:pt x="7441" y="2985"/>
                  </a:cubicBezTo>
                  <a:lnTo>
                    <a:pt x="7441" y="2985"/>
                  </a:lnTo>
                  <a:cubicBezTo>
                    <a:pt x="7434" y="2991"/>
                    <a:pt x="7424" y="2994"/>
                    <a:pt x="7415" y="2994"/>
                  </a:cubicBezTo>
                  <a:close/>
                  <a:moveTo>
                    <a:pt x="6528" y="3588"/>
                  </a:moveTo>
                  <a:lnTo>
                    <a:pt x="6528" y="3588"/>
                  </a:lnTo>
                  <a:cubicBezTo>
                    <a:pt x="6514" y="3588"/>
                    <a:pt x="6499" y="3579"/>
                    <a:pt x="6490" y="3566"/>
                  </a:cubicBezTo>
                  <a:lnTo>
                    <a:pt x="6490" y="3566"/>
                  </a:lnTo>
                  <a:cubicBezTo>
                    <a:pt x="6478" y="3545"/>
                    <a:pt x="6485" y="3518"/>
                    <a:pt x="6506" y="3505"/>
                  </a:cubicBezTo>
                  <a:lnTo>
                    <a:pt x="6506" y="3505"/>
                  </a:lnTo>
                  <a:cubicBezTo>
                    <a:pt x="6659" y="3412"/>
                    <a:pt x="6810" y="3316"/>
                    <a:pt x="6954" y="3220"/>
                  </a:cubicBezTo>
                  <a:lnTo>
                    <a:pt x="6954" y="3220"/>
                  </a:lnTo>
                  <a:cubicBezTo>
                    <a:pt x="6974" y="3207"/>
                    <a:pt x="7002" y="3212"/>
                    <a:pt x="7016" y="3232"/>
                  </a:cubicBezTo>
                  <a:lnTo>
                    <a:pt x="7016" y="3232"/>
                  </a:lnTo>
                  <a:cubicBezTo>
                    <a:pt x="7030" y="3253"/>
                    <a:pt x="7024" y="3281"/>
                    <a:pt x="7004" y="3295"/>
                  </a:cubicBezTo>
                  <a:lnTo>
                    <a:pt x="7004" y="3295"/>
                  </a:lnTo>
                  <a:cubicBezTo>
                    <a:pt x="6858" y="3392"/>
                    <a:pt x="6706" y="3488"/>
                    <a:pt x="6552" y="3581"/>
                  </a:cubicBezTo>
                  <a:lnTo>
                    <a:pt x="6552" y="3581"/>
                  </a:lnTo>
                  <a:cubicBezTo>
                    <a:pt x="6544" y="3586"/>
                    <a:pt x="6536" y="3588"/>
                    <a:pt x="6528" y="3588"/>
                  </a:cubicBezTo>
                  <a:close/>
                  <a:moveTo>
                    <a:pt x="1346" y="3674"/>
                  </a:moveTo>
                  <a:lnTo>
                    <a:pt x="1346" y="3674"/>
                  </a:lnTo>
                  <a:cubicBezTo>
                    <a:pt x="1333" y="3674"/>
                    <a:pt x="1319" y="3667"/>
                    <a:pt x="1310" y="3655"/>
                  </a:cubicBezTo>
                  <a:lnTo>
                    <a:pt x="1310" y="3655"/>
                  </a:lnTo>
                  <a:cubicBezTo>
                    <a:pt x="1296" y="3634"/>
                    <a:pt x="1301" y="3606"/>
                    <a:pt x="1322" y="3592"/>
                  </a:cubicBezTo>
                  <a:lnTo>
                    <a:pt x="1322" y="3592"/>
                  </a:lnTo>
                  <a:cubicBezTo>
                    <a:pt x="1464" y="3498"/>
                    <a:pt x="1617" y="3403"/>
                    <a:pt x="1776" y="3308"/>
                  </a:cubicBezTo>
                  <a:lnTo>
                    <a:pt x="1776" y="3308"/>
                  </a:lnTo>
                  <a:cubicBezTo>
                    <a:pt x="1797" y="3295"/>
                    <a:pt x="1824" y="3302"/>
                    <a:pt x="1837" y="3323"/>
                  </a:cubicBezTo>
                  <a:lnTo>
                    <a:pt x="1837" y="3323"/>
                  </a:lnTo>
                  <a:cubicBezTo>
                    <a:pt x="1849" y="3344"/>
                    <a:pt x="1842" y="3371"/>
                    <a:pt x="1821" y="3384"/>
                  </a:cubicBezTo>
                  <a:lnTo>
                    <a:pt x="1821" y="3384"/>
                  </a:lnTo>
                  <a:cubicBezTo>
                    <a:pt x="1664" y="3478"/>
                    <a:pt x="1512" y="3574"/>
                    <a:pt x="1372" y="3667"/>
                  </a:cubicBezTo>
                  <a:lnTo>
                    <a:pt x="1372" y="3667"/>
                  </a:lnTo>
                  <a:cubicBezTo>
                    <a:pt x="1364" y="3672"/>
                    <a:pt x="1355" y="3674"/>
                    <a:pt x="1346" y="3674"/>
                  </a:cubicBezTo>
                  <a:close/>
                  <a:moveTo>
                    <a:pt x="5593" y="4100"/>
                  </a:moveTo>
                  <a:lnTo>
                    <a:pt x="5593" y="4100"/>
                  </a:lnTo>
                  <a:cubicBezTo>
                    <a:pt x="5576" y="4100"/>
                    <a:pt x="5560" y="4091"/>
                    <a:pt x="5553" y="4076"/>
                  </a:cubicBezTo>
                  <a:lnTo>
                    <a:pt x="5553" y="4076"/>
                  </a:lnTo>
                  <a:cubicBezTo>
                    <a:pt x="5542" y="4054"/>
                    <a:pt x="5551" y="4028"/>
                    <a:pt x="5573" y="4016"/>
                  </a:cubicBezTo>
                  <a:lnTo>
                    <a:pt x="5573" y="4016"/>
                  </a:lnTo>
                  <a:cubicBezTo>
                    <a:pt x="5733" y="3937"/>
                    <a:pt x="5892" y="3854"/>
                    <a:pt x="6044" y="3770"/>
                  </a:cubicBezTo>
                  <a:lnTo>
                    <a:pt x="6044" y="3770"/>
                  </a:lnTo>
                  <a:cubicBezTo>
                    <a:pt x="6065" y="3758"/>
                    <a:pt x="6092" y="3767"/>
                    <a:pt x="6105" y="3787"/>
                  </a:cubicBezTo>
                  <a:lnTo>
                    <a:pt x="6105" y="3787"/>
                  </a:lnTo>
                  <a:cubicBezTo>
                    <a:pt x="6116" y="3809"/>
                    <a:pt x="6108" y="3836"/>
                    <a:pt x="6086" y="3848"/>
                  </a:cubicBezTo>
                  <a:lnTo>
                    <a:pt x="6086" y="3848"/>
                  </a:lnTo>
                  <a:cubicBezTo>
                    <a:pt x="5933" y="3932"/>
                    <a:pt x="5774" y="4015"/>
                    <a:pt x="5612" y="4096"/>
                  </a:cubicBezTo>
                  <a:lnTo>
                    <a:pt x="5612" y="4096"/>
                  </a:lnTo>
                  <a:cubicBezTo>
                    <a:pt x="5607" y="4099"/>
                    <a:pt x="5600" y="4100"/>
                    <a:pt x="5593" y="4100"/>
                  </a:cubicBezTo>
                  <a:close/>
                  <a:moveTo>
                    <a:pt x="506" y="4329"/>
                  </a:moveTo>
                  <a:lnTo>
                    <a:pt x="506" y="4329"/>
                  </a:lnTo>
                  <a:cubicBezTo>
                    <a:pt x="494" y="4329"/>
                    <a:pt x="483" y="4325"/>
                    <a:pt x="474" y="4316"/>
                  </a:cubicBezTo>
                  <a:lnTo>
                    <a:pt x="474" y="4316"/>
                  </a:lnTo>
                  <a:cubicBezTo>
                    <a:pt x="457" y="4298"/>
                    <a:pt x="458" y="4270"/>
                    <a:pt x="475" y="4253"/>
                  </a:cubicBezTo>
                  <a:lnTo>
                    <a:pt x="475" y="4253"/>
                  </a:lnTo>
                  <a:cubicBezTo>
                    <a:pt x="590" y="4141"/>
                    <a:pt x="729" y="4024"/>
                    <a:pt x="885" y="3904"/>
                  </a:cubicBezTo>
                  <a:lnTo>
                    <a:pt x="885" y="3904"/>
                  </a:lnTo>
                  <a:cubicBezTo>
                    <a:pt x="905" y="3889"/>
                    <a:pt x="932" y="3892"/>
                    <a:pt x="947" y="3912"/>
                  </a:cubicBezTo>
                  <a:lnTo>
                    <a:pt x="947" y="3912"/>
                  </a:lnTo>
                  <a:cubicBezTo>
                    <a:pt x="962" y="3931"/>
                    <a:pt x="958" y="3960"/>
                    <a:pt x="939" y="3975"/>
                  </a:cubicBezTo>
                  <a:lnTo>
                    <a:pt x="939" y="3975"/>
                  </a:lnTo>
                  <a:cubicBezTo>
                    <a:pt x="785" y="4093"/>
                    <a:pt x="650" y="4208"/>
                    <a:pt x="537" y="4317"/>
                  </a:cubicBezTo>
                  <a:lnTo>
                    <a:pt x="537" y="4317"/>
                  </a:lnTo>
                  <a:cubicBezTo>
                    <a:pt x="528" y="4325"/>
                    <a:pt x="516" y="4329"/>
                    <a:pt x="506" y="4329"/>
                  </a:cubicBezTo>
                  <a:lnTo>
                    <a:pt x="4622" y="4543"/>
                  </a:lnTo>
                  <a:lnTo>
                    <a:pt x="4622" y="4543"/>
                  </a:lnTo>
                  <a:cubicBezTo>
                    <a:pt x="4604" y="4543"/>
                    <a:pt x="4588" y="4533"/>
                    <a:pt x="4580" y="4515"/>
                  </a:cubicBezTo>
                  <a:lnTo>
                    <a:pt x="4580" y="4515"/>
                  </a:lnTo>
                  <a:cubicBezTo>
                    <a:pt x="4571" y="4492"/>
                    <a:pt x="4582" y="4467"/>
                    <a:pt x="4604" y="4457"/>
                  </a:cubicBezTo>
                  <a:lnTo>
                    <a:pt x="4604" y="4457"/>
                  </a:lnTo>
                  <a:cubicBezTo>
                    <a:pt x="4769" y="4390"/>
                    <a:pt x="4933" y="4318"/>
                    <a:pt x="5093" y="4246"/>
                  </a:cubicBezTo>
                  <a:lnTo>
                    <a:pt x="5093" y="4246"/>
                  </a:lnTo>
                  <a:cubicBezTo>
                    <a:pt x="5114" y="4235"/>
                    <a:pt x="5141" y="4245"/>
                    <a:pt x="5152" y="4267"/>
                  </a:cubicBezTo>
                  <a:lnTo>
                    <a:pt x="5152" y="4267"/>
                  </a:lnTo>
                  <a:cubicBezTo>
                    <a:pt x="5161" y="4290"/>
                    <a:pt x="5152" y="4316"/>
                    <a:pt x="5129" y="4326"/>
                  </a:cubicBezTo>
                  <a:lnTo>
                    <a:pt x="5129" y="4326"/>
                  </a:lnTo>
                  <a:cubicBezTo>
                    <a:pt x="4969" y="4399"/>
                    <a:pt x="4804" y="4471"/>
                    <a:pt x="4638" y="4539"/>
                  </a:cubicBezTo>
                  <a:lnTo>
                    <a:pt x="4638" y="4539"/>
                  </a:lnTo>
                  <a:cubicBezTo>
                    <a:pt x="4633" y="4542"/>
                    <a:pt x="4627" y="4543"/>
                    <a:pt x="4622" y="4543"/>
                  </a:cubicBezTo>
                  <a:lnTo>
                    <a:pt x="506" y="4329"/>
                  </a:lnTo>
                  <a:close/>
                  <a:moveTo>
                    <a:pt x="3622" y="4918"/>
                  </a:moveTo>
                  <a:lnTo>
                    <a:pt x="3622" y="4918"/>
                  </a:lnTo>
                  <a:cubicBezTo>
                    <a:pt x="3604" y="4918"/>
                    <a:pt x="3587" y="4907"/>
                    <a:pt x="3581" y="4888"/>
                  </a:cubicBezTo>
                  <a:lnTo>
                    <a:pt x="3581" y="4888"/>
                  </a:lnTo>
                  <a:cubicBezTo>
                    <a:pt x="3573" y="4864"/>
                    <a:pt x="3585" y="4839"/>
                    <a:pt x="3608" y="4831"/>
                  </a:cubicBezTo>
                  <a:lnTo>
                    <a:pt x="3608" y="4831"/>
                  </a:lnTo>
                  <a:cubicBezTo>
                    <a:pt x="3775" y="4775"/>
                    <a:pt x="3944" y="4715"/>
                    <a:pt x="4110" y="4653"/>
                  </a:cubicBezTo>
                  <a:lnTo>
                    <a:pt x="4110" y="4653"/>
                  </a:lnTo>
                  <a:cubicBezTo>
                    <a:pt x="4132" y="4644"/>
                    <a:pt x="4158" y="4655"/>
                    <a:pt x="4167" y="4679"/>
                  </a:cubicBezTo>
                  <a:lnTo>
                    <a:pt x="4167" y="4679"/>
                  </a:lnTo>
                  <a:cubicBezTo>
                    <a:pt x="4176" y="4702"/>
                    <a:pt x="4163" y="4727"/>
                    <a:pt x="4141" y="4736"/>
                  </a:cubicBezTo>
                  <a:lnTo>
                    <a:pt x="4141" y="4736"/>
                  </a:lnTo>
                  <a:cubicBezTo>
                    <a:pt x="3974" y="4799"/>
                    <a:pt x="3804" y="4859"/>
                    <a:pt x="3637" y="4915"/>
                  </a:cubicBezTo>
                  <a:lnTo>
                    <a:pt x="3637" y="4915"/>
                  </a:lnTo>
                  <a:cubicBezTo>
                    <a:pt x="3632" y="4917"/>
                    <a:pt x="3627" y="4918"/>
                    <a:pt x="3622" y="4918"/>
                  </a:cubicBezTo>
                  <a:close/>
                  <a:moveTo>
                    <a:pt x="2599" y="5224"/>
                  </a:moveTo>
                  <a:lnTo>
                    <a:pt x="2599" y="5224"/>
                  </a:lnTo>
                  <a:cubicBezTo>
                    <a:pt x="2580" y="5224"/>
                    <a:pt x="2562" y="5211"/>
                    <a:pt x="2557" y="5191"/>
                  </a:cubicBezTo>
                  <a:lnTo>
                    <a:pt x="2557" y="5191"/>
                  </a:lnTo>
                  <a:cubicBezTo>
                    <a:pt x="2550" y="5166"/>
                    <a:pt x="2564" y="5142"/>
                    <a:pt x="2589" y="5136"/>
                  </a:cubicBezTo>
                  <a:lnTo>
                    <a:pt x="2589" y="5136"/>
                  </a:lnTo>
                  <a:cubicBezTo>
                    <a:pt x="2756" y="5093"/>
                    <a:pt x="2929" y="5044"/>
                    <a:pt x="3100" y="4993"/>
                  </a:cubicBezTo>
                  <a:lnTo>
                    <a:pt x="3100" y="4993"/>
                  </a:lnTo>
                  <a:cubicBezTo>
                    <a:pt x="3124" y="4986"/>
                    <a:pt x="3149" y="4999"/>
                    <a:pt x="3156" y="5023"/>
                  </a:cubicBezTo>
                  <a:lnTo>
                    <a:pt x="3156" y="5023"/>
                  </a:lnTo>
                  <a:cubicBezTo>
                    <a:pt x="3163" y="5046"/>
                    <a:pt x="3150" y="5071"/>
                    <a:pt x="3127" y="5078"/>
                  </a:cubicBezTo>
                  <a:lnTo>
                    <a:pt x="3127" y="5078"/>
                  </a:lnTo>
                  <a:cubicBezTo>
                    <a:pt x="2953" y="5130"/>
                    <a:pt x="2779" y="5179"/>
                    <a:pt x="2610" y="5223"/>
                  </a:cubicBezTo>
                  <a:lnTo>
                    <a:pt x="2610" y="5223"/>
                  </a:lnTo>
                  <a:cubicBezTo>
                    <a:pt x="2607" y="5224"/>
                    <a:pt x="2603" y="5224"/>
                    <a:pt x="2599" y="5224"/>
                  </a:cubicBezTo>
                  <a:close/>
                  <a:moveTo>
                    <a:pt x="66" y="5243"/>
                  </a:moveTo>
                  <a:lnTo>
                    <a:pt x="66" y="5243"/>
                  </a:lnTo>
                  <a:cubicBezTo>
                    <a:pt x="48" y="5243"/>
                    <a:pt x="31" y="5231"/>
                    <a:pt x="25" y="5212"/>
                  </a:cubicBezTo>
                  <a:lnTo>
                    <a:pt x="25" y="5212"/>
                  </a:lnTo>
                  <a:cubicBezTo>
                    <a:pt x="7" y="5164"/>
                    <a:pt x="0" y="5112"/>
                    <a:pt x="0" y="5059"/>
                  </a:cubicBezTo>
                  <a:lnTo>
                    <a:pt x="0" y="5059"/>
                  </a:lnTo>
                  <a:cubicBezTo>
                    <a:pt x="0" y="4940"/>
                    <a:pt x="42" y="4809"/>
                    <a:pt x="127" y="4669"/>
                  </a:cubicBezTo>
                  <a:lnTo>
                    <a:pt x="127" y="4669"/>
                  </a:lnTo>
                  <a:cubicBezTo>
                    <a:pt x="139" y="4648"/>
                    <a:pt x="167" y="4642"/>
                    <a:pt x="187" y="4654"/>
                  </a:cubicBezTo>
                  <a:lnTo>
                    <a:pt x="187" y="4654"/>
                  </a:lnTo>
                  <a:cubicBezTo>
                    <a:pt x="208" y="4668"/>
                    <a:pt x="215" y="4695"/>
                    <a:pt x="202" y="4716"/>
                  </a:cubicBezTo>
                  <a:lnTo>
                    <a:pt x="202" y="4716"/>
                  </a:lnTo>
                  <a:cubicBezTo>
                    <a:pt x="127" y="4841"/>
                    <a:pt x="88" y="4956"/>
                    <a:pt x="88" y="5059"/>
                  </a:cubicBezTo>
                  <a:lnTo>
                    <a:pt x="88" y="5059"/>
                  </a:lnTo>
                  <a:cubicBezTo>
                    <a:pt x="88" y="5103"/>
                    <a:pt x="95" y="5144"/>
                    <a:pt x="108" y="5184"/>
                  </a:cubicBezTo>
                  <a:lnTo>
                    <a:pt x="108" y="5184"/>
                  </a:lnTo>
                  <a:cubicBezTo>
                    <a:pt x="117" y="5207"/>
                    <a:pt x="104" y="5232"/>
                    <a:pt x="81" y="5240"/>
                  </a:cubicBezTo>
                  <a:lnTo>
                    <a:pt x="81" y="5240"/>
                  </a:lnTo>
                  <a:cubicBezTo>
                    <a:pt x="77" y="5242"/>
                    <a:pt x="71" y="5243"/>
                    <a:pt x="66" y="5243"/>
                  </a:cubicBezTo>
                  <a:close/>
                  <a:moveTo>
                    <a:pt x="1555" y="5445"/>
                  </a:moveTo>
                  <a:lnTo>
                    <a:pt x="1555" y="5445"/>
                  </a:lnTo>
                  <a:cubicBezTo>
                    <a:pt x="1533" y="5445"/>
                    <a:pt x="1515" y="5429"/>
                    <a:pt x="1511" y="5407"/>
                  </a:cubicBezTo>
                  <a:lnTo>
                    <a:pt x="1511" y="5407"/>
                  </a:lnTo>
                  <a:cubicBezTo>
                    <a:pt x="1508" y="5383"/>
                    <a:pt x="1524" y="5360"/>
                    <a:pt x="1548" y="5356"/>
                  </a:cubicBezTo>
                  <a:lnTo>
                    <a:pt x="1548" y="5356"/>
                  </a:lnTo>
                  <a:cubicBezTo>
                    <a:pt x="1714" y="5330"/>
                    <a:pt x="1890" y="5298"/>
                    <a:pt x="2071" y="5259"/>
                  </a:cubicBezTo>
                  <a:lnTo>
                    <a:pt x="2071" y="5259"/>
                  </a:lnTo>
                  <a:cubicBezTo>
                    <a:pt x="2095" y="5254"/>
                    <a:pt x="2118" y="5270"/>
                    <a:pt x="2124" y="5293"/>
                  </a:cubicBezTo>
                  <a:lnTo>
                    <a:pt x="2124" y="5293"/>
                  </a:lnTo>
                  <a:cubicBezTo>
                    <a:pt x="2129" y="5317"/>
                    <a:pt x="2113" y="5341"/>
                    <a:pt x="2089" y="5346"/>
                  </a:cubicBezTo>
                  <a:lnTo>
                    <a:pt x="2089" y="5346"/>
                  </a:lnTo>
                  <a:cubicBezTo>
                    <a:pt x="1906" y="5385"/>
                    <a:pt x="1729" y="5418"/>
                    <a:pt x="1562" y="5444"/>
                  </a:cubicBezTo>
                  <a:lnTo>
                    <a:pt x="1562" y="5444"/>
                  </a:lnTo>
                  <a:cubicBezTo>
                    <a:pt x="1560" y="5445"/>
                    <a:pt x="1557" y="5445"/>
                    <a:pt x="1555" y="5445"/>
                  </a:cubicBezTo>
                  <a:close/>
                  <a:moveTo>
                    <a:pt x="754" y="5516"/>
                  </a:moveTo>
                  <a:lnTo>
                    <a:pt x="754" y="5516"/>
                  </a:lnTo>
                  <a:cubicBezTo>
                    <a:pt x="655" y="5516"/>
                    <a:pt x="565" y="5512"/>
                    <a:pt x="486" y="5503"/>
                  </a:cubicBezTo>
                  <a:lnTo>
                    <a:pt x="486" y="5503"/>
                  </a:lnTo>
                  <a:cubicBezTo>
                    <a:pt x="462" y="5499"/>
                    <a:pt x="445" y="5477"/>
                    <a:pt x="448" y="5453"/>
                  </a:cubicBezTo>
                  <a:lnTo>
                    <a:pt x="448" y="5453"/>
                  </a:lnTo>
                  <a:cubicBezTo>
                    <a:pt x="451" y="5429"/>
                    <a:pt x="472" y="5412"/>
                    <a:pt x="498" y="5414"/>
                  </a:cubicBezTo>
                  <a:lnTo>
                    <a:pt x="498" y="5414"/>
                  </a:lnTo>
                  <a:cubicBezTo>
                    <a:pt x="572" y="5423"/>
                    <a:pt x="659" y="5428"/>
                    <a:pt x="754" y="5428"/>
                  </a:cubicBezTo>
                  <a:lnTo>
                    <a:pt x="754" y="5428"/>
                  </a:lnTo>
                  <a:cubicBezTo>
                    <a:pt x="836" y="5428"/>
                    <a:pt x="927" y="5425"/>
                    <a:pt x="1022" y="5418"/>
                  </a:cubicBezTo>
                  <a:lnTo>
                    <a:pt x="1022" y="5418"/>
                  </a:lnTo>
                  <a:cubicBezTo>
                    <a:pt x="1046" y="5416"/>
                    <a:pt x="1068" y="5434"/>
                    <a:pt x="1069" y="5459"/>
                  </a:cubicBezTo>
                  <a:lnTo>
                    <a:pt x="1069" y="5459"/>
                  </a:lnTo>
                  <a:cubicBezTo>
                    <a:pt x="1071" y="5484"/>
                    <a:pt x="1052" y="5504"/>
                    <a:pt x="1028" y="5506"/>
                  </a:cubicBezTo>
                  <a:lnTo>
                    <a:pt x="1028" y="5506"/>
                  </a:lnTo>
                  <a:cubicBezTo>
                    <a:pt x="931" y="5513"/>
                    <a:pt x="839" y="5516"/>
                    <a:pt x="754" y="551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4469065C-C84A-43BA-9286-FE0E2B3AD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6702" y="7024794"/>
              <a:ext cx="903799" cy="818462"/>
            </a:xfrm>
            <a:custGeom>
              <a:avLst/>
              <a:gdLst>
                <a:gd name="T0" fmla="*/ 963 w 1027"/>
                <a:gd name="T1" fmla="*/ 140 h 931"/>
                <a:gd name="T2" fmla="*/ 926 w 1027"/>
                <a:gd name="T3" fmla="*/ 137 h 931"/>
                <a:gd name="T4" fmla="*/ 873 w 1027"/>
                <a:gd name="T5" fmla="*/ 93 h 931"/>
                <a:gd name="T6" fmla="*/ 812 w 1027"/>
                <a:gd name="T7" fmla="*/ 104 h 931"/>
                <a:gd name="T8" fmla="*/ 762 w 1027"/>
                <a:gd name="T9" fmla="*/ 66 h 931"/>
                <a:gd name="T10" fmla="*/ 699 w 1027"/>
                <a:gd name="T11" fmla="*/ 76 h 931"/>
                <a:gd name="T12" fmla="*/ 649 w 1027"/>
                <a:gd name="T13" fmla="*/ 38 h 931"/>
                <a:gd name="T14" fmla="*/ 586 w 1027"/>
                <a:gd name="T15" fmla="*/ 48 h 931"/>
                <a:gd name="T16" fmla="*/ 537 w 1027"/>
                <a:gd name="T17" fmla="*/ 10 h 931"/>
                <a:gd name="T18" fmla="*/ 444 w 1027"/>
                <a:gd name="T19" fmla="*/ 60 h 931"/>
                <a:gd name="T20" fmla="*/ 377 w 1027"/>
                <a:gd name="T21" fmla="*/ 63 h 931"/>
                <a:gd name="T22" fmla="*/ 338 w 1027"/>
                <a:gd name="T23" fmla="*/ 113 h 931"/>
                <a:gd name="T24" fmla="*/ 275 w 1027"/>
                <a:gd name="T25" fmla="*/ 118 h 931"/>
                <a:gd name="T26" fmla="*/ 236 w 1027"/>
                <a:gd name="T27" fmla="*/ 167 h 931"/>
                <a:gd name="T28" fmla="*/ 173 w 1027"/>
                <a:gd name="T29" fmla="*/ 172 h 931"/>
                <a:gd name="T30" fmla="*/ 133 w 1027"/>
                <a:gd name="T31" fmla="*/ 221 h 931"/>
                <a:gd name="T32" fmla="*/ 70 w 1027"/>
                <a:gd name="T33" fmla="*/ 226 h 931"/>
                <a:gd name="T34" fmla="*/ 34 w 1027"/>
                <a:gd name="T35" fmla="*/ 325 h 931"/>
                <a:gd name="T36" fmla="*/ 8 w 1027"/>
                <a:gd name="T37" fmla="*/ 404 h 931"/>
                <a:gd name="T38" fmla="*/ 46 w 1027"/>
                <a:gd name="T39" fmla="*/ 455 h 931"/>
                <a:gd name="T40" fmla="*/ 35 w 1027"/>
                <a:gd name="T41" fmla="*/ 517 h 931"/>
                <a:gd name="T42" fmla="*/ 73 w 1027"/>
                <a:gd name="T43" fmla="*/ 567 h 931"/>
                <a:gd name="T44" fmla="*/ 62 w 1027"/>
                <a:gd name="T45" fmla="*/ 629 h 931"/>
                <a:gd name="T46" fmla="*/ 100 w 1027"/>
                <a:gd name="T47" fmla="*/ 680 h 931"/>
                <a:gd name="T48" fmla="*/ 88 w 1027"/>
                <a:gd name="T49" fmla="*/ 742 h 931"/>
                <a:gd name="T50" fmla="*/ 126 w 1027"/>
                <a:gd name="T51" fmla="*/ 792 h 931"/>
                <a:gd name="T52" fmla="*/ 115 w 1027"/>
                <a:gd name="T53" fmla="*/ 855 h 931"/>
                <a:gd name="T54" fmla="*/ 205 w 1027"/>
                <a:gd name="T55" fmla="*/ 915 h 931"/>
                <a:gd name="T56" fmla="*/ 251 w 1027"/>
                <a:gd name="T57" fmla="*/ 930 h 931"/>
                <a:gd name="T58" fmla="*/ 306 w 1027"/>
                <a:gd name="T59" fmla="*/ 908 h 931"/>
                <a:gd name="T60" fmla="*/ 330 w 1027"/>
                <a:gd name="T61" fmla="*/ 844 h 931"/>
                <a:gd name="T62" fmla="*/ 392 w 1027"/>
                <a:gd name="T63" fmla="*/ 812 h 931"/>
                <a:gd name="T64" fmla="*/ 406 w 1027"/>
                <a:gd name="T65" fmla="*/ 745 h 931"/>
                <a:gd name="T66" fmla="*/ 461 w 1027"/>
                <a:gd name="T67" fmla="*/ 704 h 931"/>
                <a:gd name="T68" fmla="*/ 464 w 1027"/>
                <a:gd name="T69" fmla="*/ 635 h 931"/>
                <a:gd name="T70" fmla="*/ 511 w 1027"/>
                <a:gd name="T71" fmla="*/ 584 h 931"/>
                <a:gd name="T72" fmla="*/ 501 w 1027"/>
                <a:gd name="T73" fmla="*/ 515 h 931"/>
                <a:gd name="T74" fmla="*/ 533 w 1027"/>
                <a:gd name="T75" fmla="*/ 479 h 931"/>
                <a:gd name="T76" fmla="*/ 555 w 1027"/>
                <a:gd name="T77" fmla="*/ 487 h 931"/>
                <a:gd name="T78" fmla="*/ 625 w 1027"/>
                <a:gd name="T79" fmla="*/ 470 h 931"/>
                <a:gd name="T80" fmla="*/ 692 w 1027"/>
                <a:gd name="T81" fmla="*/ 501 h 931"/>
                <a:gd name="T82" fmla="*/ 757 w 1027"/>
                <a:gd name="T83" fmla="*/ 461 h 931"/>
                <a:gd name="T84" fmla="*/ 835 w 1027"/>
                <a:gd name="T85" fmla="*/ 463 h 931"/>
                <a:gd name="T86" fmla="*/ 878 w 1027"/>
                <a:gd name="T87" fmla="*/ 397 h 931"/>
                <a:gd name="T88" fmla="*/ 949 w 1027"/>
                <a:gd name="T89" fmla="*/ 365 h 931"/>
                <a:gd name="T90" fmla="*/ 960 w 1027"/>
                <a:gd name="T91" fmla="*/ 291 h 931"/>
                <a:gd name="T92" fmla="*/ 1012 w 1027"/>
                <a:gd name="T93" fmla="*/ 240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7" h="931">
                  <a:moveTo>
                    <a:pt x="963" y="140"/>
                  </a:moveTo>
                  <a:lnTo>
                    <a:pt x="963" y="140"/>
                  </a:lnTo>
                  <a:cubicBezTo>
                    <a:pt x="950" y="136"/>
                    <a:pt x="938" y="135"/>
                    <a:pt x="926" y="137"/>
                  </a:cubicBezTo>
                  <a:lnTo>
                    <a:pt x="926" y="137"/>
                  </a:lnTo>
                  <a:cubicBezTo>
                    <a:pt x="917" y="116"/>
                    <a:pt x="897" y="100"/>
                    <a:pt x="873" y="93"/>
                  </a:cubicBezTo>
                  <a:lnTo>
                    <a:pt x="873" y="93"/>
                  </a:lnTo>
                  <a:cubicBezTo>
                    <a:pt x="852" y="87"/>
                    <a:pt x="829" y="93"/>
                    <a:pt x="812" y="104"/>
                  </a:cubicBezTo>
                  <a:lnTo>
                    <a:pt x="812" y="104"/>
                  </a:lnTo>
                  <a:cubicBezTo>
                    <a:pt x="801" y="86"/>
                    <a:pt x="783" y="71"/>
                    <a:pt x="762" y="66"/>
                  </a:cubicBezTo>
                  <a:lnTo>
                    <a:pt x="762" y="66"/>
                  </a:lnTo>
                  <a:cubicBezTo>
                    <a:pt x="739" y="60"/>
                    <a:pt x="717" y="65"/>
                    <a:pt x="699" y="76"/>
                  </a:cubicBezTo>
                  <a:lnTo>
                    <a:pt x="699" y="76"/>
                  </a:lnTo>
                  <a:cubicBezTo>
                    <a:pt x="689" y="58"/>
                    <a:pt x="672" y="43"/>
                    <a:pt x="649" y="38"/>
                  </a:cubicBezTo>
                  <a:lnTo>
                    <a:pt x="649" y="38"/>
                  </a:lnTo>
                  <a:cubicBezTo>
                    <a:pt x="627" y="32"/>
                    <a:pt x="605" y="36"/>
                    <a:pt x="586" y="48"/>
                  </a:cubicBezTo>
                  <a:lnTo>
                    <a:pt x="586" y="48"/>
                  </a:lnTo>
                  <a:cubicBezTo>
                    <a:pt x="576" y="30"/>
                    <a:pt x="559" y="16"/>
                    <a:pt x="537" y="10"/>
                  </a:cubicBezTo>
                  <a:lnTo>
                    <a:pt x="537" y="10"/>
                  </a:lnTo>
                  <a:cubicBezTo>
                    <a:pt x="497" y="0"/>
                    <a:pt x="457" y="22"/>
                    <a:pt x="444" y="60"/>
                  </a:cubicBezTo>
                  <a:lnTo>
                    <a:pt x="444" y="60"/>
                  </a:lnTo>
                  <a:cubicBezTo>
                    <a:pt x="423" y="51"/>
                    <a:pt x="399" y="52"/>
                    <a:pt x="377" y="63"/>
                  </a:cubicBezTo>
                  <a:lnTo>
                    <a:pt x="377" y="63"/>
                  </a:lnTo>
                  <a:cubicBezTo>
                    <a:pt x="357" y="74"/>
                    <a:pt x="343" y="92"/>
                    <a:pt x="338" y="113"/>
                  </a:cubicBezTo>
                  <a:lnTo>
                    <a:pt x="338" y="113"/>
                  </a:lnTo>
                  <a:cubicBezTo>
                    <a:pt x="318" y="106"/>
                    <a:pt x="295" y="106"/>
                    <a:pt x="275" y="118"/>
                  </a:cubicBezTo>
                  <a:lnTo>
                    <a:pt x="275" y="118"/>
                  </a:lnTo>
                  <a:cubicBezTo>
                    <a:pt x="255" y="128"/>
                    <a:pt x="241" y="146"/>
                    <a:pt x="236" y="167"/>
                  </a:cubicBezTo>
                  <a:lnTo>
                    <a:pt x="236" y="167"/>
                  </a:lnTo>
                  <a:cubicBezTo>
                    <a:pt x="216" y="160"/>
                    <a:pt x="193" y="161"/>
                    <a:pt x="173" y="172"/>
                  </a:cubicBezTo>
                  <a:lnTo>
                    <a:pt x="173" y="172"/>
                  </a:lnTo>
                  <a:cubicBezTo>
                    <a:pt x="153" y="183"/>
                    <a:pt x="139" y="201"/>
                    <a:pt x="133" y="221"/>
                  </a:cubicBezTo>
                  <a:lnTo>
                    <a:pt x="133" y="221"/>
                  </a:lnTo>
                  <a:cubicBezTo>
                    <a:pt x="114" y="215"/>
                    <a:pt x="91" y="216"/>
                    <a:pt x="70" y="226"/>
                  </a:cubicBezTo>
                  <a:lnTo>
                    <a:pt x="70" y="226"/>
                  </a:lnTo>
                  <a:cubicBezTo>
                    <a:pt x="35" y="245"/>
                    <a:pt x="19" y="288"/>
                    <a:pt x="34" y="325"/>
                  </a:cubicBezTo>
                  <a:lnTo>
                    <a:pt x="34" y="325"/>
                  </a:lnTo>
                  <a:cubicBezTo>
                    <a:pt x="11" y="344"/>
                    <a:pt x="0" y="374"/>
                    <a:pt x="8" y="404"/>
                  </a:cubicBezTo>
                  <a:lnTo>
                    <a:pt x="8" y="404"/>
                  </a:lnTo>
                  <a:cubicBezTo>
                    <a:pt x="13" y="427"/>
                    <a:pt x="27" y="444"/>
                    <a:pt x="46" y="455"/>
                  </a:cubicBezTo>
                  <a:lnTo>
                    <a:pt x="46" y="455"/>
                  </a:lnTo>
                  <a:cubicBezTo>
                    <a:pt x="34" y="473"/>
                    <a:pt x="29" y="495"/>
                    <a:pt x="35" y="517"/>
                  </a:cubicBezTo>
                  <a:lnTo>
                    <a:pt x="35" y="517"/>
                  </a:lnTo>
                  <a:cubicBezTo>
                    <a:pt x="40" y="539"/>
                    <a:pt x="55" y="557"/>
                    <a:pt x="73" y="567"/>
                  </a:cubicBezTo>
                  <a:lnTo>
                    <a:pt x="73" y="567"/>
                  </a:lnTo>
                  <a:cubicBezTo>
                    <a:pt x="61" y="585"/>
                    <a:pt x="56" y="607"/>
                    <a:pt x="62" y="629"/>
                  </a:cubicBezTo>
                  <a:lnTo>
                    <a:pt x="62" y="629"/>
                  </a:lnTo>
                  <a:cubicBezTo>
                    <a:pt x="67" y="652"/>
                    <a:pt x="81" y="670"/>
                    <a:pt x="100" y="680"/>
                  </a:cubicBezTo>
                  <a:lnTo>
                    <a:pt x="100" y="680"/>
                  </a:lnTo>
                  <a:cubicBezTo>
                    <a:pt x="88" y="698"/>
                    <a:pt x="83" y="720"/>
                    <a:pt x="88" y="742"/>
                  </a:cubicBezTo>
                  <a:lnTo>
                    <a:pt x="88" y="742"/>
                  </a:lnTo>
                  <a:cubicBezTo>
                    <a:pt x="94" y="765"/>
                    <a:pt x="108" y="782"/>
                    <a:pt x="126" y="792"/>
                  </a:cubicBezTo>
                  <a:lnTo>
                    <a:pt x="126" y="792"/>
                  </a:lnTo>
                  <a:cubicBezTo>
                    <a:pt x="115" y="811"/>
                    <a:pt x="110" y="832"/>
                    <a:pt x="115" y="855"/>
                  </a:cubicBezTo>
                  <a:lnTo>
                    <a:pt x="115" y="855"/>
                  </a:lnTo>
                  <a:cubicBezTo>
                    <a:pt x="126" y="895"/>
                    <a:pt x="165" y="921"/>
                    <a:pt x="205" y="915"/>
                  </a:cubicBezTo>
                  <a:lnTo>
                    <a:pt x="205" y="915"/>
                  </a:lnTo>
                  <a:cubicBezTo>
                    <a:pt x="219" y="925"/>
                    <a:pt x="235" y="930"/>
                    <a:pt x="251" y="930"/>
                  </a:cubicBezTo>
                  <a:lnTo>
                    <a:pt x="251" y="930"/>
                  </a:lnTo>
                  <a:cubicBezTo>
                    <a:pt x="271" y="930"/>
                    <a:pt x="291" y="922"/>
                    <a:pt x="306" y="908"/>
                  </a:cubicBezTo>
                  <a:lnTo>
                    <a:pt x="306" y="908"/>
                  </a:lnTo>
                  <a:cubicBezTo>
                    <a:pt x="324" y="891"/>
                    <a:pt x="333" y="867"/>
                    <a:pt x="330" y="844"/>
                  </a:cubicBezTo>
                  <a:lnTo>
                    <a:pt x="330" y="844"/>
                  </a:lnTo>
                  <a:cubicBezTo>
                    <a:pt x="354" y="843"/>
                    <a:pt x="376" y="832"/>
                    <a:pt x="392" y="812"/>
                  </a:cubicBezTo>
                  <a:lnTo>
                    <a:pt x="392" y="812"/>
                  </a:lnTo>
                  <a:cubicBezTo>
                    <a:pt x="407" y="792"/>
                    <a:pt x="412" y="767"/>
                    <a:pt x="406" y="745"/>
                  </a:cubicBezTo>
                  <a:lnTo>
                    <a:pt x="406" y="745"/>
                  </a:lnTo>
                  <a:cubicBezTo>
                    <a:pt x="428" y="740"/>
                    <a:pt x="450" y="726"/>
                    <a:pt x="461" y="704"/>
                  </a:cubicBezTo>
                  <a:lnTo>
                    <a:pt x="461" y="704"/>
                  </a:lnTo>
                  <a:cubicBezTo>
                    <a:pt x="473" y="681"/>
                    <a:pt x="473" y="656"/>
                    <a:pt x="464" y="635"/>
                  </a:cubicBezTo>
                  <a:lnTo>
                    <a:pt x="464" y="635"/>
                  </a:lnTo>
                  <a:cubicBezTo>
                    <a:pt x="485" y="626"/>
                    <a:pt x="504" y="609"/>
                    <a:pt x="511" y="584"/>
                  </a:cubicBezTo>
                  <a:lnTo>
                    <a:pt x="511" y="584"/>
                  </a:lnTo>
                  <a:cubicBezTo>
                    <a:pt x="519" y="560"/>
                    <a:pt x="515" y="535"/>
                    <a:pt x="501" y="515"/>
                  </a:cubicBezTo>
                  <a:lnTo>
                    <a:pt x="501" y="515"/>
                  </a:lnTo>
                  <a:cubicBezTo>
                    <a:pt x="515" y="507"/>
                    <a:pt x="527" y="494"/>
                    <a:pt x="533" y="479"/>
                  </a:cubicBezTo>
                  <a:lnTo>
                    <a:pt x="533" y="479"/>
                  </a:lnTo>
                  <a:cubicBezTo>
                    <a:pt x="540" y="483"/>
                    <a:pt x="547" y="486"/>
                    <a:pt x="555" y="487"/>
                  </a:cubicBezTo>
                  <a:lnTo>
                    <a:pt x="555" y="487"/>
                  </a:lnTo>
                  <a:cubicBezTo>
                    <a:pt x="581" y="494"/>
                    <a:pt x="607" y="486"/>
                    <a:pt x="625" y="470"/>
                  </a:cubicBezTo>
                  <a:lnTo>
                    <a:pt x="625" y="470"/>
                  </a:lnTo>
                  <a:cubicBezTo>
                    <a:pt x="640" y="490"/>
                    <a:pt x="665" y="502"/>
                    <a:pt x="692" y="501"/>
                  </a:cubicBezTo>
                  <a:lnTo>
                    <a:pt x="692" y="501"/>
                  </a:lnTo>
                  <a:cubicBezTo>
                    <a:pt x="720" y="500"/>
                    <a:pt x="744" y="483"/>
                    <a:pt x="757" y="461"/>
                  </a:cubicBezTo>
                  <a:lnTo>
                    <a:pt x="757" y="461"/>
                  </a:lnTo>
                  <a:cubicBezTo>
                    <a:pt x="780" y="475"/>
                    <a:pt x="810" y="477"/>
                    <a:pt x="835" y="463"/>
                  </a:cubicBezTo>
                  <a:lnTo>
                    <a:pt x="835" y="463"/>
                  </a:lnTo>
                  <a:cubicBezTo>
                    <a:pt x="861" y="449"/>
                    <a:pt x="877" y="424"/>
                    <a:pt x="878" y="397"/>
                  </a:cubicBezTo>
                  <a:lnTo>
                    <a:pt x="878" y="397"/>
                  </a:lnTo>
                  <a:cubicBezTo>
                    <a:pt x="904" y="399"/>
                    <a:pt x="932" y="388"/>
                    <a:pt x="949" y="365"/>
                  </a:cubicBezTo>
                  <a:lnTo>
                    <a:pt x="949" y="365"/>
                  </a:lnTo>
                  <a:cubicBezTo>
                    <a:pt x="965" y="342"/>
                    <a:pt x="969" y="314"/>
                    <a:pt x="960" y="291"/>
                  </a:cubicBezTo>
                  <a:lnTo>
                    <a:pt x="960" y="291"/>
                  </a:lnTo>
                  <a:cubicBezTo>
                    <a:pt x="983" y="283"/>
                    <a:pt x="1003" y="265"/>
                    <a:pt x="1012" y="240"/>
                  </a:cubicBezTo>
                  <a:lnTo>
                    <a:pt x="1012" y="240"/>
                  </a:lnTo>
                  <a:cubicBezTo>
                    <a:pt x="1026" y="198"/>
                    <a:pt x="1004" y="154"/>
                    <a:pt x="963" y="14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9261EFBB-561C-44C7-BD92-EDD2510D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5204" y="3502699"/>
              <a:ext cx="1186962" cy="1186962"/>
            </a:xfrm>
            <a:custGeom>
              <a:avLst/>
              <a:gdLst>
                <a:gd name="T0" fmla="*/ 1348 w 1349"/>
                <a:gd name="T1" fmla="*/ 674 h 1349"/>
                <a:gd name="T2" fmla="*/ 1348 w 1349"/>
                <a:gd name="T3" fmla="*/ 674 h 1349"/>
                <a:gd name="T4" fmla="*/ 673 w 1349"/>
                <a:gd name="T5" fmla="*/ 1348 h 1349"/>
                <a:gd name="T6" fmla="*/ 673 w 1349"/>
                <a:gd name="T7" fmla="*/ 1348 h 1349"/>
                <a:gd name="T8" fmla="*/ 0 w 1349"/>
                <a:gd name="T9" fmla="*/ 674 h 1349"/>
                <a:gd name="T10" fmla="*/ 0 w 1349"/>
                <a:gd name="T11" fmla="*/ 674 h 1349"/>
                <a:gd name="T12" fmla="*/ 673 w 1349"/>
                <a:gd name="T13" fmla="*/ 0 h 1349"/>
                <a:gd name="T14" fmla="*/ 673 w 1349"/>
                <a:gd name="T15" fmla="*/ 0 h 1349"/>
                <a:gd name="T16" fmla="*/ 1348 w 1349"/>
                <a:gd name="T17" fmla="*/ 674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9" h="1349">
                  <a:moveTo>
                    <a:pt x="1348" y="674"/>
                  </a:moveTo>
                  <a:lnTo>
                    <a:pt x="1348" y="674"/>
                  </a:lnTo>
                  <a:cubicBezTo>
                    <a:pt x="1348" y="1046"/>
                    <a:pt x="1046" y="1348"/>
                    <a:pt x="673" y="1348"/>
                  </a:cubicBezTo>
                  <a:lnTo>
                    <a:pt x="673" y="1348"/>
                  </a:lnTo>
                  <a:cubicBezTo>
                    <a:pt x="302" y="1348"/>
                    <a:pt x="0" y="1046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6" y="0"/>
                    <a:pt x="1348" y="302"/>
                    <a:pt x="1348" y="674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DF61347-FD96-4856-AE11-E937453CE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5204" y="3502699"/>
              <a:ext cx="1186962" cy="1186962"/>
            </a:xfrm>
            <a:custGeom>
              <a:avLst/>
              <a:gdLst>
                <a:gd name="T0" fmla="*/ 1348 w 1349"/>
                <a:gd name="T1" fmla="*/ 674 h 1349"/>
                <a:gd name="T2" fmla="*/ 1348 w 1349"/>
                <a:gd name="T3" fmla="*/ 674 h 1349"/>
                <a:gd name="T4" fmla="*/ 673 w 1349"/>
                <a:gd name="T5" fmla="*/ 1348 h 1349"/>
                <a:gd name="T6" fmla="*/ 673 w 1349"/>
                <a:gd name="T7" fmla="*/ 1348 h 1349"/>
                <a:gd name="T8" fmla="*/ 0 w 1349"/>
                <a:gd name="T9" fmla="*/ 674 h 1349"/>
                <a:gd name="T10" fmla="*/ 0 w 1349"/>
                <a:gd name="T11" fmla="*/ 674 h 1349"/>
                <a:gd name="T12" fmla="*/ 673 w 1349"/>
                <a:gd name="T13" fmla="*/ 0 h 1349"/>
                <a:gd name="T14" fmla="*/ 673 w 1349"/>
                <a:gd name="T15" fmla="*/ 0 h 1349"/>
                <a:gd name="T16" fmla="*/ 1348 w 1349"/>
                <a:gd name="T17" fmla="*/ 674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9" h="1349">
                  <a:moveTo>
                    <a:pt x="1348" y="674"/>
                  </a:moveTo>
                  <a:lnTo>
                    <a:pt x="1348" y="674"/>
                  </a:lnTo>
                  <a:cubicBezTo>
                    <a:pt x="1348" y="1046"/>
                    <a:pt x="1046" y="1348"/>
                    <a:pt x="673" y="1348"/>
                  </a:cubicBezTo>
                  <a:lnTo>
                    <a:pt x="673" y="1348"/>
                  </a:lnTo>
                  <a:cubicBezTo>
                    <a:pt x="302" y="1348"/>
                    <a:pt x="0" y="1046"/>
                    <a:pt x="0" y="674"/>
                  </a:cubicBezTo>
                  <a:lnTo>
                    <a:pt x="0" y="674"/>
                  </a:lnTo>
                  <a:cubicBezTo>
                    <a:pt x="0" y="302"/>
                    <a:pt x="302" y="0"/>
                    <a:pt x="673" y="0"/>
                  </a:cubicBezTo>
                  <a:lnTo>
                    <a:pt x="673" y="0"/>
                  </a:lnTo>
                  <a:cubicBezTo>
                    <a:pt x="1046" y="0"/>
                    <a:pt x="1348" y="302"/>
                    <a:pt x="1348" y="674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E38645AC-AAF9-454B-B94D-91F7C46F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299" y="3595794"/>
              <a:ext cx="1004649" cy="1004652"/>
            </a:xfrm>
            <a:custGeom>
              <a:avLst/>
              <a:gdLst>
                <a:gd name="T0" fmla="*/ 1139 w 1140"/>
                <a:gd name="T1" fmla="*/ 569 h 1140"/>
                <a:gd name="T2" fmla="*/ 1139 w 1140"/>
                <a:gd name="T3" fmla="*/ 569 h 1140"/>
                <a:gd name="T4" fmla="*/ 568 w 1140"/>
                <a:gd name="T5" fmla="*/ 1139 h 1140"/>
                <a:gd name="T6" fmla="*/ 568 w 1140"/>
                <a:gd name="T7" fmla="*/ 1139 h 1140"/>
                <a:gd name="T8" fmla="*/ 0 w 1140"/>
                <a:gd name="T9" fmla="*/ 569 h 1140"/>
                <a:gd name="T10" fmla="*/ 0 w 1140"/>
                <a:gd name="T11" fmla="*/ 569 h 1140"/>
                <a:gd name="T12" fmla="*/ 568 w 1140"/>
                <a:gd name="T13" fmla="*/ 0 h 1140"/>
                <a:gd name="T14" fmla="*/ 568 w 1140"/>
                <a:gd name="T15" fmla="*/ 0 h 1140"/>
                <a:gd name="T16" fmla="*/ 1139 w 1140"/>
                <a:gd name="T17" fmla="*/ 569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0" h="1140">
                  <a:moveTo>
                    <a:pt x="1139" y="569"/>
                  </a:moveTo>
                  <a:lnTo>
                    <a:pt x="1139" y="569"/>
                  </a:lnTo>
                  <a:cubicBezTo>
                    <a:pt x="1139" y="884"/>
                    <a:pt x="883" y="1139"/>
                    <a:pt x="568" y="1139"/>
                  </a:cubicBezTo>
                  <a:lnTo>
                    <a:pt x="568" y="1139"/>
                  </a:lnTo>
                  <a:cubicBezTo>
                    <a:pt x="254" y="1139"/>
                    <a:pt x="0" y="884"/>
                    <a:pt x="0" y="569"/>
                  </a:cubicBezTo>
                  <a:lnTo>
                    <a:pt x="0" y="569"/>
                  </a:lnTo>
                  <a:cubicBezTo>
                    <a:pt x="0" y="255"/>
                    <a:pt x="254" y="0"/>
                    <a:pt x="568" y="0"/>
                  </a:cubicBezTo>
                  <a:lnTo>
                    <a:pt x="568" y="0"/>
                  </a:lnTo>
                  <a:cubicBezTo>
                    <a:pt x="883" y="0"/>
                    <a:pt x="1139" y="255"/>
                    <a:pt x="1139" y="569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89B3EA23-FD77-4617-BF20-64AEC8F6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584" y="3789742"/>
              <a:ext cx="434443" cy="612876"/>
            </a:xfrm>
            <a:custGeom>
              <a:avLst/>
              <a:gdLst>
                <a:gd name="T0" fmla="*/ 237 w 496"/>
                <a:gd name="T1" fmla="*/ 593 h 696"/>
                <a:gd name="T2" fmla="*/ 237 w 496"/>
                <a:gd name="T3" fmla="*/ 593 h 696"/>
                <a:gd name="T4" fmla="*/ 212 w 496"/>
                <a:gd name="T5" fmla="*/ 545 h 696"/>
                <a:gd name="T6" fmla="*/ 212 w 496"/>
                <a:gd name="T7" fmla="*/ 318 h 696"/>
                <a:gd name="T8" fmla="*/ 212 w 496"/>
                <a:gd name="T9" fmla="*/ 318 h 696"/>
                <a:gd name="T10" fmla="*/ 363 w 496"/>
                <a:gd name="T11" fmla="*/ 456 h 696"/>
                <a:gd name="T12" fmla="*/ 363 w 496"/>
                <a:gd name="T13" fmla="*/ 456 h 696"/>
                <a:gd name="T14" fmla="*/ 237 w 496"/>
                <a:gd name="T15" fmla="*/ 593 h 696"/>
                <a:gd name="T16" fmla="*/ 254 w 496"/>
                <a:gd name="T17" fmla="*/ 102 h 696"/>
                <a:gd name="T18" fmla="*/ 254 w 496"/>
                <a:gd name="T19" fmla="*/ 102 h 696"/>
                <a:gd name="T20" fmla="*/ 354 w 496"/>
                <a:gd name="T21" fmla="*/ 200 h 696"/>
                <a:gd name="T22" fmla="*/ 354 w 496"/>
                <a:gd name="T23" fmla="*/ 200 h 696"/>
                <a:gd name="T24" fmla="*/ 212 w 496"/>
                <a:gd name="T25" fmla="*/ 289 h 696"/>
                <a:gd name="T26" fmla="*/ 212 w 496"/>
                <a:gd name="T27" fmla="*/ 156 h 696"/>
                <a:gd name="T28" fmla="*/ 212 w 496"/>
                <a:gd name="T29" fmla="*/ 156 h 696"/>
                <a:gd name="T30" fmla="*/ 254 w 496"/>
                <a:gd name="T31" fmla="*/ 102 h 696"/>
                <a:gd name="T32" fmla="*/ 495 w 496"/>
                <a:gd name="T33" fmla="*/ 457 h 696"/>
                <a:gd name="T34" fmla="*/ 495 w 496"/>
                <a:gd name="T35" fmla="*/ 457 h 696"/>
                <a:gd name="T36" fmla="*/ 351 w 496"/>
                <a:gd name="T37" fmla="*/ 307 h 696"/>
                <a:gd name="T38" fmla="*/ 351 w 496"/>
                <a:gd name="T39" fmla="*/ 307 h 696"/>
                <a:gd name="T40" fmla="*/ 454 w 496"/>
                <a:gd name="T41" fmla="*/ 201 h 696"/>
                <a:gd name="T42" fmla="*/ 454 w 496"/>
                <a:gd name="T43" fmla="*/ 201 h 696"/>
                <a:gd name="T44" fmla="*/ 323 w 496"/>
                <a:gd name="T45" fmla="*/ 89 h 696"/>
                <a:gd name="T46" fmla="*/ 323 w 496"/>
                <a:gd name="T47" fmla="*/ 0 h 696"/>
                <a:gd name="T48" fmla="*/ 283 w 496"/>
                <a:gd name="T49" fmla="*/ 0 h 696"/>
                <a:gd name="T50" fmla="*/ 283 w 496"/>
                <a:gd name="T51" fmla="*/ 84 h 696"/>
                <a:gd name="T52" fmla="*/ 283 w 496"/>
                <a:gd name="T53" fmla="*/ 84 h 696"/>
                <a:gd name="T54" fmla="*/ 263 w 496"/>
                <a:gd name="T55" fmla="*/ 83 h 696"/>
                <a:gd name="T56" fmla="*/ 212 w 496"/>
                <a:gd name="T57" fmla="*/ 83 h 696"/>
                <a:gd name="T58" fmla="*/ 212 w 496"/>
                <a:gd name="T59" fmla="*/ 0 h 696"/>
                <a:gd name="T60" fmla="*/ 172 w 496"/>
                <a:gd name="T61" fmla="*/ 0 h 696"/>
                <a:gd name="T62" fmla="*/ 172 w 496"/>
                <a:gd name="T63" fmla="*/ 83 h 696"/>
                <a:gd name="T64" fmla="*/ 46 w 496"/>
                <a:gd name="T65" fmla="*/ 83 h 696"/>
                <a:gd name="T66" fmla="*/ 0 w 496"/>
                <a:gd name="T67" fmla="*/ 83 h 696"/>
                <a:gd name="T68" fmla="*/ 0 w 496"/>
                <a:gd name="T69" fmla="*/ 131 h 696"/>
                <a:gd name="T70" fmla="*/ 80 w 496"/>
                <a:gd name="T71" fmla="*/ 131 h 696"/>
                <a:gd name="T72" fmla="*/ 80 w 496"/>
                <a:gd name="T73" fmla="*/ 131 h 696"/>
                <a:gd name="T74" fmla="*/ 81 w 496"/>
                <a:gd name="T75" fmla="*/ 146 h 696"/>
                <a:gd name="T76" fmla="*/ 81 w 496"/>
                <a:gd name="T77" fmla="*/ 554 h 696"/>
                <a:gd name="T78" fmla="*/ 81 w 496"/>
                <a:gd name="T79" fmla="*/ 554 h 696"/>
                <a:gd name="T80" fmla="*/ 80 w 496"/>
                <a:gd name="T81" fmla="*/ 569 h 696"/>
                <a:gd name="T82" fmla="*/ 0 w 496"/>
                <a:gd name="T83" fmla="*/ 569 h 696"/>
                <a:gd name="T84" fmla="*/ 0 w 496"/>
                <a:gd name="T85" fmla="*/ 617 h 696"/>
                <a:gd name="T86" fmla="*/ 172 w 496"/>
                <a:gd name="T87" fmla="*/ 617 h 696"/>
                <a:gd name="T88" fmla="*/ 172 w 496"/>
                <a:gd name="T89" fmla="*/ 695 h 696"/>
                <a:gd name="T90" fmla="*/ 212 w 496"/>
                <a:gd name="T91" fmla="*/ 695 h 696"/>
                <a:gd name="T92" fmla="*/ 212 w 496"/>
                <a:gd name="T93" fmla="*/ 616 h 696"/>
                <a:gd name="T94" fmla="*/ 212 w 496"/>
                <a:gd name="T95" fmla="*/ 616 h 696"/>
                <a:gd name="T96" fmla="*/ 256 w 496"/>
                <a:gd name="T97" fmla="*/ 616 h 696"/>
                <a:gd name="T98" fmla="*/ 256 w 496"/>
                <a:gd name="T99" fmla="*/ 616 h 696"/>
                <a:gd name="T100" fmla="*/ 283 w 496"/>
                <a:gd name="T101" fmla="*/ 616 h 696"/>
                <a:gd name="T102" fmla="*/ 283 w 496"/>
                <a:gd name="T103" fmla="*/ 695 h 696"/>
                <a:gd name="T104" fmla="*/ 323 w 496"/>
                <a:gd name="T105" fmla="*/ 695 h 696"/>
                <a:gd name="T106" fmla="*/ 323 w 496"/>
                <a:gd name="T107" fmla="*/ 612 h 696"/>
                <a:gd name="T108" fmla="*/ 323 w 496"/>
                <a:gd name="T109" fmla="*/ 612 h 696"/>
                <a:gd name="T110" fmla="*/ 495 w 496"/>
                <a:gd name="T111" fmla="*/ 457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6" h="696">
                  <a:moveTo>
                    <a:pt x="237" y="593"/>
                  </a:moveTo>
                  <a:lnTo>
                    <a:pt x="237" y="593"/>
                  </a:lnTo>
                  <a:cubicBezTo>
                    <a:pt x="212" y="593"/>
                    <a:pt x="212" y="571"/>
                    <a:pt x="212" y="545"/>
                  </a:cubicBezTo>
                  <a:lnTo>
                    <a:pt x="212" y="318"/>
                  </a:lnTo>
                  <a:lnTo>
                    <a:pt x="212" y="318"/>
                  </a:lnTo>
                  <a:cubicBezTo>
                    <a:pt x="344" y="318"/>
                    <a:pt x="363" y="379"/>
                    <a:pt x="363" y="456"/>
                  </a:cubicBezTo>
                  <a:lnTo>
                    <a:pt x="363" y="456"/>
                  </a:lnTo>
                  <a:cubicBezTo>
                    <a:pt x="363" y="532"/>
                    <a:pt x="324" y="593"/>
                    <a:pt x="237" y="593"/>
                  </a:cubicBezTo>
                  <a:close/>
                  <a:moveTo>
                    <a:pt x="254" y="102"/>
                  </a:moveTo>
                  <a:lnTo>
                    <a:pt x="254" y="102"/>
                  </a:lnTo>
                  <a:cubicBezTo>
                    <a:pt x="333" y="102"/>
                    <a:pt x="354" y="144"/>
                    <a:pt x="354" y="200"/>
                  </a:cubicBezTo>
                  <a:lnTo>
                    <a:pt x="354" y="200"/>
                  </a:lnTo>
                  <a:cubicBezTo>
                    <a:pt x="354" y="276"/>
                    <a:pt x="271" y="289"/>
                    <a:pt x="212" y="289"/>
                  </a:cubicBezTo>
                  <a:lnTo>
                    <a:pt x="212" y="156"/>
                  </a:lnTo>
                  <a:lnTo>
                    <a:pt x="212" y="156"/>
                  </a:lnTo>
                  <a:cubicBezTo>
                    <a:pt x="215" y="114"/>
                    <a:pt x="232" y="102"/>
                    <a:pt x="254" y="102"/>
                  </a:cubicBezTo>
                  <a:close/>
                  <a:moveTo>
                    <a:pt x="495" y="457"/>
                  </a:moveTo>
                  <a:lnTo>
                    <a:pt x="495" y="457"/>
                  </a:lnTo>
                  <a:cubicBezTo>
                    <a:pt x="495" y="387"/>
                    <a:pt x="448" y="328"/>
                    <a:pt x="351" y="307"/>
                  </a:cubicBezTo>
                  <a:lnTo>
                    <a:pt x="351" y="307"/>
                  </a:lnTo>
                  <a:cubicBezTo>
                    <a:pt x="430" y="290"/>
                    <a:pt x="454" y="251"/>
                    <a:pt x="454" y="201"/>
                  </a:cubicBezTo>
                  <a:lnTo>
                    <a:pt x="454" y="201"/>
                  </a:lnTo>
                  <a:cubicBezTo>
                    <a:pt x="454" y="149"/>
                    <a:pt x="403" y="104"/>
                    <a:pt x="323" y="89"/>
                  </a:cubicBezTo>
                  <a:lnTo>
                    <a:pt x="323" y="0"/>
                  </a:lnTo>
                  <a:lnTo>
                    <a:pt x="283" y="0"/>
                  </a:lnTo>
                  <a:lnTo>
                    <a:pt x="283" y="84"/>
                  </a:lnTo>
                  <a:lnTo>
                    <a:pt x="283" y="84"/>
                  </a:lnTo>
                  <a:cubicBezTo>
                    <a:pt x="276" y="84"/>
                    <a:pt x="270" y="83"/>
                    <a:pt x="263" y="83"/>
                  </a:cubicBezTo>
                  <a:lnTo>
                    <a:pt x="212" y="83"/>
                  </a:lnTo>
                  <a:lnTo>
                    <a:pt x="212" y="0"/>
                  </a:lnTo>
                  <a:lnTo>
                    <a:pt x="172" y="0"/>
                  </a:lnTo>
                  <a:lnTo>
                    <a:pt x="172" y="83"/>
                  </a:lnTo>
                  <a:lnTo>
                    <a:pt x="46" y="83"/>
                  </a:lnTo>
                  <a:lnTo>
                    <a:pt x="0" y="83"/>
                  </a:lnTo>
                  <a:lnTo>
                    <a:pt x="0" y="131"/>
                  </a:lnTo>
                  <a:lnTo>
                    <a:pt x="80" y="131"/>
                  </a:lnTo>
                  <a:lnTo>
                    <a:pt x="80" y="131"/>
                  </a:lnTo>
                  <a:cubicBezTo>
                    <a:pt x="81" y="136"/>
                    <a:pt x="81" y="141"/>
                    <a:pt x="81" y="146"/>
                  </a:cubicBezTo>
                  <a:lnTo>
                    <a:pt x="81" y="554"/>
                  </a:lnTo>
                  <a:lnTo>
                    <a:pt x="81" y="554"/>
                  </a:lnTo>
                  <a:cubicBezTo>
                    <a:pt x="81" y="560"/>
                    <a:pt x="81" y="564"/>
                    <a:pt x="80" y="569"/>
                  </a:cubicBezTo>
                  <a:lnTo>
                    <a:pt x="0" y="569"/>
                  </a:lnTo>
                  <a:lnTo>
                    <a:pt x="0" y="617"/>
                  </a:lnTo>
                  <a:lnTo>
                    <a:pt x="172" y="617"/>
                  </a:lnTo>
                  <a:lnTo>
                    <a:pt x="172" y="695"/>
                  </a:lnTo>
                  <a:lnTo>
                    <a:pt x="212" y="695"/>
                  </a:lnTo>
                  <a:lnTo>
                    <a:pt x="212" y="616"/>
                  </a:lnTo>
                  <a:lnTo>
                    <a:pt x="212" y="616"/>
                  </a:lnTo>
                  <a:cubicBezTo>
                    <a:pt x="237" y="616"/>
                    <a:pt x="255" y="616"/>
                    <a:pt x="256" y="616"/>
                  </a:cubicBezTo>
                  <a:lnTo>
                    <a:pt x="256" y="616"/>
                  </a:lnTo>
                  <a:cubicBezTo>
                    <a:pt x="265" y="616"/>
                    <a:pt x="274" y="616"/>
                    <a:pt x="283" y="616"/>
                  </a:cubicBezTo>
                  <a:lnTo>
                    <a:pt x="283" y="695"/>
                  </a:lnTo>
                  <a:lnTo>
                    <a:pt x="323" y="695"/>
                  </a:lnTo>
                  <a:lnTo>
                    <a:pt x="323" y="612"/>
                  </a:lnTo>
                  <a:lnTo>
                    <a:pt x="323" y="612"/>
                  </a:lnTo>
                  <a:cubicBezTo>
                    <a:pt x="447" y="596"/>
                    <a:pt x="495" y="532"/>
                    <a:pt x="495" y="4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1EF97FAA-C378-4BA5-BF79-64259CEC1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9227" y="8266061"/>
              <a:ext cx="1536068" cy="1536068"/>
            </a:xfrm>
            <a:custGeom>
              <a:avLst/>
              <a:gdLst>
                <a:gd name="T0" fmla="*/ 1745 w 1746"/>
                <a:gd name="T1" fmla="*/ 873 h 1747"/>
                <a:gd name="T2" fmla="*/ 1745 w 1746"/>
                <a:gd name="T3" fmla="*/ 873 h 1747"/>
                <a:gd name="T4" fmla="*/ 872 w 1746"/>
                <a:gd name="T5" fmla="*/ 1746 h 1747"/>
                <a:gd name="T6" fmla="*/ 872 w 1746"/>
                <a:gd name="T7" fmla="*/ 1746 h 1747"/>
                <a:gd name="T8" fmla="*/ 0 w 1746"/>
                <a:gd name="T9" fmla="*/ 873 h 1747"/>
                <a:gd name="T10" fmla="*/ 0 w 1746"/>
                <a:gd name="T11" fmla="*/ 873 h 1747"/>
                <a:gd name="T12" fmla="*/ 872 w 1746"/>
                <a:gd name="T13" fmla="*/ 0 h 1747"/>
                <a:gd name="T14" fmla="*/ 872 w 1746"/>
                <a:gd name="T15" fmla="*/ 0 h 1747"/>
                <a:gd name="T16" fmla="*/ 1745 w 1746"/>
                <a:gd name="T17" fmla="*/ 873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6" h="1747">
                  <a:moveTo>
                    <a:pt x="1745" y="873"/>
                  </a:moveTo>
                  <a:lnTo>
                    <a:pt x="1745" y="873"/>
                  </a:lnTo>
                  <a:cubicBezTo>
                    <a:pt x="1745" y="1355"/>
                    <a:pt x="1355" y="1746"/>
                    <a:pt x="872" y="1746"/>
                  </a:cubicBezTo>
                  <a:lnTo>
                    <a:pt x="872" y="1746"/>
                  </a:lnTo>
                  <a:cubicBezTo>
                    <a:pt x="390" y="1746"/>
                    <a:pt x="0" y="1355"/>
                    <a:pt x="0" y="873"/>
                  </a:cubicBezTo>
                  <a:lnTo>
                    <a:pt x="0" y="873"/>
                  </a:lnTo>
                  <a:cubicBezTo>
                    <a:pt x="0" y="391"/>
                    <a:pt x="390" y="0"/>
                    <a:pt x="872" y="0"/>
                  </a:cubicBezTo>
                  <a:lnTo>
                    <a:pt x="872" y="0"/>
                  </a:lnTo>
                  <a:cubicBezTo>
                    <a:pt x="1355" y="0"/>
                    <a:pt x="1745" y="391"/>
                    <a:pt x="1745" y="87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387B4618-7751-41FB-A1A3-0C9E2936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9227" y="8266061"/>
              <a:ext cx="1536068" cy="1536068"/>
            </a:xfrm>
            <a:custGeom>
              <a:avLst/>
              <a:gdLst>
                <a:gd name="T0" fmla="*/ 1745 w 1746"/>
                <a:gd name="T1" fmla="*/ 873 h 1747"/>
                <a:gd name="T2" fmla="*/ 1745 w 1746"/>
                <a:gd name="T3" fmla="*/ 873 h 1747"/>
                <a:gd name="T4" fmla="*/ 872 w 1746"/>
                <a:gd name="T5" fmla="*/ 1746 h 1747"/>
                <a:gd name="T6" fmla="*/ 872 w 1746"/>
                <a:gd name="T7" fmla="*/ 1746 h 1747"/>
                <a:gd name="T8" fmla="*/ 0 w 1746"/>
                <a:gd name="T9" fmla="*/ 873 h 1747"/>
                <a:gd name="T10" fmla="*/ 0 w 1746"/>
                <a:gd name="T11" fmla="*/ 873 h 1747"/>
                <a:gd name="T12" fmla="*/ 872 w 1746"/>
                <a:gd name="T13" fmla="*/ 0 h 1747"/>
                <a:gd name="T14" fmla="*/ 872 w 1746"/>
                <a:gd name="T15" fmla="*/ 0 h 1747"/>
                <a:gd name="T16" fmla="*/ 1745 w 1746"/>
                <a:gd name="T17" fmla="*/ 873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6" h="1747">
                  <a:moveTo>
                    <a:pt x="1745" y="873"/>
                  </a:moveTo>
                  <a:lnTo>
                    <a:pt x="1745" y="873"/>
                  </a:lnTo>
                  <a:cubicBezTo>
                    <a:pt x="1745" y="1355"/>
                    <a:pt x="1355" y="1746"/>
                    <a:pt x="872" y="1746"/>
                  </a:cubicBezTo>
                  <a:lnTo>
                    <a:pt x="872" y="1746"/>
                  </a:lnTo>
                  <a:cubicBezTo>
                    <a:pt x="390" y="1746"/>
                    <a:pt x="0" y="1355"/>
                    <a:pt x="0" y="873"/>
                  </a:cubicBezTo>
                  <a:lnTo>
                    <a:pt x="0" y="873"/>
                  </a:lnTo>
                  <a:cubicBezTo>
                    <a:pt x="0" y="391"/>
                    <a:pt x="390" y="0"/>
                    <a:pt x="872" y="0"/>
                  </a:cubicBezTo>
                  <a:lnTo>
                    <a:pt x="872" y="0"/>
                  </a:lnTo>
                  <a:cubicBezTo>
                    <a:pt x="1355" y="0"/>
                    <a:pt x="1745" y="391"/>
                    <a:pt x="1745" y="873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FC53945-174D-4B2B-B536-AE586E2EE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9476" y="8382430"/>
              <a:ext cx="1299450" cy="1299453"/>
            </a:xfrm>
            <a:custGeom>
              <a:avLst/>
              <a:gdLst>
                <a:gd name="T0" fmla="*/ 1475 w 1476"/>
                <a:gd name="T1" fmla="*/ 738 h 1476"/>
                <a:gd name="T2" fmla="*/ 1475 w 1476"/>
                <a:gd name="T3" fmla="*/ 738 h 1476"/>
                <a:gd name="T4" fmla="*/ 737 w 1476"/>
                <a:gd name="T5" fmla="*/ 1475 h 1476"/>
                <a:gd name="T6" fmla="*/ 737 w 1476"/>
                <a:gd name="T7" fmla="*/ 1475 h 1476"/>
                <a:gd name="T8" fmla="*/ 0 w 1476"/>
                <a:gd name="T9" fmla="*/ 738 h 1476"/>
                <a:gd name="T10" fmla="*/ 0 w 1476"/>
                <a:gd name="T11" fmla="*/ 738 h 1476"/>
                <a:gd name="T12" fmla="*/ 737 w 1476"/>
                <a:gd name="T13" fmla="*/ 0 h 1476"/>
                <a:gd name="T14" fmla="*/ 737 w 1476"/>
                <a:gd name="T15" fmla="*/ 0 h 1476"/>
                <a:gd name="T16" fmla="*/ 1475 w 1476"/>
                <a:gd name="T17" fmla="*/ 738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6" h="1476">
                  <a:moveTo>
                    <a:pt x="1475" y="738"/>
                  </a:moveTo>
                  <a:lnTo>
                    <a:pt x="1475" y="738"/>
                  </a:lnTo>
                  <a:cubicBezTo>
                    <a:pt x="1475" y="1145"/>
                    <a:pt x="1145" y="1475"/>
                    <a:pt x="737" y="1475"/>
                  </a:cubicBezTo>
                  <a:lnTo>
                    <a:pt x="737" y="1475"/>
                  </a:lnTo>
                  <a:cubicBezTo>
                    <a:pt x="330" y="1475"/>
                    <a:pt x="0" y="1145"/>
                    <a:pt x="0" y="738"/>
                  </a:cubicBezTo>
                  <a:lnTo>
                    <a:pt x="0" y="738"/>
                  </a:lnTo>
                  <a:cubicBezTo>
                    <a:pt x="0" y="331"/>
                    <a:pt x="330" y="0"/>
                    <a:pt x="737" y="0"/>
                  </a:cubicBezTo>
                  <a:lnTo>
                    <a:pt x="737" y="0"/>
                  </a:lnTo>
                  <a:cubicBezTo>
                    <a:pt x="1145" y="0"/>
                    <a:pt x="1475" y="331"/>
                    <a:pt x="1475" y="73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EFC0F29B-B525-4AC6-87B8-CA5D1297D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4098" y="8638441"/>
              <a:ext cx="566328" cy="791308"/>
            </a:xfrm>
            <a:custGeom>
              <a:avLst/>
              <a:gdLst>
                <a:gd name="T0" fmla="*/ 307 w 642"/>
                <a:gd name="T1" fmla="*/ 766 h 900"/>
                <a:gd name="T2" fmla="*/ 307 w 642"/>
                <a:gd name="T3" fmla="*/ 766 h 900"/>
                <a:gd name="T4" fmla="*/ 274 w 642"/>
                <a:gd name="T5" fmla="*/ 704 h 900"/>
                <a:gd name="T6" fmla="*/ 274 w 642"/>
                <a:gd name="T7" fmla="*/ 410 h 900"/>
                <a:gd name="T8" fmla="*/ 274 w 642"/>
                <a:gd name="T9" fmla="*/ 410 h 900"/>
                <a:gd name="T10" fmla="*/ 469 w 642"/>
                <a:gd name="T11" fmla="*/ 588 h 900"/>
                <a:gd name="T12" fmla="*/ 469 w 642"/>
                <a:gd name="T13" fmla="*/ 588 h 900"/>
                <a:gd name="T14" fmla="*/ 307 w 642"/>
                <a:gd name="T15" fmla="*/ 766 h 900"/>
                <a:gd name="T16" fmla="*/ 328 w 642"/>
                <a:gd name="T17" fmla="*/ 129 h 900"/>
                <a:gd name="T18" fmla="*/ 328 w 642"/>
                <a:gd name="T19" fmla="*/ 129 h 900"/>
                <a:gd name="T20" fmla="*/ 458 w 642"/>
                <a:gd name="T21" fmla="*/ 257 h 900"/>
                <a:gd name="T22" fmla="*/ 458 w 642"/>
                <a:gd name="T23" fmla="*/ 257 h 900"/>
                <a:gd name="T24" fmla="*/ 274 w 642"/>
                <a:gd name="T25" fmla="*/ 373 h 900"/>
                <a:gd name="T26" fmla="*/ 274 w 642"/>
                <a:gd name="T27" fmla="*/ 200 h 900"/>
                <a:gd name="T28" fmla="*/ 274 w 642"/>
                <a:gd name="T29" fmla="*/ 200 h 900"/>
                <a:gd name="T30" fmla="*/ 328 w 642"/>
                <a:gd name="T31" fmla="*/ 129 h 900"/>
                <a:gd name="T32" fmla="*/ 641 w 642"/>
                <a:gd name="T33" fmla="*/ 590 h 900"/>
                <a:gd name="T34" fmla="*/ 641 w 642"/>
                <a:gd name="T35" fmla="*/ 590 h 900"/>
                <a:gd name="T36" fmla="*/ 454 w 642"/>
                <a:gd name="T37" fmla="*/ 395 h 900"/>
                <a:gd name="T38" fmla="*/ 454 w 642"/>
                <a:gd name="T39" fmla="*/ 395 h 900"/>
                <a:gd name="T40" fmla="*/ 588 w 642"/>
                <a:gd name="T41" fmla="*/ 260 h 900"/>
                <a:gd name="T42" fmla="*/ 588 w 642"/>
                <a:gd name="T43" fmla="*/ 260 h 900"/>
                <a:gd name="T44" fmla="*/ 418 w 642"/>
                <a:gd name="T45" fmla="*/ 113 h 900"/>
                <a:gd name="T46" fmla="*/ 418 w 642"/>
                <a:gd name="T47" fmla="*/ 0 h 900"/>
                <a:gd name="T48" fmla="*/ 366 w 642"/>
                <a:gd name="T49" fmla="*/ 0 h 900"/>
                <a:gd name="T50" fmla="*/ 366 w 642"/>
                <a:gd name="T51" fmla="*/ 107 h 900"/>
                <a:gd name="T52" fmla="*/ 366 w 642"/>
                <a:gd name="T53" fmla="*/ 107 h 900"/>
                <a:gd name="T54" fmla="*/ 340 w 642"/>
                <a:gd name="T55" fmla="*/ 106 h 900"/>
                <a:gd name="T56" fmla="*/ 274 w 642"/>
                <a:gd name="T57" fmla="*/ 106 h 900"/>
                <a:gd name="T58" fmla="*/ 274 w 642"/>
                <a:gd name="T59" fmla="*/ 0 h 900"/>
                <a:gd name="T60" fmla="*/ 222 w 642"/>
                <a:gd name="T61" fmla="*/ 0 h 900"/>
                <a:gd name="T62" fmla="*/ 222 w 642"/>
                <a:gd name="T63" fmla="*/ 106 h 900"/>
                <a:gd name="T64" fmla="*/ 59 w 642"/>
                <a:gd name="T65" fmla="*/ 106 h 900"/>
                <a:gd name="T66" fmla="*/ 0 w 642"/>
                <a:gd name="T67" fmla="*/ 106 h 900"/>
                <a:gd name="T68" fmla="*/ 0 w 642"/>
                <a:gd name="T69" fmla="*/ 168 h 900"/>
                <a:gd name="T70" fmla="*/ 103 w 642"/>
                <a:gd name="T71" fmla="*/ 168 h 900"/>
                <a:gd name="T72" fmla="*/ 103 w 642"/>
                <a:gd name="T73" fmla="*/ 168 h 900"/>
                <a:gd name="T74" fmla="*/ 105 w 642"/>
                <a:gd name="T75" fmla="*/ 188 h 900"/>
                <a:gd name="T76" fmla="*/ 105 w 642"/>
                <a:gd name="T77" fmla="*/ 716 h 900"/>
                <a:gd name="T78" fmla="*/ 105 w 642"/>
                <a:gd name="T79" fmla="*/ 716 h 900"/>
                <a:gd name="T80" fmla="*/ 102 w 642"/>
                <a:gd name="T81" fmla="*/ 735 h 900"/>
                <a:gd name="T82" fmla="*/ 0 w 642"/>
                <a:gd name="T83" fmla="*/ 735 h 900"/>
                <a:gd name="T84" fmla="*/ 0 w 642"/>
                <a:gd name="T85" fmla="*/ 797 h 900"/>
                <a:gd name="T86" fmla="*/ 222 w 642"/>
                <a:gd name="T87" fmla="*/ 797 h 900"/>
                <a:gd name="T88" fmla="*/ 222 w 642"/>
                <a:gd name="T89" fmla="*/ 899 h 900"/>
                <a:gd name="T90" fmla="*/ 274 w 642"/>
                <a:gd name="T91" fmla="*/ 899 h 900"/>
                <a:gd name="T92" fmla="*/ 274 w 642"/>
                <a:gd name="T93" fmla="*/ 796 h 900"/>
                <a:gd name="T94" fmla="*/ 274 w 642"/>
                <a:gd name="T95" fmla="*/ 796 h 900"/>
                <a:gd name="T96" fmla="*/ 332 w 642"/>
                <a:gd name="T97" fmla="*/ 796 h 900"/>
                <a:gd name="T98" fmla="*/ 332 w 642"/>
                <a:gd name="T99" fmla="*/ 796 h 900"/>
                <a:gd name="T100" fmla="*/ 366 w 642"/>
                <a:gd name="T101" fmla="*/ 796 h 900"/>
                <a:gd name="T102" fmla="*/ 366 w 642"/>
                <a:gd name="T103" fmla="*/ 899 h 900"/>
                <a:gd name="T104" fmla="*/ 418 w 642"/>
                <a:gd name="T105" fmla="*/ 899 h 900"/>
                <a:gd name="T106" fmla="*/ 418 w 642"/>
                <a:gd name="T107" fmla="*/ 790 h 900"/>
                <a:gd name="T108" fmla="*/ 418 w 642"/>
                <a:gd name="T109" fmla="*/ 790 h 900"/>
                <a:gd name="T110" fmla="*/ 641 w 642"/>
                <a:gd name="T111" fmla="*/ 59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2" h="900">
                  <a:moveTo>
                    <a:pt x="307" y="766"/>
                  </a:moveTo>
                  <a:lnTo>
                    <a:pt x="307" y="766"/>
                  </a:lnTo>
                  <a:cubicBezTo>
                    <a:pt x="274" y="766"/>
                    <a:pt x="274" y="738"/>
                    <a:pt x="274" y="704"/>
                  </a:cubicBezTo>
                  <a:lnTo>
                    <a:pt x="274" y="410"/>
                  </a:lnTo>
                  <a:lnTo>
                    <a:pt x="274" y="410"/>
                  </a:lnTo>
                  <a:cubicBezTo>
                    <a:pt x="447" y="410"/>
                    <a:pt x="469" y="489"/>
                    <a:pt x="469" y="588"/>
                  </a:cubicBezTo>
                  <a:lnTo>
                    <a:pt x="469" y="588"/>
                  </a:lnTo>
                  <a:cubicBezTo>
                    <a:pt x="469" y="686"/>
                    <a:pt x="419" y="766"/>
                    <a:pt x="307" y="766"/>
                  </a:cubicBezTo>
                  <a:close/>
                  <a:moveTo>
                    <a:pt x="328" y="129"/>
                  </a:moveTo>
                  <a:lnTo>
                    <a:pt x="328" y="129"/>
                  </a:lnTo>
                  <a:cubicBezTo>
                    <a:pt x="431" y="129"/>
                    <a:pt x="458" y="184"/>
                    <a:pt x="458" y="257"/>
                  </a:cubicBezTo>
                  <a:lnTo>
                    <a:pt x="458" y="257"/>
                  </a:lnTo>
                  <a:cubicBezTo>
                    <a:pt x="458" y="355"/>
                    <a:pt x="350" y="373"/>
                    <a:pt x="274" y="373"/>
                  </a:cubicBezTo>
                  <a:lnTo>
                    <a:pt x="274" y="200"/>
                  </a:lnTo>
                  <a:lnTo>
                    <a:pt x="274" y="200"/>
                  </a:lnTo>
                  <a:cubicBezTo>
                    <a:pt x="278" y="146"/>
                    <a:pt x="300" y="129"/>
                    <a:pt x="328" y="129"/>
                  </a:cubicBezTo>
                  <a:close/>
                  <a:moveTo>
                    <a:pt x="641" y="590"/>
                  </a:moveTo>
                  <a:lnTo>
                    <a:pt x="641" y="590"/>
                  </a:lnTo>
                  <a:cubicBezTo>
                    <a:pt x="641" y="499"/>
                    <a:pt x="581" y="423"/>
                    <a:pt x="454" y="395"/>
                  </a:cubicBezTo>
                  <a:lnTo>
                    <a:pt x="454" y="395"/>
                  </a:lnTo>
                  <a:cubicBezTo>
                    <a:pt x="556" y="374"/>
                    <a:pt x="588" y="323"/>
                    <a:pt x="588" y="260"/>
                  </a:cubicBezTo>
                  <a:lnTo>
                    <a:pt x="588" y="260"/>
                  </a:lnTo>
                  <a:cubicBezTo>
                    <a:pt x="588" y="191"/>
                    <a:pt x="520" y="133"/>
                    <a:pt x="418" y="113"/>
                  </a:cubicBezTo>
                  <a:lnTo>
                    <a:pt x="418" y="0"/>
                  </a:lnTo>
                  <a:lnTo>
                    <a:pt x="366" y="0"/>
                  </a:lnTo>
                  <a:lnTo>
                    <a:pt x="366" y="107"/>
                  </a:lnTo>
                  <a:lnTo>
                    <a:pt x="366" y="107"/>
                  </a:lnTo>
                  <a:cubicBezTo>
                    <a:pt x="357" y="106"/>
                    <a:pt x="349" y="106"/>
                    <a:pt x="340" y="106"/>
                  </a:cubicBezTo>
                  <a:lnTo>
                    <a:pt x="274" y="106"/>
                  </a:lnTo>
                  <a:lnTo>
                    <a:pt x="274" y="0"/>
                  </a:lnTo>
                  <a:lnTo>
                    <a:pt x="222" y="0"/>
                  </a:lnTo>
                  <a:lnTo>
                    <a:pt x="222" y="106"/>
                  </a:lnTo>
                  <a:lnTo>
                    <a:pt x="59" y="106"/>
                  </a:lnTo>
                  <a:lnTo>
                    <a:pt x="0" y="106"/>
                  </a:lnTo>
                  <a:lnTo>
                    <a:pt x="0" y="168"/>
                  </a:lnTo>
                  <a:lnTo>
                    <a:pt x="103" y="168"/>
                  </a:lnTo>
                  <a:lnTo>
                    <a:pt x="103" y="168"/>
                  </a:lnTo>
                  <a:cubicBezTo>
                    <a:pt x="104" y="174"/>
                    <a:pt x="104" y="180"/>
                    <a:pt x="105" y="188"/>
                  </a:cubicBezTo>
                  <a:lnTo>
                    <a:pt x="105" y="716"/>
                  </a:lnTo>
                  <a:lnTo>
                    <a:pt x="105" y="716"/>
                  </a:lnTo>
                  <a:cubicBezTo>
                    <a:pt x="104" y="723"/>
                    <a:pt x="104" y="729"/>
                    <a:pt x="102" y="735"/>
                  </a:cubicBezTo>
                  <a:lnTo>
                    <a:pt x="0" y="735"/>
                  </a:lnTo>
                  <a:lnTo>
                    <a:pt x="0" y="797"/>
                  </a:lnTo>
                  <a:lnTo>
                    <a:pt x="222" y="797"/>
                  </a:lnTo>
                  <a:lnTo>
                    <a:pt x="222" y="899"/>
                  </a:lnTo>
                  <a:lnTo>
                    <a:pt x="274" y="899"/>
                  </a:lnTo>
                  <a:lnTo>
                    <a:pt x="274" y="796"/>
                  </a:lnTo>
                  <a:lnTo>
                    <a:pt x="274" y="796"/>
                  </a:lnTo>
                  <a:cubicBezTo>
                    <a:pt x="307" y="796"/>
                    <a:pt x="330" y="796"/>
                    <a:pt x="332" y="796"/>
                  </a:cubicBezTo>
                  <a:lnTo>
                    <a:pt x="332" y="796"/>
                  </a:lnTo>
                  <a:cubicBezTo>
                    <a:pt x="343" y="796"/>
                    <a:pt x="355" y="796"/>
                    <a:pt x="366" y="796"/>
                  </a:cubicBezTo>
                  <a:lnTo>
                    <a:pt x="366" y="899"/>
                  </a:lnTo>
                  <a:lnTo>
                    <a:pt x="418" y="899"/>
                  </a:lnTo>
                  <a:lnTo>
                    <a:pt x="418" y="790"/>
                  </a:lnTo>
                  <a:lnTo>
                    <a:pt x="418" y="790"/>
                  </a:lnTo>
                  <a:cubicBezTo>
                    <a:pt x="578" y="769"/>
                    <a:pt x="641" y="687"/>
                    <a:pt x="641" y="5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19D1AD83-E038-4A14-A81D-D51783127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329" y="5015493"/>
              <a:ext cx="616753" cy="616756"/>
            </a:xfrm>
            <a:custGeom>
              <a:avLst/>
              <a:gdLst>
                <a:gd name="T0" fmla="*/ 700 w 701"/>
                <a:gd name="T1" fmla="*/ 350 h 701"/>
                <a:gd name="T2" fmla="*/ 700 w 701"/>
                <a:gd name="T3" fmla="*/ 350 h 701"/>
                <a:gd name="T4" fmla="*/ 350 w 701"/>
                <a:gd name="T5" fmla="*/ 700 h 701"/>
                <a:gd name="T6" fmla="*/ 350 w 701"/>
                <a:gd name="T7" fmla="*/ 700 h 701"/>
                <a:gd name="T8" fmla="*/ 0 w 701"/>
                <a:gd name="T9" fmla="*/ 350 h 701"/>
                <a:gd name="T10" fmla="*/ 0 w 701"/>
                <a:gd name="T11" fmla="*/ 350 h 701"/>
                <a:gd name="T12" fmla="*/ 350 w 701"/>
                <a:gd name="T13" fmla="*/ 0 h 701"/>
                <a:gd name="T14" fmla="*/ 350 w 701"/>
                <a:gd name="T15" fmla="*/ 0 h 701"/>
                <a:gd name="T16" fmla="*/ 700 w 701"/>
                <a:gd name="T17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1" h="701">
                  <a:moveTo>
                    <a:pt x="700" y="350"/>
                  </a:moveTo>
                  <a:lnTo>
                    <a:pt x="700" y="350"/>
                  </a:lnTo>
                  <a:cubicBezTo>
                    <a:pt x="700" y="543"/>
                    <a:pt x="543" y="700"/>
                    <a:pt x="350" y="700"/>
                  </a:cubicBezTo>
                  <a:lnTo>
                    <a:pt x="350" y="700"/>
                  </a:lnTo>
                  <a:cubicBezTo>
                    <a:pt x="157" y="700"/>
                    <a:pt x="0" y="543"/>
                    <a:pt x="0" y="350"/>
                  </a:cubicBezTo>
                  <a:lnTo>
                    <a:pt x="0" y="350"/>
                  </a:lnTo>
                  <a:cubicBezTo>
                    <a:pt x="0" y="157"/>
                    <a:pt x="157" y="0"/>
                    <a:pt x="350" y="0"/>
                  </a:cubicBezTo>
                  <a:lnTo>
                    <a:pt x="350" y="0"/>
                  </a:lnTo>
                  <a:cubicBezTo>
                    <a:pt x="543" y="0"/>
                    <a:pt x="700" y="157"/>
                    <a:pt x="700" y="35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01CAC7D5-B642-4986-92AF-683EA95C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329" y="5015493"/>
              <a:ext cx="616753" cy="616756"/>
            </a:xfrm>
            <a:custGeom>
              <a:avLst/>
              <a:gdLst>
                <a:gd name="T0" fmla="*/ 700 w 701"/>
                <a:gd name="T1" fmla="*/ 350 h 701"/>
                <a:gd name="T2" fmla="*/ 700 w 701"/>
                <a:gd name="T3" fmla="*/ 350 h 701"/>
                <a:gd name="T4" fmla="*/ 350 w 701"/>
                <a:gd name="T5" fmla="*/ 700 h 701"/>
                <a:gd name="T6" fmla="*/ 350 w 701"/>
                <a:gd name="T7" fmla="*/ 700 h 701"/>
                <a:gd name="T8" fmla="*/ 0 w 701"/>
                <a:gd name="T9" fmla="*/ 350 h 701"/>
                <a:gd name="T10" fmla="*/ 0 w 701"/>
                <a:gd name="T11" fmla="*/ 350 h 701"/>
                <a:gd name="T12" fmla="*/ 350 w 701"/>
                <a:gd name="T13" fmla="*/ 0 h 701"/>
                <a:gd name="T14" fmla="*/ 350 w 701"/>
                <a:gd name="T15" fmla="*/ 0 h 701"/>
                <a:gd name="T16" fmla="*/ 700 w 701"/>
                <a:gd name="T17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1" h="701">
                  <a:moveTo>
                    <a:pt x="700" y="350"/>
                  </a:moveTo>
                  <a:lnTo>
                    <a:pt x="700" y="350"/>
                  </a:lnTo>
                  <a:cubicBezTo>
                    <a:pt x="700" y="543"/>
                    <a:pt x="543" y="700"/>
                    <a:pt x="350" y="700"/>
                  </a:cubicBezTo>
                  <a:lnTo>
                    <a:pt x="350" y="700"/>
                  </a:lnTo>
                  <a:cubicBezTo>
                    <a:pt x="157" y="700"/>
                    <a:pt x="0" y="543"/>
                    <a:pt x="0" y="350"/>
                  </a:cubicBezTo>
                  <a:lnTo>
                    <a:pt x="0" y="350"/>
                  </a:lnTo>
                  <a:cubicBezTo>
                    <a:pt x="0" y="157"/>
                    <a:pt x="157" y="0"/>
                    <a:pt x="350" y="0"/>
                  </a:cubicBezTo>
                  <a:lnTo>
                    <a:pt x="350" y="0"/>
                  </a:lnTo>
                  <a:cubicBezTo>
                    <a:pt x="543" y="0"/>
                    <a:pt x="700" y="157"/>
                    <a:pt x="700" y="35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248EF414-F5EB-4137-8DCE-D0FD2B503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8876" y="5065921"/>
              <a:ext cx="519781" cy="519781"/>
            </a:xfrm>
            <a:custGeom>
              <a:avLst/>
              <a:gdLst>
                <a:gd name="T0" fmla="*/ 591 w 592"/>
                <a:gd name="T1" fmla="*/ 295 h 592"/>
                <a:gd name="T2" fmla="*/ 591 w 592"/>
                <a:gd name="T3" fmla="*/ 295 h 592"/>
                <a:gd name="T4" fmla="*/ 296 w 592"/>
                <a:gd name="T5" fmla="*/ 591 h 592"/>
                <a:gd name="T6" fmla="*/ 296 w 592"/>
                <a:gd name="T7" fmla="*/ 591 h 592"/>
                <a:gd name="T8" fmla="*/ 0 w 592"/>
                <a:gd name="T9" fmla="*/ 295 h 592"/>
                <a:gd name="T10" fmla="*/ 0 w 592"/>
                <a:gd name="T11" fmla="*/ 295 h 592"/>
                <a:gd name="T12" fmla="*/ 296 w 592"/>
                <a:gd name="T13" fmla="*/ 0 h 592"/>
                <a:gd name="T14" fmla="*/ 296 w 592"/>
                <a:gd name="T15" fmla="*/ 0 h 592"/>
                <a:gd name="T16" fmla="*/ 591 w 592"/>
                <a:gd name="T1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2" h="592">
                  <a:moveTo>
                    <a:pt x="591" y="295"/>
                  </a:moveTo>
                  <a:lnTo>
                    <a:pt x="591" y="295"/>
                  </a:lnTo>
                  <a:cubicBezTo>
                    <a:pt x="591" y="459"/>
                    <a:pt x="459" y="591"/>
                    <a:pt x="296" y="591"/>
                  </a:cubicBezTo>
                  <a:lnTo>
                    <a:pt x="296" y="591"/>
                  </a:lnTo>
                  <a:cubicBezTo>
                    <a:pt x="132" y="591"/>
                    <a:pt x="0" y="459"/>
                    <a:pt x="0" y="295"/>
                  </a:cubicBezTo>
                  <a:lnTo>
                    <a:pt x="0" y="295"/>
                  </a:lnTo>
                  <a:cubicBezTo>
                    <a:pt x="0" y="132"/>
                    <a:pt x="132" y="0"/>
                    <a:pt x="296" y="0"/>
                  </a:cubicBezTo>
                  <a:lnTo>
                    <a:pt x="296" y="0"/>
                  </a:lnTo>
                  <a:cubicBezTo>
                    <a:pt x="459" y="0"/>
                    <a:pt x="591" y="132"/>
                    <a:pt x="591" y="29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E0762A8F-D86B-4831-BB31-9B8EAB814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6277" y="5166774"/>
              <a:ext cx="228857" cy="318075"/>
            </a:xfrm>
            <a:custGeom>
              <a:avLst/>
              <a:gdLst>
                <a:gd name="T0" fmla="*/ 124 w 258"/>
                <a:gd name="T1" fmla="*/ 308 h 362"/>
                <a:gd name="T2" fmla="*/ 124 w 258"/>
                <a:gd name="T3" fmla="*/ 308 h 362"/>
                <a:gd name="T4" fmla="*/ 110 w 258"/>
                <a:gd name="T5" fmla="*/ 282 h 362"/>
                <a:gd name="T6" fmla="*/ 110 w 258"/>
                <a:gd name="T7" fmla="*/ 165 h 362"/>
                <a:gd name="T8" fmla="*/ 110 w 258"/>
                <a:gd name="T9" fmla="*/ 165 h 362"/>
                <a:gd name="T10" fmla="*/ 189 w 258"/>
                <a:gd name="T11" fmla="*/ 237 h 362"/>
                <a:gd name="T12" fmla="*/ 189 w 258"/>
                <a:gd name="T13" fmla="*/ 237 h 362"/>
                <a:gd name="T14" fmla="*/ 124 w 258"/>
                <a:gd name="T15" fmla="*/ 308 h 362"/>
                <a:gd name="T16" fmla="*/ 132 w 258"/>
                <a:gd name="T17" fmla="*/ 52 h 362"/>
                <a:gd name="T18" fmla="*/ 132 w 258"/>
                <a:gd name="T19" fmla="*/ 52 h 362"/>
                <a:gd name="T20" fmla="*/ 184 w 258"/>
                <a:gd name="T21" fmla="*/ 104 h 362"/>
                <a:gd name="T22" fmla="*/ 184 w 258"/>
                <a:gd name="T23" fmla="*/ 104 h 362"/>
                <a:gd name="T24" fmla="*/ 110 w 258"/>
                <a:gd name="T25" fmla="*/ 150 h 362"/>
                <a:gd name="T26" fmla="*/ 110 w 258"/>
                <a:gd name="T27" fmla="*/ 81 h 362"/>
                <a:gd name="T28" fmla="*/ 110 w 258"/>
                <a:gd name="T29" fmla="*/ 81 h 362"/>
                <a:gd name="T30" fmla="*/ 132 w 258"/>
                <a:gd name="T31" fmla="*/ 52 h 362"/>
                <a:gd name="T32" fmla="*/ 257 w 258"/>
                <a:gd name="T33" fmla="*/ 237 h 362"/>
                <a:gd name="T34" fmla="*/ 257 w 258"/>
                <a:gd name="T35" fmla="*/ 237 h 362"/>
                <a:gd name="T36" fmla="*/ 182 w 258"/>
                <a:gd name="T37" fmla="*/ 158 h 362"/>
                <a:gd name="T38" fmla="*/ 182 w 258"/>
                <a:gd name="T39" fmla="*/ 158 h 362"/>
                <a:gd name="T40" fmla="*/ 236 w 258"/>
                <a:gd name="T41" fmla="*/ 105 h 362"/>
                <a:gd name="T42" fmla="*/ 236 w 258"/>
                <a:gd name="T43" fmla="*/ 105 h 362"/>
                <a:gd name="T44" fmla="*/ 168 w 258"/>
                <a:gd name="T45" fmla="*/ 46 h 362"/>
                <a:gd name="T46" fmla="*/ 168 w 258"/>
                <a:gd name="T47" fmla="*/ 0 h 362"/>
                <a:gd name="T48" fmla="*/ 147 w 258"/>
                <a:gd name="T49" fmla="*/ 0 h 362"/>
                <a:gd name="T50" fmla="*/ 147 w 258"/>
                <a:gd name="T51" fmla="*/ 43 h 362"/>
                <a:gd name="T52" fmla="*/ 147 w 258"/>
                <a:gd name="T53" fmla="*/ 43 h 362"/>
                <a:gd name="T54" fmla="*/ 137 w 258"/>
                <a:gd name="T55" fmla="*/ 43 h 362"/>
                <a:gd name="T56" fmla="*/ 110 w 258"/>
                <a:gd name="T57" fmla="*/ 43 h 362"/>
                <a:gd name="T58" fmla="*/ 110 w 258"/>
                <a:gd name="T59" fmla="*/ 0 h 362"/>
                <a:gd name="T60" fmla="*/ 89 w 258"/>
                <a:gd name="T61" fmla="*/ 0 h 362"/>
                <a:gd name="T62" fmla="*/ 89 w 258"/>
                <a:gd name="T63" fmla="*/ 43 h 362"/>
                <a:gd name="T64" fmla="*/ 24 w 258"/>
                <a:gd name="T65" fmla="*/ 43 h 362"/>
                <a:gd name="T66" fmla="*/ 0 w 258"/>
                <a:gd name="T67" fmla="*/ 43 h 362"/>
                <a:gd name="T68" fmla="*/ 0 w 258"/>
                <a:gd name="T69" fmla="*/ 68 h 362"/>
                <a:gd name="T70" fmla="*/ 41 w 258"/>
                <a:gd name="T71" fmla="*/ 68 h 362"/>
                <a:gd name="T72" fmla="*/ 41 w 258"/>
                <a:gd name="T73" fmla="*/ 68 h 362"/>
                <a:gd name="T74" fmla="*/ 43 w 258"/>
                <a:gd name="T75" fmla="*/ 75 h 362"/>
                <a:gd name="T76" fmla="*/ 43 w 258"/>
                <a:gd name="T77" fmla="*/ 288 h 362"/>
                <a:gd name="T78" fmla="*/ 43 w 258"/>
                <a:gd name="T79" fmla="*/ 288 h 362"/>
                <a:gd name="T80" fmla="*/ 41 w 258"/>
                <a:gd name="T81" fmla="*/ 295 h 362"/>
                <a:gd name="T82" fmla="*/ 0 w 258"/>
                <a:gd name="T83" fmla="*/ 295 h 362"/>
                <a:gd name="T84" fmla="*/ 0 w 258"/>
                <a:gd name="T85" fmla="*/ 320 h 362"/>
                <a:gd name="T86" fmla="*/ 89 w 258"/>
                <a:gd name="T87" fmla="*/ 320 h 362"/>
                <a:gd name="T88" fmla="*/ 89 w 258"/>
                <a:gd name="T89" fmla="*/ 361 h 362"/>
                <a:gd name="T90" fmla="*/ 110 w 258"/>
                <a:gd name="T91" fmla="*/ 361 h 362"/>
                <a:gd name="T92" fmla="*/ 110 w 258"/>
                <a:gd name="T93" fmla="*/ 320 h 362"/>
                <a:gd name="T94" fmla="*/ 110 w 258"/>
                <a:gd name="T95" fmla="*/ 320 h 362"/>
                <a:gd name="T96" fmla="*/ 133 w 258"/>
                <a:gd name="T97" fmla="*/ 320 h 362"/>
                <a:gd name="T98" fmla="*/ 133 w 258"/>
                <a:gd name="T99" fmla="*/ 320 h 362"/>
                <a:gd name="T100" fmla="*/ 147 w 258"/>
                <a:gd name="T101" fmla="*/ 320 h 362"/>
                <a:gd name="T102" fmla="*/ 147 w 258"/>
                <a:gd name="T103" fmla="*/ 361 h 362"/>
                <a:gd name="T104" fmla="*/ 168 w 258"/>
                <a:gd name="T105" fmla="*/ 361 h 362"/>
                <a:gd name="T106" fmla="*/ 168 w 258"/>
                <a:gd name="T107" fmla="*/ 318 h 362"/>
                <a:gd name="T108" fmla="*/ 168 w 258"/>
                <a:gd name="T109" fmla="*/ 318 h 362"/>
                <a:gd name="T110" fmla="*/ 257 w 258"/>
                <a:gd name="T111" fmla="*/ 237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62">
                  <a:moveTo>
                    <a:pt x="124" y="308"/>
                  </a:moveTo>
                  <a:lnTo>
                    <a:pt x="124" y="308"/>
                  </a:lnTo>
                  <a:cubicBezTo>
                    <a:pt x="110" y="308"/>
                    <a:pt x="110" y="296"/>
                    <a:pt x="110" y="282"/>
                  </a:cubicBezTo>
                  <a:lnTo>
                    <a:pt x="110" y="165"/>
                  </a:lnTo>
                  <a:lnTo>
                    <a:pt x="110" y="165"/>
                  </a:lnTo>
                  <a:cubicBezTo>
                    <a:pt x="179" y="165"/>
                    <a:pt x="189" y="197"/>
                    <a:pt x="189" y="237"/>
                  </a:cubicBezTo>
                  <a:lnTo>
                    <a:pt x="189" y="237"/>
                  </a:lnTo>
                  <a:cubicBezTo>
                    <a:pt x="189" y="275"/>
                    <a:pt x="168" y="308"/>
                    <a:pt x="124" y="308"/>
                  </a:cubicBezTo>
                  <a:close/>
                  <a:moveTo>
                    <a:pt x="132" y="52"/>
                  </a:moveTo>
                  <a:lnTo>
                    <a:pt x="132" y="52"/>
                  </a:lnTo>
                  <a:cubicBezTo>
                    <a:pt x="173" y="52"/>
                    <a:pt x="184" y="74"/>
                    <a:pt x="184" y="104"/>
                  </a:cubicBezTo>
                  <a:lnTo>
                    <a:pt x="184" y="104"/>
                  </a:lnTo>
                  <a:cubicBezTo>
                    <a:pt x="184" y="143"/>
                    <a:pt x="141" y="150"/>
                    <a:pt x="110" y="150"/>
                  </a:cubicBezTo>
                  <a:lnTo>
                    <a:pt x="110" y="81"/>
                  </a:lnTo>
                  <a:lnTo>
                    <a:pt x="110" y="81"/>
                  </a:lnTo>
                  <a:cubicBezTo>
                    <a:pt x="112" y="59"/>
                    <a:pt x="120" y="52"/>
                    <a:pt x="132" y="52"/>
                  </a:cubicBezTo>
                  <a:close/>
                  <a:moveTo>
                    <a:pt x="257" y="237"/>
                  </a:moveTo>
                  <a:lnTo>
                    <a:pt x="257" y="237"/>
                  </a:lnTo>
                  <a:cubicBezTo>
                    <a:pt x="257" y="201"/>
                    <a:pt x="233" y="170"/>
                    <a:pt x="182" y="158"/>
                  </a:cubicBezTo>
                  <a:lnTo>
                    <a:pt x="182" y="158"/>
                  </a:lnTo>
                  <a:cubicBezTo>
                    <a:pt x="223" y="151"/>
                    <a:pt x="236" y="130"/>
                    <a:pt x="236" y="105"/>
                  </a:cubicBezTo>
                  <a:lnTo>
                    <a:pt x="236" y="105"/>
                  </a:lnTo>
                  <a:cubicBezTo>
                    <a:pt x="236" y="77"/>
                    <a:pt x="209" y="54"/>
                    <a:pt x="168" y="46"/>
                  </a:cubicBezTo>
                  <a:lnTo>
                    <a:pt x="168" y="0"/>
                  </a:lnTo>
                  <a:lnTo>
                    <a:pt x="147" y="0"/>
                  </a:lnTo>
                  <a:lnTo>
                    <a:pt x="147" y="43"/>
                  </a:lnTo>
                  <a:lnTo>
                    <a:pt x="147" y="43"/>
                  </a:lnTo>
                  <a:cubicBezTo>
                    <a:pt x="144" y="43"/>
                    <a:pt x="140" y="43"/>
                    <a:pt x="137" y="43"/>
                  </a:cubicBezTo>
                  <a:lnTo>
                    <a:pt x="110" y="43"/>
                  </a:lnTo>
                  <a:lnTo>
                    <a:pt x="110" y="0"/>
                  </a:lnTo>
                  <a:lnTo>
                    <a:pt x="89" y="0"/>
                  </a:lnTo>
                  <a:lnTo>
                    <a:pt x="89" y="43"/>
                  </a:lnTo>
                  <a:lnTo>
                    <a:pt x="24" y="43"/>
                  </a:lnTo>
                  <a:lnTo>
                    <a:pt x="0" y="43"/>
                  </a:lnTo>
                  <a:lnTo>
                    <a:pt x="0" y="68"/>
                  </a:lnTo>
                  <a:lnTo>
                    <a:pt x="41" y="68"/>
                  </a:lnTo>
                  <a:lnTo>
                    <a:pt x="41" y="68"/>
                  </a:lnTo>
                  <a:cubicBezTo>
                    <a:pt x="41" y="70"/>
                    <a:pt x="43" y="73"/>
                    <a:pt x="43" y="75"/>
                  </a:cubicBezTo>
                  <a:lnTo>
                    <a:pt x="43" y="288"/>
                  </a:lnTo>
                  <a:lnTo>
                    <a:pt x="43" y="288"/>
                  </a:lnTo>
                  <a:cubicBezTo>
                    <a:pt x="43" y="290"/>
                    <a:pt x="41" y="293"/>
                    <a:pt x="41" y="295"/>
                  </a:cubicBezTo>
                  <a:lnTo>
                    <a:pt x="0" y="295"/>
                  </a:lnTo>
                  <a:lnTo>
                    <a:pt x="0" y="320"/>
                  </a:lnTo>
                  <a:lnTo>
                    <a:pt x="89" y="320"/>
                  </a:lnTo>
                  <a:lnTo>
                    <a:pt x="89" y="361"/>
                  </a:lnTo>
                  <a:lnTo>
                    <a:pt x="110" y="361"/>
                  </a:lnTo>
                  <a:lnTo>
                    <a:pt x="110" y="320"/>
                  </a:lnTo>
                  <a:lnTo>
                    <a:pt x="110" y="320"/>
                  </a:lnTo>
                  <a:cubicBezTo>
                    <a:pt x="123" y="320"/>
                    <a:pt x="133" y="320"/>
                    <a:pt x="133" y="320"/>
                  </a:cubicBezTo>
                  <a:lnTo>
                    <a:pt x="133" y="320"/>
                  </a:lnTo>
                  <a:cubicBezTo>
                    <a:pt x="137" y="320"/>
                    <a:pt x="143" y="320"/>
                    <a:pt x="147" y="320"/>
                  </a:cubicBezTo>
                  <a:lnTo>
                    <a:pt x="147" y="361"/>
                  </a:lnTo>
                  <a:lnTo>
                    <a:pt x="168" y="361"/>
                  </a:lnTo>
                  <a:lnTo>
                    <a:pt x="168" y="318"/>
                  </a:lnTo>
                  <a:lnTo>
                    <a:pt x="168" y="318"/>
                  </a:lnTo>
                  <a:cubicBezTo>
                    <a:pt x="232" y="309"/>
                    <a:pt x="257" y="276"/>
                    <a:pt x="257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40EBCA84-11D3-4DBF-BCF4-446A4DDF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6569" y="3657857"/>
              <a:ext cx="2094638" cy="2094638"/>
            </a:xfrm>
            <a:custGeom>
              <a:avLst/>
              <a:gdLst>
                <a:gd name="T0" fmla="*/ 2382 w 2383"/>
                <a:gd name="T1" fmla="*/ 1191 h 2383"/>
                <a:gd name="T2" fmla="*/ 2382 w 2383"/>
                <a:gd name="T3" fmla="*/ 1191 h 2383"/>
                <a:gd name="T4" fmla="*/ 1191 w 2383"/>
                <a:gd name="T5" fmla="*/ 2382 h 2383"/>
                <a:gd name="T6" fmla="*/ 1191 w 2383"/>
                <a:gd name="T7" fmla="*/ 2382 h 2383"/>
                <a:gd name="T8" fmla="*/ 0 w 2383"/>
                <a:gd name="T9" fmla="*/ 1191 h 2383"/>
                <a:gd name="T10" fmla="*/ 0 w 2383"/>
                <a:gd name="T11" fmla="*/ 1191 h 2383"/>
                <a:gd name="T12" fmla="*/ 1191 w 2383"/>
                <a:gd name="T13" fmla="*/ 0 h 2383"/>
                <a:gd name="T14" fmla="*/ 1191 w 2383"/>
                <a:gd name="T15" fmla="*/ 0 h 2383"/>
                <a:gd name="T16" fmla="*/ 2382 w 2383"/>
                <a:gd name="T17" fmla="*/ 1191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3" h="2383">
                  <a:moveTo>
                    <a:pt x="2382" y="1191"/>
                  </a:moveTo>
                  <a:lnTo>
                    <a:pt x="2382" y="1191"/>
                  </a:lnTo>
                  <a:cubicBezTo>
                    <a:pt x="2382" y="1848"/>
                    <a:pt x="1848" y="2382"/>
                    <a:pt x="1191" y="2382"/>
                  </a:cubicBezTo>
                  <a:lnTo>
                    <a:pt x="1191" y="2382"/>
                  </a:lnTo>
                  <a:cubicBezTo>
                    <a:pt x="532" y="2382"/>
                    <a:pt x="0" y="1848"/>
                    <a:pt x="0" y="1191"/>
                  </a:cubicBezTo>
                  <a:lnTo>
                    <a:pt x="0" y="1191"/>
                  </a:lnTo>
                  <a:cubicBezTo>
                    <a:pt x="0" y="533"/>
                    <a:pt x="532" y="0"/>
                    <a:pt x="1191" y="0"/>
                  </a:cubicBezTo>
                  <a:lnTo>
                    <a:pt x="1191" y="0"/>
                  </a:lnTo>
                  <a:cubicBezTo>
                    <a:pt x="1848" y="0"/>
                    <a:pt x="2382" y="533"/>
                    <a:pt x="2382" y="119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B59CF18D-A872-4F25-BDA7-4B581971A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6569" y="3657857"/>
              <a:ext cx="2094638" cy="2094638"/>
            </a:xfrm>
            <a:custGeom>
              <a:avLst/>
              <a:gdLst>
                <a:gd name="T0" fmla="*/ 2382 w 2383"/>
                <a:gd name="T1" fmla="*/ 1191 h 2383"/>
                <a:gd name="T2" fmla="*/ 2382 w 2383"/>
                <a:gd name="T3" fmla="*/ 1191 h 2383"/>
                <a:gd name="T4" fmla="*/ 1191 w 2383"/>
                <a:gd name="T5" fmla="*/ 2382 h 2383"/>
                <a:gd name="T6" fmla="*/ 1191 w 2383"/>
                <a:gd name="T7" fmla="*/ 2382 h 2383"/>
                <a:gd name="T8" fmla="*/ 0 w 2383"/>
                <a:gd name="T9" fmla="*/ 1191 h 2383"/>
                <a:gd name="T10" fmla="*/ 0 w 2383"/>
                <a:gd name="T11" fmla="*/ 1191 h 2383"/>
                <a:gd name="T12" fmla="*/ 1191 w 2383"/>
                <a:gd name="T13" fmla="*/ 0 h 2383"/>
                <a:gd name="T14" fmla="*/ 1191 w 2383"/>
                <a:gd name="T15" fmla="*/ 0 h 2383"/>
                <a:gd name="T16" fmla="*/ 2382 w 2383"/>
                <a:gd name="T17" fmla="*/ 1191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3" h="2383">
                  <a:moveTo>
                    <a:pt x="2382" y="1191"/>
                  </a:moveTo>
                  <a:lnTo>
                    <a:pt x="2382" y="1191"/>
                  </a:lnTo>
                  <a:cubicBezTo>
                    <a:pt x="2382" y="1848"/>
                    <a:pt x="1848" y="2382"/>
                    <a:pt x="1191" y="2382"/>
                  </a:cubicBezTo>
                  <a:lnTo>
                    <a:pt x="1191" y="2382"/>
                  </a:lnTo>
                  <a:cubicBezTo>
                    <a:pt x="532" y="2382"/>
                    <a:pt x="0" y="1848"/>
                    <a:pt x="0" y="1191"/>
                  </a:cubicBezTo>
                  <a:lnTo>
                    <a:pt x="0" y="1191"/>
                  </a:lnTo>
                  <a:cubicBezTo>
                    <a:pt x="0" y="533"/>
                    <a:pt x="532" y="0"/>
                    <a:pt x="1191" y="0"/>
                  </a:cubicBezTo>
                  <a:lnTo>
                    <a:pt x="1191" y="0"/>
                  </a:lnTo>
                  <a:cubicBezTo>
                    <a:pt x="1848" y="0"/>
                    <a:pt x="2382" y="533"/>
                    <a:pt x="2382" y="1191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59">
              <a:extLst>
                <a:ext uri="{FF2B5EF4-FFF2-40B4-BE49-F238E27FC236}">
                  <a16:creationId xmlns:a16="http://schemas.microsoft.com/office/drawing/2014/main" id="{A3756A4C-5C8D-4C05-BDD1-8651E54E0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29485" y="3820774"/>
              <a:ext cx="1772683" cy="1772686"/>
            </a:xfrm>
            <a:custGeom>
              <a:avLst/>
              <a:gdLst>
                <a:gd name="T0" fmla="*/ 2014 w 2015"/>
                <a:gd name="T1" fmla="*/ 1007 h 2014"/>
                <a:gd name="T2" fmla="*/ 2014 w 2015"/>
                <a:gd name="T3" fmla="*/ 1007 h 2014"/>
                <a:gd name="T4" fmla="*/ 1007 w 2015"/>
                <a:gd name="T5" fmla="*/ 2013 h 2014"/>
                <a:gd name="T6" fmla="*/ 1007 w 2015"/>
                <a:gd name="T7" fmla="*/ 2013 h 2014"/>
                <a:gd name="T8" fmla="*/ 0 w 2015"/>
                <a:gd name="T9" fmla="*/ 1007 h 2014"/>
                <a:gd name="T10" fmla="*/ 0 w 2015"/>
                <a:gd name="T11" fmla="*/ 1007 h 2014"/>
                <a:gd name="T12" fmla="*/ 1007 w 2015"/>
                <a:gd name="T13" fmla="*/ 0 h 2014"/>
                <a:gd name="T14" fmla="*/ 1007 w 2015"/>
                <a:gd name="T15" fmla="*/ 0 h 2014"/>
                <a:gd name="T16" fmla="*/ 2014 w 2015"/>
                <a:gd name="T17" fmla="*/ 1007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5" h="2014">
                  <a:moveTo>
                    <a:pt x="2014" y="1007"/>
                  </a:moveTo>
                  <a:lnTo>
                    <a:pt x="2014" y="1007"/>
                  </a:lnTo>
                  <a:cubicBezTo>
                    <a:pt x="2014" y="1563"/>
                    <a:pt x="1562" y="2013"/>
                    <a:pt x="1007" y="2013"/>
                  </a:cubicBezTo>
                  <a:lnTo>
                    <a:pt x="1007" y="2013"/>
                  </a:lnTo>
                  <a:cubicBezTo>
                    <a:pt x="451" y="2013"/>
                    <a:pt x="0" y="1563"/>
                    <a:pt x="0" y="1007"/>
                  </a:cubicBezTo>
                  <a:lnTo>
                    <a:pt x="0" y="1007"/>
                  </a:lnTo>
                  <a:cubicBezTo>
                    <a:pt x="0" y="451"/>
                    <a:pt x="451" y="0"/>
                    <a:pt x="1007" y="0"/>
                  </a:cubicBezTo>
                  <a:lnTo>
                    <a:pt x="1007" y="0"/>
                  </a:lnTo>
                  <a:cubicBezTo>
                    <a:pt x="1562" y="0"/>
                    <a:pt x="2014" y="451"/>
                    <a:pt x="2014" y="10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60">
              <a:extLst>
                <a:ext uri="{FF2B5EF4-FFF2-40B4-BE49-F238E27FC236}">
                  <a16:creationId xmlns:a16="http://schemas.microsoft.com/office/drawing/2014/main" id="{2A45BF4B-A599-4B72-8DBC-5BD79275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9869" y="4166002"/>
              <a:ext cx="771914" cy="1078351"/>
            </a:xfrm>
            <a:custGeom>
              <a:avLst/>
              <a:gdLst>
                <a:gd name="T0" fmla="*/ 420 w 876"/>
                <a:gd name="T1" fmla="*/ 1047 h 1228"/>
                <a:gd name="T2" fmla="*/ 420 w 876"/>
                <a:gd name="T3" fmla="*/ 1047 h 1228"/>
                <a:gd name="T4" fmla="*/ 375 w 876"/>
                <a:gd name="T5" fmla="*/ 961 h 1228"/>
                <a:gd name="T6" fmla="*/ 375 w 876"/>
                <a:gd name="T7" fmla="*/ 560 h 1228"/>
                <a:gd name="T8" fmla="*/ 375 w 876"/>
                <a:gd name="T9" fmla="*/ 560 h 1228"/>
                <a:gd name="T10" fmla="*/ 640 w 876"/>
                <a:gd name="T11" fmla="*/ 803 h 1228"/>
                <a:gd name="T12" fmla="*/ 640 w 876"/>
                <a:gd name="T13" fmla="*/ 803 h 1228"/>
                <a:gd name="T14" fmla="*/ 420 w 876"/>
                <a:gd name="T15" fmla="*/ 1047 h 1228"/>
                <a:gd name="T16" fmla="*/ 447 w 876"/>
                <a:gd name="T17" fmla="*/ 178 h 1228"/>
                <a:gd name="T18" fmla="*/ 447 w 876"/>
                <a:gd name="T19" fmla="*/ 178 h 1228"/>
                <a:gd name="T20" fmla="*/ 625 w 876"/>
                <a:gd name="T21" fmla="*/ 352 h 1228"/>
                <a:gd name="T22" fmla="*/ 625 w 876"/>
                <a:gd name="T23" fmla="*/ 352 h 1228"/>
                <a:gd name="T24" fmla="*/ 375 w 876"/>
                <a:gd name="T25" fmla="*/ 510 h 1228"/>
                <a:gd name="T26" fmla="*/ 375 w 876"/>
                <a:gd name="T27" fmla="*/ 273 h 1228"/>
                <a:gd name="T28" fmla="*/ 375 w 876"/>
                <a:gd name="T29" fmla="*/ 273 h 1228"/>
                <a:gd name="T30" fmla="*/ 447 w 876"/>
                <a:gd name="T31" fmla="*/ 178 h 1228"/>
                <a:gd name="T32" fmla="*/ 875 w 876"/>
                <a:gd name="T33" fmla="*/ 806 h 1228"/>
                <a:gd name="T34" fmla="*/ 875 w 876"/>
                <a:gd name="T35" fmla="*/ 806 h 1228"/>
                <a:gd name="T36" fmla="*/ 620 w 876"/>
                <a:gd name="T37" fmla="*/ 539 h 1228"/>
                <a:gd name="T38" fmla="*/ 620 w 876"/>
                <a:gd name="T39" fmla="*/ 539 h 1228"/>
                <a:gd name="T40" fmla="*/ 802 w 876"/>
                <a:gd name="T41" fmla="*/ 355 h 1228"/>
                <a:gd name="T42" fmla="*/ 802 w 876"/>
                <a:gd name="T43" fmla="*/ 355 h 1228"/>
                <a:gd name="T44" fmla="*/ 570 w 876"/>
                <a:gd name="T45" fmla="*/ 156 h 1228"/>
                <a:gd name="T46" fmla="*/ 570 w 876"/>
                <a:gd name="T47" fmla="*/ 0 h 1228"/>
                <a:gd name="T48" fmla="*/ 500 w 876"/>
                <a:gd name="T49" fmla="*/ 0 h 1228"/>
                <a:gd name="T50" fmla="*/ 500 w 876"/>
                <a:gd name="T51" fmla="*/ 147 h 1228"/>
                <a:gd name="T52" fmla="*/ 500 w 876"/>
                <a:gd name="T53" fmla="*/ 147 h 1228"/>
                <a:gd name="T54" fmla="*/ 465 w 876"/>
                <a:gd name="T55" fmla="*/ 145 h 1228"/>
                <a:gd name="T56" fmla="*/ 375 w 876"/>
                <a:gd name="T57" fmla="*/ 145 h 1228"/>
                <a:gd name="T58" fmla="*/ 375 w 876"/>
                <a:gd name="T59" fmla="*/ 0 h 1228"/>
                <a:gd name="T60" fmla="*/ 304 w 876"/>
                <a:gd name="T61" fmla="*/ 0 h 1228"/>
                <a:gd name="T62" fmla="*/ 304 w 876"/>
                <a:gd name="T63" fmla="*/ 145 h 1228"/>
                <a:gd name="T64" fmla="*/ 81 w 876"/>
                <a:gd name="T65" fmla="*/ 145 h 1228"/>
                <a:gd name="T66" fmla="*/ 0 w 876"/>
                <a:gd name="T67" fmla="*/ 145 h 1228"/>
                <a:gd name="T68" fmla="*/ 0 w 876"/>
                <a:gd name="T69" fmla="*/ 231 h 1228"/>
                <a:gd name="T70" fmla="*/ 140 w 876"/>
                <a:gd name="T71" fmla="*/ 231 h 1228"/>
                <a:gd name="T72" fmla="*/ 140 w 876"/>
                <a:gd name="T73" fmla="*/ 231 h 1228"/>
                <a:gd name="T74" fmla="*/ 144 w 876"/>
                <a:gd name="T75" fmla="*/ 256 h 1228"/>
                <a:gd name="T76" fmla="*/ 144 w 876"/>
                <a:gd name="T77" fmla="*/ 978 h 1228"/>
                <a:gd name="T78" fmla="*/ 144 w 876"/>
                <a:gd name="T79" fmla="*/ 978 h 1228"/>
                <a:gd name="T80" fmla="*/ 140 w 876"/>
                <a:gd name="T81" fmla="*/ 1004 h 1228"/>
                <a:gd name="T82" fmla="*/ 0 w 876"/>
                <a:gd name="T83" fmla="*/ 1004 h 1228"/>
                <a:gd name="T84" fmla="*/ 0 w 876"/>
                <a:gd name="T85" fmla="*/ 1090 h 1228"/>
                <a:gd name="T86" fmla="*/ 304 w 876"/>
                <a:gd name="T87" fmla="*/ 1090 h 1228"/>
                <a:gd name="T88" fmla="*/ 304 w 876"/>
                <a:gd name="T89" fmla="*/ 1227 h 1228"/>
                <a:gd name="T90" fmla="*/ 375 w 876"/>
                <a:gd name="T91" fmla="*/ 1227 h 1228"/>
                <a:gd name="T92" fmla="*/ 375 w 876"/>
                <a:gd name="T93" fmla="*/ 1087 h 1228"/>
                <a:gd name="T94" fmla="*/ 375 w 876"/>
                <a:gd name="T95" fmla="*/ 1087 h 1228"/>
                <a:gd name="T96" fmla="*/ 452 w 876"/>
                <a:gd name="T97" fmla="*/ 1087 h 1228"/>
                <a:gd name="T98" fmla="*/ 452 w 876"/>
                <a:gd name="T99" fmla="*/ 1087 h 1228"/>
                <a:gd name="T100" fmla="*/ 500 w 876"/>
                <a:gd name="T101" fmla="*/ 1087 h 1228"/>
                <a:gd name="T102" fmla="*/ 500 w 876"/>
                <a:gd name="T103" fmla="*/ 1227 h 1228"/>
                <a:gd name="T104" fmla="*/ 570 w 876"/>
                <a:gd name="T105" fmla="*/ 1227 h 1228"/>
                <a:gd name="T106" fmla="*/ 570 w 876"/>
                <a:gd name="T107" fmla="*/ 1080 h 1228"/>
                <a:gd name="T108" fmla="*/ 570 w 876"/>
                <a:gd name="T109" fmla="*/ 1080 h 1228"/>
                <a:gd name="T110" fmla="*/ 875 w 876"/>
                <a:gd name="T111" fmla="*/ 80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6" h="1228">
                  <a:moveTo>
                    <a:pt x="420" y="1047"/>
                  </a:moveTo>
                  <a:lnTo>
                    <a:pt x="420" y="1047"/>
                  </a:lnTo>
                  <a:cubicBezTo>
                    <a:pt x="375" y="1047"/>
                    <a:pt x="375" y="1009"/>
                    <a:pt x="375" y="961"/>
                  </a:cubicBezTo>
                  <a:lnTo>
                    <a:pt x="375" y="560"/>
                  </a:lnTo>
                  <a:lnTo>
                    <a:pt x="375" y="560"/>
                  </a:lnTo>
                  <a:cubicBezTo>
                    <a:pt x="609" y="560"/>
                    <a:pt x="640" y="668"/>
                    <a:pt x="640" y="803"/>
                  </a:cubicBezTo>
                  <a:lnTo>
                    <a:pt x="640" y="803"/>
                  </a:lnTo>
                  <a:cubicBezTo>
                    <a:pt x="640" y="937"/>
                    <a:pt x="571" y="1047"/>
                    <a:pt x="420" y="1047"/>
                  </a:cubicBezTo>
                  <a:close/>
                  <a:moveTo>
                    <a:pt x="447" y="178"/>
                  </a:moveTo>
                  <a:lnTo>
                    <a:pt x="447" y="178"/>
                  </a:lnTo>
                  <a:cubicBezTo>
                    <a:pt x="588" y="178"/>
                    <a:pt x="625" y="253"/>
                    <a:pt x="625" y="352"/>
                  </a:cubicBezTo>
                  <a:lnTo>
                    <a:pt x="625" y="352"/>
                  </a:lnTo>
                  <a:cubicBezTo>
                    <a:pt x="625" y="485"/>
                    <a:pt x="479" y="510"/>
                    <a:pt x="375" y="510"/>
                  </a:cubicBezTo>
                  <a:lnTo>
                    <a:pt x="375" y="273"/>
                  </a:lnTo>
                  <a:lnTo>
                    <a:pt x="375" y="273"/>
                  </a:lnTo>
                  <a:cubicBezTo>
                    <a:pt x="379" y="200"/>
                    <a:pt x="410" y="178"/>
                    <a:pt x="447" y="178"/>
                  </a:cubicBezTo>
                  <a:close/>
                  <a:moveTo>
                    <a:pt x="875" y="806"/>
                  </a:moveTo>
                  <a:lnTo>
                    <a:pt x="875" y="806"/>
                  </a:lnTo>
                  <a:cubicBezTo>
                    <a:pt x="875" y="682"/>
                    <a:pt x="792" y="578"/>
                    <a:pt x="620" y="539"/>
                  </a:cubicBezTo>
                  <a:lnTo>
                    <a:pt x="620" y="539"/>
                  </a:lnTo>
                  <a:cubicBezTo>
                    <a:pt x="758" y="511"/>
                    <a:pt x="802" y="443"/>
                    <a:pt x="802" y="355"/>
                  </a:cubicBezTo>
                  <a:lnTo>
                    <a:pt x="802" y="355"/>
                  </a:lnTo>
                  <a:cubicBezTo>
                    <a:pt x="802" y="261"/>
                    <a:pt x="711" y="183"/>
                    <a:pt x="570" y="156"/>
                  </a:cubicBezTo>
                  <a:lnTo>
                    <a:pt x="570" y="0"/>
                  </a:lnTo>
                  <a:lnTo>
                    <a:pt x="500" y="0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8" y="146"/>
                    <a:pt x="477" y="145"/>
                    <a:pt x="465" y="145"/>
                  </a:cubicBezTo>
                  <a:lnTo>
                    <a:pt x="375" y="145"/>
                  </a:lnTo>
                  <a:lnTo>
                    <a:pt x="375" y="0"/>
                  </a:lnTo>
                  <a:lnTo>
                    <a:pt x="304" y="0"/>
                  </a:lnTo>
                  <a:lnTo>
                    <a:pt x="304" y="145"/>
                  </a:lnTo>
                  <a:lnTo>
                    <a:pt x="81" y="145"/>
                  </a:lnTo>
                  <a:lnTo>
                    <a:pt x="0" y="145"/>
                  </a:lnTo>
                  <a:lnTo>
                    <a:pt x="0" y="231"/>
                  </a:lnTo>
                  <a:lnTo>
                    <a:pt x="140" y="231"/>
                  </a:lnTo>
                  <a:lnTo>
                    <a:pt x="140" y="231"/>
                  </a:lnTo>
                  <a:cubicBezTo>
                    <a:pt x="142" y="239"/>
                    <a:pt x="143" y="246"/>
                    <a:pt x="144" y="256"/>
                  </a:cubicBezTo>
                  <a:lnTo>
                    <a:pt x="144" y="978"/>
                  </a:lnTo>
                  <a:lnTo>
                    <a:pt x="144" y="978"/>
                  </a:lnTo>
                  <a:cubicBezTo>
                    <a:pt x="143" y="988"/>
                    <a:pt x="142" y="997"/>
                    <a:pt x="140" y="1004"/>
                  </a:cubicBezTo>
                  <a:lnTo>
                    <a:pt x="0" y="1004"/>
                  </a:lnTo>
                  <a:lnTo>
                    <a:pt x="0" y="1090"/>
                  </a:lnTo>
                  <a:lnTo>
                    <a:pt x="304" y="1090"/>
                  </a:lnTo>
                  <a:lnTo>
                    <a:pt x="304" y="1227"/>
                  </a:lnTo>
                  <a:lnTo>
                    <a:pt x="375" y="1227"/>
                  </a:lnTo>
                  <a:lnTo>
                    <a:pt x="375" y="1087"/>
                  </a:lnTo>
                  <a:lnTo>
                    <a:pt x="375" y="1087"/>
                  </a:lnTo>
                  <a:cubicBezTo>
                    <a:pt x="419" y="1087"/>
                    <a:pt x="451" y="1087"/>
                    <a:pt x="452" y="1087"/>
                  </a:cubicBezTo>
                  <a:lnTo>
                    <a:pt x="452" y="1087"/>
                  </a:lnTo>
                  <a:cubicBezTo>
                    <a:pt x="468" y="1087"/>
                    <a:pt x="484" y="1087"/>
                    <a:pt x="500" y="1087"/>
                  </a:cubicBezTo>
                  <a:lnTo>
                    <a:pt x="500" y="1227"/>
                  </a:lnTo>
                  <a:lnTo>
                    <a:pt x="570" y="1227"/>
                  </a:lnTo>
                  <a:lnTo>
                    <a:pt x="570" y="1080"/>
                  </a:lnTo>
                  <a:lnTo>
                    <a:pt x="570" y="1080"/>
                  </a:lnTo>
                  <a:cubicBezTo>
                    <a:pt x="789" y="1051"/>
                    <a:pt x="875" y="940"/>
                    <a:pt x="875" y="8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61">
              <a:extLst>
                <a:ext uri="{FF2B5EF4-FFF2-40B4-BE49-F238E27FC236}">
                  <a16:creationId xmlns:a16="http://schemas.microsoft.com/office/drawing/2014/main" id="{4FBEF390-A7C4-4489-99A8-C6BC1352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931" y="7160559"/>
              <a:ext cx="616753" cy="616753"/>
            </a:xfrm>
            <a:custGeom>
              <a:avLst/>
              <a:gdLst>
                <a:gd name="T0" fmla="*/ 700 w 701"/>
                <a:gd name="T1" fmla="*/ 350 h 701"/>
                <a:gd name="T2" fmla="*/ 700 w 701"/>
                <a:gd name="T3" fmla="*/ 350 h 701"/>
                <a:gd name="T4" fmla="*/ 350 w 701"/>
                <a:gd name="T5" fmla="*/ 700 h 701"/>
                <a:gd name="T6" fmla="*/ 350 w 701"/>
                <a:gd name="T7" fmla="*/ 700 h 701"/>
                <a:gd name="T8" fmla="*/ 0 w 701"/>
                <a:gd name="T9" fmla="*/ 350 h 701"/>
                <a:gd name="T10" fmla="*/ 0 w 701"/>
                <a:gd name="T11" fmla="*/ 350 h 701"/>
                <a:gd name="T12" fmla="*/ 350 w 701"/>
                <a:gd name="T13" fmla="*/ 0 h 701"/>
                <a:gd name="T14" fmla="*/ 350 w 701"/>
                <a:gd name="T15" fmla="*/ 0 h 701"/>
                <a:gd name="T16" fmla="*/ 700 w 701"/>
                <a:gd name="T17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1" h="701">
                  <a:moveTo>
                    <a:pt x="700" y="350"/>
                  </a:moveTo>
                  <a:lnTo>
                    <a:pt x="700" y="350"/>
                  </a:lnTo>
                  <a:cubicBezTo>
                    <a:pt x="700" y="543"/>
                    <a:pt x="544" y="700"/>
                    <a:pt x="350" y="700"/>
                  </a:cubicBezTo>
                  <a:lnTo>
                    <a:pt x="350" y="700"/>
                  </a:lnTo>
                  <a:cubicBezTo>
                    <a:pt x="157" y="700"/>
                    <a:pt x="0" y="543"/>
                    <a:pt x="0" y="350"/>
                  </a:cubicBezTo>
                  <a:lnTo>
                    <a:pt x="0" y="350"/>
                  </a:lnTo>
                  <a:cubicBezTo>
                    <a:pt x="0" y="157"/>
                    <a:pt x="157" y="0"/>
                    <a:pt x="350" y="0"/>
                  </a:cubicBezTo>
                  <a:lnTo>
                    <a:pt x="350" y="0"/>
                  </a:lnTo>
                  <a:cubicBezTo>
                    <a:pt x="544" y="0"/>
                    <a:pt x="700" y="157"/>
                    <a:pt x="700" y="35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62">
              <a:extLst>
                <a:ext uri="{FF2B5EF4-FFF2-40B4-BE49-F238E27FC236}">
                  <a16:creationId xmlns:a16="http://schemas.microsoft.com/office/drawing/2014/main" id="{6483A2C8-4E91-4DE6-AFD5-4D032579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931" y="7160559"/>
              <a:ext cx="616753" cy="616753"/>
            </a:xfrm>
            <a:custGeom>
              <a:avLst/>
              <a:gdLst>
                <a:gd name="T0" fmla="*/ 700 w 701"/>
                <a:gd name="T1" fmla="*/ 350 h 701"/>
                <a:gd name="T2" fmla="*/ 700 w 701"/>
                <a:gd name="T3" fmla="*/ 350 h 701"/>
                <a:gd name="T4" fmla="*/ 350 w 701"/>
                <a:gd name="T5" fmla="*/ 700 h 701"/>
                <a:gd name="T6" fmla="*/ 350 w 701"/>
                <a:gd name="T7" fmla="*/ 700 h 701"/>
                <a:gd name="T8" fmla="*/ 0 w 701"/>
                <a:gd name="T9" fmla="*/ 350 h 701"/>
                <a:gd name="T10" fmla="*/ 0 w 701"/>
                <a:gd name="T11" fmla="*/ 350 h 701"/>
                <a:gd name="T12" fmla="*/ 350 w 701"/>
                <a:gd name="T13" fmla="*/ 0 h 701"/>
                <a:gd name="T14" fmla="*/ 350 w 701"/>
                <a:gd name="T15" fmla="*/ 0 h 701"/>
                <a:gd name="T16" fmla="*/ 700 w 701"/>
                <a:gd name="T17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1" h="701">
                  <a:moveTo>
                    <a:pt x="700" y="350"/>
                  </a:moveTo>
                  <a:lnTo>
                    <a:pt x="700" y="350"/>
                  </a:lnTo>
                  <a:cubicBezTo>
                    <a:pt x="700" y="543"/>
                    <a:pt x="544" y="700"/>
                    <a:pt x="350" y="700"/>
                  </a:cubicBezTo>
                  <a:lnTo>
                    <a:pt x="350" y="700"/>
                  </a:lnTo>
                  <a:cubicBezTo>
                    <a:pt x="157" y="700"/>
                    <a:pt x="0" y="543"/>
                    <a:pt x="0" y="350"/>
                  </a:cubicBezTo>
                  <a:lnTo>
                    <a:pt x="0" y="350"/>
                  </a:lnTo>
                  <a:cubicBezTo>
                    <a:pt x="0" y="157"/>
                    <a:pt x="157" y="0"/>
                    <a:pt x="350" y="0"/>
                  </a:cubicBezTo>
                  <a:lnTo>
                    <a:pt x="350" y="0"/>
                  </a:lnTo>
                  <a:cubicBezTo>
                    <a:pt x="544" y="0"/>
                    <a:pt x="700" y="157"/>
                    <a:pt x="700" y="35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63">
              <a:extLst>
                <a:ext uri="{FF2B5EF4-FFF2-40B4-BE49-F238E27FC236}">
                  <a16:creationId xmlns:a16="http://schemas.microsoft.com/office/drawing/2014/main" id="{756B962E-5C6D-4AAE-800E-A8A2B037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0356" y="7207106"/>
              <a:ext cx="519781" cy="519781"/>
            </a:xfrm>
            <a:custGeom>
              <a:avLst/>
              <a:gdLst>
                <a:gd name="T0" fmla="*/ 591 w 592"/>
                <a:gd name="T1" fmla="*/ 295 h 591"/>
                <a:gd name="T2" fmla="*/ 591 w 592"/>
                <a:gd name="T3" fmla="*/ 295 h 591"/>
                <a:gd name="T4" fmla="*/ 295 w 592"/>
                <a:gd name="T5" fmla="*/ 590 h 591"/>
                <a:gd name="T6" fmla="*/ 295 w 592"/>
                <a:gd name="T7" fmla="*/ 590 h 591"/>
                <a:gd name="T8" fmla="*/ 0 w 592"/>
                <a:gd name="T9" fmla="*/ 295 h 591"/>
                <a:gd name="T10" fmla="*/ 0 w 592"/>
                <a:gd name="T11" fmla="*/ 295 h 591"/>
                <a:gd name="T12" fmla="*/ 295 w 592"/>
                <a:gd name="T13" fmla="*/ 0 h 591"/>
                <a:gd name="T14" fmla="*/ 295 w 592"/>
                <a:gd name="T15" fmla="*/ 0 h 591"/>
                <a:gd name="T16" fmla="*/ 591 w 592"/>
                <a:gd name="T17" fmla="*/ 295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2" h="591">
                  <a:moveTo>
                    <a:pt x="591" y="295"/>
                  </a:moveTo>
                  <a:lnTo>
                    <a:pt x="591" y="295"/>
                  </a:lnTo>
                  <a:cubicBezTo>
                    <a:pt x="591" y="459"/>
                    <a:pt x="459" y="590"/>
                    <a:pt x="295" y="590"/>
                  </a:cubicBezTo>
                  <a:lnTo>
                    <a:pt x="295" y="590"/>
                  </a:lnTo>
                  <a:cubicBezTo>
                    <a:pt x="132" y="590"/>
                    <a:pt x="0" y="459"/>
                    <a:pt x="0" y="295"/>
                  </a:cubicBezTo>
                  <a:lnTo>
                    <a:pt x="0" y="295"/>
                  </a:lnTo>
                  <a:cubicBezTo>
                    <a:pt x="0" y="132"/>
                    <a:pt x="132" y="0"/>
                    <a:pt x="295" y="0"/>
                  </a:cubicBezTo>
                  <a:lnTo>
                    <a:pt x="295" y="0"/>
                  </a:lnTo>
                  <a:cubicBezTo>
                    <a:pt x="459" y="0"/>
                    <a:pt x="591" y="132"/>
                    <a:pt x="591" y="29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64">
              <a:extLst>
                <a:ext uri="{FF2B5EF4-FFF2-40B4-BE49-F238E27FC236}">
                  <a16:creationId xmlns:a16="http://schemas.microsoft.com/office/drawing/2014/main" id="{D259450C-E81B-40AB-AF3A-EDDE7DED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3879" y="7307959"/>
              <a:ext cx="228857" cy="318075"/>
            </a:xfrm>
            <a:custGeom>
              <a:avLst/>
              <a:gdLst>
                <a:gd name="T0" fmla="*/ 123 w 258"/>
                <a:gd name="T1" fmla="*/ 307 h 361"/>
                <a:gd name="T2" fmla="*/ 123 w 258"/>
                <a:gd name="T3" fmla="*/ 307 h 361"/>
                <a:gd name="T4" fmla="*/ 110 w 258"/>
                <a:gd name="T5" fmla="*/ 282 h 361"/>
                <a:gd name="T6" fmla="*/ 110 w 258"/>
                <a:gd name="T7" fmla="*/ 165 h 361"/>
                <a:gd name="T8" fmla="*/ 110 w 258"/>
                <a:gd name="T9" fmla="*/ 165 h 361"/>
                <a:gd name="T10" fmla="*/ 188 w 258"/>
                <a:gd name="T11" fmla="*/ 236 h 361"/>
                <a:gd name="T12" fmla="*/ 188 w 258"/>
                <a:gd name="T13" fmla="*/ 236 h 361"/>
                <a:gd name="T14" fmla="*/ 123 w 258"/>
                <a:gd name="T15" fmla="*/ 307 h 361"/>
                <a:gd name="T16" fmla="*/ 132 w 258"/>
                <a:gd name="T17" fmla="*/ 52 h 361"/>
                <a:gd name="T18" fmla="*/ 132 w 258"/>
                <a:gd name="T19" fmla="*/ 52 h 361"/>
                <a:gd name="T20" fmla="*/ 184 w 258"/>
                <a:gd name="T21" fmla="*/ 103 h 361"/>
                <a:gd name="T22" fmla="*/ 184 w 258"/>
                <a:gd name="T23" fmla="*/ 103 h 361"/>
                <a:gd name="T24" fmla="*/ 110 w 258"/>
                <a:gd name="T25" fmla="*/ 150 h 361"/>
                <a:gd name="T26" fmla="*/ 110 w 258"/>
                <a:gd name="T27" fmla="*/ 80 h 361"/>
                <a:gd name="T28" fmla="*/ 110 w 258"/>
                <a:gd name="T29" fmla="*/ 80 h 361"/>
                <a:gd name="T30" fmla="*/ 132 w 258"/>
                <a:gd name="T31" fmla="*/ 52 h 361"/>
                <a:gd name="T32" fmla="*/ 257 w 258"/>
                <a:gd name="T33" fmla="*/ 237 h 361"/>
                <a:gd name="T34" fmla="*/ 257 w 258"/>
                <a:gd name="T35" fmla="*/ 237 h 361"/>
                <a:gd name="T36" fmla="*/ 182 w 258"/>
                <a:gd name="T37" fmla="*/ 158 h 361"/>
                <a:gd name="T38" fmla="*/ 182 w 258"/>
                <a:gd name="T39" fmla="*/ 158 h 361"/>
                <a:gd name="T40" fmla="*/ 236 w 258"/>
                <a:gd name="T41" fmla="*/ 104 h 361"/>
                <a:gd name="T42" fmla="*/ 236 w 258"/>
                <a:gd name="T43" fmla="*/ 104 h 361"/>
                <a:gd name="T44" fmla="*/ 167 w 258"/>
                <a:gd name="T45" fmla="*/ 46 h 361"/>
                <a:gd name="T46" fmla="*/ 167 w 258"/>
                <a:gd name="T47" fmla="*/ 0 h 361"/>
                <a:gd name="T48" fmla="*/ 146 w 258"/>
                <a:gd name="T49" fmla="*/ 0 h 361"/>
                <a:gd name="T50" fmla="*/ 146 w 258"/>
                <a:gd name="T51" fmla="*/ 43 h 361"/>
                <a:gd name="T52" fmla="*/ 146 w 258"/>
                <a:gd name="T53" fmla="*/ 43 h 361"/>
                <a:gd name="T54" fmla="*/ 136 w 258"/>
                <a:gd name="T55" fmla="*/ 42 h 361"/>
                <a:gd name="T56" fmla="*/ 110 w 258"/>
                <a:gd name="T57" fmla="*/ 42 h 361"/>
                <a:gd name="T58" fmla="*/ 110 w 258"/>
                <a:gd name="T59" fmla="*/ 0 h 361"/>
                <a:gd name="T60" fmla="*/ 89 w 258"/>
                <a:gd name="T61" fmla="*/ 0 h 361"/>
                <a:gd name="T62" fmla="*/ 89 w 258"/>
                <a:gd name="T63" fmla="*/ 42 h 361"/>
                <a:gd name="T64" fmla="*/ 24 w 258"/>
                <a:gd name="T65" fmla="*/ 42 h 361"/>
                <a:gd name="T66" fmla="*/ 0 w 258"/>
                <a:gd name="T67" fmla="*/ 42 h 361"/>
                <a:gd name="T68" fmla="*/ 0 w 258"/>
                <a:gd name="T69" fmla="*/ 67 h 361"/>
                <a:gd name="T70" fmla="*/ 41 w 258"/>
                <a:gd name="T71" fmla="*/ 67 h 361"/>
                <a:gd name="T72" fmla="*/ 41 w 258"/>
                <a:gd name="T73" fmla="*/ 67 h 361"/>
                <a:gd name="T74" fmla="*/ 42 w 258"/>
                <a:gd name="T75" fmla="*/ 75 h 361"/>
                <a:gd name="T76" fmla="*/ 42 w 258"/>
                <a:gd name="T77" fmla="*/ 287 h 361"/>
                <a:gd name="T78" fmla="*/ 42 w 258"/>
                <a:gd name="T79" fmla="*/ 287 h 361"/>
                <a:gd name="T80" fmla="*/ 41 w 258"/>
                <a:gd name="T81" fmla="*/ 294 h 361"/>
                <a:gd name="T82" fmla="*/ 0 w 258"/>
                <a:gd name="T83" fmla="*/ 294 h 361"/>
                <a:gd name="T84" fmla="*/ 0 w 258"/>
                <a:gd name="T85" fmla="*/ 320 h 361"/>
                <a:gd name="T86" fmla="*/ 89 w 258"/>
                <a:gd name="T87" fmla="*/ 320 h 361"/>
                <a:gd name="T88" fmla="*/ 89 w 258"/>
                <a:gd name="T89" fmla="*/ 360 h 361"/>
                <a:gd name="T90" fmla="*/ 110 w 258"/>
                <a:gd name="T91" fmla="*/ 360 h 361"/>
                <a:gd name="T92" fmla="*/ 110 w 258"/>
                <a:gd name="T93" fmla="*/ 319 h 361"/>
                <a:gd name="T94" fmla="*/ 110 w 258"/>
                <a:gd name="T95" fmla="*/ 319 h 361"/>
                <a:gd name="T96" fmla="*/ 133 w 258"/>
                <a:gd name="T97" fmla="*/ 319 h 361"/>
                <a:gd name="T98" fmla="*/ 133 w 258"/>
                <a:gd name="T99" fmla="*/ 319 h 361"/>
                <a:gd name="T100" fmla="*/ 146 w 258"/>
                <a:gd name="T101" fmla="*/ 318 h 361"/>
                <a:gd name="T102" fmla="*/ 146 w 258"/>
                <a:gd name="T103" fmla="*/ 360 h 361"/>
                <a:gd name="T104" fmla="*/ 167 w 258"/>
                <a:gd name="T105" fmla="*/ 360 h 361"/>
                <a:gd name="T106" fmla="*/ 167 w 258"/>
                <a:gd name="T107" fmla="*/ 317 h 361"/>
                <a:gd name="T108" fmla="*/ 167 w 258"/>
                <a:gd name="T109" fmla="*/ 317 h 361"/>
                <a:gd name="T110" fmla="*/ 257 w 258"/>
                <a:gd name="T111" fmla="*/ 23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8" h="361">
                  <a:moveTo>
                    <a:pt x="123" y="307"/>
                  </a:moveTo>
                  <a:lnTo>
                    <a:pt x="123" y="307"/>
                  </a:lnTo>
                  <a:cubicBezTo>
                    <a:pt x="110" y="307"/>
                    <a:pt x="110" y="296"/>
                    <a:pt x="110" y="282"/>
                  </a:cubicBezTo>
                  <a:lnTo>
                    <a:pt x="110" y="165"/>
                  </a:lnTo>
                  <a:lnTo>
                    <a:pt x="110" y="165"/>
                  </a:lnTo>
                  <a:cubicBezTo>
                    <a:pt x="179" y="165"/>
                    <a:pt x="188" y="196"/>
                    <a:pt x="188" y="236"/>
                  </a:cubicBezTo>
                  <a:lnTo>
                    <a:pt x="188" y="236"/>
                  </a:lnTo>
                  <a:cubicBezTo>
                    <a:pt x="188" y="275"/>
                    <a:pt x="168" y="307"/>
                    <a:pt x="123" y="307"/>
                  </a:cubicBezTo>
                  <a:close/>
                  <a:moveTo>
                    <a:pt x="132" y="52"/>
                  </a:moveTo>
                  <a:lnTo>
                    <a:pt x="132" y="52"/>
                  </a:lnTo>
                  <a:cubicBezTo>
                    <a:pt x="173" y="52"/>
                    <a:pt x="184" y="74"/>
                    <a:pt x="184" y="103"/>
                  </a:cubicBezTo>
                  <a:lnTo>
                    <a:pt x="184" y="103"/>
                  </a:lnTo>
                  <a:cubicBezTo>
                    <a:pt x="184" y="143"/>
                    <a:pt x="141" y="150"/>
                    <a:pt x="110" y="150"/>
                  </a:cubicBezTo>
                  <a:lnTo>
                    <a:pt x="110" y="80"/>
                  </a:lnTo>
                  <a:lnTo>
                    <a:pt x="110" y="80"/>
                  </a:lnTo>
                  <a:cubicBezTo>
                    <a:pt x="111" y="59"/>
                    <a:pt x="121" y="52"/>
                    <a:pt x="132" y="52"/>
                  </a:cubicBezTo>
                  <a:close/>
                  <a:moveTo>
                    <a:pt x="257" y="237"/>
                  </a:moveTo>
                  <a:lnTo>
                    <a:pt x="257" y="237"/>
                  </a:lnTo>
                  <a:cubicBezTo>
                    <a:pt x="257" y="201"/>
                    <a:pt x="232" y="169"/>
                    <a:pt x="182" y="158"/>
                  </a:cubicBezTo>
                  <a:lnTo>
                    <a:pt x="182" y="158"/>
                  </a:lnTo>
                  <a:cubicBezTo>
                    <a:pt x="223" y="150"/>
                    <a:pt x="236" y="130"/>
                    <a:pt x="236" y="104"/>
                  </a:cubicBezTo>
                  <a:lnTo>
                    <a:pt x="236" y="104"/>
                  </a:lnTo>
                  <a:cubicBezTo>
                    <a:pt x="236" y="77"/>
                    <a:pt x="209" y="54"/>
                    <a:pt x="167" y="46"/>
                  </a:cubicBezTo>
                  <a:lnTo>
                    <a:pt x="167" y="0"/>
                  </a:lnTo>
                  <a:lnTo>
                    <a:pt x="146" y="0"/>
                  </a:lnTo>
                  <a:lnTo>
                    <a:pt x="146" y="43"/>
                  </a:lnTo>
                  <a:lnTo>
                    <a:pt x="146" y="43"/>
                  </a:lnTo>
                  <a:cubicBezTo>
                    <a:pt x="143" y="43"/>
                    <a:pt x="139" y="42"/>
                    <a:pt x="136" y="42"/>
                  </a:cubicBezTo>
                  <a:lnTo>
                    <a:pt x="110" y="42"/>
                  </a:lnTo>
                  <a:lnTo>
                    <a:pt x="110" y="0"/>
                  </a:lnTo>
                  <a:lnTo>
                    <a:pt x="89" y="0"/>
                  </a:lnTo>
                  <a:lnTo>
                    <a:pt x="89" y="42"/>
                  </a:lnTo>
                  <a:lnTo>
                    <a:pt x="24" y="42"/>
                  </a:lnTo>
                  <a:lnTo>
                    <a:pt x="0" y="42"/>
                  </a:lnTo>
                  <a:lnTo>
                    <a:pt x="0" y="67"/>
                  </a:lnTo>
                  <a:lnTo>
                    <a:pt x="41" y="67"/>
                  </a:lnTo>
                  <a:lnTo>
                    <a:pt x="41" y="67"/>
                  </a:lnTo>
                  <a:cubicBezTo>
                    <a:pt x="42" y="70"/>
                    <a:pt x="42" y="72"/>
                    <a:pt x="42" y="75"/>
                  </a:cubicBezTo>
                  <a:lnTo>
                    <a:pt x="42" y="287"/>
                  </a:lnTo>
                  <a:lnTo>
                    <a:pt x="42" y="287"/>
                  </a:lnTo>
                  <a:cubicBezTo>
                    <a:pt x="42" y="290"/>
                    <a:pt x="42" y="293"/>
                    <a:pt x="41" y="294"/>
                  </a:cubicBezTo>
                  <a:lnTo>
                    <a:pt x="0" y="294"/>
                  </a:lnTo>
                  <a:lnTo>
                    <a:pt x="0" y="320"/>
                  </a:lnTo>
                  <a:lnTo>
                    <a:pt x="89" y="320"/>
                  </a:lnTo>
                  <a:lnTo>
                    <a:pt x="89" y="360"/>
                  </a:lnTo>
                  <a:lnTo>
                    <a:pt x="110" y="360"/>
                  </a:lnTo>
                  <a:lnTo>
                    <a:pt x="110" y="319"/>
                  </a:lnTo>
                  <a:lnTo>
                    <a:pt x="110" y="319"/>
                  </a:lnTo>
                  <a:cubicBezTo>
                    <a:pt x="123" y="319"/>
                    <a:pt x="133" y="319"/>
                    <a:pt x="133" y="319"/>
                  </a:cubicBezTo>
                  <a:lnTo>
                    <a:pt x="133" y="319"/>
                  </a:lnTo>
                  <a:cubicBezTo>
                    <a:pt x="138" y="319"/>
                    <a:pt x="142" y="319"/>
                    <a:pt x="146" y="318"/>
                  </a:cubicBezTo>
                  <a:lnTo>
                    <a:pt x="146" y="360"/>
                  </a:lnTo>
                  <a:lnTo>
                    <a:pt x="167" y="360"/>
                  </a:lnTo>
                  <a:lnTo>
                    <a:pt x="167" y="317"/>
                  </a:lnTo>
                  <a:lnTo>
                    <a:pt x="167" y="317"/>
                  </a:lnTo>
                  <a:cubicBezTo>
                    <a:pt x="232" y="309"/>
                    <a:pt x="257" y="276"/>
                    <a:pt x="257" y="2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6" name="Freeform 65">
            <a:extLst>
              <a:ext uri="{FF2B5EF4-FFF2-40B4-BE49-F238E27FC236}">
                <a16:creationId xmlns:a16="http://schemas.microsoft.com/office/drawing/2014/main" id="{A4CE8A48-218E-44F6-B174-0C41EDDD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42" y="3696647"/>
            <a:ext cx="3254448" cy="2424351"/>
          </a:xfrm>
          <a:custGeom>
            <a:avLst/>
            <a:gdLst>
              <a:gd name="T0" fmla="*/ 3543 w 3698"/>
              <a:gd name="T1" fmla="*/ 742 h 2754"/>
              <a:gd name="T2" fmla="*/ 3543 w 3698"/>
              <a:gd name="T3" fmla="*/ 742 h 2754"/>
              <a:gd name="T4" fmla="*/ 2320 w 3698"/>
              <a:gd name="T5" fmla="*/ 0 h 2754"/>
              <a:gd name="T6" fmla="*/ 2320 w 3698"/>
              <a:gd name="T7" fmla="*/ 0 h 2754"/>
              <a:gd name="T8" fmla="*/ 1097 w 3698"/>
              <a:gd name="T9" fmla="*/ 742 h 2754"/>
              <a:gd name="T10" fmla="*/ 393 w 3698"/>
              <a:gd name="T11" fmla="*/ 742 h 2754"/>
              <a:gd name="T12" fmla="*/ 0 w 3698"/>
              <a:gd name="T13" fmla="*/ 1376 h 2754"/>
              <a:gd name="T14" fmla="*/ 393 w 3698"/>
              <a:gd name="T15" fmla="*/ 2010 h 2754"/>
              <a:gd name="T16" fmla="*/ 1097 w 3698"/>
              <a:gd name="T17" fmla="*/ 2010 h 2754"/>
              <a:gd name="T18" fmla="*/ 1097 w 3698"/>
              <a:gd name="T19" fmla="*/ 2010 h 2754"/>
              <a:gd name="T20" fmla="*/ 2320 w 3698"/>
              <a:gd name="T21" fmla="*/ 2753 h 2754"/>
              <a:gd name="T22" fmla="*/ 2320 w 3698"/>
              <a:gd name="T23" fmla="*/ 2753 h 2754"/>
              <a:gd name="T24" fmla="*/ 3543 w 3698"/>
              <a:gd name="T25" fmla="*/ 2010 h 2754"/>
              <a:gd name="T26" fmla="*/ 3543 w 3698"/>
              <a:gd name="T27" fmla="*/ 2010 h 2754"/>
              <a:gd name="T28" fmla="*/ 3697 w 3698"/>
              <a:gd name="T29" fmla="*/ 1376 h 2754"/>
              <a:gd name="T30" fmla="*/ 3697 w 3698"/>
              <a:gd name="T31" fmla="*/ 1376 h 2754"/>
              <a:gd name="T32" fmla="*/ 3543 w 3698"/>
              <a:gd name="T33" fmla="*/ 742 h 2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8" h="2754">
                <a:moveTo>
                  <a:pt x="3543" y="742"/>
                </a:moveTo>
                <a:lnTo>
                  <a:pt x="3543" y="742"/>
                </a:lnTo>
                <a:cubicBezTo>
                  <a:pt x="3313" y="301"/>
                  <a:pt x="2852" y="0"/>
                  <a:pt x="2320" y="0"/>
                </a:cubicBezTo>
                <a:lnTo>
                  <a:pt x="2320" y="0"/>
                </a:lnTo>
                <a:cubicBezTo>
                  <a:pt x="1789" y="0"/>
                  <a:pt x="1327" y="301"/>
                  <a:pt x="1097" y="742"/>
                </a:cubicBezTo>
                <a:lnTo>
                  <a:pt x="393" y="742"/>
                </a:lnTo>
                <a:lnTo>
                  <a:pt x="0" y="1376"/>
                </a:lnTo>
                <a:lnTo>
                  <a:pt x="393" y="2010"/>
                </a:lnTo>
                <a:lnTo>
                  <a:pt x="1097" y="2010"/>
                </a:lnTo>
                <a:lnTo>
                  <a:pt x="1097" y="2010"/>
                </a:lnTo>
                <a:cubicBezTo>
                  <a:pt x="1327" y="2452"/>
                  <a:pt x="1789" y="2753"/>
                  <a:pt x="2320" y="2753"/>
                </a:cubicBezTo>
                <a:lnTo>
                  <a:pt x="2320" y="2753"/>
                </a:lnTo>
                <a:cubicBezTo>
                  <a:pt x="2852" y="2753"/>
                  <a:pt x="3313" y="2452"/>
                  <a:pt x="3543" y="2010"/>
                </a:cubicBezTo>
                <a:lnTo>
                  <a:pt x="3543" y="2010"/>
                </a:lnTo>
                <a:cubicBezTo>
                  <a:pt x="3641" y="1820"/>
                  <a:pt x="3697" y="1605"/>
                  <a:pt x="3697" y="1376"/>
                </a:cubicBezTo>
                <a:lnTo>
                  <a:pt x="3697" y="1376"/>
                </a:lnTo>
                <a:cubicBezTo>
                  <a:pt x="3697" y="1147"/>
                  <a:pt x="3641" y="931"/>
                  <a:pt x="3543" y="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7" name="Freeform 66">
            <a:extLst>
              <a:ext uri="{FF2B5EF4-FFF2-40B4-BE49-F238E27FC236}">
                <a16:creationId xmlns:a16="http://schemas.microsoft.com/office/drawing/2014/main" id="{CF738B58-6FAA-4A45-AFC7-ACC48424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1" y="3851805"/>
            <a:ext cx="2106276" cy="2106276"/>
          </a:xfrm>
          <a:custGeom>
            <a:avLst/>
            <a:gdLst>
              <a:gd name="T0" fmla="*/ 2394 w 2395"/>
              <a:gd name="T1" fmla="*/ 1196 h 2394"/>
              <a:gd name="T2" fmla="*/ 2394 w 2395"/>
              <a:gd name="T3" fmla="*/ 1196 h 2394"/>
              <a:gd name="T4" fmla="*/ 1198 w 2395"/>
              <a:gd name="T5" fmla="*/ 2393 h 2394"/>
              <a:gd name="T6" fmla="*/ 1198 w 2395"/>
              <a:gd name="T7" fmla="*/ 2393 h 2394"/>
              <a:gd name="T8" fmla="*/ 0 w 2395"/>
              <a:gd name="T9" fmla="*/ 1196 h 2394"/>
              <a:gd name="T10" fmla="*/ 0 w 2395"/>
              <a:gd name="T11" fmla="*/ 1196 h 2394"/>
              <a:gd name="T12" fmla="*/ 1198 w 2395"/>
              <a:gd name="T13" fmla="*/ 0 h 2394"/>
              <a:gd name="T14" fmla="*/ 1198 w 2395"/>
              <a:gd name="T15" fmla="*/ 0 h 2394"/>
              <a:gd name="T16" fmla="*/ 2394 w 2395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5" h="2394">
                <a:moveTo>
                  <a:pt x="2394" y="1196"/>
                </a:moveTo>
                <a:lnTo>
                  <a:pt x="2394" y="1196"/>
                </a:lnTo>
                <a:cubicBezTo>
                  <a:pt x="2394" y="1857"/>
                  <a:pt x="1859" y="2393"/>
                  <a:pt x="1198" y="2393"/>
                </a:cubicBezTo>
                <a:lnTo>
                  <a:pt x="1198" y="2393"/>
                </a:lnTo>
                <a:cubicBezTo>
                  <a:pt x="537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7" y="0"/>
                  <a:pt x="1198" y="0"/>
                </a:cubicBezTo>
                <a:lnTo>
                  <a:pt x="1198" y="0"/>
                </a:lnTo>
                <a:cubicBezTo>
                  <a:pt x="1859" y="0"/>
                  <a:pt x="2394" y="535"/>
                  <a:pt x="2394" y="1196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6A463D9F-7272-42D6-8D8D-E96F717C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010" y="4214617"/>
            <a:ext cx="1242015" cy="1381840"/>
          </a:xfrm>
          <a:custGeom>
            <a:avLst/>
            <a:gdLst>
              <a:gd name="connsiteX0" fmla="*/ 122604 w 1242015"/>
              <a:gd name="connsiteY0" fmla="*/ 1074833 h 1381840"/>
              <a:gd name="connsiteX1" fmla="*/ 121734 w 1242015"/>
              <a:gd name="connsiteY1" fmla="*/ 1108765 h 1381840"/>
              <a:gd name="connsiteX2" fmla="*/ 154795 w 1242015"/>
              <a:gd name="connsiteY2" fmla="*/ 1107895 h 1381840"/>
              <a:gd name="connsiteX3" fmla="*/ 155665 w 1242015"/>
              <a:gd name="connsiteY3" fmla="*/ 1074833 h 1381840"/>
              <a:gd name="connsiteX4" fmla="*/ 122604 w 1242015"/>
              <a:gd name="connsiteY4" fmla="*/ 1074833 h 1381840"/>
              <a:gd name="connsiteX5" fmla="*/ 133044 w 1242015"/>
              <a:gd name="connsiteY5" fmla="*/ 1048731 h 1381840"/>
              <a:gd name="connsiteX6" fmla="*/ 142615 w 1242015"/>
              <a:gd name="connsiteY6" fmla="*/ 1048731 h 1381840"/>
              <a:gd name="connsiteX7" fmla="*/ 181767 w 1242015"/>
              <a:gd name="connsiteY7" fmla="*/ 1087884 h 1381840"/>
              <a:gd name="connsiteX8" fmla="*/ 181767 w 1242015"/>
              <a:gd name="connsiteY8" fmla="*/ 1097454 h 1381840"/>
              <a:gd name="connsiteX9" fmla="*/ 145225 w 1242015"/>
              <a:gd name="connsiteY9" fmla="*/ 1133996 h 1381840"/>
              <a:gd name="connsiteX10" fmla="*/ 134784 w 1242015"/>
              <a:gd name="connsiteY10" fmla="*/ 1133996 h 1381840"/>
              <a:gd name="connsiteX11" fmla="*/ 95632 w 1242015"/>
              <a:gd name="connsiteY11" fmla="*/ 1094844 h 1381840"/>
              <a:gd name="connsiteX12" fmla="*/ 95632 w 1242015"/>
              <a:gd name="connsiteY12" fmla="*/ 1085273 h 1381840"/>
              <a:gd name="connsiteX13" fmla="*/ 152395 w 1242015"/>
              <a:gd name="connsiteY13" fmla="*/ 981685 h 1381840"/>
              <a:gd name="connsiteX14" fmla="*/ 144490 w 1242015"/>
              <a:gd name="connsiteY14" fmla="*/ 984323 h 1381840"/>
              <a:gd name="connsiteX15" fmla="*/ 36451 w 1242015"/>
              <a:gd name="connsiteY15" fmla="*/ 1092497 h 1381840"/>
              <a:gd name="connsiteX16" fmla="*/ 36451 w 1242015"/>
              <a:gd name="connsiteY16" fmla="*/ 1107448 h 1381840"/>
              <a:gd name="connsiteX17" fmla="*/ 273608 w 1242015"/>
              <a:gd name="connsiteY17" fmla="*/ 1344023 h 1381840"/>
              <a:gd name="connsiteX18" fmla="*/ 287662 w 1242015"/>
              <a:gd name="connsiteY18" fmla="*/ 1344023 h 1381840"/>
              <a:gd name="connsiteX19" fmla="*/ 395700 w 1242015"/>
              <a:gd name="connsiteY19" fmla="*/ 1235849 h 1381840"/>
              <a:gd name="connsiteX20" fmla="*/ 395700 w 1242015"/>
              <a:gd name="connsiteY20" fmla="*/ 1221778 h 1381840"/>
              <a:gd name="connsiteX21" fmla="*/ 159422 w 1242015"/>
              <a:gd name="connsiteY21" fmla="*/ 984323 h 1381840"/>
              <a:gd name="connsiteX22" fmla="*/ 152395 w 1242015"/>
              <a:gd name="connsiteY22" fmla="*/ 981685 h 1381840"/>
              <a:gd name="connsiteX23" fmla="*/ 1118369 w 1242015"/>
              <a:gd name="connsiteY23" fmla="*/ 853834 h 1381840"/>
              <a:gd name="connsiteX24" fmla="*/ 1062374 w 1242015"/>
              <a:gd name="connsiteY24" fmla="*/ 883186 h 1381840"/>
              <a:gd name="connsiteX25" fmla="*/ 961363 w 1242015"/>
              <a:gd name="connsiteY25" fmla="*/ 1002792 h 1381840"/>
              <a:gd name="connsiteX26" fmla="*/ 923593 w 1242015"/>
              <a:gd name="connsiteY26" fmla="*/ 1022140 h 1381840"/>
              <a:gd name="connsiteX27" fmla="*/ 923593 w 1242015"/>
              <a:gd name="connsiteY27" fmla="*/ 1024779 h 1381840"/>
              <a:gd name="connsiteX28" fmla="*/ 923593 w 1242015"/>
              <a:gd name="connsiteY28" fmla="*/ 1030055 h 1381840"/>
              <a:gd name="connsiteX29" fmla="*/ 821704 w 1242015"/>
              <a:gd name="connsiteY29" fmla="*/ 1132073 h 1381840"/>
              <a:gd name="connsiteX30" fmla="*/ 480022 w 1242015"/>
              <a:gd name="connsiteY30" fmla="*/ 1132073 h 1381840"/>
              <a:gd name="connsiteX31" fmla="*/ 463334 w 1242015"/>
              <a:gd name="connsiteY31" fmla="*/ 1115363 h 1381840"/>
              <a:gd name="connsiteX32" fmla="*/ 480022 w 1242015"/>
              <a:gd name="connsiteY32" fmla="*/ 1098654 h 1381840"/>
              <a:gd name="connsiteX33" fmla="*/ 821704 w 1242015"/>
              <a:gd name="connsiteY33" fmla="*/ 1098654 h 1381840"/>
              <a:gd name="connsiteX34" fmla="*/ 890216 w 1242015"/>
              <a:gd name="connsiteY34" fmla="*/ 1030055 h 1381840"/>
              <a:gd name="connsiteX35" fmla="*/ 890216 w 1242015"/>
              <a:gd name="connsiteY35" fmla="*/ 1024779 h 1381840"/>
              <a:gd name="connsiteX36" fmla="*/ 821704 w 1242015"/>
              <a:gd name="connsiteY36" fmla="*/ 957060 h 1381840"/>
              <a:gd name="connsiteX37" fmla="*/ 625830 w 1242015"/>
              <a:gd name="connsiteY37" fmla="*/ 957060 h 1381840"/>
              <a:gd name="connsiteX38" fmla="*/ 596844 w 1242015"/>
              <a:gd name="connsiteY38" fmla="*/ 935953 h 1381840"/>
              <a:gd name="connsiteX39" fmla="*/ 530967 w 1242015"/>
              <a:gd name="connsiteY39" fmla="*/ 906931 h 1381840"/>
              <a:gd name="connsiteX40" fmla="*/ 292054 w 1242015"/>
              <a:gd name="connsiteY40" fmla="*/ 906931 h 1381840"/>
              <a:gd name="connsiteX41" fmla="*/ 273608 w 1242015"/>
              <a:gd name="connsiteY41" fmla="*/ 913967 h 1381840"/>
              <a:gd name="connsiteX42" fmla="*/ 207731 w 1242015"/>
              <a:gd name="connsiteY42" fmla="*/ 985203 h 1381840"/>
              <a:gd name="connsiteX43" fmla="*/ 408875 w 1242015"/>
              <a:gd name="connsiteY43" fmla="*/ 1186600 h 1381840"/>
              <a:gd name="connsiteX44" fmla="*/ 735625 w 1242015"/>
              <a:gd name="connsiteY44" fmla="*/ 1186600 h 1381840"/>
              <a:gd name="connsiteX45" fmla="*/ 745286 w 1242015"/>
              <a:gd name="connsiteY45" fmla="*/ 1187479 h 1381840"/>
              <a:gd name="connsiteX46" fmla="*/ 963119 w 1242015"/>
              <a:gd name="connsiteY46" fmla="*/ 1187479 h 1381840"/>
              <a:gd name="connsiteX47" fmla="*/ 1059739 w 1242015"/>
              <a:gd name="connsiteY47" fmla="*/ 1141747 h 1381840"/>
              <a:gd name="connsiteX48" fmla="*/ 1188857 w 1242015"/>
              <a:gd name="connsiteY48" fmla="*/ 988721 h 1381840"/>
              <a:gd name="connsiteX49" fmla="*/ 1207303 w 1242015"/>
              <a:gd name="connsiteY49" fmla="*/ 928038 h 1381840"/>
              <a:gd name="connsiteX50" fmla="*/ 1178317 w 1242015"/>
              <a:gd name="connsiteY50" fmla="*/ 872632 h 1381840"/>
              <a:gd name="connsiteX51" fmla="*/ 1118369 w 1242015"/>
              <a:gd name="connsiteY51" fmla="*/ 853834 h 1381840"/>
              <a:gd name="connsiteX52" fmla="*/ 616168 w 1242015"/>
              <a:gd name="connsiteY52" fmla="*/ 370461 h 1381840"/>
              <a:gd name="connsiteX53" fmla="*/ 350904 w 1242015"/>
              <a:gd name="connsiteY53" fmla="*/ 769735 h 1381840"/>
              <a:gd name="connsiteX54" fmla="*/ 348269 w 1242015"/>
              <a:gd name="connsiteY54" fmla="*/ 872632 h 1381840"/>
              <a:gd name="connsiteX55" fmla="*/ 530967 w 1242015"/>
              <a:gd name="connsiteY55" fmla="*/ 872632 h 1381840"/>
              <a:gd name="connsiteX56" fmla="*/ 622316 w 1242015"/>
              <a:gd name="connsiteY56" fmla="*/ 913087 h 1381840"/>
              <a:gd name="connsiteX57" fmla="*/ 631100 w 1242015"/>
              <a:gd name="connsiteY57" fmla="*/ 922761 h 1381840"/>
              <a:gd name="connsiteX58" fmla="*/ 725963 w 1242015"/>
              <a:gd name="connsiteY58" fmla="*/ 922761 h 1381840"/>
              <a:gd name="connsiteX59" fmla="*/ 725963 w 1242015"/>
              <a:gd name="connsiteY59" fmla="*/ 883186 h 1381840"/>
              <a:gd name="connsiteX60" fmla="*/ 709274 w 1242015"/>
              <a:gd name="connsiteY60" fmla="*/ 883186 h 1381840"/>
              <a:gd name="connsiteX61" fmla="*/ 653059 w 1242015"/>
              <a:gd name="connsiteY61" fmla="*/ 826900 h 1381840"/>
              <a:gd name="connsiteX62" fmla="*/ 670626 w 1242015"/>
              <a:gd name="connsiteY62" fmla="*/ 810190 h 1381840"/>
              <a:gd name="connsiteX63" fmla="*/ 687315 w 1242015"/>
              <a:gd name="connsiteY63" fmla="*/ 826900 h 1381840"/>
              <a:gd name="connsiteX64" fmla="*/ 709274 w 1242015"/>
              <a:gd name="connsiteY64" fmla="*/ 848887 h 1381840"/>
              <a:gd name="connsiteX65" fmla="*/ 751435 w 1242015"/>
              <a:gd name="connsiteY65" fmla="*/ 848887 h 1381840"/>
              <a:gd name="connsiteX66" fmla="*/ 798866 w 1242015"/>
              <a:gd name="connsiteY66" fmla="*/ 801396 h 1381840"/>
              <a:gd name="connsiteX67" fmla="*/ 774272 w 1242015"/>
              <a:gd name="connsiteY67" fmla="*/ 764459 h 1381840"/>
              <a:gd name="connsiteX68" fmla="*/ 697855 w 1242015"/>
              <a:gd name="connsiteY68" fmla="*/ 732798 h 1381840"/>
              <a:gd name="connsiteX69" fmla="*/ 653059 w 1242015"/>
              <a:gd name="connsiteY69" fmla="*/ 664200 h 1381840"/>
              <a:gd name="connsiteX70" fmla="*/ 725963 w 1242015"/>
              <a:gd name="connsiteY70" fmla="*/ 585928 h 1381840"/>
              <a:gd name="connsiteX71" fmla="*/ 725963 w 1242015"/>
              <a:gd name="connsiteY71" fmla="*/ 538437 h 1381840"/>
              <a:gd name="connsiteX72" fmla="*/ 742651 w 1242015"/>
              <a:gd name="connsiteY72" fmla="*/ 521728 h 1381840"/>
              <a:gd name="connsiteX73" fmla="*/ 760219 w 1242015"/>
              <a:gd name="connsiteY73" fmla="*/ 538437 h 1381840"/>
              <a:gd name="connsiteX74" fmla="*/ 760219 w 1242015"/>
              <a:gd name="connsiteY74" fmla="*/ 585928 h 1381840"/>
              <a:gd name="connsiteX75" fmla="*/ 776907 w 1242015"/>
              <a:gd name="connsiteY75" fmla="*/ 585928 h 1381840"/>
              <a:gd name="connsiteX76" fmla="*/ 833122 w 1242015"/>
              <a:gd name="connsiteY76" fmla="*/ 642214 h 1381840"/>
              <a:gd name="connsiteX77" fmla="*/ 815555 w 1242015"/>
              <a:gd name="connsiteY77" fmla="*/ 658923 h 1381840"/>
              <a:gd name="connsiteX78" fmla="*/ 798866 w 1242015"/>
              <a:gd name="connsiteY78" fmla="*/ 642214 h 1381840"/>
              <a:gd name="connsiteX79" fmla="*/ 776907 w 1242015"/>
              <a:gd name="connsiteY79" fmla="*/ 620227 h 1381840"/>
              <a:gd name="connsiteX80" fmla="*/ 731233 w 1242015"/>
              <a:gd name="connsiteY80" fmla="*/ 620227 h 1381840"/>
              <a:gd name="connsiteX81" fmla="*/ 687315 w 1242015"/>
              <a:gd name="connsiteY81" fmla="*/ 664200 h 1381840"/>
              <a:gd name="connsiteX82" fmla="*/ 711031 w 1242015"/>
              <a:gd name="connsiteY82" fmla="*/ 700258 h 1381840"/>
              <a:gd name="connsiteX83" fmla="*/ 787448 w 1242015"/>
              <a:gd name="connsiteY83" fmla="*/ 733677 h 1381840"/>
              <a:gd name="connsiteX84" fmla="*/ 833122 w 1242015"/>
              <a:gd name="connsiteY84" fmla="*/ 801396 h 1381840"/>
              <a:gd name="connsiteX85" fmla="*/ 760219 w 1242015"/>
              <a:gd name="connsiteY85" fmla="*/ 882306 h 1381840"/>
              <a:gd name="connsiteX86" fmla="*/ 760219 w 1242015"/>
              <a:gd name="connsiteY86" fmla="*/ 922761 h 1381840"/>
              <a:gd name="connsiteX87" fmla="*/ 821704 w 1242015"/>
              <a:gd name="connsiteY87" fmla="*/ 922761 h 1381840"/>
              <a:gd name="connsiteX88" fmla="*/ 917445 w 1242015"/>
              <a:gd name="connsiteY88" fmla="*/ 988721 h 1381840"/>
              <a:gd name="connsiteX89" fmla="*/ 920080 w 1242015"/>
              <a:gd name="connsiteY89" fmla="*/ 988721 h 1381840"/>
              <a:gd name="connsiteX90" fmla="*/ 935012 w 1242015"/>
              <a:gd name="connsiteY90" fmla="*/ 980806 h 1381840"/>
              <a:gd name="connsiteX91" fmla="*/ 1036023 w 1242015"/>
              <a:gd name="connsiteY91" fmla="*/ 861199 h 1381840"/>
              <a:gd name="connsiteX92" fmla="*/ 1124737 w 1242015"/>
              <a:gd name="connsiteY92" fmla="*/ 818985 h 1381840"/>
              <a:gd name="connsiteX93" fmla="*/ 1122276 w 1242015"/>
              <a:gd name="connsiteY93" fmla="*/ 771338 h 1381840"/>
              <a:gd name="connsiteX94" fmla="*/ 1122102 w 1242015"/>
              <a:gd name="connsiteY94" fmla="*/ 767976 h 1381840"/>
              <a:gd name="connsiteX95" fmla="*/ 855081 w 1242015"/>
              <a:gd name="connsiteY95" fmla="*/ 370461 h 1381840"/>
              <a:gd name="connsiteX96" fmla="*/ 811895 w 1242015"/>
              <a:gd name="connsiteY96" fmla="*/ 370461 h 1381840"/>
              <a:gd name="connsiteX97" fmla="*/ 656682 w 1242015"/>
              <a:gd name="connsiteY97" fmla="*/ 34067 h 1381840"/>
              <a:gd name="connsiteX98" fmla="*/ 565223 w 1242015"/>
              <a:gd name="connsiteY98" fmla="*/ 41543 h 1381840"/>
              <a:gd name="connsiteX99" fmla="*/ 559953 w 1242015"/>
              <a:gd name="connsiteY99" fmla="*/ 45060 h 1381840"/>
              <a:gd name="connsiteX100" fmla="*/ 559075 w 1242015"/>
              <a:gd name="connsiteY100" fmla="*/ 51217 h 1381840"/>
              <a:gd name="connsiteX101" fmla="*/ 660086 w 1242015"/>
              <a:gd name="connsiteY101" fmla="*/ 296586 h 1381840"/>
              <a:gd name="connsiteX102" fmla="*/ 694342 w 1242015"/>
              <a:gd name="connsiteY102" fmla="*/ 296586 h 1381840"/>
              <a:gd name="connsiteX103" fmla="*/ 663324 w 1242015"/>
              <a:gd name="connsiteY103" fmla="*/ 178571 h 1381840"/>
              <a:gd name="connsiteX104" fmla="*/ 646032 w 1242015"/>
              <a:gd name="connsiteY104" fmla="*/ 112779 h 1381840"/>
              <a:gd name="connsiteX105" fmla="*/ 658329 w 1242015"/>
              <a:gd name="connsiteY105" fmla="*/ 92551 h 1381840"/>
              <a:gd name="connsiteX106" fmla="*/ 679410 w 1242015"/>
              <a:gd name="connsiteY106" fmla="*/ 104864 h 1381840"/>
              <a:gd name="connsiteX107" fmla="*/ 715663 w 1242015"/>
              <a:gd name="connsiteY107" fmla="*/ 246170 h 1381840"/>
              <a:gd name="connsiteX108" fmla="*/ 728598 w 1242015"/>
              <a:gd name="connsiteY108" fmla="*/ 296586 h 1381840"/>
              <a:gd name="connsiteX109" fmla="*/ 734746 w 1242015"/>
              <a:gd name="connsiteY109" fmla="*/ 296586 h 1381840"/>
              <a:gd name="connsiteX110" fmla="*/ 741692 w 1242015"/>
              <a:gd name="connsiteY110" fmla="*/ 279788 h 1381840"/>
              <a:gd name="connsiteX111" fmla="*/ 791839 w 1242015"/>
              <a:gd name="connsiteY111" fmla="*/ 158511 h 1381840"/>
              <a:gd name="connsiteX112" fmla="*/ 813798 w 1242015"/>
              <a:gd name="connsiteY112" fmla="*/ 149716 h 1381840"/>
              <a:gd name="connsiteX113" fmla="*/ 822582 w 1242015"/>
              <a:gd name="connsiteY113" fmla="*/ 171703 h 1381840"/>
              <a:gd name="connsiteX114" fmla="*/ 770759 w 1242015"/>
              <a:gd name="connsiteY114" fmla="*/ 296586 h 1381840"/>
              <a:gd name="connsiteX115" fmla="*/ 811163 w 1242015"/>
              <a:gd name="connsiteY115" fmla="*/ 296586 h 1381840"/>
              <a:gd name="connsiteX116" fmla="*/ 930620 w 1242015"/>
              <a:gd name="connsiteY116" fmla="*/ 61770 h 1381840"/>
              <a:gd name="connsiteX117" fmla="*/ 930620 w 1242015"/>
              <a:gd name="connsiteY117" fmla="*/ 55614 h 1381840"/>
              <a:gd name="connsiteX118" fmla="*/ 924472 w 1242015"/>
              <a:gd name="connsiteY118" fmla="*/ 51217 h 1381840"/>
              <a:gd name="connsiteX119" fmla="*/ 923593 w 1242015"/>
              <a:gd name="connsiteY119" fmla="*/ 51217 h 1381840"/>
              <a:gd name="connsiteX120" fmla="*/ 756705 w 1242015"/>
              <a:gd name="connsiteY120" fmla="*/ 42422 h 1381840"/>
              <a:gd name="connsiteX121" fmla="*/ 656682 w 1242015"/>
              <a:gd name="connsiteY121" fmla="*/ 34067 h 1381840"/>
              <a:gd name="connsiteX122" fmla="*/ 656572 w 1242015"/>
              <a:gd name="connsiteY122" fmla="*/ 208 h 1381840"/>
              <a:gd name="connsiteX123" fmla="*/ 760219 w 1242015"/>
              <a:gd name="connsiteY123" fmla="*/ 8123 h 1381840"/>
              <a:gd name="connsiteX124" fmla="*/ 922715 w 1242015"/>
              <a:gd name="connsiteY124" fmla="*/ 16918 h 1381840"/>
              <a:gd name="connsiteX125" fmla="*/ 959606 w 1242015"/>
              <a:gd name="connsiteY125" fmla="*/ 37145 h 1381840"/>
              <a:gd name="connsiteX126" fmla="*/ 961363 w 1242015"/>
              <a:gd name="connsiteY126" fmla="*/ 77600 h 1381840"/>
              <a:gd name="connsiteX127" fmla="*/ 849811 w 1242015"/>
              <a:gd name="connsiteY127" fmla="*/ 296586 h 1381840"/>
              <a:gd name="connsiteX128" fmla="*/ 887581 w 1242015"/>
              <a:gd name="connsiteY128" fmla="*/ 296586 h 1381840"/>
              <a:gd name="connsiteX129" fmla="*/ 905148 w 1242015"/>
              <a:gd name="connsiteY129" fmla="*/ 313296 h 1381840"/>
              <a:gd name="connsiteX130" fmla="*/ 889337 w 1242015"/>
              <a:gd name="connsiteY130" fmla="*/ 330005 h 1381840"/>
              <a:gd name="connsiteX131" fmla="*/ 890216 w 1242015"/>
              <a:gd name="connsiteY131" fmla="*/ 335282 h 1381840"/>
              <a:gd name="connsiteX132" fmla="*/ 890216 w 1242015"/>
              <a:gd name="connsiteY132" fmla="*/ 336162 h 1381840"/>
              <a:gd name="connsiteX133" fmla="*/ 892851 w 1242015"/>
              <a:gd name="connsiteY133" fmla="*/ 336162 h 1381840"/>
              <a:gd name="connsiteX134" fmla="*/ 910418 w 1242015"/>
              <a:gd name="connsiteY134" fmla="*/ 353751 h 1381840"/>
              <a:gd name="connsiteX135" fmla="*/ 900756 w 1242015"/>
              <a:gd name="connsiteY135" fmla="*/ 368702 h 1381840"/>
              <a:gd name="connsiteX136" fmla="*/ 1156358 w 1242015"/>
              <a:gd name="connsiteY136" fmla="*/ 765338 h 1381840"/>
              <a:gd name="connsiteX137" fmla="*/ 1157885 w 1242015"/>
              <a:gd name="connsiteY137" fmla="*/ 817330 h 1381840"/>
              <a:gd name="connsiteX138" fmla="*/ 1158115 w 1242015"/>
              <a:gd name="connsiteY138" fmla="*/ 825141 h 1381840"/>
              <a:gd name="connsiteX139" fmla="*/ 1167616 w 1242015"/>
              <a:gd name="connsiteY139" fmla="*/ 829898 h 1381840"/>
              <a:gd name="connsiteX140" fmla="*/ 1200276 w 1242015"/>
              <a:gd name="connsiteY140" fmla="*/ 846248 h 1381840"/>
              <a:gd name="connsiteX141" fmla="*/ 1241559 w 1242015"/>
              <a:gd name="connsiteY141" fmla="*/ 925400 h 1381840"/>
              <a:gd name="connsiteX142" fmla="*/ 1215208 w 1242015"/>
              <a:gd name="connsiteY142" fmla="*/ 1010707 h 1381840"/>
              <a:gd name="connsiteX143" fmla="*/ 1085211 w 1242015"/>
              <a:gd name="connsiteY143" fmla="*/ 1164613 h 1381840"/>
              <a:gd name="connsiteX144" fmla="*/ 963119 w 1242015"/>
              <a:gd name="connsiteY144" fmla="*/ 1220899 h 1381840"/>
              <a:gd name="connsiteX145" fmla="*/ 745286 w 1242015"/>
              <a:gd name="connsiteY145" fmla="*/ 1220899 h 1381840"/>
              <a:gd name="connsiteX146" fmla="*/ 732989 w 1242015"/>
              <a:gd name="connsiteY146" fmla="*/ 1220899 h 1381840"/>
              <a:gd name="connsiteX147" fmla="*/ 432591 w 1242015"/>
              <a:gd name="connsiteY147" fmla="*/ 1220899 h 1381840"/>
              <a:gd name="connsiteX148" fmla="*/ 433469 w 1242015"/>
              <a:gd name="connsiteY148" fmla="*/ 1229693 h 1381840"/>
              <a:gd name="connsiteX149" fmla="*/ 420294 w 1242015"/>
              <a:gd name="connsiteY149" fmla="*/ 1260474 h 1381840"/>
              <a:gd name="connsiteX150" fmla="*/ 312256 w 1242015"/>
              <a:gd name="connsiteY150" fmla="*/ 1368648 h 1381840"/>
              <a:gd name="connsiteX151" fmla="*/ 279757 w 1242015"/>
              <a:gd name="connsiteY151" fmla="*/ 1381840 h 1381840"/>
              <a:gd name="connsiteX152" fmla="*/ 249014 w 1242015"/>
              <a:gd name="connsiteY152" fmla="*/ 1368648 h 1381840"/>
              <a:gd name="connsiteX153" fmla="*/ 11857 w 1242015"/>
              <a:gd name="connsiteY153" fmla="*/ 1132073 h 1381840"/>
              <a:gd name="connsiteX154" fmla="*/ 11857 w 1242015"/>
              <a:gd name="connsiteY154" fmla="*/ 1068752 h 1381840"/>
              <a:gd name="connsiteX155" fmla="*/ 120774 w 1242015"/>
              <a:gd name="connsiteY155" fmla="*/ 961458 h 1381840"/>
              <a:gd name="connsiteX156" fmla="*/ 184016 w 1242015"/>
              <a:gd name="connsiteY156" fmla="*/ 961458 h 1381840"/>
              <a:gd name="connsiteX157" fmla="*/ 248136 w 1242015"/>
              <a:gd name="connsiteY157" fmla="*/ 891101 h 1381840"/>
              <a:gd name="connsiteX158" fmla="*/ 292054 w 1242015"/>
              <a:gd name="connsiteY158" fmla="*/ 872632 h 1381840"/>
              <a:gd name="connsiteX159" fmla="*/ 314891 w 1242015"/>
              <a:gd name="connsiteY159" fmla="*/ 872632 h 1381840"/>
              <a:gd name="connsiteX160" fmla="*/ 317526 w 1242015"/>
              <a:gd name="connsiteY160" fmla="*/ 764459 h 1381840"/>
              <a:gd name="connsiteX161" fmla="*/ 574007 w 1242015"/>
              <a:gd name="connsiteY161" fmla="*/ 366063 h 1381840"/>
              <a:gd name="connsiteX162" fmla="*/ 567858 w 1242015"/>
              <a:gd name="connsiteY162" fmla="*/ 353751 h 1381840"/>
              <a:gd name="connsiteX163" fmla="*/ 585425 w 1242015"/>
              <a:gd name="connsiteY163" fmla="*/ 336162 h 1381840"/>
              <a:gd name="connsiteX164" fmla="*/ 588060 w 1242015"/>
              <a:gd name="connsiteY164" fmla="*/ 336162 h 1381840"/>
              <a:gd name="connsiteX165" fmla="*/ 587182 w 1242015"/>
              <a:gd name="connsiteY165" fmla="*/ 335282 h 1381840"/>
              <a:gd name="connsiteX166" fmla="*/ 588060 w 1242015"/>
              <a:gd name="connsiteY166" fmla="*/ 330005 h 1381840"/>
              <a:gd name="connsiteX167" fmla="*/ 573128 w 1242015"/>
              <a:gd name="connsiteY167" fmla="*/ 313296 h 1381840"/>
              <a:gd name="connsiteX168" fmla="*/ 590695 w 1242015"/>
              <a:gd name="connsiteY168" fmla="*/ 296586 h 1381840"/>
              <a:gd name="connsiteX169" fmla="*/ 623195 w 1242015"/>
              <a:gd name="connsiteY169" fmla="*/ 296586 h 1381840"/>
              <a:gd name="connsiteX170" fmla="*/ 528332 w 1242015"/>
              <a:gd name="connsiteY170" fmla="*/ 64409 h 1381840"/>
              <a:gd name="connsiteX171" fmla="*/ 530089 w 1242015"/>
              <a:gd name="connsiteY171" fmla="*/ 29230 h 1381840"/>
              <a:gd name="connsiteX172" fmla="*/ 558196 w 1242015"/>
              <a:gd name="connsiteY172" fmla="*/ 8123 h 1381840"/>
              <a:gd name="connsiteX173" fmla="*/ 656572 w 1242015"/>
              <a:gd name="connsiteY173" fmla="*/ 208 h 138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242015" h="1381840">
                <a:moveTo>
                  <a:pt x="122604" y="1074833"/>
                </a:moveTo>
                <a:cubicBezTo>
                  <a:pt x="126084" y="1086143"/>
                  <a:pt x="126084" y="1098324"/>
                  <a:pt x="121734" y="1108765"/>
                </a:cubicBezTo>
                <a:cubicBezTo>
                  <a:pt x="132174" y="1103544"/>
                  <a:pt x="144355" y="1103544"/>
                  <a:pt x="154795" y="1107895"/>
                </a:cubicBezTo>
                <a:cubicBezTo>
                  <a:pt x="151315" y="1096584"/>
                  <a:pt x="152185" y="1085273"/>
                  <a:pt x="155665" y="1074833"/>
                </a:cubicBezTo>
                <a:cubicBezTo>
                  <a:pt x="145225" y="1078313"/>
                  <a:pt x="133044" y="1078313"/>
                  <a:pt x="122604" y="1074833"/>
                </a:cubicBezTo>
                <a:close/>
                <a:moveTo>
                  <a:pt x="133044" y="1048731"/>
                </a:moveTo>
                <a:cubicBezTo>
                  <a:pt x="134784" y="1045251"/>
                  <a:pt x="140005" y="1045251"/>
                  <a:pt x="142615" y="1048731"/>
                </a:cubicBezTo>
                <a:lnTo>
                  <a:pt x="181767" y="1087884"/>
                </a:lnTo>
                <a:cubicBezTo>
                  <a:pt x="185247" y="1090494"/>
                  <a:pt x="185247" y="1094844"/>
                  <a:pt x="181767" y="1097454"/>
                </a:cubicBezTo>
                <a:lnTo>
                  <a:pt x="145225" y="1133996"/>
                </a:lnTo>
                <a:cubicBezTo>
                  <a:pt x="141745" y="1137476"/>
                  <a:pt x="137395" y="1137476"/>
                  <a:pt x="134784" y="1133996"/>
                </a:cubicBezTo>
                <a:lnTo>
                  <a:pt x="95632" y="1094844"/>
                </a:lnTo>
                <a:cubicBezTo>
                  <a:pt x="93022" y="1092234"/>
                  <a:pt x="93022" y="1087884"/>
                  <a:pt x="95632" y="1085273"/>
                </a:cubicBezTo>
                <a:close/>
                <a:moveTo>
                  <a:pt x="152395" y="981685"/>
                </a:moveTo>
                <a:cubicBezTo>
                  <a:pt x="148881" y="981685"/>
                  <a:pt x="147125" y="983444"/>
                  <a:pt x="144490" y="984323"/>
                </a:cubicBezTo>
                <a:lnTo>
                  <a:pt x="36451" y="1092497"/>
                </a:lnTo>
                <a:cubicBezTo>
                  <a:pt x="32938" y="1096895"/>
                  <a:pt x="32938" y="1103051"/>
                  <a:pt x="36451" y="1107448"/>
                </a:cubicBezTo>
                <a:lnTo>
                  <a:pt x="273608" y="1344023"/>
                </a:lnTo>
                <a:cubicBezTo>
                  <a:pt x="277122" y="1348420"/>
                  <a:pt x="284149" y="1348420"/>
                  <a:pt x="287662" y="1344023"/>
                </a:cubicBezTo>
                <a:lnTo>
                  <a:pt x="395700" y="1235849"/>
                </a:lnTo>
                <a:cubicBezTo>
                  <a:pt x="400092" y="1232332"/>
                  <a:pt x="400092" y="1225296"/>
                  <a:pt x="395700" y="1221778"/>
                </a:cubicBezTo>
                <a:lnTo>
                  <a:pt x="159422" y="984323"/>
                </a:lnTo>
                <a:cubicBezTo>
                  <a:pt x="157665" y="983444"/>
                  <a:pt x="154152" y="981685"/>
                  <a:pt x="152395" y="981685"/>
                </a:cubicBezTo>
                <a:close/>
                <a:moveTo>
                  <a:pt x="1118369" y="853834"/>
                </a:moveTo>
                <a:cubicBezTo>
                  <a:pt x="1097289" y="855702"/>
                  <a:pt x="1076867" y="865596"/>
                  <a:pt x="1062374" y="883186"/>
                </a:cubicBezTo>
                <a:lnTo>
                  <a:pt x="961363" y="1002792"/>
                </a:lnTo>
                <a:cubicBezTo>
                  <a:pt x="951701" y="1014225"/>
                  <a:pt x="938525" y="1021261"/>
                  <a:pt x="923593" y="1022140"/>
                </a:cubicBezTo>
                <a:cubicBezTo>
                  <a:pt x="923593" y="1023020"/>
                  <a:pt x="923593" y="1023899"/>
                  <a:pt x="923593" y="1024779"/>
                </a:cubicBezTo>
                <a:lnTo>
                  <a:pt x="923593" y="1030055"/>
                </a:lnTo>
                <a:cubicBezTo>
                  <a:pt x="923593" y="1086341"/>
                  <a:pt x="877919" y="1132073"/>
                  <a:pt x="821704" y="1132073"/>
                </a:cubicBezTo>
                <a:lnTo>
                  <a:pt x="480022" y="1132073"/>
                </a:lnTo>
                <a:cubicBezTo>
                  <a:pt x="471239" y="1132073"/>
                  <a:pt x="463334" y="1125037"/>
                  <a:pt x="463334" y="1115363"/>
                </a:cubicBezTo>
                <a:cubicBezTo>
                  <a:pt x="463334" y="1106569"/>
                  <a:pt x="471239" y="1098654"/>
                  <a:pt x="480022" y="1098654"/>
                </a:cubicBezTo>
                <a:lnTo>
                  <a:pt x="821704" y="1098654"/>
                </a:lnTo>
                <a:cubicBezTo>
                  <a:pt x="859473" y="1098654"/>
                  <a:pt x="890216" y="1068752"/>
                  <a:pt x="890216" y="1030055"/>
                </a:cubicBezTo>
                <a:lnTo>
                  <a:pt x="890216" y="1024779"/>
                </a:lnTo>
                <a:cubicBezTo>
                  <a:pt x="890216" y="987841"/>
                  <a:pt x="859473" y="957060"/>
                  <a:pt x="821704" y="957060"/>
                </a:cubicBezTo>
                <a:lnTo>
                  <a:pt x="625830" y="957060"/>
                </a:lnTo>
                <a:cubicBezTo>
                  <a:pt x="617046" y="957060"/>
                  <a:pt x="610898" y="952663"/>
                  <a:pt x="596844" y="935953"/>
                </a:cubicBezTo>
                <a:cubicBezTo>
                  <a:pt x="580155" y="917485"/>
                  <a:pt x="555561" y="906931"/>
                  <a:pt x="530967" y="906931"/>
                </a:cubicBezTo>
                <a:lnTo>
                  <a:pt x="292054" y="906931"/>
                </a:lnTo>
                <a:cubicBezTo>
                  <a:pt x="285027" y="906931"/>
                  <a:pt x="278000" y="910449"/>
                  <a:pt x="273608" y="913967"/>
                </a:cubicBezTo>
                <a:lnTo>
                  <a:pt x="207731" y="985203"/>
                </a:lnTo>
                <a:lnTo>
                  <a:pt x="408875" y="1186600"/>
                </a:lnTo>
                <a:lnTo>
                  <a:pt x="735625" y="1186600"/>
                </a:lnTo>
                <a:cubicBezTo>
                  <a:pt x="739138" y="1186600"/>
                  <a:pt x="741773" y="1187479"/>
                  <a:pt x="745286" y="1187479"/>
                </a:cubicBezTo>
                <a:lnTo>
                  <a:pt x="963119" y="1187479"/>
                </a:lnTo>
                <a:cubicBezTo>
                  <a:pt x="1000889" y="1187479"/>
                  <a:pt x="1036023" y="1170769"/>
                  <a:pt x="1059739" y="1141747"/>
                </a:cubicBezTo>
                <a:lnTo>
                  <a:pt x="1188857" y="988721"/>
                </a:lnTo>
                <a:cubicBezTo>
                  <a:pt x="1202911" y="971132"/>
                  <a:pt x="1209060" y="950025"/>
                  <a:pt x="1207303" y="928038"/>
                </a:cubicBezTo>
                <a:cubicBezTo>
                  <a:pt x="1205546" y="906931"/>
                  <a:pt x="1194127" y="886703"/>
                  <a:pt x="1178317" y="872632"/>
                </a:cubicBezTo>
                <a:cubicBezTo>
                  <a:pt x="1161189" y="858121"/>
                  <a:pt x="1139450" y="851965"/>
                  <a:pt x="1118369" y="853834"/>
                </a:cubicBezTo>
                <a:close/>
                <a:moveTo>
                  <a:pt x="616168" y="370461"/>
                </a:moveTo>
                <a:cubicBezTo>
                  <a:pt x="536237" y="455768"/>
                  <a:pt x="370228" y="644852"/>
                  <a:pt x="350904" y="769735"/>
                </a:cubicBezTo>
                <a:cubicBezTo>
                  <a:pt x="345634" y="805793"/>
                  <a:pt x="344755" y="840092"/>
                  <a:pt x="348269" y="872632"/>
                </a:cubicBezTo>
                <a:lnTo>
                  <a:pt x="530967" y="872632"/>
                </a:lnTo>
                <a:cubicBezTo>
                  <a:pt x="565223" y="872632"/>
                  <a:pt x="598601" y="887583"/>
                  <a:pt x="622316" y="913087"/>
                </a:cubicBezTo>
                <a:cubicBezTo>
                  <a:pt x="625830" y="918364"/>
                  <a:pt x="629343" y="921002"/>
                  <a:pt x="631100" y="922761"/>
                </a:cubicBezTo>
                <a:lnTo>
                  <a:pt x="725963" y="922761"/>
                </a:lnTo>
                <a:lnTo>
                  <a:pt x="725963" y="883186"/>
                </a:lnTo>
                <a:lnTo>
                  <a:pt x="709274" y="883186"/>
                </a:lnTo>
                <a:cubicBezTo>
                  <a:pt x="677653" y="883186"/>
                  <a:pt x="653059" y="858561"/>
                  <a:pt x="653059" y="826900"/>
                </a:cubicBezTo>
                <a:cubicBezTo>
                  <a:pt x="653059" y="818106"/>
                  <a:pt x="660964" y="810190"/>
                  <a:pt x="670626" y="810190"/>
                </a:cubicBezTo>
                <a:cubicBezTo>
                  <a:pt x="679410" y="810190"/>
                  <a:pt x="687315" y="818106"/>
                  <a:pt x="687315" y="826900"/>
                </a:cubicBezTo>
                <a:cubicBezTo>
                  <a:pt x="687315" y="839213"/>
                  <a:pt x="696977" y="848887"/>
                  <a:pt x="709274" y="848887"/>
                </a:cubicBezTo>
                <a:lnTo>
                  <a:pt x="751435" y="848887"/>
                </a:lnTo>
                <a:cubicBezTo>
                  <a:pt x="777786" y="848887"/>
                  <a:pt x="798866" y="827780"/>
                  <a:pt x="798866" y="801396"/>
                </a:cubicBezTo>
                <a:cubicBezTo>
                  <a:pt x="798866" y="785566"/>
                  <a:pt x="789204" y="771494"/>
                  <a:pt x="774272" y="764459"/>
                </a:cubicBezTo>
                <a:lnTo>
                  <a:pt x="697855" y="732798"/>
                </a:lnTo>
                <a:cubicBezTo>
                  <a:pt x="670626" y="720486"/>
                  <a:pt x="653059" y="694102"/>
                  <a:pt x="653059" y="664200"/>
                </a:cubicBezTo>
                <a:cubicBezTo>
                  <a:pt x="653059" y="622866"/>
                  <a:pt x="685558" y="589446"/>
                  <a:pt x="725963" y="585928"/>
                </a:cubicBezTo>
                <a:lnTo>
                  <a:pt x="725963" y="538437"/>
                </a:lnTo>
                <a:cubicBezTo>
                  <a:pt x="725963" y="528763"/>
                  <a:pt x="733868" y="521728"/>
                  <a:pt x="742651" y="521728"/>
                </a:cubicBezTo>
                <a:cubicBezTo>
                  <a:pt x="752313" y="521728"/>
                  <a:pt x="760219" y="528763"/>
                  <a:pt x="760219" y="538437"/>
                </a:cubicBezTo>
                <a:lnTo>
                  <a:pt x="760219" y="585928"/>
                </a:lnTo>
                <a:lnTo>
                  <a:pt x="776907" y="585928"/>
                </a:lnTo>
                <a:cubicBezTo>
                  <a:pt x="808528" y="585928"/>
                  <a:pt x="833122" y="611433"/>
                  <a:pt x="833122" y="642214"/>
                </a:cubicBezTo>
                <a:cubicBezTo>
                  <a:pt x="833122" y="651888"/>
                  <a:pt x="825217" y="658923"/>
                  <a:pt x="815555" y="658923"/>
                </a:cubicBezTo>
                <a:cubicBezTo>
                  <a:pt x="806772" y="658923"/>
                  <a:pt x="798866" y="651888"/>
                  <a:pt x="798866" y="642214"/>
                </a:cubicBezTo>
                <a:cubicBezTo>
                  <a:pt x="798866" y="630781"/>
                  <a:pt x="789204" y="620227"/>
                  <a:pt x="776907" y="620227"/>
                </a:cubicBezTo>
                <a:lnTo>
                  <a:pt x="731233" y="620227"/>
                </a:lnTo>
                <a:cubicBezTo>
                  <a:pt x="707517" y="620227"/>
                  <a:pt x="687315" y="640455"/>
                  <a:pt x="687315" y="664200"/>
                </a:cubicBezTo>
                <a:cubicBezTo>
                  <a:pt x="687315" y="680030"/>
                  <a:pt x="696977" y="694102"/>
                  <a:pt x="711031" y="700258"/>
                </a:cubicBezTo>
                <a:lnTo>
                  <a:pt x="787448" y="733677"/>
                </a:lnTo>
                <a:cubicBezTo>
                  <a:pt x="814677" y="744231"/>
                  <a:pt x="833122" y="771494"/>
                  <a:pt x="833122" y="801396"/>
                </a:cubicBezTo>
                <a:cubicBezTo>
                  <a:pt x="833122" y="843610"/>
                  <a:pt x="801501" y="877909"/>
                  <a:pt x="760219" y="882306"/>
                </a:cubicBezTo>
                <a:lnTo>
                  <a:pt x="760219" y="922761"/>
                </a:lnTo>
                <a:lnTo>
                  <a:pt x="821704" y="922761"/>
                </a:lnTo>
                <a:cubicBezTo>
                  <a:pt x="865622" y="922761"/>
                  <a:pt x="902513" y="950025"/>
                  <a:pt x="917445" y="988721"/>
                </a:cubicBezTo>
                <a:lnTo>
                  <a:pt x="920080" y="988721"/>
                </a:lnTo>
                <a:cubicBezTo>
                  <a:pt x="925350" y="988721"/>
                  <a:pt x="931498" y="985203"/>
                  <a:pt x="935012" y="980806"/>
                </a:cubicBezTo>
                <a:lnTo>
                  <a:pt x="1036023" y="861199"/>
                </a:lnTo>
                <a:cubicBezTo>
                  <a:pt x="1058860" y="833936"/>
                  <a:pt x="1091360" y="819865"/>
                  <a:pt x="1124737" y="818985"/>
                </a:cubicBezTo>
                <a:lnTo>
                  <a:pt x="1122276" y="771338"/>
                </a:lnTo>
                <a:lnTo>
                  <a:pt x="1122102" y="767976"/>
                </a:lnTo>
                <a:cubicBezTo>
                  <a:pt x="1110683" y="643093"/>
                  <a:pt x="939404" y="455768"/>
                  <a:pt x="855081" y="370461"/>
                </a:cubicBezTo>
                <a:lnTo>
                  <a:pt x="811895" y="370461"/>
                </a:lnTo>
                <a:close/>
                <a:moveTo>
                  <a:pt x="656682" y="34067"/>
                </a:moveTo>
                <a:cubicBezTo>
                  <a:pt x="625171" y="33188"/>
                  <a:pt x="595087" y="34947"/>
                  <a:pt x="565223" y="41543"/>
                </a:cubicBezTo>
                <a:cubicBezTo>
                  <a:pt x="562588" y="42422"/>
                  <a:pt x="560831" y="43301"/>
                  <a:pt x="559953" y="45060"/>
                </a:cubicBezTo>
                <a:cubicBezTo>
                  <a:pt x="559075" y="46819"/>
                  <a:pt x="558196" y="49458"/>
                  <a:pt x="559075" y="51217"/>
                </a:cubicBezTo>
                <a:lnTo>
                  <a:pt x="660086" y="296586"/>
                </a:lnTo>
                <a:lnTo>
                  <a:pt x="694342" y="296586"/>
                </a:lnTo>
                <a:lnTo>
                  <a:pt x="663324" y="178571"/>
                </a:lnTo>
                <a:lnTo>
                  <a:pt x="646032" y="112779"/>
                </a:lnTo>
                <a:cubicBezTo>
                  <a:pt x="643397" y="103984"/>
                  <a:pt x="649545" y="95190"/>
                  <a:pt x="658329" y="92551"/>
                </a:cubicBezTo>
                <a:cubicBezTo>
                  <a:pt x="667113" y="89913"/>
                  <a:pt x="677653" y="95190"/>
                  <a:pt x="679410" y="104864"/>
                </a:cubicBezTo>
                <a:lnTo>
                  <a:pt x="715663" y="246170"/>
                </a:lnTo>
                <a:lnTo>
                  <a:pt x="728598" y="296586"/>
                </a:lnTo>
                <a:lnTo>
                  <a:pt x="734746" y="296586"/>
                </a:lnTo>
                <a:lnTo>
                  <a:pt x="741692" y="279788"/>
                </a:lnTo>
                <a:lnTo>
                  <a:pt x="791839" y="158511"/>
                </a:lnTo>
                <a:cubicBezTo>
                  <a:pt x="795353" y="150596"/>
                  <a:pt x="805015" y="146198"/>
                  <a:pt x="813798" y="149716"/>
                </a:cubicBezTo>
                <a:cubicBezTo>
                  <a:pt x="821704" y="153234"/>
                  <a:pt x="826095" y="162908"/>
                  <a:pt x="822582" y="171703"/>
                </a:cubicBezTo>
                <a:lnTo>
                  <a:pt x="770759" y="296586"/>
                </a:lnTo>
                <a:lnTo>
                  <a:pt x="811163" y="296586"/>
                </a:lnTo>
                <a:lnTo>
                  <a:pt x="930620" y="61770"/>
                </a:lnTo>
                <a:cubicBezTo>
                  <a:pt x="932377" y="59132"/>
                  <a:pt x="931498" y="55614"/>
                  <a:pt x="930620" y="55614"/>
                </a:cubicBezTo>
                <a:cubicBezTo>
                  <a:pt x="929742" y="53855"/>
                  <a:pt x="927985" y="51217"/>
                  <a:pt x="924472" y="51217"/>
                </a:cubicBezTo>
                <a:lnTo>
                  <a:pt x="923593" y="51217"/>
                </a:lnTo>
                <a:cubicBezTo>
                  <a:pt x="863865" y="52976"/>
                  <a:pt x="809407" y="47699"/>
                  <a:pt x="756705" y="42422"/>
                </a:cubicBezTo>
                <a:cubicBezTo>
                  <a:pt x="721132" y="38465"/>
                  <a:pt x="688193" y="34947"/>
                  <a:pt x="656682" y="34067"/>
                </a:cubicBezTo>
                <a:close/>
                <a:moveTo>
                  <a:pt x="656572" y="208"/>
                </a:moveTo>
                <a:cubicBezTo>
                  <a:pt x="690170" y="1087"/>
                  <a:pt x="724645" y="4605"/>
                  <a:pt x="760219" y="8123"/>
                </a:cubicBezTo>
                <a:cubicBezTo>
                  <a:pt x="812042" y="13400"/>
                  <a:pt x="865622" y="18677"/>
                  <a:pt x="922715" y="16918"/>
                </a:cubicBezTo>
                <a:cubicBezTo>
                  <a:pt x="937647" y="16918"/>
                  <a:pt x="950822" y="23953"/>
                  <a:pt x="959606" y="37145"/>
                </a:cubicBezTo>
                <a:cubicBezTo>
                  <a:pt x="967511" y="49458"/>
                  <a:pt x="968389" y="65288"/>
                  <a:pt x="961363" y="77600"/>
                </a:cubicBezTo>
                <a:lnTo>
                  <a:pt x="849811" y="296586"/>
                </a:lnTo>
                <a:lnTo>
                  <a:pt x="887581" y="296586"/>
                </a:lnTo>
                <a:cubicBezTo>
                  <a:pt x="897242" y="296586"/>
                  <a:pt x="905148" y="304501"/>
                  <a:pt x="905148" y="313296"/>
                </a:cubicBezTo>
                <a:cubicBezTo>
                  <a:pt x="905148" y="322970"/>
                  <a:pt x="898999" y="329126"/>
                  <a:pt x="889337" y="330005"/>
                </a:cubicBezTo>
                <a:cubicBezTo>
                  <a:pt x="890216" y="331764"/>
                  <a:pt x="890216" y="333523"/>
                  <a:pt x="890216" y="335282"/>
                </a:cubicBezTo>
                <a:lnTo>
                  <a:pt x="890216" y="336162"/>
                </a:lnTo>
                <a:lnTo>
                  <a:pt x="892851" y="336162"/>
                </a:lnTo>
                <a:cubicBezTo>
                  <a:pt x="902513" y="336162"/>
                  <a:pt x="910418" y="344077"/>
                  <a:pt x="910418" y="353751"/>
                </a:cubicBezTo>
                <a:cubicBezTo>
                  <a:pt x="910418" y="359907"/>
                  <a:pt x="906904" y="366063"/>
                  <a:pt x="900756" y="368702"/>
                </a:cubicBezTo>
                <a:cubicBezTo>
                  <a:pt x="992983" y="463683"/>
                  <a:pt x="1144939" y="638696"/>
                  <a:pt x="1156358" y="765338"/>
                </a:cubicBezTo>
                <a:lnTo>
                  <a:pt x="1157885" y="817330"/>
                </a:lnTo>
                <a:lnTo>
                  <a:pt x="1158115" y="825141"/>
                </a:lnTo>
                <a:lnTo>
                  <a:pt x="1167616" y="829898"/>
                </a:lnTo>
                <a:lnTo>
                  <a:pt x="1200276" y="846248"/>
                </a:lnTo>
                <a:cubicBezTo>
                  <a:pt x="1223992" y="866476"/>
                  <a:pt x="1238924" y="894619"/>
                  <a:pt x="1241559" y="925400"/>
                </a:cubicBezTo>
                <a:cubicBezTo>
                  <a:pt x="1244194" y="956181"/>
                  <a:pt x="1235410" y="986962"/>
                  <a:pt x="1215208" y="1010707"/>
                </a:cubicBezTo>
                <a:lnTo>
                  <a:pt x="1085211" y="1164613"/>
                </a:lnTo>
                <a:cubicBezTo>
                  <a:pt x="1055347" y="1199792"/>
                  <a:pt x="1010551" y="1220899"/>
                  <a:pt x="963119" y="1220899"/>
                </a:cubicBezTo>
                <a:lnTo>
                  <a:pt x="745286" y="1220899"/>
                </a:lnTo>
                <a:cubicBezTo>
                  <a:pt x="740895" y="1220899"/>
                  <a:pt x="736503" y="1220899"/>
                  <a:pt x="732989" y="1220899"/>
                </a:cubicBezTo>
                <a:lnTo>
                  <a:pt x="432591" y="1220899"/>
                </a:lnTo>
                <a:cubicBezTo>
                  <a:pt x="432591" y="1223537"/>
                  <a:pt x="433469" y="1226175"/>
                  <a:pt x="433469" y="1229693"/>
                </a:cubicBezTo>
                <a:cubicBezTo>
                  <a:pt x="433469" y="1240247"/>
                  <a:pt x="428199" y="1251680"/>
                  <a:pt x="420294" y="1260474"/>
                </a:cubicBezTo>
                <a:lnTo>
                  <a:pt x="312256" y="1368648"/>
                </a:lnTo>
                <a:cubicBezTo>
                  <a:pt x="303472" y="1376563"/>
                  <a:pt x="292054" y="1381840"/>
                  <a:pt x="279757" y="1381840"/>
                </a:cubicBezTo>
                <a:cubicBezTo>
                  <a:pt x="269216" y="1381840"/>
                  <a:pt x="257798" y="1376563"/>
                  <a:pt x="249014" y="1368648"/>
                </a:cubicBezTo>
                <a:lnTo>
                  <a:pt x="11857" y="1132073"/>
                </a:lnTo>
                <a:cubicBezTo>
                  <a:pt x="-3953" y="1114484"/>
                  <a:pt x="-3953" y="1086341"/>
                  <a:pt x="11857" y="1068752"/>
                </a:cubicBezTo>
                <a:lnTo>
                  <a:pt x="120774" y="961458"/>
                </a:lnTo>
                <a:cubicBezTo>
                  <a:pt x="136584" y="943868"/>
                  <a:pt x="166449" y="943868"/>
                  <a:pt x="184016" y="961458"/>
                </a:cubicBezTo>
                <a:lnTo>
                  <a:pt x="248136" y="891101"/>
                </a:lnTo>
                <a:cubicBezTo>
                  <a:pt x="260433" y="878788"/>
                  <a:pt x="275365" y="872632"/>
                  <a:pt x="292054" y="872632"/>
                </a:cubicBezTo>
                <a:lnTo>
                  <a:pt x="314891" y="872632"/>
                </a:lnTo>
                <a:cubicBezTo>
                  <a:pt x="310499" y="837454"/>
                  <a:pt x="311378" y="801396"/>
                  <a:pt x="317526" y="764459"/>
                </a:cubicBezTo>
                <a:cubicBezTo>
                  <a:pt x="336850" y="638696"/>
                  <a:pt x="486171" y="461045"/>
                  <a:pt x="574007" y="366063"/>
                </a:cubicBezTo>
                <a:cubicBezTo>
                  <a:pt x="570493" y="362545"/>
                  <a:pt x="567858" y="358148"/>
                  <a:pt x="567858" y="353751"/>
                </a:cubicBezTo>
                <a:cubicBezTo>
                  <a:pt x="567858" y="344077"/>
                  <a:pt x="575763" y="336162"/>
                  <a:pt x="585425" y="336162"/>
                </a:cubicBezTo>
                <a:lnTo>
                  <a:pt x="588060" y="336162"/>
                </a:lnTo>
                <a:cubicBezTo>
                  <a:pt x="587182" y="336162"/>
                  <a:pt x="587182" y="335282"/>
                  <a:pt x="587182" y="335282"/>
                </a:cubicBezTo>
                <a:cubicBezTo>
                  <a:pt x="587182" y="333523"/>
                  <a:pt x="588060" y="331764"/>
                  <a:pt x="588060" y="330005"/>
                </a:cubicBezTo>
                <a:cubicBezTo>
                  <a:pt x="580155" y="329126"/>
                  <a:pt x="573128" y="322970"/>
                  <a:pt x="573128" y="313296"/>
                </a:cubicBezTo>
                <a:cubicBezTo>
                  <a:pt x="573128" y="304501"/>
                  <a:pt x="580155" y="296586"/>
                  <a:pt x="590695" y="296586"/>
                </a:cubicBezTo>
                <a:lnTo>
                  <a:pt x="623195" y="296586"/>
                </a:lnTo>
                <a:lnTo>
                  <a:pt x="528332" y="64409"/>
                </a:lnTo>
                <a:cubicBezTo>
                  <a:pt x="523940" y="52976"/>
                  <a:pt x="524819" y="39784"/>
                  <a:pt x="530089" y="29230"/>
                </a:cubicBezTo>
                <a:cubicBezTo>
                  <a:pt x="536237" y="18677"/>
                  <a:pt x="545899" y="9882"/>
                  <a:pt x="558196" y="8123"/>
                </a:cubicBezTo>
                <a:cubicBezTo>
                  <a:pt x="590256" y="1088"/>
                  <a:pt x="622975" y="-671"/>
                  <a:pt x="656572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Freeform 69">
            <a:extLst>
              <a:ext uri="{FF2B5EF4-FFF2-40B4-BE49-F238E27FC236}">
                <a16:creationId xmlns:a16="http://schemas.microsoft.com/office/drawing/2014/main" id="{77288573-9431-4E73-88F6-8E808FC6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42" y="6920063"/>
            <a:ext cx="3254448" cy="2424348"/>
          </a:xfrm>
          <a:custGeom>
            <a:avLst/>
            <a:gdLst>
              <a:gd name="T0" fmla="*/ 3543 w 3698"/>
              <a:gd name="T1" fmla="*/ 742 h 2755"/>
              <a:gd name="T2" fmla="*/ 3543 w 3698"/>
              <a:gd name="T3" fmla="*/ 742 h 2755"/>
              <a:gd name="T4" fmla="*/ 2320 w 3698"/>
              <a:gd name="T5" fmla="*/ 0 h 2755"/>
              <a:gd name="T6" fmla="*/ 2320 w 3698"/>
              <a:gd name="T7" fmla="*/ 0 h 2755"/>
              <a:gd name="T8" fmla="*/ 1097 w 3698"/>
              <a:gd name="T9" fmla="*/ 742 h 2755"/>
              <a:gd name="T10" fmla="*/ 393 w 3698"/>
              <a:gd name="T11" fmla="*/ 742 h 2755"/>
              <a:gd name="T12" fmla="*/ 0 w 3698"/>
              <a:gd name="T13" fmla="*/ 1377 h 2755"/>
              <a:gd name="T14" fmla="*/ 393 w 3698"/>
              <a:gd name="T15" fmla="*/ 2011 h 2755"/>
              <a:gd name="T16" fmla="*/ 1097 w 3698"/>
              <a:gd name="T17" fmla="*/ 2011 h 2755"/>
              <a:gd name="T18" fmla="*/ 1097 w 3698"/>
              <a:gd name="T19" fmla="*/ 2011 h 2755"/>
              <a:gd name="T20" fmla="*/ 2320 w 3698"/>
              <a:gd name="T21" fmla="*/ 2754 h 2755"/>
              <a:gd name="T22" fmla="*/ 2320 w 3698"/>
              <a:gd name="T23" fmla="*/ 2754 h 2755"/>
              <a:gd name="T24" fmla="*/ 3543 w 3698"/>
              <a:gd name="T25" fmla="*/ 2011 h 2755"/>
              <a:gd name="T26" fmla="*/ 3543 w 3698"/>
              <a:gd name="T27" fmla="*/ 2011 h 2755"/>
              <a:gd name="T28" fmla="*/ 3697 w 3698"/>
              <a:gd name="T29" fmla="*/ 1377 h 2755"/>
              <a:gd name="T30" fmla="*/ 3697 w 3698"/>
              <a:gd name="T31" fmla="*/ 1377 h 2755"/>
              <a:gd name="T32" fmla="*/ 3543 w 3698"/>
              <a:gd name="T33" fmla="*/ 742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8" h="2755">
                <a:moveTo>
                  <a:pt x="3543" y="742"/>
                </a:moveTo>
                <a:lnTo>
                  <a:pt x="3543" y="742"/>
                </a:lnTo>
                <a:cubicBezTo>
                  <a:pt x="3313" y="301"/>
                  <a:pt x="2852" y="0"/>
                  <a:pt x="2320" y="0"/>
                </a:cubicBezTo>
                <a:lnTo>
                  <a:pt x="2320" y="0"/>
                </a:lnTo>
                <a:cubicBezTo>
                  <a:pt x="1789" y="0"/>
                  <a:pt x="1327" y="301"/>
                  <a:pt x="1097" y="742"/>
                </a:cubicBezTo>
                <a:lnTo>
                  <a:pt x="393" y="742"/>
                </a:lnTo>
                <a:lnTo>
                  <a:pt x="0" y="1377"/>
                </a:lnTo>
                <a:lnTo>
                  <a:pt x="393" y="2011"/>
                </a:lnTo>
                <a:lnTo>
                  <a:pt x="1097" y="2011"/>
                </a:lnTo>
                <a:lnTo>
                  <a:pt x="1097" y="2011"/>
                </a:lnTo>
                <a:cubicBezTo>
                  <a:pt x="1327" y="2452"/>
                  <a:pt x="1789" y="2754"/>
                  <a:pt x="2320" y="2754"/>
                </a:cubicBezTo>
                <a:lnTo>
                  <a:pt x="2320" y="2754"/>
                </a:lnTo>
                <a:cubicBezTo>
                  <a:pt x="2852" y="2754"/>
                  <a:pt x="3313" y="2452"/>
                  <a:pt x="3543" y="2011"/>
                </a:cubicBezTo>
                <a:lnTo>
                  <a:pt x="3543" y="2011"/>
                </a:lnTo>
                <a:cubicBezTo>
                  <a:pt x="3641" y="1821"/>
                  <a:pt x="3697" y="1606"/>
                  <a:pt x="3697" y="1377"/>
                </a:cubicBezTo>
                <a:lnTo>
                  <a:pt x="3697" y="1377"/>
                </a:lnTo>
                <a:cubicBezTo>
                  <a:pt x="3697" y="1148"/>
                  <a:pt x="3641" y="933"/>
                  <a:pt x="3543" y="7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Freeform 70">
            <a:extLst>
              <a:ext uri="{FF2B5EF4-FFF2-40B4-BE49-F238E27FC236}">
                <a16:creationId xmlns:a16="http://schemas.microsoft.com/office/drawing/2014/main" id="{AD0E5FAD-7A67-4ADA-9456-71D4B5CB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1" y="7079099"/>
            <a:ext cx="2106276" cy="2106276"/>
          </a:xfrm>
          <a:custGeom>
            <a:avLst/>
            <a:gdLst>
              <a:gd name="T0" fmla="*/ 2394 w 2395"/>
              <a:gd name="T1" fmla="*/ 1197 h 2394"/>
              <a:gd name="T2" fmla="*/ 2394 w 2395"/>
              <a:gd name="T3" fmla="*/ 1197 h 2394"/>
              <a:gd name="T4" fmla="*/ 1198 w 2395"/>
              <a:gd name="T5" fmla="*/ 2393 h 2394"/>
              <a:gd name="T6" fmla="*/ 1198 w 2395"/>
              <a:gd name="T7" fmla="*/ 2393 h 2394"/>
              <a:gd name="T8" fmla="*/ 0 w 2395"/>
              <a:gd name="T9" fmla="*/ 1197 h 2394"/>
              <a:gd name="T10" fmla="*/ 0 w 2395"/>
              <a:gd name="T11" fmla="*/ 1197 h 2394"/>
              <a:gd name="T12" fmla="*/ 1198 w 2395"/>
              <a:gd name="T13" fmla="*/ 0 h 2394"/>
              <a:gd name="T14" fmla="*/ 1198 w 2395"/>
              <a:gd name="T15" fmla="*/ 0 h 2394"/>
              <a:gd name="T16" fmla="*/ 2394 w 2395"/>
              <a:gd name="T17" fmla="*/ 1197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5" h="2394">
                <a:moveTo>
                  <a:pt x="2394" y="1197"/>
                </a:moveTo>
                <a:lnTo>
                  <a:pt x="2394" y="1197"/>
                </a:lnTo>
                <a:cubicBezTo>
                  <a:pt x="2394" y="1858"/>
                  <a:pt x="1859" y="2393"/>
                  <a:pt x="1198" y="2393"/>
                </a:cubicBezTo>
                <a:lnTo>
                  <a:pt x="1198" y="2393"/>
                </a:lnTo>
                <a:cubicBezTo>
                  <a:pt x="537" y="2393"/>
                  <a:pt x="0" y="1858"/>
                  <a:pt x="0" y="1197"/>
                </a:cubicBezTo>
                <a:lnTo>
                  <a:pt x="0" y="1197"/>
                </a:lnTo>
                <a:cubicBezTo>
                  <a:pt x="0" y="535"/>
                  <a:pt x="537" y="0"/>
                  <a:pt x="1198" y="0"/>
                </a:cubicBezTo>
                <a:lnTo>
                  <a:pt x="1198" y="0"/>
                </a:lnTo>
                <a:cubicBezTo>
                  <a:pt x="1859" y="0"/>
                  <a:pt x="2394" y="535"/>
                  <a:pt x="2394" y="119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80C3677-C401-493E-89B8-A321F46A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904" y="7472567"/>
            <a:ext cx="1310208" cy="1320136"/>
          </a:xfrm>
          <a:custGeom>
            <a:avLst/>
            <a:gdLst>
              <a:gd name="connsiteX0" fmla="*/ 17598 w 1310208"/>
              <a:gd name="connsiteY0" fmla="*/ 1286122 h 1320136"/>
              <a:gd name="connsiteX1" fmla="*/ 1292610 w 1310208"/>
              <a:gd name="connsiteY1" fmla="*/ 1286122 h 1320136"/>
              <a:gd name="connsiteX2" fmla="*/ 1310208 w 1310208"/>
              <a:gd name="connsiteY2" fmla="*/ 1304024 h 1320136"/>
              <a:gd name="connsiteX3" fmla="*/ 1292610 w 1310208"/>
              <a:gd name="connsiteY3" fmla="*/ 1320136 h 1320136"/>
              <a:gd name="connsiteX4" fmla="*/ 17598 w 1310208"/>
              <a:gd name="connsiteY4" fmla="*/ 1320136 h 1320136"/>
              <a:gd name="connsiteX5" fmla="*/ 0 w 1310208"/>
              <a:gd name="connsiteY5" fmla="*/ 1304024 h 1320136"/>
              <a:gd name="connsiteX6" fmla="*/ 17598 w 1310208"/>
              <a:gd name="connsiteY6" fmla="*/ 1286122 h 1320136"/>
              <a:gd name="connsiteX7" fmla="*/ 942059 w 1310208"/>
              <a:gd name="connsiteY7" fmla="*/ 1180544 h 1320136"/>
              <a:gd name="connsiteX8" fmla="*/ 942059 w 1310208"/>
              <a:gd name="connsiteY8" fmla="*/ 1205168 h 1320136"/>
              <a:gd name="connsiteX9" fmla="*/ 942059 w 1310208"/>
              <a:gd name="connsiteY9" fmla="*/ 1206926 h 1320136"/>
              <a:gd name="connsiteX10" fmla="*/ 1052256 w 1310208"/>
              <a:gd name="connsiteY10" fmla="*/ 1231550 h 1320136"/>
              <a:gd name="connsiteX11" fmla="*/ 1163335 w 1310208"/>
              <a:gd name="connsiteY11" fmla="*/ 1206047 h 1320136"/>
              <a:gd name="connsiteX12" fmla="*/ 1163335 w 1310208"/>
              <a:gd name="connsiteY12" fmla="*/ 1203409 h 1320136"/>
              <a:gd name="connsiteX13" fmla="*/ 1163335 w 1310208"/>
              <a:gd name="connsiteY13" fmla="*/ 1180544 h 1320136"/>
              <a:gd name="connsiteX14" fmla="*/ 1052256 w 1310208"/>
              <a:gd name="connsiteY14" fmla="*/ 1199891 h 1320136"/>
              <a:gd name="connsiteX15" fmla="*/ 942059 w 1310208"/>
              <a:gd name="connsiteY15" fmla="*/ 1180544 h 1320136"/>
              <a:gd name="connsiteX16" fmla="*/ 142889 w 1310208"/>
              <a:gd name="connsiteY16" fmla="*/ 1180197 h 1320136"/>
              <a:gd name="connsiteX17" fmla="*/ 142889 w 1310208"/>
              <a:gd name="connsiteY17" fmla="*/ 1206685 h 1320136"/>
              <a:gd name="connsiteX18" fmla="*/ 253632 w 1310208"/>
              <a:gd name="connsiteY18" fmla="*/ 1231408 h 1320136"/>
              <a:gd name="connsiteX19" fmla="*/ 364376 w 1310208"/>
              <a:gd name="connsiteY19" fmla="*/ 1205802 h 1320136"/>
              <a:gd name="connsiteX20" fmla="*/ 364376 w 1310208"/>
              <a:gd name="connsiteY20" fmla="*/ 1203154 h 1320136"/>
              <a:gd name="connsiteX21" fmla="*/ 364376 w 1310208"/>
              <a:gd name="connsiteY21" fmla="*/ 1180197 h 1320136"/>
              <a:gd name="connsiteX22" fmla="*/ 253632 w 1310208"/>
              <a:gd name="connsiteY22" fmla="*/ 1199622 h 1320136"/>
              <a:gd name="connsiteX23" fmla="*/ 142889 w 1310208"/>
              <a:gd name="connsiteY23" fmla="*/ 1180197 h 1320136"/>
              <a:gd name="connsiteX24" fmla="*/ 542525 w 1310208"/>
              <a:gd name="connsiteY24" fmla="*/ 1176800 h 1320136"/>
              <a:gd name="connsiteX25" fmla="*/ 542525 w 1310208"/>
              <a:gd name="connsiteY25" fmla="*/ 1203142 h 1320136"/>
              <a:gd name="connsiteX26" fmla="*/ 653605 w 1310208"/>
              <a:gd name="connsiteY26" fmla="*/ 1227727 h 1320136"/>
              <a:gd name="connsiteX27" fmla="*/ 763803 w 1310208"/>
              <a:gd name="connsiteY27" fmla="*/ 1202264 h 1320136"/>
              <a:gd name="connsiteX28" fmla="*/ 763803 w 1310208"/>
              <a:gd name="connsiteY28" fmla="*/ 1199630 h 1320136"/>
              <a:gd name="connsiteX29" fmla="*/ 763803 w 1310208"/>
              <a:gd name="connsiteY29" fmla="*/ 1176800 h 1320136"/>
              <a:gd name="connsiteX30" fmla="*/ 653605 w 1310208"/>
              <a:gd name="connsiteY30" fmla="*/ 1196118 h 1320136"/>
              <a:gd name="connsiteX31" fmla="*/ 542525 w 1310208"/>
              <a:gd name="connsiteY31" fmla="*/ 1176800 h 1320136"/>
              <a:gd name="connsiteX32" fmla="*/ 942059 w 1310208"/>
              <a:gd name="connsiteY32" fmla="*/ 1114589 h 1320136"/>
              <a:gd name="connsiteX33" fmla="*/ 942059 w 1310208"/>
              <a:gd name="connsiteY33" fmla="*/ 1140092 h 1320136"/>
              <a:gd name="connsiteX34" fmla="*/ 1052256 w 1310208"/>
              <a:gd name="connsiteY34" fmla="*/ 1165594 h 1320136"/>
              <a:gd name="connsiteX35" fmla="*/ 1163335 w 1310208"/>
              <a:gd name="connsiteY35" fmla="*/ 1140092 h 1320136"/>
              <a:gd name="connsiteX36" fmla="*/ 1163335 w 1310208"/>
              <a:gd name="connsiteY36" fmla="*/ 1114589 h 1320136"/>
              <a:gd name="connsiteX37" fmla="*/ 1052256 w 1310208"/>
              <a:gd name="connsiteY37" fmla="*/ 1133056 h 1320136"/>
              <a:gd name="connsiteX38" fmla="*/ 942059 w 1310208"/>
              <a:gd name="connsiteY38" fmla="*/ 1114589 h 1320136"/>
              <a:gd name="connsiteX39" fmla="*/ 142889 w 1310208"/>
              <a:gd name="connsiteY39" fmla="*/ 1113975 h 1320136"/>
              <a:gd name="connsiteX40" fmla="*/ 142889 w 1310208"/>
              <a:gd name="connsiteY40" fmla="*/ 1138698 h 1320136"/>
              <a:gd name="connsiteX41" fmla="*/ 253632 w 1310208"/>
              <a:gd name="connsiteY41" fmla="*/ 1165187 h 1320136"/>
              <a:gd name="connsiteX42" fmla="*/ 364376 w 1310208"/>
              <a:gd name="connsiteY42" fmla="*/ 1138698 h 1320136"/>
              <a:gd name="connsiteX43" fmla="*/ 364376 w 1310208"/>
              <a:gd name="connsiteY43" fmla="*/ 1113975 h 1320136"/>
              <a:gd name="connsiteX44" fmla="*/ 253632 w 1310208"/>
              <a:gd name="connsiteY44" fmla="*/ 1132517 h 1320136"/>
              <a:gd name="connsiteX45" fmla="*/ 142889 w 1310208"/>
              <a:gd name="connsiteY45" fmla="*/ 1113975 h 1320136"/>
              <a:gd name="connsiteX46" fmla="*/ 542525 w 1310208"/>
              <a:gd name="connsiteY46" fmla="*/ 1110947 h 1320136"/>
              <a:gd name="connsiteX47" fmla="*/ 542525 w 1310208"/>
              <a:gd name="connsiteY47" fmla="*/ 1135532 h 1320136"/>
              <a:gd name="connsiteX48" fmla="*/ 653605 w 1310208"/>
              <a:gd name="connsiteY48" fmla="*/ 1161874 h 1320136"/>
              <a:gd name="connsiteX49" fmla="*/ 763803 w 1310208"/>
              <a:gd name="connsiteY49" fmla="*/ 1136410 h 1320136"/>
              <a:gd name="connsiteX50" fmla="*/ 763803 w 1310208"/>
              <a:gd name="connsiteY50" fmla="*/ 1110947 h 1320136"/>
              <a:gd name="connsiteX51" fmla="*/ 653605 w 1310208"/>
              <a:gd name="connsiteY51" fmla="*/ 1129386 h 1320136"/>
              <a:gd name="connsiteX52" fmla="*/ 542525 w 1310208"/>
              <a:gd name="connsiteY52" fmla="*/ 1110947 h 1320136"/>
              <a:gd name="connsiteX53" fmla="*/ 942059 w 1310208"/>
              <a:gd name="connsiteY53" fmla="*/ 1047754 h 1320136"/>
              <a:gd name="connsiteX54" fmla="*/ 942059 w 1310208"/>
              <a:gd name="connsiteY54" fmla="*/ 1074136 h 1320136"/>
              <a:gd name="connsiteX55" fmla="*/ 1052256 w 1310208"/>
              <a:gd name="connsiteY55" fmla="*/ 1098760 h 1320136"/>
              <a:gd name="connsiteX56" fmla="*/ 1163335 w 1310208"/>
              <a:gd name="connsiteY56" fmla="*/ 1074136 h 1320136"/>
              <a:gd name="connsiteX57" fmla="*/ 1163335 w 1310208"/>
              <a:gd name="connsiteY57" fmla="*/ 1047754 h 1320136"/>
              <a:gd name="connsiteX58" fmla="*/ 1052256 w 1310208"/>
              <a:gd name="connsiteY58" fmla="*/ 1067101 h 1320136"/>
              <a:gd name="connsiteX59" fmla="*/ 942059 w 1310208"/>
              <a:gd name="connsiteY59" fmla="*/ 1047754 h 1320136"/>
              <a:gd name="connsiteX60" fmla="*/ 142889 w 1310208"/>
              <a:gd name="connsiteY60" fmla="*/ 1046871 h 1320136"/>
              <a:gd name="connsiteX61" fmla="*/ 142889 w 1310208"/>
              <a:gd name="connsiteY61" fmla="*/ 1072477 h 1320136"/>
              <a:gd name="connsiteX62" fmla="*/ 253632 w 1310208"/>
              <a:gd name="connsiteY62" fmla="*/ 1098082 h 1320136"/>
              <a:gd name="connsiteX63" fmla="*/ 364376 w 1310208"/>
              <a:gd name="connsiteY63" fmla="*/ 1072477 h 1320136"/>
              <a:gd name="connsiteX64" fmla="*/ 364376 w 1310208"/>
              <a:gd name="connsiteY64" fmla="*/ 1046871 h 1320136"/>
              <a:gd name="connsiteX65" fmla="*/ 253632 w 1310208"/>
              <a:gd name="connsiteY65" fmla="*/ 1066296 h 1320136"/>
              <a:gd name="connsiteX66" fmla="*/ 142889 w 1310208"/>
              <a:gd name="connsiteY66" fmla="*/ 1046871 h 1320136"/>
              <a:gd name="connsiteX67" fmla="*/ 542525 w 1310208"/>
              <a:gd name="connsiteY67" fmla="*/ 1044216 h 1320136"/>
              <a:gd name="connsiteX68" fmla="*/ 542525 w 1310208"/>
              <a:gd name="connsiteY68" fmla="*/ 1069679 h 1320136"/>
              <a:gd name="connsiteX69" fmla="*/ 653605 w 1310208"/>
              <a:gd name="connsiteY69" fmla="*/ 1095142 h 1320136"/>
              <a:gd name="connsiteX70" fmla="*/ 763803 w 1310208"/>
              <a:gd name="connsiteY70" fmla="*/ 1069679 h 1320136"/>
              <a:gd name="connsiteX71" fmla="*/ 763803 w 1310208"/>
              <a:gd name="connsiteY71" fmla="*/ 1044216 h 1320136"/>
              <a:gd name="connsiteX72" fmla="*/ 653605 w 1310208"/>
              <a:gd name="connsiteY72" fmla="*/ 1063533 h 1320136"/>
              <a:gd name="connsiteX73" fmla="*/ 542525 w 1310208"/>
              <a:gd name="connsiteY73" fmla="*/ 1044216 h 1320136"/>
              <a:gd name="connsiteX74" fmla="*/ 942059 w 1310208"/>
              <a:gd name="connsiteY74" fmla="*/ 981799 h 1320136"/>
              <a:gd name="connsiteX75" fmla="*/ 942059 w 1310208"/>
              <a:gd name="connsiteY75" fmla="*/ 1007301 h 1320136"/>
              <a:gd name="connsiteX76" fmla="*/ 1052256 w 1310208"/>
              <a:gd name="connsiteY76" fmla="*/ 1032804 h 1320136"/>
              <a:gd name="connsiteX77" fmla="*/ 1163335 w 1310208"/>
              <a:gd name="connsiteY77" fmla="*/ 1007301 h 1320136"/>
              <a:gd name="connsiteX78" fmla="*/ 1163335 w 1310208"/>
              <a:gd name="connsiteY78" fmla="*/ 981799 h 1320136"/>
              <a:gd name="connsiteX79" fmla="*/ 1052256 w 1310208"/>
              <a:gd name="connsiteY79" fmla="*/ 1000266 h 1320136"/>
              <a:gd name="connsiteX80" fmla="*/ 942059 w 1310208"/>
              <a:gd name="connsiteY80" fmla="*/ 981799 h 1320136"/>
              <a:gd name="connsiteX81" fmla="*/ 142889 w 1310208"/>
              <a:gd name="connsiteY81" fmla="*/ 980650 h 1320136"/>
              <a:gd name="connsiteX82" fmla="*/ 142889 w 1310208"/>
              <a:gd name="connsiteY82" fmla="*/ 1005372 h 1320136"/>
              <a:gd name="connsiteX83" fmla="*/ 253632 w 1310208"/>
              <a:gd name="connsiteY83" fmla="*/ 1031861 h 1320136"/>
              <a:gd name="connsiteX84" fmla="*/ 364376 w 1310208"/>
              <a:gd name="connsiteY84" fmla="*/ 1005372 h 1320136"/>
              <a:gd name="connsiteX85" fmla="*/ 364376 w 1310208"/>
              <a:gd name="connsiteY85" fmla="*/ 980650 h 1320136"/>
              <a:gd name="connsiteX86" fmla="*/ 253632 w 1310208"/>
              <a:gd name="connsiteY86" fmla="*/ 999192 h 1320136"/>
              <a:gd name="connsiteX87" fmla="*/ 142889 w 1310208"/>
              <a:gd name="connsiteY87" fmla="*/ 980650 h 1320136"/>
              <a:gd name="connsiteX88" fmla="*/ 542525 w 1310208"/>
              <a:gd name="connsiteY88" fmla="*/ 978362 h 1320136"/>
              <a:gd name="connsiteX89" fmla="*/ 542525 w 1310208"/>
              <a:gd name="connsiteY89" fmla="*/ 1002947 h 1320136"/>
              <a:gd name="connsiteX90" fmla="*/ 653605 w 1310208"/>
              <a:gd name="connsiteY90" fmla="*/ 1029289 h 1320136"/>
              <a:gd name="connsiteX91" fmla="*/ 763803 w 1310208"/>
              <a:gd name="connsiteY91" fmla="*/ 1002947 h 1320136"/>
              <a:gd name="connsiteX92" fmla="*/ 763803 w 1310208"/>
              <a:gd name="connsiteY92" fmla="*/ 978362 h 1320136"/>
              <a:gd name="connsiteX93" fmla="*/ 653605 w 1310208"/>
              <a:gd name="connsiteY93" fmla="*/ 996801 h 1320136"/>
              <a:gd name="connsiteX94" fmla="*/ 542525 w 1310208"/>
              <a:gd name="connsiteY94" fmla="*/ 978362 h 1320136"/>
              <a:gd name="connsiteX95" fmla="*/ 942059 w 1310208"/>
              <a:gd name="connsiteY95" fmla="*/ 914964 h 1320136"/>
              <a:gd name="connsiteX96" fmla="*/ 942059 w 1310208"/>
              <a:gd name="connsiteY96" fmla="*/ 941346 h 1320136"/>
              <a:gd name="connsiteX97" fmla="*/ 1052256 w 1310208"/>
              <a:gd name="connsiteY97" fmla="*/ 966849 h 1320136"/>
              <a:gd name="connsiteX98" fmla="*/ 1163335 w 1310208"/>
              <a:gd name="connsiteY98" fmla="*/ 941346 h 1320136"/>
              <a:gd name="connsiteX99" fmla="*/ 1163335 w 1310208"/>
              <a:gd name="connsiteY99" fmla="*/ 914964 h 1320136"/>
              <a:gd name="connsiteX100" fmla="*/ 1052256 w 1310208"/>
              <a:gd name="connsiteY100" fmla="*/ 934311 h 1320136"/>
              <a:gd name="connsiteX101" fmla="*/ 942059 w 1310208"/>
              <a:gd name="connsiteY101" fmla="*/ 914964 h 1320136"/>
              <a:gd name="connsiteX102" fmla="*/ 143768 w 1310208"/>
              <a:gd name="connsiteY102" fmla="*/ 913546 h 1320136"/>
              <a:gd name="connsiteX103" fmla="*/ 143768 w 1310208"/>
              <a:gd name="connsiteY103" fmla="*/ 939151 h 1320136"/>
              <a:gd name="connsiteX104" fmla="*/ 253632 w 1310208"/>
              <a:gd name="connsiteY104" fmla="*/ 965640 h 1320136"/>
              <a:gd name="connsiteX105" fmla="*/ 364376 w 1310208"/>
              <a:gd name="connsiteY105" fmla="*/ 939151 h 1320136"/>
              <a:gd name="connsiteX106" fmla="*/ 364376 w 1310208"/>
              <a:gd name="connsiteY106" fmla="*/ 913546 h 1320136"/>
              <a:gd name="connsiteX107" fmla="*/ 253632 w 1310208"/>
              <a:gd name="connsiteY107" fmla="*/ 932970 h 1320136"/>
              <a:gd name="connsiteX108" fmla="*/ 143768 w 1310208"/>
              <a:gd name="connsiteY108" fmla="*/ 913546 h 1320136"/>
              <a:gd name="connsiteX109" fmla="*/ 542525 w 1310208"/>
              <a:gd name="connsiteY109" fmla="*/ 911631 h 1320136"/>
              <a:gd name="connsiteX110" fmla="*/ 542525 w 1310208"/>
              <a:gd name="connsiteY110" fmla="*/ 937094 h 1320136"/>
              <a:gd name="connsiteX111" fmla="*/ 653605 w 1310208"/>
              <a:gd name="connsiteY111" fmla="*/ 963435 h 1320136"/>
              <a:gd name="connsiteX112" fmla="*/ 763803 w 1310208"/>
              <a:gd name="connsiteY112" fmla="*/ 937094 h 1320136"/>
              <a:gd name="connsiteX113" fmla="*/ 763803 w 1310208"/>
              <a:gd name="connsiteY113" fmla="*/ 911631 h 1320136"/>
              <a:gd name="connsiteX114" fmla="*/ 653605 w 1310208"/>
              <a:gd name="connsiteY114" fmla="*/ 930948 h 1320136"/>
              <a:gd name="connsiteX115" fmla="*/ 542525 w 1310208"/>
              <a:gd name="connsiteY115" fmla="*/ 911631 h 1320136"/>
              <a:gd name="connsiteX116" fmla="*/ 253632 w 1310208"/>
              <a:gd name="connsiteY116" fmla="*/ 846441 h 1320136"/>
              <a:gd name="connsiteX117" fmla="*/ 233417 w 1310208"/>
              <a:gd name="connsiteY117" fmla="*/ 847324 h 1320136"/>
              <a:gd name="connsiteX118" fmla="*/ 229023 w 1310208"/>
              <a:gd name="connsiteY118" fmla="*/ 847324 h 1320136"/>
              <a:gd name="connsiteX119" fmla="*/ 182440 w 1310208"/>
              <a:gd name="connsiteY119" fmla="*/ 855271 h 1320136"/>
              <a:gd name="connsiteX120" fmla="*/ 170135 w 1310208"/>
              <a:gd name="connsiteY120" fmla="*/ 857920 h 1320136"/>
              <a:gd name="connsiteX121" fmla="*/ 167498 w 1310208"/>
              <a:gd name="connsiteY121" fmla="*/ 858803 h 1320136"/>
              <a:gd name="connsiteX122" fmla="*/ 166620 w 1310208"/>
              <a:gd name="connsiteY122" fmla="*/ 859686 h 1320136"/>
              <a:gd name="connsiteX123" fmla="*/ 162225 w 1310208"/>
              <a:gd name="connsiteY123" fmla="*/ 861452 h 1320136"/>
              <a:gd name="connsiteX124" fmla="*/ 161346 w 1310208"/>
              <a:gd name="connsiteY124" fmla="*/ 861452 h 1320136"/>
              <a:gd name="connsiteX125" fmla="*/ 142889 w 1310208"/>
              <a:gd name="connsiteY125" fmla="*/ 872930 h 1320136"/>
              <a:gd name="connsiteX126" fmla="*/ 253632 w 1310208"/>
              <a:gd name="connsiteY126" fmla="*/ 898536 h 1320136"/>
              <a:gd name="connsiteX127" fmla="*/ 364376 w 1310208"/>
              <a:gd name="connsiteY127" fmla="*/ 872930 h 1320136"/>
              <a:gd name="connsiteX128" fmla="*/ 289668 w 1310208"/>
              <a:gd name="connsiteY128" fmla="*/ 849090 h 1320136"/>
              <a:gd name="connsiteX129" fmla="*/ 285273 w 1310208"/>
              <a:gd name="connsiteY129" fmla="*/ 848207 h 1320136"/>
              <a:gd name="connsiteX130" fmla="*/ 279121 w 1310208"/>
              <a:gd name="connsiteY130" fmla="*/ 847324 h 1320136"/>
              <a:gd name="connsiteX131" fmla="*/ 271210 w 1310208"/>
              <a:gd name="connsiteY131" fmla="*/ 847324 h 1320136"/>
              <a:gd name="connsiteX132" fmla="*/ 266816 w 1310208"/>
              <a:gd name="connsiteY132" fmla="*/ 847324 h 1320136"/>
              <a:gd name="connsiteX133" fmla="*/ 253632 w 1310208"/>
              <a:gd name="connsiteY133" fmla="*/ 846441 h 1320136"/>
              <a:gd name="connsiteX134" fmla="*/ 942059 w 1310208"/>
              <a:gd name="connsiteY134" fmla="*/ 834059 h 1320136"/>
              <a:gd name="connsiteX135" fmla="*/ 942059 w 1310208"/>
              <a:gd name="connsiteY135" fmla="*/ 875391 h 1320136"/>
              <a:gd name="connsiteX136" fmla="*/ 1052256 w 1310208"/>
              <a:gd name="connsiteY136" fmla="*/ 900014 h 1320136"/>
              <a:gd name="connsiteX137" fmla="*/ 1163335 w 1310208"/>
              <a:gd name="connsiteY137" fmla="*/ 875391 h 1320136"/>
              <a:gd name="connsiteX138" fmla="*/ 1163335 w 1310208"/>
              <a:gd name="connsiteY138" fmla="*/ 834059 h 1320136"/>
              <a:gd name="connsiteX139" fmla="*/ 1052256 w 1310208"/>
              <a:gd name="connsiteY139" fmla="*/ 853406 h 1320136"/>
              <a:gd name="connsiteX140" fmla="*/ 942059 w 1310208"/>
              <a:gd name="connsiteY140" fmla="*/ 834059 h 1320136"/>
              <a:gd name="connsiteX141" fmla="*/ 542525 w 1310208"/>
              <a:gd name="connsiteY141" fmla="*/ 830851 h 1320136"/>
              <a:gd name="connsiteX142" fmla="*/ 542525 w 1310208"/>
              <a:gd name="connsiteY142" fmla="*/ 871241 h 1320136"/>
              <a:gd name="connsiteX143" fmla="*/ 653605 w 1310208"/>
              <a:gd name="connsiteY143" fmla="*/ 896704 h 1320136"/>
              <a:gd name="connsiteX144" fmla="*/ 763803 w 1310208"/>
              <a:gd name="connsiteY144" fmla="*/ 871241 h 1320136"/>
              <a:gd name="connsiteX145" fmla="*/ 763803 w 1310208"/>
              <a:gd name="connsiteY145" fmla="*/ 830851 h 1320136"/>
              <a:gd name="connsiteX146" fmla="*/ 653605 w 1310208"/>
              <a:gd name="connsiteY146" fmla="*/ 850168 h 1320136"/>
              <a:gd name="connsiteX147" fmla="*/ 542525 w 1310208"/>
              <a:gd name="connsiteY147" fmla="*/ 830851 h 1320136"/>
              <a:gd name="connsiteX148" fmla="*/ 253632 w 1310208"/>
              <a:gd name="connsiteY148" fmla="*/ 812889 h 1320136"/>
              <a:gd name="connsiteX149" fmla="*/ 398653 w 1310208"/>
              <a:gd name="connsiteY149" fmla="*/ 872930 h 1320136"/>
              <a:gd name="connsiteX150" fmla="*/ 397774 w 1310208"/>
              <a:gd name="connsiteY150" fmla="*/ 876462 h 1320136"/>
              <a:gd name="connsiteX151" fmla="*/ 397774 w 1310208"/>
              <a:gd name="connsiteY151" fmla="*/ 939151 h 1320136"/>
              <a:gd name="connsiteX152" fmla="*/ 398653 w 1310208"/>
              <a:gd name="connsiteY152" fmla="*/ 939151 h 1320136"/>
              <a:gd name="connsiteX153" fmla="*/ 397774 w 1310208"/>
              <a:gd name="connsiteY153" fmla="*/ 942683 h 1320136"/>
              <a:gd name="connsiteX154" fmla="*/ 397774 w 1310208"/>
              <a:gd name="connsiteY154" fmla="*/ 1005372 h 1320136"/>
              <a:gd name="connsiteX155" fmla="*/ 398653 w 1310208"/>
              <a:gd name="connsiteY155" fmla="*/ 1005372 h 1320136"/>
              <a:gd name="connsiteX156" fmla="*/ 397774 w 1310208"/>
              <a:gd name="connsiteY156" fmla="*/ 1008904 h 1320136"/>
              <a:gd name="connsiteX157" fmla="*/ 397774 w 1310208"/>
              <a:gd name="connsiteY157" fmla="*/ 1072477 h 1320136"/>
              <a:gd name="connsiteX158" fmla="*/ 398653 w 1310208"/>
              <a:gd name="connsiteY158" fmla="*/ 1072477 h 1320136"/>
              <a:gd name="connsiteX159" fmla="*/ 397774 w 1310208"/>
              <a:gd name="connsiteY159" fmla="*/ 1075126 h 1320136"/>
              <a:gd name="connsiteX160" fmla="*/ 397774 w 1310208"/>
              <a:gd name="connsiteY160" fmla="*/ 1138698 h 1320136"/>
              <a:gd name="connsiteX161" fmla="*/ 398653 w 1310208"/>
              <a:gd name="connsiteY161" fmla="*/ 1138698 h 1320136"/>
              <a:gd name="connsiteX162" fmla="*/ 397774 w 1310208"/>
              <a:gd name="connsiteY162" fmla="*/ 1142230 h 1320136"/>
              <a:gd name="connsiteX163" fmla="*/ 397774 w 1310208"/>
              <a:gd name="connsiteY163" fmla="*/ 1201388 h 1320136"/>
              <a:gd name="connsiteX164" fmla="*/ 398653 w 1310208"/>
              <a:gd name="connsiteY164" fmla="*/ 1205802 h 1320136"/>
              <a:gd name="connsiteX165" fmla="*/ 253632 w 1310208"/>
              <a:gd name="connsiteY165" fmla="*/ 1265843 h 1320136"/>
              <a:gd name="connsiteX166" fmla="*/ 108611 w 1310208"/>
              <a:gd name="connsiteY166" fmla="*/ 1205802 h 1320136"/>
              <a:gd name="connsiteX167" fmla="*/ 109490 w 1310208"/>
              <a:gd name="connsiteY167" fmla="*/ 1201388 h 1320136"/>
              <a:gd name="connsiteX168" fmla="*/ 109490 w 1310208"/>
              <a:gd name="connsiteY168" fmla="*/ 1142230 h 1320136"/>
              <a:gd name="connsiteX169" fmla="*/ 108611 w 1310208"/>
              <a:gd name="connsiteY169" fmla="*/ 1138698 h 1320136"/>
              <a:gd name="connsiteX170" fmla="*/ 109490 w 1310208"/>
              <a:gd name="connsiteY170" fmla="*/ 1138698 h 1320136"/>
              <a:gd name="connsiteX171" fmla="*/ 109490 w 1310208"/>
              <a:gd name="connsiteY171" fmla="*/ 1075126 h 1320136"/>
              <a:gd name="connsiteX172" fmla="*/ 108611 w 1310208"/>
              <a:gd name="connsiteY172" fmla="*/ 1072477 h 1320136"/>
              <a:gd name="connsiteX173" fmla="*/ 109490 w 1310208"/>
              <a:gd name="connsiteY173" fmla="*/ 1072477 h 1320136"/>
              <a:gd name="connsiteX174" fmla="*/ 109490 w 1310208"/>
              <a:gd name="connsiteY174" fmla="*/ 1008904 h 1320136"/>
              <a:gd name="connsiteX175" fmla="*/ 108611 w 1310208"/>
              <a:gd name="connsiteY175" fmla="*/ 1005372 h 1320136"/>
              <a:gd name="connsiteX176" fmla="*/ 109490 w 1310208"/>
              <a:gd name="connsiteY176" fmla="*/ 1005372 h 1320136"/>
              <a:gd name="connsiteX177" fmla="*/ 109490 w 1310208"/>
              <a:gd name="connsiteY177" fmla="*/ 942683 h 1320136"/>
              <a:gd name="connsiteX178" fmla="*/ 108611 w 1310208"/>
              <a:gd name="connsiteY178" fmla="*/ 939151 h 1320136"/>
              <a:gd name="connsiteX179" fmla="*/ 109490 w 1310208"/>
              <a:gd name="connsiteY179" fmla="*/ 939151 h 1320136"/>
              <a:gd name="connsiteX180" fmla="*/ 109490 w 1310208"/>
              <a:gd name="connsiteY180" fmla="*/ 876462 h 1320136"/>
              <a:gd name="connsiteX181" fmla="*/ 108611 w 1310208"/>
              <a:gd name="connsiteY181" fmla="*/ 872930 h 1320136"/>
              <a:gd name="connsiteX182" fmla="*/ 253632 w 1310208"/>
              <a:gd name="connsiteY182" fmla="*/ 812889 h 1320136"/>
              <a:gd name="connsiteX183" fmla="*/ 942059 w 1310208"/>
              <a:gd name="connsiteY183" fmla="*/ 753154 h 1320136"/>
              <a:gd name="connsiteX184" fmla="*/ 942059 w 1310208"/>
              <a:gd name="connsiteY184" fmla="*/ 793606 h 1320136"/>
              <a:gd name="connsiteX185" fmla="*/ 1052256 w 1310208"/>
              <a:gd name="connsiteY185" fmla="*/ 819988 h 1320136"/>
              <a:gd name="connsiteX186" fmla="*/ 1163335 w 1310208"/>
              <a:gd name="connsiteY186" fmla="*/ 793606 h 1320136"/>
              <a:gd name="connsiteX187" fmla="*/ 1163335 w 1310208"/>
              <a:gd name="connsiteY187" fmla="*/ 753154 h 1320136"/>
              <a:gd name="connsiteX188" fmla="*/ 1052256 w 1310208"/>
              <a:gd name="connsiteY188" fmla="*/ 773380 h 1320136"/>
              <a:gd name="connsiteX189" fmla="*/ 942059 w 1310208"/>
              <a:gd name="connsiteY189" fmla="*/ 753154 h 1320136"/>
              <a:gd name="connsiteX190" fmla="*/ 542525 w 1310208"/>
              <a:gd name="connsiteY190" fmla="*/ 750070 h 1320136"/>
              <a:gd name="connsiteX191" fmla="*/ 542525 w 1310208"/>
              <a:gd name="connsiteY191" fmla="*/ 790461 h 1320136"/>
              <a:gd name="connsiteX192" fmla="*/ 653605 w 1310208"/>
              <a:gd name="connsiteY192" fmla="*/ 816802 h 1320136"/>
              <a:gd name="connsiteX193" fmla="*/ 763803 w 1310208"/>
              <a:gd name="connsiteY193" fmla="*/ 790461 h 1320136"/>
              <a:gd name="connsiteX194" fmla="*/ 763803 w 1310208"/>
              <a:gd name="connsiteY194" fmla="*/ 750070 h 1320136"/>
              <a:gd name="connsiteX195" fmla="*/ 653605 w 1310208"/>
              <a:gd name="connsiteY195" fmla="*/ 770266 h 1320136"/>
              <a:gd name="connsiteX196" fmla="*/ 542525 w 1310208"/>
              <a:gd name="connsiteY196" fmla="*/ 750070 h 1320136"/>
              <a:gd name="connsiteX197" fmla="*/ 91156 w 1310208"/>
              <a:gd name="connsiteY197" fmla="*/ 743068 h 1320136"/>
              <a:gd name="connsiteX198" fmla="*/ 108019 w 1310208"/>
              <a:gd name="connsiteY198" fmla="*/ 760076 h 1320136"/>
              <a:gd name="connsiteX199" fmla="*/ 108019 w 1310208"/>
              <a:gd name="connsiteY199" fmla="*/ 777979 h 1320136"/>
              <a:gd name="connsiteX200" fmla="*/ 124883 w 1310208"/>
              <a:gd name="connsiteY200" fmla="*/ 777979 h 1320136"/>
              <a:gd name="connsiteX201" fmla="*/ 142634 w 1310208"/>
              <a:gd name="connsiteY201" fmla="*/ 794986 h 1320136"/>
              <a:gd name="connsiteX202" fmla="*/ 124883 w 1310208"/>
              <a:gd name="connsiteY202" fmla="*/ 811994 h 1320136"/>
              <a:gd name="connsiteX203" fmla="*/ 108019 w 1310208"/>
              <a:gd name="connsiteY203" fmla="*/ 811994 h 1320136"/>
              <a:gd name="connsiteX204" fmla="*/ 108019 w 1310208"/>
              <a:gd name="connsiteY204" fmla="*/ 829897 h 1320136"/>
              <a:gd name="connsiteX205" fmla="*/ 91156 w 1310208"/>
              <a:gd name="connsiteY205" fmla="*/ 846904 h 1320136"/>
              <a:gd name="connsiteX206" fmla="*/ 73405 w 1310208"/>
              <a:gd name="connsiteY206" fmla="*/ 829897 h 1320136"/>
              <a:gd name="connsiteX207" fmla="*/ 73405 w 1310208"/>
              <a:gd name="connsiteY207" fmla="*/ 811994 h 1320136"/>
              <a:gd name="connsiteX208" fmla="*/ 56541 w 1310208"/>
              <a:gd name="connsiteY208" fmla="*/ 811994 h 1320136"/>
              <a:gd name="connsiteX209" fmla="*/ 38790 w 1310208"/>
              <a:gd name="connsiteY209" fmla="*/ 794986 h 1320136"/>
              <a:gd name="connsiteX210" fmla="*/ 56541 w 1310208"/>
              <a:gd name="connsiteY210" fmla="*/ 777979 h 1320136"/>
              <a:gd name="connsiteX211" fmla="*/ 73405 w 1310208"/>
              <a:gd name="connsiteY211" fmla="*/ 777979 h 1320136"/>
              <a:gd name="connsiteX212" fmla="*/ 73405 w 1310208"/>
              <a:gd name="connsiteY212" fmla="*/ 760076 h 1320136"/>
              <a:gd name="connsiteX213" fmla="*/ 91156 w 1310208"/>
              <a:gd name="connsiteY213" fmla="*/ 743068 h 1320136"/>
              <a:gd name="connsiteX214" fmla="*/ 942059 w 1310208"/>
              <a:gd name="connsiteY214" fmla="*/ 696871 h 1320136"/>
              <a:gd name="connsiteX215" fmla="*/ 942059 w 1310208"/>
              <a:gd name="connsiteY215" fmla="*/ 712701 h 1320136"/>
              <a:gd name="connsiteX216" fmla="*/ 1052256 w 1310208"/>
              <a:gd name="connsiteY216" fmla="*/ 739083 h 1320136"/>
              <a:gd name="connsiteX217" fmla="*/ 1163335 w 1310208"/>
              <a:gd name="connsiteY217" fmla="*/ 712701 h 1320136"/>
              <a:gd name="connsiteX218" fmla="*/ 1163335 w 1310208"/>
              <a:gd name="connsiteY218" fmla="*/ 696871 h 1320136"/>
              <a:gd name="connsiteX219" fmla="*/ 1052256 w 1310208"/>
              <a:gd name="connsiteY219" fmla="*/ 716218 h 1320136"/>
              <a:gd name="connsiteX220" fmla="*/ 942059 w 1310208"/>
              <a:gd name="connsiteY220" fmla="*/ 696871 h 1320136"/>
              <a:gd name="connsiteX221" fmla="*/ 653605 w 1310208"/>
              <a:gd name="connsiteY221" fmla="*/ 684217 h 1320136"/>
              <a:gd name="connsiteX222" fmla="*/ 542525 w 1310208"/>
              <a:gd name="connsiteY222" fmla="*/ 709680 h 1320136"/>
              <a:gd name="connsiteX223" fmla="*/ 653605 w 1310208"/>
              <a:gd name="connsiteY223" fmla="*/ 736021 h 1320136"/>
              <a:gd name="connsiteX224" fmla="*/ 763803 w 1310208"/>
              <a:gd name="connsiteY224" fmla="*/ 709680 h 1320136"/>
              <a:gd name="connsiteX225" fmla="*/ 745289 w 1310208"/>
              <a:gd name="connsiteY225" fmla="*/ 698265 h 1320136"/>
              <a:gd name="connsiteX226" fmla="*/ 653605 w 1310208"/>
              <a:gd name="connsiteY226" fmla="*/ 684217 h 1320136"/>
              <a:gd name="connsiteX227" fmla="*/ 653605 w 1310208"/>
              <a:gd name="connsiteY227" fmla="*/ 649973 h 1320136"/>
              <a:gd name="connsiteX228" fmla="*/ 798185 w 1310208"/>
              <a:gd name="connsiteY228" fmla="*/ 709680 h 1320136"/>
              <a:gd name="connsiteX229" fmla="*/ 797303 w 1310208"/>
              <a:gd name="connsiteY229" fmla="*/ 714070 h 1320136"/>
              <a:gd name="connsiteX230" fmla="*/ 797303 w 1310208"/>
              <a:gd name="connsiteY230" fmla="*/ 790461 h 1320136"/>
              <a:gd name="connsiteX231" fmla="*/ 798185 w 1310208"/>
              <a:gd name="connsiteY231" fmla="*/ 790461 h 1320136"/>
              <a:gd name="connsiteX232" fmla="*/ 797303 w 1310208"/>
              <a:gd name="connsiteY232" fmla="*/ 793095 h 1320136"/>
              <a:gd name="connsiteX233" fmla="*/ 797303 w 1310208"/>
              <a:gd name="connsiteY233" fmla="*/ 871241 h 1320136"/>
              <a:gd name="connsiteX234" fmla="*/ 798185 w 1310208"/>
              <a:gd name="connsiteY234" fmla="*/ 871241 h 1320136"/>
              <a:gd name="connsiteX235" fmla="*/ 797303 w 1310208"/>
              <a:gd name="connsiteY235" fmla="*/ 873875 h 1320136"/>
              <a:gd name="connsiteX236" fmla="*/ 797303 w 1310208"/>
              <a:gd name="connsiteY236" fmla="*/ 937094 h 1320136"/>
              <a:gd name="connsiteX237" fmla="*/ 798185 w 1310208"/>
              <a:gd name="connsiteY237" fmla="*/ 937094 h 1320136"/>
              <a:gd name="connsiteX238" fmla="*/ 797303 w 1310208"/>
              <a:gd name="connsiteY238" fmla="*/ 940606 h 1320136"/>
              <a:gd name="connsiteX239" fmla="*/ 797303 w 1310208"/>
              <a:gd name="connsiteY239" fmla="*/ 1002947 h 1320136"/>
              <a:gd name="connsiteX240" fmla="*/ 798185 w 1310208"/>
              <a:gd name="connsiteY240" fmla="*/ 1002947 h 1320136"/>
              <a:gd name="connsiteX241" fmla="*/ 797303 w 1310208"/>
              <a:gd name="connsiteY241" fmla="*/ 1006460 h 1320136"/>
              <a:gd name="connsiteX242" fmla="*/ 797303 w 1310208"/>
              <a:gd name="connsiteY242" fmla="*/ 1069679 h 1320136"/>
              <a:gd name="connsiteX243" fmla="*/ 798185 w 1310208"/>
              <a:gd name="connsiteY243" fmla="*/ 1069679 h 1320136"/>
              <a:gd name="connsiteX244" fmla="*/ 797303 w 1310208"/>
              <a:gd name="connsiteY244" fmla="*/ 1072313 h 1320136"/>
              <a:gd name="connsiteX245" fmla="*/ 797303 w 1310208"/>
              <a:gd name="connsiteY245" fmla="*/ 1135532 h 1320136"/>
              <a:gd name="connsiteX246" fmla="*/ 798185 w 1310208"/>
              <a:gd name="connsiteY246" fmla="*/ 1135532 h 1320136"/>
              <a:gd name="connsiteX247" fmla="*/ 797303 w 1310208"/>
              <a:gd name="connsiteY247" fmla="*/ 1139045 h 1320136"/>
              <a:gd name="connsiteX248" fmla="*/ 797303 w 1310208"/>
              <a:gd name="connsiteY248" fmla="*/ 1197874 h 1320136"/>
              <a:gd name="connsiteX249" fmla="*/ 798185 w 1310208"/>
              <a:gd name="connsiteY249" fmla="*/ 1202264 h 1320136"/>
              <a:gd name="connsiteX250" fmla="*/ 653605 w 1310208"/>
              <a:gd name="connsiteY250" fmla="*/ 1261971 h 1320136"/>
              <a:gd name="connsiteX251" fmla="*/ 508143 w 1310208"/>
              <a:gd name="connsiteY251" fmla="*/ 1202264 h 1320136"/>
              <a:gd name="connsiteX252" fmla="*/ 508143 w 1310208"/>
              <a:gd name="connsiteY252" fmla="*/ 1197874 h 1320136"/>
              <a:gd name="connsiteX253" fmla="*/ 508143 w 1310208"/>
              <a:gd name="connsiteY253" fmla="*/ 1139045 h 1320136"/>
              <a:gd name="connsiteX254" fmla="*/ 508143 w 1310208"/>
              <a:gd name="connsiteY254" fmla="*/ 1135532 h 1320136"/>
              <a:gd name="connsiteX255" fmla="*/ 508143 w 1310208"/>
              <a:gd name="connsiteY255" fmla="*/ 1072313 h 1320136"/>
              <a:gd name="connsiteX256" fmla="*/ 508143 w 1310208"/>
              <a:gd name="connsiteY256" fmla="*/ 1069679 h 1320136"/>
              <a:gd name="connsiteX257" fmla="*/ 508143 w 1310208"/>
              <a:gd name="connsiteY257" fmla="*/ 1006460 h 1320136"/>
              <a:gd name="connsiteX258" fmla="*/ 508143 w 1310208"/>
              <a:gd name="connsiteY258" fmla="*/ 1002947 h 1320136"/>
              <a:gd name="connsiteX259" fmla="*/ 508143 w 1310208"/>
              <a:gd name="connsiteY259" fmla="*/ 940606 h 1320136"/>
              <a:gd name="connsiteX260" fmla="*/ 508143 w 1310208"/>
              <a:gd name="connsiteY260" fmla="*/ 937094 h 1320136"/>
              <a:gd name="connsiteX261" fmla="*/ 508143 w 1310208"/>
              <a:gd name="connsiteY261" fmla="*/ 873875 h 1320136"/>
              <a:gd name="connsiteX262" fmla="*/ 508143 w 1310208"/>
              <a:gd name="connsiteY262" fmla="*/ 871241 h 1320136"/>
              <a:gd name="connsiteX263" fmla="*/ 508143 w 1310208"/>
              <a:gd name="connsiteY263" fmla="*/ 793095 h 1320136"/>
              <a:gd name="connsiteX264" fmla="*/ 508143 w 1310208"/>
              <a:gd name="connsiteY264" fmla="*/ 790461 h 1320136"/>
              <a:gd name="connsiteX265" fmla="*/ 508143 w 1310208"/>
              <a:gd name="connsiteY265" fmla="*/ 714070 h 1320136"/>
              <a:gd name="connsiteX266" fmla="*/ 508143 w 1310208"/>
              <a:gd name="connsiteY266" fmla="*/ 709680 h 1320136"/>
              <a:gd name="connsiteX267" fmla="*/ 653605 w 1310208"/>
              <a:gd name="connsiteY267" fmla="*/ 649973 h 1320136"/>
              <a:gd name="connsiteX268" fmla="*/ 942059 w 1310208"/>
              <a:gd name="connsiteY268" fmla="*/ 640589 h 1320136"/>
              <a:gd name="connsiteX269" fmla="*/ 942059 w 1310208"/>
              <a:gd name="connsiteY269" fmla="*/ 656419 h 1320136"/>
              <a:gd name="connsiteX270" fmla="*/ 1052256 w 1310208"/>
              <a:gd name="connsiteY270" fmla="*/ 681921 h 1320136"/>
              <a:gd name="connsiteX271" fmla="*/ 1163335 w 1310208"/>
              <a:gd name="connsiteY271" fmla="*/ 656419 h 1320136"/>
              <a:gd name="connsiteX272" fmla="*/ 1163335 w 1310208"/>
              <a:gd name="connsiteY272" fmla="*/ 640589 h 1320136"/>
              <a:gd name="connsiteX273" fmla="*/ 1052256 w 1310208"/>
              <a:gd name="connsiteY273" fmla="*/ 659057 h 1320136"/>
              <a:gd name="connsiteX274" fmla="*/ 942059 w 1310208"/>
              <a:gd name="connsiteY274" fmla="*/ 640589 h 1320136"/>
              <a:gd name="connsiteX275" fmla="*/ 942059 w 1310208"/>
              <a:gd name="connsiteY275" fmla="*/ 583428 h 1320136"/>
              <a:gd name="connsiteX276" fmla="*/ 942059 w 1310208"/>
              <a:gd name="connsiteY276" fmla="*/ 599257 h 1320136"/>
              <a:gd name="connsiteX277" fmla="*/ 1052256 w 1310208"/>
              <a:gd name="connsiteY277" fmla="*/ 625639 h 1320136"/>
              <a:gd name="connsiteX278" fmla="*/ 1163335 w 1310208"/>
              <a:gd name="connsiteY278" fmla="*/ 599257 h 1320136"/>
              <a:gd name="connsiteX279" fmla="*/ 1163335 w 1310208"/>
              <a:gd name="connsiteY279" fmla="*/ 583428 h 1320136"/>
              <a:gd name="connsiteX280" fmla="*/ 1052256 w 1310208"/>
              <a:gd name="connsiteY280" fmla="*/ 602775 h 1320136"/>
              <a:gd name="connsiteX281" fmla="*/ 942059 w 1310208"/>
              <a:gd name="connsiteY281" fmla="*/ 583428 h 1320136"/>
              <a:gd name="connsiteX282" fmla="*/ 1052256 w 1310208"/>
              <a:gd name="connsiteY282" fmla="*/ 516593 h 1320136"/>
              <a:gd name="connsiteX283" fmla="*/ 942059 w 1310208"/>
              <a:gd name="connsiteY283" fmla="*/ 542975 h 1320136"/>
              <a:gd name="connsiteX284" fmla="*/ 942059 w 1310208"/>
              <a:gd name="connsiteY284" fmla="*/ 543855 h 1320136"/>
              <a:gd name="connsiteX285" fmla="*/ 1052256 w 1310208"/>
              <a:gd name="connsiteY285" fmla="*/ 568478 h 1320136"/>
              <a:gd name="connsiteX286" fmla="*/ 1163335 w 1310208"/>
              <a:gd name="connsiteY286" fmla="*/ 542975 h 1320136"/>
              <a:gd name="connsiteX287" fmla="*/ 1149230 w 1310208"/>
              <a:gd name="connsiteY287" fmla="*/ 534181 h 1320136"/>
              <a:gd name="connsiteX288" fmla="*/ 1052256 w 1310208"/>
              <a:gd name="connsiteY288" fmla="*/ 516593 h 1320136"/>
              <a:gd name="connsiteX289" fmla="*/ 1052256 w 1310208"/>
              <a:gd name="connsiteY289" fmla="*/ 483176 h 1320136"/>
              <a:gd name="connsiteX290" fmla="*/ 1197717 w 1310208"/>
              <a:gd name="connsiteY290" fmla="*/ 542975 h 1320136"/>
              <a:gd name="connsiteX291" fmla="*/ 1197717 w 1310208"/>
              <a:gd name="connsiteY291" fmla="*/ 546493 h 1320136"/>
              <a:gd name="connsiteX292" fmla="*/ 1197717 w 1310208"/>
              <a:gd name="connsiteY292" fmla="*/ 599257 h 1320136"/>
              <a:gd name="connsiteX293" fmla="*/ 1197717 w 1310208"/>
              <a:gd name="connsiteY293" fmla="*/ 601895 h 1320136"/>
              <a:gd name="connsiteX294" fmla="*/ 1197717 w 1310208"/>
              <a:gd name="connsiteY294" fmla="*/ 656419 h 1320136"/>
              <a:gd name="connsiteX295" fmla="*/ 1197717 w 1310208"/>
              <a:gd name="connsiteY295" fmla="*/ 659057 h 1320136"/>
              <a:gd name="connsiteX296" fmla="*/ 1197717 w 1310208"/>
              <a:gd name="connsiteY296" fmla="*/ 712701 h 1320136"/>
              <a:gd name="connsiteX297" fmla="*/ 1197717 w 1310208"/>
              <a:gd name="connsiteY297" fmla="*/ 716218 h 1320136"/>
              <a:gd name="connsiteX298" fmla="*/ 1197717 w 1310208"/>
              <a:gd name="connsiteY298" fmla="*/ 793606 h 1320136"/>
              <a:gd name="connsiteX299" fmla="*/ 1197717 w 1310208"/>
              <a:gd name="connsiteY299" fmla="*/ 796244 h 1320136"/>
              <a:gd name="connsiteX300" fmla="*/ 1197717 w 1310208"/>
              <a:gd name="connsiteY300" fmla="*/ 874512 h 1320136"/>
              <a:gd name="connsiteX301" fmla="*/ 1197717 w 1310208"/>
              <a:gd name="connsiteY301" fmla="*/ 877150 h 1320136"/>
              <a:gd name="connsiteX302" fmla="*/ 1197717 w 1310208"/>
              <a:gd name="connsiteY302" fmla="*/ 940467 h 1320136"/>
              <a:gd name="connsiteX303" fmla="*/ 1197717 w 1310208"/>
              <a:gd name="connsiteY303" fmla="*/ 943984 h 1320136"/>
              <a:gd name="connsiteX304" fmla="*/ 1197717 w 1310208"/>
              <a:gd name="connsiteY304" fmla="*/ 1006422 h 1320136"/>
              <a:gd name="connsiteX305" fmla="*/ 1197717 w 1310208"/>
              <a:gd name="connsiteY305" fmla="*/ 1009940 h 1320136"/>
              <a:gd name="connsiteX306" fmla="*/ 1197717 w 1310208"/>
              <a:gd name="connsiteY306" fmla="*/ 1073257 h 1320136"/>
              <a:gd name="connsiteX307" fmla="*/ 1197717 w 1310208"/>
              <a:gd name="connsiteY307" fmla="*/ 1075895 h 1320136"/>
              <a:gd name="connsiteX308" fmla="*/ 1197717 w 1310208"/>
              <a:gd name="connsiteY308" fmla="*/ 1139212 h 1320136"/>
              <a:gd name="connsiteX309" fmla="*/ 1197717 w 1310208"/>
              <a:gd name="connsiteY309" fmla="*/ 1142730 h 1320136"/>
              <a:gd name="connsiteX310" fmla="*/ 1197717 w 1310208"/>
              <a:gd name="connsiteY310" fmla="*/ 1201650 h 1320136"/>
              <a:gd name="connsiteX311" fmla="*/ 1197717 w 1310208"/>
              <a:gd name="connsiteY311" fmla="*/ 1206047 h 1320136"/>
              <a:gd name="connsiteX312" fmla="*/ 1052256 w 1310208"/>
              <a:gd name="connsiteY312" fmla="*/ 1265847 h 1320136"/>
              <a:gd name="connsiteX313" fmla="*/ 907677 w 1310208"/>
              <a:gd name="connsiteY313" fmla="*/ 1206047 h 1320136"/>
              <a:gd name="connsiteX314" fmla="*/ 907677 w 1310208"/>
              <a:gd name="connsiteY314" fmla="*/ 1201650 h 1320136"/>
              <a:gd name="connsiteX315" fmla="*/ 907677 w 1310208"/>
              <a:gd name="connsiteY315" fmla="*/ 1142730 h 1320136"/>
              <a:gd name="connsiteX316" fmla="*/ 907677 w 1310208"/>
              <a:gd name="connsiteY316" fmla="*/ 1139212 h 1320136"/>
              <a:gd name="connsiteX317" fmla="*/ 907677 w 1310208"/>
              <a:gd name="connsiteY317" fmla="*/ 1075895 h 1320136"/>
              <a:gd name="connsiteX318" fmla="*/ 907677 w 1310208"/>
              <a:gd name="connsiteY318" fmla="*/ 1073257 h 1320136"/>
              <a:gd name="connsiteX319" fmla="*/ 907677 w 1310208"/>
              <a:gd name="connsiteY319" fmla="*/ 1009940 h 1320136"/>
              <a:gd name="connsiteX320" fmla="*/ 907677 w 1310208"/>
              <a:gd name="connsiteY320" fmla="*/ 1006422 h 1320136"/>
              <a:gd name="connsiteX321" fmla="*/ 907677 w 1310208"/>
              <a:gd name="connsiteY321" fmla="*/ 943984 h 1320136"/>
              <a:gd name="connsiteX322" fmla="*/ 907677 w 1310208"/>
              <a:gd name="connsiteY322" fmla="*/ 940467 h 1320136"/>
              <a:gd name="connsiteX323" fmla="*/ 907677 w 1310208"/>
              <a:gd name="connsiteY323" fmla="*/ 877150 h 1320136"/>
              <a:gd name="connsiteX324" fmla="*/ 907677 w 1310208"/>
              <a:gd name="connsiteY324" fmla="*/ 874512 h 1320136"/>
              <a:gd name="connsiteX325" fmla="*/ 907677 w 1310208"/>
              <a:gd name="connsiteY325" fmla="*/ 796244 h 1320136"/>
              <a:gd name="connsiteX326" fmla="*/ 907677 w 1310208"/>
              <a:gd name="connsiteY326" fmla="*/ 793606 h 1320136"/>
              <a:gd name="connsiteX327" fmla="*/ 907677 w 1310208"/>
              <a:gd name="connsiteY327" fmla="*/ 716218 h 1320136"/>
              <a:gd name="connsiteX328" fmla="*/ 907677 w 1310208"/>
              <a:gd name="connsiteY328" fmla="*/ 712701 h 1320136"/>
              <a:gd name="connsiteX329" fmla="*/ 907677 w 1310208"/>
              <a:gd name="connsiteY329" fmla="*/ 659057 h 1320136"/>
              <a:gd name="connsiteX330" fmla="*/ 907677 w 1310208"/>
              <a:gd name="connsiteY330" fmla="*/ 656419 h 1320136"/>
              <a:gd name="connsiteX331" fmla="*/ 907677 w 1310208"/>
              <a:gd name="connsiteY331" fmla="*/ 601895 h 1320136"/>
              <a:gd name="connsiteX332" fmla="*/ 907677 w 1310208"/>
              <a:gd name="connsiteY332" fmla="*/ 599257 h 1320136"/>
              <a:gd name="connsiteX333" fmla="*/ 907677 w 1310208"/>
              <a:gd name="connsiteY333" fmla="*/ 546493 h 1320136"/>
              <a:gd name="connsiteX334" fmla="*/ 907677 w 1310208"/>
              <a:gd name="connsiteY334" fmla="*/ 542975 h 1320136"/>
              <a:gd name="connsiteX335" fmla="*/ 1052256 w 1310208"/>
              <a:gd name="connsiteY335" fmla="*/ 483176 h 1320136"/>
              <a:gd name="connsiteX336" fmla="*/ 1160873 w 1310208"/>
              <a:gd name="connsiteY336" fmla="*/ 324140 h 1320136"/>
              <a:gd name="connsiteX337" fmla="*/ 1177500 w 1310208"/>
              <a:gd name="connsiteY337" fmla="*/ 341642 h 1320136"/>
              <a:gd name="connsiteX338" fmla="*/ 1177500 w 1310208"/>
              <a:gd name="connsiteY338" fmla="*/ 378397 h 1320136"/>
              <a:gd name="connsiteX339" fmla="*/ 1215131 w 1310208"/>
              <a:gd name="connsiteY339" fmla="*/ 378397 h 1320136"/>
              <a:gd name="connsiteX340" fmla="*/ 1232634 w 1310208"/>
              <a:gd name="connsiteY340" fmla="*/ 395025 h 1320136"/>
              <a:gd name="connsiteX341" fmla="*/ 1215131 w 1310208"/>
              <a:gd name="connsiteY341" fmla="*/ 412527 h 1320136"/>
              <a:gd name="connsiteX342" fmla="*/ 1177500 w 1310208"/>
              <a:gd name="connsiteY342" fmla="*/ 412527 h 1320136"/>
              <a:gd name="connsiteX343" fmla="*/ 1177500 w 1310208"/>
              <a:gd name="connsiteY343" fmla="*/ 450157 h 1320136"/>
              <a:gd name="connsiteX344" fmla="*/ 1160873 w 1310208"/>
              <a:gd name="connsiteY344" fmla="*/ 466785 h 1320136"/>
              <a:gd name="connsiteX345" fmla="*/ 1143370 w 1310208"/>
              <a:gd name="connsiteY345" fmla="*/ 450157 h 1320136"/>
              <a:gd name="connsiteX346" fmla="*/ 1143370 w 1310208"/>
              <a:gd name="connsiteY346" fmla="*/ 412527 h 1320136"/>
              <a:gd name="connsiteX347" fmla="*/ 1106614 w 1310208"/>
              <a:gd name="connsiteY347" fmla="*/ 412527 h 1320136"/>
              <a:gd name="connsiteX348" fmla="*/ 1089986 w 1310208"/>
              <a:gd name="connsiteY348" fmla="*/ 395025 h 1320136"/>
              <a:gd name="connsiteX349" fmla="*/ 1106614 w 1310208"/>
              <a:gd name="connsiteY349" fmla="*/ 378397 h 1320136"/>
              <a:gd name="connsiteX350" fmla="*/ 1143370 w 1310208"/>
              <a:gd name="connsiteY350" fmla="*/ 378397 h 1320136"/>
              <a:gd name="connsiteX351" fmla="*/ 1143370 w 1310208"/>
              <a:gd name="connsiteY351" fmla="*/ 341642 h 1320136"/>
              <a:gd name="connsiteX352" fmla="*/ 1160873 w 1310208"/>
              <a:gd name="connsiteY352" fmla="*/ 324140 h 1320136"/>
              <a:gd name="connsiteX353" fmla="*/ 1150092 w 1310208"/>
              <a:gd name="connsiteY353" fmla="*/ 35318 h 1320136"/>
              <a:gd name="connsiteX354" fmla="*/ 957423 w 1310208"/>
              <a:gd name="connsiteY354" fmla="*/ 88189 h 1320136"/>
              <a:gd name="connsiteX355" fmla="*/ 999652 w 1310208"/>
              <a:gd name="connsiteY355" fmla="*/ 113744 h 1320136"/>
              <a:gd name="connsiteX356" fmla="*/ 1012848 w 1310208"/>
              <a:gd name="connsiteY356" fmla="*/ 134011 h 1320136"/>
              <a:gd name="connsiteX357" fmla="*/ 1007570 w 1310208"/>
              <a:gd name="connsiteY357" fmla="*/ 156922 h 1320136"/>
              <a:gd name="connsiteX358" fmla="*/ 777951 w 1310208"/>
              <a:gd name="connsiteY358" fmla="*/ 448596 h 1320136"/>
              <a:gd name="connsiteX359" fmla="*/ 717248 w 1310208"/>
              <a:gd name="connsiteY359" fmla="*/ 458289 h 1320136"/>
              <a:gd name="connsiteX360" fmla="*/ 533377 w 1310208"/>
              <a:gd name="connsiteY360" fmla="*/ 339328 h 1320136"/>
              <a:gd name="connsiteX361" fmla="*/ 496427 w 1310208"/>
              <a:gd name="connsiteY361" fmla="*/ 330516 h 1320136"/>
              <a:gd name="connsiteX362" fmla="*/ 433084 w 1310208"/>
              <a:gd name="connsiteY362" fmla="*/ 360477 h 1320136"/>
              <a:gd name="connsiteX363" fmla="*/ 158598 w 1310208"/>
              <a:gd name="connsiteY363" fmla="*/ 682992 h 1320136"/>
              <a:gd name="connsiteX364" fmla="*/ 155958 w 1310208"/>
              <a:gd name="connsiteY364" fmla="*/ 692685 h 1320136"/>
              <a:gd name="connsiteX365" fmla="*/ 159478 w 1310208"/>
              <a:gd name="connsiteY365" fmla="*/ 700616 h 1320136"/>
              <a:gd name="connsiteX366" fmla="*/ 219301 w 1310208"/>
              <a:gd name="connsiteY366" fmla="*/ 750844 h 1320136"/>
              <a:gd name="connsiteX367" fmla="*/ 236897 w 1310208"/>
              <a:gd name="connsiteY367" fmla="*/ 749963 h 1320136"/>
              <a:gd name="connsiteX368" fmla="*/ 474433 w 1310208"/>
              <a:gd name="connsiteY368" fmla="*/ 469744 h 1320136"/>
              <a:gd name="connsiteX369" fmla="*/ 533377 w 1310208"/>
              <a:gd name="connsiteY369" fmla="*/ 460932 h 1320136"/>
              <a:gd name="connsiteX370" fmla="*/ 719007 w 1310208"/>
              <a:gd name="connsiteY370" fmla="*/ 580774 h 1320136"/>
              <a:gd name="connsiteX371" fmla="*/ 821060 w 1310208"/>
              <a:gd name="connsiteY371" fmla="*/ 558744 h 1320136"/>
              <a:gd name="connsiteX372" fmla="*/ 821940 w 1310208"/>
              <a:gd name="connsiteY372" fmla="*/ 557863 h 1320136"/>
              <a:gd name="connsiteX373" fmla="*/ 1099065 w 1310208"/>
              <a:gd name="connsiteY373" fmla="*/ 207150 h 1320136"/>
              <a:gd name="connsiteX374" fmla="*/ 1136895 w 1310208"/>
              <a:gd name="connsiteY374" fmla="*/ 200100 h 1320136"/>
              <a:gd name="connsiteX375" fmla="*/ 1187921 w 1310208"/>
              <a:gd name="connsiteY375" fmla="*/ 232704 h 1320136"/>
              <a:gd name="connsiteX376" fmla="*/ 1156580 w 1310208"/>
              <a:gd name="connsiteY376" fmla="*/ 291 h 1320136"/>
              <a:gd name="connsiteX377" fmla="*/ 1169446 w 1310208"/>
              <a:gd name="connsiteY377" fmla="*/ 5357 h 1320136"/>
              <a:gd name="connsiteX378" fmla="*/ 1184402 w 1310208"/>
              <a:gd name="connsiteY378" fmla="*/ 26506 h 1320136"/>
              <a:gd name="connsiteX379" fmla="*/ 1222232 w 1310208"/>
              <a:gd name="connsiteY379" fmla="*/ 230061 h 1320136"/>
              <a:gd name="connsiteX380" fmla="*/ 1208156 w 1310208"/>
              <a:gd name="connsiteY380" fmla="*/ 262665 h 1320136"/>
              <a:gd name="connsiteX381" fmla="*/ 1172965 w 1310208"/>
              <a:gd name="connsiteY381" fmla="*/ 263546 h 1320136"/>
              <a:gd name="connsiteX382" fmla="*/ 1121939 w 1310208"/>
              <a:gd name="connsiteY382" fmla="*/ 231823 h 1320136"/>
              <a:gd name="connsiteX383" fmla="*/ 847453 w 1310208"/>
              <a:gd name="connsiteY383" fmla="*/ 580774 h 1320136"/>
              <a:gd name="connsiteX384" fmla="*/ 703172 w 1310208"/>
              <a:gd name="connsiteY384" fmla="*/ 611616 h 1320136"/>
              <a:gd name="connsiteX385" fmla="*/ 701412 w 1310208"/>
              <a:gd name="connsiteY385" fmla="*/ 610734 h 1320136"/>
              <a:gd name="connsiteX386" fmla="*/ 514902 w 1310208"/>
              <a:gd name="connsiteY386" fmla="*/ 489130 h 1320136"/>
              <a:gd name="connsiteX387" fmla="*/ 500826 w 1310208"/>
              <a:gd name="connsiteY387" fmla="*/ 491774 h 1320136"/>
              <a:gd name="connsiteX388" fmla="*/ 262410 w 1310208"/>
              <a:gd name="connsiteY388" fmla="*/ 771992 h 1320136"/>
              <a:gd name="connsiteX389" fmla="*/ 230738 w 1310208"/>
              <a:gd name="connsiteY389" fmla="*/ 787854 h 1320136"/>
              <a:gd name="connsiteX390" fmla="*/ 227219 w 1310208"/>
              <a:gd name="connsiteY390" fmla="*/ 788735 h 1320136"/>
              <a:gd name="connsiteX391" fmla="*/ 197307 w 1310208"/>
              <a:gd name="connsiteY391" fmla="*/ 777280 h 1320136"/>
              <a:gd name="connsiteX392" fmla="*/ 137483 w 1310208"/>
              <a:gd name="connsiteY392" fmla="*/ 727051 h 1320136"/>
              <a:gd name="connsiteX393" fmla="*/ 132205 w 1310208"/>
              <a:gd name="connsiteY393" fmla="*/ 660962 h 1320136"/>
              <a:gd name="connsiteX394" fmla="*/ 406691 w 1310208"/>
              <a:gd name="connsiteY394" fmla="*/ 338447 h 1320136"/>
              <a:gd name="connsiteX395" fmla="*/ 549213 w 1310208"/>
              <a:gd name="connsiteY395" fmla="*/ 309368 h 1320136"/>
              <a:gd name="connsiteX396" fmla="*/ 550972 w 1310208"/>
              <a:gd name="connsiteY396" fmla="*/ 310249 h 1320136"/>
              <a:gd name="connsiteX397" fmla="*/ 735723 w 1310208"/>
              <a:gd name="connsiteY397" fmla="*/ 430091 h 1320136"/>
              <a:gd name="connsiteX398" fmla="*/ 750679 w 1310208"/>
              <a:gd name="connsiteY398" fmla="*/ 427447 h 1320136"/>
              <a:gd name="connsiteX399" fmla="*/ 976778 w 1310208"/>
              <a:gd name="connsiteY399" fmla="*/ 140179 h 1320136"/>
              <a:gd name="connsiteX400" fmla="*/ 935429 w 1310208"/>
              <a:gd name="connsiteY400" fmla="*/ 113744 h 1320136"/>
              <a:gd name="connsiteX401" fmla="*/ 921353 w 1310208"/>
              <a:gd name="connsiteY401" fmla="*/ 82021 h 1320136"/>
              <a:gd name="connsiteX402" fmla="*/ 944227 w 1310208"/>
              <a:gd name="connsiteY402" fmla="*/ 55585 h 1320136"/>
              <a:gd name="connsiteX403" fmla="*/ 1143053 w 1310208"/>
              <a:gd name="connsiteY403" fmla="*/ 1833 h 1320136"/>
              <a:gd name="connsiteX404" fmla="*/ 1156580 w 1310208"/>
              <a:gd name="connsiteY404" fmla="*/ 291 h 132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</a:cxnLst>
            <a:rect l="l" t="t" r="r" b="b"/>
            <a:pathLst>
              <a:path w="1310208" h="1320136">
                <a:moveTo>
                  <a:pt x="17598" y="1286122"/>
                </a:moveTo>
                <a:lnTo>
                  <a:pt x="1292610" y="1286122"/>
                </a:lnTo>
                <a:cubicBezTo>
                  <a:pt x="1302289" y="1286122"/>
                  <a:pt x="1310208" y="1293283"/>
                  <a:pt x="1310208" y="1304024"/>
                </a:cubicBezTo>
                <a:cubicBezTo>
                  <a:pt x="1310208" y="1312975"/>
                  <a:pt x="1302289" y="1320136"/>
                  <a:pt x="1292610" y="1320136"/>
                </a:cubicBezTo>
                <a:lnTo>
                  <a:pt x="17598" y="1320136"/>
                </a:lnTo>
                <a:cubicBezTo>
                  <a:pt x="7919" y="1320136"/>
                  <a:pt x="0" y="1312975"/>
                  <a:pt x="0" y="1304024"/>
                </a:cubicBezTo>
                <a:cubicBezTo>
                  <a:pt x="0" y="1293283"/>
                  <a:pt x="7919" y="1286122"/>
                  <a:pt x="17598" y="1286122"/>
                </a:cubicBezTo>
                <a:close/>
                <a:moveTo>
                  <a:pt x="942059" y="1180544"/>
                </a:moveTo>
                <a:lnTo>
                  <a:pt x="942059" y="1205168"/>
                </a:lnTo>
                <a:lnTo>
                  <a:pt x="942059" y="1206926"/>
                </a:lnTo>
                <a:cubicBezTo>
                  <a:pt x="945585" y="1213082"/>
                  <a:pt x="982611" y="1231550"/>
                  <a:pt x="1052256" y="1231550"/>
                </a:cubicBezTo>
                <a:cubicBezTo>
                  <a:pt x="1121901" y="1231550"/>
                  <a:pt x="1158927" y="1213962"/>
                  <a:pt x="1163335" y="1206047"/>
                </a:cubicBezTo>
                <a:lnTo>
                  <a:pt x="1163335" y="1203409"/>
                </a:lnTo>
                <a:lnTo>
                  <a:pt x="1163335" y="1180544"/>
                </a:lnTo>
                <a:cubicBezTo>
                  <a:pt x="1135125" y="1193735"/>
                  <a:pt x="1092809" y="1199891"/>
                  <a:pt x="1052256" y="1199891"/>
                </a:cubicBezTo>
                <a:cubicBezTo>
                  <a:pt x="1012585" y="1199891"/>
                  <a:pt x="970269" y="1193735"/>
                  <a:pt x="942059" y="1180544"/>
                </a:cubicBezTo>
                <a:close/>
                <a:moveTo>
                  <a:pt x="142889" y="1180197"/>
                </a:moveTo>
                <a:lnTo>
                  <a:pt x="142889" y="1206685"/>
                </a:lnTo>
                <a:cubicBezTo>
                  <a:pt x="147283" y="1212866"/>
                  <a:pt x="184198" y="1231408"/>
                  <a:pt x="253632" y="1231408"/>
                </a:cubicBezTo>
                <a:cubicBezTo>
                  <a:pt x="323066" y="1231408"/>
                  <a:pt x="359981" y="1213749"/>
                  <a:pt x="364376" y="1205802"/>
                </a:cubicBezTo>
                <a:lnTo>
                  <a:pt x="364376" y="1203154"/>
                </a:lnTo>
                <a:lnTo>
                  <a:pt x="364376" y="1180197"/>
                </a:lnTo>
                <a:cubicBezTo>
                  <a:pt x="336250" y="1193441"/>
                  <a:pt x="294062" y="1199622"/>
                  <a:pt x="253632" y="1199622"/>
                </a:cubicBezTo>
                <a:cubicBezTo>
                  <a:pt x="214081" y="1199622"/>
                  <a:pt x="171893" y="1193441"/>
                  <a:pt x="142889" y="1180197"/>
                </a:cubicBezTo>
                <a:close/>
                <a:moveTo>
                  <a:pt x="542525" y="1176800"/>
                </a:moveTo>
                <a:lnTo>
                  <a:pt x="542525" y="1203142"/>
                </a:lnTo>
                <a:cubicBezTo>
                  <a:pt x="545170" y="1209288"/>
                  <a:pt x="583078" y="1227727"/>
                  <a:pt x="653605" y="1227727"/>
                </a:cubicBezTo>
                <a:cubicBezTo>
                  <a:pt x="722368" y="1227727"/>
                  <a:pt x="759395" y="1210166"/>
                  <a:pt x="763803" y="1202264"/>
                </a:cubicBezTo>
                <a:lnTo>
                  <a:pt x="763803" y="1199630"/>
                </a:lnTo>
                <a:lnTo>
                  <a:pt x="763803" y="1176800"/>
                </a:lnTo>
                <a:cubicBezTo>
                  <a:pt x="734710" y="1189971"/>
                  <a:pt x="693276" y="1196118"/>
                  <a:pt x="653605" y="1196118"/>
                </a:cubicBezTo>
                <a:cubicBezTo>
                  <a:pt x="612170" y="1196118"/>
                  <a:pt x="570736" y="1189971"/>
                  <a:pt x="542525" y="1176800"/>
                </a:cubicBezTo>
                <a:close/>
                <a:moveTo>
                  <a:pt x="942059" y="1114589"/>
                </a:moveTo>
                <a:lnTo>
                  <a:pt x="942059" y="1140092"/>
                </a:lnTo>
                <a:cubicBezTo>
                  <a:pt x="946467" y="1148006"/>
                  <a:pt x="982611" y="1165594"/>
                  <a:pt x="1052256" y="1165594"/>
                </a:cubicBezTo>
                <a:cubicBezTo>
                  <a:pt x="1121901" y="1165594"/>
                  <a:pt x="1158927" y="1148006"/>
                  <a:pt x="1163335" y="1140092"/>
                </a:cubicBezTo>
                <a:lnTo>
                  <a:pt x="1163335" y="1114589"/>
                </a:lnTo>
                <a:cubicBezTo>
                  <a:pt x="1135125" y="1126901"/>
                  <a:pt x="1092809" y="1133056"/>
                  <a:pt x="1052256" y="1133056"/>
                </a:cubicBezTo>
                <a:cubicBezTo>
                  <a:pt x="1012585" y="1133056"/>
                  <a:pt x="970269" y="1126901"/>
                  <a:pt x="942059" y="1114589"/>
                </a:cubicBezTo>
                <a:close/>
                <a:moveTo>
                  <a:pt x="142889" y="1113975"/>
                </a:moveTo>
                <a:lnTo>
                  <a:pt x="142889" y="1138698"/>
                </a:lnTo>
                <a:cubicBezTo>
                  <a:pt x="147283" y="1146645"/>
                  <a:pt x="184198" y="1165187"/>
                  <a:pt x="253632" y="1165187"/>
                </a:cubicBezTo>
                <a:cubicBezTo>
                  <a:pt x="323066" y="1165187"/>
                  <a:pt x="359981" y="1147528"/>
                  <a:pt x="364376" y="1138698"/>
                </a:cubicBezTo>
                <a:lnTo>
                  <a:pt x="364376" y="1113975"/>
                </a:lnTo>
                <a:cubicBezTo>
                  <a:pt x="336250" y="1126337"/>
                  <a:pt x="294062" y="1132517"/>
                  <a:pt x="253632" y="1132517"/>
                </a:cubicBezTo>
                <a:cubicBezTo>
                  <a:pt x="214081" y="1132517"/>
                  <a:pt x="171893" y="1126337"/>
                  <a:pt x="142889" y="1113975"/>
                </a:cubicBezTo>
                <a:close/>
                <a:moveTo>
                  <a:pt x="542525" y="1110947"/>
                </a:moveTo>
                <a:lnTo>
                  <a:pt x="542525" y="1135532"/>
                </a:lnTo>
                <a:cubicBezTo>
                  <a:pt x="546051" y="1143435"/>
                  <a:pt x="583078" y="1161874"/>
                  <a:pt x="653605" y="1161874"/>
                </a:cubicBezTo>
                <a:cubicBezTo>
                  <a:pt x="721487" y="1161874"/>
                  <a:pt x="759395" y="1144313"/>
                  <a:pt x="763803" y="1136410"/>
                </a:cubicBezTo>
                <a:lnTo>
                  <a:pt x="763803" y="1110947"/>
                </a:lnTo>
                <a:cubicBezTo>
                  <a:pt x="734710" y="1123240"/>
                  <a:pt x="693276" y="1129386"/>
                  <a:pt x="653605" y="1129386"/>
                </a:cubicBezTo>
                <a:cubicBezTo>
                  <a:pt x="612170" y="1129386"/>
                  <a:pt x="570736" y="1123240"/>
                  <a:pt x="542525" y="1110947"/>
                </a:cubicBezTo>
                <a:close/>
                <a:moveTo>
                  <a:pt x="942059" y="1047754"/>
                </a:moveTo>
                <a:lnTo>
                  <a:pt x="942059" y="1074136"/>
                </a:lnTo>
                <a:cubicBezTo>
                  <a:pt x="946467" y="1082051"/>
                  <a:pt x="982611" y="1098760"/>
                  <a:pt x="1052256" y="1098760"/>
                </a:cubicBezTo>
                <a:cubicBezTo>
                  <a:pt x="1121901" y="1098760"/>
                  <a:pt x="1158927" y="1082051"/>
                  <a:pt x="1163335" y="1074136"/>
                </a:cubicBezTo>
                <a:lnTo>
                  <a:pt x="1163335" y="1047754"/>
                </a:lnTo>
                <a:cubicBezTo>
                  <a:pt x="1135125" y="1060945"/>
                  <a:pt x="1092809" y="1067101"/>
                  <a:pt x="1052256" y="1067101"/>
                </a:cubicBezTo>
                <a:cubicBezTo>
                  <a:pt x="1012585" y="1067101"/>
                  <a:pt x="970269" y="1060945"/>
                  <a:pt x="942059" y="1047754"/>
                </a:cubicBezTo>
                <a:close/>
                <a:moveTo>
                  <a:pt x="142889" y="1046871"/>
                </a:moveTo>
                <a:lnTo>
                  <a:pt x="142889" y="1072477"/>
                </a:lnTo>
                <a:cubicBezTo>
                  <a:pt x="148162" y="1081306"/>
                  <a:pt x="184198" y="1098082"/>
                  <a:pt x="253632" y="1098082"/>
                </a:cubicBezTo>
                <a:cubicBezTo>
                  <a:pt x="323945" y="1098082"/>
                  <a:pt x="359981" y="1081306"/>
                  <a:pt x="364376" y="1072477"/>
                </a:cubicBezTo>
                <a:lnTo>
                  <a:pt x="364376" y="1046871"/>
                </a:lnTo>
                <a:cubicBezTo>
                  <a:pt x="336250" y="1060115"/>
                  <a:pt x="294062" y="1066296"/>
                  <a:pt x="253632" y="1066296"/>
                </a:cubicBezTo>
                <a:cubicBezTo>
                  <a:pt x="214081" y="1066296"/>
                  <a:pt x="171893" y="1060115"/>
                  <a:pt x="142889" y="1046871"/>
                </a:cubicBezTo>
                <a:close/>
                <a:moveTo>
                  <a:pt x="542525" y="1044216"/>
                </a:moveTo>
                <a:lnTo>
                  <a:pt x="542525" y="1069679"/>
                </a:lnTo>
                <a:cubicBezTo>
                  <a:pt x="546051" y="1077581"/>
                  <a:pt x="583078" y="1095142"/>
                  <a:pt x="653605" y="1095142"/>
                </a:cubicBezTo>
                <a:cubicBezTo>
                  <a:pt x="722368" y="1095142"/>
                  <a:pt x="759395" y="1078459"/>
                  <a:pt x="763803" y="1069679"/>
                </a:cubicBezTo>
                <a:lnTo>
                  <a:pt x="763803" y="1044216"/>
                </a:lnTo>
                <a:cubicBezTo>
                  <a:pt x="734710" y="1057386"/>
                  <a:pt x="693276" y="1063533"/>
                  <a:pt x="653605" y="1063533"/>
                </a:cubicBezTo>
                <a:cubicBezTo>
                  <a:pt x="612170" y="1063533"/>
                  <a:pt x="570736" y="1057386"/>
                  <a:pt x="542525" y="1044216"/>
                </a:cubicBezTo>
                <a:close/>
                <a:moveTo>
                  <a:pt x="942059" y="981799"/>
                </a:moveTo>
                <a:lnTo>
                  <a:pt x="942059" y="1007301"/>
                </a:lnTo>
                <a:cubicBezTo>
                  <a:pt x="946467" y="1015216"/>
                  <a:pt x="982611" y="1032804"/>
                  <a:pt x="1052256" y="1032804"/>
                </a:cubicBezTo>
                <a:cubicBezTo>
                  <a:pt x="1121901" y="1032804"/>
                  <a:pt x="1158927" y="1015216"/>
                  <a:pt x="1163335" y="1007301"/>
                </a:cubicBezTo>
                <a:lnTo>
                  <a:pt x="1163335" y="981799"/>
                </a:lnTo>
                <a:cubicBezTo>
                  <a:pt x="1135125" y="994110"/>
                  <a:pt x="1092809" y="1000266"/>
                  <a:pt x="1052256" y="1000266"/>
                </a:cubicBezTo>
                <a:cubicBezTo>
                  <a:pt x="1012585" y="1000266"/>
                  <a:pt x="970269" y="994110"/>
                  <a:pt x="942059" y="981799"/>
                </a:cubicBezTo>
                <a:close/>
                <a:moveTo>
                  <a:pt x="142889" y="980650"/>
                </a:moveTo>
                <a:lnTo>
                  <a:pt x="142889" y="1005372"/>
                </a:lnTo>
                <a:cubicBezTo>
                  <a:pt x="148162" y="1014202"/>
                  <a:pt x="184198" y="1031861"/>
                  <a:pt x="253632" y="1031861"/>
                </a:cubicBezTo>
                <a:cubicBezTo>
                  <a:pt x="323945" y="1031861"/>
                  <a:pt x="359981" y="1014202"/>
                  <a:pt x="364376" y="1005372"/>
                </a:cubicBezTo>
                <a:lnTo>
                  <a:pt x="364376" y="980650"/>
                </a:lnTo>
                <a:cubicBezTo>
                  <a:pt x="336250" y="993011"/>
                  <a:pt x="294062" y="999192"/>
                  <a:pt x="253632" y="999192"/>
                </a:cubicBezTo>
                <a:cubicBezTo>
                  <a:pt x="214081" y="999192"/>
                  <a:pt x="171893" y="993011"/>
                  <a:pt x="142889" y="980650"/>
                </a:cubicBezTo>
                <a:close/>
                <a:moveTo>
                  <a:pt x="542525" y="978362"/>
                </a:moveTo>
                <a:lnTo>
                  <a:pt x="542525" y="1002947"/>
                </a:lnTo>
                <a:cubicBezTo>
                  <a:pt x="546051" y="1011728"/>
                  <a:pt x="583078" y="1029289"/>
                  <a:pt x="653605" y="1029289"/>
                </a:cubicBezTo>
                <a:cubicBezTo>
                  <a:pt x="722368" y="1029289"/>
                  <a:pt x="759395" y="1011728"/>
                  <a:pt x="763803" y="1002947"/>
                </a:cubicBezTo>
                <a:lnTo>
                  <a:pt x="763803" y="978362"/>
                </a:lnTo>
                <a:cubicBezTo>
                  <a:pt x="734710" y="990655"/>
                  <a:pt x="693276" y="996801"/>
                  <a:pt x="653605" y="996801"/>
                </a:cubicBezTo>
                <a:cubicBezTo>
                  <a:pt x="612170" y="996801"/>
                  <a:pt x="570736" y="990655"/>
                  <a:pt x="542525" y="978362"/>
                </a:cubicBezTo>
                <a:close/>
                <a:moveTo>
                  <a:pt x="942059" y="914964"/>
                </a:moveTo>
                <a:lnTo>
                  <a:pt x="942059" y="941346"/>
                </a:lnTo>
                <a:cubicBezTo>
                  <a:pt x="946467" y="949261"/>
                  <a:pt x="982611" y="966849"/>
                  <a:pt x="1052256" y="966849"/>
                </a:cubicBezTo>
                <a:cubicBezTo>
                  <a:pt x="1121901" y="966849"/>
                  <a:pt x="1158927" y="949261"/>
                  <a:pt x="1163335" y="941346"/>
                </a:cubicBezTo>
                <a:lnTo>
                  <a:pt x="1163335" y="914964"/>
                </a:lnTo>
                <a:cubicBezTo>
                  <a:pt x="1135125" y="928155"/>
                  <a:pt x="1092809" y="934311"/>
                  <a:pt x="1052256" y="934311"/>
                </a:cubicBezTo>
                <a:cubicBezTo>
                  <a:pt x="1012585" y="934311"/>
                  <a:pt x="970269" y="928155"/>
                  <a:pt x="942059" y="914964"/>
                </a:cubicBezTo>
                <a:close/>
                <a:moveTo>
                  <a:pt x="143768" y="913546"/>
                </a:moveTo>
                <a:lnTo>
                  <a:pt x="143768" y="939151"/>
                </a:lnTo>
                <a:cubicBezTo>
                  <a:pt x="148162" y="947981"/>
                  <a:pt x="185077" y="965640"/>
                  <a:pt x="253632" y="965640"/>
                </a:cubicBezTo>
                <a:cubicBezTo>
                  <a:pt x="323945" y="965640"/>
                  <a:pt x="359981" y="947098"/>
                  <a:pt x="364376" y="939151"/>
                </a:cubicBezTo>
                <a:lnTo>
                  <a:pt x="364376" y="913546"/>
                </a:lnTo>
                <a:cubicBezTo>
                  <a:pt x="336250" y="926790"/>
                  <a:pt x="294062" y="932970"/>
                  <a:pt x="253632" y="932970"/>
                </a:cubicBezTo>
                <a:cubicBezTo>
                  <a:pt x="214081" y="932970"/>
                  <a:pt x="171893" y="926790"/>
                  <a:pt x="143768" y="913546"/>
                </a:cubicBezTo>
                <a:close/>
                <a:moveTo>
                  <a:pt x="542525" y="911631"/>
                </a:moveTo>
                <a:lnTo>
                  <a:pt x="542525" y="937094"/>
                </a:lnTo>
                <a:cubicBezTo>
                  <a:pt x="546051" y="945874"/>
                  <a:pt x="583959" y="963435"/>
                  <a:pt x="653605" y="963435"/>
                </a:cubicBezTo>
                <a:cubicBezTo>
                  <a:pt x="722368" y="963435"/>
                  <a:pt x="759395" y="945874"/>
                  <a:pt x="763803" y="937094"/>
                </a:cubicBezTo>
                <a:lnTo>
                  <a:pt x="763803" y="911631"/>
                </a:lnTo>
                <a:cubicBezTo>
                  <a:pt x="735592" y="924801"/>
                  <a:pt x="694158" y="930948"/>
                  <a:pt x="653605" y="930948"/>
                </a:cubicBezTo>
                <a:cubicBezTo>
                  <a:pt x="612170" y="930948"/>
                  <a:pt x="570736" y="924801"/>
                  <a:pt x="542525" y="911631"/>
                </a:cubicBezTo>
                <a:close/>
                <a:moveTo>
                  <a:pt x="253632" y="846441"/>
                </a:moveTo>
                <a:cubicBezTo>
                  <a:pt x="246601" y="846441"/>
                  <a:pt x="239570" y="847324"/>
                  <a:pt x="233417" y="847324"/>
                </a:cubicBezTo>
                <a:cubicBezTo>
                  <a:pt x="232538" y="847324"/>
                  <a:pt x="230780" y="847324"/>
                  <a:pt x="229023" y="847324"/>
                </a:cubicBezTo>
                <a:cubicBezTo>
                  <a:pt x="209686" y="849090"/>
                  <a:pt x="193866" y="851739"/>
                  <a:pt x="182440" y="855271"/>
                </a:cubicBezTo>
                <a:cubicBezTo>
                  <a:pt x="177167" y="856154"/>
                  <a:pt x="173651" y="857920"/>
                  <a:pt x="170135" y="857920"/>
                </a:cubicBezTo>
                <a:cubicBezTo>
                  <a:pt x="169256" y="858803"/>
                  <a:pt x="168377" y="858803"/>
                  <a:pt x="167498" y="858803"/>
                </a:cubicBezTo>
                <a:cubicBezTo>
                  <a:pt x="166620" y="859686"/>
                  <a:pt x="166620" y="859686"/>
                  <a:pt x="166620" y="859686"/>
                </a:cubicBezTo>
                <a:cubicBezTo>
                  <a:pt x="163983" y="860569"/>
                  <a:pt x="163104" y="860569"/>
                  <a:pt x="162225" y="861452"/>
                </a:cubicBezTo>
                <a:lnTo>
                  <a:pt x="161346" y="861452"/>
                </a:lnTo>
                <a:cubicBezTo>
                  <a:pt x="150799" y="865866"/>
                  <a:pt x="144647" y="870281"/>
                  <a:pt x="142889" y="872930"/>
                </a:cubicBezTo>
                <a:cubicBezTo>
                  <a:pt x="148162" y="880877"/>
                  <a:pt x="184198" y="898536"/>
                  <a:pt x="253632" y="898536"/>
                </a:cubicBezTo>
                <a:cubicBezTo>
                  <a:pt x="323066" y="898536"/>
                  <a:pt x="359981" y="880877"/>
                  <a:pt x="364376" y="872930"/>
                </a:cubicBezTo>
                <a:cubicBezTo>
                  <a:pt x="360860" y="866749"/>
                  <a:pt x="336250" y="853505"/>
                  <a:pt x="289668" y="849090"/>
                </a:cubicBezTo>
                <a:cubicBezTo>
                  <a:pt x="288789" y="848207"/>
                  <a:pt x="287031" y="848207"/>
                  <a:pt x="285273" y="848207"/>
                </a:cubicBezTo>
                <a:cubicBezTo>
                  <a:pt x="283515" y="848207"/>
                  <a:pt x="280879" y="848207"/>
                  <a:pt x="279121" y="847324"/>
                </a:cubicBezTo>
                <a:cubicBezTo>
                  <a:pt x="275605" y="847324"/>
                  <a:pt x="272968" y="847324"/>
                  <a:pt x="271210" y="847324"/>
                </a:cubicBezTo>
                <a:cubicBezTo>
                  <a:pt x="269453" y="847324"/>
                  <a:pt x="267695" y="847324"/>
                  <a:pt x="266816" y="847324"/>
                </a:cubicBezTo>
                <a:cubicBezTo>
                  <a:pt x="263300" y="846441"/>
                  <a:pt x="258027" y="846441"/>
                  <a:pt x="253632" y="846441"/>
                </a:cubicBezTo>
                <a:close/>
                <a:moveTo>
                  <a:pt x="942059" y="834059"/>
                </a:moveTo>
                <a:lnTo>
                  <a:pt x="942059" y="875391"/>
                </a:lnTo>
                <a:cubicBezTo>
                  <a:pt x="946467" y="882426"/>
                  <a:pt x="982611" y="900014"/>
                  <a:pt x="1052256" y="900014"/>
                </a:cubicBezTo>
                <a:cubicBezTo>
                  <a:pt x="1121901" y="900014"/>
                  <a:pt x="1158927" y="882426"/>
                  <a:pt x="1163335" y="875391"/>
                </a:cubicBezTo>
                <a:lnTo>
                  <a:pt x="1163335" y="834059"/>
                </a:lnTo>
                <a:cubicBezTo>
                  <a:pt x="1135125" y="848129"/>
                  <a:pt x="1092809" y="853406"/>
                  <a:pt x="1052256" y="853406"/>
                </a:cubicBezTo>
                <a:cubicBezTo>
                  <a:pt x="1012585" y="853406"/>
                  <a:pt x="970269" y="848129"/>
                  <a:pt x="942059" y="834059"/>
                </a:cubicBezTo>
                <a:close/>
                <a:moveTo>
                  <a:pt x="542525" y="830851"/>
                </a:moveTo>
                <a:lnTo>
                  <a:pt x="542525" y="871241"/>
                </a:lnTo>
                <a:cubicBezTo>
                  <a:pt x="546051" y="879143"/>
                  <a:pt x="583959" y="896704"/>
                  <a:pt x="653605" y="896704"/>
                </a:cubicBezTo>
                <a:cubicBezTo>
                  <a:pt x="722368" y="896704"/>
                  <a:pt x="759395" y="878265"/>
                  <a:pt x="763803" y="871241"/>
                </a:cubicBezTo>
                <a:lnTo>
                  <a:pt x="763803" y="830851"/>
                </a:lnTo>
                <a:cubicBezTo>
                  <a:pt x="735592" y="844899"/>
                  <a:pt x="694158" y="850168"/>
                  <a:pt x="653605" y="850168"/>
                </a:cubicBezTo>
                <a:cubicBezTo>
                  <a:pt x="612170" y="850168"/>
                  <a:pt x="570736" y="844899"/>
                  <a:pt x="542525" y="830851"/>
                </a:cubicBezTo>
                <a:close/>
                <a:moveTo>
                  <a:pt x="253632" y="812889"/>
                </a:moveTo>
                <a:cubicBezTo>
                  <a:pt x="323945" y="812889"/>
                  <a:pt x="398653" y="831431"/>
                  <a:pt x="398653" y="872930"/>
                </a:cubicBezTo>
                <a:cubicBezTo>
                  <a:pt x="398653" y="873813"/>
                  <a:pt x="397774" y="875579"/>
                  <a:pt x="397774" y="876462"/>
                </a:cubicBezTo>
                <a:lnTo>
                  <a:pt x="397774" y="939151"/>
                </a:lnTo>
                <a:lnTo>
                  <a:pt x="398653" y="939151"/>
                </a:lnTo>
                <a:cubicBezTo>
                  <a:pt x="398653" y="940917"/>
                  <a:pt x="397774" y="941800"/>
                  <a:pt x="397774" y="942683"/>
                </a:cubicBezTo>
                <a:lnTo>
                  <a:pt x="397774" y="1005372"/>
                </a:lnTo>
                <a:lnTo>
                  <a:pt x="398653" y="1005372"/>
                </a:lnTo>
                <a:cubicBezTo>
                  <a:pt x="398653" y="1007138"/>
                  <a:pt x="397774" y="1008021"/>
                  <a:pt x="397774" y="1008904"/>
                </a:cubicBezTo>
                <a:lnTo>
                  <a:pt x="397774" y="1072477"/>
                </a:lnTo>
                <a:lnTo>
                  <a:pt x="398653" y="1072477"/>
                </a:lnTo>
                <a:cubicBezTo>
                  <a:pt x="398653" y="1074243"/>
                  <a:pt x="397774" y="1075126"/>
                  <a:pt x="397774" y="1075126"/>
                </a:cubicBezTo>
                <a:lnTo>
                  <a:pt x="397774" y="1138698"/>
                </a:lnTo>
                <a:lnTo>
                  <a:pt x="398653" y="1138698"/>
                </a:lnTo>
                <a:cubicBezTo>
                  <a:pt x="398653" y="1140464"/>
                  <a:pt x="397774" y="1141347"/>
                  <a:pt x="397774" y="1142230"/>
                </a:cubicBezTo>
                <a:lnTo>
                  <a:pt x="397774" y="1201388"/>
                </a:lnTo>
                <a:cubicBezTo>
                  <a:pt x="397774" y="1203154"/>
                  <a:pt x="398653" y="1204919"/>
                  <a:pt x="398653" y="1205802"/>
                </a:cubicBezTo>
                <a:cubicBezTo>
                  <a:pt x="398653" y="1247301"/>
                  <a:pt x="323945" y="1265843"/>
                  <a:pt x="253632" y="1265843"/>
                </a:cubicBezTo>
                <a:cubicBezTo>
                  <a:pt x="184198" y="1265843"/>
                  <a:pt x="108611" y="1247301"/>
                  <a:pt x="108611" y="1205802"/>
                </a:cubicBezTo>
                <a:cubicBezTo>
                  <a:pt x="108611" y="1204919"/>
                  <a:pt x="108611" y="1203154"/>
                  <a:pt x="109490" y="1201388"/>
                </a:cubicBezTo>
                <a:lnTo>
                  <a:pt x="109490" y="1142230"/>
                </a:lnTo>
                <a:cubicBezTo>
                  <a:pt x="109490" y="1141347"/>
                  <a:pt x="108611" y="1140464"/>
                  <a:pt x="108611" y="1138698"/>
                </a:cubicBezTo>
                <a:lnTo>
                  <a:pt x="109490" y="1138698"/>
                </a:lnTo>
                <a:lnTo>
                  <a:pt x="109490" y="1075126"/>
                </a:lnTo>
                <a:cubicBezTo>
                  <a:pt x="109490" y="1075126"/>
                  <a:pt x="108611" y="1074243"/>
                  <a:pt x="108611" y="1072477"/>
                </a:cubicBezTo>
                <a:lnTo>
                  <a:pt x="109490" y="1072477"/>
                </a:lnTo>
                <a:lnTo>
                  <a:pt x="109490" y="1008904"/>
                </a:lnTo>
                <a:cubicBezTo>
                  <a:pt x="109490" y="1008021"/>
                  <a:pt x="108611" y="1007138"/>
                  <a:pt x="108611" y="1005372"/>
                </a:cubicBezTo>
                <a:lnTo>
                  <a:pt x="109490" y="1005372"/>
                </a:lnTo>
                <a:lnTo>
                  <a:pt x="109490" y="942683"/>
                </a:lnTo>
                <a:cubicBezTo>
                  <a:pt x="109490" y="941800"/>
                  <a:pt x="108611" y="940917"/>
                  <a:pt x="108611" y="939151"/>
                </a:cubicBezTo>
                <a:lnTo>
                  <a:pt x="109490" y="939151"/>
                </a:lnTo>
                <a:lnTo>
                  <a:pt x="109490" y="876462"/>
                </a:lnTo>
                <a:cubicBezTo>
                  <a:pt x="108611" y="875579"/>
                  <a:pt x="108611" y="873813"/>
                  <a:pt x="108611" y="872930"/>
                </a:cubicBezTo>
                <a:cubicBezTo>
                  <a:pt x="108611" y="831431"/>
                  <a:pt x="184198" y="812889"/>
                  <a:pt x="253632" y="812889"/>
                </a:cubicBezTo>
                <a:close/>
                <a:moveTo>
                  <a:pt x="942059" y="753154"/>
                </a:moveTo>
                <a:lnTo>
                  <a:pt x="942059" y="793606"/>
                </a:lnTo>
                <a:cubicBezTo>
                  <a:pt x="946467" y="802400"/>
                  <a:pt x="982611" y="819988"/>
                  <a:pt x="1052256" y="819988"/>
                </a:cubicBezTo>
                <a:cubicBezTo>
                  <a:pt x="1121901" y="819988"/>
                  <a:pt x="1158927" y="802400"/>
                  <a:pt x="1163335" y="793606"/>
                </a:cubicBezTo>
                <a:lnTo>
                  <a:pt x="1163335" y="753154"/>
                </a:lnTo>
                <a:cubicBezTo>
                  <a:pt x="1135125" y="766345"/>
                  <a:pt x="1092809" y="773380"/>
                  <a:pt x="1052256" y="773380"/>
                </a:cubicBezTo>
                <a:cubicBezTo>
                  <a:pt x="1012585" y="773380"/>
                  <a:pt x="970269" y="766345"/>
                  <a:pt x="942059" y="753154"/>
                </a:cubicBezTo>
                <a:close/>
                <a:moveTo>
                  <a:pt x="542525" y="750070"/>
                </a:moveTo>
                <a:lnTo>
                  <a:pt x="542525" y="790461"/>
                </a:lnTo>
                <a:cubicBezTo>
                  <a:pt x="546933" y="799241"/>
                  <a:pt x="583959" y="816802"/>
                  <a:pt x="653605" y="816802"/>
                </a:cubicBezTo>
                <a:cubicBezTo>
                  <a:pt x="722368" y="816802"/>
                  <a:pt x="760276" y="798363"/>
                  <a:pt x="763803" y="790461"/>
                </a:cubicBezTo>
                <a:lnTo>
                  <a:pt x="763803" y="750070"/>
                </a:lnTo>
                <a:cubicBezTo>
                  <a:pt x="735592" y="763241"/>
                  <a:pt x="694158" y="770266"/>
                  <a:pt x="653605" y="770266"/>
                </a:cubicBezTo>
                <a:cubicBezTo>
                  <a:pt x="612170" y="770266"/>
                  <a:pt x="570736" y="763241"/>
                  <a:pt x="542525" y="750070"/>
                </a:cubicBezTo>
                <a:close/>
                <a:moveTo>
                  <a:pt x="91156" y="743068"/>
                </a:moveTo>
                <a:cubicBezTo>
                  <a:pt x="100031" y="743068"/>
                  <a:pt x="108019" y="751124"/>
                  <a:pt x="108019" y="760076"/>
                </a:cubicBezTo>
                <a:lnTo>
                  <a:pt x="108019" y="777979"/>
                </a:lnTo>
                <a:lnTo>
                  <a:pt x="124883" y="777979"/>
                </a:lnTo>
                <a:cubicBezTo>
                  <a:pt x="134646" y="777979"/>
                  <a:pt x="142634" y="785140"/>
                  <a:pt x="142634" y="794986"/>
                </a:cubicBezTo>
                <a:cubicBezTo>
                  <a:pt x="142634" y="803938"/>
                  <a:pt x="134646" y="811994"/>
                  <a:pt x="124883" y="811994"/>
                </a:cubicBezTo>
                <a:lnTo>
                  <a:pt x="108019" y="811994"/>
                </a:lnTo>
                <a:lnTo>
                  <a:pt x="108019" y="829897"/>
                </a:lnTo>
                <a:cubicBezTo>
                  <a:pt x="108019" y="838848"/>
                  <a:pt x="100031" y="846904"/>
                  <a:pt x="91156" y="846904"/>
                </a:cubicBezTo>
                <a:cubicBezTo>
                  <a:pt x="81393" y="846904"/>
                  <a:pt x="73405" y="838848"/>
                  <a:pt x="73405" y="829897"/>
                </a:cubicBezTo>
                <a:lnTo>
                  <a:pt x="73405" y="811994"/>
                </a:lnTo>
                <a:lnTo>
                  <a:pt x="56541" y="811994"/>
                </a:lnTo>
                <a:cubicBezTo>
                  <a:pt x="46778" y="811994"/>
                  <a:pt x="38790" y="803938"/>
                  <a:pt x="38790" y="794986"/>
                </a:cubicBezTo>
                <a:cubicBezTo>
                  <a:pt x="38790" y="785140"/>
                  <a:pt x="46778" y="777979"/>
                  <a:pt x="56541" y="777979"/>
                </a:cubicBezTo>
                <a:lnTo>
                  <a:pt x="73405" y="777979"/>
                </a:lnTo>
                <a:lnTo>
                  <a:pt x="73405" y="760076"/>
                </a:lnTo>
                <a:cubicBezTo>
                  <a:pt x="73405" y="751124"/>
                  <a:pt x="81393" y="743068"/>
                  <a:pt x="91156" y="743068"/>
                </a:cubicBezTo>
                <a:close/>
                <a:moveTo>
                  <a:pt x="942059" y="696871"/>
                </a:moveTo>
                <a:lnTo>
                  <a:pt x="942059" y="712701"/>
                </a:lnTo>
                <a:cubicBezTo>
                  <a:pt x="946467" y="720615"/>
                  <a:pt x="982611" y="739083"/>
                  <a:pt x="1052256" y="739083"/>
                </a:cubicBezTo>
                <a:cubicBezTo>
                  <a:pt x="1121901" y="739083"/>
                  <a:pt x="1158927" y="720615"/>
                  <a:pt x="1163335" y="712701"/>
                </a:cubicBezTo>
                <a:lnTo>
                  <a:pt x="1163335" y="696871"/>
                </a:lnTo>
                <a:cubicBezTo>
                  <a:pt x="1135125" y="710062"/>
                  <a:pt x="1092809" y="716218"/>
                  <a:pt x="1052256" y="716218"/>
                </a:cubicBezTo>
                <a:cubicBezTo>
                  <a:pt x="1012585" y="716218"/>
                  <a:pt x="970269" y="710062"/>
                  <a:pt x="942059" y="696871"/>
                </a:cubicBezTo>
                <a:close/>
                <a:moveTo>
                  <a:pt x="653605" y="684217"/>
                </a:moveTo>
                <a:cubicBezTo>
                  <a:pt x="583959" y="684217"/>
                  <a:pt x="546933" y="701777"/>
                  <a:pt x="542525" y="709680"/>
                </a:cubicBezTo>
                <a:cubicBezTo>
                  <a:pt x="546933" y="717582"/>
                  <a:pt x="583959" y="736021"/>
                  <a:pt x="653605" y="736021"/>
                </a:cubicBezTo>
                <a:cubicBezTo>
                  <a:pt x="722368" y="736021"/>
                  <a:pt x="759395" y="717582"/>
                  <a:pt x="763803" y="709680"/>
                </a:cubicBezTo>
                <a:cubicBezTo>
                  <a:pt x="762040" y="707046"/>
                  <a:pt x="755868" y="701777"/>
                  <a:pt x="745289" y="698265"/>
                </a:cubicBezTo>
                <a:cubicBezTo>
                  <a:pt x="727658" y="690363"/>
                  <a:pt x="696802" y="684217"/>
                  <a:pt x="653605" y="684217"/>
                </a:cubicBezTo>
                <a:close/>
                <a:moveTo>
                  <a:pt x="653605" y="649973"/>
                </a:moveTo>
                <a:cubicBezTo>
                  <a:pt x="722368" y="649973"/>
                  <a:pt x="798185" y="668412"/>
                  <a:pt x="798185" y="709680"/>
                </a:cubicBezTo>
                <a:cubicBezTo>
                  <a:pt x="798185" y="711436"/>
                  <a:pt x="798185" y="712314"/>
                  <a:pt x="797303" y="714070"/>
                </a:cubicBezTo>
                <a:lnTo>
                  <a:pt x="797303" y="790461"/>
                </a:lnTo>
                <a:lnTo>
                  <a:pt x="798185" y="790461"/>
                </a:lnTo>
                <a:cubicBezTo>
                  <a:pt x="798185" y="791339"/>
                  <a:pt x="798185" y="793095"/>
                  <a:pt x="797303" y="793095"/>
                </a:cubicBezTo>
                <a:lnTo>
                  <a:pt x="797303" y="871241"/>
                </a:lnTo>
                <a:lnTo>
                  <a:pt x="798185" y="871241"/>
                </a:lnTo>
                <a:cubicBezTo>
                  <a:pt x="798185" y="872119"/>
                  <a:pt x="798185" y="872997"/>
                  <a:pt x="797303" y="873875"/>
                </a:cubicBezTo>
                <a:lnTo>
                  <a:pt x="797303" y="937094"/>
                </a:lnTo>
                <a:lnTo>
                  <a:pt x="798185" y="937094"/>
                </a:lnTo>
                <a:cubicBezTo>
                  <a:pt x="798185" y="938850"/>
                  <a:pt x="798185" y="939728"/>
                  <a:pt x="797303" y="940606"/>
                </a:cubicBezTo>
                <a:lnTo>
                  <a:pt x="797303" y="1002947"/>
                </a:lnTo>
                <a:lnTo>
                  <a:pt x="798185" y="1002947"/>
                </a:lnTo>
                <a:cubicBezTo>
                  <a:pt x="798185" y="1004704"/>
                  <a:pt x="798185" y="1005582"/>
                  <a:pt x="797303" y="1006460"/>
                </a:cubicBezTo>
                <a:lnTo>
                  <a:pt x="797303" y="1069679"/>
                </a:lnTo>
                <a:lnTo>
                  <a:pt x="798185" y="1069679"/>
                </a:lnTo>
                <a:cubicBezTo>
                  <a:pt x="798185" y="1071435"/>
                  <a:pt x="798185" y="1072313"/>
                  <a:pt x="797303" y="1072313"/>
                </a:cubicBezTo>
                <a:lnTo>
                  <a:pt x="797303" y="1135532"/>
                </a:lnTo>
                <a:lnTo>
                  <a:pt x="798185" y="1135532"/>
                </a:lnTo>
                <a:cubicBezTo>
                  <a:pt x="798185" y="1137288"/>
                  <a:pt x="798185" y="1138166"/>
                  <a:pt x="797303" y="1139045"/>
                </a:cubicBezTo>
                <a:lnTo>
                  <a:pt x="797303" y="1197874"/>
                </a:lnTo>
                <a:cubicBezTo>
                  <a:pt x="798185" y="1199630"/>
                  <a:pt x="798185" y="1201386"/>
                  <a:pt x="798185" y="1202264"/>
                </a:cubicBezTo>
                <a:cubicBezTo>
                  <a:pt x="798185" y="1243532"/>
                  <a:pt x="722368" y="1261971"/>
                  <a:pt x="653605" y="1261971"/>
                </a:cubicBezTo>
                <a:cubicBezTo>
                  <a:pt x="583078" y="1261971"/>
                  <a:pt x="508143" y="1243532"/>
                  <a:pt x="508143" y="1202264"/>
                </a:cubicBezTo>
                <a:cubicBezTo>
                  <a:pt x="508143" y="1201386"/>
                  <a:pt x="508143" y="1199630"/>
                  <a:pt x="508143" y="1197874"/>
                </a:cubicBezTo>
                <a:lnTo>
                  <a:pt x="508143" y="1139045"/>
                </a:lnTo>
                <a:cubicBezTo>
                  <a:pt x="508143" y="1138166"/>
                  <a:pt x="508143" y="1137288"/>
                  <a:pt x="508143" y="1135532"/>
                </a:cubicBezTo>
                <a:lnTo>
                  <a:pt x="508143" y="1072313"/>
                </a:lnTo>
                <a:cubicBezTo>
                  <a:pt x="508143" y="1072313"/>
                  <a:pt x="508143" y="1071435"/>
                  <a:pt x="508143" y="1069679"/>
                </a:cubicBezTo>
                <a:lnTo>
                  <a:pt x="508143" y="1006460"/>
                </a:lnTo>
                <a:cubicBezTo>
                  <a:pt x="508143" y="1005582"/>
                  <a:pt x="508143" y="1004704"/>
                  <a:pt x="508143" y="1002947"/>
                </a:cubicBezTo>
                <a:lnTo>
                  <a:pt x="508143" y="940606"/>
                </a:lnTo>
                <a:cubicBezTo>
                  <a:pt x="508143" y="939728"/>
                  <a:pt x="508143" y="938850"/>
                  <a:pt x="508143" y="937094"/>
                </a:cubicBezTo>
                <a:lnTo>
                  <a:pt x="508143" y="873875"/>
                </a:lnTo>
                <a:cubicBezTo>
                  <a:pt x="508143" y="872997"/>
                  <a:pt x="508143" y="872119"/>
                  <a:pt x="508143" y="871241"/>
                </a:cubicBezTo>
                <a:lnTo>
                  <a:pt x="508143" y="793095"/>
                </a:lnTo>
                <a:cubicBezTo>
                  <a:pt x="508143" y="793095"/>
                  <a:pt x="508143" y="791339"/>
                  <a:pt x="508143" y="790461"/>
                </a:cubicBezTo>
                <a:lnTo>
                  <a:pt x="508143" y="714070"/>
                </a:lnTo>
                <a:cubicBezTo>
                  <a:pt x="508143" y="712314"/>
                  <a:pt x="508143" y="711436"/>
                  <a:pt x="508143" y="709680"/>
                </a:cubicBezTo>
                <a:cubicBezTo>
                  <a:pt x="508143" y="668412"/>
                  <a:pt x="583078" y="649973"/>
                  <a:pt x="653605" y="649973"/>
                </a:cubicBezTo>
                <a:close/>
                <a:moveTo>
                  <a:pt x="942059" y="640589"/>
                </a:moveTo>
                <a:lnTo>
                  <a:pt x="942059" y="656419"/>
                </a:lnTo>
                <a:cubicBezTo>
                  <a:pt x="946467" y="664333"/>
                  <a:pt x="982611" y="681921"/>
                  <a:pt x="1052256" y="681921"/>
                </a:cubicBezTo>
                <a:cubicBezTo>
                  <a:pt x="1121901" y="681921"/>
                  <a:pt x="1158927" y="664333"/>
                  <a:pt x="1163335" y="656419"/>
                </a:cubicBezTo>
                <a:lnTo>
                  <a:pt x="1163335" y="640589"/>
                </a:lnTo>
                <a:cubicBezTo>
                  <a:pt x="1135125" y="653780"/>
                  <a:pt x="1092809" y="659057"/>
                  <a:pt x="1052256" y="659057"/>
                </a:cubicBezTo>
                <a:cubicBezTo>
                  <a:pt x="1012585" y="659057"/>
                  <a:pt x="970269" y="653780"/>
                  <a:pt x="942059" y="640589"/>
                </a:cubicBezTo>
                <a:close/>
                <a:moveTo>
                  <a:pt x="942059" y="583428"/>
                </a:moveTo>
                <a:lnTo>
                  <a:pt x="942059" y="599257"/>
                </a:lnTo>
                <a:cubicBezTo>
                  <a:pt x="946467" y="608051"/>
                  <a:pt x="982611" y="625639"/>
                  <a:pt x="1052256" y="625639"/>
                </a:cubicBezTo>
                <a:cubicBezTo>
                  <a:pt x="1121901" y="625639"/>
                  <a:pt x="1158927" y="608051"/>
                  <a:pt x="1163335" y="599257"/>
                </a:cubicBezTo>
                <a:lnTo>
                  <a:pt x="1163335" y="583428"/>
                </a:lnTo>
                <a:cubicBezTo>
                  <a:pt x="1135125" y="597498"/>
                  <a:pt x="1092809" y="602775"/>
                  <a:pt x="1052256" y="602775"/>
                </a:cubicBezTo>
                <a:cubicBezTo>
                  <a:pt x="1012585" y="602775"/>
                  <a:pt x="970269" y="597498"/>
                  <a:pt x="942059" y="583428"/>
                </a:cubicBezTo>
                <a:close/>
                <a:moveTo>
                  <a:pt x="1052256" y="516593"/>
                </a:moveTo>
                <a:cubicBezTo>
                  <a:pt x="982611" y="516593"/>
                  <a:pt x="946467" y="535061"/>
                  <a:pt x="942059" y="542975"/>
                </a:cubicBezTo>
                <a:lnTo>
                  <a:pt x="942059" y="543855"/>
                </a:lnTo>
                <a:cubicBezTo>
                  <a:pt x="946467" y="550011"/>
                  <a:pt x="982611" y="568478"/>
                  <a:pt x="1052256" y="568478"/>
                </a:cubicBezTo>
                <a:cubicBezTo>
                  <a:pt x="1121901" y="568478"/>
                  <a:pt x="1158927" y="550011"/>
                  <a:pt x="1163335" y="542975"/>
                </a:cubicBezTo>
                <a:cubicBezTo>
                  <a:pt x="1161572" y="540337"/>
                  <a:pt x="1157164" y="536819"/>
                  <a:pt x="1149230" y="534181"/>
                </a:cubicBezTo>
                <a:cubicBezTo>
                  <a:pt x="1132480" y="525387"/>
                  <a:pt x="1100743" y="516593"/>
                  <a:pt x="1052256" y="516593"/>
                </a:cubicBezTo>
                <a:close/>
                <a:moveTo>
                  <a:pt x="1052256" y="483176"/>
                </a:moveTo>
                <a:cubicBezTo>
                  <a:pt x="1122782" y="483176"/>
                  <a:pt x="1197717" y="501643"/>
                  <a:pt x="1197717" y="542975"/>
                </a:cubicBezTo>
                <a:cubicBezTo>
                  <a:pt x="1197717" y="544734"/>
                  <a:pt x="1197717" y="546493"/>
                  <a:pt x="1197717" y="546493"/>
                </a:cubicBezTo>
                <a:lnTo>
                  <a:pt x="1197717" y="599257"/>
                </a:lnTo>
                <a:cubicBezTo>
                  <a:pt x="1197717" y="601016"/>
                  <a:pt x="1197717" y="601895"/>
                  <a:pt x="1197717" y="601895"/>
                </a:cubicBezTo>
                <a:lnTo>
                  <a:pt x="1197717" y="656419"/>
                </a:lnTo>
                <a:cubicBezTo>
                  <a:pt x="1197717" y="657298"/>
                  <a:pt x="1197717" y="658177"/>
                  <a:pt x="1197717" y="659057"/>
                </a:cubicBezTo>
                <a:lnTo>
                  <a:pt x="1197717" y="712701"/>
                </a:lnTo>
                <a:cubicBezTo>
                  <a:pt x="1197717" y="713580"/>
                  <a:pt x="1197717" y="715339"/>
                  <a:pt x="1197717" y="716218"/>
                </a:cubicBezTo>
                <a:lnTo>
                  <a:pt x="1197717" y="793606"/>
                </a:lnTo>
                <a:cubicBezTo>
                  <a:pt x="1197717" y="794486"/>
                  <a:pt x="1197717" y="796244"/>
                  <a:pt x="1197717" y="796244"/>
                </a:cubicBezTo>
                <a:lnTo>
                  <a:pt x="1197717" y="874512"/>
                </a:lnTo>
                <a:cubicBezTo>
                  <a:pt x="1197717" y="875391"/>
                  <a:pt x="1197717" y="876270"/>
                  <a:pt x="1197717" y="877150"/>
                </a:cubicBezTo>
                <a:lnTo>
                  <a:pt x="1197717" y="940467"/>
                </a:lnTo>
                <a:cubicBezTo>
                  <a:pt x="1197717" y="942226"/>
                  <a:pt x="1197717" y="943105"/>
                  <a:pt x="1197717" y="943984"/>
                </a:cubicBezTo>
                <a:lnTo>
                  <a:pt x="1197717" y="1006422"/>
                </a:lnTo>
                <a:cubicBezTo>
                  <a:pt x="1197717" y="1008181"/>
                  <a:pt x="1197717" y="1009060"/>
                  <a:pt x="1197717" y="1009940"/>
                </a:cubicBezTo>
                <a:lnTo>
                  <a:pt x="1197717" y="1073257"/>
                </a:lnTo>
                <a:cubicBezTo>
                  <a:pt x="1197717" y="1075016"/>
                  <a:pt x="1197717" y="1075895"/>
                  <a:pt x="1197717" y="1075895"/>
                </a:cubicBezTo>
                <a:lnTo>
                  <a:pt x="1197717" y="1139212"/>
                </a:lnTo>
                <a:cubicBezTo>
                  <a:pt x="1197717" y="1140971"/>
                  <a:pt x="1197717" y="1141850"/>
                  <a:pt x="1197717" y="1142730"/>
                </a:cubicBezTo>
                <a:lnTo>
                  <a:pt x="1197717" y="1201650"/>
                </a:lnTo>
                <a:cubicBezTo>
                  <a:pt x="1197717" y="1203409"/>
                  <a:pt x="1197717" y="1204288"/>
                  <a:pt x="1197717" y="1206047"/>
                </a:cubicBezTo>
                <a:cubicBezTo>
                  <a:pt x="1197717" y="1247379"/>
                  <a:pt x="1122782" y="1265847"/>
                  <a:pt x="1052256" y="1265847"/>
                </a:cubicBezTo>
                <a:cubicBezTo>
                  <a:pt x="982611" y="1265847"/>
                  <a:pt x="907677" y="1247379"/>
                  <a:pt x="907677" y="1206047"/>
                </a:cubicBezTo>
                <a:cubicBezTo>
                  <a:pt x="907677" y="1205168"/>
                  <a:pt x="907677" y="1203409"/>
                  <a:pt x="907677" y="1201650"/>
                </a:cubicBezTo>
                <a:lnTo>
                  <a:pt x="907677" y="1142730"/>
                </a:lnTo>
                <a:cubicBezTo>
                  <a:pt x="907677" y="1141850"/>
                  <a:pt x="907677" y="1140971"/>
                  <a:pt x="907677" y="1139212"/>
                </a:cubicBezTo>
                <a:lnTo>
                  <a:pt x="907677" y="1075895"/>
                </a:lnTo>
                <a:cubicBezTo>
                  <a:pt x="907677" y="1075895"/>
                  <a:pt x="907677" y="1075016"/>
                  <a:pt x="907677" y="1073257"/>
                </a:cubicBezTo>
                <a:lnTo>
                  <a:pt x="907677" y="1009940"/>
                </a:lnTo>
                <a:cubicBezTo>
                  <a:pt x="907677" y="1009060"/>
                  <a:pt x="907677" y="1008181"/>
                  <a:pt x="907677" y="1006422"/>
                </a:cubicBezTo>
                <a:lnTo>
                  <a:pt x="907677" y="943984"/>
                </a:lnTo>
                <a:cubicBezTo>
                  <a:pt x="907677" y="943105"/>
                  <a:pt x="907677" y="942226"/>
                  <a:pt x="907677" y="940467"/>
                </a:cubicBezTo>
                <a:lnTo>
                  <a:pt x="907677" y="877150"/>
                </a:lnTo>
                <a:cubicBezTo>
                  <a:pt x="907677" y="876270"/>
                  <a:pt x="907677" y="875391"/>
                  <a:pt x="907677" y="874512"/>
                </a:cubicBezTo>
                <a:lnTo>
                  <a:pt x="907677" y="796244"/>
                </a:lnTo>
                <a:cubicBezTo>
                  <a:pt x="907677" y="796244"/>
                  <a:pt x="907677" y="794486"/>
                  <a:pt x="907677" y="793606"/>
                </a:cubicBezTo>
                <a:lnTo>
                  <a:pt x="907677" y="716218"/>
                </a:lnTo>
                <a:cubicBezTo>
                  <a:pt x="907677" y="714459"/>
                  <a:pt x="907677" y="713580"/>
                  <a:pt x="907677" y="712701"/>
                </a:cubicBezTo>
                <a:lnTo>
                  <a:pt x="907677" y="659057"/>
                </a:lnTo>
                <a:cubicBezTo>
                  <a:pt x="907677" y="658177"/>
                  <a:pt x="907677" y="657298"/>
                  <a:pt x="907677" y="656419"/>
                </a:cubicBezTo>
                <a:lnTo>
                  <a:pt x="907677" y="601895"/>
                </a:lnTo>
                <a:cubicBezTo>
                  <a:pt x="907677" y="601895"/>
                  <a:pt x="907677" y="601016"/>
                  <a:pt x="907677" y="599257"/>
                </a:cubicBezTo>
                <a:lnTo>
                  <a:pt x="907677" y="546493"/>
                </a:lnTo>
                <a:cubicBezTo>
                  <a:pt x="907677" y="546493"/>
                  <a:pt x="907677" y="544734"/>
                  <a:pt x="907677" y="542975"/>
                </a:cubicBezTo>
                <a:cubicBezTo>
                  <a:pt x="907677" y="501643"/>
                  <a:pt x="982611" y="483176"/>
                  <a:pt x="1052256" y="483176"/>
                </a:cubicBezTo>
                <a:close/>
                <a:moveTo>
                  <a:pt x="1160873" y="324140"/>
                </a:moveTo>
                <a:cubicBezTo>
                  <a:pt x="1169624" y="324140"/>
                  <a:pt x="1177500" y="331141"/>
                  <a:pt x="1177500" y="341642"/>
                </a:cubicBezTo>
                <a:lnTo>
                  <a:pt x="1177500" y="378397"/>
                </a:lnTo>
                <a:lnTo>
                  <a:pt x="1215131" y="378397"/>
                </a:lnTo>
                <a:cubicBezTo>
                  <a:pt x="1224758" y="378397"/>
                  <a:pt x="1232634" y="386273"/>
                  <a:pt x="1232634" y="395025"/>
                </a:cubicBezTo>
                <a:cubicBezTo>
                  <a:pt x="1232634" y="405526"/>
                  <a:pt x="1224758" y="412527"/>
                  <a:pt x="1215131" y="412527"/>
                </a:cubicBezTo>
                <a:lnTo>
                  <a:pt x="1177500" y="412527"/>
                </a:lnTo>
                <a:lnTo>
                  <a:pt x="1177500" y="450157"/>
                </a:lnTo>
                <a:cubicBezTo>
                  <a:pt x="1177500" y="458909"/>
                  <a:pt x="1169624" y="466785"/>
                  <a:pt x="1160873" y="466785"/>
                </a:cubicBezTo>
                <a:cubicBezTo>
                  <a:pt x="1151246" y="466785"/>
                  <a:pt x="1143370" y="458909"/>
                  <a:pt x="1143370" y="450157"/>
                </a:cubicBezTo>
                <a:lnTo>
                  <a:pt x="1143370" y="412527"/>
                </a:lnTo>
                <a:lnTo>
                  <a:pt x="1106614" y="412527"/>
                </a:lnTo>
                <a:cubicBezTo>
                  <a:pt x="1096987" y="412527"/>
                  <a:pt x="1089986" y="405526"/>
                  <a:pt x="1089986" y="395025"/>
                </a:cubicBezTo>
                <a:cubicBezTo>
                  <a:pt x="1089986" y="386273"/>
                  <a:pt x="1096987" y="378397"/>
                  <a:pt x="1106614" y="378397"/>
                </a:cubicBezTo>
                <a:lnTo>
                  <a:pt x="1143370" y="378397"/>
                </a:lnTo>
                <a:lnTo>
                  <a:pt x="1143370" y="341642"/>
                </a:lnTo>
                <a:cubicBezTo>
                  <a:pt x="1143370" y="331141"/>
                  <a:pt x="1151246" y="324140"/>
                  <a:pt x="1160873" y="324140"/>
                </a:cubicBezTo>
                <a:close/>
                <a:moveTo>
                  <a:pt x="1150092" y="35318"/>
                </a:moveTo>
                <a:lnTo>
                  <a:pt x="957423" y="88189"/>
                </a:lnTo>
                <a:lnTo>
                  <a:pt x="999652" y="113744"/>
                </a:lnTo>
                <a:cubicBezTo>
                  <a:pt x="1006690" y="118150"/>
                  <a:pt x="1011969" y="125199"/>
                  <a:pt x="1012848" y="134011"/>
                </a:cubicBezTo>
                <a:cubicBezTo>
                  <a:pt x="1014608" y="141942"/>
                  <a:pt x="1011969" y="150754"/>
                  <a:pt x="1007570" y="156922"/>
                </a:cubicBezTo>
                <a:lnTo>
                  <a:pt x="777951" y="448596"/>
                </a:lnTo>
                <a:cubicBezTo>
                  <a:pt x="762995" y="467100"/>
                  <a:pt x="737482" y="470625"/>
                  <a:pt x="717248" y="458289"/>
                </a:cubicBezTo>
                <a:lnTo>
                  <a:pt x="533377" y="339328"/>
                </a:lnTo>
                <a:cubicBezTo>
                  <a:pt x="521940" y="334041"/>
                  <a:pt x="508744" y="330516"/>
                  <a:pt x="496427" y="330516"/>
                </a:cubicBezTo>
                <a:cubicBezTo>
                  <a:pt x="472673" y="330516"/>
                  <a:pt x="448920" y="341090"/>
                  <a:pt x="433084" y="360477"/>
                </a:cubicBezTo>
                <a:lnTo>
                  <a:pt x="158598" y="682992"/>
                </a:lnTo>
                <a:cubicBezTo>
                  <a:pt x="156838" y="685635"/>
                  <a:pt x="155079" y="689160"/>
                  <a:pt x="155958" y="692685"/>
                </a:cubicBezTo>
                <a:cubicBezTo>
                  <a:pt x="155958" y="695329"/>
                  <a:pt x="157718" y="698853"/>
                  <a:pt x="159478" y="700616"/>
                </a:cubicBezTo>
                <a:lnTo>
                  <a:pt x="219301" y="750844"/>
                </a:lnTo>
                <a:cubicBezTo>
                  <a:pt x="224580" y="756131"/>
                  <a:pt x="232498" y="755250"/>
                  <a:pt x="236897" y="749963"/>
                </a:cubicBezTo>
                <a:lnTo>
                  <a:pt x="474433" y="469744"/>
                </a:lnTo>
                <a:cubicBezTo>
                  <a:pt x="488509" y="453001"/>
                  <a:pt x="514022" y="448596"/>
                  <a:pt x="533377" y="460932"/>
                </a:cubicBezTo>
                <a:lnTo>
                  <a:pt x="719007" y="580774"/>
                </a:lnTo>
                <a:cubicBezTo>
                  <a:pt x="754198" y="598398"/>
                  <a:pt x="796426" y="589586"/>
                  <a:pt x="821060" y="558744"/>
                </a:cubicBezTo>
                <a:lnTo>
                  <a:pt x="821940" y="557863"/>
                </a:lnTo>
                <a:lnTo>
                  <a:pt x="1099065" y="207150"/>
                </a:lnTo>
                <a:cubicBezTo>
                  <a:pt x="1107863" y="194813"/>
                  <a:pt x="1124578" y="193051"/>
                  <a:pt x="1136895" y="200100"/>
                </a:cubicBezTo>
                <a:lnTo>
                  <a:pt x="1187921" y="232704"/>
                </a:lnTo>
                <a:close/>
                <a:moveTo>
                  <a:pt x="1156580" y="291"/>
                </a:moveTo>
                <a:cubicBezTo>
                  <a:pt x="1161088" y="951"/>
                  <a:pt x="1165487" y="2714"/>
                  <a:pt x="1169446" y="5357"/>
                </a:cubicBezTo>
                <a:cubicBezTo>
                  <a:pt x="1177364" y="9763"/>
                  <a:pt x="1182643" y="17694"/>
                  <a:pt x="1184402" y="26506"/>
                </a:cubicBezTo>
                <a:lnTo>
                  <a:pt x="1222232" y="230061"/>
                </a:lnTo>
                <a:cubicBezTo>
                  <a:pt x="1224871" y="242397"/>
                  <a:pt x="1218713" y="254734"/>
                  <a:pt x="1208156" y="262665"/>
                </a:cubicBezTo>
                <a:cubicBezTo>
                  <a:pt x="1197599" y="269714"/>
                  <a:pt x="1184402" y="270595"/>
                  <a:pt x="1172965" y="263546"/>
                </a:cubicBezTo>
                <a:lnTo>
                  <a:pt x="1121939" y="231823"/>
                </a:lnTo>
                <a:lnTo>
                  <a:pt x="847453" y="580774"/>
                </a:lnTo>
                <a:cubicBezTo>
                  <a:pt x="812262" y="623952"/>
                  <a:pt x="752438" y="636289"/>
                  <a:pt x="703172" y="611616"/>
                </a:cubicBezTo>
                <a:lnTo>
                  <a:pt x="701412" y="610734"/>
                </a:lnTo>
                <a:lnTo>
                  <a:pt x="514902" y="489130"/>
                </a:lnTo>
                <a:cubicBezTo>
                  <a:pt x="510503" y="487368"/>
                  <a:pt x="504345" y="488249"/>
                  <a:pt x="500826" y="491774"/>
                </a:cubicBezTo>
                <a:lnTo>
                  <a:pt x="262410" y="771992"/>
                </a:lnTo>
                <a:cubicBezTo>
                  <a:pt x="254492" y="781686"/>
                  <a:pt x="243935" y="786973"/>
                  <a:pt x="230738" y="787854"/>
                </a:cubicBezTo>
                <a:cubicBezTo>
                  <a:pt x="229859" y="788735"/>
                  <a:pt x="228099" y="788735"/>
                  <a:pt x="227219" y="788735"/>
                </a:cubicBezTo>
                <a:cubicBezTo>
                  <a:pt x="216662" y="788735"/>
                  <a:pt x="205225" y="784329"/>
                  <a:pt x="197307" y="777280"/>
                </a:cubicBezTo>
                <a:lnTo>
                  <a:pt x="137483" y="727051"/>
                </a:lnTo>
                <a:cubicBezTo>
                  <a:pt x="119008" y="710309"/>
                  <a:pt x="116369" y="681229"/>
                  <a:pt x="132205" y="660962"/>
                </a:cubicBezTo>
                <a:lnTo>
                  <a:pt x="406691" y="338447"/>
                </a:lnTo>
                <a:cubicBezTo>
                  <a:pt x="441882" y="297031"/>
                  <a:pt x="500826" y="284694"/>
                  <a:pt x="549213" y="309368"/>
                </a:cubicBezTo>
                <a:lnTo>
                  <a:pt x="550972" y="310249"/>
                </a:lnTo>
                <a:lnTo>
                  <a:pt x="735723" y="430091"/>
                </a:lnTo>
                <a:cubicBezTo>
                  <a:pt x="741001" y="432734"/>
                  <a:pt x="747160" y="430972"/>
                  <a:pt x="750679" y="427447"/>
                </a:cubicBezTo>
                <a:lnTo>
                  <a:pt x="976778" y="140179"/>
                </a:lnTo>
                <a:lnTo>
                  <a:pt x="935429" y="113744"/>
                </a:lnTo>
                <a:cubicBezTo>
                  <a:pt x="924872" y="107575"/>
                  <a:pt x="918714" y="95239"/>
                  <a:pt x="921353" y="82021"/>
                </a:cubicBezTo>
                <a:cubicBezTo>
                  <a:pt x="923113" y="69684"/>
                  <a:pt x="931910" y="59110"/>
                  <a:pt x="944227" y="55585"/>
                </a:cubicBezTo>
                <a:lnTo>
                  <a:pt x="1143053" y="1833"/>
                </a:lnTo>
                <a:cubicBezTo>
                  <a:pt x="1147452" y="70"/>
                  <a:pt x="1152071" y="-370"/>
                  <a:pt x="1156580" y="2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Freeform 78">
            <a:extLst>
              <a:ext uri="{FF2B5EF4-FFF2-40B4-BE49-F238E27FC236}">
                <a16:creationId xmlns:a16="http://schemas.microsoft.com/office/drawing/2014/main" id="{490F4BF9-B035-4E21-9E51-844D520D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842" y="10147357"/>
            <a:ext cx="3254448" cy="2424348"/>
          </a:xfrm>
          <a:custGeom>
            <a:avLst/>
            <a:gdLst>
              <a:gd name="T0" fmla="*/ 3543 w 3698"/>
              <a:gd name="T1" fmla="*/ 744 h 2755"/>
              <a:gd name="T2" fmla="*/ 3543 w 3698"/>
              <a:gd name="T3" fmla="*/ 744 h 2755"/>
              <a:gd name="T4" fmla="*/ 2320 w 3698"/>
              <a:gd name="T5" fmla="*/ 0 h 2755"/>
              <a:gd name="T6" fmla="*/ 2320 w 3698"/>
              <a:gd name="T7" fmla="*/ 0 h 2755"/>
              <a:gd name="T8" fmla="*/ 1097 w 3698"/>
              <a:gd name="T9" fmla="*/ 744 h 2755"/>
              <a:gd name="T10" fmla="*/ 393 w 3698"/>
              <a:gd name="T11" fmla="*/ 744 h 2755"/>
              <a:gd name="T12" fmla="*/ 0 w 3698"/>
              <a:gd name="T13" fmla="*/ 1378 h 2755"/>
              <a:gd name="T14" fmla="*/ 393 w 3698"/>
              <a:gd name="T15" fmla="*/ 2012 h 2755"/>
              <a:gd name="T16" fmla="*/ 1097 w 3698"/>
              <a:gd name="T17" fmla="*/ 2012 h 2755"/>
              <a:gd name="T18" fmla="*/ 1097 w 3698"/>
              <a:gd name="T19" fmla="*/ 2012 h 2755"/>
              <a:gd name="T20" fmla="*/ 2320 w 3698"/>
              <a:gd name="T21" fmla="*/ 2754 h 2755"/>
              <a:gd name="T22" fmla="*/ 2320 w 3698"/>
              <a:gd name="T23" fmla="*/ 2754 h 2755"/>
              <a:gd name="T24" fmla="*/ 3543 w 3698"/>
              <a:gd name="T25" fmla="*/ 2012 h 2755"/>
              <a:gd name="T26" fmla="*/ 3543 w 3698"/>
              <a:gd name="T27" fmla="*/ 2012 h 2755"/>
              <a:gd name="T28" fmla="*/ 3697 w 3698"/>
              <a:gd name="T29" fmla="*/ 1378 h 2755"/>
              <a:gd name="T30" fmla="*/ 3697 w 3698"/>
              <a:gd name="T31" fmla="*/ 1378 h 2755"/>
              <a:gd name="T32" fmla="*/ 3543 w 3698"/>
              <a:gd name="T33" fmla="*/ 744 h 2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98" h="2755">
                <a:moveTo>
                  <a:pt x="3543" y="744"/>
                </a:moveTo>
                <a:lnTo>
                  <a:pt x="3543" y="744"/>
                </a:lnTo>
                <a:cubicBezTo>
                  <a:pt x="3313" y="302"/>
                  <a:pt x="2852" y="0"/>
                  <a:pt x="2320" y="0"/>
                </a:cubicBezTo>
                <a:lnTo>
                  <a:pt x="2320" y="0"/>
                </a:lnTo>
                <a:cubicBezTo>
                  <a:pt x="1789" y="0"/>
                  <a:pt x="1327" y="302"/>
                  <a:pt x="1097" y="744"/>
                </a:cubicBezTo>
                <a:lnTo>
                  <a:pt x="393" y="744"/>
                </a:lnTo>
                <a:lnTo>
                  <a:pt x="0" y="1378"/>
                </a:lnTo>
                <a:lnTo>
                  <a:pt x="393" y="2012"/>
                </a:lnTo>
                <a:lnTo>
                  <a:pt x="1097" y="2012"/>
                </a:lnTo>
                <a:lnTo>
                  <a:pt x="1097" y="2012"/>
                </a:lnTo>
                <a:cubicBezTo>
                  <a:pt x="1327" y="2453"/>
                  <a:pt x="1789" y="2754"/>
                  <a:pt x="2320" y="2754"/>
                </a:cubicBezTo>
                <a:lnTo>
                  <a:pt x="2320" y="2754"/>
                </a:lnTo>
                <a:cubicBezTo>
                  <a:pt x="2852" y="2754"/>
                  <a:pt x="3313" y="2453"/>
                  <a:pt x="3543" y="2012"/>
                </a:cubicBezTo>
                <a:lnTo>
                  <a:pt x="3543" y="2012"/>
                </a:lnTo>
                <a:cubicBezTo>
                  <a:pt x="3641" y="1822"/>
                  <a:pt x="3697" y="1606"/>
                  <a:pt x="3697" y="1378"/>
                </a:cubicBezTo>
                <a:lnTo>
                  <a:pt x="3697" y="1378"/>
                </a:lnTo>
                <a:cubicBezTo>
                  <a:pt x="3697" y="1149"/>
                  <a:pt x="3641" y="934"/>
                  <a:pt x="3543" y="7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 79">
            <a:extLst>
              <a:ext uri="{FF2B5EF4-FFF2-40B4-BE49-F238E27FC236}">
                <a16:creationId xmlns:a16="http://schemas.microsoft.com/office/drawing/2014/main" id="{11CEA3DF-5EB6-40E2-8F6D-CFDC4337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1" y="10306394"/>
            <a:ext cx="2106276" cy="2106276"/>
          </a:xfrm>
          <a:custGeom>
            <a:avLst/>
            <a:gdLst>
              <a:gd name="T0" fmla="*/ 2394 w 2395"/>
              <a:gd name="T1" fmla="*/ 1197 h 2394"/>
              <a:gd name="T2" fmla="*/ 2394 w 2395"/>
              <a:gd name="T3" fmla="*/ 1197 h 2394"/>
              <a:gd name="T4" fmla="*/ 1198 w 2395"/>
              <a:gd name="T5" fmla="*/ 2393 h 2394"/>
              <a:gd name="T6" fmla="*/ 1198 w 2395"/>
              <a:gd name="T7" fmla="*/ 2393 h 2394"/>
              <a:gd name="T8" fmla="*/ 0 w 2395"/>
              <a:gd name="T9" fmla="*/ 1197 h 2394"/>
              <a:gd name="T10" fmla="*/ 0 w 2395"/>
              <a:gd name="T11" fmla="*/ 1197 h 2394"/>
              <a:gd name="T12" fmla="*/ 1198 w 2395"/>
              <a:gd name="T13" fmla="*/ 0 h 2394"/>
              <a:gd name="T14" fmla="*/ 1198 w 2395"/>
              <a:gd name="T15" fmla="*/ 0 h 2394"/>
              <a:gd name="T16" fmla="*/ 2394 w 2395"/>
              <a:gd name="T17" fmla="*/ 1197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5" h="2394">
                <a:moveTo>
                  <a:pt x="2394" y="1197"/>
                </a:moveTo>
                <a:lnTo>
                  <a:pt x="2394" y="1197"/>
                </a:lnTo>
                <a:cubicBezTo>
                  <a:pt x="2394" y="1858"/>
                  <a:pt x="1859" y="2393"/>
                  <a:pt x="1198" y="2393"/>
                </a:cubicBezTo>
                <a:lnTo>
                  <a:pt x="1198" y="2393"/>
                </a:lnTo>
                <a:cubicBezTo>
                  <a:pt x="537" y="2393"/>
                  <a:pt x="0" y="1858"/>
                  <a:pt x="0" y="1197"/>
                </a:cubicBezTo>
                <a:lnTo>
                  <a:pt x="0" y="1197"/>
                </a:lnTo>
                <a:cubicBezTo>
                  <a:pt x="0" y="536"/>
                  <a:pt x="537" y="0"/>
                  <a:pt x="1198" y="0"/>
                </a:cubicBezTo>
                <a:lnTo>
                  <a:pt x="1198" y="0"/>
                </a:lnTo>
                <a:cubicBezTo>
                  <a:pt x="1859" y="0"/>
                  <a:pt x="2394" y="536"/>
                  <a:pt x="2394" y="1197"/>
                </a:cubicBezTo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1CA2D47-2B2B-4CCA-9D88-2254D6D8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53" y="10740837"/>
            <a:ext cx="1308380" cy="1236509"/>
          </a:xfrm>
          <a:custGeom>
            <a:avLst/>
            <a:gdLst>
              <a:gd name="connsiteX0" fmla="*/ 1235127 w 1308380"/>
              <a:gd name="connsiteY0" fmla="*/ 1035683 h 1236509"/>
              <a:gd name="connsiteX1" fmla="*/ 1252505 w 1308380"/>
              <a:gd name="connsiteY1" fmla="*/ 1053061 h 1236509"/>
              <a:gd name="connsiteX2" fmla="*/ 1252505 w 1308380"/>
              <a:gd name="connsiteY2" fmla="*/ 1073045 h 1236509"/>
              <a:gd name="connsiteX3" fmla="*/ 1271621 w 1308380"/>
              <a:gd name="connsiteY3" fmla="*/ 1073045 h 1236509"/>
              <a:gd name="connsiteX4" fmla="*/ 1288998 w 1308380"/>
              <a:gd name="connsiteY4" fmla="*/ 1089554 h 1236509"/>
              <a:gd name="connsiteX5" fmla="*/ 1271621 w 1308380"/>
              <a:gd name="connsiteY5" fmla="*/ 1106932 h 1236509"/>
              <a:gd name="connsiteX6" fmla="*/ 1252505 w 1308380"/>
              <a:gd name="connsiteY6" fmla="*/ 1106932 h 1236509"/>
              <a:gd name="connsiteX7" fmla="*/ 1252505 w 1308380"/>
              <a:gd name="connsiteY7" fmla="*/ 1126047 h 1236509"/>
              <a:gd name="connsiteX8" fmla="*/ 1235127 w 1308380"/>
              <a:gd name="connsiteY8" fmla="*/ 1143425 h 1236509"/>
              <a:gd name="connsiteX9" fmla="*/ 1218618 w 1308380"/>
              <a:gd name="connsiteY9" fmla="*/ 1126047 h 1236509"/>
              <a:gd name="connsiteX10" fmla="*/ 1218618 w 1308380"/>
              <a:gd name="connsiteY10" fmla="*/ 1106932 h 1236509"/>
              <a:gd name="connsiteX11" fmla="*/ 1197765 w 1308380"/>
              <a:gd name="connsiteY11" fmla="*/ 1106932 h 1236509"/>
              <a:gd name="connsiteX12" fmla="*/ 1181256 w 1308380"/>
              <a:gd name="connsiteY12" fmla="*/ 1089554 h 1236509"/>
              <a:gd name="connsiteX13" fmla="*/ 1197765 w 1308380"/>
              <a:gd name="connsiteY13" fmla="*/ 1073045 h 1236509"/>
              <a:gd name="connsiteX14" fmla="*/ 1218618 w 1308380"/>
              <a:gd name="connsiteY14" fmla="*/ 1073045 h 1236509"/>
              <a:gd name="connsiteX15" fmla="*/ 1218618 w 1308380"/>
              <a:gd name="connsiteY15" fmla="*/ 1053061 h 1236509"/>
              <a:gd name="connsiteX16" fmla="*/ 1235127 w 1308380"/>
              <a:gd name="connsiteY16" fmla="*/ 1035683 h 1236509"/>
              <a:gd name="connsiteX17" fmla="*/ 1092653 w 1308380"/>
              <a:gd name="connsiteY17" fmla="*/ 1010935 h 1236509"/>
              <a:gd name="connsiteX18" fmla="*/ 1009004 w 1308380"/>
              <a:gd name="connsiteY18" fmla="*/ 1142226 h 1236509"/>
              <a:gd name="connsiteX19" fmla="*/ 979947 w 1308380"/>
              <a:gd name="connsiteY19" fmla="*/ 1154562 h 1236509"/>
              <a:gd name="connsiteX20" fmla="*/ 95029 w 1308380"/>
              <a:gd name="connsiteY20" fmla="*/ 1154562 h 1236509"/>
              <a:gd name="connsiteX21" fmla="*/ 70374 w 1308380"/>
              <a:gd name="connsiteY21" fmla="*/ 1197738 h 1236509"/>
              <a:gd name="connsiteX22" fmla="*/ 69494 w 1308380"/>
              <a:gd name="connsiteY22" fmla="*/ 1201263 h 1236509"/>
              <a:gd name="connsiteX23" fmla="*/ 73016 w 1308380"/>
              <a:gd name="connsiteY23" fmla="*/ 1202144 h 1236509"/>
              <a:gd name="connsiteX24" fmla="*/ 1003721 w 1308380"/>
              <a:gd name="connsiteY24" fmla="*/ 1202144 h 1236509"/>
              <a:gd name="connsiteX25" fmla="*/ 1006363 w 1308380"/>
              <a:gd name="connsiteY25" fmla="*/ 1201263 h 1236509"/>
              <a:gd name="connsiteX26" fmla="*/ 1092653 w 1308380"/>
              <a:gd name="connsiteY26" fmla="*/ 1010935 h 1236509"/>
              <a:gd name="connsiteX27" fmla="*/ 1068879 w 1308380"/>
              <a:gd name="connsiteY27" fmla="*/ 980976 h 1236509"/>
              <a:gd name="connsiteX28" fmla="*/ 996677 w 1308380"/>
              <a:gd name="connsiteY28" fmla="*/ 1071734 h 1236509"/>
              <a:gd name="connsiteX29" fmla="*/ 969381 w 1308380"/>
              <a:gd name="connsiteY29" fmla="*/ 1084070 h 1236509"/>
              <a:gd name="connsiteX30" fmla="*/ 67733 w 1308380"/>
              <a:gd name="connsiteY30" fmla="*/ 1084070 h 1236509"/>
              <a:gd name="connsiteX31" fmla="*/ 46600 w 1308380"/>
              <a:gd name="connsiteY31" fmla="*/ 1115792 h 1236509"/>
              <a:gd name="connsiteX32" fmla="*/ 46600 w 1308380"/>
              <a:gd name="connsiteY32" fmla="*/ 1118435 h 1236509"/>
              <a:gd name="connsiteX33" fmla="*/ 49242 w 1308380"/>
              <a:gd name="connsiteY33" fmla="*/ 1120197 h 1236509"/>
              <a:gd name="connsiteX34" fmla="*/ 979947 w 1308380"/>
              <a:gd name="connsiteY34" fmla="*/ 1120197 h 1236509"/>
              <a:gd name="connsiteX35" fmla="*/ 982589 w 1308380"/>
              <a:gd name="connsiteY35" fmla="*/ 1119316 h 1236509"/>
              <a:gd name="connsiteX36" fmla="*/ 1068879 w 1308380"/>
              <a:gd name="connsiteY36" fmla="*/ 980976 h 1236509"/>
              <a:gd name="connsiteX37" fmla="*/ 592914 w 1308380"/>
              <a:gd name="connsiteY37" fmla="*/ 804884 h 1236509"/>
              <a:gd name="connsiteX38" fmla="*/ 467883 w 1308380"/>
              <a:gd name="connsiteY38" fmla="*/ 868056 h 1236509"/>
              <a:gd name="connsiteX39" fmla="*/ 474927 w 1308380"/>
              <a:gd name="connsiteY39" fmla="*/ 904907 h 1236509"/>
              <a:gd name="connsiteX40" fmla="*/ 566499 w 1308380"/>
              <a:gd name="connsiteY40" fmla="*/ 949653 h 1236509"/>
              <a:gd name="connsiteX41" fmla="*/ 712662 w 1308380"/>
              <a:gd name="connsiteY41" fmla="*/ 887359 h 1236509"/>
              <a:gd name="connsiteX42" fmla="*/ 706499 w 1308380"/>
              <a:gd name="connsiteY42" fmla="*/ 850509 h 1236509"/>
              <a:gd name="connsiteX43" fmla="*/ 670288 w 1308380"/>
              <a:gd name="connsiteY43" fmla="*/ 820897 h 1236509"/>
              <a:gd name="connsiteX44" fmla="*/ 617469 w 1308380"/>
              <a:gd name="connsiteY44" fmla="*/ 806457 h 1236509"/>
              <a:gd name="connsiteX45" fmla="*/ 614927 w 1308380"/>
              <a:gd name="connsiteY45" fmla="*/ 805762 h 1236509"/>
              <a:gd name="connsiteX46" fmla="*/ 592914 w 1308380"/>
              <a:gd name="connsiteY46" fmla="*/ 804884 h 1236509"/>
              <a:gd name="connsiteX47" fmla="*/ 704738 w 1308380"/>
              <a:gd name="connsiteY47" fmla="*/ 802252 h 1236509"/>
              <a:gd name="connsiteX48" fmla="*/ 715584 w 1308380"/>
              <a:gd name="connsiteY48" fmla="*/ 812742 h 1236509"/>
              <a:gd name="connsiteX49" fmla="*/ 734675 w 1308380"/>
              <a:gd name="connsiteY49" fmla="*/ 831206 h 1236509"/>
              <a:gd name="connsiteX50" fmla="*/ 746121 w 1308380"/>
              <a:gd name="connsiteY50" fmla="*/ 897010 h 1236509"/>
              <a:gd name="connsiteX51" fmla="*/ 700335 w 1308380"/>
              <a:gd name="connsiteY51" fmla="*/ 954040 h 1236509"/>
              <a:gd name="connsiteX52" fmla="*/ 834171 w 1308380"/>
              <a:gd name="connsiteY52" fmla="*/ 954040 h 1236509"/>
              <a:gd name="connsiteX53" fmla="*/ 953039 w 1308380"/>
              <a:gd name="connsiteY53" fmla="*/ 898765 h 1236509"/>
              <a:gd name="connsiteX54" fmla="*/ 967127 w 1308380"/>
              <a:gd name="connsiteY54" fmla="*/ 901397 h 1236509"/>
              <a:gd name="connsiteX55" fmla="*/ 999705 w 1308380"/>
              <a:gd name="connsiteY55" fmla="*/ 847876 h 1236509"/>
              <a:gd name="connsiteX56" fmla="*/ 962724 w 1308380"/>
              <a:gd name="connsiteY56" fmla="*/ 828574 h 1236509"/>
              <a:gd name="connsiteX57" fmla="*/ 946875 w 1308380"/>
              <a:gd name="connsiteY57" fmla="*/ 802252 h 1236509"/>
              <a:gd name="connsiteX58" fmla="*/ 361342 w 1308380"/>
              <a:gd name="connsiteY58" fmla="*/ 802252 h 1236509"/>
              <a:gd name="connsiteX59" fmla="*/ 245116 w 1308380"/>
              <a:gd name="connsiteY59" fmla="*/ 856650 h 1236509"/>
              <a:gd name="connsiteX60" fmla="*/ 226626 w 1308380"/>
              <a:gd name="connsiteY60" fmla="*/ 900520 h 1236509"/>
              <a:gd name="connsiteX61" fmla="*/ 276814 w 1308380"/>
              <a:gd name="connsiteY61" fmla="*/ 932106 h 1236509"/>
              <a:gd name="connsiteX62" fmla="*/ 288261 w 1308380"/>
              <a:gd name="connsiteY62" fmla="*/ 954040 h 1236509"/>
              <a:gd name="connsiteX63" fmla="*/ 478449 w 1308380"/>
              <a:gd name="connsiteY63" fmla="*/ 954040 h 1236509"/>
              <a:gd name="connsiteX64" fmla="*/ 446751 w 1308380"/>
              <a:gd name="connsiteY64" fmla="*/ 924209 h 1236509"/>
              <a:gd name="connsiteX65" fmla="*/ 435304 w 1308380"/>
              <a:gd name="connsiteY65" fmla="*/ 859282 h 1236509"/>
              <a:gd name="connsiteX66" fmla="*/ 480210 w 1308380"/>
              <a:gd name="connsiteY66" fmla="*/ 802252 h 1236509"/>
              <a:gd name="connsiteX67" fmla="*/ 347254 w 1308380"/>
              <a:gd name="connsiteY67" fmla="*/ 768034 h 1236509"/>
              <a:gd name="connsiteX68" fmla="*/ 962724 w 1308380"/>
              <a:gd name="connsiteY68" fmla="*/ 768034 h 1236509"/>
              <a:gd name="connsiteX69" fmla="*/ 975051 w 1308380"/>
              <a:gd name="connsiteY69" fmla="*/ 773298 h 1236509"/>
              <a:gd name="connsiteX70" fmla="*/ 980334 w 1308380"/>
              <a:gd name="connsiteY70" fmla="*/ 786459 h 1236509"/>
              <a:gd name="connsiteX71" fmla="*/ 986498 w 1308380"/>
              <a:gd name="connsiteY71" fmla="*/ 804007 h 1236509"/>
              <a:gd name="connsiteX72" fmla="*/ 1026120 w 1308380"/>
              <a:gd name="connsiteY72" fmla="*/ 815413 h 1236509"/>
              <a:gd name="connsiteX73" fmla="*/ 1041089 w 1308380"/>
              <a:gd name="connsiteY73" fmla="*/ 823309 h 1236509"/>
              <a:gd name="connsiteX74" fmla="*/ 1042850 w 1308380"/>
              <a:gd name="connsiteY74" fmla="*/ 840857 h 1236509"/>
              <a:gd name="connsiteX75" fmla="*/ 988259 w 1308380"/>
              <a:gd name="connsiteY75" fmla="*/ 931228 h 1236509"/>
              <a:gd name="connsiteX76" fmla="*/ 968888 w 1308380"/>
              <a:gd name="connsiteY76" fmla="*/ 938247 h 1236509"/>
              <a:gd name="connsiteX77" fmla="*/ 948636 w 1308380"/>
              <a:gd name="connsiteY77" fmla="*/ 932983 h 1236509"/>
              <a:gd name="connsiteX78" fmla="*/ 866750 w 1308380"/>
              <a:gd name="connsiteY78" fmla="*/ 966324 h 1236509"/>
              <a:gd name="connsiteX79" fmla="*/ 865869 w 1308380"/>
              <a:gd name="connsiteY79" fmla="*/ 971588 h 1236509"/>
              <a:gd name="connsiteX80" fmla="*/ 849140 w 1308380"/>
              <a:gd name="connsiteY80" fmla="*/ 988259 h 1236509"/>
              <a:gd name="connsiteX81" fmla="*/ 271531 w 1308380"/>
              <a:gd name="connsiteY81" fmla="*/ 988259 h 1236509"/>
              <a:gd name="connsiteX82" fmla="*/ 258324 w 1308380"/>
              <a:gd name="connsiteY82" fmla="*/ 982994 h 1236509"/>
              <a:gd name="connsiteX83" fmla="*/ 254802 w 1308380"/>
              <a:gd name="connsiteY83" fmla="*/ 968956 h 1236509"/>
              <a:gd name="connsiteX84" fmla="*/ 250399 w 1308380"/>
              <a:gd name="connsiteY84" fmla="*/ 952286 h 1236509"/>
              <a:gd name="connsiteX85" fmla="*/ 200211 w 1308380"/>
              <a:gd name="connsiteY85" fmla="*/ 929474 h 1236509"/>
              <a:gd name="connsiteX86" fmla="*/ 187884 w 1308380"/>
              <a:gd name="connsiteY86" fmla="*/ 920700 h 1236509"/>
              <a:gd name="connsiteX87" fmla="*/ 187003 w 1308380"/>
              <a:gd name="connsiteY87" fmla="*/ 905784 h 1236509"/>
              <a:gd name="connsiteX88" fmla="*/ 217821 w 1308380"/>
              <a:gd name="connsiteY88" fmla="*/ 832083 h 1236509"/>
              <a:gd name="connsiteX89" fmla="*/ 237192 w 1308380"/>
              <a:gd name="connsiteY89" fmla="*/ 820677 h 1236509"/>
              <a:gd name="connsiteX90" fmla="*/ 246877 w 1308380"/>
              <a:gd name="connsiteY90" fmla="*/ 823309 h 1236509"/>
              <a:gd name="connsiteX91" fmla="*/ 329644 w 1308380"/>
              <a:gd name="connsiteY91" fmla="*/ 789969 h 1236509"/>
              <a:gd name="connsiteX92" fmla="*/ 330525 w 1308380"/>
              <a:gd name="connsiteY92" fmla="*/ 784704 h 1236509"/>
              <a:gd name="connsiteX93" fmla="*/ 347254 w 1308380"/>
              <a:gd name="connsiteY93" fmla="*/ 768034 h 1236509"/>
              <a:gd name="connsiteX94" fmla="*/ 195407 w 1308380"/>
              <a:gd name="connsiteY94" fmla="*/ 709583 h 1236509"/>
              <a:gd name="connsiteX95" fmla="*/ 192766 w 1308380"/>
              <a:gd name="connsiteY95" fmla="*/ 711345 h 1236509"/>
              <a:gd name="connsiteX96" fmla="*/ 35154 w 1308380"/>
              <a:gd name="connsiteY96" fmla="*/ 1045300 h 1236509"/>
              <a:gd name="connsiteX97" fmla="*/ 34273 w 1308380"/>
              <a:gd name="connsiteY97" fmla="*/ 1047943 h 1236509"/>
              <a:gd name="connsiteX98" fmla="*/ 37795 w 1308380"/>
              <a:gd name="connsiteY98" fmla="*/ 1049706 h 1236509"/>
              <a:gd name="connsiteX99" fmla="*/ 969381 w 1308380"/>
              <a:gd name="connsiteY99" fmla="*/ 1049706 h 1236509"/>
              <a:gd name="connsiteX100" fmla="*/ 971142 w 1308380"/>
              <a:gd name="connsiteY100" fmla="*/ 1048825 h 1236509"/>
              <a:gd name="connsiteX101" fmla="*/ 1151648 w 1308380"/>
              <a:gd name="connsiteY101" fmla="*/ 713108 h 1236509"/>
              <a:gd name="connsiteX102" fmla="*/ 1150767 w 1308380"/>
              <a:gd name="connsiteY102" fmla="*/ 710464 h 1236509"/>
              <a:gd name="connsiteX103" fmla="*/ 1149006 w 1308380"/>
              <a:gd name="connsiteY103" fmla="*/ 709583 h 1236509"/>
              <a:gd name="connsiteX104" fmla="*/ 205974 w 1308380"/>
              <a:gd name="connsiteY104" fmla="*/ 558026 h 1236509"/>
              <a:gd name="connsiteX105" fmla="*/ 70374 w 1308380"/>
              <a:gd name="connsiteY105" fmla="*/ 693722 h 1236509"/>
              <a:gd name="connsiteX106" fmla="*/ 70374 w 1308380"/>
              <a:gd name="connsiteY106" fmla="*/ 801222 h 1236509"/>
              <a:gd name="connsiteX107" fmla="*/ 95029 w 1308380"/>
              <a:gd name="connsiteY107" fmla="*/ 878763 h 1236509"/>
              <a:gd name="connsiteX108" fmla="*/ 157545 w 1308380"/>
              <a:gd name="connsiteY108" fmla="*/ 709583 h 1236509"/>
              <a:gd name="connsiteX109" fmla="*/ 128488 w 1308380"/>
              <a:gd name="connsiteY109" fmla="*/ 709583 h 1236509"/>
              <a:gd name="connsiteX110" fmla="*/ 111758 w 1308380"/>
              <a:gd name="connsiteY110" fmla="*/ 691960 h 1236509"/>
              <a:gd name="connsiteX111" fmla="*/ 128488 w 1308380"/>
              <a:gd name="connsiteY111" fmla="*/ 675218 h 1236509"/>
              <a:gd name="connsiteX112" fmla="*/ 195407 w 1308380"/>
              <a:gd name="connsiteY112" fmla="*/ 675218 h 1236509"/>
              <a:gd name="connsiteX113" fmla="*/ 1149006 w 1308380"/>
              <a:gd name="connsiteY113" fmla="*/ 675218 h 1236509"/>
              <a:gd name="connsiteX114" fmla="*/ 1224731 w 1308380"/>
              <a:gd name="connsiteY114" fmla="*/ 675218 h 1236509"/>
              <a:gd name="connsiteX115" fmla="*/ 1241460 w 1308380"/>
              <a:gd name="connsiteY115" fmla="*/ 691960 h 1236509"/>
              <a:gd name="connsiteX116" fmla="*/ 1224731 w 1308380"/>
              <a:gd name="connsiteY116" fmla="*/ 709583 h 1236509"/>
              <a:gd name="connsiteX117" fmla="*/ 1185988 w 1308380"/>
              <a:gd name="connsiteY117" fmla="*/ 709583 h 1236509"/>
              <a:gd name="connsiteX118" fmla="*/ 1185988 w 1308380"/>
              <a:gd name="connsiteY118" fmla="*/ 720157 h 1236509"/>
              <a:gd name="connsiteX119" fmla="*/ 1169258 w 1308380"/>
              <a:gd name="connsiteY119" fmla="*/ 806509 h 1236509"/>
              <a:gd name="connsiteX120" fmla="*/ 1145484 w 1308380"/>
              <a:gd name="connsiteY120" fmla="*/ 936919 h 1236509"/>
              <a:gd name="connsiteX121" fmla="*/ 1274920 w 1308380"/>
              <a:gd name="connsiteY121" fmla="*/ 801222 h 1236509"/>
              <a:gd name="connsiteX122" fmla="*/ 1274920 w 1308380"/>
              <a:gd name="connsiteY122" fmla="*/ 693722 h 1236509"/>
              <a:gd name="connsiteX123" fmla="*/ 1139321 w 1308380"/>
              <a:gd name="connsiteY123" fmla="*/ 558026 h 1236509"/>
              <a:gd name="connsiteX124" fmla="*/ 205974 w 1308380"/>
              <a:gd name="connsiteY124" fmla="*/ 523661 h 1236509"/>
              <a:gd name="connsiteX125" fmla="*/ 1139321 w 1308380"/>
              <a:gd name="connsiteY125" fmla="*/ 523661 h 1236509"/>
              <a:gd name="connsiteX126" fmla="*/ 1308380 w 1308380"/>
              <a:gd name="connsiteY126" fmla="*/ 693722 h 1236509"/>
              <a:gd name="connsiteX127" fmla="*/ 1308380 w 1308380"/>
              <a:gd name="connsiteY127" fmla="*/ 801222 h 1236509"/>
              <a:gd name="connsiteX128" fmla="*/ 1139321 w 1308380"/>
              <a:gd name="connsiteY128" fmla="*/ 971284 h 1236509"/>
              <a:gd name="connsiteX129" fmla="*/ 1139321 w 1308380"/>
              <a:gd name="connsiteY129" fmla="*/ 966878 h 1236509"/>
              <a:gd name="connsiteX130" fmla="*/ 1031017 w 1308380"/>
              <a:gd name="connsiteY130" fmla="*/ 1224173 h 1236509"/>
              <a:gd name="connsiteX131" fmla="*/ 1003721 w 1308380"/>
              <a:gd name="connsiteY131" fmla="*/ 1236509 h 1236509"/>
              <a:gd name="connsiteX132" fmla="*/ 73016 w 1308380"/>
              <a:gd name="connsiteY132" fmla="*/ 1236509 h 1236509"/>
              <a:gd name="connsiteX133" fmla="*/ 38676 w 1308380"/>
              <a:gd name="connsiteY133" fmla="*/ 1216243 h 1236509"/>
              <a:gd name="connsiteX134" fmla="*/ 42198 w 1308380"/>
              <a:gd name="connsiteY134" fmla="*/ 1177472 h 1236509"/>
              <a:gd name="connsiteX135" fmla="*/ 56286 w 1308380"/>
              <a:gd name="connsiteY135" fmla="*/ 1154562 h 1236509"/>
              <a:gd name="connsiteX136" fmla="*/ 49242 w 1308380"/>
              <a:gd name="connsiteY136" fmla="*/ 1154562 h 1236509"/>
              <a:gd name="connsiteX137" fmla="*/ 16663 w 1308380"/>
              <a:gd name="connsiteY137" fmla="*/ 1134296 h 1236509"/>
              <a:gd name="connsiteX138" fmla="*/ 19304 w 1308380"/>
              <a:gd name="connsiteY138" fmla="*/ 1095525 h 1236509"/>
              <a:gd name="connsiteX139" fmla="*/ 28109 w 1308380"/>
              <a:gd name="connsiteY139" fmla="*/ 1082308 h 1236509"/>
              <a:gd name="connsiteX140" fmla="*/ 4335 w 1308380"/>
              <a:gd name="connsiteY140" fmla="*/ 1063804 h 1236509"/>
              <a:gd name="connsiteX141" fmla="*/ 6977 w 1308380"/>
              <a:gd name="connsiteY141" fmla="*/ 1025034 h 1236509"/>
              <a:gd name="connsiteX142" fmla="*/ 77418 w 1308380"/>
              <a:gd name="connsiteY142" fmla="*/ 912247 h 1236509"/>
              <a:gd name="connsiteX143" fmla="*/ 36034 w 1308380"/>
              <a:gd name="connsiteY143" fmla="*/ 801222 h 1236509"/>
              <a:gd name="connsiteX144" fmla="*/ 36034 w 1308380"/>
              <a:gd name="connsiteY144" fmla="*/ 693722 h 1236509"/>
              <a:gd name="connsiteX145" fmla="*/ 205974 w 1308380"/>
              <a:gd name="connsiteY145" fmla="*/ 523661 h 1236509"/>
              <a:gd name="connsiteX146" fmla="*/ 280458 w 1308380"/>
              <a:gd name="connsiteY146" fmla="*/ 345229 h 1236509"/>
              <a:gd name="connsiteX147" fmla="*/ 298006 w 1308380"/>
              <a:gd name="connsiteY147" fmla="*/ 361999 h 1236509"/>
              <a:gd name="connsiteX148" fmla="*/ 298006 w 1308380"/>
              <a:gd name="connsiteY148" fmla="*/ 400835 h 1236509"/>
              <a:gd name="connsiteX149" fmla="*/ 337488 w 1308380"/>
              <a:gd name="connsiteY149" fmla="*/ 400835 h 1236509"/>
              <a:gd name="connsiteX150" fmla="*/ 354158 w 1308380"/>
              <a:gd name="connsiteY150" fmla="*/ 418488 h 1236509"/>
              <a:gd name="connsiteX151" fmla="*/ 337488 w 1308380"/>
              <a:gd name="connsiteY151" fmla="*/ 435258 h 1236509"/>
              <a:gd name="connsiteX152" fmla="*/ 298006 w 1308380"/>
              <a:gd name="connsiteY152" fmla="*/ 435258 h 1236509"/>
              <a:gd name="connsiteX153" fmla="*/ 298006 w 1308380"/>
              <a:gd name="connsiteY153" fmla="*/ 474976 h 1236509"/>
              <a:gd name="connsiteX154" fmla="*/ 280458 w 1308380"/>
              <a:gd name="connsiteY154" fmla="*/ 491746 h 1236509"/>
              <a:gd name="connsiteX155" fmla="*/ 262911 w 1308380"/>
              <a:gd name="connsiteY155" fmla="*/ 474976 h 1236509"/>
              <a:gd name="connsiteX156" fmla="*/ 262911 w 1308380"/>
              <a:gd name="connsiteY156" fmla="*/ 435258 h 1236509"/>
              <a:gd name="connsiteX157" fmla="*/ 224306 w 1308380"/>
              <a:gd name="connsiteY157" fmla="*/ 435258 h 1236509"/>
              <a:gd name="connsiteX158" fmla="*/ 207636 w 1308380"/>
              <a:gd name="connsiteY158" fmla="*/ 418488 h 1236509"/>
              <a:gd name="connsiteX159" fmla="*/ 224306 w 1308380"/>
              <a:gd name="connsiteY159" fmla="*/ 400835 h 1236509"/>
              <a:gd name="connsiteX160" fmla="*/ 262911 w 1308380"/>
              <a:gd name="connsiteY160" fmla="*/ 400835 h 1236509"/>
              <a:gd name="connsiteX161" fmla="*/ 262911 w 1308380"/>
              <a:gd name="connsiteY161" fmla="*/ 361999 h 1236509"/>
              <a:gd name="connsiteX162" fmla="*/ 280458 w 1308380"/>
              <a:gd name="connsiteY162" fmla="*/ 345229 h 1236509"/>
              <a:gd name="connsiteX163" fmla="*/ 671804 w 1308380"/>
              <a:gd name="connsiteY163" fmla="*/ 120249 h 1236509"/>
              <a:gd name="connsiteX164" fmla="*/ 689248 w 1308380"/>
              <a:gd name="connsiteY164" fmla="*/ 137917 h 1236509"/>
              <a:gd name="connsiteX165" fmla="*/ 689248 w 1308380"/>
              <a:gd name="connsiteY165" fmla="*/ 170604 h 1236509"/>
              <a:gd name="connsiteX166" fmla="*/ 698842 w 1308380"/>
              <a:gd name="connsiteY166" fmla="*/ 170604 h 1236509"/>
              <a:gd name="connsiteX167" fmla="*/ 745940 w 1308380"/>
              <a:gd name="connsiteY167" fmla="*/ 217426 h 1236509"/>
              <a:gd name="connsiteX168" fmla="*/ 728496 w 1308380"/>
              <a:gd name="connsiteY168" fmla="*/ 234211 h 1236509"/>
              <a:gd name="connsiteX169" fmla="*/ 711052 w 1308380"/>
              <a:gd name="connsiteY169" fmla="*/ 217426 h 1236509"/>
              <a:gd name="connsiteX170" fmla="*/ 698842 w 1308380"/>
              <a:gd name="connsiteY170" fmla="*/ 205058 h 1236509"/>
              <a:gd name="connsiteX171" fmla="*/ 663082 w 1308380"/>
              <a:gd name="connsiteY171" fmla="*/ 205058 h 1236509"/>
              <a:gd name="connsiteX172" fmla="*/ 633428 w 1308380"/>
              <a:gd name="connsiteY172" fmla="*/ 234211 h 1236509"/>
              <a:gd name="connsiteX173" fmla="*/ 649999 w 1308380"/>
              <a:gd name="connsiteY173" fmla="*/ 258947 h 1236509"/>
              <a:gd name="connsiteX174" fmla="*/ 708436 w 1308380"/>
              <a:gd name="connsiteY174" fmla="*/ 284566 h 1236509"/>
              <a:gd name="connsiteX175" fmla="*/ 745940 w 1308380"/>
              <a:gd name="connsiteY175" fmla="*/ 341105 h 1236509"/>
              <a:gd name="connsiteX176" fmla="*/ 689248 w 1308380"/>
              <a:gd name="connsiteY176" fmla="*/ 406478 h 1236509"/>
              <a:gd name="connsiteX177" fmla="*/ 689248 w 1308380"/>
              <a:gd name="connsiteY177" fmla="*/ 440932 h 1236509"/>
              <a:gd name="connsiteX178" fmla="*/ 671804 w 1308380"/>
              <a:gd name="connsiteY178" fmla="*/ 456834 h 1236509"/>
              <a:gd name="connsiteX179" fmla="*/ 656104 w 1308380"/>
              <a:gd name="connsiteY179" fmla="*/ 440932 h 1236509"/>
              <a:gd name="connsiteX180" fmla="*/ 656104 w 1308380"/>
              <a:gd name="connsiteY180" fmla="*/ 407362 h 1236509"/>
              <a:gd name="connsiteX181" fmla="*/ 646510 w 1308380"/>
              <a:gd name="connsiteY181" fmla="*/ 407362 h 1236509"/>
              <a:gd name="connsiteX182" fmla="*/ 599412 w 1308380"/>
              <a:gd name="connsiteY182" fmla="*/ 360540 h 1236509"/>
              <a:gd name="connsiteX183" fmla="*/ 616856 w 1308380"/>
              <a:gd name="connsiteY183" fmla="*/ 342872 h 1236509"/>
              <a:gd name="connsiteX184" fmla="*/ 633428 w 1308380"/>
              <a:gd name="connsiteY184" fmla="*/ 360540 h 1236509"/>
              <a:gd name="connsiteX185" fmla="*/ 646510 w 1308380"/>
              <a:gd name="connsiteY185" fmla="*/ 373792 h 1236509"/>
              <a:gd name="connsiteX186" fmla="*/ 678781 w 1308380"/>
              <a:gd name="connsiteY186" fmla="*/ 373792 h 1236509"/>
              <a:gd name="connsiteX187" fmla="*/ 711052 w 1308380"/>
              <a:gd name="connsiteY187" fmla="*/ 341105 h 1236509"/>
              <a:gd name="connsiteX188" fmla="*/ 695353 w 1308380"/>
              <a:gd name="connsiteY188" fmla="*/ 315486 h 1236509"/>
              <a:gd name="connsiteX189" fmla="*/ 636916 w 1308380"/>
              <a:gd name="connsiteY189" fmla="*/ 290750 h 1236509"/>
              <a:gd name="connsiteX190" fmla="*/ 599412 w 1308380"/>
              <a:gd name="connsiteY190" fmla="*/ 234211 h 1236509"/>
              <a:gd name="connsiteX191" fmla="*/ 656104 w 1308380"/>
              <a:gd name="connsiteY191" fmla="*/ 171488 h 1236509"/>
              <a:gd name="connsiteX192" fmla="*/ 656104 w 1308380"/>
              <a:gd name="connsiteY192" fmla="*/ 137917 h 1236509"/>
              <a:gd name="connsiteX193" fmla="*/ 671804 w 1308380"/>
              <a:gd name="connsiteY193" fmla="*/ 120249 h 1236509"/>
              <a:gd name="connsiteX194" fmla="*/ 1011643 w 1308380"/>
              <a:gd name="connsiteY194" fmla="*/ 0 h 1236509"/>
              <a:gd name="connsiteX195" fmla="*/ 1028314 w 1308380"/>
              <a:gd name="connsiteY195" fmla="*/ 16604 h 1236509"/>
              <a:gd name="connsiteX196" fmla="*/ 1028314 w 1308380"/>
              <a:gd name="connsiteY196" fmla="*/ 93510 h 1236509"/>
              <a:gd name="connsiteX197" fmla="*/ 1105523 w 1308380"/>
              <a:gd name="connsiteY197" fmla="*/ 93510 h 1236509"/>
              <a:gd name="connsiteX198" fmla="*/ 1122193 w 1308380"/>
              <a:gd name="connsiteY198" fmla="*/ 110114 h 1236509"/>
              <a:gd name="connsiteX199" fmla="*/ 1105523 w 1308380"/>
              <a:gd name="connsiteY199" fmla="*/ 126719 h 1236509"/>
              <a:gd name="connsiteX200" fmla="*/ 1028314 w 1308380"/>
              <a:gd name="connsiteY200" fmla="*/ 126719 h 1236509"/>
              <a:gd name="connsiteX201" fmla="*/ 1028314 w 1308380"/>
              <a:gd name="connsiteY201" fmla="*/ 202750 h 1236509"/>
              <a:gd name="connsiteX202" fmla="*/ 1011643 w 1308380"/>
              <a:gd name="connsiteY202" fmla="*/ 220228 h 1236509"/>
              <a:gd name="connsiteX203" fmla="*/ 994973 w 1308380"/>
              <a:gd name="connsiteY203" fmla="*/ 202750 h 1236509"/>
              <a:gd name="connsiteX204" fmla="*/ 994973 w 1308380"/>
              <a:gd name="connsiteY204" fmla="*/ 126719 h 1236509"/>
              <a:gd name="connsiteX205" fmla="*/ 918641 w 1308380"/>
              <a:gd name="connsiteY205" fmla="*/ 126719 h 1236509"/>
              <a:gd name="connsiteX206" fmla="*/ 901971 w 1308380"/>
              <a:gd name="connsiteY206" fmla="*/ 110114 h 1236509"/>
              <a:gd name="connsiteX207" fmla="*/ 918641 w 1308380"/>
              <a:gd name="connsiteY207" fmla="*/ 93510 h 1236509"/>
              <a:gd name="connsiteX208" fmla="*/ 994973 w 1308380"/>
              <a:gd name="connsiteY208" fmla="*/ 93510 h 1236509"/>
              <a:gd name="connsiteX209" fmla="*/ 994973 w 1308380"/>
              <a:gd name="connsiteY209" fmla="*/ 16604 h 1236509"/>
              <a:gd name="connsiteX210" fmla="*/ 1011643 w 1308380"/>
              <a:gd name="connsiteY210" fmla="*/ 0 h 1236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308380" h="1236509">
                <a:moveTo>
                  <a:pt x="1235127" y="1035683"/>
                </a:moveTo>
                <a:cubicBezTo>
                  <a:pt x="1244685" y="1035683"/>
                  <a:pt x="1252505" y="1043503"/>
                  <a:pt x="1252505" y="1053061"/>
                </a:cubicBezTo>
                <a:lnTo>
                  <a:pt x="1252505" y="1073045"/>
                </a:lnTo>
                <a:lnTo>
                  <a:pt x="1271621" y="1073045"/>
                </a:lnTo>
                <a:cubicBezTo>
                  <a:pt x="1282047" y="1073045"/>
                  <a:pt x="1288998" y="1080865"/>
                  <a:pt x="1288998" y="1089554"/>
                </a:cubicBezTo>
                <a:cubicBezTo>
                  <a:pt x="1288998" y="1099112"/>
                  <a:pt x="1282047" y="1106932"/>
                  <a:pt x="1271621" y="1106932"/>
                </a:cubicBezTo>
                <a:lnTo>
                  <a:pt x="1252505" y="1106932"/>
                </a:lnTo>
                <a:lnTo>
                  <a:pt x="1252505" y="1126047"/>
                </a:lnTo>
                <a:cubicBezTo>
                  <a:pt x="1252505" y="1136474"/>
                  <a:pt x="1244685" y="1143425"/>
                  <a:pt x="1235127" y="1143425"/>
                </a:cubicBezTo>
                <a:cubicBezTo>
                  <a:pt x="1225570" y="1143425"/>
                  <a:pt x="1218618" y="1136474"/>
                  <a:pt x="1218618" y="1126047"/>
                </a:cubicBezTo>
                <a:lnTo>
                  <a:pt x="1218618" y="1106932"/>
                </a:lnTo>
                <a:lnTo>
                  <a:pt x="1197765" y="1106932"/>
                </a:lnTo>
                <a:cubicBezTo>
                  <a:pt x="1189076" y="1106932"/>
                  <a:pt x="1181256" y="1099112"/>
                  <a:pt x="1181256" y="1089554"/>
                </a:cubicBezTo>
                <a:cubicBezTo>
                  <a:pt x="1181256" y="1080865"/>
                  <a:pt x="1189076" y="1073045"/>
                  <a:pt x="1197765" y="1073045"/>
                </a:cubicBezTo>
                <a:lnTo>
                  <a:pt x="1218618" y="1073045"/>
                </a:lnTo>
                <a:lnTo>
                  <a:pt x="1218618" y="1053061"/>
                </a:lnTo>
                <a:cubicBezTo>
                  <a:pt x="1218618" y="1043503"/>
                  <a:pt x="1225570" y="1035683"/>
                  <a:pt x="1235127" y="1035683"/>
                </a:cubicBezTo>
                <a:close/>
                <a:moveTo>
                  <a:pt x="1092653" y="1010935"/>
                </a:moveTo>
                <a:cubicBezTo>
                  <a:pt x="1067118" y="1064685"/>
                  <a:pt x="1038942" y="1107861"/>
                  <a:pt x="1009004" y="1142226"/>
                </a:cubicBezTo>
                <a:cubicBezTo>
                  <a:pt x="1001080" y="1150156"/>
                  <a:pt x="991394" y="1154562"/>
                  <a:pt x="979947" y="1154562"/>
                </a:cubicBezTo>
                <a:lnTo>
                  <a:pt x="95029" y="1154562"/>
                </a:lnTo>
                <a:cubicBezTo>
                  <a:pt x="87104" y="1171304"/>
                  <a:pt x="79179" y="1185402"/>
                  <a:pt x="70374" y="1197738"/>
                </a:cubicBezTo>
                <a:cubicBezTo>
                  <a:pt x="69494" y="1197738"/>
                  <a:pt x="68613" y="1199501"/>
                  <a:pt x="69494" y="1201263"/>
                </a:cubicBezTo>
                <a:cubicBezTo>
                  <a:pt x="70374" y="1202144"/>
                  <a:pt x="72135" y="1202144"/>
                  <a:pt x="73016" y="1202144"/>
                </a:cubicBezTo>
                <a:lnTo>
                  <a:pt x="1003721" y="1202144"/>
                </a:lnTo>
                <a:cubicBezTo>
                  <a:pt x="1004602" y="1202144"/>
                  <a:pt x="1005482" y="1201263"/>
                  <a:pt x="1006363" y="1201263"/>
                </a:cubicBezTo>
                <a:cubicBezTo>
                  <a:pt x="1045105" y="1158968"/>
                  <a:pt x="1072401" y="1087595"/>
                  <a:pt x="1092653" y="1010935"/>
                </a:cubicBezTo>
                <a:close/>
                <a:moveTo>
                  <a:pt x="1068879" y="980976"/>
                </a:moveTo>
                <a:cubicBezTo>
                  <a:pt x="1047747" y="1011816"/>
                  <a:pt x="1023093" y="1041775"/>
                  <a:pt x="996677" y="1071734"/>
                </a:cubicBezTo>
                <a:cubicBezTo>
                  <a:pt x="989633" y="1079665"/>
                  <a:pt x="979067" y="1084070"/>
                  <a:pt x="969381" y="1084070"/>
                </a:cubicBezTo>
                <a:lnTo>
                  <a:pt x="67733" y="1084070"/>
                </a:lnTo>
                <a:cubicBezTo>
                  <a:pt x="60688" y="1095525"/>
                  <a:pt x="53644" y="1106099"/>
                  <a:pt x="46600" y="1115792"/>
                </a:cubicBezTo>
                <a:cubicBezTo>
                  <a:pt x="46600" y="1116673"/>
                  <a:pt x="45720" y="1116673"/>
                  <a:pt x="46600" y="1118435"/>
                </a:cubicBezTo>
                <a:cubicBezTo>
                  <a:pt x="47481" y="1120197"/>
                  <a:pt x="48361" y="1120197"/>
                  <a:pt x="49242" y="1120197"/>
                </a:cubicBezTo>
                <a:lnTo>
                  <a:pt x="979947" y="1120197"/>
                </a:lnTo>
                <a:cubicBezTo>
                  <a:pt x="980828" y="1120197"/>
                  <a:pt x="982589" y="1120197"/>
                  <a:pt x="982589" y="1119316"/>
                </a:cubicBezTo>
                <a:cubicBezTo>
                  <a:pt x="1015168" y="1084070"/>
                  <a:pt x="1043344" y="1038251"/>
                  <a:pt x="1068879" y="980976"/>
                </a:cubicBezTo>
                <a:close/>
                <a:moveTo>
                  <a:pt x="592914" y="804884"/>
                </a:moveTo>
                <a:cubicBezTo>
                  <a:pt x="533920" y="804884"/>
                  <a:pt x="479329" y="831206"/>
                  <a:pt x="467883" y="868056"/>
                </a:cubicBezTo>
                <a:cubicBezTo>
                  <a:pt x="464361" y="881217"/>
                  <a:pt x="467002" y="892623"/>
                  <a:pt x="474927" y="904907"/>
                </a:cubicBezTo>
                <a:cubicBezTo>
                  <a:pt x="490776" y="928596"/>
                  <a:pt x="525996" y="945267"/>
                  <a:pt x="566499" y="949653"/>
                </a:cubicBezTo>
                <a:cubicBezTo>
                  <a:pt x="634298" y="956673"/>
                  <a:pt x="700335" y="928596"/>
                  <a:pt x="712662" y="887359"/>
                </a:cubicBezTo>
                <a:cubicBezTo>
                  <a:pt x="717065" y="875075"/>
                  <a:pt x="714423" y="862792"/>
                  <a:pt x="706499" y="850509"/>
                </a:cubicBezTo>
                <a:cubicBezTo>
                  <a:pt x="698574" y="838664"/>
                  <a:pt x="686027" y="828574"/>
                  <a:pt x="670288" y="820897"/>
                </a:cubicBezTo>
                <a:lnTo>
                  <a:pt x="617469" y="806457"/>
                </a:lnTo>
                <a:lnTo>
                  <a:pt x="614927" y="805762"/>
                </a:lnTo>
                <a:cubicBezTo>
                  <a:pt x="607883" y="805762"/>
                  <a:pt x="599958" y="804884"/>
                  <a:pt x="592914" y="804884"/>
                </a:cubicBezTo>
                <a:close/>
                <a:moveTo>
                  <a:pt x="704738" y="802252"/>
                </a:moveTo>
                <a:lnTo>
                  <a:pt x="715584" y="812742"/>
                </a:lnTo>
                <a:lnTo>
                  <a:pt x="734675" y="831206"/>
                </a:lnTo>
                <a:cubicBezTo>
                  <a:pt x="747882" y="851386"/>
                  <a:pt x="752285" y="875075"/>
                  <a:pt x="746121" y="897010"/>
                </a:cubicBezTo>
                <a:cubicBezTo>
                  <a:pt x="739077" y="920700"/>
                  <a:pt x="723228" y="940002"/>
                  <a:pt x="700335" y="954040"/>
                </a:cubicBezTo>
                <a:lnTo>
                  <a:pt x="834171" y="954040"/>
                </a:lnTo>
                <a:cubicBezTo>
                  <a:pt x="846498" y="918067"/>
                  <a:pt x="897567" y="893501"/>
                  <a:pt x="953039" y="898765"/>
                </a:cubicBezTo>
                <a:cubicBezTo>
                  <a:pt x="957441" y="899642"/>
                  <a:pt x="962724" y="900520"/>
                  <a:pt x="967127" y="901397"/>
                </a:cubicBezTo>
                <a:cubicBezTo>
                  <a:pt x="977693" y="884727"/>
                  <a:pt x="990020" y="865424"/>
                  <a:pt x="999705" y="847876"/>
                </a:cubicBezTo>
                <a:cubicBezTo>
                  <a:pt x="984737" y="844367"/>
                  <a:pt x="971529" y="838225"/>
                  <a:pt x="962724" y="828574"/>
                </a:cubicBezTo>
                <a:cubicBezTo>
                  <a:pt x="954800" y="820677"/>
                  <a:pt x="949517" y="811903"/>
                  <a:pt x="946875" y="802252"/>
                </a:cubicBezTo>
                <a:close/>
                <a:moveTo>
                  <a:pt x="361342" y="802252"/>
                </a:moveTo>
                <a:cubicBezTo>
                  <a:pt x="349015" y="838225"/>
                  <a:pt x="297946" y="861915"/>
                  <a:pt x="245116" y="856650"/>
                </a:cubicBezTo>
                <a:cubicBezTo>
                  <a:pt x="238953" y="871566"/>
                  <a:pt x="232789" y="886481"/>
                  <a:pt x="226626" y="900520"/>
                </a:cubicBezTo>
                <a:cubicBezTo>
                  <a:pt x="247758" y="906661"/>
                  <a:pt x="266248" y="917190"/>
                  <a:pt x="276814" y="932106"/>
                </a:cubicBezTo>
                <a:cubicBezTo>
                  <a:pt x="282978" y="939125"/>
                  <a:pt x="285619" y="947021"/>
                  <a:pt x="288261" y="954040"/>
                </a:cubicBezTo>
                <a:lnTo>
                  <a:pt x="478449" y="954040"/>
                </a:lnTo>
                <a:cubicBezTo>
                  <a:pt x="465241" y="946144"/>
                  <a:pt x="454675" y="935615"/>
                  <a:pt x="446751" y="924209"/>
                </a:cubicBezTo>
                <a:cubicBezTo>
                  <a:pt x="433543" y="903152"/>
                  <a:pt x="429141" y="881217"/>
                  <a:pt x="435304" y="859282"/>
                </a:cubicBezTo>
                <a:cubicBezTo>
                  <a:pt x="442348" y="835593"/>
                  <a:pt x="457317" y="817168"/>
                  <a:pt x="480210" y="802252"/>
                </a:cubicBezTo>
                <a:close/>
                <a:moveTo>
                  <a:pt x="347254" y="768034"/>
                </a:moveTo>
                <a:lnTo>
                  <a:pt x="962724" y="768034"/>
                </a:lnTo>
                <a:cubicBezTo>
                  <a:pt x="968007" y="768034"/>
                  <a:pt x="972410" y="769789"/>
                  <a:pt x="975051" y="773298"/>
                </a:cubicBezTo>
                <a:cubicBezTo>
                  <a:pt x="978573" y="777685"/>
                  <a:pt x="980334" y="782072"/>
                  <a:pt x="980334" y="786459"/>
                </a:cubicBezTo>
                <a:cubicBezTo>
                  <a:pt x="979454" y="792601"/>
                  <a:pt x="981215" y="799620"/>
                  <a:pt x="986498" y="804007"/>
                </a:cubicBezTo>
                <a:cubicBezTo>
                  <a:pt x="995303" y="811903"/>
                  <a:pt x="1009391" y="817168"/>
                  <a:pt x="1026120" y="815413"/>
                </a:cubicBezTo>
                <a:cubicBezTo>
                  <a:pt x="1032284" y="814536"/>
                  <a:pt x="1037567" y="817168"/>
                  <a:pt x="1041089" y="823309"/>
                </a:cubicBezTo>
                <a:cubicBezTo>
                  <a:pt x="1044611" y="828574"/>
                  <a:pt x="1044611" y="834716"/>
                  <a:pt x="1042850" y="840857"/>
                </a:cubicBezTo>
                <a:cubicBezTo>
                  <a:pt x="1027881" y="868934"/>
                  <a:pt x="1007630" y="903152"/>
                  <a:pt x="988259" y="931228"/>
                </a:cubicBezTo>
                <a:cubicBezTo>
                  <a:pt x="983856" y="937370"/>
                  <a:pt x="976812" y="940002"/>
                  <a:pt x="968888" y="938247"/>
                </a:cubicBezTo>
                <a:cubicBezTo>
                  <a:pt x="962724" y="935615"/>
                  <a:pt x="955680" y="933861"/>
                  <a:pt x="948636" y="932983"/>
                </a:cubicBezTo>
                <a:cubicBezTo>
                  <a:pt x="907253" y="928596"/>
                  <a:pt x="872033" y="947021"/>
                  <a:pt x="866750" y="966324"/>
                </a:cubicBezTo>
                <a:cubicBezTo>
                  <a:pt x="866750" y="968079"/>
                  <a:pt x="865869" y="969833"/>
                  <a:pt x="865869" y="971588"/>
                </a:cubicBezTo>
                <a:cubicBezTo>
                  <a:pt x="865869" y="981239"/>
                  <a:pt x="857945" y="988259"/>
                  <a:pt x="849140" y="988259"/>
                </a:cubicBezTo>
                <a:lnTo>
                  <a:pt x="271531" y="988259"/>
                </a:lnTo>
                <a:cubicBezTo>
                  <a:pt x="267129" y="988259"/>
                  <a:pt x="261846" y="986504"/>
                  <a:pt x="258324" y="982994"/>
                </a:cubicBezTo>
                <a:cubicBezTo>
                  <a:pt x="255682" y="978607"/>
                  <a:pt x="253921" y="974220"/>
                  <a:pt x="254802" y="968956"/>
                </a:cubicBezTo>
                <a:cubicBezTo>
                  <a:pt x="255682" y="963692"/>
                  <a:pt x="253921" y="957550"/>
                  <a:pt x="250399" y="952286"/>
                </a:cubicBezTo>
                <a:cubicBezTo>
                  <a:pt x="240714" y="940880"/>
                  <a:pt x="222223" y="932106"/>
                  <a:pt x="200211" y="929474"/>
                </a:cubicBezTo>
                <a:cubicBezTo>
                  <a:pt x="194047" y="929474"/>
                  <a:pt x="189645" y="925964"/>
                  <a:pt x="187884" y="920700"/>
                </a:cubicBezTo>
                <a:cubicBezTo>
                  <a:pt x="184362" y="916313"/>
                  <a:pt x="184362" y="910171"/>
                  <a:pt x="187003" y="905784"/>
                </a:cubicBezTo>
                <a:cubicBezTo>
                  <a:pt x="197569" y="882095"/>
                  <a:pt x="208135" y="856650"/>
                  <a:pt x="217821" y="832083"/>
                </a:cubicBezTo>
                <a:cubicBezTo>
                  <a:pt x="220462" y="823309"/>
                  <a:pt x="228387" y="818923"/>
                  <a:pt x="237192" y="820677"/>
                </a:cubicBezTo>
                <a:cubicBezTo>
                  <a:pt x="239833" y="821555"/>
                  <a:pt x="243355" y="822432"/>
                  <a:pt x="246877" y="823309"/>
                </a:cubicBezTo>
                <a:cubicBezTo>
                  <a:pt x="289141" y="826819"/>
                  <a:pt x="324361" y="808394"/>
                  <a:pt x="329644" y="789969"/>
                </a:cubicBezTo>
                <a:cubicBezTo>
                  <a:pt x="329644" y="788214"/>
                  <a:pt x="330525" y="786459"/>
                  <a:pt x="330525" y="784704"/>
                </a:cubicBezTo>
                <a:cubicBezTo>
                  <a:pt x="330525" y="775053"/>
                  <a:pt x="337569" y="768034"/>
                  <a:pt x="347254" y="768034"/>
                </a:cubicBezTo>
                <a:close/>
                <a:moveTo>
                  <a:pt x="195407" y="709583"/>
                </a:moveTo>
                <a:cubicBezTo>
                  <a:pt x="193646" y="709583"/>
                  <a:pt x="192766" y="710464"/>
                  <a:pt x="192766" y="711345"/>
                </a:cubicBezTo>
                <a:cubicBezTo>
                  <a:pt x="161948" y="831181"/>
                  <a:pt x="109117" y="943087"/>
                  <a:pt x="35154" y="1045300"/>
                </a:cubicBezTo>
                <a:cubicBezTo>
                  <a:pt x="34273" y="1045300"/>
                  <a:pt x="34273" y="1047062"/>
                  <a:pt x="34273" y="1047943"/>
                </a:cubicBezTo>
                <a:cubicBezTo>
                  <a:pt x="35154" y="1049706"/>
                  <a:pt x="36915" y="1049706"/>
                  <a:pt x="37795" y="1049706"/>
                </a:cubicBezTo>
                <a:lnTo>
                  <a:pt x="969381" y="1049706"/>
                </a:lnTo>
                <a:cubicBezTo>
                  <a:pt x="969381" y="1049706"/>
                  <a:pt x="970262" y="1049706"/>
                  <a:pt x="971142" y="1048825"/>
                </a:cubicBezTo>
                <a:cubicBezTo>
                  <a:pt x="1065357" y="943968"/>
                  <a:pt x="1126993" y="831181"/>
                  <a:pt x="1151648" y="713108"/>
                </a:cubicBezTo>
                <a:cubicBezTo>
                  <a:pt x="1151648" y="711345"/>
                  <a:pt x="1151648" y="711345"/>
                  <a:pt x="1150767" y="710464"/>
                </a:cubicBezTo>
                <a:cubicBezTo>
                  <a:pt x="1149887" y="709583"/>
                  <a:pt x="1149887" y="709583"/>
                  <a:pt x="1149006" y="709583"/>
                </a:cubicBezTo>
                <a:close/>
                <a:moveTo>
                  <a:pt x="205974" y="558026"/>
                </a:moveTo>
                <a:cubicBezTo>
                  <a:pt x="131130" y="558026"/>
                  <a:pt x="70374" y="619706"/>
                  <a:pt x="70374" y="693722"/>
                </a:cubicBezTo>
                <a:lnTo>
                  <a:pt x="70374" y="801222"/>
                </a:lnTo>
                <a:cubicBezTo>
                  <a:pt x="70374" y="829419"/>
                  <a:pt x="79179" y="855853"/>
                  <a:pt x="95029" y="878763"/>
                </a:cubicBezTo>
                <a:cubicBezTo>
                  <a:pt x="121444" y="824132"/>
                  <a:pt x="141696" y="766858"/>
                  <a:pt x="157545" y="709583"/>
                </a:cubicBezTo>
                <a:lnTo>
                  <a:pt x="128488" y="709583"/>
                </a:lnTo>
                <a:cubicBezTo>
                  <a:pt x="119683" y="709583"/>
                  <a:pt x="111758" y="701653"/>
                  <a:pt x="111758" y="691960"/>
                </a:cubicBezTo>
                <a:cubicBezTo>
                  <a:pt x="111758" y="682267"/>
                  <a:pt x="119683" y="675218"/>
                  <a:pt x="128488" y="675218"/>
                </a:cubicBezTo>
                <a:lnTo>
                  <a:pt x="195407" y="675218"/>
                </a:lnTo>
                <a:lnTo>
                  <a:pt x="1149006" y="675218"/>
                </a:lnTo>
                <a:lnTo>
                  <a:pt x="1224731" y="675218"/>
                </a:lnTo>
                <a:cubicBezTo>
                  <a:pt x="1233536" y="675218"/>
                  <a:pt x="1241460" y="682267"/>
                  <a:pt x="1241460" y="691960"/>
                </a:cubicBezTo>
                <a:cubicBezTo>
                  <a:pt x="1241460" y="701653"/>
                  <a:pt x="1233536" y="709583"/>
                  <a:pt x="1224731" y="709583"/>
                </a:cubicBezTo>
                <a:lnTo>
                  <a:pt x="1185988" y="709583"/>
                </a:lnTo>
                <a:cubicBezTo>
                  <a:pt x="1185988" y="712226"/>
                  <a:pt x="1185988" y="716632"/>
                  <a:pt x="1185988" y="720157"/>
                </a:cubicBezTo>
                <a:cubicBezTo>
                  <a:pt x="1179824" y="743948"/>
                  <a:pt x="1174541" y="773026"/>
                  <a:pt x="1169258" y="806509"/>
                </a:cubicBezTo>
                <a:cubicBezTo>
                  <a:pt x="1162214" y="847923"/>
                  <a:pt x="1155170" y="891980"/>
                  <a:pt x="1145484" y="936919"/>
                </a:cubicBezTo>
                <a:cubicBezTo>
                  <a:pt x="1216806" y="933394"/>
                  <a:pt x="1274920" y="874357"/>
                  <a:pt x="1274920" y="801222"/>
                </a:cubicBezTo>
                <a:lnTo>
                  <a:pt x="1274920" y="693722"/>
                </a:lnTo>
                <a:cubicBezTo>
                  <a:pt x="1274920" y="619706"/>
                  <a:pt x="1213284" y="558026"/>
                  <a:pt x="1139321" y="558026"/>
                </a:cubicBezTo>
                <a:close/>
                <a:moveTo>
                  <a:pt x="205974" y="523661"/>
                </a:moveTo>
                <a:lnTo>
                  <a:pt x="1139321" y="523661"/>
                </a:lnTo>
                <a:cubicBezTo>
                  <a:pt x="1231775" y="523661"/>
                  <a:pt x="1308380" y="600321"/>
                  <a:pt x="1308380" y="693722"/>
                </a:cubicBezTo>
                <a:lnTo>
                  <a:pt x="1308380" y="801222"/>
                </a:lnTo>
                <a:cubicBezTo>
                  <a:pt x="1308380" y="894624"/>
                  <a:pt x="1231775" y="971284"/>
                  <a:pt x="1139321" y="971284"/>
                </a:cubicBezTo>
                <a:lnTo>
                  <a:pt x="1139321" y="966878"/>
                </a:lnTo>
                <a:cubicBezTo>
                  <a:pt x="1116427" y="1067329"/>
                  <a:pt x="1083848" y="1166017"/>
                  <a:pt x="1031017" y="1224173"/>
                </a:cubicBezTo>
                <a:cubicBezTo>
                  <a:pt x="1024854" y="1232103"/>
                  <a:pt x="1015168" y="1236509"/>
                  <a:pt x="1003721" y="1236509"/>
                </a:cubicBezTo>
                <a:lnTo>
                  <a:pt x="73016" y="1236509"/>
                </a:lnTo>
                <a:cubicBezTo>
                  <a:pt x="58047" y="1236509"/>
                  <a:pt x="45720" y="1229460"/>
                  <a:pt x="38676" y="1216243"/>
                </a:cubicBezTo>
                <a:cubicBezTo>
                  <a:pt x="33393" y="1203906"/>
                  <a:pt x="34273" y="1188927"/>
                  <a:pt x="42198" y="1177472"/>
                </a:cubicBezTo>
                <a:cubicBezTo>
                  <a:pt x="47481" y="1171304"/>
                  <a:pt x="51883" y="1163374"/>
                  <a:pt x="56286" y="1154562"/>
                </a:cubicBezTo>
                <a:lnTo>
                  <a:pt x="49242" y="1154562"/>
                </a:lnTo>
                <a:cubicBezTo>
                  <a:pt x="35154" y="1154562"/>
                  <a:pt x="21946" y="1146632"/>
                  <a:pt x="16663" y="1134296"/>
                </a:cubicBezTo>
                <a:cubicBezTo>
                  <a:pt x="9619" y="1121960"/>
                  <a:pt x="10499" y="1106980"/>
                  <a:pt x="19304" y="1095525"/>
                </a:cubicBezTo>
                <a:cubicBezTo>
                  <a:pt x="21946" y="1092001"/>
                  <a:pt x="24587" y="1086714"/>
                  <a:pt x="28109" y="1082308"/>
                </a:cubicBezTo>
                <a:cubicBezTo>
                  <a:pt x="17543" y="1080546"/>
                  <a:pt x="9619" y="1073497"/>
                  <a:pt x="4335" y="1063804"/>
                </a:cubicBezTo>
                <a:cubicBezTo>
                  <a:pt x="-1828" y="1051468"/>
                  <a:pt x="-1828" y="1036489"/>
                  <a:pt x="6977" y="1025034"/>
                </a:cubicBezTo>
                <a:cubicBezTo>
                  <a:pt x="34273" y="988907"/>
                  <a:pt x="57166" y="951017"/>
                  <a:pt x="77418" y="912247"/>
                </a:cubicBezTo>
                <a:cubicBezTo>
                  <a:pt x="51003" y="882288"/>
                  <a:pt x="36034" y="841755"/>
                  <a:pt x="36034" y="801222"/>
                </a:cubicBezTo>
                <a:lnTo>
                  <a:pt x="36034" y="693722"/>
                </a:lnTo>
                <a:cubicBezTo>
                  <a:pt x="36034" y="600321"/>
                  <a:pt x="112639" y="523661"/>
                  <a:pt x="205974" y="523661"/>
                </a:cubicBezTo>
                <a:close/>
                <a:moveTo>
                  <a:pt x="280458" y="345229"/>
                </a:moveTo>
                <a:cubicBezTo>
                  <a:pt x="290110" y="345229"/>
                  <a:pt x="298006" y="353173"/>
                  <a:pt x="298006" y="361999"/>
                </a:cubicBezTo>
                <a:lnTo>
                  <a:pt x="298006" y="400835"/>
                </a:lnTo>
                <a:lnTo>
                  <a:pt x="337488" y="400835"/>
                </a:lnTo>
                <a:cubicBezTo>
                  <a:pt x="346262" y="400835"/>
                  <a:pt x="354158" y="408779"/>
                  <a:pt x="354158" y="418488"/>
                </a:cubicBezTo>
                <a:cubicBezTo>
                  <a:pt x="354158" y="427314"/>
                  <a:pt x="346262" y="435258"/>
                  <a:pt x="337488" y="435258"/>
                </a:cubicBezTo>
                <a:lnTo>
                  <a:pt x="298006" y="435258"/>
                </a:lnTo>
                <a:lnTo>
                  <a:pt x="298006" y="474976"/>
                </a:lnTo>
                <a:cubicBezTo>
                  <a:pt x="298006" y="483803"/>
                  <a:pt x="290110" y="491746"/>
                  <a:pt x="280458" y="491746"/>
                </a:cubicBezTo>
                <a:cubicBezTo>
                  <a:pt x="270807" y="491746"/>
                  <a:pt x="262911" y="483803"/>
                  <a:pt x="262911" y="474976"/>
                </a:cubicBezTo>
                <a:lnTo>
                  <a:pt x="262911" y="435258"/>
                </a:lnTo>
                <a:lnTo>
                  <a:pt x="224306" y="435258"/>
                </a:lnTo>
                <a:cubicBezTo>
                  <a:pt x="215532" y="435258"/>
                  <a:pt x="207636" y="427314"/>
                  <a:pt x="207636" y="418488"/>
                </a:cubicBezTo>
                <a:cubicBezTo>
                  <a:pt x="207636" y="408779"/>
                  <a:pt x="215532" y="400835"/>
                  <a:pt x="224306" y="400835"/>
                </a:cubicBezTo>
                <a:lnTo>
                  <a:pt x="262911" y="400835"/>
                </a:lnTo>
                <a:lnTo>
                  <a:pt x="262911" y="361999"/>
                </a:lnTo>
                <a:cubicBezTo>
                  <a:pt x="262911" y="353173"/>
                  <a:pt x="270807" y="345229"/>
                  <a:pt x="280458" y="345229"/>
                </a:cubicBezTo>
                <a:close/>
                <a:moveTo>
                  <a:pt x="671804" y="120249"/>
                </a:moveTo>
                <a:cubicBezTo>
                  <a:pt x="682270" y="120249"/>
                  <a:pt x="689248" y="127316"/>
                  <a:pt x="689248" y="137917"/>
                </a:cubicBezTo>
                <a:lnTo>
                  <a:pt x="689248" y="170604"/>
                </a:lnTo>
                <a:lnTo>
                  <a:pt x="698842" y="170604"/>
                </a:lnTo>
                <a:cubicBezTo>
                  <a:pt x="724135" y="170604"/>
                  <a:pt x="745940" y="191806"/>
                  <a:pt x="745940" y="217426"/>
                </a:cubicBezTo>
                <a:cubicBezTo>
                  <a:pt x="745940" y="227143"/>
                  <a:pt x="737218" y="234211"/>
                  <a:pt x="728496" y="234211"/>
                </a:cubicBezTo>
                <a:cubicBezTo>
                  <a:pt x="718902" y="234211"/>
                  <a:pt x="711052" y="227143"/>
                  <a:pt x="711052" y="217426"/>
                </a:cubicBezTo>
                <a:cubicBezTo>
                  <a:pt x="711052" y="210358"/>
                  <a:pt x="704947" y="205058"/>
                  <a:pt x="698842" y="205058"/>
                </a:cubicBezTo>
                <a:lnTo>
                  <a:pt x="663082" y="205058"/>
                </a:lnTo>
                <a:cubicBezTo>
                  <a:pt x="647383" y="205058"/>
                  <a:pt x="633428" y="217426"/>
                  <a:pt x="633428" y="234211"/>
                </a:cubicBezTo>
                <a:cubicBezTo>
                  <a:pt x="633428" y="245695"/>
                  <a:pt x="639533" y="255413"/>
                  <a:pt x="649999" y="258947"/>
                </a:cubicBezTo>
                <a:lnTo>
                  <a:pt x="708436" y="284566"/>
                </a:lnTo>
                <a:cubicBezTo>
                  <a:pt x="730241" y="294284"/>
                  <a:pt x="745940" y="316369"/>
                  <a:pt x="745940" y="341105"/>
                </a:cubicBezTo>
                <a:cubicBezTo>
                  <a:pt x="745940" y="373792"/>
                  <a:pt x="720646" y="402061"/>
                  <a:pt x="689248" y="406478"/>
                </a:cubicBezTo>
                <a:lnTo>
                  <a:pt x="689248" y="440932"/>
                </a:lnTo>
                <a:cubicBezTo>
                  <a:pt x="689248" y="449766"/>
                  <a:pt x="682270" y="456834"/>
                  <a:pt x="671804" y="456834"/>
                </a:cubicBezTo>
                <a:cubicBezTo>
                  <a:pt x="663082" y="456834"/>
                  <a:pt x="656104" y="449766"/>
                  <a:pt x="656104" y="440932"/>
                </a:cubicBezTo>
                <a:lnTo>
                  <a:pt x="656104" y="407362"/>
                </a:lnTo>
                <a:lnTo>
                  <a:pt x="646510" y="407362"/>
                </a:lnTo>
                <a:cubicBezTo>
                  <a:pt x="620345" y="407362"/>
                  <a:pt x="599412" y="387043"/>
                  <a:pt x="599412" y="360540"/>
                </a:cubicBezTo>
                <a:cubicBezTo>
                  <a:pt x="599412" y="350823"/>
                  <a:pt x="607262" y="342872"/>
                  <a:pt x="616856" y="342872"/>
                </a:cubicBezTo>
                <a:cubicBezTo>
                  <a:pt x="626450" y="342872"/>
                  <a:pt x="633428" y="350823"/>
                  <a:pt x="633428" y="360540"/>
                </a:cubicBezTo>
                <a:cubicBezTo>
                  <a:pt x="633428" y="367608"/>
                  <a:pt x="639533" y="373792"/>
                  <a:pt x="646510" y="373792"/>
                </a:cubicBezTo>
                <a:lnTo>
                  <a:pt x="678781" y="373792"/>
                </a:lnTo>
                <a:cubicBezTo>
                  <a:pt x="696225" y="373792"/>
                  <a:pt x="711052" y="358773"/>
                  <a:pt x="711052" y="341105"/>
                </a:cubicBezTo>
                <a:cubicBezTo>
                  <a:pt x="711052" y="330504"/>
                  <a:pt x="704947" y="320786"/>
                  <a:pt x="695353" y="315486"/>
                </a:cubicBezTo>
                <a:lnTo>
                  <a:pt x="636916" y="290750"/>
                </a:lnTo>
                <a:cubicBezTo>
                  <a:pt x="614239" y="281032"/>
                  <a:pt x="599412" y="258947"/>
                  <a:pt x="599412" y="234211"/>
                </a:cubicBezTo>
                <a:cubicBezTo>
                  <a:pt x="599412" y="201524"/>
                  <a:pt x="623833" y="175021"/>
                  <a:pt x="656104" y="171488"/>
                </a:cubicBezTo>
                <a:lnTo>
                  <a:pt x="656104" y="137917"/>
                </a:lnTo>
                <a:cubicBezTo>
                  <a:pt x="656104" y="127316"/>
                  <a:pt x="663082" y="120249"/>
                  <a:pt x="671804" y="120249"/>
                </a:cubicBezTo>
                <a:close/>
                <a:moveTo>
                  <a:pt x="1011643" y="0"/>
                </a:moveTo>
                <a:cubicBezTo>
                  <a:pt x="1020417" y="0"/>
                  <a:pt x="1028314" y="7865"/>
                  <a:pt x="1028314" y="16604"/>
                </a:cubicBezTo>
                <a:lnTo>
                  <a:pt x="1028314" y="93510"/>
                </a:lnTo>
                <a:lnTo>
                  <a:pt x="1105523" y="93510"/>
                </a:lnTo>
                <a:cubicBezTo>
                  <a:pt x="1114296" y="93510"/>
                  <a:pt x="1122193" y="100501"/>
                  <a:pt x="1122193" y="110114"/>
                </a:cubicBezTo>
                <a:cubicBezTo>
                  <a:pt x="1122193" y="118853"/>
                  <a:pt x="1114296" y="126719"/>
                  <a:pt x="1105523" y="126719"/>
                </a:cubicBezTo>
                <a:lnTo>
                  <a:pt x="1028314" y="126719"/>
                </a:lnTo>
                <a:lnTo>
                  <a:pt x="1028314" y="202750"/>
                </a:lnTo>
                <a:cubicBezTo>
                  <a:pt x="1028314" y="212363"/>
                  <a:pt x="1020417" y="220228"/>
                  <a:pt x="1011643" y="220228"/>
                </a:cubicBezTo>
                <a:cubicBezTo>
                  <a:pt x="1002870" y="220228"/>
                  <a:pt x="994973" y="212363"/>
                  <a:pt x="994973" y="202750"/>
                </a:cubicBezTo>
                <a:lnTo>
                  <a:pt x="994973" y="126719"/>
                </a:lnTo>
                <a:lnTo>
                  <a:pt x="918641" y="126719"/>
                </a:lnTo>
                <a:cubicBezTo>
                  <a:pt x="908990" y="126719"/>
                  <a:pt x="901971" y="118853"/>
                  <a:pt x="901971" y="110114"/>
                </a:cubicBezTo>
                <a:cubicBezTo>
                  <a:pt x="901971" y="100501"/>
                  <a:pt x="908990" y="93510"/>
                  <a:pt x="918641" y="93510"/>
                </a:cubicBezTo>
                <a:lnTo>
                  <a:pt x="994973" y="93510"/>
                </a:lnTo>
                <a:lnTo>
                  <a:pt x="994973" y="16604"/>
                </a:lnTo>
                <a:cubicBezTo>
                  <a:pt x="994973" y="7865"/>
                  <a:pt x="1002870" y="0"/>
                  <a:pt x="1011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C1740FD-16C6-40EC-86DD-C7DE48B90E5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2CFA1D-EFA4-458F-8D1D-3B02575E95B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DCA09-40F7-473F-8212-D46E5630882F}"/>
              </a:ext>
            </a:extLst>
          </p:cNvPr>
          <p:cNvSpPr txBox="1"/>
          <p:nvPr/>
        </p:nvSpPr>
        <p:spPr>
          <a:xfrm>
            <a:off x="5726202" y="4047140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3433EB-4AD1-49FA-8540-07BFACAE4282}"/>
              </a:ext>
            </a:extLst>
          </p:cNvPr>
          <p:cNvSpPr txBox="1"/>
          <p:nvPr/>
        </p:nvSpPr>
        <p:spPr>
          <a:xfrm>
            <a:off x="5726202" y="4728482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DE41B5-4494-4B83-AAD8-4B88127AC6BF}"/>
              </a:ext>
            </a:extLst>
          </p:cNvPr>
          <p:cNvSpPr txBox="1"/>
          <p:nvPr/>
        </p:nvSpPr>
        <p:spPr>
          <a:xfrm>
            <a:off x="5726202" y="7278297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74EB92-8343-488A-A293-C6530A8C3BCF}"/>
              </a:ext>
            </a:extLst>
          </p:cNvPr>
          <p:cNvSpPr txBox="1"/>
          <p:nvPr/>
        </p:nvSpPr>
        <p:spPr>
          <a:xfrm>
            <a:off x="5726202" y="7959639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A1BAC5-C21E-4A10-8F4D-E3F8E76C8E5F}"/>
              </a:ext>
            </a:extLst>
          </p:cNvPr>
          <p:cNvSpPr txBox="1"/>
          <p:nvPr/>
        </p:nvSpPr>
        <p:spPr>
          <a:xfrm>
            <a:off x="5726202" y="10504112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905A1B-D0F5-4741-8B8C-1784896D045D}"/>
              </a:ext>
            </a:extLst>
          </p:cNvPr>
          <p:cNvSpPr txBox="1"/>
          <p:nvPr/>
        </p:nvSpPr>
        <p:spPr>
          <a:xfrm>
            <a:off x="5726202" y="11185454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>
            <a:extLst>
              <a:ext uri="{FF2B5EF4-FFF2-40B4-BE49-F238E27FC236}">
                <a16:creationId xmlns:a16="http://schemas.microsoft.com/office/drawing/2014/main" id="{72A55707-2620-4296-ABE7-0F695C24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916" y="3312248"/>
            <a:ext cx="11683130" cy="9654181"/>
          </a:xfrm>
          <a:custGeom>
            <a:avLst/>
            <a:gdLst>
              <a:gd name="T0" fmla="*/ 11515 w 13126"/>
              <a:gd name="T1" fmla="*/ 7319 h 10847"/>
              <a:gd name="T2" fmla="*/ 12238 w 13126"/>
              <a:gd name="T3" fmla="*/ 6627 h 10847"/>
              <a:gd name="T4" fmla="*/ 11625 w 13126"/>
              <a:gd name="T5" fmla="*/ 5770 h 10847"/>
              <a:gd name="T6" fmla="*/ 12196 w 13126"/>
              <a:gd name="T7" fmla="*/ 4790 h 10847"/>
              <a:gd name="T8" fmla="*/ 11384 w 13126"/>
              <a:gd name="T9" fmla="*/ 4435 h 10847"/>
              <a:gd name="T10" fmla="*/ 13125 w 13126"/>
              <a:gd name="T11" fmla="*/ 2407 h 10847"/>
              <a:gd name="T12" fmla="*/ 11595 w 13126"/>
              <a:gd name="T13" fmla="*/ 1429 h 10847"/>
              <a:gd name="T14" fmla="*/ 13079 w 13126"/>
              <a:gd name="T15" fmla="*/ 0 h 10847"/>
              <a:gd name="T16" fmla="*/ 0 w 13126"/>
              <a:gd name="T17" fmla="*/ 0 h 10847"/>
              <a:gd name="T18" fmla="*/ 0 w 13126"/>
              <a:gd name="T19" fmla="*/ 10846 h 10847"/>
              <a:gd name="T20" fmla="*/ 11289 w 13126"/>
              <a:gd name="T21" fmla="*/ 10846 h 10847"/>
              <a:gd name="T22" fmla="*/ 12694 w 13126"/>
              <a:gd name="T23" fmla="*/ 9340 h 10847"/>
              <a:gd name="T24" fmla="*/ 11515 w 13126"/>
              <a:gd name="T25" fmla="*/ 7319 h 10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26" h="10847">
                <a:moveTo>
                  <a:pt x="11515" y="7319"/>
                </a:moveTo>
                <a:lnTo>
                  <a:pt x="12238" y="6627"/>
                </a:lnTo>
                <a:lnTo>
                  <a:pt x="11625" y="5770"/>
                </a:lnTo>
                <a:lnTo>
                  <a:pt x="12196" y="4790"/>
                </a:lnTo>
                <a:lnTo>
                  <a:pt x="11384" y="4435"/>
                </a:lnTo>
                <a:lnTo>
                  <a:pt x="13125" y="2407"/>
                </a:lnTo>
                <a:lnTo>
                  <a:pt x="11595" y="1429"/>
                </a:lnTo>
                <a:lnTo>
                  <a:pt x="13079" y="0"/>
                </a:lnTo>
                <a:lnTo>
                  <a:pt x="0" y="0"/>
                </a:lnTo>
                <a:lnTo>
                  <a:pt x="0" y="10846"/>
                </a:lnTo>
                <a:lnTo>
                  <a:pt x="11289" y="10846"/>
                </a:lnTo>
                <a:lnTo>
                  <a:pt x="12694" y="9340"/>
                </a:lnTo>
                <a:lnTo>
                  <a:pt x="11515" y="7319"/>
                </a:lnTo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3">
            <a:extLst>
              <a:ext uri="{FF2B5EF4-FFF2-40B4-BE49-F238E27FC236}">
                <a16:creationId xmlns:a16="http://schemas.microsoft.com/office/drawing/2014/main" id="{5EFA1A44-6E65-4C7F-A33D-6BD27847A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220" y="3312248"/>
            <a:ext cx="11145477" cy="9654181"/>
          </a:xfrm>
          <a:custGeom>
            <a:avLst/>
            <a:gdLst>
              <a:gd name="T0" fmla="*/ 12524 w 12525"/>
              <a:gd name="T1" fmla="*/ 0 h 10847"/>
              <a:gd name="T2" fmla="*/ 1802 w 12525"/>
              <a:gd name="T3" fmla="*/ 0 h 10847"/>
              <a:gd name="T4" fmla="*/ 340 w 12525"/>
              <a:gd name="T5" fmla="*/ 1406 h 10847"/>
              <a:gd name="T6" fmla="*/ 1857 w 12525"/>
              <a:gd name="T7" fmla="*/ 2375 h 10847"/>
              <a:gd name="T8" fmla="*/ 135 w 12525"/>
              <a:gd name="T9" fmla="*/ 4382 h 10847"/>
              <a:gd name="T10" fmla="*/ 916 w 12525"/>
              <a:gd name="T11" fmla="*/ 4723 h 10847"/>
              <a:gd name="T12" fmla="*/ 310 w 12525"/>
              <a:gd name="T13" fmla="*/ 5762 h 10847"/>
              <a:gd name="T14" fmla="*/ 942 w 12525"/>
              <a:gd name="T15" fmla="*/ 6644 h 10847"/>
              <a:gd name="T16" fmla="*/ 212 w 12525"/>
              <a:gd name="T17" fmla="*/ 7344 h 10847"/>
              <a:gd name="T18" fmla="*/ 1387 w 12525"/>
              <a:gd name="T19" fmla="*/ 9360 h 10847"/>
              <a:gd name="T20" fmla="*/ 0 w 12525"/>
              <a:gd name="T21" fmla="*/ 10846 h 10847"/>
              <a:gd name="T22" fmla="*/ 12524 w 12525"/>
              <a:gd name="T23" fmla="*/ 10846 h 10847"/>
              <a:gd name="T24" fmla="*/ 12524 w 12525"/>
              <a:gd name="T25" fmla="*/ 0 h 10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25" h="10847">
                <a:moveTo>
                  <a:pt x="12524" y="0"/>
                </a:moveTo>
                <a:lnTo>
                  <a:pt x="1802" y="0"/>
                </a:lnTo>
                <a:lnTo>
                  <a:pt x="340" y="1406"/>
                </a:lnTo>
                <a:lnTo>
                  <a:pt x="1857" y="2375"/>
                </a:lnTo>
                <a:lnTo>
                  <a:pt x="135" y="4382"/>
                </a:lnTo>
                <a:lnTo>
                  <a:pt x="916" y="4723"/>
                </a:lnTo>
                <a:lnTo>
                  <a:pt x="310" y="5762"/>
                </a:lnTo>
                <a:lnTo>
                  <a:pt x="942" y="6644"/>
                </a:lnTo>
                <a:lnTo>
                  <a:pt x="212" y="7344"/>
                </a:lnTo>
                <a:lnTo>
                  <a:pt x="1387" y="9360"/>
                </a:lnTo>
                <a:lnTo>
                  <a:pt x="0" y="10846"/>
                </a:lnTo>
                <a:lnTo>
                  <a:pt x="12524" y="10846"/>
                </a:lnTo>
                <a:lnTo>
                  <a:pt x="12524" y="0"/>
                </a:lnTo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7AF13B-153D-40AA-A945-DEE840DB9C23}"/>
              </a:ext>
            </a:extLst>
          </p:cNvPr>
          <p:cNvGrpSpPr/>
          <p:nvPr/>
        </p:nvGrpSpPr>
        <p:grpSpPr>
          <a:xfrm>
            <a:off x="7323049" y="4925201"/>
            <a:ext cx="4108912" cy="6412574"/>
            <a:chOff x="7323049" y="4925201"/>
            <a:chExt cx="4108912" cy="6412574"/>
          </a:xfrm>
        </p:grpSpPr>
        <p:sp>
          <p:nvSpPr>
            <p:cNvPr id="113" name="Freeform 4">
              <a:extLst>
                <a:ext uri="{FF2B5EF4-FFF2-40B4-BE49-F238E27FC236}">
                  <a16:creationId xmlns:a16="http://schemas.microsoft.com/office/drawing/2014/main" id="{E8E8A1A3-B48D-4772-850F-0118529EE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3049" y="4925201"/>
              <a:ext cx="4108912" cy="6412574"/>
            </a:xfrm>
            <a:custGeom>
              <a:avLst/>
              <a:gdLst>
                <a:gd name="T0" fmla="*/ 1834 w 4617"/>
                <a:gd name="T1" fmla="*/ 2784 h 7205"/>
                <a:gd name="T2" fmla="*/ 1505 w 4617"/>
                <a:gd name="T3" fmla="*/ 2262 h 7205"/>
                <a:gd name="T4" fmla="*/ 1709 w 4617"/>
                <a:gd name="T5" fmla="*/ 1932 h 7205"/>
                <a:gd name="T6" fmla="*/ 1724 w 4617"/>
                <a:gd name="T7" fmla="*/ 1946 h 7205"/>
                <a:gd name="T8" fmla="*/ 2509 w 4617"/>
                <a:gd name="T9" fmla="*/ 2454 h 7205"/>
                <a:gd name="T10" fmla="*/ 2706 w 4617"/>
                <a:gd name="T11" fmla="*/ 2407 h 7205"/>
                <a:gd name="T12" fmla="*/ 2820 w 4617"/>
                <a:gd name="T13" fmla="*/ 2784 h 7205"/>
                <a:gd name="T14" fmla="*/ 1232 w 4617"/>
                <a:gd name="T15" fmla="*/ 2778 h 7205"/>
                <a:gd name="T16" fmla="*/ 903 w 4617"/>
                <a:gd name="T17" fmla="*/ 2258 h 7205"/>
                <a:gd name="T18" fmla="*/ 1144 w 4617"/>
                <a:gd name="T19" fmla="*/ 2079 h 7205"/>
                <a:gd name="T20" fmla="*/ 1083 w 4617"/>
                <a:gd name="T21" fmla="*/ 2183 h 7205"/>
                <a:gd name="T22" fmla="*/ 1080 w 4617"/>
                <a:gd name="T23" fmla="*/ 2285 h 7205"/>
                <a:gd name="T24" fmla="*/ 1359 w 4617"/>
                <a:gd name="T25" fmla="*/ 2709 h 7205"/>
                <a:gd name="T26" fmla="*/ 1235 w 4617"/>
                <a:gd name="T27" fmla="*/ 2784 h 7205"/>
                <a:gd name="T28" fmla="*/ 1232 w 4617"/>
                <a:gd name="T29" fmla="*/ 2778 h 7205"/>
                <a:gd name="T30" fmla="*/ 3091 w 4617"/>
                <a:gd name="T31" fmla="*/ 2224 h 7205"/>
                <a:gd name="T32" fmla="*/ 3308 w 4617"/>
                <a:gd name="T33" fmla="*/ 2769 h 7205"/>
                <a:gd name="T34" fmla="*/ 3029 w 4617"/>
                <a:gd name="T35" fmla="*/ 2259 h 7205"/>
                <a:gd name="T36" fmla="*/ 4607 w 4617"/>
                <a:gd name="T37" fmla="*/ 1166 h 7205"/>
                <a:gd name="T38" fmla="*/ 4572 w 4617"/>
                <a:gd name="T39" fmla="*/ 1156 h 7205"/>
                <a:gd name="T40" fmla="*/ 4235 w 4617"/>
                <a:gd name="T41" fmla="*/ 1291 h 7205"/>
                <a:gd name="T42" fmla="*/ 4081 w 4617"/>
                <a:gd name="T43" fmla="*/ 1152 h 7205"/>
                <a:gd name="T44" fmla="*/ 4448 w 4617"/>
                <a:gd name="T45" fmla="*/ 785 h 7205"/>
                <a:gd name="T46" fmla="*/ 4445 w 4617"/>
                <a:gd name="T47" fmla="*/ 747 h 7205"/>
                <a:gd name="T48" fmla="*/ 4409 w 4617"/>
                <a:gd name="T49" fmla="*/ 744 h 7205"/>
                <a:gd name="T50" fmla="*/ 3906 w 4617"/>
                <a:gd name="T51" fmla="*/ 1002 h 7205"/>
                <a:gd name="T52" fmla="*/ 3225 w 4617"/>
                <a:gd name="T53" fmla="*/ 476 h 7205"/>
                <a:gd name="T54" fmla="*/ 2221 w 4617"/>
                <a:gd name="T55" fmla="*/ 430 h 7205"/>
                <a:gd name="T56" fmla="*/ 532 w 4617"/>
                <a:gd name="T57" fmla="*/ 1139 h 7205"/>
                <a:gd name="T58" fmla="*/ 324 w 4617"/>
                <a:gd name="T59" fmla="*/ 1108 h 7205"/>
                <a:gd name="T60" fmla="*/ 408 w 4617"/>
                <a:gd name="T61" fmla="*/ 770 h 7205"/>
                <a:gd name="T62" fmla="*/ 752 w 4617"/>
                <a:gd name="T63" fmla="*/ 287 h 7205"/>
                <a:gd name="T64" fmla="*/ 634 w 4617"/>
                <a:gd name="T65" fmla="*/ 101 h 7205"/>
                <a:gd name="T66" fmla="*/ 527 w 4617"/>
                <a:gd name="T67" fmla="*/ 5 h 7205"/>
                <a:gd name="T68" fmla="*/ 517 w 4617"/>
                <a:gd name="T69" fmla="*/ 8 h 7205"/>
                <a:gd name="T70" fmla="*/ 704 w 4617"/>
                <a:gd name="T71" fmla="*/ 317 h 7205"/>
                <a:gd name="T72" fmla="*/ 221 w 4617"/>
                <a:gd name="T73" fmla="*/ 899 h 7205"/>
                <a:gd name="T74" fmla="*/ 400 w 4617"/>
                <a:gd name="T75" fmla="*/ 1282 h 7205"/>
                <a:gd name="T76" fmla="*/ 526 w 4617"/>
                <a:gd name="T77" fmla="*/ 1938 h 7205"/>
                <a:gd name="T78" fmla="*/ 481 w 4617"/>
                <a:gd name="T79" fmla="*/ 2178 h 7205"/>
                <a:gd name="T80" fmla="*/ 478 w 4617"/>
                <a:gd name="T81" fmla="*/ 2279 h 7205"/>
                <a:gd name="T82" fmla="*/ 757 w 4617"/>
                <a:gd name="T83" fmla="*/ 2705 h 7205"/>
                <a:gd name="T84" fmla="*/ 408 w 4617"/>
                <a:gd name="T85" fmla="*/ 2784 h 7205"/>
                <a:gd name="T86" fmla="*/ 82 w 4617"/>
                <a:gd name="T87" fmla="*/ 6772 h 7205"/>
                <a:gd name="T88" fmla="*/ 0 w 4617"/>
                <a:gd name="T89" fmla="*/ 6854 h 7205"/>
                <a:gd name="T90" fmla="*/ 0 w 4617"/>
                <a:gd name="T91" fmla="*/ 7123 h 7205"/>
                <a:gd name="T92" fmla="*/ 408 w 4617"/>
                <a:gd name="T93" fmla="*/ 7204 h 7205"/>
                <a:gd name="T94" fmla="*/ 4335 w 4617"/>
                <a:gd name="T95" fmla="*/ 7204 h 7205"/>
                <a:gd name="T96" fmla="*/ 4416 w 4617"/>
                <a:gd name="T97" fmla="*/ 7123 h 7205"/>
                <a:gd name="T98" fmla="*/ 4416 w 4617"/>
                <a:gd name="T99" fmla="*/ 6854 h 7205"/>
                <a:gd name="T100" fmla="*/ 3996 w 4617"/>
                <a:gd name="T101" fmla="*/ 6772 h 7205"/>
                <a:gd name="T102" fmla="*/ 3813 w 4617"/>
                <a:gd name="T103" fmla="*/ 2784 h 7205"/>
                <a:gd name="T104" fmla="*/ 3812 w 4617"/>
                <a:gd name="T105" fmla="*/ 2782 h 7205"/>
                <a:gd name="T106" fmla="*/ 3446 w 4617"/>
                <a:gd name="T107" fmla="*/ 2023 h 7205"/>
                <a:gd name="T108" fmla="*/ 3484 w 4617"/>
                <a:gd name="T109" fmla="*/ 2001 h 7205"/>
                <a:gd name="T110" fmla="*/ 3485 w 4617"/>
                <a:gd name="T111" fmla="*/ 2006 h 7205"/>
                <a:gd name="T112" fmla="*/ 3668 w 4617"/>
                <a:gd name="T113" fmla="*/ 2279 h 7205"/>
                <a:gd name="T114" fmla="*/ 3768 w 4617"/>
                <a:gd name="T115" fmla="*/ 2279 h 7205"/>
                <a:gd name="T116" fmla="*/ 4268 w 4617"/>
                <a:gd name="T117" fmla="*/ 1456 h 7205"/>
                <a:gd name="T118" fmla="*/ 4603 w 4617"/>
                <a:gd name="T119" fmla="*/ 1204 h 7205"/>
                <a:gd name="T120" fmla="*/ 4607 w 4617"/>
                <a:gd name="T121" fmla="*/ 1166 h 7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617" h="7205">
                  <a:moveTo>
                    <a:pt x="1834" y="2784"/>
                  </a:moveTo>
                  <a:lnTo>
                    <a:pt x="1834" y="2784"/>
                  </a:lnTo>
                  <a:cubicBezTo>
                    <a:pt x="1833" y="2784"/>
                    <a:pt x="1833" y="2783"/>
                    <a:pt x="1833" y="2783"/>
                  </a:cubicBezTo>
                  <a:lnTo>
                    <a:pt x="1505" y="2262"/>
                  </a:lnTo>
                  <a:lnTo>
                    <a:pt x="1505" y="2262"/>
                  </a:lnTo>
                  <a:cubicBezTo>
                    <a:pt x="1492" y="2244"/>
                    <a:pt x="1610" y="2069"/>
                    <a:pt x="1709" y="1932"/>
                  </a:cubicBezTo>
                  <a:lnTo>
                    <a:pt x="1709" y="1932"/>
                  </a:lnTo>
                  <a:cubicBezTo>
                    <a:pt x="1714" y="1936"/>
                    <a:pt x="1719" y="1941"/>
                    <a:pt x="1724" y="1946"/>
                  </a:cubicBezTo>
                  <a:lnTo>
                    <a:pt x="1724" y="1946"/>
                  </a:lnTo>
                  <a:cubicBezTo>
                    <a:pt x="1876" y="2122"/>
                    <a:pt x="2228" y="2484"/>
                    <a:pt x="2509" y="2454"/>
                  </a:cubicBezTo>
                  <a:lnTo>
                    <a:pt x="2509" y="2454"/>
                  </a:lnTo>
                  <a:cubicBezTo>
                    <a:pt x="2570" y="2448"/>
                    <a:pt x="2637" y="2431"/>
                    <a:pt x="2706" y="2407"/>
                  </a:cubicBezTo>
                  <a:lnTo>
                    <a:pt x="2706" y="2407"/>
                  </a:lnTo>
                  <a:cubicBezTo>
                    <a:pt x="2706" y="2407"/>
                    <a:pt x="2827" y="2591"/>
                    <a:pt x="2820" y="2784"/>
                  </a:cubicBezTo>
                  <a:lnTo>
                    <a:pt x="1834" y="2784"/>
                  </a:lnTo>
                  <a:close/>
                  <a:moveTo>
                    <a:pt x="1232" y="2778"/>
                  </a:moveTo>
                  <a:lnTo>
                    <a:pt x="903" y="2258"/>
                  </a:lnTo>
                  <a:lnTo>
                    <a:pt x="903" y="2258"/>
                  </a:lnTo>
                  <a:cubicBezTo>
                    <a:pt x="884" y="2228"/>
                    <a:pt x="896" y="2189"/>
                    <a:pt x="927" y="2174"/>
                  </a:cubicBezTo>
                  <a:lnTo>
                    <a:pt x="1144" y="2079"/>
                  </a:lnTo>
                  <a:lnTo>
                    <a:pt x="1144" y="2079"/>
                  </a:lnTo>
                  <a:cubicBezTo>
                    <a:pt x="1133" y="2125"/>
                    <a:pt x="1107" y="2160"/>
                    <a:pt x="1083" y="2183"/>
                  </a:cubicBezTo>
                  <a:lnTo>
                    <a:pt x="1083" y="2183"/>
                  </a:lnTo>
                  <a:cubicBezTo>
                    <a:pt x="1056" y="2211"/>
                    <a:pt x="1054" y="2255"/>
                    <a:pt x="1080" y="2285"/>
                  </a:cubicBezTo>
                  <a:lnTo>
                    <a:pt x="1080" y="2285"/>
                  </a:lnTo>
                  <a:cubicBezTo>
                    <a:pt x="1170" y="2387"/>
                    <a:pt x="1350" y="2603"/>
                    <a:pt x="1359" y="2709"/>
                  </a:cubicBezTo>
                  <a:lnTo>
                    <a:pt x="1364" y="2784"/>
                  </a:lnTo>
                  <a:lnTo>
                    <a:pt x="1235" y="2784"/>
                  </a:lnTo>
                  <a:lnTo>
                    <a:pt x="1235" y="2784"/>
                  </a:lnTo>
                  <a:cubicBezTo>
                    <a:pt x="1234" y="2782"/>
                    <a:pt x="1233" y="2780"/>
                    <a:pt x="1232" y="2778"/>
                  </a:cubicBezTo>
                  <a:close/>
                  <a:moveTo>
                    <a:pt x="3091" y="2224"/>
                  </a:moveTo>
                  <a:lnTo>
                    <a:pt x="3091" y="2224"/>
                  </a:lnTo>
                  <a:cubicBezTo>
                    <a:pt x="3135" y="2298"/>
                    <a:pt x="3295" y="2578"/>
                    <a:pt x="3308" y="2769"/>
                  </a:cubicBezTo>
                  <a:lnTo>
                    <a:pt x="3308" y="2769"/>
                  </a:lnTo>
                  <a:cubicBezTo>
                    <a:pt x="3211" y="2660"/>
                    <a:pt x="3095" y="2493"/>
                    <a:pt x="3029" y="2259"/>
                  </a:cubicBezTo>
                  <a:lnTo>
                    <a:pt x="3029" y="2259"/>
                  </a:lnTo>
                  <a:cubicBezTo>
                    <a:pt x="3050" y="2248"/>
                    <a:pt x="3070" y="2236"/>
                    <a:pt x="3091" y="2224"/>
                  </a:cubicBezTo>
                  <a:close/>
                  <a:moveTo>
                    <a:pt x="4607" y="1166"/>
                  </a:moveTo>
                  <a:lnTo>
                    <a:pt x="4607" y="1166"/>
                  </a:lnTo>
                  <a:cubicBezTo>
                    <a:pt x="4599" y="1155"/>
                    <a:pt x="4584" y="1150"/>
                    <a:pt x="4572" y="1156"/>
                  </a:cubicBezTo>
                  <a:lnTo>
                    <a:pt x="4572" y="1156"/>
                  </a:lnTo>
                  <a:cubicBezTo>
                    <a:pt x="4430" y="1225"/>
                    <a:pt x="4320" y="1267"/>
                    <a:pt x="4235" y="1291"/>
                  </a:cubicBezTo>
                  <a:lnTo>
                    <a:pt x="4235" y="1291"/>
                  </a:lnTo>
                  <a:cubicBezTo>
                    <a:pt x="4202" y="1261"/>
                    <a:pt x="4149" y="1212"/>
                    <a:pt x="4081" y="1152"/>
                  </a:cubicBezTo>
                  <a:lnTo>
                    <a:pt x="4081" y="1152"/>
                  </a:lnTo>
                  <a:cubicBezTo>
                    <a:pt x="4266" y="1043"/>
                    <a:pt x="4392" y="872"/>
                    <a:pt x="4448" y="785"/>
                  </a:cubicBezTo>
                  <a:lnTo>
                    <a:pt x="4448" y="785"/>
                  </a:lnTo>
                  <a:cubicBezTo>
                    <a:pt x="4456" y="774"/>
                    <a:pt x="4455" y="757"/>
                    <a:pt x="4445" y="747"/>
                  </a:cubicBezTo>
                  <a:lnTo>
                    <a:pt x="4445" y="747"/>
                  </a:lnTo>
                  <a:cubicBezTo>
                    <a:pt x="4434" y="738"/>
                    <a:pt x="4420" y="736"/>
                    <a:pt x="4409" y="744"/>
                  </a:cubicBezTo>
                  <a:lnTo>
                    <a:pt x="4409" y="744"/>
                  </a:lnTo>
                  <a:cubicBezTo>
                    <a:pt x="4134" y="950"/>
                    <a:pt x="3985" y="1002"/>
                    <a:pt x="3906" y="1002"/>
                  </a:cubicBezTo>
                  <a:lnTo>
                    <a:pt x="3906" y="1002"/>
                  </a:lnTo>
                  <a:cubicBezTo>
                    <a:pt x="3725" y="851"/>
                    <a:pt x="3492" y="665"/>
                    <a:pt x="3225" y="476"/>
                  </a:cubicBezTo>
                  <a:lnTo>
                    <a:pt x="3225" y="476"/>
                  </a:lnTo>
                  <a:cubicBezTo>
                    <a:pt x="2817" y="206"/>
                    <a:pt x="2222" y="429"/>
                    <a:pt x="2221" y="430"/>
                  </a:cubicBezTo>
                  <a:lnTo>
                    <a:pt x="2221" y="430"/>
                  </a:lnTo>
                  <a:cubicBezTo>
                    <a:pt x="1709" y="634"/>
                    <a:pt x="980" y="931"/>
                    <a:pt x="532" y="1139"/>
                  </a:cubicBezTo>
                  <a:lnTo>
                    <a:pt x="532" y="1139"/>
                  </a:lnTo>
                  <a:cubicBezTo>
                    <a:pt x="463" y="1172"/>
                    <a:pt x="379" y="1161"/>
                    <a:pt x="324" y="1108"/>
                  </a:cubicBezTo>
                  <a:lnTo>
                    <a:pt x="324" y="1108"/>
                  </a:lnTo>
                  <a:cubicBezTo>
                    <a:pt x="226" y="1016"/>
                    <a:pt x="240" y="838"/>
                    <a:pt x="408" y="770"/>
                  </a:cubicBezTo>
                  <a:lnTo>
                    <a:pt x="408" y="770"/>
                  </a:lnTo>
                  <a:cubicBezTo>
                    <a:pt x="615" y="675"/>
                    <a:pt x="845" y="566"/>
                    <a:pt x="752" y="287"/>
                  </a:cubicBezTo>
                  <a:lnTo>
                    <a:pt x="752" y="287"/>
                  </a:lnTo>
                  <a:cubicBezTo>
                    <a:pt x="773" y="227"/>
                    <a:pt x="730" y="154"/>
                    <a:pt x="634" y="101"/>
                  </a:cubicBezTo>
                  <a:lnTo>
                    <a:pt x="634" y="101"/>
                  </a:lnTo>
                  <a:cubicBezTo>
                    <a:pt x="574" y="67"/>
                    <a:pt x="542" y="28"/>
                    <a:pt x="527" y="5"/>
                  </a:cubicBezTo>
                  <a:lnTo>
                    <a:pt x="527" y="5"/>
                  </a:lnTo>
                  <a:cubicBezTo>
                    <a:pt x="524" y="0"/>
                    <a:pt x="517" y="3"/>
                    <a:pt x="517" y="8"/>
                  </a:cubicBezTo>
                  <a:lnTo>
                    <a:pt x="517" y="8"/>
                  </a:lnTo>
                  <a:cubicBezTo>
                    <a:pt x="525" y="255"/>
                    <a:pt x="647" y="307"/>
                    <a:pt x="704" y="317"/>
                  </a:cubicBezTo>
                  <a:lnTo>
                    <a:pt x="704" y="317"/>
                  </a:lnTo>
                  <a:cubicBezTo>
                    <a:pt x="846" y="681"/>
                    <a:pt x="317" y="642"/>
                    <a:pt x="221" y="899"/>
                  </a:cubicBezTo>
                  <a:lnTo>
                    <a:pt x="221" y="899"/>
                  </a:lnTo>
                  <a:cubicBezTo>
                    <a:pt x="171" y="1058"/>
                    <a:pt x="283" y="1194"/>
                    <a:pt x="400" y="1282"/>
                  </a:cubicBezTo>
                  <a:lnTo>
                    <a:pt x="400" y="1282"/>
                  </a:lnTo>
                  <a:cubicBezTo>
                    <a:pt x="419" y="1439"/>
                    <a:pt x="465" y="1796"/>
                    <a:pt x="526" y="1938"/>
                  </a:cubicBezTo>
                  <a:lnTo>
                    <a:pt x="526" y="1938"/>
                  </a:lnTo>
                  <a:cubicBezTo>
                    <a:pt x="576" y="2052"/>
                    <a:pt x="526" y="2134"/>
                    <a:pt x="481" y="2178"/>
                  </a:cubicBezTo>
                  <a:lnTo>
                    <a:pt x="481" y="2178"/>
                  </a:lnTo>
                  <a:cubicBezTo>
                    <a:pt x="454" y="2206"/>
                    <a:pt x="452" y="2250"/>
                    <a:pt x="478" y="2279"/>
                  </a:cubicBezTo>
                  <a:lnTo>
                    <a:pt x="478" y="2279"/>
                  </a:lnTo>
                  <a:cubicBezTo>
                    <a:pt x="569" y="2383"/>
                    <a:pt x="749" y="2598"/>
                    <a:pt x="757" y="2705"/>
                  </a:cubicBezTo>
                  <a:lnTo>
                    <a:pt x="763" y="2784"/>
                  </a:lnTo>
                  <a:lnTo>
                    <a:pt x="408" y="2784"/>
                  </a:lnTo>
                  <a:lnTo>
                    <a:pt x="408" y="6772"/>
                  </a:lnTo>
                  <a:lnTo>
                    <a:pt x="82" y="6772"/>
                  </a:lnTo>
                  <a:lnTo>
                    <a:pt x="82" y="6772"/>
                  </a:lnTo>
                  <a:cubicBezTo>
                    <a:pt x="36" y="6772"/>
                    <a:pt x="0" y="6808"/>
                    <a:pt x="0" y="6854"/>
                  </a:cubicBezTo>
                  <a:lnTo>
                    <a:pt x="0" y="7123"/>
                  </a:lnTo>
                  <a:lnTo>
                    <a:pt x="0" y="7123"/>
                  </a:lnTo>
                  <a:cubicBezTo>
                    <a:pt x="0" y="7168"/>
                    <a:pt x="36" y="7204"/>
                    <a:pt x="82" y="7204"/>
                  </a:cubicBezTo>
                  <a:lnTo>
                    <a:pt x="408" y="7204"/>
                  </a:lnTo>
                  <a:lnTo>
                    <a:pt x="3996" y="7204"/>
                  </a:lnTo>
                  <a:lnTo>
                    <a:pt x="4335" y="7204"/>
                  </a:lnTo>
                  <a:lnTo>
                    <a:pt x="4335" y="7204"/>
                  </a:lnTo>
                  <a:cubicBezTo>
                    <a:pt x="4380" y="7204"/>
                    <a:pt x="4416" y="7168"/>
                    <a:pt x="4416" y="7123"/>
                  </a:cubicBezTo>
                  <a:lnTo>
                    <a:pt x="4416" y="6854"/>
                  </a:lnTo>
                  <a:lnTo>
                    <a:pt x="4416" y="6854"/>
                  </a:lnTo>
                  <a:cubicBezTo>
                    <a:pt x="4416" y="6808"/>
                    <a:pt x="4380" y="6772"/>
                    <a:pt x="4335" y="6772"/>
                  </a:cubicBezTo>
                  <a:lnTo>
                    <a:pt x="3996" y="6772"/>
                  </a:lnTo>
                  <a:lnTo>
                    <a:pt x="3996" y="2784"/>
                  </a:lnTo>
                  <a:lnTo>
                    <a:pt x="3813" y="2784"/>
                  </a:lnTo>
                  <a:lnTo>
                    <a:pt x="3813" y="2784"/>
                  </a:lnTo>
                  <a:cubicBezTo>
                    <a:pt x="3813" y="2783"/>
                    <a:pt x="3812" y="2783"/>
                    <a:pt x="3812" y="2782"/>
                  </a:cubicBezTo>
                  <a:lnTo>
                    <a:pt x="3812" y="2782"/>
                  </a:lnTo>
                  <a:cubicBezTo>
                    <a:pt x="3696" y="2652"/>
                    <a:pt x="3534" y="2410"/>
                    <a:pt x="3446" y="2023"/>
                  </a:cubicBezTo>
                  <a:lnTo>
                    <a:pt x="3484" y="2000"/>
                  </a:lnTo>
                  <a:lnTo>
                    <a:pt x="3484" y="2001"/>
                  </a:lnTo>
                  <a:lnTo>
                    <a:pt x="3484" y="2001"/>
                  </a:lnTo>
                  <a:cubicBezTo>
                    <a:pt x="3485" y="2003"/>
                    <a:pt x="3485" y="2004"/>
                    <a:pt x="3485" y="2006"/>
                  </a:cubicBezTo>
                  <a:lnTo>
                    <a:pt x="3485" y="2006"/>
                  </a:lnTo>
                  <a:cubicBezTo>
                    <a:pt x="3539" y="2104"/>
                    <a:pt x="3603" y="2209"/>
                    <a:pt x="3668" y="2279"/>
                  </a:cubicBezTo>
                  <a:lnTo>
                    <a:pt x="3668" y="2279"/>
                  </a:lnTo>
                  <a:cubicBezTo>
                    <a:pt x="3695" y="2309"/>
                    <a:pt x="3741" y="2309"/>
                    <a:pt x="3768" y="2279"/>
                  </a:cubicBezTo>
                  <a:lnTo>
                    <a:pt x="3768" y="2279"/>
                  </a:lnTo>
                  <a:cubicBezTo>
                    <a:pt x="3888" y="2145"/>
                    <a:pt x="4205" y="1765"/>
                    <a:pt x="4268" y="1456"/>
                  </a:cubicBezTo>
                  <a:lnTo>
                    <a:pt x="4268" y="1456"/>
                  </a:lnTo>
                  <a:cubicBezTo>
                    <a:pt x="4425" y="1379"/>
                    <a:pt x="4544" y="1267"/>
                    <a:pt x="4603" y="1204"/>
                  </a:cubicBezTo>
                  <a:lnTo>
                    <a:pt x="4603" y="1204"/>
                  </a:lnTo>
                  <a:cubicBezTo>
                    <a:pt x="4613" y="1194"/>
                    <a:pt x="4616" y="1178"/>
                    <a:pt x="4607" y="11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6829FCF1-D564-44A7-9F16-E8C11D15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023" y="7401539"/>
              <a:ext cx="3194514" cy="3551639"/>
            </a:xfrm>
            <a:custGeom>
              <a:avLst/>
              <a:gdLst>
                <a:gd name="T0" fmla="*/ 0 w 3589"/>
                <a:gd name="T1" fmla="*/ 3988 h 3989"/>
                <a:gd name="T2" fmla="*/ 3588 w 3589"/>
                <a:gd name="T3" fmla="*/ 0 h 3989"/>
                <a:gd name="T4" fmla="*/ 0 w 3589"/>
                <a:gd name="T5" fmla="*/ 0 h 3989"/>
                <a:gd name="T6" fmla="*/ 0 w 3589"/>
                <a:gd name="T7" fmla="*/ 3988 h 3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9" h="3989">
                  <a:moveTo>
                    <a:pt x="0" y="3988"/>
                  </a:moveTo>
                  <a:lnTo>
                    <a:pt x="3588" y="0"/>
                  </a:lnTo>
                  <a:lnTo>
                    <a:pt x="0" y="0"/>
                  </a:lnTo>
                  <a:lnTo>
                    <a:pt x="0" y="3988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0878203-304D-420F-A67D-EB3C3E7E5845}"/>
              </a:ext>
            </a:extLst>
          </p:cNvPr>
          <p:cNvGrpSpPr/>
          <p:nvPr/>
        </p:nvGrpSpPr>
        <p:grpSpPr>
          <a:xfrm>
            <a:off x="13131255" y="6879584"/>
            <a:ext cx="3932313" cy="4458191"/>
            <a:chOff x="13131255" y="6879584"/>
            <a:chExt cx="3932313" cy="4458191"/>
          </a:xfrm>
        </p:grpSpPr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745C4B0F-5F77-4BFD-BF2E-6E26E0044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255" y="6879584"/>
              <a:ext cx="3932313" cy="4458191"/>
            </a:xfrm>
            <a:custGeom>
              <a:avLst/>
              <a:gdLst>
                <a:gd name="T0" fmla="*/ 1515 w 4417"/>
                <a:gd name="T1" fmla="*/ 1667 h 5008"/>
                <a:gd name="T2" fmla="*/ 1610 w 4417"/>
                <a:gd name="T3" fmla="*/ 2151 h 5008"/>
                <a:gd name="T4" fmla="*/ 1276 w 4417"/>
                <a:gd name="T5" fmla="*/ 2307 h 5008"/>
                <a:gd name="T6" fmla="*/ 1075 w 4417"/>
                <a:gd name="T7" fmla="*/ 2319 h 5008"/>
                <a:gd name="T8" fmla="*/ 1076 w 4417"/>
                <a:gd name="T9" fmla="*/ 2317 h 5008"/>
                <a:gd name="T10" fmla="*/ 1515 w 4417"/>
                <a:gd name="T11" fmla="*/ 1667 h 5008"/>
                <a:gd name="T12" fmla="*/ 1966 w 4417"/>
                <a:gd name="T13" fmla="*/ 2289 h 5008"/>
                <a:gd name="T14" fmla="*/ 2524 w 4417"/>
                <a:gd name="T15" fmla="*/ 1422 h 5008"/>
                <a:gd name="T16" fmla="*/ 2534 w 4417"/>
                <a:gd name="T17" fmla="*/ 1420 h 5008"/>
                <a:gd name="T18" fmla="*/ 2838 w 4417"/>
                <a:gd name="T19" fmla="*/ 2169 h 5008"/>
                <a:gd name="T20" fmla="*/ 2598 w 4417"/>
                <a:gd name="T21" fmla="*/ 2305 h 5008"/>
                <a:gd name="T22" fmla="*/ 1948 w 4417"/>
                <a:gd name="T23" fmla="*/ 2319 h 5008"/>
                <a:gd name="T24" fmla="*/ 1966 w 4417"/>
                <a:gd name="T25" fmla="*/ 2289 h 5008"/>
                <a:gd name="T26" fmla="*/ 3463 w 4417"/>
                <a:gd name="T27" fmla="*/ 1689 h 5008"/>
                <a:gd name="T28" fmla="*/ 3608 w 4417"/>
                <a:gd name="T29" fmla="*/ 1876 h 5008"/>
                <a:gd name="T30" fmla="*/ 3749 w 4417"/>
                <a:gd name="T31" fmla="*/ 2135 h 5008"/>
                <a:gd name="T32" fmla="*/ 3536 w 4417"/>
                <a:gd name="T33" fmla="*/ 2307 h 5008"/>
                <a:gd name="T34" fmla="*/ 3367 w 4417"/>
                <a:gd name="T35" fmla="*/ 2319 h 5008"/>
                <a:gd name="T36" fmla="*/ 3368 w 4417"/>
                <a:gd name="T37" fmla="*/ 2316 h 5008"/>
                <a:gd name="T38" fmla="*/ 3463 w 4417"/>
                <a:gd name="T39" fmla="*/ 1689 h 5008"/>
                <a:gd name="T40" fmla="*/ 3971 w 4417"/>
                <a:gd name="T41" fmla="*/ 4575 h 5008"/>
                <a:gd name="T42" fmla="*/ 3971 w 4417"/>
                <a:gd name="T43" fmla="*/ 2319 h 5008"/>
                <a:gd name="T44" fmla="*/ 4167 w 4417"/>
                <a:gd name="T45" fmla="*/ 1972 h 5008"/>
                <a:gd name="T46" fmla="*/ 3651 w 4417"/>
                <a:gd name="T47" fmla="*/ 796 h 5008"/>
                <a:gd name="T48" fmla="*/ 3641 w 4417"/>
                <a:gd name="T49" fmla="*/ 532 h 5008"/>
                <a:gd name="T50" fmla="*/ 3561 w 4417"/>
                <a:gd name="T51" fmla="*/ 551 h 5008"/>
                <a:gd name="T52" fmla="*/ 3496 w 4417"/>
                <a:gd name="T53" fmla="*/ 447 h 5008"/>
                <a:gd name="T54" fmla="*/ 1705 w 4417"/>
                <a:gd name="T55" fmla="*/ 3 h 5008"/>
                <a:gd name="T56" fmla="*/ 1023 w 4417"/>
                <a:gd name="T57" fmla="*/ 319 h 5008"/>
                <a:gd name="T58" fmla="*/ 490 w 4417"/>
                <a:gd name="T59" fmla="*/ 503 h 5008"/>
                <a:gd name="T60" fmla="*/ 392 w 4417"/>
                <a:gd name="T61" fmla="*/ 661 h 5008"/>
                <a:gd name="T62" fmla="*/ 337 w 4417"/>
                <a:gd name="T63" fmla="*/ 821 h 5008"/>
                <a:gd name="T64" fmla="*/ 321 w 4417"/>
                <a:gd name="T65" fmla="*/ 1236 h 5008"/>
                <a:gd name="T66" fmla="*/ 313 w 4417"/>
                <a:gd name="T67" fmla="*/ 1535 h 5008"/>
                <a:gd name="T68" fmla="*/ 337 w 4417"/>
                <a:gd name="T69" fmla="*/ 1583 h 5008"/>
                <a:gd name="T70" fmla="*/ 440 w 4417"/>
                <a:gd name="T71" fmla="*/ 1633 h 5008"/>
                <a:gd name="T72" fmla="*/ 579 w 4417"/>
                <a:gd name="T73" fmla="*/ 1618 h 5008"/>
                <a:gd name="T74" fmla="*/ 580 w 4417"/>
                <a:gd name="T75" fmla="*/ 1616 h 5008"/>
                <a:gd name="T76" fmla="*/ 1002 w 4417"/>
                <a:gd name="T77" fmla="*/ 1142 h 5008"/>
                <a:gd name="T78" fmla="*/ 678 w 4417"/>
                <a:gd name="T79" fmla="*/ 2109 h 5008"/>
                <a:gd name="T80" fmla="*/ 370 w 4417"/>
                <a:gd name="T81" fmla="*/ 2265 h 5008"/>
                <a:gd name="T82" fmla="*/ 384 w 4417"/>
                <a:gd name="T83" fmla="*/ 2337 h 5008"/>
                <a:gd name="T84" fmla="*/ 81 w 4417"/>
                <a:gd name="T85" fmla="*/ 4575 h 5008"/>
                <a:gd name="T86" fmla="*/ 0 w 4417"/>
                <a:gd name="T87" fmla="*/ 4657 h 5008"/>
                <a:gd name="T88" fmla="*/ 0 w 4417"/>
                <a:gd name="T89" fmla="*/ 4926 h 5008"/>
                <a:gd name="T90" fmla="*/ 384 w 4417"/>
                <a:gd name="T91" fmla="*/ 5007 h 5008"/>
                <a:gd name="T92" fmla="*/ 4335 w 4417"/>
                <a:gd name="T93" fmla="*/ 5007 h 5008"/>
                <a:gd name="T94" fmla="*/ 4416 w 4417"/>
                <a:gd name="T95" fmla="*/ 4926 h 5008"/>
                <a:gd name="T96" fmla="*/ 4416 w 4417"/>
                <a:gd name="T97" fmla="*/ 4657 h 5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17" h="5008">
                  <a:moveTo>
                    <a:pt x="1515" y="1667"/>
                  </a:moveTo>
                  <a:lnTo>
                    <a:pt x="1515" y="1667"/>
                  </a:lnTo>
                  <a:cubicBezTo>
                    <a:pt x="1596" y="1878"/>
                    <a:pt x="1607" y="2087"/>
                    <a:pt x="1610" y="2151"/>
                  </a:cubicBezTo>
                  <a:lnTo>
                    <a:pt x="1610" y="2151"/>
                  </a:lnTo>
                  <a:cubicBezTo>
                    <a:pt x="1440" y="2176"/>
                    <a:pt x="1325" y="2262"/>
                    <a:pt x="1276" y="2307"/>
                  </a:cubicBezTo>
                  <a:lnTo>
                    <a:pt x="1276" y="2307"/>
                  </a:lnTo>
                  <a:cubicBezTo>
                    <a:pt x="1272" y="2311"/>
                    <a:pt x="1270" y="2314"/>
                    <a:pt x="1270" y="2319"/>
                  </a:cubicBezTo>
                  <a:lnTo>
                    <a:pt x="1075" y="2319"/>
                  </a:lnTo>
                  <a:lnTo>
                    <a:pt x="1075" y="2319"/>
                  </a:lnTo>
                  <a:cubicBezTo>
                    <a:pt x="1076" y="2318"/>
                    <a:pt x="1076" y="2317"/>
                    <a:pt x="1076" y="2317"/>
                  </a:cubicBezTo>
                  <a:lnTo>
                    <a:pt x="1076" y="2317"/>
                  </a:lnTo>
                  <a:cubicBezTo>
                    <a:pt x="1117" y="2238"/>
                    <a:pt x="1278" y="1887"/>
                    <a:pt x="1515" y="1667"/>
                  </a:cubicBezTo>
                  <a:close/>
                  <a:moveTo>
                    <a:pt x="1966" y="2289"/>
                  </a:moveTo>
                  <a:lnTo>
                    <a:pt x="1966" y="2289"/>
                  </a:lnTo>
                  <a:cubicBezTo>
                    <a:pt x="2083" y="1875"/>
                    <a:pt x="2524" y="1422"/>
                    <a:pt x="2524" y="1422"/>
                  </a:cubicBezTo>
                  <a:lnTo>
                    <a:pt x="2524" y="1422"/>
                  </a:lnTo>
                  <a:cubicBezTo>
                    <a:pt x="2528" y="1421"/>
                    <a:pt x="2531" y="1420"/>
                    <a:pt x="2534" y="1420"/>
                  </a:cubicBezTo>
                  <a:lnTo>
                    <a:pt x="2534" y="1420"/>
                  </a:lnTo>
                  <a:cubicBezTo>
                    <a:pt x="2628" y="1564"/>
                    <a:pt x="2795" y="1852"/>
                    <a:pt x="2838" y="2169"/>
                  </a:cubicBezTo>
                  <a:lnTo>
                    <a:pt x="2838" y="2169"/>
                  </a:lnTo>
                  <a:cubicBezTo>
                    <a:pt x="2838" y="2169"/>
                    <a:pt x="2667" y="2218"/>
                    <a:pt x="2598" y="2305"/>
                  </a:cubicBezTo>
                  <a:lnTo>
                    <a:pt x="2598" y="2305"/>
                  </a:lnTo>
                  <a:cubicBezTo>
                    <a:pt x="2596" y="2309"/>
                    <a:pt x="2594" y="2313"/>
                    <a:pt x="2595" y="2319"/>
                  </a:cubicBezTo>
                  <a:lnTo>
                    <a:pt x="1948" y="2319"/>
                  </a:lnTo>
                  <a:lnTo>
                    <a:pt x="1948" y="2319"/>
                  </a:lnTo>
                  <a:cubicBezTo>
                    <a:pt x="1956" y="2311"/>
                    <a:pt x="1963" y="2301"/>
                    <a:pt x="1966" y="2289"/>
                  </a:cubicBezTo>
                  <a:close/>
                  <a:moveTo>
                    <a:pt x="3463" y="1689"/>
                  </a:moveTo>
                  <a:lnTo>
                    <a:pt x="3463" y="1689"/>
                  </a:lnTo>
                  <a:cubicBezTo>
                    <a:pt x="3517" y="1744"/>
                    <a:pt x="3566" y="1807"/>
                    <a:pt x="3608" y="1876"/>
                  </a:cubicBezTo>
                  <a:lnTo>
                    <a:pt x="3608" y="1876"/>
                  </a:lnTo>
                  <a:cubicBezTo>
                    <a:pt x="3695" y="2020"/>
                    <a:pt x="3749" y="2135"/>
                    <a:pt x="3749" y="2135"/>
                  </a:cubicBezTo>
                  <a:lnTo>
                    <a:pt x="3749" y="2135"/>
                  </a:lnTo>
                  <a:cubicBezTo>
                    <a:pt x="3627" y="2158"/>
                    <a:pt x="3563" y="2257"/>
                    <a:pt x="3536" y="2307"/>
                  </a:cubicBezTo>
                  <a:lnTo>
                    <a:pt x="3536" y="2307"/>
                  </a:lnTo>
                  <a:cubicBezTo>
                    <a:pt x="3534" y="2311"/>
                    <a:pt x="3534" y="2315"/>
                    <a:pt x="3534" y="2319"/>
                  </a:cubicBezTo>
                  <a:lnTo>
                    <a:pt x="3367" y="2319"/>
                  </a:lnTo>
                  <a:lnTo>
                    <a:pt x="3367" y="2319"/>
                  </a:lnTo>
                  <a:cubicBezTo>
                    <a:pt x="3368" y="2318"/>
                    <a:pt x="3368" y="2317"/>
                    <a:pt x="3368" y="2316"/>
                  </a:cubicBezTo>
                  <a:lnTo>
                    <a:pt x="3368" y="2316"/>
                  </a:lnTo>
                  <a:cubicBezTo>
                    <a:pt x="3363" y="2231"/>
                    <a:pt x="3352" y="1901"/>
                    <a:pt x="3463" y="1689"/>
                  </a:cubicBezTo>
                  <a:close/>
                  <a:moveTo>
                    <a:pt x="4335" y="4575"/>
                  </a:moveTo>
                  <a:lnTo>
                    <a:pt x="3971" y="4575"/>
                  </a:lnTo>
                  <a:lnTo>
                    <a:pt x="3971" y="2319"/>
                  </a:lnTo>
                  <a:lnTo>
                    <a:pt x="3971" y="2319"/>
                  </a:lnTo>
                  <a:lnTo>
                    <a:pt x="4167" y="1972"/>
                  </a:lnTo>
                  <a:lnTo>
                    <a:pt x="4167" y="1972"/>
                  </a:lnTo>
                  <a:cubicBezTo>
                    <a:pt x="3867" y="1841"/>
                    <a:pt x="3777" y="1225"/>
                    <a:pt x="3651" y="796"/>
                  </a:cubicBezTo>
                  <a:lnTo>
                    <a:pt x="3651" y="796"/>
                  </a:lnTo>
                  <a:cubicBezTo>
                    <a:pt x="3705" y="748"/>
                    <a:pt x="3713" y="584"/>
                    <a:pt x="3641" y="532"/>
                  </a:cubicBezTo>
                  <a:lnTo>
                    <a:pt x="3641" y="532"/>
                  </a:lnTo>
                  <a:cubicBezTo>
                    <a:pt x="3610" y="509"/>
                    <a:pt x="3581" y="529"/>
                    <a:pt x="3561" y="551"/>
                  </a:cubicBezTo>
                  <a:lnTo>
                    <a:pt x="3561" y="551"/>
                  </a:lnTo>
                  <a:cubicBezTo>
                    <a:pt x="3541" y="509"/>
                    <a:pt x="3520" y="475"/>
                    <a:pt x="3496" y="447"/>
                  </a:cubicBezTo>
                  <a:lnTo>
                    <a:pt x="3496" y="447"/>
                  </a:lnTo>
                  <a:cubicBezTo>
                    <a:pt x="3254" y="158"/>
                    <a:pt x="1970" y="8"/>
                    <a:pt x="1705" y="3"/>
                  </a:cubicBezTo>
                  <a:lnTo>
                    <a:pt x="1705" y="3"/>
                  </a:lnTo>
                  <a:cubicBezTo>
                    <a:pt x="1438" y="0"/>
                    <a:pt x="1351" y="125"/>
                    <a:pt x="1023" y="319"/>
                  </a:cubicBezTo>
                  <a:lnTo>
                    <a:pt x="1023" y="319"/>
                  </a:lnTo>
                  <a:cubicBezTo>
                    <a:pt x="694" y="513"/>
                    <a:pt x="631" y="530"/>
                    <a:pt x="490" y="503"/>
                  </a:cubicBezTo>
                  <a:lnTo>
                    <a:pt x="490" y="503"/>
                  </a:lnTo>
                  <a:cubicBezTo>
                    <a:pt x="350" y="477"/>
                    <a:pt x="363" y="544"/>
                    <a:pt x="392" y="661"/>
                  </a:cubicBezTo>
                  <a:lnTo>
                    <a:pt x="392" y="661"/>
                  </a:lnTo>
                  <a:cubicBezTo>
                    <a:pt x="421" y="779"/>
                    <a:pt x="337" y="821"/>
                    <a:pt x="337" y="821"/>
                  </a:cubicBezTo>
                  <a:lnTo>
                    <a:pt x="337" y="821"/>
                  </a:lnTo>
                  <a:cubicBezTo>
                    <a:pt x="177" y="957"/>
                    <a:pt x="276" y="1138"/>
                    <a:pt x="321" y="1236"/>
                  </a:cubicBezTo>
                  <a:lnTo>
                    <a:pt x="321" y="1236"/>
                  </a:lnTo>
                  <a:cubicBezTo>
                    <a:pt x="355" y="1312"/>
                    <a:pt x="329" y="1466"/>
                    <a:pt x="313" y="1535"/>
                  </a:cubicBezTo>
                  <a:lnTo>
                    <a:pt x="313" y="1535"/>
                  </a:lnTo>
                  <a:cubicBezTo>
                    <a:pt x="309" y="1556"/>
                    <a:pt x="319" y="1575"/>
                    <a:pt x="337" y="1583"/>
                  </a:cubicBezTo>
                  <a:lnTo>
                    <a:pt x="337" y="1583"/>
                  </a:lnTo>
                  <a:cubicBezTo>
                    <a:pt x="367" y="1596"/>
                    <a:pt x="407" y="1616"/>
                    <a:pt x="440" y="1633"/>
                  </a:cubicBezTo>
                  <a:lnTo>
                    <a:pt x="440" y="1633"/>
                  </a:lnTo>
                  <a:cubicBezTo>
                    <a:pt x="486" y="1655"/>
                    <a:pt x="539" y="1650"/>
                    <a:pt x="579" y="1618"/>
                  </a:cubicBezTo>
                  <a:lnTo>
                    <a:pt x="579" y="1618"/>
                  </a:lnTo>
                  <a:cubicBezTo>
                    <a:pt x="579" y="1617"/>
                    <a:pt x="579" y="1617"/>
                    <a:pt x="580" y="1616"/>
                  </a:cubicBezTo>
                  <a:lnTo>
                    <a:pt x="580" y="1616"/>
                  </a:lnTo>
                  <a:cubicBezTo>
                    <a:pt x="747" y="1481"/>
                    <a:pt x="881" y="1309"/>
                    <a:pt x="973" y="1116"/>
                  </a:cubicBezTo>
                  <a:lnTo>
                    <a:pt x="1002" y="1142"/>
                  </a:lnTo>
                  <a:lnTo>
                    <a:pt x="1002" y="1142"/>
                  </a:lnTo>
                  <a:cubicBezTo>
                    <a:pt x="1002" y="1142"/>
                    <a:pt x="901" y="1932"/>
                    <a:pt x="678" y="2109"/>
                  </a:cubicBezTo>
                  <a:lnTo>
                    <a:pt x="678" y="2109"/>
                  </a:lnTo>
                  <a:cubicBezTo>
                    <a:pt x="525" y="2230"/>
                    <a:pt x="418" y="2235"/>
                    <a:pt x="370" y="2265"/>
                  </a:cubicBezTo>
                  <a:lnTo>
                    <a:pt x="370" y="2265"/>
                  </a:lnTo>
                  <a:cubicBezTo>
                    <a:pt x="339" y="2284"/>
                    <a:pt x="350" y="2332"/>
                    <a:pt x="384" y="2337"/>
                  </a:cubicBezTo>
                  <a:lnTo>
                    <a:pt x="384" y="4575"/>
                  </a:lnTo>
                  <a:lnTo>
                    <a:pt x="81" y="4575"/>
                  </a:lnTo>
                  <a:lnTo>
                    <a:pt x="81" y="4575"/>
                  </a:lnTo>
                  <a:cubicBezTo>
                    <a:pt x="36" y="4575"/>
                    <a:pt x="0" y="4611"/>
                    <a:pt x="0" y="4657"/>
                  </a:cubicBezTo>
                  <a:lnTo>
                    <a:pt x="0" y="4926"/>
                  </a:lnTo>
                  <a:lnTo>
                    <a:pt x="0" y="4926"/>
                  </a:lnTo>
                  <a:cubicBezTo>
                    <a:pt x="0" y="4970"/>
                    <a:pt x="36" y="5007"/>
                    <a:pt x="81" y="5007"/>
                  </a:cubicBezTo>
                  <a:lnTo>
                    <a:pt x="384" y="5007"/>
                  </a:lnTo>
                  <a:lnTo>
                    <a:pt x="3971" y="5007"/>
                  </a:lnTo>
                  <a:lnTo>
                    <a:pt x="4335" y="5007"/>
                  </a:lnTo>
                  <a:lnTo>
                    <a:pt x="4335" y="5007"/>
                  </a:lnTo>
                  <a:cubicBezTo>
                    <a:pt x="4379" y="5007"/>
                    <a:pt x="4416" y="4970"/>
                    <a:pt x="4416" y="4926"/>
                  </a:cubicBezTo>
                  <a:lnTo>
                    <a:pt x="4416" y="4657"/>
                  </a:lnTo>
                  <a:lnTo>
                    <a:pt x="4416" y="4657"/>
                  </a:lnTo>
                  <a:cubicBezTo>
                    <a:pt x="4416" y="4611"/>
                    <a:pt x="4379" y="4575"/>
                    <a:pt x="4335" y="4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7">
              <a:extLst>
                <a:ext uri="{FF2B5EF4-FFF2-40B4-BE49-F238E27FC236}">
                  <a16:creationId xmlns:a16="http://schemas.microsoft.com/office/drawing/2014/main" id="{639332C4-8C97-4805-9AE6-B6EC9E57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2682" y="8943852"/>
              <a:ext cx="3194514" cy="2009326"/>
            </a:xfrm>
            <a:custGeom>
              <a:avLst/>
              <a:gdLst>
                <a:gd name="T0" fmla="*/ 0 w 3588"/>
                <a:gd name="T1" fmla="*/ 18 h 2257"/>
                <a:gd name="T2" fmla="*/ 3587 w 3588"/>
                <a:gd name="T3" fmla="*/ 2256 h 2257"/>
                <a:gd name="T4" fmla="*/ 3587 w 3588"/>
                <a:gd name="T5" fmla="*/ 0 h 2257"/>
                <a:gd name="T6" fmla="*/ 0 w 3588"/>
                <a:gd name="T7" fmla="*/ 18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8" h="2257">
                  <a:moveTo>
                    <a:pt x="0" y="18"/>
                  </a:moveTo>
                  <a:lnTo>
                    <a:pt x="3587" y="2256"/>
                  </a:lnTo>
                  <a:lnTo>
                    <a:pt x="3587" y="0"/>
                  </a:lnTo>
                  <a:lnTo>
                    <a:pt x="0" y="18"/>
                  </a:ln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6F286C8-35BA-44F4-A166-2604607D2A6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5B3365-6BBD-49B2-9847-3E6376B0D600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BCBA952-1430-4D77-8F0B-ABCC2EB02FD8}"/>
              </a:ext>
            </a:extLst>
          </p:cNvPr>
          <p:cNvSpPr txBox="1"/>
          <p:nvPr/>
        </p:nvSpPr>
        <p:spPr>
          <a:xfrm>
            <a:off x="2180787" y="3772674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387F54-61E9-4310-93B8-AA5D0D0192EA}"/>
              </a:ext>
            </a:extLst>
          </p:cNvPr>
          <p:cNvSpPr txBox="1"/>
          <p:nvPr/>
        </p:nvSpPr>
        <p:spPr>
          <a:xfrm>
            <a:off x="2180787" y="4443348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1DF5D3-0385-4221-A57F-D1E2974DD1DB}"/>
              </a:ext>
            </a:extLst>
          </p:cNvPr>
          <p:cNvSpPr txBox="1"/>
          <p:nvPr/>
        </p:nvSpPr>
        <p:spPr>
          <a:xfrm>
            <a:off x="2180787" y="7040626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70B5E6-5D02-4C2C-8C0D-5F4514DEB45E}"/>
              </a:ext>
            </a:extLst>
          </p:cNvPr>
          <p:cNvSpPr txBox="1"/>
          <p:nvPr/>
        </p:nvSpPr>
        <p:spPr>
          <a:xfrm>
            <a:off x="2180787" y="7711300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A3FF7E-91FE-435C-99EC-A8B806AB4726}"/>
              </a:ext>
            </a:extLst>
          </p:cNvPr>
          <p:cNvSpPr txBox="1"/>
          <p:nvPr/>
        </p:nvSpPr>
        <p:spPr>
          <a:xfrm>
            <a:off x="2180787" y="1031238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BCFC0F-57AF-4177-9EA5-AA71CF821048}"/>
              </a:ext>
            </a:extLst>
          </p:cNvPr>
          <p:cNvSpPr txBox="1"/>
          <p:nvPr/>
        </p:nvSpPr>
        <p:spPr>
          <a:xfrm>
            <a:off x="2180787" y="1098306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1B205-60A8-4417-902E-3F30AC991CB5}"/>
              </a:ext>
            </a:extLst>
          </p:cNvPr>
          <p:cNvSpPr txBox="1"/>
          <p:nvPr/>
        </p:nvSpPr>
        <p:spPr>
          <a:xfrm>
            <a:off x="17836644" y="3772674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541D19B-B937-4A87-95BD-A441B5B88C33}"/>
              </a:ext>
            </a:extLst>
          </p:cNvPr>
          <p:cNvSpPr txBox="1"/>
          <p:nvPr/>
        </p:nvSpPr>
        <p:spPr>
          <a:xfrm>
            <a:off x="17836644" y="4443348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862088-82C8-418E-A30C-487F82A481A7}"/>
              </a:ext>
            </a:extLst>
          </p:cNvPr>
          <p:cNvSpPr txBox="1"/>
          <p:nvPr/>
        </p:nvSpPr>
        <p:spPr>
          <a:xfrm>
            <a:off x="17836644" y="7040626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B7972B-512D-48B8-A06E-5B783BB47923}"/>
              </a:ext>
            </a:extLst>
          </p:cNvPr>
          <p:cNvSpPr txBox="1"/>
          <p:nvPr/>
        </p:nvSpPr>
        <p:spPr>
          <a:xfrm>
            <a:off x="17836644" y="7711300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816213-03FB-459E-88D0-DCDDC9F79A2B}"/>
              </a:ext>
            </a:extLst>
          </p:cNvPr>
          <p:cNvSpPr txBox="1"/>
          <p:nvPr/>
        </p:nvSpPr>
        <p:spPr>
          <a:xfrm>
            <a:off x="17836644" y="1031238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B91599-B60D-4A21-9025-52448B2EAB10}"/>
              </a:ext>
            </a:extLst>
          </p:cNvPr>
          <p:cNvSpPr txBox="1"/>
          <p:nvPr/>
        </p:nvSpPr>
        <p:spPr>
          <a:xfrm>
            <a:off x="17836644" y="1098306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2">
            <a:extLst>
              <a:ext uri="{FF2B5EF4-FFF2-40B4-BE49-F238E27FC236}">
                <a16:creationId xmlns:a16="http://schemas.microsoft.com/office/drawing/2014/main" id="{175CDE90-D1DF-41D3-95E6-7547210D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083" y="8413101"/>
            <a:ext cx="20759497" cy="4304283"/>
          </a:xfrm>
          <a:prstGeom prst="roundRect">
            <a:avLst>
              <a:gd name="adj" fmla="val 1122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237D0D99-6D58-4556-AEB4-ADF28FC93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587" y="3514435"/>
            <a:ext cx="5054242" cy="6745638"/>
          </a:xfrm>
          <a:custGeom>
            <a:avLst/>
            <a:gdLst>
              <a:gd name="T0" fmla="*/ 5190 w 5587"/>
              <a:gd name="T1" fmla="*/ 0 h 7459"/>
              <a:gd name="T2" fmla="*/ 397 w 5587"/>
              <a:gd name="T3" fmla="*/ 0 h 7459"/>
              <a:gd name="T4" fmla="*/ 397 w 5587"/>
              <a:gd name="T5" fmla="*/ 0 h 7459"/>
              <a:gd name="T6" fmla="*/ 0 w 5587"/>
              <a:gd name="T7" fmla="*/ 397 h 7459"/>
              <a:gd name="T8" fmla="*/ 0 w 5587"/>
              <a:gd name="T9" fmla="*/ 6728 h 7459"/>
              <a:gd name="T10" fmla="*/ 0 w 5587"/>
              <a:gd name="T11" fmla="*/ 7053 h 7459"/>
              <a:gd name="T12" fmla="*/ 0 w 5587"/>
              <a:gd name="T13" fmla="*/ 7458 h 7459"/>
              <a:gd name="T14" fmla="*/ 829 w 5587"/>
              <a:gd name="T15" fmla="*/ 7053 h 7459"/>
              <a:gd name="T16" fmla="*/ 5190 w 5587"/>
              <a:gd name="T17" fmla="*/ 7053 h 7459"/>
              <a:gd name="T18" fmla="*/ 5190 w 5587"/>
              <a:gd name="T19" fmla="*/ 7053 h 7459"/>
              <a:gd name="T20" fmla="*/ 5586 w 5587"/>
              <a:gd name="T21" fmla="*/ 6656 h 7459"/>
              <a:gd name="T22" fmla="*/ 5586 w 5587"/>
              <a:gd name="T23" fmla="*/ 397 h 7459"/>
              <a:gd name="T24" fmla="*/ 5586 w 5587"/>
              <a:gd name="T25" fmla="*/ 397 h 7459"/>
              <a:gd name="T26" fmla="*/ 5190 w 5587"/>
              <a:gd name="T27" fmla="*/ 0 h 7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87" h="7459">
                <a:moveTo>
                  <a:pt x="5190" y="0"/>
                </a:moveTo>
                <a:lnTo>
                  <a:pt x="397" y="0"/>
                </a:lnTo>
                <a:lnTo>
                  <a:pt x="397" y="0"/>
                </a:lnTo>
                <a:cubicBezTo>
                  <a:pt x="178" y="0"/>
                  <a:pt x="0" y="178"/>
                  <a:pt x="0" y="397"/>
                </a:cubicBezTo>
                <a:lnTo>
                  <a:pt x="0" y="6728"/>
                </a:lnTo>
                <a:lnTo>
                  <a:pt x="0" y="7053"/>
                </a:lnTo>
                <a:lnTo>
                  <a:pt x="0" y="7458"/>
                </a:lnTo>
                <a:lnTo>
                  <a:pt x="829" y="7053"/>
                </a:lnTo>
                <a:lnTo>
                  <a:pt x="5190" y="7053"/>
                </a:lnTo>
                <a:lnTo>
                  <a:pt x="5190" y="7053"/>
                </a:lnTo>
                <a:cubicBezTo>
                  <a:pt x="5408" y="7053"/>
                  <a:pt x="5586" y="6875"/>
                  <a:pt x="5586" y="6656"/>
                </a:cubicBezTo>
                <a:lnTo>
                  <a:pt x="5586" y="397"/>
                </a:lnTo>
                <a:lnTo>
                  <a:pt x="5586" y="397"/>
                </a:lnTo>
                <a:cubicBezTo>
                  <a:pt x="5586" y="178"/>
                  <a:pt x="5408" y="0"/>
                  <a:pt x="519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E11F28-5EB3-4D1B-9452-1CBE65C0086A}"/>
              </a:ext>
            </a:extLst>
          </p:cNvPr>
          <p:cNvGrpSpPr/>
          <p:nvPr/>
        </p:nvGrpSpPr>
        <p:grpSpPr>
          <a:xfrm>
            <a:off x="3813620" y="4794948"/>
            <a:ext cx="3610176" cy="3078713"/>
            <a:chOff x="3813620" y="4794948"/>
            <a:chExt cx="3610176" cy="307871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5C93D1-86E6-40D3-AD32-3E1DAD15C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620" y="5130035"/>
              <a:ext cx="3445715" cy="2743626"/>
            </a:xfrm>
            <a:custGeom>
              <a:avLst/>
              <a:gdLst>
                <a:gd name="connsiteX0" fmla="*/ 32566 w 3445715"/>
                <a:gd name="connsiteY0" fmla="*/ 0 h 2743626"/>
                <a:gd name="connsiteX1" fmla="*/ 3412243 w 3445715"/>
                <a:gd name="connsiteY1" fmla="*/ 0 h 2743626"/>
                <a:gd name="connsiteX2" fmla="*/ 3445715 w 3445715"/>
                <a:gd name="connsiteY2" fmla="*/ 32542 h 2743626"/>
                <a:gd name="connsiteX3" fmla="*/ 3445715 w 3445715"/>
                <a:gd name="connsiteY3" fmla="*/ 2167656 h 2743626"/>
                <a:gd name="connsiteX4" fmla="*/ 3412243 w 3445715"/>
                <a:gd name="connsiteY4" fmla="*/ 2201102 h 2743626"/>
                <a:gd name="connsiteX5" fmla="*/ 1917811 w 3445715"/>
                <a:gd name="connsiteY5" fmla="*/ 2201102 h 2743626"/>
                <a:gd name="connsiteX6" fmla="*/ 1675400 w 3445715"/>
                <a:gd name="connsiteY6" fmla="*/ 2623336 h 2743626"/>
                <a:gd name="connsiteX7" fmla="*/ 2072658 w 3445715"/>
                <a:gd name="connsiteY7" fmla="*/ 2623336 h 2743626"/>
                <a:gd name="connsiteX8" fmla="*/ 2133287 w 3445715"/>
                <a:gd name="connsiteY8" fmla="*/ 2683029 h 2743626"/>
                <a:gd name="connsiteX9" fmla="*/ 2072658 w 3445715"/>
                <a:gd name="connsiteY9" fmla="*/ 2743626 h 2743626"/>
                <a:gd name="connsiteX10" fmla="*/ 1056437 w 3445715"/>
                <a:gd name="connsiteY10" fmla="*/ 2743626 h 2743626"/>
                <a:gd name="connsiteX11" fmla="*/ 1001237 w 3445715"/>
                <a:gd name="connsiteY11" fmla="*/ 2654991 h 2743626"/>
                <a:gd name="connsiteX12" fmla="*/ 1219933 w 3445715"/>
                <a:gd name="connsiteY12" fmla="*/ 2201102 h 2743626"/>
                <a:gd name="connsiteX13" fmla="*/ 32566 w 3445715"/>
                <a:gd name="connsiteY13" fmla="*/ 2201102 h 2743626"/>
                <a:gd name="connsiteX14" fmla="*/ 0 w 3445715"/>
                <a:gd name="connsiteY14" fmla="*/ 2167656 h 2743626"/>
                <a:gd name="connsiteX15" fmla="*/ 0 w 3445715"/>
                <a:gd name="connsiteY15" fmla="*/ 32542 h 2743626"/>
                <a:gd name="connsiteX16" fmla="*/ 32566 w 3445715"/>
                <a:gd name="connsiteY16" fmla="*/ 0 h 274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45715" h="2743626">
                  <a:moveTo>
                    <a:pt x="32566" y="0"/>
                  </a:moveTo>
                  <a:lnTo>
                    <a:pt x="3412243" y="0"/>
                  </a:lnTo>
                  <a:cubicBezTo>
                    <a:pt x="3430336" y="0"/>
                    <a:pt x="3445715" y="14463"/>
                    <a:pt x="3445715" y="32542"/>
                  </a:cubicBezTo>
                  <a:lnTo>
                    <a:pt x="3445715" y="2167656"/>
                  </a:lnTo>
                  <a:cubicBezTo>
                    <a:pt x="3445715" y="2186639"/>
                    <a:pt x="3430336" y="2201102"/>
                    <a:pt x="3412243" y="2201102"/>
                  </a:cubicBezTo>
                  <a:lnTo>
                    <a:pt x="1917811" y="2201102"/>
                  </a:lnTo>
                  <a:lnTo>
                    <a:pt x="1675400" y="2623336"/>
                  </a:lnTo>
                  <a:lnTo>
                    <a:pt x="2072658" y="2623336"/>
                  </a:lnTo>
                  <a:cubicBezTo>
                    <a:pt x="2107045" y="2623336"/>
                    <a:pt x="2133287" y="2649564"/>
                    <a:pt x="2133287" y="2683029"/>
                  </a:cubicBezTo>
                  <a:cubicBezTo>
                    <a:pt x="2133287" y="2716493"/>
                    <a:pt x="2107045" y="2743626"/>
                    <a:pt x="2072658" y="2743626"/>
                  </a:cubicBezTo>
                  <a:lnTo>
                    <a:pt x="1056437" y="2743626"/>
                  </a:lnTo>
                  <a:cubicBezTo>
                    <a:pt x="1011191" y="2743626"/>
                    <a:pt x="981329" y="2695691"/>
                    <a:pt x="1001237" y="2654991"/>
                  </a:cubicBezTo>
                  <a:lnTo>
                    <a:pt x="1219933" y="2201102"/>
                  </a:lnTo>
                  <a:lnTo>
                    <a:pt x="32566" y="2201102"/>
                  </a:lnTo>
                  <a:cubicBezTo>
                    <a:pt x="14474" y="2201102"/>
                    <a:pt x="0" y="2186639"/>
                    <a:pt x="0" y="2167656"/>
                  </a:cubicBezTo>
                  <a:lnTo>
                    <a:pt x="0" y="32542"/>
                  </a:lnTo>
                  <a:cubicBezTo>
                    <a:pt x="0" y="14463"/>
                    <a:pt x="14474" y="0"/>
                    <a:pt x="325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B13EC1-7978-408B-BCF4-F52377F2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483" y="7331138"/>
              <a:ext cx="766908" cy="147597"/>
            </a:xfrm>
            <a:custGeom>
              <a:avLst/>
              <a:gdLst>
                <a:gd name="connsiteX0" fmla="*/ 68499 w 766908"/>
                <a:gd name="connsiteY0" fmla="*/ 0 h 147597"/>
                <a:gd name="connsiteX1" fmla="*/ 766908 w 766908"/>
                <a:gd name="connsiteY1" fmla="*/ 0 h 147597"/>
                <a:gd name="connsiteX2" fmla="*/ 682395 w 766908"/>
                <a:gd name="connsiteY2" fmla="*/ 147597 h 147597"/>
                <a:gd name="connsiteX3" fmla="*/ 0 w 766908"/>
                <a:gd name="connsiteY3" fmla="*/ 142155 h 1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908" h="147597">
                  <a:moveTo>
                    <a:pt x="68499" y="0"/>
                  </a:moveTo>
                  <a:lnTo>
                    <a:pt x="766908" y="0"/>
                  </a:lnTo>
                  <a:lnTo>
                    <a:pt x="682395" y="147597"/>
                  </a:lnTo>
                  <a:lnTo>
                    <a:pt x="0" y="142155"/>
                  </a:lnTo>
                  <a:close/>
                </a:path>
              </a:pathLst>
            </a:custGeom>
            <a:solidFill>
              <a:srgbClr val="111340">
                <a:alpha val="31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489C334-485A-4FA9-9DDF-99CED4738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273" y="5249710"/>
              <a:ext cx="3187326" cy="1731288"/>
            </a:xfrm>
            <a:custGeom>
              <a:avLst/>
              <a:gdLst>
                <a:gd name="T0" fmla="*/ 3488 w 3525"/>
                <a:gd name="T1" fmla="*/ 1915 h 1916"/>
                <a:gd name="T2" fmla="*/ 36 w 3525"/>
                <a:gd name="T3" fmla="*/ 1915 h 1916"/>
                <a:gd name="T4" fmla="*/ 36 w 3525"/>
                <a:gd name="T5" fmla="*/ 1915 h 1916"/>
                <a:gd name="T6" fmla="*/ 0 w 3525"/>
                <a:gd name="T7" fmla="*/ 1879 h 1916"/>
                <a:gd name="T8" fmla="*/ 0 w 3525"/>
                <a:gd name="T9" fmla="*/ 37 h 1916"/>
                <a:gd name="T10" fmla="*/ 0 w 3525"/>
                <a:gd name="T11" fmla="*/ 37 h 1916"/>
                <a:gd name="T12" fmla="*/ 36 w 3525"/>
                <a:gd name="T13" fmla="*/ 0 h 1916"/>
                <a:gd name="T14" fmla="*/ 3488 w 3525"/>
                <a:gd name="T15" fmla="*/ 0 h 1916"/>
                <a:gd name="T16" fmla="*/ 3488 w 3525"/>
                <a:gd name="T17" fmla="*/ 0 h 1916"/>
                <a:gd name="T18" fmla="*/ 3524 w 3525"/>
                <a:gd name="T19" fmla="*/ 37 h 1916"/>
                <a:gd name="T20" fmla="*/ 3524 w 3525"/>
                <a:gd name="T21" fmla="*/ 1879 h 1916"/>
                <a:gd name="T22" fmla="*/ 3524 w 3525"/>
                <a:gd name="T23" fmla="*/ 1879 h 1916"/>
                <a:gd name="T24" fmla="*/ 3488 w 3525"/>
                <a:gd name="T25" fmla="*/ 1915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25" h="1916">
                  <a:moveTo>
                    <a:pt x="3488" y="1915"/>
                  </a:moveTo>
                  <a:lnTo>
                    <a:pt x="36" y="1915"/>
                  </a:lnTo>
                  <a:lnTo>
                    <a:pt x="36" y="1915"/>
                  </a:lnTo>
                  <a:cubicBezTo>
                    <a:pt x="16" y="1915"/>
                    <a:pt x="0" y="1899"/>
                    <a:pt x="0" y="1879"/>
                  </a:cubicBezTo>
                  <a:lnTo>
                    <a:pt x="0" y="37"/>
                  </a:lnTo>
                  <a:lnTo>
                    <a:pt x="0" y="37"/>
                  </a:lnTo>
                  <a:cubicBezTo>
                    <a:pt x="0" y="16"/>
                    <a:pt x="16" y="0"/>
                    <a:pt x="36" y="0"/>
                  </a:cubicBezTo>
                  <a:lnTo>
                    <a:pt x="3488" y="0"/>
                  </a:lnTo>
                  <a:lnTo>
                    <a:pt x="3488" y="0"/>
                  </a:lnTo>
                  <a:cubicBezTo>
                    <a:pt x="3508" y="0"/>
                    <a:pt x="3524" y="16"/>
                    <a:pt x="3524" y="37"/>
                  </a:cubicBezTo>
                  <a:lnTo>
                    <a:pt x="3524" y="1879"/>
                  </a:lnTo>
                  <a:lnTo>
                    <a:pt x="3524" y="1879"/>
                  </a:lnTo>
                  <a:cubicBezTo>
                    <a:pt x="3524" y="1899"/>
                    <a:pt x="3508" y="1915"/>
                    <a:pt x="3488" y="191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8576D43B-C182-4015-888C-611DD4C7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5601" y="6398583"/>
              <a:ext cx="127653" cy="386948"/>
            </a:xfrm>
            <a:custGeom>
              <a:avLst/>
              <a:gdLst>
                <a:gd name="T0" fmla="*/ 141 w 142"/>
                <a:gd name="T1" fmla="*/ 427 h 428"/>
                <a:gd name="T2" fmla="*/ 0 w 142"/>
                <a:gd name="T3" fmla="*/ 427 h 428"/>
                <a:gd name="T4" fmla="*/ 0 w 142"/>
                <a:gd name="T5" fmla="*/ 0 h 428"/>
                <a:gd name="T6" fmla="*/ 141 w 142"/>
                <a:gd name="T7" fmla="*/ 0 h 428"/>
                <a:gd name="T8" fmla="*/ 141 w 142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428">
                  <a:moveTo>
                    <a:pt x="141" y="427"/>
                  </a:moveTo>
                  <a:lnTo>
                    <a:pt x="0" y="427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1" y="42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C18D01A2-D8EB-48D5-AAAF-2A2FB1E4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4896" y="6258964"/>
              <a:ext cx="127653" cy="526567"/>
            </a:xfrm>
            <a:custGeom>
              <a:avLst/>
              <a:gdLst>
                <a:gd name="T0" fmla="*/ 140 w 141"/>
                <a:gd name="T1" fmla="*/ 580 h 581"/>
                <a:gd name="T2" fmla="*/ 0 w 141"/>
                <a:gd name="T3" fmla="*/ 580 h 581"/>
                <a:gd name="T4" fmla="*/ 0 w 141"/>
                <a:gd name="T5" fmla="*/ 0 h 581"/>
                <a:gd name="T6" fmla="*/ 140 w 141"/>
                <a:gd name="T7" fmla="*/ 0 h 581"/>
                <a:gd name="T8" fmla="*/ 140 w 141"/>
                <a:gd name="T9" fmla="*/ 58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581">
                  <a:moveTo>
                    <a:pt x="140" y="580"/>
                  </a:moveTo>
                  <a:lnTo>
                    <a:pt x="0" y="58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58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14673CB8-1CCB-47EC-84D5-1C90C96AE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201" y="6111365"/>
              <a:ext cx="127653" cy="674166"/>
            </a:xfrm>
            <a:custGeom>
              <a:avLst/>
              <a:gdLst>
                <a:gd name="T0" fmla="*/ 141 w 142"/>
                <a:gd name="T1" fmla="*/ 746 h 747"/>
                <a:gd name="T2" fmla="*/ 0 w 142"/>
                <a:gd name="T3" fmla="*/ 746 h 747"/>
                <a:gd name="T4" fmla="*/ 0 w 142"/>
                <a:gd name="T5" fmla="*/ 0 h 747"/>
                <a:gd name="T6" fmla="*/ 141 w 142"/>
                <a:gd name="T7" fmla="*/ 0 h 747"/>
                <a:gd name="T8" fmla="*/ 141 w 142"/>
                <a:gd name="T9" fmla="*/ 746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747">
                  <a:moveTo>
                    <a:pt x="141" y="746"/>
                  </a:moveTo>
                  <a:lnTo>
                    <a:pt x="0" y="746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1" y="74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8974DAB7-BE1A-4834-B9AB-2629FDEBA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5506" y="5923876"/>
              <a:ext cx="127653" cy="861655"/>
            </a:xfrm>
            <a:custGeom>
              <a:avLst/>
              <a:gdLst>
                <a:gd name="T0" fmla="*/ 141 w 142"/>
                <a:gd name="T1" fmla="*/ 953 h 954"/>
                <a:gd name="T2" fmla="*/ 0 w 142"/>
                <a:gd name="T3" fmla="*/ 953 h 954"/>
                <a:gd name="T4" fmla="*/ 0 w 142"/>
                <a:gd name="T5" fmla="*/ 0 h 954"/>
                <a:gd name="T6" fmla="*/ 141 w 142"/>
                <a:gd name="T7" fmla="*/ 0 h 954"/>
                <a:gd name="T8" fmla="*/ 141 w 142"/>
                <a:gd name="T9" fmla="*/ 953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54">
                  <a:moveTo>
                    <a:pt x="141" y="953"/>
                  </a:moveTo>
                  <a:lnTo>
                    <a:pt x="0" y="953"/>
                  </a:lnTo>
                  <a:lnTo>
                    <a:pt x="0" y="0"/>
                  </a:lnTo>
                  <a:lnTo>
                    <a:pt x="141" y="0"/>
                  </a:lnTo>
                  <a:lnTo>
                    <a:pt x="141" y="95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F98641E-6E62-487B-8B99-3E6A0B032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705" y="6398583"/>
              <a:ext cx="127653" cy="386948"/>
            </a:xfrm>
            <a:custGeom>
              <a:avLst/>
              <a:gdLst>
                <a:gd name="T0" fmla="*/ 0 w 143"/>
                <a:gd name="T1" fmla="*/ 427 h 428"/>
                <a:gd name="T2" fmla="*/ 142 w 143"/>
                <a:gd name="T3" fmla="*/ 427 h 428"/>
                <a:gd name="T4" fmla="*/ 142 w 143"/>
                <a:gd name="T5" fmla="*/ 0 h 428"/>
                <a:gd name="T6" fmla="*/ 0 w 143"/>
                <a:gd name="T7" fmla="*/ 0 h 428"/>
                <a:gd name="T8" fmla="*/ 0 w 143"/>
                <a:gd name="T9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428">
                  <a:moveTo>
                    <a:pt x="0" y="427"/>
                  </a:moveTo>
                  <a:lnTo>
                    <a:pt x="142" y="427"/>
                  </a:lnTo>
                  <a:lnTo>
                    <a:pt x="142" y="0"/>
                  </a:lnTo>
                  <a:lnTo>
                    <a:pt x="0" y="0"/>
                  </a:lnTo>
                  <a:lnTo>
                    <a:pt x="0" y="42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38B0622A-65F8-4AAA-BADD-64E8D7EC6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9400" y="6258964"/>
              <a:ext cx="127653" cy="526567"/>
            </a:xfrm>
            <a:custGeom>
              <a:avLst/>
              <a:gdLst>
                <a:gd name="T0" fmla="*/ 0 w 141"/>
                <a:gd name="T1" fmla="*/ 580 h 581"/>
                <a:gd name="T2" fmla="*/ 140 w 141"/>
                <a:gd name="T3" fmla="*/ 580 h 581"/>
                <a:gd name="T4" fmla="*/ 140 w 141"/>
                <a:gd name="T5" fmla="*/ 0 h 581"/>
                <a:gd name="T6" fmla="*/ 0 w 141"/>
                <a:gd name="T7" fmla="*/ 0 h 581"/>
                <a:gd name="T8" fmla="*/ 0 w 141"/>
                <a:gd name="T9" fmla="*/ 58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581">
                  <a:moveTo>
                    <a:pt x="0" y="580"/>
                  </a:moveTo>
                  <a:lnTo>
                    <a:pt x="140" y="580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58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5D7F7CA-31FC-4405-8C8B-03B7E4DA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4095" y="6111365"/>
              <a:ext cx="127653" cy="674166"/>
            </a:xfrm>
            <a:custGeom>
              <a:avLst/>
              <a:gdLst>
                <a:gd name="T0" fmla="*/ 0 w 142"/>
                <a:gd name="T1" fmla="*/ 746 h 747"/>
                <a:gd name="T2" fmla="*/ 141 w 142"/>
                <a:gd name="T3" fmla="*/ 746 h 747"/>
                <a:gd name="T4" fmla="*/ 141 w 142"/>
                <a:gd name="T5" fmla="*/ 0 h 747"/>
                <a:gd name="T6" fmla="*/ 0 w 142"/>
                <a:gd name="T7" fmla="*/ 0 h 747"/>
                <a:gd name="T8" fmla="*/ 0 w 142"/>
                <a:gd name="T9" fmla="*/ 746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747">
                  <a:moveTo>
                    <a:pt x="0" y="746"/>
                  </a:moveTo>
                  <a:lnTo>
                    <a:pt x="141" y="746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746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2D10AE0-FAF8-4BCE-9949-74BA475F3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799" y="5923876"/>
              <a:ext cx="127653" cy="861655"/>
            </a:xfrm>
            <a:custGeom>
              <a:avLst/>
              <a:gdLst>
                <a:gd name="T0" fmla="*/ 0 w 142"/>
                <a:gd name="T1" fmla="*/ 953 h 954"/>
                <a:gd name="T2" fmla="*/ 141 w 142"/>
                <a:gd name="T3" fmla="*/ 953 h 954"/>
                <a:gd name="T4" fmla="*/ 141 w 142"/>
                <a:gd name="T5" fmla="*/ 0 h 954"/>
                <a:gd name="T6" fmla="*/ 0 w 142"/>
                <a:gd name="T7" fmla="*/ 0 h 954"/>
                <a:gd name="T8" fmla="*/ 0 w 142"/>
                <a:gd name="T9" fmla="*/ 953 h 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54">
                  <a:moveTo>
                    <a:pt x="0" y="953"/>
                  </a:moveTo>
                  <a:lnTo>
                    <a:pt x="141" y="953"/>
                  </a:lnTo>
                  <a:lnTo>
                    <a:pt x="141" y="0"/>
                  </a:lnTo>
                  <a:lnTo>
                    <a:pt x="0" y="0"/>
                  </a:lnTo>
                  <a:lnTo>
                    <a:pt x="0" y="95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FCF179D2-108D-4B05-ABDB-A6635C46C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361" y="6777553"/>
              <a:ext cx="2553051" cy="15957"/>
            </a:xfrm>
            <a:custGeom>
              <a:avLst/>
              <a:gdLst>
                <a:gd name="T0" fmla="*/ 2814 w 2824"/>
                <a:gd name="T1" fmla="*/ 17 h 18"/>
                <a:gd name="T2" fmla="*/ 9 w 2824"/>
                <a:gd name="T3" fmla="*/ 17 h 18"/>
                <a:gd name="T4" fmla="*/ 9 w 2824"/>
                <a:gd name="T5" fmla="*/ 17 h 18"/>
                <a:gd name="T6" fmla="*/ 0 w 2824"/>
                <a:gd name="T7" fmla="*/ 8 h 18"/>
                <a:gd name="T8" fmla="*/ 0 w 2824"/>
                <a:gd name="T9" fmla="*/ 8 h 18"/>
                <a:gd name="T10" fmla="*/ 9 w 2824"/>
                <a:gd name="T11" fmla="*/ 0 h 18"/>
                <a:gd name="T12" fmla="*/ 2814 w 2824"/>
                <a:gd name="T13" fmla="*/ 0 h 18"/>
                <a:gd name="T14" fmla="*/ 2814 w 2824"/>
                <a:gd name="T15" fmla="*/ 0 h 18"/>
                <a:gd name="T16" fmla="*/ 2823 w 2824"/>
                <a:gd name="T17" fmla="*/ 8 h 18"/>
                <a:gd name="T18" fmla="*/ 2823 w 2824"/>
                <a:gd name="T19" fmla="*/ 8 h 18"/>
                <a:gd name="T20" fmla="*/ 2814 w 2824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24" h="18">
                  <a:moveTo>
                    <a:pt x="2814" y="17"/>
                  </a:moveTo>
                  <a:lnTo>
                    <a:pt x="9" y="17"/>
                  </a:lnTo>
                  <a:lnTo>
                    <a:pt x="9" y="17"/>
                  </a:lnTo>
                  <a:cubicBezTo>
                    <a:pt x="4" y="17"/>
                    <a:pt x="0" y="13"/>
                    <a:pt x="0" y="8"/>
                  </a:cubicBezTo>
                  <a:lnTo>
                    <a:pt x="0" y="8"/>
                  </a:lnTo>
                  <a:cubicBezTo>
                    <a:pt x="0" y="4"/>
                    <a:pt x="4" y="0"/>
                    <a:pt x="9" y="0"/>
                  </a:cubicBezTo>
                  <a:lnTo>
                    <a:pt x="2814" y="0"/>
                  </a:lnTo>
                  <a:lnTo>
                    <a:pt x="2814" y="0"/>
                  </a:lnTo>
                  <a:cubicBezTo>
                    <a:pt x="2819" y="0"/>
                    <a:pt x="2823" y="4"/>
                    <a:pt x="2823" y="8"/>
                  </a:cubicBezTo>
                  <a:lnTo>
                    <a:pt x="2823" y="8"/>
                  </a:lnTo>
                  <a:cubicBezTo>
                    <a:pt x="2823" y="13"/>
                    <a:pt x="2819" y="17"/>
                    <a:pt x="2814" y="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9FA387D-CF79-4B80-9FD2-1B5720FCA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964" y="5528950"/>
              <a:ext cx="722034" cy="422849"/>
            </a:xfrm>
            <a:custGeom>
              <a:avLst/>
              <a:gdLst>
                <a:gd name="T0" fmla="*/ 694 w 798"/>
                <a:gd name="T1" fmla="*/ 159 h 469"/>
                <a:gd name="T2" fmla="*/ 692 w 798"/>
                <a:gd name="T3" fmla="*/ 107 h 469"/>
                <a:gd name="T4" fmla="*/ 676 w 798"/>
                <a:gd name="T5" fmla="*/ 111 h 469"/>
                <a:gd name="T6" fmla="*/ 663 w 798"/>
                <a:gd name="T7" fmla="*/ 90 h 469"/>
                <a:gd name="T8" fmla="*/ 305 w 798"/>
                <a:gd name="T9" fmla="*/ 1 h 469"/>
                <a:gd name="T10" fmla="*/ 169 w 798"/>
                <a:gd name="T11" fmla="*/ 64 h 469"/>
                <a:gd name="T12" fmla="*/ 62 w 798"/>
                <a:gd name="T13" fmla="*/ 101 h 469"/>
                <a:gd name="T14" fmla="*/ 43 w 798"/>
                <a:gd name="T15" fmla="*/ 133 h 469"/>
                <a:gd name="T16" fmla="*/ 32 w 798"/>
                <a:gd name="T17" fmla="*/ 164 h 469"/>
                <a:gd name="T18" fmla="*/ 28 w 798"/>
                <a:gd name="T19" fmla="*/ 248 h 469"/>
                <a:gd name="T20" fmla="*/ 27 w 798"/>
                <a:gd name="T21" fmla="*/ 308 h 469"/>
                <a:gd name="T22" fmla="*/ 32 w 798"/>
                <a:gd name="T23" fmla="*/ 317 h 469"/>
                <a:gd name="T24" fmla="*/ 52 w 798"/>
                <a:gd name="T25" fmla="*/ 327 h 469"/>
                <a:gd name="T26" fmla="*/ 80 w 798"/>
                <a:gd name="T27" fmla="*/ 324 h 469"/>
                <a:gd name="T28" fmla="*/ 81 w 798"/>
                <a:gd name="T29" fmla="*/ 324 h 469"/>
                <a:gd name="T30" fmla="*/ 164 w 798"/>
                <a:gd name="T31" fmla="*/ 229 h 469"/>
                <a:gd name="T32" fmla="*/ 100 w 798"/>
                <a:gd name="T33" fmla="*/ 422 h 469"/>
                <a:gd name="T34" fmla="*/ 38 w 798"/>
                <a:gd name="T35" fmla="*/ 453 h 469"/>
                <a:gd name="T36" fmla="*/ 42 w 798"/>
                <a:gd name="T37" fmla="*/ 468 h 469"/>
                <a:gd name="T38" fmla="*/ 173 w 798"/>
                <a:gd name="T39" fmla="*/ 468 h 469"/>
                <a:gd name="T40" fmla="*/ 179 w 798"/>
                <a:gd name="T41" fmla="*/ 464 h 469"/>
                <a:gd name="T42" fmla="*/ 267 w 798"/>
                <a:gd name="T43" fmla="*/ 334 h 469"/>
                <a:gd name="T44" fmla="*/ 286 w 798"/>
                <a:gd name="T45" fmla="*/ 431 h 469"/>
                <a:gd name="T46" fmla="*/ 219 w 798"/>
                <a:gd name="T47" fmla="*/ 462 h 469"/>
                <a:gd name="T48" fmla="*/ 344 w 798"/>
                <a:gd name="T49" fmla="*/ 468 h 469"/>
                <a:gd name="T50" fmla="*/ 357 w 798"/>
                <a:gd name="T51" fmla="*/ 458 h 469"/>
                <a:gd name="T52" fmla="*/ 469 w 798"/>
                <a:gd name="T53" fmla="*/ 285 h 469"/>
                <a:gd name="T54" fmla="*/ 470 w 798"/>
                <a:gd name="T55" fmla="*/ 284 h 469"/>
                <a:gd name="T56" fmla="*/ 531 w 798"/>
                <a:gd name="T57" fmla="*/ 434 h 469"/>
                <a:gd name="T58" fmla="*/ 484 w 798"/>
                <a:gd name="T59" fmla="*/ 461 h 469"/>
                <a:gd name="T60" fmla="*/ 486 w 798"/>
                <a:gd name="T61" fmla="*/ 468 h 469"/>
                <a:gd name="T62" fmla="*/ 634 w 798"/>
                <a:gd name="T63" fmla="*/ 468 h 469"/>
                <a:gd name="T64" fmla="*/ 637 w 798"/>
                <a:gd name="T65" fmla="*/ 464 h 469"/>
                <a:gd name="T66" fmla="*/ 657 w 798"/>
                <a:gd name="T67" fmla="*/ 338 h 469"/>
                <a:gd name="T68" fmla="*/ 685 w 798"/>
                <a:gd name="T69" fmla="*/ 376 h 469"/>
                <a:gd name="T70" fmla="*/ 713 w 798"/>
                <a:gd name="T71" fmla="*/ 427 h 469"/>
                <a:gd name="T72" fmla="*/ 671 w 798"/>
                <a:gd name="T73" fmla="*/ 462 h 469"/>
                <a:gd name="T74" fmla="*/ 753 w 798"/>
                <a:gd name="T75" fmla="*/ 468 h 469"/>
                <a:gd name="T76" fmla="*/ 757 w 798"/>
                <a:gd name="T77" fmla="*/ 466 h 469"/>
                <a:gd name="T78" fmla="*/ 797 w 798"/>
                <a:gd name="T79" fmla="*/ 39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8" h="469">
                  <a:moveTo>
                    <a:pt x="694" y="159"/>
                  </a:moveTo>
                  <a:lnTo>
                    <a:pt x="694" y="159"/>
                  </a:lnTo>
                  <a:cubicBezTo>
                    <a:pt x="705" y="150"/>
                    <a:pt x="706" y="118"/>
                    <a:pt x="692" y="107"/>
                  </a:cubicBezTo>
                  <a:lnTo>
                    <a:pt x="692" y="107"/>
                  </a:lnTo>
                  <a:cubicBezTo>
                    <a:pt x="685" y="102"/>
                    <a:pt x="679" y="106"/>
                    <a:pt x="676" y="111"/>
                  </a:cubicBezTo>
                  <a:lnTo>
                    <a:pt x="676" y="111"/>
                  </a:lnTo>
                  <a:cubicBezTo>
                    <a:pt x="672" y="102"/>
                    <a:pt x="667" y="96"/>
                    <a:pt x="663" y="90"/>
                  </a:cubicBezTo>
                  <a:lnTo>
                    <a:pt x="663" y="90"/>
                  </a:lnTo>
                  <a:cubicBezTo>
                    <a:pt x="614" y="32"/>
                    <a:pt x="358" y="2"/>
                    <a:pt x="305" y="1"/>
                  </a:cubicBezTo>
                  <a:lnTo>
                    <a:pt x="305" y="1"/>
                  </a:lnTo>
                  <a:cubicBezTo>
                    <a:pt x="252" y="0"/>
                    <a:pt x="234" y="26"/>
                    <a:pt x="169" y="64"/>
                  </a:cubicBezTo>
                  <a:lnTo>
                    <a:pt x="169" y="64"/>
                  </a:lnTo>
                  <a:cubicBezTo>
                    <a:pt x="103" y="103"/>
                    <a:pt x="91" y="106"/>
                    <a:pt x="62" y="101"/>
                  </a:cubicBezTo>
                  <a:lnTo>
                    <a:pt x="62" y="101"/>
                  </a:lnTo>
                  <a:cubicBezTo>
                    <a:pt x="34" y="96"/>
                    <a:pt x="37" y="109"/>
                    <a:pt x="43" y="133"/>
                  </a:cubicBezTo>
                  <a:lnTo>
                    <a:pt x="43" y="133"/>
                  </a:lnTo>
                  <a:cubicBezTo>
                    <a:pt x="49" y="156"/>
                    <a:pt x="32" y="164"/>
                    <a:pt x="32" y="164"/>
                  </a:cubicBezTo>
                  <a:lnTo>
                    <a:pt x="32" y="164"/>
                  </a:lnTo>
                  <a:cubicBezTo>
                    <a:pt x="0" y="192"/>
                    <a:pt x="19" y="228"/>
                    <a:pt x="28" y="248"/>
                  </a:cubicBezTo>
                  <a:lnTo>
                    <a:pt x="28" y="248"/>
                  </a:lnTo>
                  <a:cubicBezTo>
                    <a:pt x="35" y="263"/>
                    <a:pt x="30" y="293"/>
                    <a:pt x="27" y="308"/>
                  </a:cubicBezTo>
                  <a:lnTo>
                    <a:pt x="27" y="308"/>
                  </a:lnTo>
                  <a:cubicBezTo>
                    <a:pt x="26" y="311"/>
                    <a:pt x="28" y="315"/>
                    <a:pt x="32" y="317"/>
                  </a:cubicBezTo>
                  <a:lnTo>
                    <a:pt x="32" y="317"/>
                  </a:lnTo>
                  <a:cubicBezTo>
                    <a:pt x="38" y="320"/>
                    <a:pt x="45" y="324"/>
                    <a:pt x="52" y="327"/>
                  </a:cubicBezTo>
                  <a:lnTo>
                    <a:pt x="52" y="327"/>
                  </a:lnTo>
                  <a:cubicBezTo>
                    <a:pt x="61" y="331"/>
                    <a:pt x="72" y="330"/>
                    <a:pt x="80" y="324"/>
                  </a:cubicBezTo>
                  <a:lnTo>
                    <a:pt x="80" y="324"/>
                  </a:lnTo>
                  <a:cubicBezTo>
                    <a:pt x="80" y="324"/>
                    <a:pt x="80" y="324"/>
                    <a:pt x="81" y="324"/>
                  </a:cubicBezTo>
                  <a:lnTo>
                    <a:pt x="81" y="324"/>
                  </a:lnTo>
                  <a:cubicBezTo>
                    <a:pt x="114" y="297"/>
                    <a:pt x="140" y="262"/>
                    <a:pt x="159" y="223"/>
                  </a:cubicBezTo>
                  <a:lnTo>
                    <a:pt x="164" y="229"/>
                  </a:lnTo>
                  <a:lnTo>
                    <a:pt x="164" y="229"/>
                  </a:lnTo>
                  <a:cubicBezTo>
                    <a:pt x="164" y="229"/>
                    <a:pt x="145" y="387"/>
                    <a:pt x="100" y="422"/>
                  </a:cubicBezTo>
                  <a:lnTo>
                    <a:pt x="100" y="422"/>
                  </a:lnTo>
                  <a:cubicBezTo>
                    <a:pt x="69" y="447"/>
                    <a:pt x="48" y="447"/>
                    <a:pt x="38" y="453"/>
                  </a:cubicBezTo>
                  <a:lnTo>
                    <a:pt x="38" y="453"/>
                  </a:lnTo>
                  <a:cubicBezTo>
                    <a:pt x="32" y="458"/>
                    <a:pt x="34" y="468"/>
                    <a:pt x="42" y="468"/>
                  </a:cubicBezTo>
                  <a:lnTo>
                    <a:pt x="173" y="468"/>
                  </a:lnTo>
                  <a:lnTo>
                    <a:pt x="173" y="468"/>
                  </a:lnTo>
                  <a:cubicBezTo>
                    <a:pt x="176" y="468"/>
                    <a:pt x="178" y="466"/>
                    <a:pt x="179" y="464"/>
                  </a:cubicBezTo>
                  <a:lnTo>
                    <a:pt x="179" y="464"/>
                  </a:lnTo>
                  <a:cubicBezTo>
                    <a:pt x="188" y="448"/>
                    <a:pt x="219" y="378"/>
                    <a:pt x="267" y="334"/>
                  </a:cubicBezTo>
                  <a:lnTo>
                    <a:pt x="267" y="334"/>
                  </a:lnTo>
                  <a:cubicBezTo>
                    <a:pt x="283" y="376"/>
                    <a:pt x="285" y="418"/>
                    <a:pt x="286" y="431"/>
                  </a:cubicBezTo>
                  <a:lnTo>
                    <a:pt x="286" y="431"/>
                  </a:lnTo>
                  <a:cubicBezTo>
                    <a:pt x="252" y="436"/>
                    <a:pt x="229" y="452"/>
                    <a:pt x="219" y="462"/>
                  </a:cubicBezTo>
                  <a:lnTo>
                    <a:pt x="219" y="462"/>
                  </a:lnTo>
                  <a:cubicBezTo>
                    <a:pt x="217" y="464"/>
                    <a:pt x="218" y="468"/>
                    <a:pt x="221" y="468"/>
                  </a:cubicBezTo>
                  <a:lnTo>
                    <a:pt x="344" y="468"/>
                  </a:lnTo>
                  <a:lnTo>
                    <a:pt x="344" y="468"/>
                  </a:lnTo>
                  <a:cubicBezTo>
                    <a:pt x="350" y="468"/>
                    <a:pt x="355" y="464"/>
                    <a:pt x="357" y="458"/>
                  </a:cubicBezTo>
                  <a:lnTo>
                    <a:pt x="357" y="458"/>
                  </a:lnTo>
                  <a:cubicBezTo>
                    <a:pt x="381" y="375"/>
                    <a:pt x="469" y="285"/>
                    <a:pt x="469" y="285"/>
                  </a:cubicBezTo>
                  <a:lnTo>
                    <a:pt x="469" y="285"/>
                  </a:lnTo>
                  <a:cubicBezTo>
                    <a:pt x="470" y="285"/>
                    <a:pt x="470" y="285"/>
                    <a:pt x="470" y="284"/>
                  </a:cubicBezTo>
                  <a:lnTo>
                    <a:pt x="470" y="284"/>
                  </a:lnTo>
                  <a:cubicBezTo>
                    <a:pt x="490" y="313"/>
                    <a:pt x="523" y="371"/>
                    <a:pt x="531" y="434"/>
                  </a:cubicBezTo>
                  <a:lnTo>
                    <a:pt x="531" y="434"/>
                  </a:lnTo>
                  <a:cubicBezTo>
                    <a:pt x="531" y="434"/>
                    <a:pt x="498" y="444"/>
                    <a:pt x="484" y="461"/>
                  </a:cubicBezTo>
                  <a:lnTo>
                    <a:pt x="484" y="461"/>
                  </a:lnTo>
                  <a:cubicBezTo>
                    <a:pt x="482" y="464"/>
                    <a:pt x="483" y="468"/>
                    <a:pt x="486" y="468"/>
                  </a:cubicBezTo>
                  <a:lnTo>
                    <a:pt x="634" y="468"/>
                  </a:lnTo>
                  <a:lnTo>
                    <a:pt x="634" y="468"/>
                  </a:lnTo>
                  <a:cubicBezTo>
                    <a:pt x="636" y="468"/>
                    <a:pt x="637" y="466"/>
                    <a:pt x="637" y="464"/>
                  </a:cubicBezTo>
                  <a:lnTo>
                    <a:pt x="637" y="464"/>
                  </a:lnTo>
                  <a:cubicBezTo>
                    <a:pt x="636" y="447"/>
                    <a:pt x="634" y="380"/>
                    <a:pt x="657" y="338"/>
                  </a:cubicBezTo>
                  <a:lnTo>
                    <a:pt x="657" y="338"/>
                  </a:lnTo>
                  <a:cubicBezTo>
                    <a:pt x="667" y="349"/>
                    <a:pt x="677" y="361"/>
                    <a:pt x="685" y="376"/>
                  </a:cubicBezTo>
                  <a:lnTo>
                    <a:pt x="685" y="376"/>
                  </a:lnTo>
                  <a:cubicBezTo>
                    <a:pt x="703" y="404"/>
                    <a:pt x="713" y="427"/>
                    <a:pt x="713" y="427"/>
                  </a:cubicBezTo>
                  <a:lnTo>
                    <a:pt x="713" y="427"/>
                  </a:lnTo>
                  <a:cubicBezTo>
                    <a:pt x="689" y="431"/>
                    <a:pt x="676" y="452"/>
                    <a:pt x="671" y="462"/>
                  </a:cubicBezTo>
                  <a:lnTo>
                    <a:pt x="671" y="462"/>
                  </a:lnTo>
                  <a:cubicBezTo>
                    <a:pt x="669" y="464"/>
                    <a:pt x="672" y="468"/>
                    <a:pt x="674" y="468"/>
                  </a:cubicBezTo>
                  <a:lnTo>
                    <a:pt x="753" y="468"/>
                  </a:lnTo>
                  <a:lnTo>
                    <a:pt x="753" y="468"/>
                  </a:lnTo>
                  <a:cubicBezTo>
                    <a:pt x="755" y="468"/>
                    <a:pt x="756" y="467"/>
                    <a:pt x="757" y="466"/>
                  </a:cubicBezTo>
                  <a:lnTo>
                    <a:pt x="797" y="394"/>
                  </a:lnTo>
                  <a:lnTo>
                    <a:pt x="797" y="394"/>
                  </a:lnTo>
                  <a:cubicBezTo>
                    <a:pt x="737" y="368"/>
                    <a:pt x="719" y="245"/>
                    <a:pt x="694" y="15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54ADCB1D-ED00-4C9B-ABD2-574F5EDD2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796" y="5505015"/>
              <a:ext cx="710067" cy="466731"/>
            </a:xfrm>
            <a:custGeom>
              <a:avLst/>
              <a:gdLst>
                <a:gd name="T0" fmla="*/ 517 w 787"/>
                <a:gd name="T1" fmla="*/ 393 h 518"/>
                <a:gd name="T2" fmla="*/ 555 w 787"/>
                <a:gd name="T3" fmla="*/ 490 h 518"/>
                <a:gd name="T4" fmla="*/ 506 w 787"/>
                <a:gd name="T5" fmla="*/ 400 h 518"/>
                <a:gd name="T6" fmla="*/ 785 w 787"/>
                <a:gd name="T7" fmla="*/ 206 h 518"/>
                <a:gd name="T8" fmla="*/ 779 w 787"/>
                <a:gd name="T9" fmla="*/ 204 h 518"/>
                <a:gd name="T10" fmla="*/ 719 w 787"/>
                <a:gd name="T11" fmla="*/ 228 h 518"/>
                <a:gd name="T12" fmla="*/ 691 w 787"/>
                <a:gd name="T13" fmla="*/ 204 h 518"/>
                <a:gd name="T14" fmla="*/ 757 w 787"/>
                <a:gd name="T15" fmla="*/ 138 h 518"/>
                <a:gd name="T16" fmla="*/ 756 w 787"/>
                <a:gd name="T17" fmla="*/ 132 h 518"/>
                <a:gd name="T18" fmla="*/ 749 w 787"/>
                <a:gd name="T19" fmla="*/ 131 h 518"/>
                <a:gd name="T20" fmla="*/ 661 w 787"/>
                <a:gd name="T21" fmla="*/ 177 h 518"/>
                <a:gd name="T22" fmla="*/ 540 w 787"/>
                <a:gd name="T23" fmla="*/ 84 h 518"/>
                <a:gd name="T24" fmla="*/ 363 w 787"/>
                <a:gd name="T25" fmla="*/ 76 h 518"/>
                <a:gd name="T26" fmla="*/ 64 w 787"/>
                <a:gd name="T27" fmla="*/ 201 h 518"/>
                <a:gd name="T28" fmla="*/ 27 w 787"/>
                <a:gd name="T29" fmla="*/ 195 h 518"/>
                <a:gd name="T30" fmla="*/ 42 w 787"/>
                <a:gd name="T31" fmla="*/ 136 h 518"/>
                <a:gd name="T32" fmla="*/ 103 w 787"/>
                <a:gd name="T33" fmla="*/ 50 h 518"/>
                <a:gd name="T34" fmla="*/ 82 w 787"/>
                <a:gd name="T35" fmla="*/ 17 h 518"/>
                <a:gd name="T36" fmla="*/ 63 w 787"/>
                <a:gd name="T37" fmla="*/ 1 h 518"/>
                <a:gd name="T38" fmla="*/ 61 w 787"/>
                <a:gd name="T39" fmla="*/ 1 h 518"/>
                <a:gd name="T40" fmla="*/ 94 w 787"/>
                <a:gd name="T41" fmla="*/ 56 h 518"/>
                <a:gd name="T42" fmla="*/ 9 w 787"/>
                <a:gd name="T43" fmla="*/ 159 h 518"/>
                <a:gd name="T44" fmla="*/ 40 w 787"/>
                <a:gd name="T45" fmla="*/ 226 h 518"/>
                <a:gd name="T46" fmla="*/ 63 w 787"/>
                <a:gd name="T47" fmla="*/ 343 h 518"/>
                <a:gd name="T48" fmla="*/ 54 w 787"/>
                <a:gd name="T49" fmla="*/ 385 h 518"/>
                <a:gd name="T50" fmla="*/ 54 w 787"/>
                <a:gd name="T51" fmla="*/ 403 h 518"/>
                <a:gd name="T52" fmla="*/ 103 w 787"/>
                <a:gd name="T53" fmla="*/ 478 h 518"/>
                <a:gd name="T54" fmla="*/ 105 w 787"/>
                <a:gd name="T55" fmla="*/ 497 h 518"/>
                <a:gd name="T56" fmla="*/ 182 w 787"/>
                <a:gd name="T57" fmla="*/ 504 h 518"/>
                <a:gd name="T58" fmla="*/ 187 w 787"/>
                <a:gd name="T59" fmla="*/ 492 h 518"/>
                <a:gd name="T60" fmla="*/ 129 w 787"/>
                <a:gd name="T61" fmla="*/ 399 h 518"/>
                <a:gd name="T62" fmla="*/ 172 w 787"/>
                <a:gd name="T63" fmla="*/ 368 h 518"/>
                <a:gd name="T64" fmla="*/ 161 w 787"/>
                <a:gd name="T65" fmla="*/ 387 h 518"/>
                <a:gd name="T66" fmla="*/ 161 w 787"/>
                <a:gd name="T67" fmla="*/ 404 h 518"/>
                <a:gd name="T68" fmla="*/ 210 w 787"/>
                <a:gd name="T69" fmla="*/ 479 h 518"/>
                <a:gd name="T70" fmla="*/ 211 w 787"/>
                <a:gd name="T71" fmla="*/ 498 h 518"/>
                <a:gd name="T72" fmla="*/ 288 w 787"/>
                <a:gd name="T73" fmla="*/ 504 h 518"/>
                <a:gd name="T74" fmla="*/ 294 w 787"/>
                <a:gd name="T75" fmla="*/ 492 h 518"/>
                <a:gd name="T76" fmla="*/ 235 w 787"/>
                <a:gd name="T77" fmla="*/ 400 h 518"/>
                <a:gd name="T78" fmla="*/ 272 w 787"/>
                <a:gd name="T79" fmla="*/ 342 h 518"/>
                <a:gd name="T80" fmla="*/ 275 w 787"/>
                <a:gd name="T81" fmla="*/ 344 h 518"/>
                <a:gd name="T82" fmla="*/ 414 w 787"/>
                <a:gd name="T83" fmla="*/ 434 h 518"/>
                <a:gd name="T84" fmla="*/ 449 w 787"/>
                <a:gd name="T85" fmla="*/ 426 h 518"/>
                <a:gd name="T86" fmla="*/ 465 w 787"/>
                <a:gd name="T87" fmla="*/ 509 h 518"/>
                <a:gd name="T88" fmla="*/ 469 w 787"/>
                <a:gd name="T89" fmla="*/ 517 h 518"/>
                <a:gd name="T90" fmla="*/ 569 w 787"/>
                <a:gd name="T91" fmla="*/ 517 h 518"/>
                <a:gd name="T92" fmla="*/ 656 w 787"/>
                <a:gd name="T93" fmla="*/ 517 h 518"/>
                <a:gd name="T94" fmla="*/ 659 w 787"/>
                <a:gd name="T95" fmla="*/ 507 h 518"/>
                <a:gd name="T96" fmla="*/ 586 w 787"/>
                <a:gd name="T97" fmla="*/ 354 h 518"/>
                <a:gd name="T98" fmla="*/ 586 w 787"/>
                <a:gd name="T99" fmla="*/ 354 h 518"/>
                <a:gd name="T100" fmla="*/ 587 w 787"/>
                <a:gd name="T101" fmla="*/ 354 h 518"/>
                <a:gd name="T102" fmla="*/ 619 w 787"/>
                <a:gd name="T103" fmla="*/ 403 h 518"/>
                <a:gd name="T104" fmla="*/ 637 w 787"/>
                <a:gd name="T105" fmla="*/ 403 h 518"/>
                <a:gd name="T106" fmla="*/ 725 w 787"/>
                <a:gd name="T107" fmla="*/ 258 h 518"/>
                <a:gd name="T108" fmla="*/ 785 w 787"/>
                <a:gd name="T109" fmla="*/ 21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87" h="518">
                  <a:moveTo>
                    <a:pt x="517" y="393"/>
                  </a:moveTo>
                  <a:lnTo>
                    <a:pt x="517" y="393"/>
                  </a:lnTo>
                  <a:cubicBezTo>
                    <a:pt x="524" y="406"/>
                    <a:pt x="553" y="455"/>
                    <a:pt x="555" y="490"/>
                  </a:cubicBezTo>
                  <a:lnTo>
                    <a:pt x="555" y="490"/>
                  </a:lnTo>
                  <a:cubicBezTo>
                    <a:pt x="538" y="471"/>
                    <a:pt x="518" y="441"/>
                    <a:pt x="506" y="400"/>
                  </a:cubicBezTo>
                  <a:lnTo>
                    <a:pt x="506" y="400"/>
                  </a:lnTo>
                  <a:cubicBezTo>
                    <a:pt x="509" y="397"/>
                    <a:pt x="512" y="396"/>
                    <a:pt x="517" y="393"/>
                  </a:cubicBezTo>
                  <a:close/>
                  <a:moveTo>
                    <a:pt x="785" y="206"/>
                  </a:moveTo>
                  <a:lnTo>
                    <a:pt x="785" y="206"/>
                  </a:lnTo>
                  <a:cubicBezTo>
                    <a:pt x="783" y="204"/>
                    <a:pt x="780" y="203"/>
                    <a:pt x="779" y="204"/>
                  </a:cubicBezTo>
                  <a:lnTo>
                    <a:pt x="779" y="204"/>
                  </a:lnTo>
                  <a:cubicBezTo>
                    <a:pt x="754" y="216"/>
                    <a:pt x="734" y="224"/>
                    <a:pt x="719" y="228"/>
                  </a:cubicBezTo>
                  <a:lnTo>
                    <a:pt x="719" y="228"/>
                  </a:lnTo>
                  <a:cubicBezTo>
                    <a:pt x="713" y="223"/>
                    <a:pt x="704" y="214"/>
                    <a:pt x="691" y="204"/>
                  </a:cubicBezTo>
                  <a:lnTo>
                    <a:pt x="691" y="204"/>
                  </a:lnTo>
                  <a:cubicBezTo>
                    <a:pt x="724" y="184"/>
                    <a:pt x="747" y="153"/>
                    <a:pt x="757" y="138"/>
                  </a:cubicBezTo>
                  <a:lnTo>
                    <a:pt x="757" y="138"/>
                  </a:lnTo>
                  <a:cubicBezTo>
                    <a:pt x="757" y="136"/>
                    <a:pt x="757" y="134"/>
                    <a:pt x="756" y="132"/>
                  </a:cubicBezTo>
                  <a:lnTo>
                    <a:pt x="756" y="132"/>
                  </a:lnTo>
                  <a:cubicBezTo>
                    <a:pt x="754" y="130"/>
                    <a:pt x="752" y="130"/>
                    <a:pt x="749" y="131"/>
                  </a:cubicBezTo>
                  <a:lnTo>
                    <a:pt x="749" y="131"/>
                  </a:lnTo>
                  <a:cubicBezTo>
                    <a:pt x="701" y="167"/>
                    <a:pt x="674" y="177"/>
                    <a:pt x="661" y="177"/>
                  </a:cubicBezTo>
                  <a:lnTo>
                    <a:pt x="661" y="177"/>
                  </a:lnTo>
                  <a:cubicBezTo>
                    <a:pt x="629" y="151"/>
                    <a:pt x="588" y="117"/>
                    <a:pt x="540" y="84"/>
                  </a:cubicBezTo>
                  <a:lnTo>
                    <a:pt x="540" y="84"/>
                  </a:lnTo>
                  <a:cubicBezTo>
                    <a:pt x="468" y="36"/>
                    <a:pt x="363" y="76"/>
                    <a:pt x="363" y="76"/>
                  </a:cubicBezTo>
                  <a:lnTo>
                    <a:pt x="363" y="76"/>
                  </a:lnTo>
                  <a:cubicBezTo>
                    <a:pt x="272" y="112"/>
                    <a:pt x="143" y="164"/>
                    <a:pt x="64" y="201"/>
                  </a:cubicBezTo>
                  <a:lnTo>
                    <a:pt x="64" y="201"/>
                  </a:lnTo>
                  <a:cubicBezTo>
                    <a:pt x="51" y="207"/>
                    <a:pt x="37" y="206"/>
                    <a:pt x="27" y="195"/>
                  </a:cubicBezTo>
                  <a:lnTo>
                    <a:pt x="27" y="195"/>
                  </a:lnTo>
                  <a:cubicBezTo>
                    <a:pt x="10" y="179"/>
                    <a:pt x="12" y="148"/>
                    <a:pt x="42" y="136"/>
                  </a:cubicBezTo>
                  <a:lnTo>
                    <a:pt x="42" y="136"/>
                  </a:lnTo>
                  <a:cubicBezTo>
                    <a:pt x="79" y="118"/>
                    <a:pt x="119" y="100"/>
                    <a:pt x="103" y="50"/>
                  </a:cubicBezTo>
                  <a:lnTo>
                    <a:pt x="103" y="50"/>
                  </a:lnTo>
                  <a:cubicBezTo>
                    <a:pt x="107" y="40"/>
                    <a:pt x="99" y="27"/>
                    <a:pt x="82" y="17"/>
                  </a:cubicBezTo>
                  <a:lnTo>
                    <a:pt x="82" y="17"/>
                  </a:lnTo>
                  <a:cubicBezTo>
                    <a:pt x="71" y="12"/>
                    <a:pt x="65" y="5"/>
                    <a:pt x="63" y="1"/>
                  </a:cubicBezTo>
                  <a:lnTo>
                    <a:pt x="63" y="1"/>
                  </a:lnTo>
                  <a:cubicBezTo>
                    <a:pt x="62" y="0"/>
                    <a:pt x="61" y="0"/>
                    <a:pt x="61" y="1"/>
                  </a:cubicBezTo>
                  <a:lnTo>
                    <a:pt x="61" y="1"/>
                  </a:lnTo>
                  <a:cubicBezTo>
                    <a:pt x="63" y="44"/>
                    <a:pt x="84" y="54"/>
                    <a:pt x="94" y="56"/>
                  </a:cubicBezTo>
                  <a:lnTo>
                    <a:pt x="94" y="56"/>
                  </a:lnTo>
                  <a:cubicBezTo>
                    <a:pt x="119" y="120"/>
                    <a:pt x="26" y="114"/>
                    <a:pt x="9" y="159"/>
                  </a:cubicBezTo>
                  <a:lnTo>
                    <a:pt x="9" y="159"/>
                  </a:lnTo>
                  <a:cubicBezTo>
                    <a:pt x="0" y="187"/>
                    <a:pt x="20" y="211"/>
                    <a:pt x="40" y="226"/>
                  </a:cubicBezTo>
                  <a:lnTo>
                    <a:pt x="40" y="226"/>
                  </a:lnTo>
                  <a:cubicBezTo>
                    <a:pt x="43" y="254"/>
                    <a:pt x="52" y="317"/>
                    <a:pt x="63" y="343"/>
                  </a:cubicBezTo>
                  <a:lnTo>
                    <a:pt x="63" y="343"/>
                  </a:lnTo>
                  <a:cubicBezTo>
                    <a:pt x="71" y="363"/>
                    <a:pt x="63" y="377"/>
                    <a:pt x="54" y="385"/>
                  </a:cubicBezTo>
                  <a:lnTo>
                    <a:pt x="54" y="385"/>
                  </a:lnTo>
                  <a:cubicBezTo>
                    <a:pt x="50" y="390"/>
                    <a:pt x="49" y="398"/>
                    <a:pt x="54" y="403"/>
                  </a:cubicBezTo>
                  <a:lnTo>
                    <a:pt x="54" y="403"/>
                  </a:lnTo>
                  <a:cubicBezTo>
                    <a:pt x="70" y="421"/>
                    <a:pt x="103" y="460"/>
                    <a:pt x="103" y="478"/>
                  </a:cubicBezTo>
                  <a:lnTo>
                    <a:pt x="105" y="497"/>
                  </a:lnTo>
                  <a:lnTo>
                    <a:pt x="105" y="497"/>
                  </a:lnTo>
                  <a:cubicBezTo>
                    <a:pt x="105" y="500"/>
                    <a:pt x="108" y="504"/>
                    <a:pt x="113" y="504"/>
                  </a:cubicBezTo>
                  <a:lnTo>
                    <a:pt x="182" y="504"/>
                  </a:lnTo>
                  <a:lnTo>
                    <a:pt x="182" y="504"/>
                  </a:lnTo>
                  <a:cubicBezTo>
                    <a:pt x="187" y="504"/>
                    <a:pt x="191" y="497"/>
                    <a:pt x="187" y="492"/>
                  </a:cubicBezTo>
                  <a:lnTo>
                    <a:pt x="129" y="399"/>
                  </a:lnTo>
                  <a:lnTo>
                    <a:pt x="129" y="399"/>
                  </a:lnTo>
                  <a:cubicBezTo>
                    <a:pt x="126" y="394"/>
                    <a:pt x="128" y="387"/>
                    <a:pt x="134" y="385"/>
                  </a:cubicBezTo>
                  <a:lnTo>
                    <a:pt x="172" y="368"/>
                  </a:lnTo>
                  <a:lnTo>
                    <a:pt x="172" y="368"/>
                  </a:lnTo>
                  <a:cubicBezTo>
                    <a:pt x="170" y="375"/>
                    <a:pt x="165" y="381"/>
                    <a:pt x="161" y="387"/>
                  </a:cubicBezTo>
                  <a:lnTo>
                    <a:pt x="161" y="387"/>
                  </a:lnTo>
                  <a:cubicBezTo>
                    <a:pt x="156" y="391"/>
                    <a:pt x="156" y="399"/>
                    <a:pt x="161" y="404"/>
                  </a:cubicBezTo>
                  <a:lnTo>
                    <a:pt x="161" y="404"/>
                  </a:lnTo>
                  <a:cubicBezTo>
                    <a:pt x="177" y="422"/>
                    <a:pt x="208" y="461"/>
                    <a:pt x="210" y="479"/>
                  </a:cubicBezTo>
                  <a:lnTo>
                    <a:pt x="211" y="498"/>
                  </a:lnTo>
                  <a:lnTo>
                    <a:pt x="211" y="498"/>
                  </a:lnTo>
                  <a:cubicBezTo>
                    <a:pt x="212" y="501"/>
                    <a:pt x="215" y="504"/>
                    <a:pt x="219" y="504"/>
                  </a:cubicBezTo>
                  <a:lnTo>
                    <a:pt x="288" y="504"/>
                  </a:lnTo>
                  <a:lnTo>
                    <a:pt x="288" y="504"/>
                  </a:lnTo>
                  <a:cubicBezTo>
                    <a:pt x="294" y="504"/>
                    <a:pt x="297" y="498"/>
                    <a:pt x="294" y="492"/>
                  </a:cubicBezTo>
                  <a:lnTo>
                    <a:pt x="235" y="400"/>
                  </a:lnTo>
                  <a:lnTo>
                    <a:pt x="235" y="400"/>
                  </a:lnTo>
                  <a:cubicBezTo>
                    <a:pt x="234" y="397"/>
                    <a:pt x="254" y="365"/>
                    <a:pt x="272" y="342"/>
                  </a:cubicBezTo>
                  <a:lnTo>
                    <a:pt x="272" y="342"/>
                  </a:lnTo>
                  <a:cubicBezTo>
                    <a:pt x="273" y="343"/>
                    <a:pt x="274" y="344"/>
                    <a:pt x="275" y="344"/>
                  </a:cubicBezTo>
                  <a:lnTo>
                    <a:pt x="275" y="344"/>
                  </a:lnTo>
                  <a:cubicBezTo>
                    <a:pt x="301" y="375"/>
                    <a:pt x="364" y="439"/>
                    <a:pt x="414" y="434"/>
                  </a:cubicBezTo>
                  <a:lnTo>
                    <a:pt x="414" y="434"/>
                  </a:lnTo>
                  <a:cubicBezTo>
                    <a:pt x="424" y="433"/>
                    <a:pt x="436" y="430"/>
                    <a:pt x="449" y="426"/>
                  </a:cubicBezTo>
                  <a:lnTo>
                    <a:pt x="449" y="426"/>
                  </a:lnTo>
                  <a:cubicBezTo>
                    <a:pt x="449" y="426"/>
                    <a:pt x="474" y="464"/>
                    <a:pt x="468" y="502"/>
                  </a:cubicBezTo>
                  <a:lnTo>
                    <a:pt x="465" y="509"/>
                  </a:lnTo>
                  <a:lnTo>
                    <a:pt x="465" y="509"/>
                  </a:lnTo>
                  <a:cubicBezTo>
                    <a:pt x="463" y="513"/>
                    <a:pt x="465" y="517"/>
                    <a:pt x="469" y="517"/>
                  </a:cubicBezTo>
                  <a:lnTo>
                    <a:pt x="555" y="517"/>
                  </a:lnTo>
                  <a:lnTo>
                    <a:pt x="569" y="517"/>
                  </a:lnTo>
                  <a:lnTo>
                    <a:pt x="656" y="517"/>
                  </a:lnTo>
                  <a:lnTo>
                    <a:pt x="656" y="517"/>
                  </a:lnTo>
                  <a:cubicBezTo>
                    <a:pt x="661" y="517"/>
                    <a:pt x="662" y="510"/>
                    <a:pt x="659" y="507"/>
                  </a:cubicBezTo>
                  <a:lnTo>
                    <a:pt x="659" y="507"/>
                  </a:lnTo>
                  <a:cubicBezTo>
                    <a:pt x="641" y="492"/>
                    <a:pt x="599" y="446"/>
                    <a:pt x="579" y="358"/>
                  </a:cubicBezTo>
                  <a:lnTo>
                    <a:pt x="586" y="354"/>
                  </a:lnTo>
                  <a:lnTo>
                    <a:pt x="586" y="354"/>
                  </a:lnTo>
                  <a:lnTo>
                    <a:pt x="586" y="354"/>
                  </a:lnTo>
                  <a:cubicBezTo>
                    <a:pt x="586" y="354"/>
                    <a:pt x="586" y="354"/>
                    <a:pt x="587" y="354"/>
                  </a:cubicBezTo>
                  <a:lnTo>
                    <a:pt x="587" y="354"/>
                  </a:lnTo>
                  <a:cubicBezTo>
                    <a:pt x="596" y="372"/>
                    <a:pt x="607" y="391"/>
                    <a:pt x="619" y="403"/>
                  </a:cubicBezTo>
                  <a:lnTo>
                    <a:pt x="619" y="403"/>
                  </a:lnTo>
                  <a:cubicBezTo>
                    <a:pt x="623" y="408"/>
                    <a:pt x="631" y="408"/>
                    <a:pt x="637" y="403"/>
                  </a:cubicBezTo>
                  <a:lnTo>
                    <a:pt x="637" y="403"/>
                  </a:lnTo>
                  <a:cubicBezTo>
                    <a:pt x="657" y="379"/>
                    <a:pt x="714" y="311"/>
                    <a:pt x="725" y="258"/>
                  </a:cubicBezTo>
                  <a:lnTo>
                    <a:pt x="725" y="258"/>
                  </a:lnTo>
                  <a:cubicBezTo>
                    <a:pt x="753" y="243"/>
                    <a:pt x="774" y="224"/>
                    <a:pt x="785" y="212"/>
                  </a:cubicBezTo>
                  <a:lnTo>
                    <a:pt x="785" y="212"/>
                  </a:lnTo>
                  <a:cubicBezTo>
                    <a:pt x="786" y="210"/>
                    <a:pt x="786" y="208"/>
                    <a:pt x="785" y="2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6DE1DD2B-B616-40BC-A7C5-298E9915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7323" y="4794948"/>
              <a:ext cx="1296473" cy="642253"/>
            </a:xfrm>
            <a:custGeom>
              <a:avLst/>
              <a:gdLst>
                <a:gd name="T0" fmla="*/ 1367 w 1435"/>
                <a:gd name="T1" fmla="*/ 0 h 712"/>
                <a:gd name="T2" fmla="*/ 67 w 1435"/>
                <a:gd name="T3" fmla="*/ 0 h 712"/>
                <a:gd name="T4" fmla="*/ 67 w 1435"/>
                <a:gd name="T5" fmla="*/ 0 h 712"/>
                <a:gd name="T6" fmla="*/ 0 w 1435"/>
                <a:gd name="T7" fmla="*/ 68 h 712"/>
                <a:gd name="T8" fmla="*/ 0 w 1435"/>
                <a:gd name="T9" fmla="*/ 684 h 712"/>
                <a:gd name="T10" fmla="*/ 0 w 1435"/>
                <a:gd name="T11" fmla="*/ 684 h 712"/>
                <a:gd name="T12" fmla="*/ 33 w 1435"/>
                <a:gd name="T13" fmla="*/ 699 h 712"/>
                <a:gd name="T14" fmla="*/ 169 w 1435"/>
                <a:gd name="T15" fmla="*/ 572 h 712"/>
                <a:gd name="T16" fmla="*/ 1367 w 1435"/>
                <a:gd name="T17" fmla="*/ 572 h 712"/>
                <a:gd name="T18" fmla="*/ 1367 w 1435"/>
                <a:gd name="T19" fmla="*/ 572 h 712"/>
                <a:gd name="T20" fmla="*/ 1434 w 1435"/>
                <a:gd name="T21" fmla="*/ 505 h 712"/>
                <a:gd name="T22" fmla="*/ 1434 w 1435"/>
                <a:gd name="T23" fmla="*/ 68 h 712"/>
                <a:gd name="T24" fmla="*/ 1434 w 1435"/>
                <a:gd name="T25" fmla="*/ 68 h 712"/>
                <a:gd name="T26" fmla="*/ 1367 w 1435"/>
                <a:gd name="T27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5" h="712">
                  <a:moveTo>
                    <a:pt x="1367" y="0"/>
                  </a:moveTo>
                  <a:lnTo>
                    <a:pt x="67" y="0"/>
                  </a:lnTo>
                  <a:lnTo>
                    <a:pt x="67" y="0"/>
                  </a:lnTo>
                  <a:cubicBezTo>
                    <a:pt x="30" y="0"/>
                    <a:pt x="0" y="30"/>
                    <a:pt x="0" y="68"/>
                  </a:cubicBezTo>
                  <a:lnTo>
                    <a:pt x="0" y="684"/>
                  </a:lnTo>
                  <a:lnTo>
                    <a:pt x="0" y="684"/>
                  </a:lnTo>
                  <a:cubicBezTo>
                    <a:pt x="0" y="702"/>
                    <a:pt x="21" y="711"/>
                    <a:pt x="33" y="699"/>
                  </a:cubicBezTo>
                  <a:lnTo>
                    <a:pt x="169" y="572"/>
                  </a:lnTo>
                  <a:lnTo>
                    <a:pt x="1367" y="572"/>
                  </a:lnTo>
                  <a:lnTo>
                    <a:pt x="1367" y="572"/>
                  </a:lnTo>
                  <a:cubicBezTo>
                    <a:pt x="1404" y="572"/>
                    <a:pt x="1434" y="542"/>
                    <a:pt x="1434" y="505"/>
                  </a:cubicBezTo>
                  <a:lnTo>
                    <a:pt x="1434" y="68"/>
                  </a:lnTo>
                  <a:lnTo>
                    <a:pt x="1434" y="68"/>
                  </a:lnTo>
                  <a:cubicBezTo>
                    <a:pt x="1434" y="30"/>
                    <a:pt x="1404" y="0"/>
                    <a:pt x="136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85A7F4F-FDE0-4B55-A2C3-55DBBB41F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2736" y="4930245"/>
              <a:ext cx="856759" cy="240866"/>
            </a:xfrm>
            <a:custGeom>
              <a:avLst/>
              <a:gdLst>
                <a:gd name="connsiteX0" fmla="*/ 801232 w 856759"/>
                <a:gd name="connsiteY0" fmla="*/ 131925 h 240866"/>
                <a:gd name="connsiteX1" fmla="*/ 776818 w 856759"/>
                <a:gd name="connsiteY1" fmla="*/ 143476 h 240866"/>
                <a:gd name="connsiteX2" fmla="*/ 776818 w 856759"/>
                <a:gd name="connsiteY2" fmla="*/ 209611 h 240866"/>
                <a:gd name="connsiteX3" fmla="*/ 824964 w 856759"/>
                <a:gd name="connsiteY3" fmla="*/ 209611 h 240866"/>
                <a:gd name="connsiteX4" fmla="*/ 824964 w 856759"/>
                <a:gd name="connsiteY4" fmla="*/ 143476 h 240866"/>
                <a:gd name="connsiteX5" fmla="*/ 801232 w 856759"/>
                <a:gd name="connsiteY5" fmla="*/ 131925 h 240866"/>
                <a:gd name="connsiteX6" fmla="*/ 802253 w 856759"/>
                <a:gd name="connsiteY6" fmla="*/ 112673 h 240866"/>
                <a:gd name="connsiteX7" fmla="*/ 856759 w 856759"/>
                <a:gd name="connsiteY7" fmla="*/ 176996 h 240866"/>
                <a:gd name="connsiteX8" fmla="*/ 841316 w 856759"/>
                <a:gd name="connsiteY8" fmla="*/ 223200 h 240866"/>
                <a:gd name="connsiteX9" fmla="*/ 762283 w 856759"/>
                <a:gd name="connsiteY9" fmla="*/ 223200 h 240866"/>
                <a:gd name="connsiteX10" fmla="*/ 802253 w 856759"/>
                <a:gd name="connsiteY10" fmla="*/ 112673 h 240866"/>
                <a:gd name="connsiteX11" fmla="*/ 467456 w 856759"/>
                <a:gd name="connsiteY11" fmla="*/ 29506 h 240866"/>
                <a:gd name="connsiteX12" fmla="*/ 422125 w 856759"/>
                <a:gd name="connsiteY12" fmla="*/ 52802 h 240866"/>
                <a:gd name="connsiteX13" fmla="*/ 422125 w 856759"/>
                <a:gd name="connsiteY13" fmla="*/ 185151 h 240866"/>
                <a:gd name="connsiteX14" fmla="*/ 512787 w 856759"/>
                <a:gd name="connsiteY14" fmla="*/ 185151 h 240866"/>
                <a:gd name="connsiteX15" fmla="*/ 512787 w 856759"/>
                <a:gd name="connsiteY15" fmla="*/ 52802 h 240866"/>
                <a:gd name="connsiteX16" fmla="*/ 467456 w 856759"/>
                <a:gd name="connsiteY16" fmla="*/ 29506 h 240866"/>
                <a:gd name="connsiteX17" fmla="*/ 239745 w 856759"/>
                <a:gd name="connsiteY17" fmla="*/ 29506 h 240866"/>
                <a:gd name="connsiteX18" fmla="*/ 195022 w 856759"/>
                <a:gd name="connsiteY18" fmla="*/ 52802 h 240866"/>
                <a:gd name="connsiteX19" fmla="*/ 195022 w 856759"/>
                <a:gd name="connsiteY19" fmla="*/ 185151 h 240866"/>
                <a:gd name="connsiteX20" fmla="*/ 285150 w 856759"/>
                <a:gd name="connsiteY20" fmla="*/ 185151 h 240866"/>
                <a:gd name="connsiteX21" fmla="*/ 285150 w 856759"/>
                <a:gd name="connsiteY21" fmla="*/ 52802 h 240866"/>
                <a:gd name="connsiteX22" fmla="*/ 239745 w 856759"/>
                <a:gd name="connsiteY22" fmla="*/ 29506 h 240866"/>
                <a:gd name="connsiteX23" fmla="*/ 652818 w 856759"/>
                <a:gd name="connsiteY23" fmla="*/ 21398 h 240866"/>
                <a:gd name="connsiteX24" fmla="*/ 628745 w 856759"/>
                <a:gd name="connsiteY24" fmla="*/ 32949 h 240866"/>
                <a:gd name="connsiteX25" fmla="*/ 628745 w 856759"/>
                <a:gd name="connsiteY25" fmla="*/ 99084 h 240866"/>
                <a:gd name="connsiteX26" fmla="*/ 676891 w 856759"/>
                <a:gd name="connsiteY26" fmla="*/ 99084 h 240866"/>
                <a:gd name="connsiteX27" fmla="*/ 676891 w 856759"/>
                <a:gd name="connsiteY27" fmla="*/ 32949 h 240866"/>
                <a:gd name="connsiteX28" fmla="*/ 652818 w 856759"/>
                <a:gd name="connsiteY28" fmla="*/ 21398 h 240866"/>
                <a:gd name="connsiteX29" fmla="*/ 794986 w 856759"/>
                <a:gd name="connsiteY29" fmla="*/ 4864 h 240866"/>
                <a:gd name="connsiteX30" fmla="*/ 820422 w 856759"/>
                <a:gd name="connsiteY30" fmla="*/ 4864 h 240866"/>
                <a:gd name="connsiteX31" fmla="*/ 660540 w 856759"/>
                <a:gd name="connsiteY31" fmla="*/ 238602 h 240866"/>
                <a:gd name="connsiteX32" fmla="*/ 634195 w 856759"/>
                <a:gd name="connsiteY32" fmla="*/ 238602 h 240866"/>
                <a:gd name="connsiteX33" fmla="*/ 0 w 856759"/>
                <a:gd name="connsiteY33" fmla="*/ 4324 h 240866"/>
                <a:gd name="connsiteX34" fmla="*/ 86847 w 856759"/>
                <a:gd name="connsiteY34" fmla="*/ 4324 h 240866"/>
                <a:gd name="connsiteX35" fmla="*/ 86847 w 856759"/>
                <a:gd name="connsiteY35" fmla="*/ 238774 h 240866"/>
                <a:gd name="connsiteX36" fmla="*/ 53936 w 856759"/>
                <a:gd name="connsiteY36" fmla="*/ 238774 h 240866"/>
                <a:gd name="connsiteX37" fmla="*/ 53936 w 856759"/>
                <a:gd name="connsiteY37" fmla="*/ 32495 h 240866"/>
                <a:gd name="connsiteX38" fmla="*/ 0 w 856759"/>
                <a:gd name="connsiteY38" fmla="*/ 32495 h 240866"/>
                <a:gd name="connsiteX39" fmla="*/ 653272 w 856759"/>
                <a:gd name="connsiteY39" fmla="*/ 2146 h 240866"/>
                <a:gd name="connsiteX40" fmla="*/ 707778 w 856759"/>
                <a:gd name="connsiteY40" fmla="*/ 66469 h 240866"/>
                <a:gd name="connsiteX41" fmla="*/ 692334 w 856759"/>
                <a:gd name="connsiteY41" fmla="*/ 112673 h 240866"/>
                <a:gd name="connsiteX42" fmla="*/ 613302 w 856759"/>
                <a:gd name="connsiteY42" fmla="*/ 112673 h 240866"/>
                <a:gd name="connsiteX43" fmla="*/ 653272 w 856759"/>
                <a:gd name="connsiteY43" fmla="*/ 2146 h 240866"/>
                <a:gd name="connsiteX44" fmla="*/ 227753 w 856759"/>
                <a:gd name="connsiteY44" fmla="*/ 682 h 240866"/>
                <a:gd name="connsiteX45" fmla="*/ 323387 w 856759"/>
                <a:gd name="connsiteY45" fmla="*/ 55503 h 240866"/>
                <a:gd name="connsiteX46" fmla="*/ 289702 w 856759"/>
                <a:gd name="connsiteY46" fmla="*/ 223865 h 240866"/>
                <a:gd name="connsiteX47" fmla="*/ 190470 w 856759"/>
                <a:gd name="connsiteY47" fmla="*/ 223865 h 240866"/>
                <a:gd name="connsiteX48" fmla="*/ 190470 w 856759"/>
                <a:gd name="connsiteY48" fmla="*/ 14088 h 240866"/>
                <a:gd name="connsiteX49" fmla="*/ 227753 w 856759"/>
                <a:gd name="connsiteY49" fmla="*/ 682 h 240866"/>
                <a:gd name="connsiteX50" fmla="*/ 455755 w 856759"/>
                <a:gd name="connsiteY50" fmla="*/ 682 h 240866"/>
                <a:gd name="connsiteX51" fmla="*/ 550865 w 856759"/>
                <a:gd name="connsiteY51" fmla="*/ 55503 h 240866"/>
                <a:gd name="connsiteX52" fmla="*/ 516413 w 856759"/>
                <a:gd name="connsiteY52" fmla="*/ 223865 h 240866"/>
                <a:gd name="connsiteX53" fmla="*/ 418498 w 856759"/>
                <a:gd name="connsiteY53" fmla="*/ 223865 h 240866"/>
                <a:gd name="connsiteX54" fmla="*/ 418498 w 856759"/>
                <a:gd name="connsiteY54" fmla="*/ 14088 h 240866"/>
                <a:gd name="connsiteX55" fmla="*/ 455755 w 856759"/>
                <a:gd name="connsiteY55" fmla="*/ 682 h 24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856759" h="240866">
                  <a:moveTo>
                    <a:pt x="801232" y="131925"/>
                  </a:moveTo>
                  <a:cubicBezTo>
                    <a:pt x="791807" y="131925"/>
                    <a:pt x="782268" y="135775"/>
                    <a:pt x="776818" y="143476"/>
                  </a:cubicBezTo>
                  <a:cubicBezTo>
                    <a:pt x="765917" y="157971"/>
                    <a:pt x="765917" y="195116"/>
                    <a:pt x="776818" y="209611"/>
                  </a:cubicBezTo>
                  <a:cubicBezTo>
                    <a:pt x="787719" y="225012"/>
                    <a:pt x="814971" y="225012"/>
                    <a:pt x="824964" y="209611"/>
                  </a:cubicBezTo>
                  <a:cubicBezTo>
                    <a:pt x="837682" y="195116"/>
                    <a:pt x="837682" y="157971"/>
                    <a:pt x="824964" y="143476"/>
                  </a:cubicBezTo>
                  <a:cubicBezTo>
                    <a:pt x="819968" y="135775"/>
                    <a:pt x="810656" y="131925"/>
                    <a:pt x="801232" y="131925"/>
                  </a:cubicBezTo>
                  <a:close/>
                  <a:moveTo>
                    <a:pt x="802253" y="112673"/>
                  </a:moveTo>
                  <a:cubicBezTo>
                    <a:pt x="836774" y="112673"/>
                    <a:pt x="856759" y="142570"/>
                    <a:pt x="856759" y="176996"/>
                  </a:cubicBezTo>
                  <a:cubicBezTo>
                    <a:pt x="856759" y="196022"/>
                    <a:pt x="851308" y="210517"/>
                    <a:pt x="841316" y="223200"/>
                  </a:cubicBezTo>
                  <a:cubicBezTo>
                    <a:pt x="823147" y="246755"/>
                    <a:pt x="780451" y="246755"/>
                    <a:pt x="762283" y="223200"/>
                  </a:cubicBezTo>
                  <a:cubicBezTo>
                    <a:pt x="733213" y="187868"/>
                    <a:pt x="746840" y="110861"/>
                    <a:pt x="802253" y="112673"/>
                  </a:cubicBezTo>
                  <a:close/>
                  <a:moveTo>
                    <a:pt x="467456" y="29506"/>
                  </a:moveTo>
                  <a:cubicBezTo>
                    <a:pt x="450003" y="29619"/>
                    <a:pt x="432551" y="37497"/>
                    <a:pt x="422125" y="52802"/>
                  </a:cubicBezTo>
                  <a:cubicBezTo>
                    <a:pt x="399459" y="79812"/>
                    <a:pt x="399459" y="158141"/>
                    <a:pt x="422125" y="185151"/>
                  </a:cubicBezTo>
                  <a:cubicBezTo>
                    <a:pt x="442977" y="216662"/>
                    <a:pt x="491934" y="216662"/>
                    <a:pt x="512787" y="185151"/>
                  </a:cubicBezTo>
                  <a:cubicBezTo>
                    <a:pt x="535452" y="158141"/>
                    <a:pt x="535452" y="79812"/>
                    <a:pt x="512787" y="52802"/>
                  </a:cubicBezTo>
                  <a:cubicBezTo>
                    <a:pt x="502360" y="37047"/>
                    <a:pt x="484908" y="29394"/>
                    <a:pt x="467456" y="29506"/>
                  </a:cubicBezTo>
                  <a:close/>
                  <a:moveTo>
                    <a:pt x="239745" y="29506"/>
                  </a:moveTo>
                  <a:cubicBezTo>
                    <a:pt x="222333" y="29619"/>
                    <a:pt x="205036" y="37497"/>
                    <a:pt x="195022" y="52802"/>
                  </a:cubicBezTo>
                  <a:cubicBezTo>
                    <a:pt x="171351" y="79812"/>
                    <a:pt x="171351" y="158141"/>
                    <a:pt x="195022" y="185151"/>
                  </a:cubicBezTo>
                  <a:cubicBezTo>
                    <a:pt x="215050" y="216662"/>
                    <a:pt x="264211" y="216662"/>
                    <a:pt x="285150" y="185151"/>
                  </a:cubicBezTo>
                  <a:cubicBezTo>
                    <a:pt x="307910" y="158141"/>
                    <a:pt x="307910" y="79812"/>
                    <a:pt x="285150" y="52802"/>
                  </a:cubicBezTo>
                  <a:cubicBezTo>
                    <a:pt x="274681" y="37047"/>
                    <a:pt x="257156" y="29394"/>
                    <a:pt x="239745" y="29506"/>
                  </a:cubicBezTo>
                  <a:close/>
                  <a:moveTo>
                    <a:pt x="652818" y="21398"/>
                  </a:moveTo>
                  <a:cubicBezTo>
                    <a:pt x="643507" y="21398"/>
                    <a:pt x="634195" y="25248"/>
                    <a:pt x="628745" y="32949"/>
                  </a:cubicBezTo>
                  <a:cubicBezTo>
                    <a:pt x="616935" y="47444"/>
                    <a:pt x="616935" y="84588"/>
                    <a:pt x="628745" y="99084"/>
                  </a:cubicBezTo>
                  <a:cubicBezTo>
                    <a:pt x="639646" y="114485"/>
                    <a:pt x="665990" y="114485"/>
                    <a:pt x="676891" y="99084"/>
                  </a:cubicBezTo>
                  <a:cubicBezTo>
                    <a:pt x="688701" y="85494"/>
                    <a:pt x="688701" y="47444"/>
                    <a:pt x="676891" y="32949"/>
                  </a:cubicBezTo>
                  <a:cubicBezTo>
                    <a:pt x="671441" y="25248"/>
                    <a:pt x="662129" y="21398"/>
                    <a:pt x="652818" y="21398"/>
                  </a:cubicBezTo>
                  <a:close/>
                  <a:moveTo>
                    <a:pt x="794986" y="4864"/>
                  </a:moveTo>
                  <a:lnTo>
                    <a:pt x="820422" y="4864"/>
                  </a:lnTo>
                  <a:lnTo>
                    <a:pt x="660540" y="238602"/>
                  </a:lnTo>
                  <a:lnTo>
                    <a:pt x="634195" y="238602"/>
                  </a:lnTo>
                  <a:close/>
                  <a:moveTo>
                    <a:pt x="0" y="4324"/>
                  </a:moveTo>
                  <a:lnTo>
                    <a:pt x="86847" y="4324"/>
                  </a:lnTo>
                  <a:lnTo>
                    <a:pt x="86847" y="238774"/>
                  </a:lnTo>
                  <a:lnTo>
                    <a:pt x="53936" y="238774"/>
                  </a:lnTo>
                  <a:lnTo>
                    <a:pt x="53936" y="32495"/>
                  </a:lnTo>
                  <a:lnTo>
                    <a:pt x="0" y="32495"/>
                  </a:lnTo>
                  <a:close/>
                  <a:moveTo>
                    <a:pt x="653272" y="2146"/>
                  </a:moveTo>
                  <a:cubicBezTo>
                    <a:pt x="688701" y="2146"/>
                    <a:pt x="707778" y="32043"/>
                    <a:pt x="707778" y="66469"/>
                  </a:cubicBezTo>
                  <a:cubicBezTo>
                    <a:pt x="707778" y="85494"/>
                    <a:pt x="702327" y="100896"/>
                    <a:pt x="692334" y="112673"/>
                  </a:cubicBezTo>
                  <a:cubicBezTo>
                    <a:pt x="674166" y="136228"/>
                    <a:pt x="632378" y="136228"/>
                    <a:pt x="613302" y="112673"/>
                  </a:cubicBezTo>
                  <a:cubicBezTo>
                    <a:pt x="582415" y="77341"/>
                    <a:pt x="598767" y="334"/>
                    <a:pt x="653272" y="2146"/>
                  </a:cubicBezTo>
                  <a:close/>
                  <a:moveTo>
                    <a:pt x="227753" y="682"/>
                  </a:moveTo>
                  <a:cubicBezTo>
                    <a:pt x="266544" y="-4088"/>
                    <a:pt x="307000" y="16339"/>
                    <a:pt x="323387" y="55503"/>
                  </a:cubicBezTo>
                  <a:cubicBezTo>
                    <a:pt x="346146" y="106822"/>
                    <a:pt x="340684" y="191453"/>
                    <a:pt x="289702" y="223865"/>
                  </a:cubicBezTo>
                  <a:cubicBezTo>
                    <a:pt x="261480" y="242772"/>
                    <a:pt x="217781" y="242772"/>
                    <a:pt x="190470" y="223865"/>
                  </a:cubicBezTo>
                  <a:cubicBezTo>
                    <a:pt x="127653" y="183350"/>
                    <a:pt x="127653" y="55503"/>
                    <a:pt x="190470" y="14088"/>
                  </a:cubicBezTo>
                  <a:cubicBezTo>
                    <a:pt x="202077" y="6661"/>
                    <a:pt x="214823" y="2271"/>
                    <a:pt x="227753" y="682"/>
                  </a:cubicBezTo>
                  <a:close/>
                  <a:moveTo>
                    <a:pt x="455755" y="682"/>
                  </a:moveTo>
                  <a:cubicBezTo>
                    <a:pt x="494597" y="-4088"/>
                    <a:pt x="535225" y="16339"/>
                    <a:pt x="550865" y="55503"/>
                  </a:cubicBezTo>
                  <a:cubicBezTo>
                    <a:pt x="573530" y="106822"/>
                    <a:pt x="568090" y="191453"/>
                    <a:pt x="516413" y="223865"/>
                  </a:cubicBezTo>
                  <a:cubicBezTo>
                    <a:pt x="489214" y="242772"/>
                    <a:pt x="446603" y="242772"/>
                    <a:pt x="418498" y="223865"/>
                  </a:cubicBezTo>
                  <a:cubicBezTo>
                    <a:pt x="355035" y="183350"/>
                    <a:pt x="355035" y="55503"/>
                    <a:pt x="418498" y="14088"/>
                  </a:cubicBezTo>
                  <a:cubicBezTo>
                    <a:pt x="430058" y="6661"/>
                    <a:pt x="442807" y="2271"/>
                    <a:pt x="455755" y="6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9" name="Freeform 24">
            <a:extLst>
              <a:ext uri="{FF2B5EF4-FFF2-40B4-BE49-F238E27FC236}">
                <a16:creationId xmlns:a16="http://schemas.microsoft.com/office/drawing/2014/main" id="{DD80BF0A-06E7-40E3-B9A8-92E191F0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703" y="3514435"/>
            <a:ext cx="5054245" cy="6745638"/>
          </a:xfrm>
          <a:custGeom>
            <a:avLst/>
            <a:gdLst>
              <a:gd name="T0" fmla="*/ 5189 w 5585"/>
              <a:gd name="T1" fmla="*/ 0 h 7459"/>
              <a:gd name="T2" fmla="*/ 396 w 5585"/>
              <a:gd name="T3" fmla="*/ 0 h 7459"/>
              <a:gd name="T4" fmla="*/ 396 w 5585"/>
              <a:gd name="T5" fmla="*/ 0 h 7459"/>
              <a:gd name="T6" fmla="*/ 0 w 5585"/>
              <a:gd name="T7" fmla="*/ 397 h 7459"/>
              <a:gd name="T8" fmla="*/ 0 w 5585"/>
              <a:gd name="T9" fmla="*/ 6728 h 7459"/>
              <a:gd name="T10" fmla="*/ 0 w 5585"/>
              <a:gd name="T11" fmla="*/ 7053 h 7459"/>
              <a:gd name="T12" fmla="*/ 0 w 5585"/>
              <a:gd name="T13" fmla="*/ 7458 h 7459"/>
              <a:gd name="T14" fmla="*/ 828 w 5585"/>
              <a:gd name="T15" fmla="*/ 7053 h 7459"/>
              <a:gd name="T16" fmla="*/ 5189 w 5585"/>
              <a:gd name="T17" fmla="*/ 7053 h 7459"/>
              <a:gd name="T18" fmla="*/ 5189 w 5585"/>
              <a:gd name="T19" fmla="*/ 7053 h 7459"/>
              <a:gd name="T20" fmla="*/ 5584 w 5585"/>
              <a:gd name="T21" fmla="*/ 6656 h 7459"/>
              <a:gd name="T22" fmla="*/ 5584 w 5585"/>
              <a:gd name="T23" fmla="*/ 397 h 7459"/>
              <a:gd name="T24" fmla="*/ 5584 w 5585"/>
              <a:gd name="T25" fmla="*/ 397 h 7459"/>
              <a:gd name="T26" fmla="*/ 5189 w 5585"/>
              <a:gd name="T27" fmla="*/ 0 h 7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85" h="7459">
                <a:moveTo>
                  <a:pt x="5189" y="0"/>
                </a:moveTo>
                <a:lnTo>
                  <a:pt x="396" y="0"/>
                </a:lnTo>
                <a:lnTo>
                  <a:pt x="396" y="0"/>
                </a:lnTo>
                <a:cubicBezTo>
                  <a:pt x="177" y="0"/>
                  <a:pt x="0" y="178"/>
                  <a:pt x="0" y="397"/>
                </a:cubicBezTo>
                <a:lnTo>
                  <a:pt x="0" y="6728"/>
                </a:lnTo>
                <a:lnTo>
                  <a:pt x="0" y="7053"/>
                </a:lnTo>
                <a:lnTo>
                  <a:pt x="0" y="7458"/>
                </a:lnTo>
                <a:lnTo>
                  <a:pt x="828" y="7053"/>
                </a:lnTo>
                <a:lnTo>
                  <a:pt x="5189" y="7053"/>
                </a:lnTo>
                <a:lnTo>
                  <a:pt x="5189" y="7053"/>
                </a:lnTo>
                <a:cubicBezTo>
                  <a:pt x="5408" y="7053"/>
                  <a:pt x="5584" y="6875"/>
                  <a:pt x="5584" y="6656"/>
                </a:cubicBezTo>
                <a:lnTo>
                  <a:pt x="5584" y="397"/>
                </a:lnTo>
                <a:lnTo>
                  <a:pt x="5584" y="397"/>
                </a:lnTo>
                <a:cubicBezTo>
                  <a:pt x="5584" y="178"/>
                  <a:pt x="5408" y="0"/>
                  <a:pt x="518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F4046F-5701-4A11-B66F-0F8FB209702C}"/>
              </a:ext>
            </a:extLst>
          </p:cNvPr>
          <p:cNvGrpSpPr/>
          <p:nvPr/>
        </p:nvGrpSpPr>
        <p:grpSpPr>
          <a:xfrm>
            <a:off x="10008759" y="5110091"/>
            <a:ext cx="4372100" cy="2441356"/>
            <a:chOff x="10008759" y="5110091"/>
            <a:chExt cx="4372100" cy="2441356"/>
          </a:xfrm>
        </p:grpSpPr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FFA2578D-314F-41B7-93B3-65E8731D1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8759" y="5596767"/>
              <a:ext cx="4372100" cy="1954680"/>
            </a:xfrm>
            <a:custGeom>
              <a:avLst/>
              <a:gdLst>
                <a:gd name="T0" fmla="*/ 4700 w 4835"/>
                <a:gd name="T1" fmla="*/ 0 h 2161"/>
                <a:gd name="T2" fmla="*/ 1906 w 4835"/>
                <a:gd name="T3" fmla="*/ 0 h 2161"/>
                <a:gd name="T4" fmla="*/ 1906 w 4835"/>
                <a:gd name="T5" fmla="*/ 0 h 2161"/>
                <a:gd name="T6" fmla="*/ 1741 w 4835"/>
                <a:gd name="T7" fmla="*/ 128 h 2161"/>
                <a:gd name="T8" fmla="*/ 1281 w 4835"/>
                <a:gd name="T9" fmla="*/ 1953 h 2161"/>
                <a:gd name="T10" fmla="*/ 109 w 4835"/>
                <a:gd name="T11" fmla="*/ 1953 h 2161"/>
                <a:gd name="T12" fmla="*/ 109 w 4835"/>
                <a:gd name="T13" fmla="*/ 1953 h 2161"/>
                <a:gd name="T14" fmla="*/ 2 w 4835"/>
                <a:gd name="T15" fmla="*/ 2055 h 2161"/>
                <a:gd name="T16" fmla="*/ 2 w 4835"/>
                <a:gd name="T17" fmla="*/ 2055 h 2161"/>
                <a:gd name="T18" fmla="*/ 105 w 4835"/>
                <a:gd name="T19" fmla="*/ 2160 h 2161"/>
                <a:gd name="T20" fmla="*/ 1229 w 4835"/>
                <a:gd name="T21" fmla="*/ 2160 h 2161"/>
                <a:gd name="T22" fmla="*/ 4215 w 4835"/>
                <a:gd name="T23" fmla="*/ 2160 h 2161"/>
                <a:gd name="T24" fmla="*/ 4215 w 4835"/>
                <a:gd name="T25" fmla="*/ 2160 h 2161"/>
                <a:gd name="T26" fmla="*/ 4332 w 4835"/>
                <a:gd name="T27" fmla="*/ 2069 h 2161"/>
                <a:gd name="T28" fmla="*/ 4816 w 4835"/>
                <a:gd name="T29" fmla="*/ 148 h 2161"/>
                <a:gd name="T30" fmla="*/ 4816 w 4835"/>
                <a:gd name="T31" fmla="*/ 148 h 2161"/>
                <a:gd name="T32" fmla="*/ 4700 w 4835"/>
                <a:gd name="T33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35" h="2161">
                  <a:moveTo>
                    <a:pt x="4700" y="0"/>
                  </a:moveTo>
                  <a:lnTo>
                    <a:pt x="1906" y="0"/>
                  </a:lnTo>
                  <a:lnTo>
                    <a:pt x="1906" y="0"/>
                  </a:lnTo>
                  <a:cubicBezTo>
                    <a:pt x="1828" y="0"/>
                    <a:pt x="1760" y="53"/>
                    <a:pt x="1741" y="128"/>
                  </a:cubicBezTo>
                  <a:lnTo>
                    <a:pt x="1281" y="1953"/>
                  </a:lnTo>
                  <a:lnTo>
                    <a:pt x="109" y="1953"/>
                  </a:lnTo>
                  <a:lnTo>
                    <a:pt x="109" y="1953"/>
                  </a:lnTo>
                  <a:cubicBezTo>
                    <a:pt x="51" y="1953"/>
                    <a:pt x="2" y="1998"/>
                    <a:pt x="2" y="2055"/>
                  </a:cubicBezTo>
                  <a:lnTo>
                    <a:pt x="2" y="2055"/>
                  </a:lnTo>
                  <a:cubicBezTo>
                    <a:pt x="0" y="2113"/>
                    <a:pt x="47" y="2160"/>
                    <a:pt x="105" y="2160"/>
                  </a:cubicBezTo>
                  <a:lnTo>
                    <a:pt x="1229" y="2160"/>
                  </a:lnTo>
                  <a:lnTo>
                    <a:pt x="4215" y="2160"/>
                  </a:lnTo>
                  <a:lnTo>
                    <a:pt x="4215" y="2160"/>
                  </a:lnTo>
                  <a:cubicBezTo>
                    <a:pt x="4270" y="2160"/>
                    <a:pt x="4319" y="2123"/>
                    <a:pt x="4332" y="2069"/>
                  </a:cubicBezTo>
                  <a:lnTo>
                    <a:pt x="4816" y="148"/>
                  </a:lnTo>
                  <a:lnTo>
                    <a:pt x="4816" y="148"/>
                  </a:lnTo>
                  <a:cubicBezTo>
                    <a:pt x="4834" y="73"/>
                    <a:pt x="4778" y="0"/>
                    <a:pt x="470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1AEE2660-B7EB-422D-A27C-FB21CE4DC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7142" y="5760320"/>
              <a:ext cx="2844260" cy="1603635"/>
            </a:xfrm>
            <a:custGeom>
              <a:avLst/>
              <a:gdLst>
                <a:gd name="T0" fmla="*/ 3130 w 3143"/>
                <a:gd name="T1" fmla="*/ 97 h 1772"/>
                <a:gd name="T2" fmla="*/ 3130 w 3143"/>
                <a:gd name="T3" fmla="*/ 97 h 1772"/>
                <a:gd name="T4" fmla="*/ 3055 w 3143"/>
                <a:gd name="T5" fmla="*/ 0 h 1772"/>
                <a:gd name="T6" fmla="*/ 507 w 3143"/>
                <a:gd name="T7" fmla="*/ 0 h 1772"/>
                <a:gd name="T8" fmla="*/ 507 w 3143"/>
                <a:gd name="T9" fmla="*/ 0 h 1772"/>
                <a:gd name="T10" fmla="*/ 431 w 3143"/>
                <a:gd name="T11" fmla="*/ 59 h 1772"/>
                <a:gd name="T12" fmla="*/ 0 w 3143"/>
                <a:gd name="T13" fmla="*/ 1771 h 1772"/>
                <a:gd name="T14" fmla="*/ 2708 w 3143"/>
                <a:gd name="T15" fmla="*/ 1771 h 1772"/>
                <a:gd name="T16" fmla="*/ 3130 w 3143"/>
                <a:gd name="T17" fmla="*/ 97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43" h="1772">
                  <a:moveTo>
                    <a:pt x="3130" y="97"/>
                  </a:moveTo>
                  <a:lnTo>
                    <a:pt x="3130" y="97"/>
                  </a:lnTo>
                  <a:cubicBezTo>
                    <a:pt x="3142" y="47"/>
                    <a:pt x="3105" y="0"/>
                    <a:pt x="3055" y="0"/>
                  </a:cubicBezTo>
                  <a:lnTo>
                    <a:pt x="507" y="0"/>
                  </a:lnTo>
                  <a:lnTo>
                    <a:pt x="507" y="0"/>
                  </a:lnTo>
                  <a:cubicBezTo>
                    <a:pt x="470" y="0"/>
                    <a:pt x="439" y="24"/>
                    <a:pt x="431" y="59"/>
                  </a:cubicBezTo>
                  <a:lnTo>
                    <a:pt x="0" y="1771"/>
                  </a:lnTo>
                  <a:lnTo>
                    <a:pt x="2708" y="1771"/>
                  </a:lnTo>
                  <a:lnTo>
                    <a:pt x="3130" y="9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E4C54396-81AE-485C-9967-D3D3D6165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5622" y="5943821"/>
              <a:ext cx="1970636" cy="127653"/>
            </a:xfrm>
            <a:custGeom>
              <a:avLst/>
              <a:gdLst>
                <a:gd name="T0" fmla="*/ 2098 w 2179"/>
                <a:gd name="T1" fmla="*/ 138 h 139"/>
                <a:gd name="T2" fmla="*/ 80 w 2179"/>
                <a:gd name="T3" fmla="*/ 138 h 139"/>
                <a:gd name="T4" fmla="*/ 80 w 2179"/>
                <a:gd name="T5" fmla="*/ 138 h 139"/>
                <a:gd name="T6" fmla="*/ 14 w 2179"/>
                <a:gd name="T7" fmla="*/ 49 h 139"/>
                <a:gd name="T8" fmla="*/ 14 w 2179"/>
                <a:gd name="T9" fmla="*/ 49 h 139"/>
                <a:gd name="T10" fmla="*/ 80 w 2179"/>
                <a:gd name="T11" fmla="*/ 0 h 139"/>
                <a:gd name="T12" fmla="*/ 2098 w 2179"/>
                <a:gd name="T13" fmla="*/ 0 h 139"/>
                <a:gd name="T14" fmla="*/ 2098 w 2179"/>
                <a:gd name="T15" fmla="*/ 0 h 139"/>
                <a:gd name="T16" fmla="*/ 2163 w 2179"/>
                <a:gd name="T17" fmla="*/ 90 h 139"/>
                <a:gd name="T18" fmla="*/ 2163 w 2179"/>
                <a:gd name="T19" fmla="*/ 90 h 139"/>
                <a:gd name="T20" fmla="*/ 2098 w 2179"/>
                <a:gd name="T21" fmla="*/ 13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79" h="139">
                  <a:moveTo>
                    <a:pt x="2098" y="138"/>
                  </a:moveTo>
                  <a:lnTo>
                    <a:pt x="80" y="138"/>
                  </a:lnTo>
                  <a:lnTo>
                    <a:pt x="80" y="138"/>
                  </a:lnTo>
                  <a:cubicBezTo>
                    <a:pt x="34" y="138"/>
                    <a:pt x="0" y="92"/>
                    <a:pt x="14" y="49"/>
                  </a:cubicBezTo>
                  <a:lnTo>
                    <a:pt x="14" y="49"/>
                  </a:lnTo>
                  <a:cubicBezTo>
                    <a:pt x="24" y="19"/>
                    <a:pt x="50" y="0"/>
                    <a:pt x="80" y="0"/>
                  </a:cubicBezTo>
                  <a:lnTo>
                    <a:pt x="2098" y="0"/>
                  </a:lnTo>
                  <a:lnTo>
                    <a:pt x="2098" y="0"/>
                  </a:lnTo>
                  <a:cubicBezTo>
                    <a:pt x="2144" y="0"/>
                    <a:pt x="2178" y="45"/>
                    <a:pt x="2163" y="90"/>
                  </a:cubicBezTo>
                  <a:lnTo>
                    <a:pt x="2163" y="90"/>
                  </a:lnTo>
                  <a:cubicBezTo>
                    <a:pt x="2155" y="119"/>
                    <a:pt x="2128" y="138"/>
                    <a:pt x="2098" y="13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ECFFAE6D-AA1F-4EF1-8183-8343D29FE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334" y="6223061"/>
              <a:ext cx="622306" cy="1041167"/>
            </a:xfrm>
            <a:custGeom>
              <a:avLst/>
              <a:gdLst>
                <a:gd name="T0" fmla="*/ 0 w 687"/>
                <a:gd name="T1" fmla="*/ 1152 h 1153"/>
                <a:gd name="T2" fmla="*/ 291 w 687"/>
                <a:gd name="T3" fmla="*/ 0 h 1153"/>
                <a:gd name="T4" fmla="*/ 686 w 687"/>
                <a:gd name="T5" fmla="*/ 0 h 1153"/>
                <a:gd name="T6" fmla="*/ 396 w 687"/>
                <a:gd name="T7" fmla="*/ 1152 h 1153"/>
                <a:gd name="T8" fmla="*/ 0 w 687"/>
                <a:gd name="T9" fmla="*/ 115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7" h="1153">
                  <a:moveTo>
                    <a:pt x="0" y="1152"/>
                  </a:moveTo>
                  <a:lnTo>
                    <a:pt x="291" y="0"/>
                  </a:lnTo>
                  <a:lnTo>
                    <a:pt x="686" y="0"/>
                  </a:lnTo>
                  <a:lnTo>
                    <a:pt x="396" y="1152"/>
                  </a:lnTo>
                  <a:lnTo>
                    <a:pt x="0" y="1152"/>
                  </a:lnTo>
                </a:path>
              </a:pathLst>
            </a:custGeom>
            <a:solidFill>
              <a:schemeClr val="tx1">
                <a:alpha val="5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0F91703A-88E3-46EE-9305-7FFD338F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0426" y="6223061"/>
              <a:ext cx="1595657" cy="1041167"/>
            </a:xfrm>
            <a:custGeom>
              <a:avLst/>
              <a:gdLst>
                <a:gd name="T0" fmla="*/ 0 w 1766"/>
                <a:gd name="T1" fmla="*/ 1152 h 1153"/>
                <a:gd name="T2" fmla="*/ 290 w 1766"/>
                <a:gd name="T3" fmla="*/ 0 h 1153"/>
                <a:gd name="T4" fmla="*/ 1765 w 1766"/>
                <a:gd name="T5" fmla="*/ 0 h 1153"/>
                <a:gd name="T6" fmla="*/ 1476 w 1766"/>
                <a:gd name="T7" fmla="*/ 1152 h 1153"/>
                <a:gd name="T8" fmla="*/ 0 w 1766"/>
                <a:gd name="T9" fmla="*/ 1152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6" h="1153">
                  <a:moveTo>
                    <a:pt x="0" y="1152"/>
                  </a:moveTo>
                  <a:lnTo>
                    <a:pt x="290" y="0"/>
                  </a:lnTo>
                  <a:lnTo>
                    <a:pt x="1765" y="0"/>
                  </a:lnTo>
                  <a:lnTo>
                    <a:pt x="1476" y="1152"/>
                  </a:lnTo>
                  <a:lnTo>
                    <a:pt x="0" y="1152"/>
                  </a:lnTo>
                </a:path>
              </a:pathLst>
            </a:custGeom>
            <a:solidFill>
              <a:schemeClr val="accent6">
                <a:alpha val="58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C4412948-7F36-4298-8EF5-32E7A3DB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348" y="5118070"/>
              <a:ext cx="965372" cy="1180786"/>
            </a:xfrm>
            <a:custGeom>
              <a:avLst/>
              <a:gdLst>
                <a:gd name="T0" fmla="*/ 569 w 1065"/>
                <a:gd name="T1" fmla="*/ 1264 h 1307"/>
                <a:gd name="T2" fmla="*/ 19 w 1065"/>
                <a:gd name="T3" fmla="*/ 321 h 1307"/>
                <a:gd name="T4" fmla="*/ 19 w 1065"/>
                <a:gd name="T5" fmla="*/ 321 h 1307"/>
                <a:gd name="T6" fmla="*/ 44 w 1065"/>
                <a:gd name="T7" fmla="*/ 228 h 1307"/>
                <a:gd name="T8" fmla="*/ 401 w 1065"/>
                <a:gd name="T9" fmla="*/ 19 h 1307"/>
                <a:gd name="T10" fmla="*/ 401 w 1065"/>
                <a:gd name="T11" fmla="*/ 19 h 1307"/>
                <a:gd name="T12" fmla="*/ 494 w 1065"/>
                <a:gd name="T13" fmla="*/ 43 h 1307"/>
                <a:gd name="T14" fmla="*/ 1044 w 1065"/>
                <a:gd name="T15" fmla="*/ 985 h 1307"/>
                <a:gd name="T16" fmla="*/ 1044 w 1065"/>
                <a:gd name="T17" fmla="*/ 985 h 1307"/>
                <a:gd name="T18" fmla="*/ 1020 w 1065"/>
                <a:gd name="T19" fmla="*/ 1079 h 1307"/>
                <a:gd name="T20" fmla="*/ 663 w 1065"/>
                <a:gd name="T21" fmla="*/ 1288 h 1307"/>
                <a:gd name="T22" fmla="*/ 663 w 1065"/>
                <a:gd name="T23" fmla="*/ 1288 h 1307"/>
                <a:gd name="T24" fmla="*/ 569 w 1065"/>
                <a:gd name="T25" fmla="*/ 1264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5" h="1307">
                  <a:moveTo>
                    <a:pt x="569" y="1264"/>
                  </a:moveTo>
                  <a:lnTo>
                    <a:pt x="19" y="321"/>
                  </a:lnTo>
                  <a:lnTo>
                    <a:pt x="19" y="321"/>
                  </a:lnTo>
                  <a:cubicBezTo>
                    <a:pt x="0" y="288"/>
                    <a:pt x="11" y="247"/>
                    <a:pt x="44" y="228"/>
                  </a:cubicBezTo>
                  <a:lnTo>
                    <a:pt x="401" y="19"/>
                  </a:lnTo>
                  <a:lnTo>
                    <a:pt x="401" y="19"/>
                  </a:lnTo>
                  <a:cubicBezTo>
                    <a:pt x="434" y="0"/>
                    <a:pt x="475" y="11"/>
                    <a:pt x="494" y="43"/>
                  </a:cubicBezTo>
                  <a:lnTo>
                    <a:pt x="1044" y="985"/>
                  </a:lnTo>
                  <a:lnTo>
                    <a:pt x="1044" y="985"/>
                  </a:lnTo>
                  <a:cubicBezTo>
                    <a:pt x="1064" y="1018"/>
                    <a:pt x="1053" y="1059"/>
                    <a:pt x="1020" y="1079"/>
                  </a:cubicBezTo>
                  <a:lnTo>
                    <a:pt x="663" y="1288"/>
                  </a:lnTo>
                  <a:lnTo>
                    <a:pt x="663" y="1288"/>
                  </a:lnTo>
                  <a:cubicBezTo>
                    <a:pt x="630" y="1306"/>
                    <a:pt x="589" y="1295"/>
                    <a:pt x="569" y="12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75D19D54-8A92-42B4-82E9-E04F1DC58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7348" y="5118070"/>
              <a:ext cx="965372" cy="1180786"/>
            </a:xfrm>
            <a:custGeom>
              <a:avLst/>
              <a:gdLst>
                <a:gd name="T0" fmla="*/ 569 w 1065"/>
                <a:gd name="T1" fmla="*/ 1264 h 1307"/>
                <a:gd name="T2" fmla="*/ 19 w 1065"/>
                <a:gd name="T3" fmla="*/ 321 h 1307"/>
                <a:gd name="T4" fmla="*/ 19 w 1065"/>
                <a:gd name="T5" fmla="*/ 321 h 1307"/>
                <a:gd name="T6" fmla="*/ 44 w 1065"/>
                <a:gd name="T7" fmla="*/ 228 h 1307"/>
                <a:gd name="T8" fmla="*/ 401 w 1065"/>
                <a:gd name="T9" fmla="*/ 19 h 1307"/>
                <a:gd name="T10" fmla="*/ 401 w 1065"/>
                <a:gd name="T11" fmla="*/ 19 h 1307"/>
                <a:gd name="T12" fmla="*/ 494 w 1065"/>
                <a:gd name="T13" fmla="*/ 43 h 1307"/>
                <a:gd name="T14" fmla="*/ 1044 w 1065"/>
                <a:gd name="T15" fmla="*/ 985 h 1307"/>
                <a:gd name="T16" fmla="*/ 1044 w 1065"/>
                <a:gd name="T17" fmla="*/ 985 h 1307"/>
                <a:gd name="T18" fmla="*/ 1020 w 1065"/>
                <a:gd name="T19" fmla="*/ 1079 h 1307"/>
                <a:gd name="T20" fmla="*/ 663 w 1065"/>
                <a:gd name="T21" fmla="*/ 1288 h 1307"/>
                <a:gd name="T22" fmla="*/ 663 w 1065"/>
                <a:gd name="T23" fmla="*/ 1288 h 1307"/>
                <a:gd name="T24" fmla="*/ 569 w 1065"/>
                <a:gd name="T25" fmla="*/ 1264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5" h="1307">
                  <a:moveTo>
                    <a:pt x="569" y="1264"/>
                  </a:moveTo>
                  <a:lnTo>
                    <a:pt x="19" y="321"/>
                  </a:lnTo>
                  <a:lnTo>
                    <a:pt x="19" y="321"/>
                  </a:lnTo>
                  <a:cubicBezTo>
                    <a:pt x="0" y="288"/>
                    <a:pt x="11" y="247"/>
                    <a:pt x="44" y="228"/>
                  </a:cubicBezTo>
                  <a:lnTo>
                    <a:pt x="401" y="19"/>
                  </a:lnTo>
                  <a:lnTo>
                    <a:pt x="401" y="19"/>
                  </a:lnTo>
                  <a:cubicBezTo>
                    <a:pt x="434" y="0"/>
                    <a:pt x="475" y="11"/>
                    <a:pt x="494" y="43"/>
                  </a:cubicBezTo>
                  <a:lnTo>
                    <a:pt x="1044" y="985"/>
                  </a:lnTo>
                  <a:lnTo>
                    <a:pt x="1044" y="985"/>
                  </a:lnTo>
                  <a:cubicBezTo>
                    <a:pt x="1064" y="1018"/>
                    <a:pt x="1053" y="1059"/>
                    <a:pt x="1020" y="1079"/>
                  </a:cubicBezTo>
                  <a:lnTo>
                    <a:pt x="663" y="1288"/>
                  </a:lnTo>
                  <a:lnTo>
                    <a:pt x="663" y="1288"/>
                  </a:lnTo>
                  <a:cubicBezTo>
                    <a:pt x="630" y="1306"/>
                    <a:pt x="589" y="1295"/>
                    <a:pt x="569" y="1264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27DFDF17-976E-48B8-98B5-10D2C139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9370" y="5110091"/>
              <a:ext cx="973351" cy="1192752"/>
            </a:xfrm>
            <a:custGeom>
              <a:avLst/>
              <a:gdLst>
                <a:gd name="T0" fmla="*/ 731 w 1078"/>
                <a:gd name="T1" fmla="*/ 1200 h 1320"/>
                <a:gd name="T2" fmla="*/ 731 w 1078"/>
                <a:gd name="T3" fmla="*/ 1200 h 1320"/>
                <a:gd name="T4" fmla="*/ 564 w 1078"/>
                <a:gd name="T5" fmla="*/ 1157 h 1320"/>
                <a:gd name="T6" fmla="*/ 118 w 1078"/>
                <a:gd name="T7" fmla="*/ 394 h 1320"/>
                <a:gd name="T8" fmla="*/ 118 w 1078"/>
                <a:gd name="T9" fmla="*/ 394 h 1320"/>
                <a:gd name="T10" fmla="*/ 162 w 1078"/>
                <a:gd name="T11" fmla="*/ 226 h 1320"/>
                <a:gd name="T12" fmla="*/ 347 w 1078"/>
                <a:gd name="T13" fmla="*/ 118 h 1320"/>
                <a:gd name="T14" fmla="*/ 347 w 1078"/>
                <a:gd name="T15" fmla="*/ 118 h 1320"/>
                <a:gd name="T16" fmla="*/ 514 w 1078"/>
                <a:gd name="T17" fmla="*/ 162 h 1320"/>
                <a:gd name="T18" fmla="*/ 959 w 1078"/>
                <a:gd name="T19" fmla="*/ 925 h 1320"/>
                <a:gd name="T20" fmla="*/ 959 w 1078"/>
                <a:gd name="T21" fmla="*/ 925 h 1320"/>
                <a:gd name="T22" fmla="*/ 916 w 1078"/>
                <a:gd name="T23" fmla="*/ 1092 h 1320"/>
                <a:gd name="T24" fmla="*/ 731 w 1078"/>
                <a:gd name="T25" fmla="*/ 1200 h 1320"/>
                <a:gd name="T26" fmla="*/ 433 w 1078"/>
                <a:gd name="T27" fmla="*/ 10 h 1320"/>
                <a:gd name="T28" fmla="*/ 26 w 1078"/>
                <a:gd name="T29" fmla="*/ 249 h 1320"/>
                <a:gd name="T30" fmla="*/ 26 w 1078"/>
                <a:gd name="T31" fmla="*/ 249 h 1320"/>
                <a:gd name="T32" fmla="*/ 11 w 1078"/>
                <a:gd name="T33" fmla="*/ 302 h 1320"/>
                <a:gd name="T34" fmla="*/ 591 w 1078"/>
                <a:gd name="T35" fmla="*/ 1295 h 1320"/>
                <a:gd name="T36" fmla="*/ 591 w 1078"/>
                <a:gd name="T37" fmla="*/ 1295 h 1320"/>
                <a:gd name="T38" fmla="*/ 645 w 1078"/>
                <a:gd name="T39" fmla="*/ 1308 h 1320"/>
                <a:gd name="T40" fmla="*/ 1052 w 1078"/>
                <a:gd name="T41" fmla="*/ 1071 h 1320"/>
                <a:gd name="T42" fmla="*/ 1052 w 1078"/>
                <a:gd name="T43" fmla="*/ 1071 h 1320"/>
                <a:gd name="T44" fmla="*/ 1066 w 1078"/>
                <a:gd name="T45" fmla="*/ 1017 h 1320"/>
                <a:gd name="T46" fmla="*/ 487 w 1078"/>
                <a:gd name="T47" fmla="*/ 25 h 1320"/>
                <a:gd name="T48" fmla="*/ 487 w 1078"/>
                <a:gd name="T49" fmla="*/ 25 h 1320"/>
                <a:gd name="T50" fmla="*/ 433 w 1078"/>
                <a:gd name="T51" fmla="*/ 10 h 1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78" h="1320">
                  <a:moveTo>
                    <a:pt x="731" y="1200"/>
                  </a:moveTo>
                  <a:lnTo>
                    <a:pt x="731" y="1200"/>
                  </a:lnTo>
                  <a:cubicBezTo>
                    <a:pt x="697" y="1142"/>
                    <a:pt x="622" y="1123"/>
                    <a:pt x="564" y="1157"/>
                  </a:cubicBezTo>
                  <a:lnTo>
                    <a:pt x="118" y="394"/>
                  </a:lnTo>
                  <a:lnTo>
                    <a:pt x="118" y="394"/>
                  </a:lnTo>
                  <a:cubicBezTo>
                    <a:pt x="176" y="359"/>
                    <a:pt x="197" y="285"/>
                    <a:pt x="162" y="226"/>
                  </a:cubicBezTo>
                  <a:lnTo>
                    <a:pt x="347" y="118"/>
                  </a:lnTo>
                  <a:lnTo>
                    <a:pt x="347" y="118"/>
                  </a:lnTo>
                  <a:cubicBezTo>
                    <a:pt x="381" y="176"/>
                    <a:pt x="456" y="197"/>
                    <a:pt x="514" y="162"/>
                  </a:cubicBezTo>
                  <a:lnTo>
                    <a:pt x="959" y="925"/>
                  </a:lnTo>
                  <a:lnTo>
                    <a:pt x="959" y="925"/>
                  </a:lnTo>
                  <a:cubicBezTo>
                    <a:pt x="901" y="960"/>
                    <a:pt x="882" y="1034"/>
                    <a:pt x="916" y="1092"/>
                  </a:cubicBezTo>
                  <a:lnTo>
                    <a:pt x="731" y="1200"/>
                  </a:lnTo>
                  <a:close/>
                  <a:moveTo>
                    <a:pt x="433" y="10"/>
                  </a:moveTo>
                  <a:lnTo>
                    <a:pt x="26" y="249"/>
                  </a:lnTo>
                  <a:lnTo>
                    <a:pt x="26" y="249"/>
                  </a:lnTo>
                  <a:cubicBezTo>
                    <a:pt x="7" y="260"/>
                    <a:pt x="0" y="283"/>
                    <a:pt x="11" y="302"/>
                  </a:cubicBezTo>
                  <a:lnTo>
                    <a:pt x="591" y="1295"/>
                  </a:lnTo>
                  <a:lnTo>
                    <a:pt x="591" y="1295"/>
                  </a:lnTo>
                  <a:cubicBezTo>
                    <a:pt x="602" y="1313"/>
                    <a:pt x="626" y="1319"/>
                    <a:pt x="645" y="1308"/>
                  </a:cubicBezTo>
                  <a:lnTo>
                    <a:pt x="1052" y="1071"/>
                  </a:lnTo>
                  <a:lnTo>
                    <a:pt x="1052" y="1071"/>
                  </a:lnTo>
                  <a:cubicBezTo>
                    <a:pt x="1071" y="1060"/>
                    <a:pt x="1077" y="1035"/>
                    <a:pt x="1066" y="1017"/>
                  </a:cubicBezTo>
                  <a:lnTo>
                    <a:pt x="487" y="25"/>
                  </a:lnTo>
                  <a:lnTo>
                    <a:pt x="487" y="25"/>
                  </a:lnTo>
                  <a:cubicBezTo>
                    <a:pt x="476" y="6"/>
                    <a:pt x="452" y="0"/>
                    <a:pt x="433" y="10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E2CE6B55-16BC-4962-B64B-1AF8393D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8445" y="5556875"/>
              <a:ext cx="303175" cy="303175"/>
            </a:xfrm>
            <a:custGeom>
              <a:avLst/>
              <a:gdLst>
                <a:gd name="T0" fmla="*/ 240 w 335"/>
                <a:gd name="T1" fmla="*/ 293 h 335"/>
                <a:gd name="T2" fmla="*/ 240 w 335"/>
                <a:gd name="T3" fmla="*/ 293 h 335"/>
                <a:gd name="T4" fmla="*/ 41 w 335"/>
                <a:gd name="T5" fmla="*/ 241 h 335"/>
                <a:gd name="T6" fmla="*/ 41 w 335"/>
                <a:gd name="T7" fmla="*/ 241 h 335"/>
                <a:gd name="T8" fmla="*/ 93 w 335"/>
                <a:gd name="T9" fmla="*/ 42 h 335"/>
                <a:gd name="T10" fmla="*/ 93 w 335"/>
                <a:gd name="T11" fmla="*/ 42 h 335"/>
                <a:gd name="T12" fmla="*/ 293 w 335"/>
                <a:gd name="T13" fmla="*/ 94 h 335"/>
                <a:gd name="T14" fmla="*/ 293 w 335"/>
                <a:gd name="T15" fmla="*/ 94 h 335"/>
                <a:gd name="T16" fmla="*/ 240 w 335"/>
                <a:gd name="T17" fmla="*/ 29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5" h="335">
                  <a:moveTo>
                    <a:pt x="240" y="293"/>
                  </a:moveTo>
                  <a:lnTo>
                    <a:pt x="240" y="293"/>
                  </a:lnTo>
                  <a:cubicBezTo>
                    <a:pt x="171" y="334"/>
                    <a:pt x="81" y="311"/>
                    <a:pt x="41" y="241"/>
                  </a:cubicBezTo>
                  <a:lnTo>
                    <a:pt x="41" y="241"/>
                  </a:lnTo>
                  <a:cubicBezTo>
                    <a:pt x="0" y="171"/>
                    <a:pt x="23" y="82"/>
                    <a:pt x="93" y="42"/>
                  </a:cubicBezTo>
                  <a:lnTo>
                    <a:pt x="93" y="42"/>
                  </a:lnTo>
                  <a:cubicBezTo>
                    <a:pt x="163" y="0"/>
                    <a:pt x="252" y="24"/>
                    <a:pt x="293" y="94"/>
                  </a:cubicBezTo>
                  <a:lnTo>
                    <a:pt x="293" y="94"/>
                  </a:lnTo>
                  <a:cubicBezTo>
                    <a:pt x="334" y="164"/>
                    <a:pt x="310" y="253"/>
                    <a:pt x="240" y="293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0B525B7B-12C7-43FC-A567-EB4E10A5A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576" y="5405288"/>
              <a:ext cx="95739" cy="95739"/>
            </a:xfrm>
            <a:custGeom>
              <a:avLst/>
              <a:gdLst>
                <a:gd name="T0" fmla="*/ 76 w 106"/>
                <a:gd name="T1" fmla="*/ 92 h 105"/>
                <a:gd name="T2" fmla="*/ 76 w 106"/>
                <a:gd name="T3" fmla="*/ 92 h 105"/>
                <a:gd name="T4" fmla="*/ 13 w 106"/>
                <a:gd name="T5" fmla="*/ 75 h 105"/>
                <a:gd name="T6" fmla="*/ 13 w 106"/>
                <a:gd name="T7" fmla="*/ 75 h 105"/>
                <a:gd name="T8" fmla="*/ 30 w 106"/>
                <a:gd name="T9" fmla="*/ 12 h 105"/>
                <a:gd name="T10" fmla="*/ 30 w 106"/>
                <a:gd name="T11" fmla="*/ 12 h 105"/>
                <a:gd name="T12" fmla="*/ 92 w 106"/>
                <a:gd name="T13" fmla="*/ 28 h 105"/>
                <a:gd name="T14" fmla="*/ 92 w 106"/>
                <a:gd name="T15" fmla="*/ 28 h 105"/>
                <a:gd name="T16" fmla="*/ 76 w 106"/>
                <a:gd name="T17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5">
                  <a:moveTo>
                    <a:pt x="76" y="92"/>
                  </a:moveTo>
                  <a:lnTo>
                    <a:pt x="76" y="92"/>
                  </a:lnTo>
                  <a:cubicBezTo>
                    <a:pt x="54" y="104"/>
                    <a:pt x="25" y="97"/>
                    <a:pt x="13" y="75"/>
                  </a:cubicBezTo>
                  <a:lnTo>
                    <a:pt x="13" y="75"/>
                  </a:lnTo>
                  <a:cubicBezTo>
                    <a:pt x="0" y="53"/>
                    <a:pt x="8" y="25"/>
                    <a:pt x="30" y="12"/>
                  </a:cubicBezTo>
                  <a:lnTo>
                    <a:pt x="30" y="12"/>
                  </a:lnTo>
                  <a:cubicBezTo>
                    <a:pt x="52" y="0"/>
                    <a:pt x="80" y="6"/>
                    <a:pt x="92" y="28"/>
                  </a:cubicBezTo>
                  <a:lnTo>
                    <a:pt x="92" y="28"/>
                  </a:lnTo>
                  <a:cubicBezTo>
                    <a:pt x="105" y="51"/>
                    <a:pt x="98" y="79"/>
                    <a:pt x="76" y="9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67B4CA81-4A60-4569-BEDC-0E7AFCBF8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3751" y="5919886"/>
              <a:ext cx="95739" cy="95739"/>
            </a:xfrm>
            <a:custGeom>
              <a:avLst/>
              <a:gdLst>
                <a:gd name="T0" fmla="*/ 75 w 105"/>
                <a:gd name="T1" fmla="*/ 93 h 107"/>
                <a:gd name="T2" fmla="*/ 75 w 105"/>
                <a:gd name="T3" fmla="*/ 93 h 107"/>
                <a:gd name="T4" fmla="*/ 13 w 105"/>
                <a:gd name="T5" fmla="*/ 76 h 107"/>
                <a:gd name="T6" fmla="*/ 13 w 105"/>
                <a:gd name="T7" fmla="*/ 76 h 107"/>
                <a:gd name="T8" fmla="*/ 29 w 105"/>
                <a:gd name="T9" fmla="*/ 14 h 107"/>
                <a:gd name="T10" fmla="*/ 29 w 105"/>
                <a:gd name="T11" fmla="*/ 14 h 107"/>
                <a:gd name="T12" fmla="*/ 92 w 105"/>
                <a:gd name="T13" fmla="*/ 30 h 107"/>
                <a:gd name="T14" fmla="*/ 92 w 105"/>
                <a:gd name="T15" fmla="*/ 30 h 107"/>
                <a:gd name="T16" fmla="*/ 75 w 105"/>
                <a:gd name="T17" fmla="*/ 9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7">
                  <a:moveTo>
                    <a:pt x="75" y="93"/>
                  </a:moveTo>
                  <a:lnTo>
                    <a:pt x="75" y="93"/>
                  </a:lnTo>
                  <a:cubicBezTo>
                    <a:pt x="53" y="106"/>
                    <a:pt x="25" y="98"/>
                    <a:pt x="13" y="76"/>
                  </a:cubicBezTo>
                  <a:lnTo>
                    <a:pt x="13" y="76"/>
                  </a:lnTo>
                  <a:cubicBezTo>
                    <a:pt x="0" y="54"/>
                    <a:pt x="8" y="26"/>
                    <a:pt x="29" y="14"/>
                  </a:cubicBezTo>
                  <a:lnTo>
                    <a:pt x="29" y="14"/>
                  </a:lnTo>
                  <a:cubicBezTo>
                    <a:pt x="51" y="0"/>
                    <a:pt x="79" y="8"/>
                    <a:pt x="92" y="30"/>
                  </a:cubicBezTo>
                  <a:lnTo>
                    <a:pt x="92" y="30"/>
                  </a:lnTo>
                  <a:cubicBezTo>
                    <a:pt x="104" y="52"/>
                    <a:pt x="97" y="79"/>
                    <a:pt x="75" y="93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8F330CC9-9D6F-47B7-A6DE-7947DED07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262" y="5620702"/>
              <a:ext cx="163554" cy="159566"/>
            </a:xfrm>
            <a:custGeom>
              <a:avLst/>
              <a:gdLst>
                <a:gd name="T0" fmla="*/ 61 w 183"/>
                <a:gd name="T1" fmla="*/ 148 h 175"/>
                <a:gd name="T2" fmla="*/ 43 w 183"/>
                <a:gd name="T3" fmla="*/ 133 h 175"/>
                <a:gd name="T4" fmla="*/ 61 w 183"/>
                <a:gd name="T5" fmla="*/ 148 h 175"/>
                <a:gd name="T6" fmla="*/ 95 w 183"/>
                <a:gd name="T7" fmla="*/ 62 h 175"/>
                <a:gd name="T8" fmla="*/ 139 w 183"/>
                <a:gd name="T9" fmla="*/ 60 h 175"/>
                <a:gd name="T10" fmla="*/ 96 w 183"/>
                <a:gd name="T11" fmla="*/ 61 h 175"/>
                <a:gd name="T12" fmla="*/ 95 w 183"/>
                <a:gd name="T13" fmla="*/ 62 h 175"/>
                <a:gd name="T14" fmla="*/ 59 w 183"/>
                <a:gd name="T15" fmla="*/ 167 h 175"/>
                <a:gd name="T16" fmla="*/ 31 w 183"/>
                <a:gd name="T17" fmla="*/ 147 h 175"/>
                <a:gd name="T18" fmla="*/ 12 w 183"/>
                <a:gd name="T19" fmla="*/ 152 h 175"/>
                <a:gd name="T20" fmla="*/ 2 w 183"/>
                <a:gd name="T21" fmla="*/ 149 h 175"/>
                <a:gd name="T22" fmla="*/ 4 w 183"/>
                <a:gd name="T23" fmla="*/ 139 h 175"/>
                <a:gd name="T24" fmla="*/ 15 w 183"/>
                <a:gd name="T25" fmla="*/ 133 h 175"/>
                <a:gd name="T26" fmla="*/ 17 w 183"/>
                <a:gd name="T27" fmla="*/ 125 h 175"/>
                <a:gd name="T28" fmla="*/ 9 w 183"/>
                <a:gd name="T29" fmla="*/ 80 h 175"/>
                <a:gd name="T30" fmla="*/ 20 w 183"/>
                <a:gd name="T31" fmla="*/ 74 h 175"/>
                <a:gd name="T32" fmla="*/ 27 w 183"/>
                <a:gd name="T33" fmla="*/ 81 h 175"/>
                <a:gd name="T34" fmla="*/ 33 w 183"/>
                <a:gd name="T35" fmla="*/ 114 h 175"/>
                <a:gd name="T36" fmla="*/ 43 w 183"/>
                <a:gd name="T37" fmla="*/ 117 h 175"/>
                <a:gd name="T38" fmla="*/ 74 w 183"/>
                <a:gd name="T39" fmla="*/ 98 h 175"/>
                <a:gd name="T40" fmla="*/ 78 w 183"/>
                <a:gd name="T41" fmla="*/ 90 h 175"/>
                <a:gd name="T42" fmla="*/ 151 w 183"/>
                <a:gd name="T43" fmla="*/ 46 h 175"/>
                <a:gd name="T44" fmla="*/ 170 w 183"/>
                <a:gd name="T45" fmla="*/ 42 h 175"/>
                <a:gd name="T46" fmla="*/ 180 w 183"/>
                <a:gd name="T47" fmla="*/ 45 h 175"/>
                <a:gd name="T48" fmla="*/ 177 w 183"/>
                <a:gd name="T49" fmla="*/ 54 h 175"/>
                <a:gd name="T50" fmla="*/ 168 w 183"/>
                <a:gd name="T51" fmla="*/ 60 h 175"/>
                <a:gd name="T52" fmla="*/ 166 w 183"/>
                <a:gd name="T53" fmla="*/ 69 h 175"/>
                <a:gd name="T54" fmla="*/ 173 w 183"/>
                <a:gd name="T55" fmla="*/ 102 h 175"/>
                <a:gd name="T56" fmla="*/ 162 w 183"/>
                <a:gd name="T57" fmla="*/ 110 h 175"/>
                <a:gd name="T58" fmla="*/ 154 w 183"/>
                <a:gd name="T59" fmla="*/ 103 h 175"/>
                <a:gd name="T60" fmla="*/ 146 w 183"/>
                <a:gd name="T61" fmla="*/ 72 h 175"/>
                <a:gd name="T62" fmla="*/ 102 w 183"/>
                <a:gd name="T63" fmla="*/ 98 h 175"/>
                <a:gd name="T64" fmla="*/ 106 w 183"/>
                <a:gd name="T65" fmla="*/ 14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175">
                  <a:moveTo>
                    <a:pt x="61" y="148"/>
                  </a:moveTo>
                  <a:lnTo>
                    <a:pt x="61" y="148"/>
                  </a:lnTo>
                  <a:cubicBezTo>
                    <a:pt x="86" y="155"/>
                    <a:pt x="92" y="130"/>
                    <a:pt x="84" y="109"/>
                  </a:cubicBezTo>
                  <a:lnTo>
                    <a:pt x="43" y="133"/>
                  </a:lnTo>
                  <a:lnTo>
                    <a:pt x="43" y="133"/>
                  </a:lnTo>
                  <a:cubicBezTo>
                    <a:pt x="49" y="140"/>
                    <a:pt x="55" y="146"/>
                    <a:pt x="61" y="148"/>
                  </a:cubicBezTo>
                  <a:close/>
                  <a:moveTo>
                    <a:pt x="95" y="62"/>
                  </a:moveTo>
                  <a:lnTo>
                    <a:pt x="95" y="62"/>
                  </a:lnTo>
                  <a:cubicBezTo>
                    <a:pt x="95" y="68"/>
                    <a:pt x="96" y="76"/>
                    <a:pt x="98" y="85"/>
                  </a:cubicBezTo>
                  <a:lnTo>
                    <a:pt x="139" y="60"/>
                  </a:lnTo>
                  <a:lnTo>
                    <a:pt x="139" y="60"/>
                  </a:lnTo>
                  <a:cubicBezTo>
                    <a:pt x="128" y="42"/>
                    <a:pt x="100" y="39"/>
                    <a:pt x="96" y="61"/>
                  </a:cubicBezTo>
                  <a:lnTo>
                    <a:pt x="96" y="61"/>
                  </a:lnTo>
                  <a:cubicBezTo>
                    <a:pt x="96" y="62"/>
                    <a:pt x="95" y="62"/>
                    <a:pt x="95" y="62"/>
                  </a:cubicBezTo>
                  <a:close/>
                  <a:moveTo>
                    <a:pt x="59" y="167"/>
                  </a:moveTo>
                  <a:lnTo>
                    <a:pt x="59" y="167"/>
                  </a:lnTo>
                  <a:cubicBezTo>
                    <a:pt x="48" y="165"/>
                    <a:pt x="39" y="158"/>
                    <a:pt x="31" y="147"/>
                  </a:cubicBezTo>
                  <a:lnTo>
                    <a:pt x="31" y="147"/>
                  </a:lnTo>
                  <a:cubicBezTo>
                    <a:pt x="28" y="145"/>
                    <a:pt x="25" y="144"/>
                    <a:pt x="22" y="146"/>
                  </a:cubicBezTo>
                  <a:lnTo>
                    <a:pt x="12" y="152"/>
                  </a:lnTo>
                  <a:lnTo>
                    <a:pt x="12" y="152"/>
                  </a:lnTo>
                  <a:cubicBezTo>
                    <a:pt x="9" y="153"/>
                    <a:pt x="4" y="152"/>
                    <a:pt x="2" y="149"/>
                  </a:cubicBezTo>
                  <a:lnTo>
                    <a:pt x="2" y="149"/>
                  </a:lnTo>
                  <a:cubicBezTo>
                    <a:pt x="0" y="146"/>
                    <a:pt x="1" y="141"/>
                    <a:pt x="4" y="139"/>
                  </a:cubicBezTo>
                  <a:lnTo>
                    <a:pt x="15" y="133"/>
                  </a:lnTo>
                  <a:lnTo>
                    <a:pt x="15" y="133"/>
                  </a:lnTo>
                  <a:cubicBezTo>
                    <a:pt x="17" y="131"/>
                    <a:pt x="19" y="128"/>
                    <a:pt x="17" y="125"/>
                  </a:cubicBezTo>
                  <a:lnTo>
                    <a:pt x="17" y="125"/>
                  </a:lnTo>
                  <a:cubicBezTo>
                    <a:pt x="11" y="111"/>
                    <a:pt x="7" y="94"/>
                    <a:pt x="9" y="80"/>
                  </a:cubicBezTo>
                  <a:lnTo>
                    <a:pt x="9" y="80"/>
                  </a:lnTo>
                  <a:cubicBezTo>
                    <a:pt x="9" y="78"/>
                    <a:pt x="12" y="74"/>
                    <a:pt x="16" y="74"/>
                  </a:cubicBezTo>
                  <a:lnTo>
                    <a:pt x="20" y="74"/>
                  </a:lnTo>
                  <a:lnTo>
                    <a:pt x="20" y="74"/>
                  </a:lnTo>
                  <a:cubicBezTo>
                    <a:pt x="24" y="73"/>
                    <a:pt x="27" y="76"/>
                    <a:pt x="27" y="81"/>
                  </a:cubicBezTo>
                  <a:lnTo>
                    <a:pt x="27" y="81"/>
                  </a:lnTo>
                  <a:cubicBezTo>
                    <a:pt x="26" y="91"/>
                    <a:pt x="29" y="103"/>
                    <a:pt x="33" y="114"/>
                  </a:cubicBezTo>
                  <a:lnTo>
                    <a:pt x="33" y="114"/>
                  </a:lnTo>
                  <a:cubicBezTo>
                    <a:pt x="34" y="117"/>
                    <a:pt x="39" y="119"/>
                    <a:pt x="43" y="117"/>
                  </a:cubicBezTo>
                  <a:lnTo>
                    <a:pt x="74" y="98"/>
                  </a:lnTo>
                  <a:lnTo>
                    <a:pt x="74" y="98"/>
                  </a:lnTo>
                  <a:cubicBezTo>
                    <a:pt x="78" y="97"/>
                    <a:pt x="78" y="93"/>
                    <a:pt x="78" y="90"/>
                  </a:cubicBezTo>
                  <a:lnTo>
                    <a:pt x="78" y="90"/>
                  </a:lnTo>
                  <a:cubicBezTo>
                    <a:pt x="59" y="35"/>
                    <a:pt x="114" y="0"/>
                    <a:pt x="151" y="46"/>
                  </a:cubicBezTo>
                  <a:lnTo>
                    <a:pt x="151" y="46"/>
                  </a:lnTo>
                  <a:cubicBezTo>
                    <a:pt x="154" y="49"/>
                    <a:pt x="157" y="50"/>
                    <a:pt x="160" y="48"/>
                  </a:cubicBezTo>
                  <a:lnTo>
                    <a:pt x="170" y="42"/>
                  </a:lnTo>
                  <a:lnTo>
                    <a:pt x="170" y="42"/>
                  </a:lnTo>
                  <a:cubicBezTo>
                    <a:pt x="174" y="40"/>
                    <a:pt x="178" y="41"/>
                    <a:pt x="180" y="45"/>
                  </a:cubicBezTo>
                  <a:lnTo>
                    <a:pt x="180" y="45"/>
                  </a:lnTo>
                  <a:cubicBezTo>
                    <a:pt x="182" y="48"/>
                    <a:pt x="181" y="52"/>
                    <a:pt x="177" y="54"/>
                  </a:cubicBezTo>
                  <a:lnTo>
                    <a:pt x="168" y="60"/>
                  </a:lnTo>
                  <a:lnTo>
                    <a:pt x="168" y="60"/>
                  </a:lnTo>
                  <a:cubicBezTo>
                    <a:pt x="164" y="62"/>
                    <a:pt x="164" y="66"/>
                    <a:pt x="166" y="69"/>
                  </a:cubicBezTo>
                  <a:lnTo>
                    <a:pt x="166" y="69"/>
                  </a:lnTo>
                  <a:cubicBezTo>
                    <a:pt x="170" y="79"/>
                    <a:pt x="173" y="91"/>
                    <a:pt x="173" y="102"/>
                  </a:cubicBezTo>
                  <a:lnTo>
                    <a:pt x="173" y="102"/>
                  </a:lnTo>
                  <a:cubicBezTo>
                    <a:pt x="173" y="106"/>
                    <a:pt x="170" y="109"/>
                    <a:pt x="167" y="109"/>
                  </a:cubicBezTo>
                  <a:lnTo>
                    <a:pt x="162" y="110"/>
                  </a:lnTo>
                  <a:lnTo>
                    <a:pt x="162" y="110"/>
                  </a:lnTo>
                  <a:cubicBezTo>
                    <a:pt x="158" y="110"/>
                    <a:pt x="154" y="108"/>
                    <a:pt x="154" y="103"/>
                  </a:cubicBezTo>
                  <a:lnTo>
                    <a:pt x="154" y="103"/>
                  </a:lnTo>
                  <a:cubicBezTo>
                    <a:pt x="154" y="93"/>
                    <a:pt x="151" y="82"/>
                    <a:pt x="146" y="72"/>
                  </a:cubicBezTo>
                  <a:lnTo>
                    <a:pt x="102" y="98"/>
                  </a:lnTo>
                  <a:lnTo>
                    <a:pt x="102" y="98"/>
                  </a:lnTo>
                  <a:cubicBezTo>
                    <a:pt x="107" y="117"/>
                    <a:pt x="111" y="130"/>
                    <a:pt x="106" y="146"/>
                  </a:cubicBezTo>
                  <a:lnTo>
                    <a:pt x="106" y="146"/>
                  </a:lnTo>
                  <a:cubicBezTo>
                    <a:pt x="100" y="164"/>
                    <a:pt x="76" y="174"/>
                    <a:pt x="59" y="1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11A384FA-0863-4D85-85C7-726C6EC0B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8216" y="5532940"/>
              <a:ext cx="1196743" cy="869633"/>
            </a:xfrm>
            <a:custGeom>
              <a:avLst/>
              <a:gdLst>
                <a:gd name="T0" fmla="*/ 1058 w 1322"/>
                <a:gd name="T1" fmla="*/ 944 h 960"/>
                <a:gd name="T2" fmla="*/ 51 w 1322"/>
                <a:gd name="T3" fmla="*/ 522 h 960"/>
                <a:gd name="T4" fmla="*/ 51 w 1322"/>
                <a:gd name="T5" fmla="*/ 522 h 960"/>
                <a:gd name="T6" fmla="*/ 14 w 1322"/>
                <a:gd name="T7" fmla="*/ 433 h 960"/>
                <a:gd name="T8" fmla="*/ 174 w 1322"/>
                <a:gd name="T9" fmla="*/ 52 h 960"/>
                <a:gd name="T10" fmla="*/ 174 w 1322"/>
                <a:gd name="T11" fmla="*/ 52 h 960"/>
                <a:gd name="T12" fmla="*/ 264 w 1322"/>
                <a:gd name="T13" fmla="*/ 15 h 960"/>
                <a:gd name="T14" fmla="*/ 1270 w 1322"/>
                <a:gd name="T15" fmla="*/ 437 h 960"/>
                <a:gd name="T16" fmla="*/ 1270 w 1322"/>
                <a:gd name="T17" fmla="*/ 437 h 960"/>
                <a:gd name="T18" fmla="*/ 1306 w 1322"/>
                <a:gd name="T19" fmla="*/ 526 h 960"/>
                <a:gd name="T20" fmla="*/ 1146 w 1322"/>
                <a:gd name="T21" fmla="*/ 908 h 960"/>
                <a:gd name="T22" fmla="*/ 1146 w 1322"/>
                <a:gd name="T23" fmla="*/ 908 h 960"/>
                <a:gd name="T24" fmla="*/ 1058 w 1322"/>
                <a:gd name="T25" fmla="*/ 944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2" h="960">
                  <a:moveTo>
                    <a:pt x="1058" y="944"/>
                  </a:moveTo>
                  <a:lnTo>
                    <a:pt x="51" y="522"/>
                  </a:lnTo>
                  <a:lnTo>
                    <a:pt x="51" y="522"/>
                  </a:lnTo>
                  <a:cubicBezTo>
                    <a:pt x="16" y="508"/>
                    <a:pt x="0" y="469"/>
                    <a:pt x="14" y="433"/>
                  </a:cubicBezTo>
                  <a:lnTo>
                    <a:pt x="174" y="52"/>
                  </a:lnTo>
                  <a:lnTo>
                    <a:pt x="174" y="52"/>
                  </a:lnTo>
                  <a:cubicBezTo>
                    <a:pt x="189" y="17"/>
                    <a:pt x="229" y="0"/>
                    <a:pt x="264" y="15"/>
                  </a:cubicBezTo>
                  <a:lnTo>
                    <a:pt x="1270" y="437"/>
                  </a:lnTo>
                  <a:lnTo>
                    <a:pt x="1270" y="437"/>
                  </a:lnTo>
                  <a:cubicBezTo>
                    <a:pt x="1304" y="452"/>
                    <a:pt x="1321" y="491"/>
                    <a:pt x="1306" y="526"/>
                  </a:cubicBezTo>
                  <a:lnTo>
                    <a:pt x="1146" y="908"/>
                  </a:lnTo>
                  <a:lnTo>
                    <a:pt x="1146" y="908"/>
                  </a:lnTo>
                  <a:cubicBezTo>
                    <a:pt x="1132" y="943"/>
                    <a:pt x="1092" y="959"/>
                    <a:pt x="1058" y="9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0AC2CB40-E1E3-4007-A5BF-C2B8499BF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8216" y="5532940"/>
              <a:ext cx="1196743" cy="869633"/>
            </a:xfrm>
            <a:custGeom>
              <a:avLst/>
              <a:gdLst>
                <a:gd name="T0" fmla="*/ 1058 w 1322"/>
                <a:gd name="T1" fmla="*/ 944 h 960"/>
                <a:gd name="T2" fmla="*/ 51 w 1322"/>
                <a:gd name="T3" fmla="*/ 522 h 960"/>
                <a:gd name="T4" fmla="*/ 51 w 1322"/>
                <a:gd name="T5" fmla="*/ 522 h 960"/>
                <a:gd name="T6" fmla="*/ 14 w 1322"/>
                <a:gd name="T7" fmla="*/ 433 h 960"/>
                <a:gd name="T8" fmla="*/ 174 w 1322"/>
                <a:gd name="T9" fmla="*/ 52 h 960"/>
                <a:gd name="T10" fmla="*/ 174 w 1322"/>
                <a:gd name="T11" fmla="*/ 52 h 960"/>
                <a:gd name="T12" fmla="*/ 264 w 1322"/>
                <a:gd name="T13" fmla="*/ 15 h 960"/>
                <a:gd name="T14" fmla="*/ 1270 w 1322"/>
                <a:gd name="T15" fmla="*/ 437 h 960"/>
                <a:gd name="T16" fmla="*/ 1270 w 1322"/>
                <a:gd name="T17" fmla="*/ 437 h 960"/>
                <a:gd name="T18" fmla="*/ 1306 w 1322"/>
                <a:gd name="T19" fmla="*/ 526 h 960"/>
                <a:gd name="T20" fmla="*/ 1146 w 1322"/>
                <a:gd name="T21" fmla="*/ 908 h 960"/>
                <a:gd name="T22" fmla="*/ 1146 w 1322"/>
                <a:gd name="T23" fmla="*/ 908 h 960"/>
                <a:gd name="T24" fmla="*/ 1058 w 1322"/>
                <a:gd name="T25" fmla="*/ 944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2" h="960">
                  <a:moveTo>
                    <a:pt x="1058" y="944"/>
                  </a:moveTo>
                  <a:lnTo>
                    <a:pt x="51" y="522"/>
                  </a:lnTo>
                  <a:lnTo>
                    <a:pt x="51" y="522"/>
                  </a:lnTo>
                  <a:cubicBezTo>
                    <a:pt x="16" y="508"/>
                    <a:pt x="0" y="469"/>
                    <a:pt x="14" y="433"/>
                  </a:cubicBezTo>
                  <a:lnTo>
                    <a:pt x="174" y="52"/>
                  </a:lnTo>
                  <a:lnTo>
                    <a:pt x="174" y="52"/>
                  </a:lnTo>
                  <a:cubicBezTo>
                    <a:pt x="189" y="17"/>
                    <a:pt x="229" y="0"/>
                    <a:pt x="264" y="15"/>
                  </a:cubicBezTo>
                  <a:lnTo>
                    <a:pt x="1270" y="437"/>
                  </a:lnTo>
                  <a:lnTo>
                    <a:pt x="1270" y="437"/>
                  </a:lnTo>
                  <a:cubicBezTo>
                    <a:pt x="1304" y="452"/>
                    <a:pt x="1321" y="491"/>
                    <a:pt x="1306" y="526"/>
                  </a:cubicBezTo>
                  <a:lnTo>
                    <a:pt x="1146" y="908"/>
                  </a:lnTo>
                  <a:lnTo>
                    <a:pt x="1146" y="908"/>
                  </a:lnTo>
                  <a:cubicBezTo>
                    <a:pt x="1132" y="943"/>
                    <a:pt x="1092" y="959"/>
                    <a:pt x="1058" y="944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6CCE9886-BE63-4223-AF2A-AD11F8825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4226" y="5528950"/>
              <a:ext cx="1204721" cy="877611"/>
            </a:xfrm>
            <a:custGeom>
              <a:avLst/>
              <a:gdLst>
                <a:gd name="T0" fmla="*/ 1145 w 1332"/>
                <a:gd name="T1" fmla="*/ 801 h 970"/>
                <a:gd name="T2" fmla="*/ 1145 w 1332"/>
                <a:gd name="T3" fmla="*/ 801 h 970"/>
                <a:gd name="T4" fmla="*/ 984 w 1332"/>
                <a:gd name="T5" fmla="*/ 867 h 970"/>
                <a:gd name="T6" fmla="*/ 169 w 1332"/>
                <a:gd name="T7" fmla="*/ 526 h 970"/>
                <a:gd name="T8" fmla="*/ 169 w 1332"/>
                <a:gd name="T9" fmla="*/ 526 h 970"/>
                <a:gd name="T10" fmla="*/ 103 w 1332"/>
                <a:gd name="T11" fmla="*/ 366 h 970"/>
                <a:gd name="T12" fmla="*/ 187 w 1332"/>
                <a:gd name="T13" fmla="*/ 168 h 970"/>
                <a:gd name="T14" fmla="*/ 187 w 1332"/>
                <a:gd name="T15" fmla="*/ 168 h 970"/>
                <a:gd name="T16" fmla="*/ 347 w 1332"/>
                <a:gd name="T17" fmla="*/ 103 h 970"/>
                <a:gd name="T18" fmla="*/ 1161 w 1332"/>
                <a:gd name="T19" fmla="*/ 444 h 970"/>
                <a:gd name="T20" fmla="*/ 1161 w 1332"/>
                <a:gd name="T21" fmla="*/ 444 h 970"/>
                <a:gd name="T22" fmla="*/ 1227 w 1332"/>
                <a:gd name="T23" fmla="*/ 604 h 970"/>
                <a:gd name="T24" fmla="*/ 1145 w 1332"/>
                <a:gd name="T25" fmla="*/ 801 h 970"/>
                <a:gd name="T26" fmla="*/ 190 w 1332"/>
                <a:gd name="T27" fmla="*/ 30 h 970"/>
                <a:gd name="T28" fmla="*/ 8 w 1332"/>
                <a:gd name="T29" fmla="*/ 465 h 970"/>
                <a:gd name="T30" fmla="*/ 8 w 1332"/>
                <a:gd name="T31" fmla="*/ 465 h 970"/>
                <a:gd name="T32" fmla="*/ 29 w 1332"/>
                <a:gd name="T33" fmla="*/ 517 h 970"/>
                <a:gd name="T34" fmla="*/ 1089 w 1332"/>
                <a:gd name="T35" fmla="*/ 960 h 970"/>
                <a:gd name="T36" fmla="*/ 1089 w 1332"/>
                <a:gd name="T37" fmla="*/ 960 h 970"/>
                <a:gd name="T38" fmla="*/ 1140 w 1332"/>
                <a:gd name="T39" fmla="*/ 939 h 970"/>
                <a:gd name="T40" fmla="*/ 1323 w 1332"/>
                <a:gd name="T41" fmla="*/ 505 h 970"/>
                <a:gd name="T42" fmla="*/ 1323 w 1332"/>
                <a:gd name="T43" fmla="*/ 505 h 970"/>
                <a:gd name="T44" fmla="*/ 1302 w 1332"/>
                <a:gd name="T45" fmla="*/ 453 h 970"/>
                <a:gd name="T46" fmla="*/ 242 w 1332"/>
                <a:gd name="T47" fmla="*/ 9 h 970"/>
                <a:gd name="T48" fmla="*/ 242 w 1332"/>
                <a:gd name="T49" fmla="*/ 9 h 970"/>
                <a:gd name="T50" fmla="*/ 190 w 1332"/>
                <a:gd name="T51" fmla="*/ 3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32" h="970">
                  <a:moveTo>
                    <a:pt x="1145" y="801"/>
                  </a:moveTo>
                  <a:lnTo>
                    <a:pt x="1145" y="801"/>
                  </a:lnTo>
                  <a:cubicBezTo>
                    <a:pt x="1082" y="775"/>
                    <a:pt x="1011" y="805"/>
                    <a:pt x="984" y="867"/>
                  </a:cubicBezTo>
                  <a:lnTo>
                    <a:pt x="169" y="526"/>
                  </a:lnTo>
                  <a:lnTo>
                    <a:pt x="169" y="526"/>
                  </a:lnTo>
                  <a:cubicBezTo>
                    <a:pt x="195" y="464"/>
                    <a:pt x="166" y="392"/>
                    <a:pt x="103" y="366"/>
                  </a:cubicBezTo>
                  <a:lnTo>
                    <a:pt x="187" y="168"/>
                  </a:lnTo>
                  <a:lnTo>
                    <a:pt x="187" y="168"/>
                  </a:lnTo>
                  <a:cubicBezTo>
                    <a:pt x="249" y="194"/>
                    <a:pt x="321" y="164"/>
                    <a:pt x="347" y="103"/>
                  </a:cubicBezTo>
                  <a:lnTo>
                    <a:pt x="1161" y="444"/>
                  </a:lnTo>
                  <a:lnTo>
                    <a:pt x="1161" y="444"/>
                  </a:lnTo>
                  <a:cubicBezTo>
                    <a:pt x="1135" y="507"/>
                    <a:pt x="1165" y="578"/>
                    <a:pt x="1227" y="604"/>
                  </a:cubicBezTo>
                  <a:lnTo>
                    <a:pt x="1145" y="801"/>
                  </a:lnTo>
                  <a:close/>
                  <a:moveTo>
                    <a:pt x="190" y="30"/>
                  </a:moveTo>
                  <a:lnTo>
                    <a:pt x="8" y="465"/>
                  </a:lnTo>
                  <a:lnTo>
                    <a:pt x="8" y="465"/>
                  </a:lnTo>
                  <a:cubicBezTo>
                    <a:pt x="0" y="485"/>
                    <a:pt x="9" y="508"/>
                    <a:pt x="29" y="517"/>
                  </a:cubicBezTo>
                  <a:lnTo>
                    <a:pt x="1089" y="960"/>
                  </a:lnTo>
                  <a:lnTo>
                    <a:pt x="1089" y="960"/>
                  </a:lnTo>
                  <a:cubicBezTo>
                    <a:pt x="1109" y="969"/>
                    <a:pt x="1132" y="959"/>
                    <a:pt x="1140" y="939"/>
                  </a:cubicBezTo>
                  <a:lnTo>
                    <a:pt x="1323" y="505"/>
                  </a:lnTo>
                  <a:lnTo>
                    <a:pt x="1323" y="505"/>
                  </a:lnTo>
                  <a:cubicBezTo>
                    <a:pt x="1331" y="485"/>
                    <a:pt x="1321" y="462"/>
                    <a:pt x="1302" y="453"/>
                  </a:cubicBezTo>
                  <a:lnTo>
                    <a:pt x="242" y="9"/>
                  </a:lnTo>
                  <a:lnTo>
                    <a:pt x="242" y="9"/>
                  </a:lnTo>
                  <a:cubicBezTo>
                    <a:pt x="222" y="0"/>
                    <a:pt x="199" y="10"/>
                    <a:pt x="190" y="30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01A93EBE-5B7F-498A-AFFE-B1C8EC7EA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5000" y="5816168"/>
              <a:ext cx="303175" cy="299187"/>
            </a:xfrm>
            <a:custGeom>
              <a:avLst/>
              <a:gdLst>
                <a:gd name="T0" fmla="*/ 301 w 333"/>
                <a:gd name="T1" fmla="*/ 222 h 332"/>
                <a:gd name="T2" fmla="*/ 301 w 333"/>
                <a:gd name="T3" fmla="*/ 222 h 332"/>
                <a:gd name="T4" fmla="*/ 110 w 333"/>
                <a:gd name="T5" fmla="*/ 300 h 332"/>
                <a:gd name="T6" fmla="*/ 110 w 333"/>
                <a:gd name="T7" fmla="*/ 300 h 332"/>
                <a:gd name="T8" fmla="*/ 32 w 333"/>
                <a:gd name="T9" fmla="*/ 109 h 332"/>
                <a:gd name="T10" fmla="*/ 32 w 333"/>
                <a:gd name="T11" fmla="*/ 109 h 332"/>
                <a:gd name="T12" fmla="*/ 223 w 333"/>
                <a:gd name="T13" fmla="*/ 31 h 332"/>
                <a:gd name="T14" fmla="*/ 223 w 333"/>
                <a:gd name="T15" fmla="*/ 31 h 332"/>
                <a:gd name="T16" fmla="*/ 301 w 333"/>
                <a:gd name="T17" fmla="*/ 22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32">
                  <a:moveTo>
                    <a:pt x="301" y="222"/>
                  </a:moveTo>
                  <a:lnTo>
                    <a:pt x="301" y="222"/>
                  </a:lnTo>
                  <a:cubicBezTo>
                    <a:pt x="270" y="297"/>
                    <a:pt x="185" y="331"/>
                    <a:pt x="110" y="300"/>
                  </a:cubicBezTo>
                  <a:lnTo>
                    <a:pt x="110" y="300"/>
                  </a:lnTo>
                  <a:cubicBezTo>
                    <a:pt x="36" y="269"/>
                    <a:pt x="0" y="184"/>
                    <a:pt x="32" y="109"/>
                  </a:cubicBezTo>
                  <a:lnTo>
                    <a:pt x="32" y="109"/>
                  </a:lnTo>
                  <a:cubicBezTo>
                    <a:pt x="63" y="35"/>
                    <a:pt x="149" y="0"/>
                    <a:pt x="223" y="31"/>
                  </a:cubicBezTo>
                  <a:lnTo>
                    <a:pt x="223" y="31"/>
                  </a:lnTo>
                  <a:cubicBezTo>
                    <a:pt x="297" y="62"/>
                    <a:pt x="332" y="148"/>
                    <a:pt x="301" y="22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C8B45EEB-7867-4068-961E-F8E48F07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466" y="5804202"/>
              <a:ext cx="95739" cy="95739"/>
            </a:xfrm>
            <a:custGeom>
              <a:avLst/>
              <a:gdLst>
                <a:gd name="T0" fmla="*/ 94 w 105"/>
                <a:gd name="T1" fmla="*/ 70 h 106"/>
                <a:gd name="T2" fmla="*/ 94 w 105"/>
                <a:gd name="T3" fmla="*/ 70 h 106"/>
                <a:gd name="T4" fmla="*/ 35 w 105"/>
                <a:gd name="T5" fmla="*/ 95 h 106"/>
                <a:gd name="T6" fmla="*/ 35 w 105"/>
                <a:gd name="T7" fmla="*/ 95 h 106"/>
                <a:gd name="T8" fmla="*/ 10 w 105"/>
                <a:gd name="T9" fmla="*/ 34 h 106"/>
                <a:gd name="T10" fmla="*/ 10 w 105"/>
                <a:gd name="T11" fmla="*/ 34 h 106"/>
                <a:gd name="T12" fmla="*/ 70 w 105"/>
                <a:gd name="T13" fmla="*/ 10 h 106"/>
                <a:gd name="T14" fmla="*/ 70 w 105"/>
                <a:gd name="T15" fmla="*/ 10 h 106"/>
                <a:gd name="T16" fmla="*/ 94 w 105"/>
                <a:gd name="T17" fmla="*/ 7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6">
                  <a:moveTo>
                    <a:pt x="94" y="70"/>
                  </a:moveTo>
                  <a:lnTo>
                    <a:pt x="94" y="70"/>
                  </a:lnTo>
                  <a:cubicBezTo>
                    <a:pt x="85" y="94"/>
                    <a:pt x="58" y="105"/>
                    <a:pt x="35" y="95"/>
                  </a:cubicBezTo>
                  <a:lnTo>
                    <a:pt x="35" y="95"/>
                  </a:lnTo>
                  <a:cubicBezTo>
                    <a:pt x="11" y="85"/>
                    <a:pt x="0" y="58"/>
                    <a:pt x="10" y="34"/>
                  </a:cubicBezTo>
                  <a:lnTo>
                    <a:pt x="10" y="34"/>
                  </a:lnTo>
                  <a:cubicBezTo>
                    <a:pt x="20" y="11"/>
                    <a:pt x="47" y="0"/>
                    <a:pt x="70" y="10"/>
                  </a:cubicBezTo>
                  <a:lnTo>
                    <a:pt x="70" y="10"/>
                  </a:lnTo>
                  <a:cubicBezTo>
                    <a:pt x="94" y="20"/>
                    <a:pt x="104" y="46"/>
                    <a:pt x="94" y="70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F19B6A3A-99B3-47CF-9FB4-D065F343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968" y="6035572"/>
              <a:ext cx="95739" cy="95739"/>
            </a:xfrm>
            <a:custGeom>
              <a:avLst/>
              <a:gdLst>
                <a:gd name="T0" fmla="*/ 94 w 106"/>
                <a:gd name="T1" fmla="*/ 70 h 105"/>
                <a:gd name="T2" fmla="*/ 94 w 106"/>
                <a:gd name="T3" fmla="*/ 70 h 105"/>
                <a:gd name="T4" fmla="*/ 35 w 106"/>
                <a:gd name="T5" fmla="*/ 95 h 105"/>
                <a:gd name="T6" fmla="*/ 35 w 106"/>
                <a:gd name="T7" fmla="*/ 95 h 105"/>
                <a:gd name="T8" fmla="*/ 10 w 106"/>
                <a:gd name="T9" fmla="*/ 35 h 105"/>
                <a:gd name="T10" fmla="*/ 10 w 106"/>
                <a:gd name="T11" fmla="*/ 35 h 105"/>
                <a:gd name="T12" fmla="*/ 70 w 106"/>
                <a:gd name="T13" fmla="*/ 9 h 105"/>
                <a:gd name="T14" fmla="*/ 70 w 106"/>
                <a:gd name="T15" fmla="*/ 9 h 105"/>
                <a:gd name="T16" fmla="*/ 94 w 106"/>
                <a:gd name="T17" fmla="*/ 7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05">
                  <a:moveTo>
                    <a:pt x="94" y="70"/>
                  </a:moveTo>
                  <a:lnTo>
                    <a:pt x="94" y="70"/>
                  </a:lnTo>
                  <a:cubicBezTo>
                    <a:pt x="85" y="93"/>
                    <a:pt x="58" y="104"/>
                    <a:pt x="35" y="95"/>
                  </a:cubicBezTo>
                  <a:lnTo>
                    <a:pt x="35" y="95"/>
                  </a:lnTo>
                  <a:cubicBezTo>
                    <a:pt x="11" y="85"/>
                    <a:pt x="0" y="58"/>
                    <a:pt x="10" y="35"/>
                  </a:cubicBezTo>
                  <a:lnTo>
                    <a:pt x="10" y="35"/>
                  </a:lnTo>
                  <a:cubicBezTo>
                    <a:pt x="20" y="11"/>
                    <a:pt x="47" y="0"/>
                    <a:pt x="70" y="9"/>
                  </a:cubicBezTo>
                  <a:lnTo>
                    <a:pt x="70" y="9"/>
                  </a:lnTo>
                  <a:cubicBezTo>
                    <a:pt x="94" y="20"/>
                    <a:pt x="105" y="46"/>
                    <a:pt x="94" y="70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02E28356-2616-4212-B994-272A0B123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8771" y="5879995"/>
              <a:ext cx="135631" cy="175522"/>
            </a:xfrm>
            <a:custGeom>
              <a:avLst/>
              <a:gdLst>
                <a:gd name="T0" fmla="*/ 84 w 149"/>
                <a:gd name="T1" fmla="*/ 156 h 194"/>
                <a:gd name="T2" fmla="*/ 60 w 149"/>
                <a:gd name="T3" fmla="*/ 155 h 194"/>
                <a:gd name="T4" fmla="*/ 84 w 149"/>
                <a:gd name="T5" fmla="*/ 156 h 194"/>
                <a:gd name="T6" fmla="*/ 59 w 149"/>
                <a:gd name="T7" fmla="*/ 67 h 194"/>
                <a:gd name="T8" fmla="*/ 93 w 149"/>
                <a:gd name="T9" fmla="*/ 39 h 194"/>
                <a:gd name="T10" fmla="*/ 59 w 149"/>
                <a:gd name="T11" fmla="*/ 66 h 194"/>
                <a:gd name="T12" fmla="*/ 59 w 149"/>
                <a:gd name="T13" fmla="*/ 67 h 194"/>
                <a:gd name="T14" fmla="*/ 93 w 149"/>
                <a:gd name="T15" fmla="*/ 173 h 194"/>
                <a:gd name="T16" fmla="*/ 59 w 149"/>
                <a:gd name="T17" fmla="*/ 173 h 194"/>
                <a:gd name="T18" fmla="*/ 46 w 149"/>
                <a:gd name="T19" fmla="*/ 188 h 194"/>
                <a:gd name="T20" fmla="*/ 37 w 149"/>
                <a:gd name="T21" fmla="*/ 192 h 194"/>
                <a:gd name="T22" fmla="*/ 33 w 149"/>
                <a:gd name="T23" fmla="*/ 182 h 194"/>
                <a:gd name="T24" fmla="*/ 38 w 149"/>
                <a:gd name="T25" fmla="*/ 172 h 194"/>
                <a:gd name="T26" fmla="*/ 34 w 149"/>
                <a:gd name="T27" fmla="*/ 164 h 194"/>
                <a:gd name="T28" fmla="*/ 1 w 149"/>
                <a:gd name="T29" fmla="*/ 134 h 194"/>
                <a:gd name="T30" fmla="*/ 5 w 149"/>
                <a:gd name="T31" fmla="*/ 122 h 194"/>
                <a:gd name="T32" fmla="*/ 17 w 149"/>
                <a:gd name="T33" fmla="*/ 123 h 194"/>
                <a:gd name="T34" fmla="*/ 40 w 149"/>
                <a:gd name="T35" fmla="*/ 145 h 194"/>
                <a:gd name="T36" fmla="*/ 50 w 149"/>
                <a:gd name="T37" fmla="*/ 142 h 194"/>
                <a:gd name="T38" fmla="*/ 65 w 149"/>
                <a:gd name="T39" fmla="*/ 107 h 194"/>
                <a:gd name="T40" fmla="*/ 62 w 149"/>
                <a:gd name="T41" fmla="*/ 99 h 194"/>
                <a:gd name="T42" fmla="*/ 95 w 149"/>
                <a:gd name="T43" fmla="*/ 21 h 194"/>
                <a:gd name="T44" fmla="*/ 108 w 149"/>
                <a:gd name="T45" fmla="*/ 6 h 194"/>
                <a:gd name="T46" fmla="*/ 117 w 149"/>
                <a:gd name="T47" fmla="*/ 2 h 194"/>
                <a:gd name="T48" fmla="*/ 120 w 149"/>
                <a:gd name="T49" fmla="*/ 12 h 194"/>
                <a:gd name="T50" fmla="*/ 116 w 149"/>
                <a:gd name="T51" fmla="*/ 22 h 194"/>
                <a:gd name="T52" fmla="*/ 119 w 149"/>
                <a:gd name="T53" fmla="*/ 30 h 194"/>
                <a:gd name="T54" fmla="*/ 145 w 149"/>
                <a:gd name="T55" fmla="*/ 52 h 194"/>
                <a:gd name="T56" fmla="*/ 142 w 149"/>
                <a:gd name="T57" fmla="*/ 64 h 194"/>
                <a:gd name="T58" fmla="*/ 131 w 149"/>
                <a:gd name="T59" fmla="*/ 64 h 194"/>
                <a:gd name="T60" fmla="*/ 106 w 149"/>
                <a:gd name="T61" fmla="*/ 44 h 194"/>
                <a:gd name="T62" fmla="*/ 87 w 149"/>
                <a:gd name="T63" fmla="*/ 92 h 194"/>
                <a:gd name="T64" fmla="*/ 118 w 149"/>
                <a:gd name="T65" fmla="*/ 12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9" h="194">
                  <a:moveTo>
                    <a:pt x="84" y="156"/>
                  </a:moveTo>
                  <a:lnTo>
                    <a:pt x="84" y="156"/>
                  </a:lnTo>
                  <a:cubicBezTo>
                    <a:pt x="108" y="147"/>
                    <a:pt x="97" y="123"/>
                    <a:pt x="79" y="111"/>
                  </a:cubicBezTo>
                  <a:lnTo>
                    <a:pt x="60" y="155"/>
                  </a:lnTo>
                  <a:lnTo>
                    <a:pt x="60" y="155"/>
                  </a:lnTo>
                  <a:cubicBezTo>
                    <a:pt x="69" y="157"/>
                    <a:pt x="77" y="158"/>
                    <a:pt x="84" y="156"/>
                  </a:cubicBezTo>
                  <a:close/>
                  <a:moveTo>
                    <a:pt x="59" y="67"/>
                  </a:moveTo>
                  <a:lnTo>
                    <a:pt x="59" y="67"/>
                  </a:lnTo>
                  <a:cubicBezTo>
                    <a:pt x="63" y="72"/>
                    <a:pt x="68" y="78"/>
                    <a:pt x="75" y="83"/>
                  </a:cubicBezTo>
                  <a:lnTo>
                    <a:pt x="93" y="39"/>
                  </a:lnTo>
                  <a:lnTo>
                    <a:pt x="93" y="39"/>
                  </a:lnTo>
                  <a:cubicBezTo>
                    <a:pt x="74" y="32"/>
                    <a:pt x="49" y="46"/>
                    <a:pt x="59" y="66"/>
                  </a:cubicBezTo>
                  <a:lnTo>
                    <a:pt x="59" y="66"/>
                  </a:lnTo>
                  <a:cubicBezTo>
                    <a:pt x="59" y="67"/>
                    <a:pt x="59" y="67"/>
                    <a:pt x="59" y="67"/>
                  </a:cubicBezTo>
                  <a:close/>
                  <a:moveTo>
                    <a:pt x="93" y="173"/>
                  </a:moveTo>
                  <a:lnTo>
                    <a:pt x="93" y="173"/>
                  </a:lnTo>
                  <a:cubicBezTo>
                    <a:pt x="84" y="177"/>
                    <a:pt x="72" y="177"/>
                    <a:pt x="59" y="173"/>
                  </a:cubicBezTo>
                  <a:lnTo>
                    <a:pt x="59" y="173"/>
                  </a:lnTo>
                  <a:cubicBezTo>
                    <a:pt x="55" y="172"/>
                    <a:pt x="52" y="175"/>
                    <a:pt x="50" y="177"/>
                  </a:cubicBezTo>
                  <a:lnTo>
                    <a:pt x="46" y="188"/>
                  </a:lnTo>
                  <a:lnTo>
                    <a:pt x="46" y="188"/>
                  </a:lnTo>
                  <a:cubicBezTo>
                    <a:pt x="44" y="192"/>
                    <a:pt x="41" y="193"/>
                    <a:pt x="37" y="192"/>
                  </a:cubicBezTo>
                  <a:lnTo>
                    <a:pt x="37" y="192"/>
                  </a:lnTo>
                  <a:cubicBezTo>
                    <a:pt x="33" y="191"/>
                    <a:pt x="32" y="187"/>
                    <a:pt x="33" y="182"/>
                  </a:cubicBezTo>
                  <a:lnTo>
                    <a:pt x="38" y="172"/>
                  </a:lnTo>
                  <a:lnTo>
                    <a:pt x="38" y="172"/>
                  </a:lnTo>
                  <a:cubicBezTo>
                    <a:pt x="39" y="169"/>
                    <a:pt x="38" y="166"/>
                    <a:pt x="34" y="164"/>
                  </a:cubicBezTo>
                  <a:lnTo>
                    <a:pt x="34" y="164"/>
                  </a:lnTo>
                  <a:cubicBezTo>
                    <a:pt x="22" y="156"/>
                    <a:pt x="8" y="145"/>
                    <a:pt x="1" y="134"/>
                  </a:cubicBezTo>
                  <a:lnTo>
                    <a:pt x="1" y="134"/>
                  </a:lnTo>
                  <a:cubicBezTo>
                    <a:pt x="0" y="130"/>
                    <a:pt x="0" y="127"/>
                    <a:pt x="2" y="124"/>
                  </a:cubicBezTo>
                  <a:lnTo>
                    <a:pt x="5" y="122"/>
                  </a:lnTo>
                  <a:lnTo>
                    <a:pt x="5" y="122"/>
                  </a:lnTo>
                  <a:cubicBezTo>
                    <a:pt x="9" y="119"/>
                    <a:pt x="14" y="119"/>
                    <a:pt x="17" y="123"/>
                  </a:cubicBezTo>
                  <a:lnTo>
                    <a:pt x="17" y="123"/>
                  </a:lnTo>
                  <a:cubicBezTo>
                    <a:pt x="22" y="132"/>
                    <a:pt x="31" y="139"/>
                    <a:pt x="40" y="145"/>
                  </a:cubicBezTo>
                  <a:lnTo>
                    <a:pt x="40" y="145"/>
                  </a:lnTo>
                  <a:cubicBezTo>
                    <a:pt x="44" y="148"/>
                    <a:pt x="48" y="146"/>
                    <a:pt x="50" y="142"/>
                  </a:cubicBezTo>
                  <a:lnTo>
                    <a:pt x="65" y="107"/>
                  </a:lnTo>
                  <a:lnTo>
                    <a:pt x="65" y="107"/>
                  </a:lnTo>
                  <a:cubicBezTo>
                    <a:pt x="66" y="105"/>
                    <a:pt x="65" y="101"/>
                    <a:pt x="62" y="99"/>
                  </a:cubicBezTo>
                  <a:lnTo>
                    <a:pt x="62" y="99"/>
                  </a:lnTo>
                  <a:cubicBezTo>
                    <a:pt x="13" y="67"/>
                    <a:pt x="37" y="6"/>
                    <a:pt x="95" y="21"/>
                  </a:cubicBezTo>
                  <a:lnTo>
                    <a:pt x="95" y="21"/>
                  </a:lnTo>
                  <a:cubicBezTo>
                    <a:pt x="98" y="22"/>
                    <a:pt x="102" y="20"/>
                    <a:pt x="103" y="16"/>
                  </a:cubicBezTo>
                  <a:lnTo>
                    <a:pt x="108" y="6"/>
                  </a:lnTo>
                  <a:lnTo>
                    <a:pt x="108" y="6"/>
                  </a:lnTo>
                  <a:cubicBezTo>
                    <a:pt x="109" y="2"/>
                    <a:pt x="113" y="0"/>
                    <a:pt x="117" y="2"/>
                  </a:cubicBezTo>
                  <a:lnTo>
                    <a:pt x="117" y="2"/>
                  </a:lnTo>
                  <a:cubicBezTo>
                    <a:pt x="120" y="3"/>
                    <a:pt x="122" y="7"/>
                    <a:pt x="120" y="12"/>
                  </a:cubicBezTo>
                  <a:lnTo>
                    <a:pt x="116" y="22"/>
                  </a:lnTo>
                  <a:lnTo>
                    <a:pt x="116" y="22"/>
                  </a:lnTo>
                  <a:cubicBezTo>
                    <a:pt x="115" y="25"/>
                    <a:pt x="116" y="28"/>
                    <a:pt x="119" y="30"/>
                  </a:cubicBezTo>
                  <a:lnTo>
                    <a:pt x="119" y="30"/>
                  </a:lnTo>
                  <a:cubicBezTo>
                    <a:pt x="129" y="36"/>
                    <a:pt x="139" y="43"/>
                    <a:pt x="145" y="52"/>
                  </a:cubicBezTo>
                  <a:lnTo>
                    <a:pt x="145" y="52"/>
                  </a:lnTo>
                  <a:cubicBezTo>
                    <a:pt x="148" y="55"/>
                    <a:pt x="148" y="59"/>
                    <a:pt x="145" y="61"/>
                  </a:cubicBezTo>
                  <a:lnTo>
                    <a:pt x="142" y="64"/>
                  </a:lnTo>
                  <a:lnTo>
                    <a:pt x="142" y="64"/>
                  </a:lnTo>
                  <a:cubicBezTo>
                    <a:pt x="139" y="68"/>
                    <a:pt x="133" y="68"/>
                    <a:pt x="131" y="64"/>
                  </a:cubicBezTo>
                  <a:lnTo>
                    <a:pt x="131" y="64"/>
                  </a:lnTo>
                  <a:cubicBezTo>
                    <a:pt x="124" y="56"/>
                    <a:pt x="116" y="49"/>
                    <a:pt x="106" y="44"/>
                  </a:cubicBezTo>
                  <a:lnTo>
                    <a:pt x="87" y="92"/>
                  </a:lnTo>
                  <a:lnTo>
                    <a:pt x="87" y="92"/>
                  </a:lnTo>
                  <a:cubicBezTo>
                    <a:pt x="102" y="104"/>
                    <a:pt x="113" y="111"/>
                    <a:pt x="118" y="128"/>
                  </a:cubicBezTo>
                  <a:lnTo>
                    <a:pt x="118" y="128"/>
                  </a:lnTo>
                  <a:cubicBezTo>
                    <a:pt x="124" y="145"/>
                    <a:pt x="112" y="168"/>
                    <a:pt x="93" y="1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A260E5D5-70BE-4780-A2C9-62B12505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1608" y="5840103"/>
              <a:ext cx="1715331" cy="1527843"/>
            </a:xfrm>
            <a:custGeom>
              <a:avLst/>
              <a:gdLst>
                <a:gd name="T0" fmla="*/ 1815 w 1898"/>
                <a:gd name="T1" fmla="*/ 1182 h 1687"/>
                <a:gd name="T2" fmla="*/ 1815 w 1898"/>
                <a:gd name="T3" fmla="*/ 1182 h 1687"/>
                <a:gd name="T4" fmla="*/ 1608 w 1898"/>
                <a:gd name="T5" fmla="*/ 779 h 1687"/>
                <a:gd name="T6" fmla="*/ 1608 w 1898"/>
                <a:gd name="T7" fmla="*/ 779 h 1687"/>
                <a:gd name="T8" fmla="*/ 1208 w 1898"/>
                <a:gd name="T9" fmla="*/ 381 h 1687"/>
                <a:gd name="T10" fmla="*/ 1208 w 1898"/>
                <a:gd name="T11" fmla="*/ 381 h 1687"/>
                <a:gd name="T12" fmla="*/ 1305 w 1898"/>
                <a:gd name="T13" fmla="*/ 81 h 1687"/>
                <a:gd name="T14" fmla="*/ 1305 w 1898"/>
                <a:gd name="T15" fmla="*/ 81 h 1687"/>
                <a:gd name="T16" fmla="*/ 1246 w 1898"/>
                <a:gd name="T17" fmla="*/ 0 h 1687"/>
                <a:gd name="T18" fmla="*/ 651 w 1898"/>
                <a:gd name="T19" fmla="*/ 0 h 1687"/>
                <a:gd name="T20" fmla="*/ 651 w 1898"/>
                <a:gd name="T21" fmla="*/ 0 h 1687"/>
                <a:gd name="T22" fmla="*/ 591 w 1898"/>
                <a:gd name="T23" fmla="*/ 81 h 1687"/>
                <a:gd name="T24" fmla="*/ 591 w 1898"/>
                <a:gd name="T25" fmla="*/ 81 h 1687"/>
                <a:gd name="T26" fmla="*/ 689 w 1898"/>
                <a:gd name="T27" fmla="*/ 381 h 1687"/>
                <a:gd name="T28" fmla="*/ 689 w 1898"/>
                <a:gd name="T29" fmla="*/ 381 h 1687"/>
                <a:gd name="T30" fmla="*/ 289 w 1898"/>
                <a:gd name="T31" fmla="*/ 779 h 1687"/>
                <a:gd name="T32" fmla="*/ 289 w 1898"/>
                <a:gd name="T33" fmla="*/ 779 h 1687"/>
                <a:gd name="T34" fmla="*/ 81 w 1898"/>
                <a:gd name="T35" fmla="*/ 1182 h 1687"/>
                <a:gd name="T36" fmla="*/ 81 w 1898"/>
                <a:gd name="T37" fmla="*/ 1182 h 1687"/>
                <a:gd name="T38" fmla="*/ 445 w 1898"/>
                <a:gd name="T39" fmla="*/ 1686 h 1687"/>
                <a:gd name="T40" fmla="*/ 948 w 1898"/>
                <a:gd name="T41" fmla="*/ 1686 h 1687"/>
                <a:gd name="T42" fmla="*/ 1451 w 1898"/>
                <a:gd name="T43" fmla="*/ 1686 h 1687"/>
                <a:gd name="T44" fmla="*/ 1451 w 1898"/>
                <a:gd name="T45" fmla="*/ 1686 h 1687"/>
                <a:gd name="T46" fmla="*/ 1815 w 1898"/>
                <a:gd name="T47" fmla="*/ 1182 h 1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8" h="1687">
                  <a:moveTo>
                    <a:pt x="1815" y="1182"/>
                  </a:moveTo>
                  <a:lnTo>
                    <a:pt x="1815" y="1182"/>
                  </a:lnTo>
                  <a:cubicBezTo>
                    <a:pt x="1777" y="1066"/>
                    <a:pt x="1713" y="931"/>
                    <a:pt x="1608" y="779"/>
                  </a:cubicBezTo>
                  <a:lnTo>
                    <a:pt x="1608" y="779"/>
                  </a:lnTo>
                  <a:cubicBezTo>
                    <a:pt x="1465" y="573"/>
                    <a:pt x="1323" y="452"/>
                    <a:pt x="1208" y="381"/>
                  </a:cubicBezTo>
                  <a:lnTo>
                    <a:pt x="1208" y="381"/>
                  </a:lnTo>
                  <a:cubicBezTo>
                    <a:pt x="1237" y="294"/>
                    <a:pt x="1279" y="165"/>
                    <a:pt x="1305" y="81"/>
                  </a:cubicBezTo>
                  <a:lnTo>
                    <a:pt x="1305" y="81"/>
                  </a:lnTo>
                  <a:cubicBezTo>
                    <a:pt x="1319" y="41"/>
                    <a:pt x="1288" y="0"/>
                    <a:pt x="1246" y="0"/>
                  </a:cubicBezTo>
                  <a:lnTo>
                    <a:pt x="651" y="0"/>
                  </a:lnTo>
                  <a:lnTo>
                    <a:pt x="651" y="0"/>
                  </a:lnTo>
                  <a:cubicBezTo>
                    <a:pt x="609" y="0"/>
                    <a:pt x="578" y="41"/>
                    <a:pt x="591" y="81"/>
                  </a:cubicBezTo>
                  <a:lnTo>
                    <a:pt x="591" y="81"/>
                  </a:lnTo>
                  <a:cubicBezTo>
                    <a:pt x="618" y="165"/>
                    <a:pt x="660" y="294"/>
                    <a:pt x="689" y="381"/>
                  </a:cubicBezTo>
                  <a:lnTo>
                    <a:pt x="689" y="381"/>
                  </a:lnTo>
                  <a:cubicBezTo>
                    <a:pt x="573" y="452"/>
                    <a:pt x="432" y="573"/>
                    <a:pt x="289" y="779"/>
                  </a:cubicBezTo>
                  <a:lnTo>
                    <a:pt x="289" y="779"/>
                  </a:lnTo>
                  <a:cubicBezTo>
                    <a:pt x="184" y="931"/>
                    <a:pt x="120" y="1066"/>
                    <a:pt x="81" y="1182"/>
                  </a:cubicBezTo>
                  <a:lnTo>
                    <a:pt x="81" y="1182"/>
                  </a:lnTo>
                  <a:cubicBezTo>
                    <a:pt x="0" y="1431"/>
                    <a:pt x="184" y="1686"/>
                    <a:pt x="445" y="1686"/>
                  </a:cubicBezTo>
                  <a:lnTo>
                    <a:pt x="948" y="1686"/>
                  </a:lnTo>
                  <a:lnTo>
                    <a:pt x="1451" y="1686"/>
                  </a:lnTo>
                  <a:lnTo>
                    <a:pt x="1451" y="1686"/>
                  </a:lnTo>
                  <a:cubicBezTo>
                    <a:pt x="1712" y="1686"/>
                    <a:pt x="1897" y="1431"/>
                    <a:pt x="1815" y="118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8A5DFA8C-3299-49D3-B43C-925C27EB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980" y="6107377"/>
              <a:ext cx="522576" cy="75792"/>
            </a:xfrm>
            <a:custGeom>
              <a:avLst/>
              <a:gdLst>
                <a:gd name="T0" fmla="*/ 547 w 576"/>
                <a:gd name="T1" fmla="*/ 84 h 85"/>
                <a:gd name="T2" fmla="*/ 547 w 576"/>
                <a:gd name="T3" fmla="*/ 84 h 85"/>
                <a:gd name="T4" fmla="*/ 547 w 576"/>
                <a:gd name="T5" fmla="*/ 84 h 85"/>
                <a:gd name="T6" fmla="*/ 547 w 576"/>
                <a:gd name="T7" fmla="*/ 84 h 85"/>
                <a:gd name="T8" fmla="*/ 575 w 576"/>
                <a:gd name="T9" fmla="*/ 0 h 85"/>
                <a:gd name="T10" fmla="*/ 0 w 576"/>
                <a:gd name="T11" fmla="*/ 0 h 85"/>
                <a:gd name="T12" fmla="*/ 0 w 576"/>
                <a:gd name="T13" fmla="*/ 0 h 85"/>
                <a:gd name="T14" fmla="*/ 28 w 576"/>
                <a:gd name="T15" fmla="*/ 84 h 85"/>
                <a:gd name="T16" fmla="*/ 28 w 576"/>
                <a:gd name="T17" fmla="*/ 84 h 85"/>
                <a:gd name="T18" fmla="*/ 28 w 576"/>
                <a:gd name="T19" fmla="*/ 84 h 85"/>
                <a:gd name="T20" fmla="*/ 547 w 576"/>
                <a:gd name="T2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6" h="85">
                  <a:moveTo>
                    <a:pt x="547" y="84"/>
                  </a:moveTo>
                  <a:lnTo>
                    <a:pt x="547" y="84"/>
                  </a:lnTo>
                  <a:lnTo>
                    <a:pt x="547" y="84"/>
                  </a:lnTo>
                  <a:lnTo>
                    <a:pt x="547" y="84"/>
                  </a:lnTo>
                  <a:cubicBezTo>
                    <a:pt x="555" y="59"/>
                    <a:pt x="565" y="30"/>
                    <a:pt x="575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0" y="30"/>
                    <a:pt x="19" y="59"/>
                    <a:pt x="28" y="84"/>
                  </a:cubicBezTo>
                  <a:lnTo>
                    <a:pt x="28" y="84"/>
                  </a:lnTo>
                  <a:lnTo>
                    <a:pt x="28" y="84"/>
                  </a:lnTo>
                  <a:lnTo>
                    <a:pt x="547" y="8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F3026508-5395-47C3-B0A9-7C5E1FB4F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2979" y="6629953"/>
              <a:ext cx="1487949" cy="737993"/>
            </a:xfrm>
            <a:custGeom>
              <a:avLst/>
              <a:gdLst>
                <a:gd name="T0" fmla="*/ 1560 w 1643"/>
                <a:gd name="T1" fmla="*/ 309 h 814"/>
                <a:gd name="T2" fmla="*/ 1560 w 1643"/>
                <a:gd name="T3" fmla="*/ 309 h 814"/>
                <a:gd name="T4" fmla="*/ 1414 w 1643"/>
                <a:gd name="T5" fmla="*/ 0 h 814"/>
                <a:gd name="T6" fmla="*/ 1414 w 1643"/>
                <a:gd name="T7" fmla="*/ 0 h 814"/>
                <a:gd name="T8" fmla="*/ 1349 w 1643"/>
                <a:gd name="T9" fmla="*/ 147 h 814"/>
                <a:gd name="T10" fmla="*/ 1349 w 1643"/>
                <a:gd name="T11" fmla="*/ 147 h 814"/>
                <a:gd name="T12" fmla="*/ 631 w 1643"/>
                <a:gd name="T13" fmla="*/ 590 h 814"/>
                <a:gd name="T14" fmla="*/ 631 w 1643"/>
                <a:gd name="T15" fmla="*/ 590 h 814"/>
                <a:gd name="T16" fmla="*/ 0 w 1643"/>
                <a:gd name="T17" fmla="*/ 762 h 814"/>
                <a:gd name="T18" fmla="*/ 0 w 1643"/>
                <a:gd name="T19" fmla="*/ 762 h 814"/>
                <a:gd name="T20" fmla="*/ 190 w 1643"/>
                <a:gd name="T21" fmla="*/ 813 h 814"/>
                <a:gd name="T22" fmla="*/ 693 w 1643"/>
                <a:gd name="T23" fmla="*/ 813 h 814"/>
                <a:gd name="T24" fmla="*/ 1196 w 1643"/>
                <a:gd name="T25" fmla="*/ 813 h 814"/>
                <a:gd name="T26" fmla="*/ 1196 w 1643"/>
                <a:gd name="T27" fmla="*/ 813 h 814"/>
                <a:gd name="T28" fmla="*/ 1560 w 1643"/>
                <a:gd name="T29" fmla="*/ 309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3" h="814">
                  <a:moveTo>
                    <a:pt x="1560" y="309"/>
                  </a:moveTo>
                  <a:lnTo>
                    <a:pt x="1560" y="309"/>
                  </a:lnTo>
                  <a:cubicBezTo>
                    <a:pt x="1530" y="219"/>
                    <a:pt x="1484" y="114"/>
                    <a:pt x="1414" y="0"/>
                  </a:cubicBezTo>
                  <a:lnTo>
                    <a:pt x="1414" y="0"/>
                  </a:lnTo>
                  <a:cubicBezTo>
                    <a:pt x="1399" y="52"/>
                    <a:pt x="1377" y="101"/>
                    <a:pt x="1349" y="147"/>
                  </a:cubicBezTo>
                  <a:lnTo>
                    <a:pt x="1349" y="147"/>
                  </a:lnTo>
                  <a:cubicBezTo>
                    <a:pt x="1200" y="394"/>
                    <a:pt x="910" y="517"/>
                    <a:pt x="631" y="590"/>
                  </a:cubicBezTo>
                  <a:lnTo>
                    <a:pt x="631" y="590"/>
                  </a:lnTo>
                  <a:cubicBezTo>
                    <a:pt x="420" y="646"/>
                    <a:pt x="201" y="683"/>
                    <a:pt x="0" y="762"/>
                  </a:cubicBezTo>
                  <a:lnTo>
                    <a:pt x="0" y="762"/>
                  </a:lnTo>
                  <a:cubicBezTo>
                    <a:pt x="56" y="794"/>
                    <a:pt x="120" y="813"/>
                    <a:pt x="190" y="813"/>
                  </a:cubicBezTo>
                  <a:lnTo>
                    <a:pt x="693" y="813"/>
                  </a:lnTo>
                  <a:lnTo>
                    <a:pt x="1196" y="813"/>
                  </a:lnTo>
                  <a:lnTo>
                    <a:pt x="1196" y="813"/>
                  </a:lnTo>
                  <a:cubicBezTo>
                    <a:pt x="1457" y="813"/>
                    <a:pt x="1642" y="558"/>
                    <a:pt x="1560" y="309"/>
                  </a:cubicBezTo>
                </a:path>
              </a:pathLst>
            </a:custGeom>
            <a:solidFill>
              <a:srgbClr val="111340">
                <a:alpha val="19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2A3CBB27-AFFA-48D4-AFD3-68A370518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881" y="6450443"/>
              <a:ext cx="422849" cy="646241"/>
            </a:xfrm>
            <a:custGeom>
              <a:avLst/>
              <a:gdLst>
                <a:gd name="T0" fmla="*/ 350 w 466"/>
                <a:gd name="T1" fmla="*/ 535 h 713"/>
                <a:gd name="T2" fmla="*/ 274 w 466"/>
                <a:gd name="T3" fmla="*/ 561 h 713"/>
                <a:gd name="T4" fmla="*/ 350 w 466"/>
                <a:gd name="T5" fmla="*/ 535 h 713"/>
                <a:gd name="T6" fmla="*/ 154 w 466"/>
                <a:gd name="T7" fmla="*/ 285 h 713"/>
                <a:gd name="T8" fmla="*/ 225 w 466"/>
                <a:gd name="T9" fmla="*/ 151 h 713"/>
                <a:gd name="T10" fmla="*/ 152 w 466"/>
                <a:gd name="T11" fmla="*/ 284 h 713"/>
                <a:gd name="T12" fmla="*/ 154 w 466"/>
                <a:gd name="T13" fmla="*/ 285 h 713"/>
                <a:gd name="T14" fmla="*/ 405 w 466"/>
                <a:gd name="T15" fmla="*/ 578 h 713"/>
                <a:gd name="T16" fmla="*/ 294 w 466"/>
                <a:gd name="T17" fmla="*/ 624 h 713"/>
                <a:gd name="T18" fmla="*/ 274 w 466"/>
                <a:gd name="T19" fmla="*/ 688 h 713"/>
                <a:gd name="T20" fmla="*/ 250 w 466"/>
                <a:gd name="T21" fmla="*/ 712 h 713"/>
                <a:gd name="T22" fmla="*/ 250 w 466"/>
                <a:gd name="T23" fmla="*/ 712 h 713"/>
                <a:gd name="T24" fmla="*/ 225 w 466"/>
                <a:gd name="T25" fmla="*/ 648 h 713"/>
                <a:gd name="T26" fmla="*/ 203 w 466"/>
                <a:gd name="T27" fmla="*/ 625 h 713"/>
                <a:gd name="T28" fmla="*/ 57 w 466"/>
                <a:gd name="T29" fmla="*/ 573 h 713"/>
                <a:gd name="T30" fmla="*/ 49 w 466"/>
                <a:gd name="T31" fmla="*/ 543 h 713"/>
                <a:gd name="T32" fmla="*/ 56 w 466"/>
                <a:gd name="T33" fmla="*/ 529 h 713"/>
                <a:gd name="T34" fmla="*/ 92 w 466"/>
                <a:gd name="T35" fmla="*/ 519 h 713"/>
                <a:gd name="T36" fmla="*/ 197 w 466"/>
                <a:gd name="T37" fmla="*/ 558 h 713"/>
                <a:gd name="T38" fmla="*/ 225 w 466"/>
                <a:gd name="T39" fmla="*/ 408 h 713"/>
                <a:gd name="T40" fmla="*/ 205 w 466"/>
                <a:gd name="T41" fmla="*/ 384 h 713"/>
                <a:gd name="T42" fmla="*/ 204 w 466"/>
                <a:gd name="T43" fmla="*/ 89 h 713"/>
                <a:gd name="T44" fmla="*/ 225 w 466"/>
                <a:gd name="T45" fmla="*/ 65 h 713"/>
                <a:gd name="T46" fmla="*/ 225 w 466"/>
                <a:gd name="T47" fmla="*/ 24 h 713"/>
                <a:gd name="T48" fmla="*/ 250 w 466"/>
                <a:gd name="T49" fmla="*/ 0 h 713"/>
                <a:gd name="T50" fmla="*/ 274 w 466"/>
                <a:gd name="T51" fmla="*/ 63 h 713"/>
                <a:gd name="T52" fmla="*/ 296 w 466"/>
                <a:gd name="T53" fmla="*/ 88 h 713"/>
                <a:gd name="T54" fmla="*/ 409 w 466"/>
                <a:gd name="T55" fmla="*/ 120 h 713"/>
                <a:gd name="T56" fmla="*/ 420 w 466"/>
                <a:gd name="T57" fmla="*/ 151 h 713"/>
                <a:gd name="T58" fmla="*/ 413 w 466"/>
                <a:gd name="T59" fmla="*/ 168 h 713"/>
                <a:gd name="T60" fmla="*/ 380 w 466"/>
                <a:gd name="T61" fmla="*/ 180 h 713"/>
                <a:gd name="T62" fmla="*/ 274 w 466"/>
                <a:gd name="T63" fmla="*/ 327 h 713"/>
                <a:gd name="T64" fmla="*/ 425 w 466"/>
                <a:gd name="T65" fmla="*/ 399 h 713"/>
                <a:gd name="T66" fmla="*/ 405 w 466"/>
                <a:gd name="T67" fmla="*/ 57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6" h="713">
                  <a:moveTo>
                    <a:pt x="350" y="535"/>
                  </a:moveTo>
                  <a:lnTo>
                    <a:pt x="350" y="535"/>
                  </a:lnTo>
                  <a:cubicBezTo>
                    <a:pt x="415" y="473"/>
                    <a:pt x="349" y="411"/>
                    <a:pt x="274" y="399"/>
                  </a:cubicBezTo>
                  <a:lnTo>
                    <a:pt x="274" y="561"/>
                  </a:lnTo>
                  <a:lnTo>
                    <a:pt x="274" y="561"/>
                  </a:lnTo>
                  <a:cubicBezTo>
                    <a:pt x="308" y="558"/>
                    <a:pt x="333" y="549"/>
                    <a:pt x="350" y="535"/>
                  </a:cubicBezTo>
                  <a:close/>
                  <a:moveTo>
                    <a:pt x="154" y="285"/>
                  </a:moveTo>
                  <a:lnTo>
                    <a:pt x="154" y="285"/>
                  </a:lnTo>
                  <a:cubicBezTo>
                    <a:pt x="172" y="297"/>
                    <a:pt x="195" y="306"/>
                    <a:pt x="225" y="315"/>
                  </a:cubicBezTo>
                  <a:lnTo>
                    <a:pt x="225" y="151"/>
                  </a:lnTo>
                  <a:lnTo>
                    <a:pt x="225" y="151"/>
                  </a:lnTo>
                  <a:cubicBezTo>
                    <a:pt x="151" y="152"/>
                    <a:pt x="93" y="232"/>
                    <a:pt x="152" y="284"/>
                  </a:cubicBezTo>
                  <a:lnTo>
                    <a:pt x="152" y="284"/>
                  </a:lnTo>
                  <a:cubicBezTo>
                    <a:pt x="153" y="284"/>
                    <a:pt x="154" y="285"/>
                    <a:pt x="154" y="285"/>
                  </a:cubicBezTo>
                  <a:close/>
                  <a:moveTo>
                    <a:pt x="405" y="578"/>
                  </a:moveTo>
                  <a:lnTo>
                    <a:pt x="405" y="578"/>
                  </a:lnTo>
                  <a:cubicBezTo>
                    <a:pt x="378" y="602"/>
                    <a:pt x="341" y="617"/>
                    <a:pt x="294" y="624"/>
                  </a:cubicBezTo>
                  <a:lnTo>
                    <a:pt x="294" y="624"/>
                  </a:lnTo>
                  <a:cubicBezTo>
                    <a:pt x="283" y="626"/>
                    <a:pt x="274" y="636"/>
                    <a:pt x="274" y="648"/>
                  </a:cubicBezTo>
                  <a:lnTo>
                    <a:pt x="274" y="688"/>
                  </a:lnTo>
                  <a:lnTo>
                    <a:pt x="274" y="688"/>
                  </a:lnTo>
                  <a:cubicBezTo>
                    <a:pt x="274" y="701"/>
                    <a:pt x="263" y="712"/>
                    <a:pt x="250" y="712"/>
                  </a:cubicBezTo>
                  <a:lnTo>
                    <a:pt x="250" y="712"/>
                  </a:lnTo>
                  <a:lnTo>
                    <a:pt x="250" y="712"/>
                  </a:lnTo>
                  <a:cubicBezTo>
                    <a:pt x="236" y="712"/>
                    <a:pt x="225" y="701"/>
                    <a:pt x="225" y="688"/>
                  </a:cubicBezTo>
                  <a:lnTo>
                    <a:pt x="225" y="648"/>
                  </a:lnTo>
                  <a:lnTo>
                    <a:pt x="225" y="648"/>
                  </a:lnTo>
                  <a:cubicBezTo>
                    <a:pt x="225" y="636"/>
                    <a:pt x="216" y="626"/>
                    <a:pt x="203" y="625"/>
                  </a:cubicBezTo>
                  <a:lnTo>
                    <a:pt x="203" y="625"/>
                  </a:lnTo>
                  <a:cubicBezTo>
                    <a:pt x="152" y="619"/>
                    <a:pt x="96" y="602"/>
                    <a:pt x="57" y="573"/>
                  </a:cubicBezTo>
                  <a:lnTo>
                    <a:pt x="57" y="573"/>
                  </a:lnTo>
                  <a:cubicBezTo>
                    <a:pt x="48" y="566"/>
                    <a:pt x="44" y="554"/>
                    <a:pt x="49" y="543"/>
                  </a:cubicBezTo>
                  <a:lnTo>
                    <a:pt x="56" y="529"/>
                  </a:lnTo>
                  <a:lnTo>
                    <a:pt x="56" y="529"/>
                  </a:lnTo>
                  <a:cubicBezTo>
                    <a:pt x="63" y="515"/>
                    <a:pt x="79" y="510"/>
                    <a:pt x="92" y="519"/>
                  </a:cubicBezTo>
                  <a:lnTo>
                    <a:pt x="92" y="519"/>
                  </a:lnTo>
                  <a:cubicBezTo>
                    <a:pt x="122" y="539"/>
                    <a:pt x="160" y="552"/>
                    <a:pt x="197" y="558"/>
                  </a:cubicBezTo>
                  <a:lnTo>
                    <a:pt x="197" y="558"/>
                  </a:lnTo>
                  <a:cubicBezTo>
                    <a:pt x="212" y="561"/>
                    <a:pt x="225" y="550"/>
                    <a:pt x="225" y="535"/>
                  </a:cubicBezTo>
                  <a:lnTo>
                    <a:pt x="225" y="408"/>
                  </a:lnTo>
                  <a:lnTo>
                    <a:pt x="225" y="408"/>
                  </a:lnTo>
                  <a:cubicBezTo>
                    <a:pt x="225" y="396"/>
                    <a:pt x="217" y="386"/>
                    <a:pt x="205" y="384"/>
                  </a:cubicBezTo>
                  <a:lnTo>
                    <a:pt x="205" y="384"/>
                  </a:lnTo>
                  <a:cubicBezTo>
                    <a:pt x="5" y="345"/>
                    <a:pt x="0" y="120"/>
                    <a:pt x="204" y="89"/>
                  </a:cubicBezTo>
                  <a:lnTo>
                    <a:pt x="204" y="89"/>
                  </a:lnTo>
                  <a:cubicBezTo>
                    <a:pt x="216" y="87"/>
                    <a:pt x="225" y="77"/>
                    <a:pt x="225" y="65"/>
                  </a:cubicBezTo>
                  <a:lnTo>
                    <a:pt x="225" y="24"/>
                  </a:lnTo>
                  <a:lnTo>
                    <a:pt x="225" y="24"/>
                  </a:lnTo>
                  <a:cubicBezTo>
                    <a:pt x="225" y="11"/>
                    <a:pt x="236" y="0"/>
                    <a:pt x="250" y="0"/>
                  </a:cubicBezTo>
                  <a:lnTo>
                    <a:pt x="250" y="0"/>
                  </a:lnTo>
                  <a:cubicBezTo>
                    <a:pt x="263" y="0"/>
                    <a:pt x="274" y="11"/>
                    <a:pt x="274" y="24"/>
                  </a:cubicBezTo>
                  <a:lnTo>
                    <a:pt x="274" y="63"/>
                  </a:lnTo>
                  <a:lnTo>
                    <a:pt x="274" y="63"/>
                  </a:lnTo>
                  <a:cubicBezTo>
                    <a:pt x="274" y="76"/>
                    <a:pt x="283" y="86"/>
                    <a:pt x="296" y="88"/>
                  </a:cubicBezTo>
                  <a:lnTo>
                    <a:pt x="296" y="88"/>
                  </a:lnTo>
                  <a:cubicBezTo>
                    <a:pt x="335" y="91"/>
                    <a:pt x="376" y="102"/>
                    <a:pt x="409" y="120"/>
                  </a:cubicBezTo>
                  <a:lnTo>
                    <a:pt x="409" y="120"/>
                  </a:lnTo>
                  <a:cubicBezTo>
                    <a:pt x="420" y="126"/>
                    <a:pt x="425" y="140"/>
                    <a:pt x="420" y="151"/>
                  </a:cubicBezTo>
                  <a:lnTo>
                    <a:pt x="413" y="168"/>
                  </a:lnTo>
                  <a:lnTo>
                    <a:pt x="413" y="168"/>
                  </a:lnTo>
                  <a:cubicBezTo>
                    <a:pt x="408" y="180"/>
                    <a:pt x="393" y="186"/>
                    <a:pt x="380" y="180"/>
                  </a:cubicBezTo>
                  <a:lnTo>
                    <a:pt x="380" y="180"/>
                  </a:lnTo>
                  <a:cubicBezTo>
                    <a:pt x="346" y="162"/>
                    <a:pt x="310" y="153"/>
                    <a:pt x="274" y="150"/>
                  </a:cubicBezTo>
                  <a:lnTo>
                    <a:pt x="274" y="327"/>
                  </a:lnTo>
                  <a:lnTo>
                    <a:pt x="274" y="327"/>
                  </a:lnTo>
                  <a:cubicBezTo>
                    <a:pt x="338" y="344"/>
                    <a:pt x="384" y="353"/>
                    <a:pt x="425" y="399"/>
                  </a:cubicBezTo>
                  <a:lnTo>
                    <a:pt x="425" y="399"/>
                  </a:lnTo>
                  <a:cubicBezTo>
                    <a:pt x="465" y="448"/>
                    <a:pt x="455" y="535"/>
                    <a:pt x="405" y="5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0CA1BFB9-21BE-4329-8C4A-13CB5C201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4686" y="6223061"/>
              <a:ext cx="1284504" cy="1140895"/>
            </a:xfrm>
            <a:custGeom>
              <a:avLst/>
              <a:gdLst>
                <a:gd name="T0" fmla="*/ 1359 w 1421"/>
                <a:gd name="T1" fmla="*/ 885 h 1263"/>
                <a:gd name="T2" fmla="*/ 1359 w 1421"/>
                <a:gd name="T3" fmla="*/ 885 h 1263"/>
                <a:gd name="T4" fmla="*/ 1203 w 1421"/>
                <a:gd name="T5" fmla="*/ 584 h 1263"/>
                <a:gd name="T6" fmla="*/ 1203 w 1421"/>
                <a:gd name="T7" fmla="*/ 584 h 1263"/>
                <a:gd name="T8" fmla="*/ 904 w 1421"/>
                <a:gd name="T9" fmla="*/ 285 h 1263"/>
                <a:gd name="T10" fmla="*/ 904 w 1421"/>
                <a:gd name="T11" fmla="*/ 285 h 1263"/>
                <a:gd name="T12" fmla="*/ 976 w 1421"/>
                <a:gd name="T13" fmla="*/ 60 h 1263"/>
                <a:gd name="T14" fmla="*/ 976 w 1421"/>
                <a:gd name="T15" fmla="*/ 60 h 1263"/>
                <a:gd name="T16" fmla="*/ 933 w 1421"/>
                <a:gd name="T17" fmla="*/ 0 h 1263"/>
                <a:gd name="T18" fmla="*/ 487 w 1421"/>
                <a:gd name="T19" fmla="*/ 0 h 1263"/>
                <a:gd name="T20" fmla="*/ 487 w 1421"/>
                <a:gd name="T21" fmla="*/ 0 h 1263"/>
                <a:gd name="T22" fmla="*/ 443 w 1421"/>
                <a:gd name="T23" fmla="*/ 60 h 1263"/>
                <a:gd name="T24" fmla="*/ 443 w 1421"/>
                <a:gd name="T25" fmla="*/ 60 h 1263"/>
                <a:gd name="T26" fmla="*/ 516 w 1421"/>
                <a:gd name="T27" fmla="*/ 285 h 1263"/>
                <a:gd name="T28" fmla="*/ 516 w 1421"/>
                <a:gd name="T29" fmla="*/ 285 h 1263"/>
                <a:gd name="T30" fmla="*/ 217 w 1421"/>
                <a:gd name="T31" fmla="*/ 584 h 1263"/>
                <a:gd name="T32" fmla="*/ 217 w 1421"/>
                <a:gd name="T33" fmla="*/ 584 h 1263"/>
                <a:gd name="T34" fmla="*/ 61 w 1421"/>
                <a:gd name="T35" fmla="*/ 885 h 1263"/>
                <a:gd name="T36" fmla="*/ 61 w 1421"/>
                <a:gd name="T37" fmla="*/ 885 h 1263"/>
                <a:gd name="T38" fmla="*/ 334 w 1421"/>
                <a:gd name="T39" fmla="*/ 1262 h 1263"/>
                <a:gd name="T40" fmla="*/ 710 w 1421"/>
                <a:gd name="T41" fmla="*/ 1262 h 1263"/>
                <a:gd name="T42" fmla="*/ 1086 w 1421"/>
                <a:gd name="T43" fmla="*/ 1262 h 1263"/>
                <a:gd name="T44" fmla="*/ 1086 w 1421"/>
                <a:gd name="T45" fmla="*/ 1262 h 1263"/>
                <a:gd name="T46" fmla="*/ 1359 w 1421"/>
                <a:gd name="T47" fmla="*/ 885 h 1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21" h="1263">
                  <a:moveTo>
                    <a:pt x="1359" y="885"/>
                  </a:moveTo>
                  <a:lnTo>
                    <a:pt x="1359" y="885"/>
                  </a:lnTo>
                  <a:cubicBezTo>
                    <a:pt x="1330" y="797"/>
                    <a:pt x="1282" y="697"/>
                    <a:pt x="1203" y="584"/>
                  </a:cubicBezTo>
                  <a:lnTo>
                    <a:pt x="1203" y="584"/>
                  </a:lnTo>
                  <a:cubicBezTo>
                    <a:pt x="1097" y="428"/>
                    <a:pt x="990" y="338"/>
                    <a:pt x="904" y="285"/>
                  </a:cubicBezTo>
                  <a:lnTo>
                    <a:pt x="904" y="285"/>
                  </a:lnTo>
                  <a:cubicBezTo>
                    <a:pt x="926" y="221"/>
                    <a:pt x="957" y="123"/>
                    <a:pt x="976" y="60"/>
                  </a:cubicBezTo>
                  <a:lnTo>
                    <a:pt x="976" y="60"/>
                  </a:lnTo>
                  <a:cubicBezTo>
                    <a:pt x="987" y="30"/>
                    <a:pt x="964" y="0"/>
                    <a:pt x="933" y="0"/>
                  </a:cubicBezTo>
                  <a:lnTo>
                    <a:pt x="487" y="0"/>
                  </a:lnTo>
                  <a:lnTo>
                    <a:pt x="487" y="0"/>
                  </a:lnTo>
                  <a:cubicBezTo>
                    <a:pt x="456" y="0"/>
                    <a:pt x="434" y="30"/>
                    <a:pt x="443" y="60"/>
                  </a:cubicBezTo>
                  <a:lnTo>
                    <a:pt x="443" y="60"/>
                  </a:lnTo>
                  <a:cubicBezTo>
                    <a:pt x="463" y="123"/>
                    <a:pt x="494" y="221"/>
                    <a:pt x="516" y="285"/>
                  </a:cubicBezTo>
                  <a:lnTo>
                    <a:pt x="516" y="285"/>
                  </a:lnTo>
                  <a:cubicBezTo>
                    <a:pt x="430" y="338"/>
                    <a:pt x="323" y="428"/>
                    <a:pt x="217" y="584"/>
                  </a:cubicBezTo>
                  <a:lnTo>
                    <a:pt x="217" y="584"/>
                  </a:lnTo>
                  <a:cubicBezTo>
                    <a:pt x="138" y="697"/>
                    <a:pt x="90" y="797"/>
                    <a:pt x="61" y="885"/>
                  </a:cubicBezTo>
                  <a:lnTo>
                    <a:pt x="61" y="885"/>
                  </a:lnTo>
                  <a:cubicBezTo>
                    <a:pt x="0" y="1071"/>
                    <a:pt x="139" y="1262"/>
                    <a:pt x="334" y="1262"/>
                  </a:cubicBezTo>
                  <a:lnTo>
                    <a:pt x="710" y="1262"/>
                  </a:lnTo>
                  <a:lnTo>
                    <a:pt x="1086" y="1262"/>
                  </a:lnTo>
                  <a:lnTo>
                    <a:pt x="1086" y="1262"/>
                  </a:lnTo>
                  <a:cubicBezTo>
                    <a:pt x="1282" y="1262"/>
                    <a:pt x="1420" y="1071"/>
                    <a:pt x="1359" y="88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F81A1A46-02FF-48A1-B386-401B954D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01" y="6673835"/>
              <a:ext cx="506622" cy="506620"/>
            </a:xfrm>
            <a:custGeom>
              <a:avLst/>
              <a:gdLst>
                <a:gd name="T0" fmla="*/ 558 w 559"/>
                <a:gd name="T1" fmla="*/ 279 h 560"/>
                <a:gd name="T2" fmla="*/ 558 w 559"/>
                <a:gd name="T3" fmla="*/ 279 h 560"/>
                <a:gd name="T4" fmla="*/ 279 w 559"/>
                <a:gd name="T5" fmla="*/ 559 h 560"/>
                <a:gd name="T6" fmla="*/ 279 w 559"/>
                <a:gd name="T7" fmla="*/ 559 h 560"/>
                <a:gd name="T8" fmla="*/ 0 w 559"/>
                <a:gd name="T9" fmla="*/ 279 h 560"/>
                <a:gd name="T10" fmla="*/ 0 w 559"/>
                <a:gd name="T11" fmla="*/ 279 h 560"/>
                <a:gd name="T12" fmla="*/ 279 w 559"/>
                <a:gd name="T13" fmla="*/ 0 h 560"/>
                <a:gd name="T14" fmla="*/ 279 w 559"/>
                <a:gd name="T15" fmla="*/ 0 h 560"/>
                <a:gd name="T16" fmla="*/ 558 w 559"/>
                <a:gd name="T17" fmla="*/ 27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560">
                  <a:moveTo>
                    <a:pt x="558" y="279"/>
                  </a:moveTo>
                  <a:lnTo>
                    <a:pt x="558" y="279"/>
                  </a:lnTo>
                  <a:cubicBezTo>
                    <a:pt x="558" y="433"/>
                    <a:pt x="433" y="559"/>
                    <a:pt x="279" y="559"/>
                  </a:cubicBezTo>
                  <a:lnTo>
                    <a:pt x="279" y="559"/>
                  </a:lnTo>
                  <a:cubicBezTo>
                    <a:pt x="125" y="559"/>
                    <a:pt x="0" y="433"/>
                    <a:pt x="0" y="279"/>
                  </a:cubicBezTo>
                  <a:lnTo>
                    <a:pt x="0" y="279"/>
                  </a:lnTo>
                  <a:cubicBezTo>
                    <a:pt x="0" y="125"/>
                    <a:pt x="125" y="0"/>
                    <a:pt x="279" y="0"/>
                  </a:cubicBezTo>
                  <a:lnTo>
                    <a:pt x="279" y="0"/>
                  </a:lnTo>
                  <a:cubicBezTo>
                    <a:pt x="433" y="0"/>
                    <a:pt x="558" y="125"/>
                    <a:pt x="558" y="279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A057E804-8A21-4754-A016-096910415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601" y="6673835"/>
              <a:ext cx="506622" cy="506620"/>
            </a:xfrm>
            <a:custGeom>
              <a:avLst/>
              <a:gdLst>
                <a:gd name="T0" fmla="*/ 558 w 559"/>
                <a:gd name="T1" fmla="*/ 279 h 560"/>
                <a:gd name="T2" fmla="*/ 558 w 559"/>
                <a:gd name="T3" fmla="*/ 279 h 560"/>
                <a:gd name="T4" fmla="*/ 279 w 559"/>
                <a:gd name="T5" fmla="*/ 559 h 560"/>
                <a:gd name="T6" fmla="*/ 279 w 559"/>
                <a:gd name="T7" fmla="*/ 559 h 560"/>
                <a:gd name="T8" fmla="*/ 0 w 559"/>
                <a:gd name="T9" fmla="*/ 279 h 560"/>
                <a:gd name="T10" fmla="*/ 0 w 559"/>
                <a:gd name="T11" fmla="*/ 279 h 560"/>
                <a:gd name="T12" fmla="*/ 279 w 559"/>
                <a:gd name="T13" fmla="*/ 0 h 560"/>
                <a:gd name="T14" fmla="*/ 279 w 559"/>
                <a:gd name="T15" fmla="*/ 0 h 560"/>
                <a:gd name="T16" fmla="*/ 558 w 559"/>
                <a:gd name="T17" fmla="*/ 279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9" h="560">
                  <a:moveTo>
                    <a:pt x="558" y="279"/>
                  </a:moveTo>
                  <a:lnTo>
                    <a:pt x="558" y="279"/>
                  </a:lnTo>
                  <a:cubicBezTo>
                    <a:pt x="558" y="433"/>
                    <a:pt x="433" y="559"/>
                    <a:pt x="279" y="559"/>
                  </a:cubicBezTo>
                  <a:lnTo>
                    <a:pt x="279" y="559"/>
                  </a:lnTo>
                  <a:cubicBezTo>
                    <a:pt x="125" y="559"/>
                    <a:pt x="0" y="433"/>
                    <a:pt x="0" y="279"/>
                  </a:cubicBezTo>
                  <a:lnTo>
                    <a:pt x="0" y="279"/>
                  </a:lnTo>
                  <a:cubicBezTo>
                    <a:pt x="0" y="125"/>
                    <a:pt x="125" y="0"/>
                    <a:pt x="279" y="0"/>
                  </a:cubicBezTo>
                  <a:lnTo>
                    <a:pt x="279" y="0"/>
                  </a:lnTo>
                  <a:cubicBezTo>
                    <a:pt x="433" y="0"/>
                    <a:pt x="558" y="125"/>
                    <a:pt x="558" y="279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CA0B21F7-F64A-496F-8E44-94FEB63A3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3492" y="6713727"/>
              <a:ext cx="426839" cy="426837"/>
            </a:xfrm>
            <a:custGeom>
              <a:avLst/>
              <a:gdLst>
                <a:gd name="T0" fmla="*/ 472 w 473"/>
                <a:gd name="T1" fmla="*/ 235 h 472"/>
                <a:gd name="T2" fmla="*/ 472 w 473"/>
                <a:gd name="T3" fmla="*/ 235 h 472"/>
                <a:gd name="T4" fmla="*/ 236 w 473"/>
                <a:gd name="T5" fmla="*/ 471 h 472"/>
                <a:gd name="T6" fmla="*/ 236 w 473"/>
                <a:gd name="T7" fmla="*/ 471 h 472"/>
                <a:gd name="T8" fmla="*/ 0 w 473"/>
                <a:gd name="T9" fmla="*/ 235 h 472"/>
                <a:gd name="T10" fmla="*/ 0 w 473"/>
                <a:gd name="T11" fmla="*/ 235 h 472"/>
                <a:gd name="T12" fmla="*/ 236 w 473"/>
                <a:gd name="T13" fmla="*/ 0 h 472"/>
                <a:gd name="T14" fmla="*/ 236 w 473"/>
                <a:gd name="T15" fmla="*/ 0 h 472"/>
                <a:gd name="T16" fmla="*/ 472 w 473"/>
                <a:gd name="T1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72">
                  <a:moveTo>
                    <a:pt x="472" y="235"/>
                  </a:moveTo>
                  <a:lnTo>
                    <a:pt x="472" y="235"/>
                  </a:lnTo>
                  <a:cubicBezTo>
                    <a:pt x="472" y="365"/>
                    <a:pt x="366" y="471"/>
                    <a:pt x="236" y="471"/>
                  </a:cubicBezTo>
                  <a:lnTo>
                    <a:pt x="236" y="471"/>
                  </a:lnTo>
                  <a:cubicBezTo>
                    <a:pt x="106" y="471"/>
                    <a:pt x="0" y="365"/>
                    <a:pt x="0" y="235"/>
                  </a:cubicBezTo>
                  <a:lnTo>
                    <a:pt x="0" y="235"/>
                  </a:lnTo>
                  <a:cubicBezTo>
                    <a:pt x="0" y="106"/>
                    <a:pt x="106" y="0"/>
                    <a:pt x="236" y="0"/>
                  </a:cubicBezTo>
                  <a:lnTo>
                    <a:pt x="236" y="0"/>
                  </a:lnTo>
                  <a:cubicBezTo>
                    <a:pt x="366" y="0"/>
                    <a:pt x="472" y="106"/>
                    <a:pt x="472" y="23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40AEAFB0-0B95-4592-92C2-E29CDB6D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1417" y="6745640"/>
              <a:ext cx="163554" cy="163554"/>
            </a:xfrm>
            <a:custGeom>
              <a:avLst/>
              <a:gdLst>
                <a:gd name="T0" fmla="*/ 0 w 181"/>
                <a:gd name="T1" fmla="*/ 175 h 179"/>
                <a:gd name="T2" fmla="*/ 0 w 181"/>
                <a:gd name="T3" fmla="*/ 175 h 179"/>
                <a:gd name="T4" fmla="*/ 176 w 181"/>
                <a:gd name="T5" fmla="*/ 0 h 179"/>
                <a:gd name="T6" fmla="*/ 176 w 181"/>
                <a:gd name="T7" fmla="*/ 0 h 179"/>
                <a:gd name="T8" fmla="*/ 177 w 181"/>
                <a:gd name="T9" fmla="*/ 6 h 179"/>
                <a:gd name="T10" fmla="*/ 177 w 181"/>
                <a:gd name="T11" fmla="*/ 6 h 179"/>
                <a:gd name="T12" fmla="*/ 6 w 181"/>
                <a:gd name="T13" fmla="*/ 175 h 179"/>
                <a:gd name="T14" fmla="*/ 6 w 181"/>
                <a:gd name="T15" fmla="*/ 175 h 179"/>
                <a:gd name="T16" fmla="*/ 0 w 181"/>
                <a:gd name="T17" fmla="*/ 17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179">
                  <a:moveTo>
                    <a:pt x="0" y="175"/>
                  </a:moveTo>
                  <a:lnTo>
                    <a:pt x="0" y="175"/>
                  </a:lnTo>
                  <a:cubicBezTo>
                    <a:pt x="0" y="83"/>
                    <a:pt x="83" y="0"/>
                    <a:pt x="176" y="0"/>
                  </a:cubicBezTo>
                  <a:lnTo>
                    <a:pt x="176" y="0"/>
                  </a:lnTo>
                  <a:cubicBezTo>
                    <a:pt x="179" y="0"/>
                    <a:pt x="180" y="5"/>
                    <a:pt x="177" y="6"/>
                  </a:cubicBezTo>
                  <a:lnTo>
                    <a:pt x="177" y="6"/>
                  </a:lnTo>
                  <a:cubicBezTo>
                    <a:pt x="92" y="24"/>
                    <a:pt x="24" y="92"/>
                    <a:pt x="6" y="175"/>
                  </a:cubicBezTo>
                  <a:lnTo>
                    <a:pt x="6" y="175"/>
                  </a:lnTo>
                  <a:cubicBezTo>
                    <a:pt x="5" y="178"/>
                    <a:pt x="0" y="178"/>
                    <a:pt x="0" y="1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72136F03-02A5-4CC8-A512-CF82FE082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3166" y="6789519"/>
              <a:ext cx="175522" cy="267274"/>
            </a:xfrm>
            <a:custGeom>
              <a:avLst/>
              <a:gdLst>
                <a:gd name="T0" fmla="*/ 146 w 195"/>
                <a:gd name="T1" fmla="*/ 223 h 297"/>
                <a:gd name="T2" fmla="*/ 114 w 195"/>
                <a:gd name="T3" fmla="*/ 234 h 297"/>
                <a:gd name="T4" fmla="*/ 146 w 195"/>
                <a:gd name="T5" fmla="*/ 223 h 297"/>
                <a:gd name="T6" fmla="*/ 65 w 195"/>
                <a:gd name="T7" fmla="*/ 118 h 297"/>
                <a:gd name="T8" fmla="*/ 94 w 195"/>
                <a:gd name="T9" fmla="*/ 63 h 297"/>
                <a:gd name="T10" fmla="*/ 64 w 195"/>
                <a:gd name="T11" fmla="*/ 117 h 297"/>
                <a:gd name="T12" fmla="*/ 65 w 195"/>
                <a:gd name="T13" fmla="*/ 118 h 297"/>
                <a:gd name="T14" fmla="*/ 168 w 195"/>
                <a:gd name="T15" fmla="*/ 241 h 297"/>
                <a:gd name="T16" fmla="*/ 123 w 195"/>
                <a:gd name="T17" fmla="*/ 260 h 297"/>
                <a:gd name="T18" fmla="*/ 114 w 195"/>
                <a:gd name="T19" fmla="*/ 287 h 297"/>
                <a:gd name="T20" fmla="*/ 104 w 195"/>
                <a:gd name="T21" fmla="*/ 296 h 297"/>
                <a:gd name="T22" fmla="*/ 94 w 195"/>
                <a:gd name="T23" fmla="*/ 287 h 297"/>
                <a:gd name="T24" fmla="*/ 94 w 195"/>
                <a:gd name="T25" fmla="*/ 271 h 297"/>
                <a:gd name="T26" fmla="*/ 86 w 195"/>
                <a:gd name="T27" fmla="*/ 260 h 297"/>
                <a:gd name="T28" fmla="*/ 24 w 195"/>
                <a:gd name="T29" fmla="*/ 239 h 297"/>
                <a:gd name="T30" fmla="*/ 23 w 195"/>
                <a:gd name="T31" fmla="*/ 220 h 297"/>
                <a:gd name="T32" fmla="*/ 38 w 195"/>
                <a:gd name="T33" fmla="*/ 216 h 297"/>
                <a:gd name="T34" fmla="*/ 82 w 195"/>
                <a:gd name="T35" fmla="*/ 232 h 297"/>
                <a:gd name="T36" fmla="*/ 94 w 195"/>
                <a:gd name="T37" fmla="*/ 222 h 297"/>
                <a:gd name="T38" fmla="*/ 94 w 195"/>
                <a:gd name="T39" fmla="*/ 170 h 297"/>
                <a:gd name="T40" fmla="*/ 86 w 195"/>
                <a:gd name="T41" fmla="*/ 159 h 297"/>
                <a:gd name="T42" fmla="*/ 86 w 195"/>
                <a:gd name="T43" fmla="*/ 37 h 297"/>
                <a:gd name="T44" fmla="*/ 94 w 195"/>
                <a:gd name="T45" fmla="*/ 10 h 297"/>
                <a:gd name="T46" fmla="*/ 104 w 195"/>
                <a:gd name="T47" fmla="*/ 0 h 297"/>
                <a:gd name="T48" fmla="*/ 114 w 195"/>
                <a:gd name="T49" fmla="*/ 10 h 297"/>
                <a:gd name="T50" fmla="*/ 114 w 195"/>
                <a:gd name="T51" fmla="*/ 27 h 297"/>
                <a:gd name="T52" fmla="*/ 123 w 195"/>
                <a:gd name="T53" fmla="*/ 37 h 297"/>
                <a:gd name="T54" fmla="*/ 171 w 195"/>
                <a:gd name="T55" fmla="*/ 50 h 297"/>
                <a:gd name="T56" fmla="*/ 172 w 195"/>
                <a:gd name="T57" fmla="*/ 70 h 297"/>
                <a:gd name="T58" fmla="*/ 158 w 195"/>
                <a:gd name="T59" fmla="*/ 74 h 297"/>
                <a:gd name="T60" fmla="*/ 114 w 195"/>
                <a:gd name="T61" fmla="*/ 63 h 297"/>
                <a:gd name="T62" fmla="*/ 114 w 195"/>
                <a:gd name="T63" fmla="*/ 136 h 297"/>
                <a:gd name="T64" fmla="*/ 177 w 195"/>
                <a:gd name="T65" fmla="*/ 16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5" h="297">
                  <a:moveTo>
                    <a:pt x="146" y="223"/>
                  </a:moveTo>
                  <a:lnTo>
                    <a:pt x="146" y="223"/>
                  </a:lnTo>
                  <a:cubicBezTo>
                    <a:pt x="172" y="197"/>
                    <a:pt x="146" y="171"/>
                    <a:pt x="114" y="166"/>
                  </a:cubicBezTo>
                  <a:lnTo>
                    <a:pt x="114" y="234"/>
                  </a:lnTo>
                  <a:lnTo>
                    <a:pt x="114" y="234"/>
                  </a:lnTo>
                  <a:cubicBezTo>
                    <a:pt x="129" y="232"/>
                    <a:pt x="139" y="229"/>
                    <a:pt x="146" y="223"/>
                  </a:cubicBezTo>
                  <a:close/>
                  <a:moveTo>
                    <a:pt x="65" y="118"/>
                  </a:moveTo>
                  <a:lnTo>
                    <a:pt x="65" y="118"/>
                  </a:lnTo>
                  <a:cubicBezTo>
                    <a:pt x="71" y="123"/>
                    <a:pt x="81" y="127"/>
                    <a:pt x="94" y="131"/>
                  </a:cubicBezTo>
                  <a:lnTo>
                    <a:pt x="94" y="63"/>
                  </a:lnTo>
                  <a:lnTo>
                    <a:pt x="94" y="63"/>
                  </a:lnTo>
                  <a:cubicBezTo>
                    <a:pt x="64" y="64"/>
                    <a:pt x="38" y="95"/>
                    <a:pt x="64" y="117"/>
                  </a:cubicBezTo>
                  <a:lnTo>
                    <a:pt x="64" y="117"/>
                  </a:lnTo>
                  <a:cubicBezTo>
                    <a:pt x="64" y="118"/>
                    <a:pt x="65" y="118"/>
                    <a:pt x="65" y="118"/>
                  </a:cubicBezTo>
                  <a:close/>
                  <a:moveTo>
                    <a:pt x="168" y="241"/>
                  </a:moveTo>
                  <a:lnTo>
                    <a:pt x="168" y="241"/>
                  </a:lnTo>
                  <a:cubicBezTo>
                    <a:pt x="157" y="251"/>
                    <a:pt x="143" y="258"/>
                    <a:pt x="123" y="260"/>
                  </a:cubicBezTo>
                  <a:lnTo>
                    <a:pt x="123" y="260"/>
                  </a:lnTo>
                  <a:cubicBezTo>
                    <a:pt x="118" y="261"/>
                    <a:pt x="114" y="265"/>
                    <a:pt x="114" y="271"/>
                  </a:cubicBezTo>
                  <a:lnTo>
                    <a:pt x="114" y="287"/>
                  </a:lnTo>
                  <a:lnTo>
                    <a:pt x="114" y="287"/>
                  </a:lnTo>
                  <a:cubicBezTo>
                    <a:pt x="114" y="292"/>
                    <a:pt x="110" y="296"/>
                    <a:pt x="104" y="296"/>
                  </a:cubicBezTo>
                  <a:lnTo>
                    <a:pt x="104" y="296"/>
                  </a:lnTo>
                  <a:cubicBezTo>
                    <a:pt x="99" y="296"/>
                    <a:pt x="94" y="292"/>
                    <a:pt x="94" y="287"/>
                  </a:cubicBezTo>
                  <a:lnTo>
                    <a:pt x="94" y="271"/>
                  </a:lnTo>
                  <a:lnTo>
                    <a:pt x="94" y="271"/>
                  </a:lnTo>
                  <a:cubicBezTo>
                    <a:pt x="94" y="265"/>
                    <a:pt x="90" y="261"/>
                    <a:pt x="86" y="260"/>
                  </a:cubicBezTo>
                  <a:lnTo>
                    <a:pt x="86" y="260"/>
                  </a:lnTo>
                  <a:cubicBezTo>
                    <a:pt x="64" y="258"/>
                    <a:pt x="40" y="251"/>
                    <a:pt x="24" y="239"/>
                  </a:cubicBezTo>
                  <a:lnTo>
                    <a:pt x="24" y="239"/>
                  </a:lnTo>
                  <a:cubicBezTo>
                    <a:pt x="20" y="236"/>
                    <a:pt x="18" y="231"/>
                    <a:pt x="21" y="227"/>
                  </a:cubicBezTo>
                  <a:lnTo>
                    <a:pt x="23" y="220"/>
                  </a:lnTo>
                  <a:lnTo>
                    <a:pt x="23" y="220"/>
                  </a:lnTo>
                  <a:cubicBezTo>
                    <a:pt x="26" y="215"/>
                    <a:pt x="33" y="213"/>
                    <a:pt x="38" y="216"/>
                  </a:cubicBezTo>
                  <a:lnTo>
                    <a:pt x="38" y="216"/>
                  </a:lnTo>
                  <a:cubicBezTo>
                    <a:pt x="51" y="225"/>
                    <a:pt x="67" y="230"/>
                    <a:pt x="82" y="232"/>
                  </a:cubicBezTo>
                  <a:lnTo>
                    <a:pt x="82" y="232"/>
                  </a:lnTo>
                  <a:cubicBezTo>
                    <a:pt x="89" y="234"/>
                    <a:pt x="94" y="229"/>
                    <a:pt x="94" y="222"/>
                  </a:cubicBezTo>
                  <a:lnTo>
                    <a:pt x="94" y="170"/>
                  </a:lnTo>
                  <a:lnTo>
                    <a:pt x="94" y="170"/>
                  </a:lnTo>
                  <a:cubicBezTo>
                    <a:pt x="94" y="164"/>
                    <a:pt x="90" y="160"/>
                    <a:pt x="86" y="159"/>
                  </a:cubicBezTo>
                  <a:lnTo>
                    <a:pt x="86" y="159"/>
                  </a:lnTo>
                  <a:cubicBezTo>
                    <a:pt x="2" y="143"/>
                    <a:pt x="0" y="50"/>
                    <a:pt x="86" y="37"/>
                  </a:cubicBezTo>
                  <a:lnTo>
                    <a:pt x="86" y="37"/>
                  </a:lnTo>
                  <a:cubicBezTo>
                    <a:pt x="90" y="37"/>
                    <a:pt x="94" y="32"/>
                    <a:pt x="94" y="27"/>
                  </a:cubicBezTo>
                  <a:lnTo>
                    <a:pt x="94" y="10"/>
                  </a:lnTo>
                  <a:lnTo>
                    <a:pt x="94" y="10"/>
                  </a:lnTo>
                  <a:cubicBezTo>
                    <a:pt x="94" y="5"/>
                    <a:pt x="99" y="0"/>
                    <a:pt x="104" y="0"/>
                  </a:cubicBezTo>
                  <a:lnTo>
                    <a:pt x="104" y="0"/>
                  </a:lnTo>
                  <a:cubicBezTo>
                    <a:pt x="110" y="0"/>
                    <a:pt x="114" y="5"/>
                    <a:pt x="114" y="10"/>
                  </a:cubicBezTo>
                  <a:lnTo>
                    <a:pt x="114" y="27"/>
                  </a:lnTo>
                  <a:lnTo>
                    <a:pt x="114" y="27"/>
                  </a:lnTo>
                  <a:cubicBezTo>
                    <a:pt x="114" y="31"/>
                    <a:pt x="118" y="36"/>
                    <a:pt x="123" y="37"/>
                  </a:cubicBezTo>
                  <a:lnTo>
                    <a:pt x="123" y="37"/>
                  </a:lnTo>
                  <a:cubicBezTo>
                    <a:pt x="140" y="38"/>
                    <a:pt x="156" y="42"/>
                    <a:pt x="171" y="50"/>
                  </a:cubicBezTo>
                  <a:lnTo>
                    <a:pt x="171" y="50"/>
                  </a:lnTo>
                  <a:cubicBezTo>
                    <a:pt x="175" y="52"/>
                    <a:pt x="176" y="58"/>
                    <a:pt x="175" y="64"/>
                  </a:cubicBezTo>
                  <a:lnTo>
                    <a:pt x="172" y="70"/>
                  </a:lnTo>
                  <a:lnTo>
                    <a:pt x="172" y="70"/>
                  </a:lnTo>
                  <a:cubicBezTo>
                    <a:pt x="169" y="74"/>
                    <a:pt x="163" y="77"/>
                    <a:pt x="158" y="74"/>
                  </a:cubicBezTo>
                  <a:lnTo>
                    <a:pt x="158" y="74"/>
                  </a:lnTo>
                  <a:cubicBezTo>
                    <a:pt x="145" y="68"/>
                    <a:pt x="130" y="64"/>
                    <a:pt x="114" y="63"/>
                  </a:cubicBezTo>
                  <a:lnTo>
                    <a:pt x="114" y="136"/>
                  </a:lnTo>
                  <a:lnTo>
                    <a:pt x="114" y="136"/>
                  </a:lnTo>
                  <a:cubicBezTo>
                    <a:pt x="141" y="143"/>
                    <a:pt x="159" y="146"/>
                    <a:pt x="177" y="166"/>
                  </a:cubicBezTo>
                  <a:lnTo>
                    <a:pt x="177" y="166"/>
                  </a:lnTo>
                  <a:cubicBezTo>
                    <a:pt x="194" y="186"/>
                    <a:pt x="190" y="223"/>
                    <a:pt x="168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0" name="Freeform 54">
            <a:extLst>
              <a:ext uri="{FF2B5EF4-FFF2-40B4-BE49-F238E27FC236}">
                <a16:creationId xmlns:a16="http://schemas.microsoft.com/office/drawing/2014/main" id="{E32A5FF9-06D0-49BB-B077-F215693D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821" y="3514435"/>
            <a:ext cx="5054242" cy="6745638"/>
          </a:xfrm>
          <a:custGeom>
            <a:avLst/>
            <a:gdLst>
              <a:gd name="T0" fmla="*/ 5189 w 5586"/>
              <a:gd name="T1" fmla="*/ 0 h 7459"/>
              <a:gd name="T2" fmla="*/ 396 w 5586"/>
              <a:gd name="T3" fmla="*/ 0 h 7459"/>
              <a:gd name="T4" fmla="*/ 396 w 5586"/>
              <a:gd name="T5" fmla="*/ 0 h 7459"/>
              <a:gd name="T6" fmla="*/ 0 w 5586"/>
              <a:gd name="T7" fmla="*/ 397 h 7459"/>
              <a:gd name="T8" fmla="*/ 0 w 5586"/>
              <a:gd name="T9" fmla="*/ 6728 h 7459"/>
              <a:gd name="T10" fmla="*/ 0 w 5586"/>
              <a:gd name="T11" fmla="*/ 7053 h 7459"/>
              <a:gd name="T12" fmla="*/ 0 w 5586"/>
              <a:gd name="T13" fmla="*/ 7458 h 7459"/>
              <a:gd name="T14" fmla="*/ 827 w 5586"/>
              <a:gd name="T15" fmla="*/ 7053 h 7459"/>
              <a:gd name="T16" fmla="*/ 5189 w 5586"/>
              <a:gd name="T17" fmla="*/ 7053 h 7459"/>
              <a:gd name="T18" fmla="*/ 5189 w 5586"/>
              <a:gd name="T19" fmla="*/ 7053 h 7459"/>
              <a:gd name="T20" fmla="*/ 5585 w 5586"/>
              <a:gd name="T21" fmla="*/ 6656 h 7459"/>
              <a:gd name="T22" fmla="*/ 5585 w 5586"/>
              <a:gd name="T23" fmla="*/ 397 h 7459"/>
              <a:gd name="T24" fmla="*/ 5585 w 5586"/>
              <a:gd name="T25" fmla="*/ 397 h 7459"/>
              <a:gd name="T26" fmla="*/ 5189 w 5586"/>
              <a:gd name="T27" fmla="*/ 0 h 7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86" h="7459">
                <a:moveTo>
                  <a:pt x="5189" y="0"/>
                </a:moveTo>
                <a:lnTo>
                  <a:pt x="396" y="0"/>
                </a:lnTo>
                <a:lnTo>
                  <a:pt x="396" y="0"/>
                </a:lnTo>
                <a:cubicBezTo>
                  <a:pt x="177" y="0"/>
                  <a:pt x="0" y="178"/>
                  <a:pt x="0" y="397"/>
                </a:cubicBezTo>
                <a:lnTo>
                  <a:pt x="0" y="6728"/>
                </a:lnTo>
                <a:lnTo>
                  <a:pt x="0" y="7053"/>
                </a:lnTo>
                <a:lnTo>
                  <a:pt x="0" y="7458"/>
                </a:lnTo>
                <a:lnTo>
                  <a:pt x="827" y="7053"/>
                </a:lnTo>
                <a:lnTo>
                  <a:pt x="5189" y="7053"/>
                </a:lnTo>
                <a:lnTo>
                  <a:pt x="5189" y="7053"/>
                </a:lnTo>
                <a:cubicBezTo>
                  <a:pt x="5408" y="7053"/>
                  <a:pt x="5585" y="6875"/>
                  <a:pt x="5585" y="6656"/>
                </a:cubicBezTo>
                <a:lnTo>
                  <a:pt x="5585" y="397"/>
                </a:lnTo>
                <a:lnTo>
                  <a:pt x="5585" y="397"/>
                </a:lnTo>
                <a:cubicBezTo>
                  <a:pt x="5585" y="178"/>
                  <a:pt x="5408" y="0"/>
                  <a:pt x="518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8EC3621-2D58-4CC8-B60E-06F46DE46D32}"/>
              </a:ext>
            </a:extLst>
          </p:cNvPr>
          <p:cNvGrpSpPr/>
          <p:nvPr/>
        </p:nvGrpSpPr>
        <p:grpSpPr>
          <a:xfrm>
            <a:off x="16901997" y="4643361"/>
            <a:ext cx="3705912" cy="3378804"/>
            <a:chOff x="16901997" y="4643361"/>
            <a:chExt cx="3705912" cy="3378804"/>
          </a:xfrm>
        </p:grpSpPr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1B302DD5-4690-46EB-B443-BE54C7DF7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5985" y="4898666"/>
              <a:ext cx="1348330" cy="1619592"/>
            </a:xfrm>
            <a:custGeom>
              <a:avLst/>
              <a:gdLst>
                <a:gd name="T0" fmla="*/ 663 w 1489"/>
                <a:gd name="T1" fmla="*/ 47 h 1791"/>
                <a:gd name="T2" fmla="*/ 1466 w 1489"/>
                <a:gd name="T3" fmla="*/ 1346 h 1791"/>
                <a:gd name="T4" fmla="*/ 1466 w 1489"/>
                <a:gd name="T5" fmla="*/ 1346 h 1791"/>
                <a:gd name="T6" fmla="*/ 1441 w 1489"/>
                <a:gd name="T7" fmla="*/ 1452 h 1791"/>
                <a:gd name="T8" fmla="*/ 931 w 1489"/>
                <a:gd name="T9" fmla="*/ 1768 h 1791"/>
                <a:gd name="T10" fmla="*/ 931 w 1489"/>
                <a:gd name="T11" fmla="*/ 1768 h 1791"/>
                <a:gd name="T12" fmla="*/ 826 w 1489"/>
                <a:gd name="T13" fmla="*/ 1743 h 1791"/>
                <a:gd name="T14" fmla="*/ 22 w 1489"/>
                <a:gd name="T15" fmla="*/ 444 h 1791"/>
                <a:gd name="T16" fmla="*/ 22 w 1489"/>
                <a:gd name="T17" fmla="*/ 444 h 1791"/>
                <a:gd name="T18" fmla="*/ 47 w 1489"/>
                <a:gd name="T19" fmla="*/ 338 h 1791"/>
                <a:gd name="T20" fmla="*/ 557 w 1489"/>
                <a:gd name="T21" fmla="*/ 22 h 1791"/>
                <a:gd name="T22" fmla="*/ 557 w 1489"/>
                <a:gd name="T23" fmla="*/ 22 h 1791"/>
                <a:gd name="T24" fmla="*/ 663 w 1489"/>
                <a:gd name="T25" fmla="*/ 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9" h="1791">
                  <a:moveTo>
                    <a:pt x="663" y="47"/>
                  </a:moveTo>
                  <a:lnTo>
                    <a:pt x="1466" y="1346"/>
                  </a:lnTo>
                  <a:lnTo>
                    <a:pt x="1466" y="1346"/>
                  </a:lnTo>
                  <a:cubicBezTo>
                    <a:pt x="1488" y="1383"/>
                    <a:pt x="1478" y="1430"/>
                    <a:pt x="1441" y="1452"/>
                  </a:cubicBezTo>
                  <a:lnTo>
                    <a:pt x="931" y="1768"/>
                  </a:lnTo>
                  <a:lnTo>
                    <a:pt x="931" y="1768"/>
                  </a:lnTo>
                  <a:cubicBezTo>
                    <a:pt x="895" y="1790"/>
                    <a:pt x="848" y="1779"/>
                    <a:pt x="826" y="1743"/>
                  </a:cubicBezTo>
                  <a:lnTo>
                    <a:pt x="22" y="444"/>
                  </a:lnTo>
                  <a:lnTo>
                    <a:pt x="22" y="444"/>
                  </a:lnTo>
                  <a:cubicBezTo>
                    <a:pt x="0" y="408"/>
                    <a:pt x="11" y="360"/>
                    <a:pt x="47" y="338"/>
                  </a:cubicBezTo>
                  <a:lnTo>
                    <a:pt x="557" y="22"/>
                  </a:lnTo>
                  <a:lnTo>
                    <a:pt x="557" y="22"/>
                  </a:lnTo>
                  <a:cubicBezTo>
                    <a:pt x="593" y="0"/>
                    <a:pt x="640" y="11"/>
                    <a:pt x="663" y="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954485B0-0741-465F-B7D1-83C75E5AC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5985" y="4898666"/>
              <a:ext cx="1348330" cy="1619592"/>
            </a:xfrm>
            <a:custGeom>
              <a:avLst/>
              <a:gdLst>
                <a:gd name="T0" fmla="*/ 663 w 1489"/>
                <a:gd name="T1" fmla="*/ 47 h 1791"/>
                <a:gd name="T2" fmla="*/ 1466 w 1489"/>
                <a:gd name="T3" fmla="*/ 1346 h 1791"/>
                <a:gd name="T4" fmla="*/ 1466 w 1489"/>
                <a:gd name="T5" fmla="*/ 1346 h 1791"/>
                <a:gd name="T6" fmla="*/ 1441 w 1489"/>
                <a:gd name="T7" fmla="*/ 1452 h 1791"/>
                <a:gd name="T8" fmla="*/ 931 w 1489"/>
                <a:gd name="T9" fmla="*/ 1768 h 1791"/>
                <a:gd name="T10" fmla="*/ 931 w 1489"/>
                <a:gd name="T11" fmla="*/ 1768 h 1791"/>
                <a:gd name="T12" fmla="*/ 826 w 1489"/>
                <a:gd name="T13" fmla="*/ 1743 h 1791"/>
                <a:gd name="T14" fmla="*/ 22 w 1489"/>
                <a:gd name="T15" fmla="*/ 444 h 1791"/>
                <a:gd name="T16" fmla="*/ 22 w 1489"/>
                <a:gd name="T17" fmla="*/ 444 h 1791"/>
                <a:gd name="T18" fmla="*/ 47 w 1489"/>
                <a:gd name="T19" fmla="*/ 338 h 1791"/>
                <a:gd name="T20" fmla="*/ 557 w 1489"/>
                <a:gd name="T21" fmla="*/ 22 h 1791"/>
                <a:gd name="T22" fmla="*/ 557 w 1489"/>
                <a:gd name="T23" fmla="*/ 22 h 1791"/>
                <a:gd name="T24" fmla="*/ 663 w 1489"/>
                <a:gd name="T25" fmla="*/ 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9" h="1791">
                  <a:moveTo>
                    <a:pt x="663" y="47"/>
                  </a:moveTo>
                  <a:lnTo>
                    <a:pt x="1466" y="1346"/>
                  </a:lnTo>
                  <a:lnTo>
                    <a:pt x="1466" y="1346"/>
                  </a:lnTo>
                  <a:cubicBezTo>
                    <a:pt x="1488" y="1383"/>
                    <a:pt x="1478" y="1430"/>
                    <a:pt x="1441" y="1452"/>
                  </a:cubicBezTo>
                  <a:lnTo>
                    <a:pt x="931" y="1768"/>
                  </a:lnTo>
                  <a:lnTo>
                    <a:pt x="931" y="1768"/>
                  </a:lnTo>
                  <a:cubicBezTo>
                    <a:pt x="895" y="1790"/>
                    <a:pt x="848" y="1779"/>
                    <a:pt x="826" y="1743"/>
                  </a:cubicBezTo>
                  <a:lnTo>
                    <a:pt x="22" y="444"/>
                  </a:lnTo>
                  <a:lnTo>
                    <a:pt x="22" y="444"/>
                  </a:lnTo>
                  <a:cubicBezTo>
                    <a:pt x="0" y="408"/>
                    <a:pt x="11" y="360"/>
                    <a:pt x="47" y="338"/>
                  </a:cubicBezTo>
                  <a:lnTo>
                    <a:pt x="557" y="22"/>
                  </a:lnTo>
                  <a:lnTo>
                    <a:pt x="557" y="22"/>
                  </a:lnTo>
                  <a:cubicBezTo>
                    <a:pt x="593" y="0"/>
                    <a:pt x="640" y="11"/>
                    <a:pt x="663" y="47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D3149710-5D3E-45FD-939F-638AFD81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1997" y="4894678"/>
              <a:ext cx="1356308" cy="1627570"/>
            </a:xfrm>
            <a:custGeom>
              <a:avLst/>
              <a:gdLst>
                <a:gd name="T0" fmla="*/ 468 w 1500"/>
                <a:gd name="T1" fmla="*/ 165 h 1801"/>
                <a:gd name="T2" fmla="*/ 468 w 1500"/>
                <a:gd name="T3" fmla="*/ 165 h 1801"/>
                <a:gd name="T4" fmla="*/ 698 w 1500"/>
                <a:gd name="T5" fmla="*/ 220 h 1801"/>
                <a:gd name="T6" fmla="*/ 1334 w 1500"/>
                <a:gd name="T7" fmla="*/ 1249 h 1801"/>
                <a:gd name="T8" fmla="*/ 1334 w 1500"/>
                <a:gd name="T9" fmla="*/ 1249 h 1801"/>
                <a:gd name="T10" fmla="*/ 1280 w 1500"/>
                <a:gd name="T11" fmla="*/ 1480 h 1801"/>
                <a:gd name="T12" fmla="*/ 1031 w 1500"/>
                <a:gd name="T13" fmla="*/ 1634 h 1801"/>
                <a:gd name="T14" fmla="*/ 1031 w 1500"/>
                <a:gd name="T15" fmla="*/ 1634 h 1801"/>
                <a:gd name="T16" fmla="*/ 800 w 1500"/>
                <a:gd name="T17" fmla="*/ 1579 h 1801"/>
                <a:gd name="T18" fmla="*/ 164 w 1500"/>
                <a:gd name="T19" fmla="*/ 551 h 1801"/>
                <a:gd name="T20" fmla="*/ 164 w 1500"/>
                <a:gd name="T21" fmla="*/ 551 h 1801"/>
                <a:gd name="T22" fmla="*/ 219 w 1500"/>
                <a:gd name="T23" fmla="*/ 320 h 1801"/>
                <a:gd name="T24" fmla="*/ 468 w 1500"/>
                <a:gd name="T25" fmla="*/ 165 h 1801"/>
                <a:gd name="T26" fmla="*/ 917 w 1500"/>
                <a:gd name="T27" fmla="*/ 1785 h 1801"/>
                <a:gd name="T28" fmla="*/ 1467 w 1500"/>
                <a:gd name="T29" fmla="*/ 1445 h 1801"/>
                <a:gd name="T30" fmla="*/ 1467 w 1500"/>
                <a:gd name="T31" fmla="*/ 1445 h 1801"/>
                <a:gd name="T32" fmla="*/ 1483 w 1500"/>
                <a:gd name="T33" fmla="*/ 1371 h 1801"/>
                <a:gd name="T34" fmla="*/ 655 w 1500"/>
                <a:gd name="T35" fmla="*/ 33 h 1801"/>
                <a:gd name="T36" fmla="*/ 655 w 1500"/>
                <a:gd name="T37" fmla="*/ 33 h 1801"/>
                <a:gd name="T38" fmla="*/ 582 w 1500"/>
                <a:gd name="T39" fmla="*/ 15 h 1801"/>
                <a:gd name="T40" fmla="*/ 32 w 1500"/>
                <a:gd name="T41" fmla="*/ 355 h 1801"/>
                <a:gd name="T42" fmla="*/ 32 w 1500"/>
                <a:gd name="T43" fmla="*/ 355 h 1801"/>
                <a:gd name="T44" fmla="*/ 15 w 1500"/>
                <a:gd name="T45" fmla="*/ 429 h 1801"/>
                <a:gd name="T46" fmla="*/ 842 w 1500"/>
                <a:gd name="T47" fmla="*/ 1767 h 1801"/>
                <a:gd name="T48" fmla="*/ 842 w 1500"/>
                <a:gd name="T49" fmla="*/ 1767 h 1801"/>
                <a:gd name="T50" fmla="*/ 917 w 1500"/>
                <a:gd name="T51" fmla="*/ 1785 h 1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00" h="1801">
                  <a:moveTo>
                    <a:pt x="468" y="165"/>
                  </a:moveTo>
                  <a:lnTo>
                    <a:pt x="468" y="165"/>
                  </a:lnTo>
                  <a:cubicBezTo>
                    <a:pt x="516" y="245"/>
                    <a:pt x="619" y="269"/>
                    <a:pt x="698" y="220"/>
                  </a:cubicBezTo>
                  <a:lnTo>
                    <a:pt x="1334" y="1249"/>
                  </a:lnTo>
                  <a:lnTo>
                    <a:pt x="1334" y="1249"/>
                  </a:lnTo>
                  <a:cubicBezTo>
                    <a:pt x="1256" y="1298"/>
                    <a:pt x="1232" y="1401"/>
                    <a:pt x="1280" y="1480"/>
                  </a:cubicBezTo>
                  <a:lnTo>
                    <a:pt x="1031" y="1634"/>
                  </a:lnTo>
                  <a:lnTo>
                    <a:pt x="1031" y="1634"/>
                  </a:lnTo>
                  <a:cubicBezTo>
                    <a:pt x="982" y="1556"/>
                    <a:pt x="879" y="1532"/>
                    <a:pt x="800" y="1579"/>
                  </a:cubicBezTo>
                  <a:lnTo>
                    <a:pt x="164" y="551"/>
                  </a:lnTo>
                  <a:lnTo>
                    <a:pt x="164" y="551"/>
                  </a:lnTo>
                  <a:cubicBezTo>
                    <a:pt x="243" y="502"/>
                    <a:pt x="267" y="399"/>
                    <a:pt x="219" y="320"/>
                  </a:cubicBezTo>
                  <a:lnTo>
                    <a:pt x="468" y="165"/>
                  </a:lnTo>
                  <a:close/>
                  <a:moveTo>
                    <a:pt x="917" y="1785"/>
                  </a:moveTo>
                  <a:lnTo>
                    <a:pt x="1467" y="1445"/>
                  </a:lnTo>
                  <a:lnTo>
                    <a:pt x="1467" y="1445"/>
                  </a:lnTo>
                  <a:cubicBezTo>
                    <a:pt x="1492" y="1429"/>
                    <a:pt x="1499" y="1397"/>
                    <a:pt x="1483" y="1371"/>
                  </a:cubicBezTo>
                  <a:lnTo>
                    <a:pt x="655" y="33"/>
                  </a:lnTo>
                  <a:lnTo>
                    <a:pt x="655" y="33"/>
                  </a:lnTo>
                  <a:cubicBezTo>
                    <a:pt x="640" y="7"/>
                    <a:pt x="608" y="0"/>
                    <a:pt x="582" y="15"/>
                  </a:cubicBezTo>
                  <a:lnTo>
                    <a:pt x="32" y="355"/>
                  </a:lnTo>
                  <a:lnTo>
                    <a:pt x="32" y="355"/>
                  </a:lnTo>
                  <a:cubicBezTo>
                    <a:pt x="7" y="370"/>
                    <a:pt x="0" y="404"/>
                    <a:pt x="15" y="429"/>
                  </a:cubicBezTo>
                  <a:lnTo>
                    <a:pt x="842" y="1767"/>
                  </a:lnTo>
                  <a:lnTo>
                    <a:pt x="842" y="1767"/>
                  </a:lnTo>
                  <a:cubicBezTo>
                    <a:pt x="859" y="1793"/>
                    <a:pt x="891" y="1800"/>
                    <a:pt x="917" y="1785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58">
              <a:extLst>
                <a:ext uri="{FF2B5EF4-FFF2-40B4-BE49-F238E27FC236}">
                  <a16:creationId xmlns:a16="http://schemas.microsoft.com/office/drawing/2014/main" id="{BCB2D485-1135-44C8-8A2A-A38712F99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2716" y="5501027"/>
              <a:ext cx="414871" cy="414871"/>
            </a:xfrm>
            <a:custGeom>
              <a:avLst/>
              <a:gdLst>
                <a:gd name="T0" fmla="*/ 123 w 457"/>
                <a:gd name="T1" fmla="*/ 58 h 457"/>
                <a:gd name="T2" fmla="*/ 123 w 457"/>
                <a:gd name="T3" fmla="*/ 58 h 457"/>
                <a:gd name="T4" fmla="*/ 398 w 457"/>
                <a:gd name="T5" fmla="*/ 122 h 457"/>
                <a:gd name="T6" fmla="*/ 398 w 457"/>
                <a:gd name="T7" fmla="*/ 122 h 457"/>
                <a:gd name="T8" fmla="*/ 333 w 457"/>
                <a:gd name="T9" fmla="*/ 398 h 457"/>
                <a:gd name="T10" fmla="*/ 333 w 457"/>
                <a:gd name="T11" fmla="*/ 398 h 457"/>
                <a:gd name="T12" fmla="*/ 58 w 457"/>
                <a:gd name="T13" fmla="*/ 333 h 457"/>
                <a:gd name="T14" fmla="*/ 58 w 457"/>
                <a:gd name="T15" fmla="*/ 333 h 457"/>
                <a:gd name="T16" fmla="*/ 123 w 457"/>
                <a:gd name="T17" fmla="*/ 58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7" h="457">
                  <a:moveTo>
                    <a:pt x="123" y="58"/>
                  </a:moveTo>
                  <a:lnTo>
                    <a:pt x="123" y="58"/>
                  </a:lnTo>
                  <a:cubicBezTo>
                    <a:pt x="217" y="0"/>
                    <a:pt x="340" y="28"/>
                    <a:pt x="398" y="122"/>
                  </a:cubicBezTo>
                  <a:lnTo>
                    <a:pt x="398" y="122"/>
                  </a:lnTo>
                  <a:cubicBezTo>
                    <a:pt x="456" y="217"/>
                    <a:pt x="428" y="340"/>
                    <a:pt x="333" y="398"/>
                  </a:cubicBezTo>
                  <a:lnTo>
                    <a:pt x="333" y="398"/>
                  </a:lnTo>
                  <a:cubicBezTo>
                    <a:pt x="240" y="456"/>
                    <a:pt x="116" y="428"/>
                    <a:pt x="58" y="333"/>
                  </a:cubicBezTo>
                  <a:lnTo>
                    <a:pt x="58" y="333"/>
                  </a:lnTo>
                  <a:cubicBezTo>
                    <a:pt x="0" y="239"/>
                    <a:pt x="29" y="116"/>
                    <a:pt x="123" y="58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59">
              <a:extLst>
                <a:ext uri="{FF2B5EF4-FFF2-40B4-BE49-F238E27FC236}">
                  <a16:creationId xmlns:a16="http://schemas.microsoft.com/office/drawing/2014/main" id="{5CB4E7B9-471B-47A0-98A8-A665973C0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1739" y="5991691"/>
              <a:ext cx="131640" cy="131643"/>
            </a:xfrm>
            <a:custGeom>
              <a:avLst/>
              <a:gdLst>
                <a:gd name="T0" fmla="*/ 39 w 144"/>
                <a:gd name="T1" fmla="*/ 19 h 144"/>
                <a:gd name="T2" fmla="*/ 39 w 144"/>
                <a:gd name="T3" fmla="*/ 19 h 144"/>
                <a:gd name="T4" fmla="*/ 126 w 144"/>
                <a:gd name="T5" fmla="*/ 39 h 144"/>
                <a:gd name="T6" fmla="*/ 126 w 144"/>
                <a:gd name="T7" fmla="*/ 39 h 144"/>
                <a:gd name="T8" fmla="*/ 104 w 144"/>
                <a:gd name="T9" fmla="*/ 125 h 144"/>
                <a:gd name="T10" fmla="*/ 104 w 144"/>
                <a:gd name="T11" fmla="*/ 125 h 144"/>
                <a:gd name="T12" fmla="*/ 19 w 144"/>
                <a:gd name="T13" fmla="*/ 105 h 144"/>
                <a:gd name="T14" fmla="*/ 19 w 144"/>
                <a:gd name="T15" fmla="*/ 105 h 144"/>
                <a:gd name="T16" fmla="*/ 39 w 144"/>
                <a:gd name="T17" fmla="*/ 1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4">
                  <a:moveTo>
                    <a:pt x="39" y="19"/>
                  </a:moveTo>
                  <a:lnTo>
                    <a:pt x="39" y="19"/>
                  </a:lnTo>
                  <a:cubicBezTo>
                    <a:pt x="68" y="0"/>
                    <a:pt x="107" y="10"/>
                    <a:pt x="126" y="39"/>
                  </a:cubicBezTo>
                  <a:lnTo>
                    <a:pt x="126" y="39"/>
                  </a:lnTo>
                  <a:cubicBezTo>
                    <a:pt x="143" y="69"/>
                    <a:pt x="134" y="107"/>
                    <a:pt x="104" y="125"/>
                  </a:cubicBezTo>
                  <a:lnTo>
                    <a:pt x="104" y="125"/>
                  </a:lnTo>
                  <a:cubicBezTo>
                    <a:pt x="75" y="143"/>
                    <a:pt x="36" y="134"/>
                    <a:pt x="19" y="105"/>
                  </a:cubicBezTo>
                  <a:lnTo>
                    <a:pt x="19" y="105"/>
                  </a:lnTo>
                  <a:cubicBezTo>
                    <a:pt x="0" y="75"/>
                    <a:pt x="9" y="36"/>
                    <a:pt x="39" y="1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60">
              <a:extLst>
                <a:ext uri="{FF2B5EF4-FFF2-40B4-BE49-F238E27FC236}">
                  <a16:creationId xmlns:a16="http://schemas.microsoft.com/office/drawing/2014/main" id="{756E0AC9-2031-41AA-8378-76D63808E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0912" y="5297580"/>
              <a:ext cx="131640" cy="131643"/>
            </a:xfrm>
            <a:custGeom>
              <a:avLst/>
              <a:gdLst>
                <a:gd name="T0" fmla="*/ 39 w 144"/>
                <a:gd name="T1" fmla="*/ 19 h 145"/>
                <a:gd name="T2" fmla="*/ 39 w 144"/>
                <a:gd name="T3" fmla="*/ 19 h 145"/>
                <a:gd name="T4" fmla="*/ 126 w 144"/>
                <a:gd name="T5" fmla="*/ 39 h 145"/>
                <a:gd name="T6" fmla="*/ 126 w 144"/>
                <a:gd name="T7" fmla="*/ 39 h 145"/>
                <a:gd name="T8" fmla="*/ 105 w 144"/>
                <a:gd name="T9" fmla="*/ 126 h 145"/>
                <a:gd name="T10" fmla="*/ 105 w 144"/>
                <a:gd name="T11" fmla="*/ 126 h 145"/>
                <a:gd name="T12" fmla="*/ 18 w 144"/>
                <a:gd name="T13" fmla="*/ 105 h 145"/>
                <a:gd name="T14" fmla="*/ 18 w 144"/>
                <a:gd name="T15" fmla="*/ 105 h 145"/>
                <a:gd name="T16" fmla="*/ 39 w 144"/>
                <a:gd name="T17" fmla="*/ 1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45">
                  <a:moveTo>
                    <a:pt x="39" y="19"/>
                  </a:moveTo>
                  <a:lnTo>
                    <a:pt x="39" y="19"/>
                  </a:lnTo>
                  <a:cubicBezTo>
                    <a:pt x="68" y="0"/>
                    <a:pt x="107" y="10"/>
                    <a:pt x="126" y="39"/>
                  </a:cubicBezTo>
                  <a:lnTo>
                    <a:pt x="126" y="39"/>
                  </a:lnTo>
                  <a:cubicBezTo>
                    <a:pt x="143" y="68"/>
                    <a:pt x="135" y="107"/>
                    <a:pt x="105" y="126"/>
                  </a:cubicBezTo>
                  <a:lnTo>
                    <a:pt x="105" y="126"/>
                  </a:lnTo>
                  <a:cubicBezTo>
                    <a:pt x="76" y="144"/>
                    <a:pt x="37" y="134"/>
                    <a:pt x="18" y="105"/>
                  </a:cubicBezTo>
                  <a:lnTo>
                    <a:pt x="18" y="105"/>
                  </a:lnTo>
                  <a:cubicBezTo>
                    <a:pt x="0" y="75"/>
                    <a:pt x="9" y="37"/>
                    <a:pt x="39" y="1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C919B115-D7CC-4597-9AB9-3825D9BE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8455" y="5612723"/>
              <a:ext cx="223392" cy="219402"/>
            </a:xfrm>
            <a:custGeom>
              <a:avLst/>
              <a:gdLst>
                <a:gd name="T0" fmla="*/ 163 w 247"/>
                <a:gd name="T1" fmla="*/ 35 h 241"/>
                <a:gd name="T2" fmla="*/ 187 w 247"/>
                <a:gd name="T3" fmla="*/ 56 h 241"/>
                <a:gd name="T4" fmla="*/ 163 w 247"/>
                <a:gd name="T5" fmla="*/ 35 h 241"/>
                <a:gd name="T6" fmla="*/ 119 w 247"/>
                <a:gd name="T7" fmla="*/ 153 h 241"/>
                <a:gd name="T8" fmla="*/ 59 w 247"/>
                <a:gd name="T9" fmla="*/ 157 h 241"/>
                <a:gd name="T10" fmla="*/ 119 w 247"/>
                <a:gd name="T11" fmla="*/ 155 h 241"/>
                <a:gd name="T12" fmla="*/ 119 w 247"/>
                <a:gd name="T13" fmla="*/ 153 h 241"/>
                <a:gd name="T14" fmla="*/ 165 w 247"/>
                <a:gd name="T15" fmla="*/ 8 h 241"/>
                <a:gd name="T16" fmla="*/ 204 w 247"/>
                <a:gd name="T17" fmla="*/ 35 h 241"/>
                <a:gd name="T18" fmla="*/ 230 w 247"/>
                <a:gd name="T19" fmla="*/ 29 h 241"/>
                <a:gd name="T20" fmla="*/ 243 w 247"/>
                <a:gd name="T21" fmla="*/ 32 h 241"/>
                <a:gd name="T22" fmla="*/ 240 w 247"/>
                <a:gd name="T23" fmla="*/ 46 h 241"/>
                <a:gd name="T24" fmla="*/ 227 w 247"/>
                <a:gd name="T25" fmla="*/ 54 h 241"/>
                <a:gd name="T26" fmla="*/ 223 w 247"/>
                <a:gd name="T27" fmla="*/ 66 h 241"/>
                <a:gd name="T28" fmla="*/ 237 w 247"/>
                <a:gd name="T29" fmla="*/ 126 h 241"/>
                <a:gd name="T30" fmla="*/ 222 w 247"/>
                <a:gd name="T31" fmla="*/ 136 h 241"/>
                <a:gd name="T32" fmla="*/ 210 w 247"/>
                <a:gd name="T33" fmla="*/ 126 h 241"/>
                <a:gd name="T34" fmla="*/ 202 w 247"/>
                <a:gd name="T35" fmla="*/ 82 h 241"/>
                <a:gd name="T36" fmla="*/ 189 w 247"/>
                <a:gd name="T37" fmla="*/ 77 h 241"/>
                <a:gd name="T38" fmla="*/ 145 w 247"/>
                <a:gd name="T39" fmla="*/ 104 h 241"/>
                <a:gd name="T40" fmla="*/ 142 w 247"/>
                <a:gd name="T41" fmla="*/ 116 h 241"/>
                <a:gd name="T42" fmla="*/ 42 w 247"/>
                <a:gd name="T43" fmla="*/ 178 h 241"/>
                <a:gd name="T44" fmla="*/ 16 w 247"/>
                <a:gd name="T45" fmla="*/ 184 h 241"/>
                <a:gd name="T46" fmla="*/ 3 w 247"/>
                <a:gd name="T47" fmla="*/ 181 h 241"/>
                <a:gd name="T48" fmla="*/ 6 w 247"/>
                <a:gd name="T49" fmla="*/ 167 h 241"/>
                <a:gd name="T50" fmla="*/ 19 w 247"/>
                <a:gd name="T51" fmla="*/ 159 h 241"/>
                <a:gd name="T52" fmla="*/ 23 w 247"/>
                <a:gd name="T53" fmla="*/ 147 h 241"/>
                <a:gd name="T54" fmla="*/ 10 w 247"/>
                <a:gd name="T55" fmla="*/ 102 h 241"/>
                <a:gd name="T56" fmla="*/ 25 w 247"/>
                <a:gd name="T57" fmla="*/ 91 h 241"/>
                <a:gd name="T58" fmla="*/ 36 w 247"/>
                <a:gd name="T59" fmla="*/ 99 h 241"/>
                <a:gd name="T60" fmla="*/ 48 w 247"/>
                <a:gd name="T61" fmla="*/ 141 h 241"/>
                <a:gd name="T62" fmla="*/ 108 w 247"/>
                <a:gd name="T63" fmla="*/ 104 h 241"/>
                <a:gd name="T64" fmla="*/ 101 w 247"/>
                <a:gd name="T65" fmla="*/ 3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7" h="241">
                  <a:moveTo>
                    <a:pt x="163" y="35"/>
                  </a:moveTo>
                  <a:lnTo>
                    <a:pt x="163" y="35"/>
                  </a:lnTo>
                  <a:cubicBezTo>
                    <a:pt x="128" y="27"/>
                    <a:pt x="121" y="62"/>
                    <a:pt x="132" y="89"/>
                  </a:cubicBezTo>
                  <a:lnTo>
                    <a:pt x="187" y="56"/>
                  </a:lnTo>
                  <a:lnTo>
                    <a:pt x="187" y="56"/>
                  </a:lnTo>
                  <a:cubicBezTo>
                    <a:pt x="179" y="44"/>
                    <a:pt x="171" y="38"/>
                    <a:pt x="163" y="35"/>
                  </a:cubicBezTo>
                  <a:close/>
                  <a:moveTo>
                    <a:pt x="119" y="153"/>
                  </a:moveTo>
                  <a:lnTo>
                    <a:pt x="119" y="153"/>
                  </a:lnTo>
                  <a:cubicBezTo>
                    <a:pt x="120" y="145"/>
                    <a:pt x="118" y="136"/>
                    <a:pt x="114" y="124"/>
                  </a:cubicBezTo>
                  <a:lnTo>
                    <a:pt x="59" y="157"/>
                  </a:lnTo>
                  <a:lnTo>
                    <a:pt x="59" y="157"/>
                  </a:lnTo>
                  <a:cubicBezTo>
                    <a:pt x="74" y="183"/>
                    <a:pt x="114" y="185"/>
                    <a:pt x="119" y="155"/>
                  </a:cubicBezTo>
                  <a:lnTo>
                    <a:pt x="119" y="155"/>
                  </a:lnTo>
                  <a:cubicBezTo>
                    <a:pt x="119" y="154"/>
                    <a:pt x="119" y="154"/>
                    <a:pt x="119" y="153"/>
                  </a:cubicBezTo>
                  <a:close/>
                  <a:moveTo>
                    <a:pt x="165" y="8"/>
                  </a:moveTo>
                  <a:lnTo>
                    <a:pt x="165" y="8"/>
                  </a:lnTo>
                  <a:cubicBezTo>
                    <a:pt x="179" y="12"/>
                    <a:pt x="192" y="21"/>
                    <a:pt x="204" y="35"/>
                  </a:cubicBezTo>
                  <a:lnTo>
                    <a:pt x="204" y="35"/>
                  </a:lnTo>
                  <a:cubicBezTo>
                    <a:pt x="207" y="40"/>
                    <a:pt x="212" y="40"/>
                    <a:pt x="216" y="38"/>
                  </a:cubicBezTo>
                  <a:lnTo>
                    <a:pt x="230" y="29"/>
                  </a:lnTo>
                  <a:lnTo>
                    <a:pt x="230" y="29"/>
                  </a:lnTo>
                  <a:cubicBezTo>
                    <a:pt x="234" y="26"/>
                    <a:pt x="240" y="28"/>
                    <a:pt x="243" y="32"/>
                  </a:cubicBezTo>
                  <a:lnTo>
                    <a:pt x="243" y="32"/>
                  </a:lnTo>
                  <a:cubicBezTo>
                    <a:pt x="246" y="37"/>
                    <a:pt x="244" y="43"/>
                    <a:pt x="240" y="46"/>
                  </a:cubicBezTo>
                  <a:lnTo>
                    <a:pt x="227" y="54"/>
                  </a:lnTo>
                  <a:lnTo>
                    <a:pt x="227" y="54"/>
                  </a:lnTo>
                  <a:cubicBezTo>
                    <a:pt x="222" y="56"/>
                    <a:pt x="221" y="62"/>
                    <a:pt x="223" y="66"/>
                  </a:cubicBezTo>
                  <a:lnTo>
                    <a:pt x="223" y="66"/>
                  </a:lnTo>
                  <a:cubicBezTo>
                    <a:pt x="232" y="85"/>
                    <a:pt x="238" y="107"/>
                    <a:pt x="237" y="126"/>
                  </a:cubicBezTo>
                  <a:lnTo>
                    <a:pt x="237" y="126"/>
                  </a:lnTo>
                  <a:cubicBezTo>
                    <a:pt x="236" y="130"/>
                    <a:pt x="233" y="135"/>
                    <a:pt x="228" y="135"/>
                  </a:cubicBezTo>
                  <a:lnTo>
                    <a:pt x="222" y="136"/>
                  </a:lnTo>
                  <a:lnTo>
                    <a:pt x="222" y="136"/>
                  </a:lnTo>
                  <a:cubicBezTo>
                    <a:pt x="216" y="136"/>
                    <a:pt x="210" y="131"/>
                    <a:pt x="210" y="126"/>
                  </a:cubicBezTo>
                  <a:lnTo>
                    <a:pt x="210" y="126"/>
                  </a:lnTo>
                  <a:cubicBezTo>
                    <a:pt x="212" y="111"/>
                    <a:pt x="208" y="96"/>
                    <a:pt x="202" y="82"/>
                  </a:cubicBezTo>
                  <a:lnTo>
                    <a:pt x="202" y="82"/>
                  </a:lnTo>
                  <a:cubicBezTo>
                    <a:pt x="200" y="77"/>
                    <a:pt x="193" y="74"/>
                    <a:pt x="189" y="77"/>
                  </a:cubicBezTo>
                  <a:lnTo>
                    <a:pt x="145" y="104"/>
                  </a:lnTo>
                  <a:lnTo>
                    <a:pt x="145" y="104"/>
                  </a:lnTo>
                  <a:cubicBezTo>
                    <a:pt x="142" y="107"/>
                    <a:pt x="140" y="111"/>
                    <a:pt x="142" y="116"/>
                  </a:cubicBezTo>
                  <a:lnTo>
                    <a:pt x="142" y="116"/>
                  </a:lnTo>
                  <a:cubicBezTo>
                    <a:pt x="170" y="191"/>
                    <a:pt x="95" y="240"/>
                    <a:pt x="42" y="178"/>
                  </a:cubicBezTo>
                  <a:lnTo>
                    <a:pt x="42" y="178"/>
                  </a:lnTo>
                  <a:cubicBezTo>
                    <a:pt x="39" y="174"/>
                    <a:pt x="34" y="172"/>
                    <a:pt x="29" y="175"/>
                  </a:cubicBezTo>
                  <a:lnTo>
                    <a:pt x="16" y="184"/>
                  </a:lnTo>
                  <a:lnTo>
                    <a:pt x="16" y="184"/>
                  </a:lnTo>
                  <a:cubicBezTo>
                    <a:pt x="12" y="187"/>
                    <a:pt x="6" y="185"/>
                    <a:pt x="3" y="181"/>
                  </a:cubicBezTo>
                  <a:lnTo>
                    <a:pt x="3" y="181"/>
                  </a:lnTo>
                  <a:cubicBezTo>
                    <a:pt x="0" y="176"/>
                    <a:pt x="2" y="170"/>
                    <a:pt x="6" y="167"/>
                  </a:cubicBezTo>
                  <a:lnTo>
                    <a:pt x="19" y="159"/>
                  </a:lnTo>
                  <a:lnTo>
                    <a:pt x="19" y="159"/>
                  </a:lnTo>
                  <a:cubicBezTo>
                    <a:pt x="24" y="157"/>
                    <a:pt x="25" y="151"/>
                    <a:pt x="23" y="147"/>
                  </a:cubicBezTo>
                  <a:lnTo>
                    <a:pt x="23" y="147"/>
                  </a:lnTo>
                  <a:cubicBezTo>
                    <a:pt x="16" y="133"/>
                    <a:pt x="11" y="117"/>
                    <a:pt x="10" y="102"/>
                  </a:cubicBezTo>
                  <a:lnTo>
                    <a:pt x="10" y="102"/>
                  </a:lnTo>
                  <a:cubicBezTo>
                    <a:pt x="10" y="97"/>
                    <a:pt x="14" y="93"/>
                    <a:pt x="19" y="92"/>
                  </a:cubicBezTo>
                  <a:lnTo>
                    <a:pt x="25" y="91"/>
                  </a:lnTo>
                  <a:lnTo>
                    <a:pt x="25" y="91"/>
                  </a:lnTo>
                  <a:cubicBezTo>
                    <a:pt x="31" y="90"/>
                    <a:pt x="35" y="94"/>
                    <a:pt x="36" y="99"/>
                  </a:cubicBezTo>
                  <a:lnTo>
                    <a:pt x="36" y="99"/>
                  </a:lnTo>
                  <a:cubicBezTo>
                    <a:pt x="37" y="114"/>
                    <a:pt x="41" y="129"/>
                    <a:pt x="48" y="141"/>
                  </a:cubicBezTo>
                  <a:lnTo>
                    <a:pt x="108" y="104"/>
                  </a:lnTo>
                  <a:lnTo>
                    <a:pt x="108" y="104"/>
                  </a:lnTo>
                  <a:cubicBezTo>
                    <a:pt x="100" y="79"/>
                    <a:pt x="93" y="62"/>
                    <a:pt x="101" y="39"/>
                  </a:cubicBezTo>
                  <a:lnTo>
                    <a:pt x="101" y="39"/>
                  </a:lnTo>
                  <a:cubicBezTo>
                    <a:pt x="109" y="15"/>
                    <a:pt x="141" y="0"/>
                    <a:pt x="165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62">
              <a:extLst>
                <a:ext uri="{FF2B5EF4-FFF2-40B4-BE49-F238E27FC236}">
                  <a16:creationId xmlns:a16="http://schemas.microsoft.com/office/drawing/2014/main" id="{FC4FE7B6-EB31-4ACE-9700-0232F6AB5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074" y="4663307"/>
              <a:ext cx="909524" cy="1603635"/>
            </a:xfrm>
            <a:custGeom>
              <a:avLst/>
              <a:gdLst>
                <a:gd name="T0" fmla="*/ 751 w 1007"/>
                <a:gd name="T1" fmla="*/ 70 h 1771"/>
                <a:gd name="T2" fmla="*/ 998 w 1007"/>
                <a:gd name="T3" fmla="*/ 1578 h 1771"/>
                <a:gd name="T4" fmla="*/ 998 w 1007"/>
                <a:gd name="T5" fmla="*/ 1578 h 1771"/>
                <a:gd name="T6" fmla="*/ 936 w 1007"/>
                <a:gd name="T7" fmla="*/ 1666 h 1771"/>
                <a:gd name="T8" fmla="*/ 344 w 1007"/>
                <a:gd name="T9" fmla="*/ 1763 h 1771"/>
                <a:gd name="T10" fmla="*/ 344 w 1007"/>
                <a:gd name="T11" fmla="*/ 1763 h 1771"/>
                <a:gd name="T12" fmla="*/ 255 w 1007"/>
                <a:gd name="T13" fmla="*/ 1700 h 1771"/>
                <a:gd name="T14" fmla="*/ 7 w 1007"/>
                <a:gd name="T15" fmla="*/ 193 h 1771"/>
                <a:gd name="T16" fmla="*/ 7 w 1007"/>
                <a:gd name="T17" fmla="*/ 193 h 1771"/>
                <a:gd name="T18" fmla="*/ 71 w 1007"/>
                <a:gd name="T19" fmla="*/ 104 h 1771"/>
                <a:gd name="T20" fmla="*/ 663 w 1007"/>
                <a:gd name="T21" fmla="*/ 7 h 1771"/>
                <a:gd name="T22" fmla="*/ 663 w 1007"/>
                <a:gd name="T23" fmla="*/ 7 h 1771"/>
                <a:gd name="T24" fmla="*/ 751 w 1007"/>
                <a:gd name="T25" fmla="*/ 7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7" h="1771">
                  <a:moveTo>
                    <a:pt x="751" y="70"/>
                  </a:moveTo>
                  <a:lnTo>
                    <a:pt x="998" y="1578"/>
                  </a:lnTo>
                  <a:lnTo>
                    <a:pt x="998" y="1578"/>
                  </a:lnTo>
                  <a:cubicBezTo>
                    <a:pt x="1006" y="1619"/>
                    <a:pt x="978" y="1659"/>
                    <a:pt x="936" y="1666"/>
                  </a:cubicBezTo>
                  <a:lnTo>
                    <a:pt x="344" y="1763"/>
                  </a:lnTo>
                  <a:lnTo>
                    <a:pt x="344" y="1763"/>
                  </a:lnTo>
                  <a:cubicBezTo>
                    <a:pt x="301" y="1770"/>
                    <a:pt x="263" y="1742"/>
                    <a:pt x="255" y="1700"/>
                  </a:cubicBezTo>
                  <a:lnTo>
                    <a:pt x="7" y="193"/>
                  </a:lnTo>
                  <a:lnTo>
                    <a:pt x="7" y="193"/>
                  </a:lnTo>
                  <a:cubicBezTo>
                    <a:pt x="0" y="151"/>
                    <a:pt x="28" y="111"/>
                    <a:pt x="71" y="104"/>
                  </a:cubicBezTo>
                  <a:lnTo>
                    <a:pt x="663" y="7"/>
                  </a:lnTo>
                  <a:lnTo>
                    <a:pt x="663" y="7"/>
                  </a:lnTo>
                  <a:cubicBezTo>
                    <a:pt x="705" y="0"/>
                    <a:pt x="743" y="29"/>
                    <a:pt x="751" y="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63">
              <a:extLst>
                <a:ext uri="{FF2B5EF4-FFF2-40B4-BE49-F238E27FC236}">
                  <a16:creationId xmlns:a16="http://schemas.microsoft.com/office/drawing/2014/main" id="{914038CF-B94F-4F50-A583-01099379A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8074" y="4663307"/>
              <a:ext cx="909524" cy="1603635"/>
            </a:xfrm>
            <a:custGeom>
              <a:avLst/>
              <a:gdLst>
                <a:gd name="T0" fmla="*/ 751 w 1007"/>
                <a:gd name="T1" fmla="*/ 70 h 1771"/>
                <a:gd name="T2" fmla="*/ 998 w 1007"/>
                <a:gd name="T3" fmla="*/ 1578 h 1771"/>
                <a:gd name="T4" fmla="*/ 998 w 1007"/>
                <a:gd name="T5" fmla="*/ 1578 h 1771"/>
                <a:gd name="T6" fmla="*/ 936 w 1007"/>
                <a:gd name="T7" fmla="*/ 1666 h 1771"/>
                <a:gd name="T8" fmla="*/ 344 w 1007"/>
                <a:gd name="T9" fmla="*/ 1763 h 1771"/>
                <a:gd name="T10" fmla="*/ 344 w 1007"/>
                <a:gd name="T11" fmla="*/ 1763 h 1771"/>
                <a:gd name="T12" fmla="*/ 255 w 1007"/>
                <a:gd name="T13" fmla="*/ 1700 h 1771"/>
                <a:gd name="T14" fmla="*/ 7 w 1007"/>
                <a:gd name="T15" fmla="*/ 193 h 1771"/>
                <a:gd name="T16" fmla="*/ 7 w 1007"/>
                <a:gd name="T17" fmla="*/ 193 h 1771"/>
                <a:gd name="T18" fmla="*/ 71 w 1007"/>
                <a:gd name="T19" fmla="*/ 104 h 1771"/>
                <a:gd name="T20" fmla="*/ 663 w 1007"/>
                <a:gd name="T21" fmla="*/ 7 h 1771"/>
                <a:gd name="T22" fmla="*/ 663 w 1007"/>
                <a:gd name="T23" fmla="*/ 7 h 1771"/>
                <a:gd name="T24" fmla="*/ 751 w 1007"/>
                <a:gd name="T25" fmla="*/ 70 h 1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7" h="1771">
                  <a:moveTo>
                    <a:pt x="751" y="70"/>
                  </a:moveTo>
                  <a:lnTo>
                    <a:pt x="998" y="1578"/>
                  </a:lnTo>
                  <a:lnTo>
                    <a:pt x="998" y="1578"/>
                  </a:lnTo>
                  <a:cubicBezTo>
                    <a:pt x="1006" y="1619"/>
                    <a:pt x="978" y="1659"/>
                    <a:pt x="936" y="1666"/>
                  </a:cubicBezTo>
                  <a:lnTo>
                    <a:pt x="344" y="1763"/>
                  </a:lnTo>
                  <a:lnTo>
                    <a:pt x="344" y="1763"/>
                  </a:lnTo>
                  <a:cubicBezTo>
                    <a:pt x="301" y="1770"/>
                    <a:pt x="263" y="1742"/>
                    <a:pt x="255" y="1700"/>
                  </a:cubicBezTo>
                  <a:lnTo>
                    <a:pt x="7" y="193"/>
                  </a:lnTo>
                  <a:lnTo>
                    <a:pt x="7" y="193"/>
                  </a:lnTo>
                  <a:cubicBezTo>
                    <a:pt x="0" y="151"/>
                    <a:pt x="28" y="111"/>
                    <a:pt x="71" y="104"/>
                  </a:cubicBezTo>
                  <a:lnTo>
                    <a:pt x="663" y="7"/>
                  </a:lnTo>
                  <a:lnTo>
                    <a:pt x="663" y="7"/>
                  </a:lnTo>
                  <a:cubicBezTo>
                    <a:pt x="705" y="0"/>
                    <a:pt x="743" y="29"/>
                    <a:pt x="751" y="70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64">
              <a:extLst>
                <a:ext uri="{FF2B5EF4-FFF2-40B4-BE49-F238E27FC236}">
                  <a16:creationId xmlns:a16="http://schemas.microsoft.com/office/drawing/2014/main" id="{F07517F1-D3C5-4F65-B84D-FD2C9619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4086" y="4659317"/>
              <a:ext cx="913512" cy="1603635"/>
            </a:xfrm>
            <a:custGeom>
              <a:avLst/>
              <a:gdLst>
                <a:gd name="T0" fmla="*/ 524 w 1011"/>
                <a:gd name="T1" fmla="*/ 101 h 1774"/>
                <a:gd name="T2" fmla="*/ 524 w 1011"/>
                <a:gd name="T3" fmla="*/ 101 h 1774"/>
                <a:gd name="T4" fmla="*/ 717 w 1011"/>
                <a:gd name="T5" fmla="*/ 239 h 1774"/>
                <a:gd name="T6" fmla="*/ 913 w 1011"/>
                <a:gd name="T7" fmla="*/ 1433 h 1774"/>
                <a:gd name="T8" fmla="*/ 913 w 1011"/>
                <a:gd name="T9" fmla="*/ 1433 h 1774"/>
                <a:gd name="T10" fmla="*/ 775 w 1011"/>
                <a:gd name="T11" fmla="*/ 1626 h 1774"/>
                <a:gd name="T12" fmla="*/ 486 w 1011"/>
                <a:gd name="T13" fmla="*/ 1673 h 1774"/>
                <a:gd name="T14" fmla="*/ 486 w 1011"/>
                <a:gd name="T15" fmla="*/ 1673 h 1774"/>
                <a:gd name="T16" fmla="*/ 293 w 1011"/>
                <a:gd name="T17" fmla="*/ 1535 h 1774"/>
                <a:gd name="T18" fmla="*/ 97 w 1011"/>
                <a:gd name="T19" fmla="*/ 341 h 1774"/>
                <a:gd name="T20" fmla="*/ 97 w 1011"/>
                <a:gd name="T21" fmla="*/ 341 h 1774"/>
                <a:gd name="T22" fmla="*/ 235 w 1011"/>
                <a:gd name="T23" fmla="*/ 148 h 1774"/>
                <a:gd name="T24" fmla="*/ 524 w 1011"/>
                <a:gd name="T25" fmla="*/ 101 h 1774"/>
                <a:gd name="T26" fmla="*/ 323 w 1011"/>
                <a:gd name="T27" fmla="*/ 1769 h 1774"/>
                <a:gd name="T28" fmla="*/ 960 w 1011"/>
                <a:gd name="T29" fmla="*/ 1664 h 1774"/>
                <a:gd name="T30" fmla="*/ 960 w 1011"/>
                <a:gd name="T31" fmla="*/ 1664 h 1774"/>
                <a:gd name="T32" fmla="*/ 1005 w 1011"/>
                <a:gd name="T33" fmla="*/ 1603 h 1774"/>
                <a:gd name="T34" fmla="*/ 749 w 1011"/>
                <a:gd name="T35" fmla="*/ 49 h 1774"/>
                <a:gd name="T36" fmla="*/ 749 w 1011"/>
                <a:gd name="T37" fmla="*/ 49 h 1774"/>
                <a:gd name="T38" fmla="*/ 687 w 1011"/>
                <a:gd name="T39" fmla="*/ 5 h 1774"/>
                <a:gd name="T40" fmla="*/ 50 w 1011"/>
                <a:gd name="T41" fmla="*/ 111 h 1774"/>
                <a:gd name="T42" fmla="*/ 50 w 1011"/>
                <a:gd name="T43" fmla="*/ 111 h 1774"/>
                <a:gd name="T44" fmla="*/ 5 w 1011"/>
                <a:gd name="T45" fmla="*/ 172 h 1774"/>
                <a:gd name="T46" fmla="*/ 261 w 1011"/>
                <a:gd name="T47" fmla="*/ 1725 h 1774"/>
                <a:gd name="T48" fmla="*/ 261 w 1011"/>
                <a:gd name="T49" fmla="*/ 1725 h 1774"/>
                <a:gd name="T50" fmla="*/ 323 w 1011"/>
                <a:gd name="T51" fmla="*/ 1769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1" h="1774">
                  <a:moveTo>
                    <a:pt x="524" y="101"/>
                  </a:moveTo>
                  <a:lnTo>
                    <a:pt x="524" y="101"/>
                  </a:lnTo>
                  <a:cubicBezTo>
                    <a:pt x="539" y="192"/>
                    <a:pt x="625" y="254"/>
                    <a:pt x="717" y="239"/>
                  </a:cubicBezTo>
                  <a:lnTo>
                    <a:pt x="913" y="1433"/>
                  </a:lnTo>
                  <a:lnTo>
                    <a:pt x="913" y="1433"/>
                  </a:lnTo>
                  <a:cubicBezTo>
                    <a:pt x="822" y="1448"/>
                    <a:pt x="760" y="1534"/>
                    <a:pt x="775" y="1626"/>
                  </a:cubicBezTo>
                  <a:lnTo>
                    <a:pt x="486" y="1673"/>
                  </a:lnTo>
                  <a:lnTo>
                    <a:pt x="486" y="1673"/>
                  </a:lnTo>
                  <a:cubicBezTo>
                    <a:pt x="471" y="1582"/>
                    <a:pt x="385" y="1520"/>
                    <a:pt x="293" y="1535"/>
                  </a:cubicBezTo>
                  <a:lnTo>
                    <a:pt x="97" y="341"/>
                  </a:lnTo>
                  <a:lnTo>
                    <a:pt x="97" y="341"/>
                  </a:lnTo>
                  <a:cubicBezTo>
                    <a:pt x="188" y="326"/>
                    <a:pt x="250" y="240"/>
                    <a:pt x="235" y="148"/>
                  </a:cubicBezTo>
                  <a:lnTo>
                    <a:pt x="524" y="101"/>
                  </a:lnTo>
                  <a:close/>
                  <a:moveTo>
                    <a:pt x="323" y="1769"/>
                  </a:moveTo>
                  <a:lnTo>
                    <a:pt x="960" y="1664"/>
                  </a:lnTo>
                  <a:lnTo>
                    <a:pt x="960" y="1664"/>
                  </a:lnTo>
                  <a:cubicBezTo>
                    <a:pt x="990" y="1659"/>
                    <a:pt x="1010" y="1631"/>
                    <a:pt x="1005" y="1603"/>
                  </a:cubicBezTo>
                  <a:lnTo>
                    <a:pt x="749" y="49"/>
                  </a:lnTo>
                  <a:lnTo>
                    <a:pt x="749" y="49"/>
                  </a:lnTo>
                  <a:cubicBezTo>
                    <a:pt x="744" y="20"/>
                    <a:pt x="717" y="0"/>
                    <a:pt x="687" y="5"/>
                  </a:cubicBezTo>
                  <a:lnTo>
                    <a:pt x="50" y="111"/>
                  </a:lnTo>
                  <a:lnTo>
                    <a:pt x="50" y="111"/>
                  </a:lnTo>
                  <a:cubicBezTo>
                    <a:pt x="20" y="115"/>
                    <a:pt x="0" y="142"/>
                    <a:pt x="5" y="172"/>
                  </a:cubicBezTo>
                  <a:lnTo>
                    <a:pt x="261" y="1725"/>
                  </a:lnTo>
                  <a:lnTo>
                    <a:pt x="261" y="1725"/>
                  </a:lnTo>
                  <a:cubicBezTo>
                    <a:pt x="266" y="1754"/>
                    <a:pt x="293" y="1773"/>
                    <a:pt x="323" y="1769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65">
              <a:extLst>
                <a:ext uri="{FF2B5EF4-FFF2-40B4-BE49-F238E27FC236}">
                  <a16:creationId xmlns:a16="http://schemas.microsoft.com/office/drawing/2014/main" id="{3AC02DAF-3055-449A-B93E-0E8EBDC9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7370" y="5265667"/>
              <a:ext cx="390936" cy="390936"/>
            </a:xfrm>
            <a:custGeom>
              <a:avLst/>
              <a:gdLst>
                <a:gd name="T0" fmla="*/ 182 w 431"/>
                <a:gd name="T1" fmla="*/ 18 h 431"/>
                <a:gd name="T2" fmla="*/ 182 w 431"/>
                <a:gd name="T3" fmla="*/ 18 h 431"/>
                <a:gd name="T4" fmla="*/ 412 w 431"/>
                <a:gd name="T5" fmla="*/ 182 h 431"/>
                <a:gd name="T6" fmla="*/ 412 w 431"/>
                <a:gd name="T7" fmla="*/ 182 h 431"/>
                <a:gd name="T8" fmla="*/ 247 w 431"/>
                <a:gd name="T9" fmla="*/ 413 h 431"/>
                <a:gd name="T10" fmla="*/ 247 w 431"/>
                <a:gd name="T11" fmla="*/ 413 h 431"/>
                <a:gd name="T12" fmla="*/ 18 w 431"/>
                <a:gd name="T13" fmla="*/ 248 h 431"/>
                <a:gd name="T14" fmla="*/ 18 w 431"/>
                <a:gd name="T15" fmla="*/ 248 h 431"/>
                <a:gd name="T16" fmla="*/ 182 w 431"/>
                <a:gd name="T17" fmla="*/ 18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431">
                  <a:moveTo>
                    <a:pt x="182" y="18"/>
                  </a:moveTo>
                  <a:lnTo>
                    <a:pt x="182" y="18"/>
                  </a:lnTo>
                  <a:cubicBezTo>
                    <a:pt x="291" y="0"/>
                    <a:pt x="395" y="74"/>
                    <a:pt x="412" y="182"/>
                  </a:cubicBezTo>
                  <a:lnTo>
                    <a:pt x="412" y="182"/>
                  </a:lnTo>
                  <a:cubicBezTo>
                    <a:pt x="430" y="292"/>
                    <a:pt x="357" y="394"/>
                    <a:pt x="247" y="413"/>
                  </a:cubicBezTo>
                  <a:lnTo>
                    <a:pt x="247" y="413"/>
                  </a:lnTo>
                  <a:cubicBezTo>
                    <a:pt x="139" y="430"/>
                    <a:pt x="35" y="356"/>
                    <a:pt x="18" y="248"/>
                  </a:cubicBezTo>
                  <a:lnTo>
                    <a:pt x="18" y="248"/>
                  </a:lnTo>
                  <a:cubicBezTo>
                    <a:pt x="0" y="138"/>
                    <a:pt x="73" y="36"/>
                    <a:pt x="182" y="18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DAE01684-EE31-4628-84C3-DBAE37B9E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6827" y="5804202"/>
              <a:ext cx="123662" cy="123662"/>
            </a:xfrm>
            <a:custGeom>
              <a:avLst/>
              <a:gdLst>
                <a:gd name="T0" fmla="*/ 57 w 136"/>
                <a:gd name="T1" fmla="*/ 5 h 136"/>
                <a:gd name="T2" fmla="*/ 57 w 136"/>
                <a:gd name="T3" fmla="*/ 5 h 136"/>
                <a:gd name="T4" fmla="*/ 129 w 136"/>
                <a:gd name="T5" fmla="*/ 57 h 136"/>
                <a:gd name="T6" fmla="*/ 129 w 136"/>
                <a:gd name="T7" fmla="*/ 57 h 136"/>
                <a:gd name="T8" fmla="*/ 78 w 136"/>
                <a:gd name="T9" fmla="*/ 130 h 136"/>
                <a:gd name="T10" fmla="*/ 78 w 136"/>
                <a:gd name="T11" fmla="*/ 130 h 136"/>
                <a:gd name="T12" fmla="*/ 5 w 136"/>
                <a:gd name="T13" fmla="*/ 78 h 136"/>
                <a:gd name="T14" fmla="*/ 5 w 136"/>
                <a:gd name="T15" fmla="*/ 78 h 136"/>
                <a:gd name="T16" fmla="*/ 57 w 136"/>
                <a:gd name="T17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136">
                  <a:moveTo>
                    <a:pt x="57" y="5"/>
                  </a:moveTo>
                  <a:lnTo>
                    <a:pt x="57" y="5"/>
                  </a:lnTo>
                  <a:cubicBezTo>
                    <a:pt x="91" y="0"/>
                    <a:pt x="123" y="23"/>
                    <a:pt x="129" y="57"/>
                  </a:cubicBezTo>
                  <a:lnTo>
                    <a:pt x="129" y="57"/>
                  </a:lnTo>
                  <a:cubicBezTo>
                    <a:pt x="135" y="92"/>
                    <a:pt x="111" y="124"/>
                    <a:pt x="78" y="130"/>
                  </a:cubicBezTo>
                  <a:lnTo>
                    <a:pt x="78" y="130"/>
                  </a:lnTo>
                  <a:cubicBezTo>
                    <a:pt x="43" y="135"/>
                    <a:pt x="11" y="112"/>
                    <a:pt x="5" y="78"/>
                  </a:cubicBezTo>
                  <a:lnTo>
                    <a:pt x="5" y="78"/>
                  </a:lnTo>
                  <a:cubicBezTo>
                    <a:pt x="0" y="43"/>
                    <a:pt x="23" y="11"/>
                    <a:pt x="57" y="5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B4B51C09-ED1E-4137-B334-2B159FA44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5184" y="4998395"/>
              <a:ext cx="123665" cy="123662"/>
            </a:xfrm>
            <a:custGeom>
              <a:avLst/>
              <a:gdLst>
                <a:gd name="T0" fmla="*/ 57 w 137"/>
                <a:gd name="T1" fmla="*/ 6 h 137"/>
                <a:gd name="T2" fmla="*/ 57 w 137"/>
                <a:gd name="T3" fmla="*/ 6 h 137"/>
                <a:gd name="T4" fmla="*/ 130 w 137"/>
                <a:gd name="T5" fmla="*/ 57 h 137"/>
                <a:gd name="T6" fmla="*/ 130 w 137"/>
                <a:gd name="T7" fmla="*/ 57 h 137"/>
                <a:gd name="T8" fmla="*/ 77 w 137"/>
                <a:gd name="T9" fmla="*/ 130 h 137"/>
                <a:gd name="T10" fmla="*/ 77 w 137"/>
                <a:gd name="T11" fmla="*/ 130 h 137"/>
                <a:gd name="T12" fmla="*/ 6 w 137"/>
                <a:gd name="T13" fmla="*/ 78 h 137"/>
                <a:gd name="T14" fmla="*/ 6 w 137"/>
                <a:gd name="T15" fmla="*/ 78 h 137"/>
                <a:gd name="T16" fmla="*/ 57 w 137"/>
                <a:gd name="T17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57" y="6"/>
                  </a:moveTo>
                  <a:lnTo>
                    <a:pt x="57" y="6"/>
                  </a:lnTo>
                  <a:cubicBezTo>
                    <a:pt x="92" y="0"/>
                    <a:pt x="124" y="23"/>
                    <a:pt x="130" y="57"/>
                  </a:cubicBezTo>
                  <a:lnTo>
                    <a:pt x="130" y="57"/>
                  </a:lnTo>
                  <a:cubicBezTo>
                    <a:pt x="136" y="92"/>
                    <a:pt x="112" y="124"/>
                    <a:pt x="77" y="130"/>
                  </a:cubicBezTo>
                  <a:lnTo>
                    <a:pt x="77" y="130"/>
                  </a:lnTo>
                  <a:cubicBezTo>
                    <a:pt x="44" y="136"/>
                    <a:pt x="11" y="112"/>
                    <a:pt x="6" y="78"/>
                  </a:cubicBezTo>
                  <a:lnTo>
                    <a:pt x="6" y="78"/>
                  </a:lnTo>
                  <a:cubicBezTo>
                    <a:pt x="0" y="44"/>
                    <a:pt x="24" y="11"/>
                    <a:pt x="57" y="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907030A2-FBBC-4AC1-A9D2-62AA4BAB9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5184" y="5377363"/>
              <a:ext cx="255305" cy="187491"/>
            </a:xfrm>
            <a:custGeom>
              <a:avLst/>
              <a:gdLst>
                <a:gd name="T0" fmla="*/ 204 w 281"/>
                <a:gd name="T1" fmla="*/ 41 h 206"/>
                <a:gd name="T2" fmla="*/ 219 w 281"/>
                <a:gd name="T3" fmla="*/ 70 h 206"/>
                <a:gd name="T4" fmla="*/ 204 w 281"/>
                <a:gd name="T5" fmla="*/ 41 h 206"/>
                <a:gd name="T6" fmla="*/ 119 w 281"/>
                <a:gd name="T7" fmla="*/ 134 h 206"/>
                <a:gd name="T8" fmla="*/ 61 w 281"/>
                <a:gd name="T9" fmla="*/ 116 h 206"/>
                <a:gd name="T10" fmla="*/ 118 w 281"/>
                <a:gd name="T11" fmla="*/ 135 h 206"/>
                <a:gd name="T12" fmla="*/ 119 w 281"/>
                <a:gd name="T13" fmla="*/ 134 h 206"/>
                <a:gd name="T14" fmla="*/ 217 w 281"/>
                <a:gd name="T15" fmla="*/ 18 h 206"/>
                <a:gd name="T16" fmla="*/ 242 w 281"/>
                <a:gd name="T17" fmla="*/ 57 h 206"/>
                <a:gd name="T18" fmla="*/ 269 w 281"/>
                <a:gd name="T19" fmla="*/ 62 h 206"/>
                <a:gd name="T20" fmla="*/ 279 w 281"/>
                <a:gd name="T21" fmla="*/ 69 h 206"/>
                <a:gd name="T22" fmla="*/ 271 w 281"/>
                <a:gd name="T23" fmla="*/ 80 h 206"/>
                <a:gd name="T24" fmla="*/ 256 w 281"/>
                <a:gd name="T25" fmla="*/ 83 h 206"/>
                <a:gd name="T26" fmla="*/ 248 w 281"/>
                <a:gd name="T27" fmla="*/ 93 h 206"/>
                <a:gd name="T28" fmla="*/ 237 w 281"/>
                <a:gd name="T29" fmla="*/ 154 h 206"/>
                <a:gd name="T30" fmla="*/ 220 w 281"/>
                <a:gd name="T31" fmla="*/ 157 h 206"/>
                <a:gd name="T32" fmla="*/ 214 w 281"/>
                <a:gd name="T33" fmla="*/ 143 h 206"/>
                <a:gd name="T34" fmla="*/ 223 w 281"/>
                <a:gd name="T35" fmla="*/ 100 h 206"/>
                <a:gd name="T36" fmla="*/ 211 w 281"/>
                <a:gd name="T37" fmla="*/ 90 h 206"/>
                <a:gd name="T38" fmla="*/ 162 w 281"/>
                <a:gd name="T39" fmla="*/ 99 h 206"/>
                <a:gd name="T40" fmla="*/ 153 w 281"/>
                <a:gd name="T41" fmla="*/ 108 h 206"/>
                <a:gd name="T42" fmla="*/ 39 w 281"/>
                <a:gd name="T43" fmla="*/ 127 h 206"/>
                <a:gd name="T44" fmla="*/ 12 w 281"/>
                <a:gd name="T45" fmla="*/ 123 h 206"/>
                <a:gd name="T46" fmla="*/ 1 w 281"/>
                <a:gd name="T47" fmla="*/ 116 h 206"/>
                <a:gd name="T48" fmla="*/ 8 w 281"/>
                <a:gd name="T49" fmla="*/ 105 h 206"/>
                <a:gd name="T50" fmla="*/ 23 w 281"/>
                <a:gd name="T51" fmla="*/ 102 h 206"/>
                <a:gd name="T52" fmla="*/ 32 w 281"/>
                <a:gd name="T53" fmla="*/ 92 h 206"/>
                <a:gd name="T54" fmla="*/ 38 w 281"/>
                <a:gd name="T55" fmla="*/ 46 h 206"/>
                <a:gd name="T56" fmla="*/ 55 w 281"/>
                <a:gd name="T57" fmla="*/ 41 h 206"/>
                <a:gd name="T58" fmla="*/ 62 w 281"/>
                <a:gd name="T59" fmla="*/ 53 h 206"/>
                <a:gd name="T60" fmla="*/ 58 w 281"/>
                <a:gd name="T61" fmla="*/ 96 h 206"/>
                <a:gd name="T62" fmla="*/ 127 w 281"/>
                <a:gd name="T63" fmla="*/ 85 h 206"/>
                <a:gd name="T64" fmla="*/ 146 w 281"/>
                <a:gd name="T65" fmla="*/ 2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206">
                  <a:moveTo>
                    <a:pt x="204" y="41"/>
                  </a:moveTo>
                  <a:lnTo>
                    <a:pt x="204" y="41"/>
                  </a:lnTo>
                  <a:cubicBezTo>
                    <a:pt x="175" y="20"/>
                    <a:pt x="155" y="50"/>
                    <a:pt x="155" y="80"/>
                  </a:cubicBezTo>
                  <a:lnTo>
                    <a:pt x="219" y="70"/>
                  </a:lnTo>
                  <a:lnTo>
                    <a:pt x="219" y="70"/>
                  </a:lnTo>
                  <a:cubicBezTo>
                    <a:pt x="215" y="57"/>
                    <a:pt x="210" y="47"/>
                    <a:pt x="204" y="41"/>
                  </a:cubicBezTo>
                  <a:close/>
                  <a:moveTo>
                    <a:pt x="119" y="134"/>
                  </a:moveTo>
                  <a:lnTo>
                    <a:pt x="119" y="134"/>
                  </a:lnTo>
                  <a:cubicBezTo>
                    <a:pt x="122" y="127"/>
                    <a:pt x="125" y="117"/>
                    <a:pt x="125" y="105"/>
                  </a:cubicBezTo>
                  <a:lnTo>
                    <a:pt x="61" y="116"/>
                  </a:lnTo>
                  <a:lnTo>
                    <a:pt x="61" y="116"/>
                  </a:lnTo>
                  <a:cubicBezTo>
                    <a:pt x="66" y="144"/>
                    <a:pt x="101" y="162"/>
                    <a:pt x="118" y="135"/>
                  </a:cubicBezTo>
                  <a:lnTo>
                    <a:pt x="118" y="135"/>
                  </a:lnTo>
                  <a:cubicBezTo>
                    <a:pt x="118" y="135"/>
                    <a:pt x="118" y="135"/>
                    <a:pt x="119" y="134"/>
                  </a:cubicBezTo>
                  <a:close/>
                  <a:moveTo>
                    <a:pt x="217" y="18"/>
                  </a:moveTo>
                  <a:lnTo>
                    <a:pt x="217" y="18"/>
                  </a:lnTo>
                  <a:cubicBezTo>
                    <a:pt x="228" y="26"/>
                    <a:pt x="236" y="40"/>
                    <a:pt x="242" y="57"/>
                  </a:cubicBezTo>
                  <a:lnTo>
                    <a:pt x="242" y="57"/>
                  </a:lnTo>
                  <a:cubicBezTo>
                    <a:pt x="243" y="63"/>
                    <a:pt x="248" y="65"/>
                    <a:pt x="252" y="64"/>
                  </a:cubicBezTo>
                  <a:lnTo>
                    <a:pt x="269" y="62"/>
                  </a:lnTo>
                  <a:lnTo>
                    <a:pt x="269" y="62"/>
                  </a:lnTo>
                  <a:cubicBezTo>
                    <a:pt x="273" y="61"/>
                    <a:pt x="279" y="64"/>
                    <a:pt x="279" y="69"/>
                  </a:cubicBezTo>
                  <a:lnTo>
                    <a:pt x="279" y="69"/>
                  </a:lnTo>
                  <a:cubicBezTo>
                    <a:pt x="280" y="75"/>
                    <a:pt x="277" y="80"/>
                    <a:pt x="271" y="80"/>
                  </a:cubicBezTo>
                  <a:lnTo>
                    <a:pt x="256" y="83"/>
                  </a:lnTo>
                  <a:lnTo>
                    <a:pt x="256" y="83"/>
                  </a:lnTo>
                  <a:cubicBezTo>
                    <a:pt x="251" y="84"/>
                    <a:pt x="247" y="89"/>
                    <a:pt x="248" y="93"/>
                  </a:cubicBezTo>
                  <a:lnTo>
                    <a:pt x="248" y="93"/>
                  </a:lnTo>
                  <a:cubicBezTo>
                    <a:pt x="249" y="114"/>
                    <a:pt x="246" y="137"/>
                    <a:pt x="237" y="154"/>
                  </a:cubicBezTo>
                  <a:lnTo>
                    <a:pt x="237" y="154"/>
                  </a:lnTo>
                  <a:cubicBezTo>
                    <a:pt x="236" y="158"/>
                    <a:pt x="230" y="160"/>
                    <a:pt x="226" y="158"/>
                  </a:cubicBezTo>
                  <a:lnTo>
                    <a:pt x="220" y="157"/>
                  </a:lnTo>
                  <a:lnTo>
                    <a:pt x="220" y="157"/>
                  </a:lnTo>
                  <a:cubicBezTo>
                    <a:pt x="214" y="155"/>
                    <a:pt x="211" y="149"/>
                    <a:pt x="214" y="143"/>
                  </a:cubicBezTo>
                  <a:lnTo>
                    <a:pt x="214" y="143"/>
                  </a:lnTo>
                  <a:cubicBezTo>
                    <a:pt x="220" y="131"/>
                    <a:pt x="223" y="115"/>
                    <a:pt x="223" y="100"/>
                  </a:cubicBezTo>
                  <a:lnTo>
                    <a:pt x="223" y="100"/>
                  </a:lnTo>
                  <a:cubicBezTo>
                    <a:pt x="223" y="94"/>
                    <a:pt x="217" y="90"/>
                    <a:pt x="211" y="90"/>
                  </a:cubicBezTo>
                  <a:lnTo>
                    <a:pt x="162" y="99"/>
                  </a:lnTo>
                  <a:lnTo>
                    <a:pt x="162" y="99"/>
                  </a:lnTo>
                  <a:cubicBezTo>
                    <a:pt x="156" y="100"/>
                    <a:pt x="154" y="104"/>
                    <a:pt x="153" y="108"/>
                  </a:cubicBezTo>
                  <a:lnTo>
                    <a:pt x="153" y="108"/>
                  </a:lnTo>
                  <a:cubicBezTo>
                    <a:pt x="151" y="189"/>
                    <a:pt x="64" y="205"/>
                    <a:pt x="39" y="127"/>
                  </a:cubicBezTo>
                  <a:lnTo>
                    <a:pt x="39" y="127"/>
                  </a:lnTo>
                  <a:cubicBezTo>
                    <a:pt x="37" y="123"/>
                    <a:pt x="33" y="120"/>
                    <a:pt x="27" y="121"/>
                  </a:cubicBezTo>
                  <a:lnTo>
                    <a:pt x="12" y="123"/>
                  </a:lnTo>
                  <a:lnTo>
                    <a:pt x="12" y="123"/>
                  </a:lnTo>
                  <a:cubicBezTo>
                    <a:pt x="6" y="124"/>
                    <a:pt x="2" y="121"/>
                    <a:pt x="1" y="116"/>
                  </a:cubicBezTo>
                  <a:lnTo>
                    <a:pt x="1" y="116"/>
                  </a:lnTo>
                  <a:cubicBezTo>
                    <a:pt x="0" y="111"/>
                    <a:pt x="3" y="105"/>
                    <a:pt x="8" y="105"/>
                  </a:cubicBezTo>
                  <a:lnTo>
                    <a:pt x="23" y="102"/>
                  </a:lnTo>
                  <a:lnTo>
                    <a:pt x="23" y="102"/>
                  </a:lnTo>
                  <a:cubicBezTo>
                    <a:pt x="28" y="102"/>
                    <a:pt x="32" y="97"/>
                    <a:pt x="32" y="92"/>
                  </a:cubicBezTo>
                  <a:lnTo>
                    <a:pt x="32" y="92"/>
                  </a:lnTo>
                  <a:cubicBezTo>
                    <a:pt x="31" y="76"/>
                    <a:pt x="33" y="59"/>
                    <a:pt x="38" y="46"/>
                  </a:cubicBezTo>
                  <a:lnTo>
                    <a:pt x="38" y="46"/>
                  </a:lnTo>
                  <a:cubicBezTo>
                    <a:pt x="39" y="41"/>
                    <a:pt x="44" y="38"/>
                    <a:pt x="49" y="39"/>
                  </a:cubicBezTo>
                  <a:lnTo>
                    <a:pt x="55" y="41"/>
                  </a:lnTo>
                  <a:lnTo>
                    <a:pt x="55" y="41"/>
                  </a:lnTo>
                  <a:cubicBezTo>
                    <a:pt x="61" y="42"/>
                    <a:pt x="64" y="47"/>
                    <a:pt x="62" y="53"/>
                  </a:cubicBezTo>
                  <a:lnTo>
                    <a:pt x="62" y="53"/>
                  </a:lnTo>
                  <a:cubicBezTo>
                    <a:pt x="58" y="68"/>
                    <a:pt x="56" y="82"/>
                    <a:pt x="58" y="96"/>
                  </a:cubicBezTo>
                  <a:lnTo>
                    <a:pt x="127" y="85"/>
                  </a:lnTo>
                  <a:lnTo>
                    <a:pt x="127" y="85"/>
                  </a:lnTo>
                  <a:cubicBezTo>
                    <a:pt x="129" y="59"/>
                    <a:pt x="129" y="40"/>
                    <a:pt x="146" y="21"/>
                  </a:cubicBezTo>
                  <a:lnTo>
                    <a:pt x="146" y="21"/>
                  </a:lnTo>
                  <a:cubicBezTo>
                    <a:pt x="162" y="3"/>
                    <a:pt x="197" y="0"/>
                    <a:pt x="217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D4127EFF-422D-4856-8AE0-D337217DC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8414" y="4643361"/>
              <a:ext cx="913512" cy="1603635"/>
            </a:xfrm>
            <a:custGeom>
              <a:avLst/>
              <a:gdLst>
                <a:gd name="T0" fmla="*/ 1001 w 1009"/>
                <a:gd name="T1" fmla="*/ 194 h 1772"/>
                <a:gd name="T2" fmla="*/ 751 w 1009"/>
                <a:gd name="T3" fmla="*/ 1701 h 1772"/>
                <a:gd name="T4" fmla="*/ 751 w 1009"/>
                <a:gd name="T5" fmla="*/ 1701 h 1772"/>
                <a:gd name="T6" fmla="*/ 662 w 1009"/>
                <a:gd name="T7" fmla="*/ 1764 h 1772"/>
                <a:gd name="T8" fmla="*/ 70 w 1009"/>
                <a:gd name="T9" fmla="*/ 1666 h 1772"/>
                <a:gd name="T10" fmla="*/ 70 w 1009"/>
                <a:gd name="T11" fmla="*/ 1666 h 1772"/>
                <a:gd name="T12" fmla="*/ 7 w 1009"/>
                <a:gd name="T13" fmla="*/ 1577 h 1772"/>
                <a:gd name="T14" fmla="*/ 258 w 1009"/>
                <a:gd name="T15" fmla="*/ 70 h 1772"/>
                <a:gd name="T16" fmla="*/ 258 w 1009"/>
                <a:gd name="T17" fmla="*/ 70 h 1772"/>
                <a:gd name="T18" fmla="*/ 346 w 1009"/>
                <a:gd name="T19" fmla="*/ 7 h 1772"/>
                <a:gd name="T20" fmla="*/ 939 w 1009"/>
                <a:gd name="T21" fmla="*/ 106 h 1772"/>
                <a:gd name="T22" fmla="*/ 939 w 1009"/>
                <a:gd name="T23" fmla="*/ 106 h 1772"/>
                <a:gd name="T24" fmla="*/ 1001 w 1009"/>
                <a:gd name="T25" fmla="*/ 194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9" h="1772">
                  <a:moveTo>
                    <a:pt x="1001" y="194"/>
                  </a:moveTo>
                  <a:lnTo>
                    <a:pt x="751" y="1701"/>
                  </a:lnTo>
                  <a:lnTo>
                    <a:pt x="751" y="1701"/>
                  </a:lnTo>
                  <a:cubicBezTo>
                    <a:pt x="744" y="1743"/>
                    <a:pt x="704" y="1771"/>
                    <a:pt x="662" y="1764"/>
                  </a:cubicBezTo>
                  <a:lnTo>
                    <a:pt x="70" y="1666"/>
                  </a:lnTo>
                  <a:lnTo>
                    <a:pt x="70" y="1666"/>
                  </a:lnTo>
                  <a:cubicBezTo>
                    <a:pt x="29" y="1658"/>
                    <a:pt x="0" y="1619"/>
                    <a:pt x="7" y="1577"/>
                  </a:cubicBezTo>
                  <a:lnTo>
                    <a:pt x="258" y="70"/>
                  </a:lnTo>
                  <a:lnTo>
                    <a:pt x="258" y="70"/>
                  </a:lnTo>
                  <a:cubicBezTo>
                    <a:pt x="265" y="28"/>
                    <a:pt x="304" y="0"/>
                    <a:pt x="346" y="7"/>
                  </a:cubicBezTo>
                  <a:lnTo>
                    <a:pt x="939" y="106"/>
                  </a:lnTo>
                  <a:lnTo>
                    <a:pt x="939" y="106"/>
                  </a:lnTo>
                  <a:cubicBezTo>
                    <a:pt x="980" y="112"/>
                    <a:pt x="1008" y="152"/>
                    <a:pt x="1001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EA20C47B-2AAB-4250-A071-0D0E6D508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8414" y="4643361"/>
              <a:ext cx="913512" cy="1603635"/>
            </a:xfrm>
            <a:custGeom>
              <a:avLst/>
              <a:gdLst>
                <a:gd name="T0" fmla="*/ 1001 w 1009"/>
                <a:gd name="T1" fmla="*/ 194 h 1772"/>
                <a:gd name="T2" fmla="*/ 751 w 1009"/>
                <a:gd name="T3" fmla="*/ 1701 h 1772"/>
                <a:gd name="T4" fmla="*/ 751 w 1009"/>
                <a:gd name="T5" fmla="*/ 1701 h 1772"/>
                <a:gd name="T6" fmla="*/ 662 w 1009"/>
                <a:gd name="T7" fmla="*/ 1764 h 1772"/>
                <a:gd name="T8" fmla="*/ 70 w 1009"/>
                <a:gd name="T9" fmla="*/ 1666 h 1772"/>
                <a:gd name="T10" fmla="*/ 70 w 1009"/>
                <a:gd name="T11" fmla="*/ 1666 h 1772"/>
                <a:gd name="T12" fmla="*/ 7 w 1009"/>
                <a:gd name="T13" fmla="*/ 1577 h 1772"/>
                <a:gd name="T14" fmla="*/ 258 w 1009"/>
                <a:gd name="T15" fmla="*/ 70 h 1772"/>
                <a:gd name="T16" fmla="*/ 258 w 1009"/>
                <a:gd name="T17" fmla="*/ 70 h 1772"/>
                <a:gd name="T18" fmla="*/ 346 w 1009"/>
                <a:gd name="T19" fmla="*/ 7 h 1772"/>
                <a:gd name="T20" fmla="*/ 939 w 1009"/>
                <a:gd name="T21" fmla="*/ 106 h 1772"/>
                <a:gd name="T22" fmla="*/ 939 w 1009"/>
                <a:gd name="T23" fmla="*/ 106 h 1772"/>
                <a:gd name="T24" fmla="*/ 1001 w 1009"/>
                <a:gd name="T25" fmla="*/ 194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9" h="1772">
                  <a:moveTo>
                    <a:pt x="1001" y="194"/>
                  </a:moveTo>
                  <a:lnTo>
                    <a:pt x="751" y="1701"/>
                  </a:lnTo>
                  <a:lnTo>
                    <a:pt x="751" y="1701"/>
                  </a:lnTo>
                  <a:cubicBezTo>
                    <a:pt x="744" y="1743"/>
                    <a:pt x="704" y="1771"/>
                    <a:pt x="662" y="1764"/>
                  </a:cubicBezTo>
                  <a:lnTo>
                    <a:pt x="70" y="1666"/>
                  </a:lnTo>
                  <a:lnTo>
                    <a:pt x="70" y="1666"/>
                  </a:lnTo>
                  <a:cubicBezTo>
                    <a:pt x="29" y="1658"/>
                    <a:pt x="0" y="1619"/>
                    <a:pt x="7" y="1577"/>
                  </a:cubicBezTo>
                  <a:lnTo>
                    <a:pt x="258" y="70"/>
                  </a:lnTo>
                  <a:lnTo>
                    <a:pt x="258" y="70"/>
                  </a:lnTo>
                  <a:cubicBezTo>
                    <a:pt x="265" y="28"/>
                    <a:pt x="304" y="0"/>
                    <a:pt x="346" y="7"/>
                  </a:cubicBezTo>
                  <a:lnTo>
                    <a:pt x="939" y="106"/>
                  </a:lnTo>
                  <a:lnTo>
                    <a:pt x="939" y="106"/>
                  </a:lnTo>
                  <a:cubicBezTo>
                    <a:pt x="980" y="112"/>
                    <a:pt x="1008" y="152"/>
                    <a:pt x="1001" y="194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D1FF402B-81C0-4F1E-BAB5-BB0A867E0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4424" y="4643361"/>
              <a:ext cx="917503" cy="1607626"/>
            </a:xfrm>
            <a:custGeom>
              <a:avLst/>
              <a:gdLst>
                <a:gd name="T0" fmla="*/ 778 w 1013"/>
                <a:gd name="T1" fmla="*/ 150 h 1776"/>
                <a:gd name="T2" fmla="*/ 778 w 1013"/>
                <a:gd name="T3" fmla="*/ 150 h 1776"/>
                <a:gd name="T4" fmla="*/ 915 w 1013"/>
                <a:gd name="T5" fmla="*/ 342 h 1776"/>
                <a:gd name="T6" fmla="*/ 717 w 1013"/>
                <a:gd name="T7" fmla="*/ 1536 h 1776"/>
                <a:gd name="T8" fmla="*/ 717 w 1013"/>
                <a:gd name="T9" fmla="*/ 1536 h 1776"/>
                <a:gd name="T10" fmla="*/ 524 w 1013"/>
                <a:gd name="T11" fmla="*/ 1674 h 1776"/>
                <a:gd name="T12" fmla="*/ 235 w 1013"/>
                <a:gd name="T13" fmla="*/ 1626 h 1776"/>
                <a:gd name="T14" fmla="*/ 235 w 1013"/>
                <a:gd name="T15" fmla="*/ 1626 h 1776"/>
                <a:gd name="T16" fmla="*/ 97 w 1013"/>
                <a:gd name="T17" fmla="*/ 1433 h 1776"/>
                <a:gd name="T18" fmla="*/ 296 w 1013"/>
                <a:gd name="T19" fmla="*/ 239 h 1776"/>
                <a:gd name="T20" fmla="*/ 296 w 1013"/>
                <a:gd name="T21" fmla="*/ 239 h 1776"/>
                <a:gd name="T22" fmla="*/ 489 w 1013"/>
                <a:gd name="T23" fmla="*/ 102 h 1776"/>
                <a:gd name="T24" fmla="*/ 778 w 1013"/>
                <a:gd name="T25" fmla="*/ 150 h 1776"/>
                <a:gd name="T26" fmla="*/ 49 w 1013"/>
                <a:gd name="T27" fmla="*/ 1664 h 1776"/>
                <a:gd name="T28" fmla="*/ 687 w 1013"/>
                <a:gd name="T29" fmla="*/ 1770 h 1776"/>
                <a:gd name="T30" fmla="*/ 687 w 1013"/>
                <a:gd name="T31" fmla="*/ 1770 h 1776"/>
                <a:gd name="T32" fmla="*/ 749 w 1013"/>
                <a:gd name="T33" fmla="*/ 1726 h 1776"/>
                <a:gd name="T34" fmla="*/ 1007 w 1013"/>
                <a:gd name="T35" fmla="*/ 173 h 1776"/>
                <a:gd name="T36" fmla="*/ 1007 w 1013"/>
                <a:gd name="T37" fmla="*/ 173 h 1776"/>
                <a:gd name="T38" fmla="*/ 963 w 1013"/>
                <a:gd name="T39" fmla="*/ 111 h 1776"/>
                <a:gd name="T40" fmla="*/ 325 w 1013"/>
                <a:gd name="T41" fmla="*/ 6 h 1776"/>
                <a:gd name="T42" fmla="*/ 325 w 1013"/>
                <a:gd name="T43" fmla="*/ 6 h 1776"/>
                <a:gd name="T44" fmla="*/ 264 w 1013"/>
                <a:gd name="T45" fmla="*/ 49 h 1776"/>
                <a:gd name="T46" fmla="*/ 6 w 1013"/>
                <a:gd name="T47" fmla="*/ 1602 h 1776"/>
                <a:gd name="T48" fmla="*/ 6 w 1013"/>
                <a:gd name="T49" fmla="*/ 1602 h 1776"/>
                <a:gd name="T50" fmla="*/ 49 w 1013"/>
                <a:gd name="T51" fmla="*/ 1664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3" h="1776">
                  <a:moveTo>
                    <a:pt x="778" y="150"/>
                  </a:moveTo>
                  <a:lnTo>
                    <a:pt x="778" y="150"/>
                  </a:lnTo>
                  <a:cubicBezTo>
                    <a:pt x="763" y="240"/>
                    <a:pt x="824" y="327"/>
                    <a:pt x="915" y="342"/>
                  </a:cubicBezTo>
                  <a:lnTo>
                    <a:pt x="717" y="1536"/>
                  </a:lnTo>
                  <a:lnTo>
                    <a:pt x="717" y="1536"/>
                  </a:lnTo>
                  <a:cubicBezTo>
                    <a:pt x="625" y="1521"/>
                    <a:pt x="539" y="1583"/>
                    <a:pt x="524" y="1674"/>
                  </a:cubicBezTo>
                  <a:lnTo>
                    <a:pt x="235" y="1626"/>
                  </a:lnTo>
                  <a:lnTo>
                    <a:pt x="235" y="1626"/>
                  </a:lnTo>
                  <a:cubicBezTo>
                    <a:pt x="250" y="1534"/>
                    <a:pt x="188" y="1448"/>
                    <a:pt x="97" y="1433"/>
                  </a:cubicBezTo>
                  <a:lnTo>
                    <a:pt x="296" y="239"/>
                  </a:lnTo>
                  <a:lnTo>
                    <a:pt x="296" y="239"/>
                  </a:lnTo>
                  <a:cubicBezTo>
                    <a:pt x="387" y="254"/>
                    <a:pt x="474" y="193"/>
                    <a:pt x="489" y="102"/>
                  </a:cubicBezTo>
                  <a:lnTo>
                    <a:pt x="778" y="150"/>
                  </a:lnTo>
                  <a:close/>
                  <a:moveTo>
                    <a:pt x="49" y="1664"/>
                  </a:moveTo>
                  <a:lnTo>
                    <a:pt x="687" y="1770"/>
                  </a:lnTo>
                  <a:lnTo>
                    <a:pt x="687" y="1770"/>
                  </a:lnTo>
                  <a:cubicBezTo>
                    <a:pt x="717" y="1775"/>
                    <a:pt x="744" y="1754"/>
                    <a:pt x="749" y="1726"/>
                  </a:cubicBezTo>
                  <a:lnTo>
                    <a:pt x="1007" y="173"/>
                  </a:lnTo>
                  <a:lnTo>
                    <a:pt x="1007" y="173"/>
                  </a:lnTo>
                  <a:cubicBezTo>
                    <a:pt x="1012" y="144"/>
                    <a:pt x="993" y="116"/>
                    <a:pt x="963" y="111"/>
                  </a:cubicBezTo>
                  <a:lnTo>
                    <a:pt x="325" y="6"/>
                  </a:lnTo>
                  <a:lnTo>
                    <a:pt x="325" y="6"/>
                  </a:lnTo>
                  <a:cubicBezTo>
                    <a:pt x="296" y="0"/>
                    <a:pt x="269" y="20"/>
                    <a:pt x="264" y="49"/>
                  </a:cubicBezTo>
                  <a:lnTo>
                    <a:pt x="6" y="1602"/>
                  </a:lnTo>
                  <a:lnTo>
                    <a:pt x="6" y="1602"/>
                  </a:lnTo>
                  <a:cubicBezTo>
                    <a:pt x="0" y="1631"/>
                    <a:pt x="21" y="1659"/>
                    <a:pt x="49" y="1664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74C6BF64-2A37-4575-B58D-94F265D22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7707" y="5249710"/>
              <a:ext cx="390936" cy="390936"/>
            </a:xfrm>
            <a:custGeom>
              <a:avLst/>
              <a:gdLst>
                <a:gd name="T0" fmla="*/ 248 w 432"/>
                <a:gd name="T1" fmla="*/ 18 h 432"/>
                <a:gd name="T2" fmla="*/ 248 w 432"/>
                <a:gd name="T3" fmla="*/ 18 h 432"/>
                <a:gd name="T4" fmla="*/ 413 w 432"/>
                <a:gd name="T5" fmla="*/ 248 h 432"/>
                <a:gd name="T6" fmla="*/ 413 w 432"/>
                <a:gd name="T7" fmla="*/ 248 h 432"/>
                <a:gd name="T8" fmla="*/ 183 w 432"/>
                <a:gd name="T9" fmla="*/ 413 h 432"/>
                <a:gd name="T10" fmla="*/ 183 w 432"/>
                <a:gd name="T11" fmla="*/ 413 h 432"/>
                <a:gd name="T12" fmla="*/ 18 w 432"/>
                <a:gd name="T13" fmla="*/ 182 h 432"/>
                <a:gd name="T14" fmla="*/ 18 w 432"/>
                <a:gd name="T15" fmla="*/ 182 h 432"/>
                <a:gd name="T16" fmla="*/ 248 w 432"/>
                <a:gd name="T17" fmla="*/ 18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432">
                  <a:moveTo>
                    <a:pt x="248" y="18"/>
                  </a:moveTo>
                  <a:lnTo>
                    <a:pt x="248" y="18"/>
                  </a:lnTo>
                  <a:cubicBezTo>
                    <a:pt x="357" y="36"/>
                    <a:pt x="431" y="139"/>
                    <a:pt x="413" y="248"/>
                  </a:cubicBezTo>
                  <a:lnTo>
                    <a:pt x="413" y="248"/>
                  </a:lnTo>
                  <a:cubicBezTo>
                    <a:pt x="395" y="358"/>
                    <a:pt x="291" y="431"/>
                    <a:pt x="183" y="413"/>
                  </a:cubicBezTo>
                  <a:lnTo>
                    <a:pt x="183" y="413"/>
                  </a:lnTo>
                  <a:cubicBezTo>
                    <a:pt x="73" y="395"/>
                    <a:pt x="0" y="292"/>
                    <a:pt x="18" y="182"/>
                  </a:cubicBezTo>
                  <a:lnTo>
                    <a:pt x="18" y="182"/>
                  </a:lnTo>
                  <a:cubicBezTo>
                    <a:pt x="36" y="74"/>
                    <a:pt x="139" y="0"/>
                    <a:pt x="248" y="18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11FAD93A-0561-4DED-93C7-A43567B35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5524" y="5788246"/>
              <a:ext cx="123662" cy="123662"/>
            </a:xfrm>
            <a:custGeom>
              <a:avLst/>
              <a:gdLst>
                <a:gd name="T0" fmla="*/ 79 w 137"/>
                <a:gd name="T1" fmla="*/ 5 h 136"/>
                <a:gd name="T2" fmla="*/ 79 w 137"/>
                <a:gd name="T3" fmla="*/ 5 h 136"/>
                <a:gd name="T4" fmla="*/ 130 w 137"/>
                <a:gd name="T5" fmla="*/ 78 h 136"/>
                <a:gd name="T6" fmla="*/ 130 w 137"/>
                <a:gd name="T7" fmla="*/ 78 h 136"/>
                <a:gd name="T8" fmla="*/ 58 w 137"/>
                <a:gd name="T9" fmla="*/ 130 h 136"/>
                <a:gd name="T10" fmla="*/ 58 w 137"/>
                <a:gd name="T11" fmla="*/ 130 h 136"/>
                <a:gd name="T12" fmla="*/ 6 w 137"/>
                <a:gd name="T13" fmla="*/ 57 h 136"/>
                <a:gd name="T14" fmla="*/ 6 w 137"/>
                <a:gd name="T15" fmla="*/ 57 h 136"/>
                <a:gd name="T16" fmla="*/ 79 w 137"/>
                <a:gd name="T17" fmla="*/ 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6">
                  <a:moveTo>
                    <a:pt x="79" y="5"/>
                  </a:moveTo>
                  <a:lnTo>
                    <a:pt x="79" y="5"/>
                  </a:lnTo>
                  <a:cubicBezTo>
                    <a:pt x="113" y="11"/>
                    <a:pt x="136" y="44"/>
                    <a:pt x="130" y="78"/>
                  </a:cubicBezTo>
                  <a:lnTo>
                    <a:pt x="130" y="78"/>
                  </a:lnTo>
                  <a:cubicBezTo>
                    <a:pt x="125" y="112"/>
                    <a:pt x="92" y="135"/>
                    <a:pt x="58" y="130"/>
                  </a:cubicBezTo>
                  <a:lnTo>
                    <a:pt x="58" y="130"/>
                  </a:lnTo>
                  <a:cubicBezTo>
                    <a:pt x="24" y="124"/>
                    <a:pt x="0" y="91"/>
                    <a:pt x="6" y="57"/>
                  </a:cubicBezTo>
                  <a:lnTo>
                    <a:pt x="6" y="57"/>
                  </a:lnTo>
                  <a:cubicBezTo>
                    <a:pt x="12" y="23"/>
                    <a:pt x="44" y="0"/>
                    <a:pt x="79" y="5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41F9705F-BFAE-4F1A-87BF-3E0D3C7E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7164" y="4982439"/>
              <a:ext cx="123665" cy="123662"/>
            </a:xfrm>
            <a:custGeom>
              <a:avLst/>
              <a:gdLst>
                <a:gd name="T0" fmla="*/ 79 w 137"/>
                <a:gd name="T1" fmla="*/ 6 h 137"/>
                <a:gd name="T2" fmla="*/ 79 w 137"/>
                <a:gd name="T3" fmla="*/ 6 h 137"/>
                <a:gd name="T4" fmla="*/ 130 w 137"/>
                <a:gd name="T5" fmla="*/ 79 h 137"/>
                <a:gd name="T6" fmla="*/ 130 w 137"/>
                <a:gd name="T7" fmla="*/ 79 h 137"/>
                <a:gd name="T8" fmla="*/ 58 w 137"/>
                <a:gd name="T9" fmla="*/ 130 h 137"/>
                <a:gd name="T10" fmla="*/ 58 w 137"/>
                <a:gd name="T11" fmla="*/ 130 h 137"/>
                <a:gd name="T12" fmla="*/ 6 w 137"/>
                <a:gd name="T13" fmla="*/ 58 h 137"/>
                <a:gd name="T14" fmla="*/ 6 w 137"/>
                <a:gd name="T15" fmla="*/ 58 h 137"/>
                <a:gd name="T16" fmla="*/ 79 w 137"/>
                <a:gd name="T17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137">
                  <a:moveTo>
                    <a:pt x="79" y="6"/>
                  </a:moveTo>
                  <a:lnTo>
                    <a:pt x="79" y="6"/>
                  </a:lnTo>
                  <a:cubicBezTo>
                    <a:pt x="113" y="12"/>
                    <a:pt x="136" y="44"/>
                    <a:pt x="130" y="79"/>
                  </a:cubicBezTo>
                  <a:lnTo>
                    <a:pt x="130" y="79"/>
                  </a:lnTo>
                  <a:cubicBezTo>
                    <a:pt x="125" y="112"/>
                    <a:pt x="92" y="136"/>
                    <a:pt x="58" y="130"/>
                  </a:cubicBezTo>
                  <a:lnTo>
                    <a:pt x="58" y="130"/>
                  </a:lnTo>
                  <a:cubicBezTo>
                    <a:pt x="24" y="124"/>
                    <a:pt x="0" y="92"/>
                    <a:pt x="6" y="58"/>
                  </a:cubicBezTo>
                  <a:lnTo>
                    <a:pt x="6" y="58"/>
                  </a:lnTo>
                  <a:cubicBezTo>
                    <a:pt x="12" y="24"/>
                    <a:pt x="44" y="0"/>
                    <a:pt x="79" y="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DE3B2797-0CC7-4F2E-BF2C-EA53267A6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5524" y="5369384"/>
              <a:ext cx="255305" cy="163556"/>
            </a:xfrm>
            <a:custGeom>
              <a:avLst/>
              <a:gdLst>
                <a:gd name="T0" fmla="*/ 217 w 281"/>
                <a:gd name="T1" fmla="*/ 55 h 179"/>
                <a:gd name="T2" fmla="*/ 222 w 281"/>
                <a:gd name="T3" fmla="*/ 86 h 179"/>
                <a:gd name="T4" fmla="*/ 217 w 281"/>
                <a:gd name="T5" fmla="*/ 55 h 179"/>
                <a:gd name="T6" fmla="*/ 106 w 281"/>
                <a:gd name="T7" fmla="*/ 115 h 179"/>
                <a:gd name="T8" fmla="*/ 59 w 281"/>
                <a:gd name="T9" fmla="*/ 79 h 179"/>
                <a:gd name="T10" fmla="*/ 105 w 281"/>
                <a:gd name="T11" fmla="*/ 116 h 179"/>
                <a:gd name="T12" fmla="*/ 106 w 281"/>
                <a:gd name="T13" fmla="*/ 115 h 179"/>
                <a:gd name="T14" fmla="*/ 238 w 281"/>
                <a:gd name="T15" fmla="*/ 37 h 179"/>
                <a:gd name="T16" fmla="*/ 248 w 281"/>
                <a:gd name="T17" fmla="*/ 83 h 179"/>
                <a:gd name="T18" fmla="*/ 272 w 281"/>
                <a:gd name="T19" fmla="*/ 95 h 179"/>
                <a:gd name="T20" fmla="*/ 280 w 281"/>
                <a:gd name="T21" fmla="*/ 106 h 179"/>
                <a:gd name="T22" fmla="*/ 269 w 281"/>
                <a:gd name="T23" fmla="*/ 114 h 179"/>
                <a:gd name="T24" fmla="*/ 253 w 281"/>
                <a:gd name="T25" fmla="*/ 112 h 179"/>
                <a:gd name="T26" fmla="*/ 243 w 281"/>
                <a:gd name="T27" fmla="*/ 119 h 179"/>
                <a:gd name="T28" fmla="*/ 213 w 281"/>
                <a:gd name="T29" fmla="*/ 172 h 179"/>
                <a:gd name="T30" fmla="*/ 195 w 281"/>
                <a:gd name="T31" fmla="*/ 170 h 179"/>
                <a:gd name="T32" fmla="*/ 194 w 281"/>
                <a:gd name="T33" fmla="*/ 156 h 179"/>
                <a:gd name="T34" fmla="*/ 216 w 281"/>
                <a:gd name="T35" fmla="*/ 117 h 179"/>
                <a:gd name="T36" fmla="*/ 209 w 281"/>
                <a:gd name="T37" fmla="*/ 104 h 179"/>
                <a:gd name="T38" fmla="*/ 159 w 281"/>
                <a:gd name="T39" fmla="*/ 96 h 179"/>
                <a:gd name="T40" fmla="*/ 148 w 281"/>
                <a:gd name="T41" fmla="*/ 102 h 179"/>
                <a:gd name="T42" fmla="*/ 33 w 281"/>
                <a:gd name="T43" fmla="*/ 83 h 179"/>
                <a:gd name="T44" fmla="*/ 9 w 281"/>
                <a:gd name="T45" fmla="*/ 71 h 179"/>
                <a:gd name="T46" fmla="*/ 1 w 281"/>
                <a:gd name="T47" fmla="*/ 60 h 179"/>
                <a:gd name="T48" fmla="*/ 13 w 281"/>
                <a:gd name="T49" fmla="*/ 52 h 179"/>
                <a:gd name="T50" fmla="*/ 28 w 281"/>
                <a:gd name="T51" fmla="*/ 55 h 179"/>
                <a:gd name="T52" fmla="*/ 38 w 281"/>
                <a:gd name="T53" fmla="*/ 47 h 179"/>
                <a:gd name="T54" fmla="*/ 59 w 281"/>
                <a:gd name="T55" fmla="*/ 6 h 179"/>
                <a:gd name="T56" fmla="*/ 78 w 281"/>
                <a:gd name="T57" fmla="*/ 6 h 179"/>
                <a:gd name="T58" fmla="*/ 80 w 281"/>
                <a:gd name="T59" fmla="*/ 21 h 179"/>
                <a:gd name="T60" fmla="*/ 62 w 281"/>
                <a:gd name="T61" fmla="*/ 61 h 179"/>
                <a:gd name="T62" fmla="*/ 130 w 281"/>
                <a:gd name="T63" fmla="*/ 71 h 179"/>
                <a:gd name="T64" fmla="*/ 168 w 281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179">
                  <a:moveTo>
                    <a:pt x="217" y="55"/>
                  </a:moveTo>
                  <a:lnTo>
                    <a:pt x="217" y="55"/>
                  </a:lnTo>
                  <a:cubicBezTo>
                    <a:pt x="197" y="26"/>
                    <a:pt x="168" y="48"/>
                    <a:pt x="158" y="76"/>
                  </a:cubicBezTo>
                  <a:lnTo>
                    <a:pt x="222" y="86"/>
                  </a:lnTo>
                  <a:lnTo>
                    <a:pt x="222" y="86"/>
                  </a:lnTo>
                  <a:cubicBezTo>
                    <a:pt x="223" y="73"/>
                    <a:pt x="222" y="63"/>
                    <a:pt x="217" y="55"/>
                  </a:cubicBezTo>
                  <a:close/>
                  <a:moveTo>
                    <a:pt x="106" y="115"/>
                  </a:moveTo>
                  <a:lnTo>
                    <a:pt x="106" y="115"/>
                  </a:lnTo>
                  <a:cubicBezTo>
                    <a:pt x="112" y="110"/>
                    <a:pt x="118" y="101"/>
                    <a:pt x="123" y="90"/>
                  </a:cubicBezTo>
                  <a:lnTo>
                    <a:pt x="59" y="79"/>
                  </a:lnTo>
                  <a:lnTo>
                    <a:pt x="59" y="79"/>
                  </a:lnTo>
                  <a:cubicBezTo>
                    <a:pt x="54" y="108"/>
                    <a:pt x="82" y="136"/>
                    <a:pt x="105" y="116"/>
                  </a:cubicBezTo>
                  <a:lnTo>
                    <a:pt x="105" y="116"/>
                  </a:lnTo>
                  <a:cubicBezTo>
                    <a:pt x="106" y="116"/>
                    <a:pt x="106" y="116"/>
                    <a:pt x="106" y="115"/>
                  </a:cubicBezTo>
                  <a:close/>
                  <a:moveTo>
                    <a:pt x="238" y="37"/>
                  </a:moveTo>
                  <a:lnTo>
                    <a:pt x="238" y="37"/>
                  </a:lnTo>
                  <a:cubicBezTo>
                    <a:pt x="245" y="49"/>
                    <a:pt x="248" y="64"/>
                    <a:pt x="248" y="83"/>
                  </a:cubicBezTo>
                  <a:lnTo>
                    <a:pt x="248" y="83"/>
                  </a:lnTo>
                  <a:cubicBezTo>
                    <a:pt x="248" y="88"/>
                    <a:pt x="252" y="92"/>
                    <a:pt x="256" y="92"/>
                  </a:cubicBezTo>
                  <a:lnTo>
                    <a:pt x="272" y="95"/>
                  </a:lnTo>
                  <a:lnTo>
                    <a:pt x="272" y="95"/>
                  </a:lnTo>
                  <a:cubicBezTo>
                    <a:pt x="277" y="96"/>
                    <a:pt x="280" y="101"/>
                    <a:pt x="280" y="106"/>
                  </a:cubicBezTo>
                  <a:lnTo>
                    <a:pt x="280" y="106"/>
                  </a:lnTo>
                  <a:cubicBezTo>
                    <a:pt x="279" y="111"/>
                    <a:pt x="274" y="115"/>
                    <a:pt x="269" y="114"/>
                  </a:cubicBezTo>
                  <a:lnTo>
                    <a:pt x="253" y="112"/>
                  </a:lnTo>
                  <a:lnTo>
                    <a:pt x="253" y="112"/>
                  </a:lnTo>
                  <a:cubicBezTo>
                    <a:pt x="248" y="111"/>
                    <a:pt x="244" y="113"/>
                    <a:pt x="243" y="119"/>
                  </a:cubicBezTo>
                  <a:lnTo>
                    <a:pt x="243" y="119"/>
                  </a:lnTo>
                  <a:cubicBezTo>
                    <a:pt x="237" y="138"/>
                    <a:pt x="226" y="159"/>
                    <a:pt x="213" y="172"/>
                  </a:cubicBezTo>
                  <a:lnTo>
                    <a:pt x="213" y="172"/>
                  </a:lnTo>
                  <a:cubicBezTo>
                    <a:pt x="210" y="176"/>
                    <a:pt x="204" y="176"/>
                    <a:pt x="201" y="173"/>
                  </a:cubicBezTo>
                  <a:lnTo>
                    <a:pt x="195" y="170"/>
                  </a:lnTo>
                  <a:lnTo>
                    <a:pt x="195" y="170"/>
                  </a:lnTo>
                  <a:cubicBezTo>
                    <a:pt x="190" y="166"/>
                    <a:pt x="189" y="160"/>
                    <a:pt x="194" y="156"/>
                  </a:cubicBezTo>
                  <a:lnTo>
                    <a:pt x="194" y="156"/>
                  </a:lnTo>
                  <a:cubicBezTo>
                    <a:pt x="204" y="145"/>
                    <a:pt x="211" y="130"/>
                    <a:pt x="216" y="117"/>
                  </a:cubicBezTo>
                  <a:lnTo>
                    <a:pt x="216" y="117"/>
                  </a:lnTo>
                  <a:cubicBezTo>
                    <a:pt x="218" y="111"/>
                    <a:pt x="215" y="105"/>
                    <a:pt x="209" y="104"/>
                  </a:cubicBezTo>
                  <a:lnTo>
                    <a:pt x="159" y="96"/>
                  </a:lnTo>
                  <a:lnTo>
                    <a:pt x="159" y="96"/>
                  </a:lnTo>
                  <a:cubicBezTo>
                    <a:pt x="154" y="95"/>
                    <a:pt x="150" y="98"/>
                    <a:pt x="148" y="102"/>
                  </a:cubicBezTo>
                  <a:lnTo>
                    <a:pt x="148" y="102"/>
                  </a:lnTo>
                  <a:cubicBezTo>
                    <a:pt x="121" y="178"/>
                    <a:pt x="32" y="165"/>
                    <a:pt x="33" y="83"/>
                  </a:cubicBezTo>
                  <a:lnTo>
                    <a:pt x="33" y="83"/>
                  </a:lnTo>
                  <a:cubicBezTo>
                    <a:pt x="33" y="78"/>
                    <a:pt x="29" y="74"/>
                    <a:pt x="25" y="73"/>
                  </a:cubicBezTo>
                  <a:lnTo>
                    <a:pt x="9" y="71"/>
                  </a:lnTo>
                  <a:lnTo>
                    <a:pt x="9" y="71"/>
                  </a:lnTo>
                  <a:cubicBezTo>
                    <a:pt x="4" y="70"/>
                    <a:pt x="0" y="65"/>
                    <a:pt x="1" y="60"/>
                  </a:cubicBezTo>
                  <a:lnTo>
                    <a:pt x="1" y="60"/>
                  </a:lnTo>
                  <a:cubicBezTo>
                    <a:pt x="2" y="55"/>
                    <a:pt x="7" y="51"/>
                    <a:pt x="13" y="52"/>
                  </a:cubicBezTo>
                  <a:lnTo>
                    <a:pt x="28" y="55"/>
                  </a:lnTo>
                  <a:lnTo>
                    <a:pt x="28" y="55"/>
                  </a:lnTo>
                  <a:cubicBezTo>
                    <a:pt x="32" y="55"/>
                    <a:pt x="37" y="52"/>
                    <a:pt x="38" y="47"/>
                  </a:cubicBezTo>
                  <a:lnTo>
                    <a:pt x="38" y="47"/>
                  </a:lnTo>
                  <a:cubicBezTo>
                    <a:pt x="42" y="33"/>
                    <a:pt x="50" y="18"/>
                    <a:pt x="59" y="6"/>
                  </a:cubicBezTo>
                  <a:lnTo>
                    <a:pt x="59" y="6"/>
                  </a:lnTo>
                  <a:cubicBezTo>
                    <a:pt x="62" y="2"/>
                    <a:pt x="67" y="0"/>
                    <a:pt x="72" y="3"/>
                  </a:cubicBezTo>
                  <a:lnTo>
                    <a:pt x="78" y="6"/>
                  </a:lnTo>
                  <a:lnTo>
                    <a:pt x="78" y="6"/>
                  </a:lnTo>
                  <a:cubicBezTo>
                    <a:pt x="82" y="10"/>
                    <a:pt x="84" y="16"/>
                    <a:pt x="80" y="21"/>
                  </a:cubicBezTo>
                  <a:lnTo>
                    <a:pt x="80" y="21"/>
                  </a:lnTo>
                  <a:cubicBezTo>
                    <a:pt x="71" y="33"/>
                    <a:pt x="65" y="46"/>
                    <a:pt x="62" y="61"/>
                  </a:cubicBezTo>
                  <a:lnTo>
                    <a:pt x="130" y="71"/>
                  </a:lnTo>
                  <a:lnTo>
                    <a:pt x="130" y="71"/>
                  </a:lnTo>
                  <a:cubicBezTo>
                    <a:pt x="142" y="48"/>
                    <a:pt x="147" y="30"/>
                    <a:pt x="168" y="18"/>
                  </a:cubicBezTo>
                  <a:lnTo>
                    <a:pt x="168" y="18"/>
                  </a:lnTo>
                  <a:cubicBezTo>
                    <a:pt x="190" y="5"/>
                    <a:pt x="224" y="14"/>
                    <a:pt x="238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FEBC1938-ED53-404D-921D-A87AC8CAB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9160" y="5836115"/>
              <a:ext cx="3398749" cy="2186050"/>
            </a:xfrm>
            <a:custGeom>
              <a:avLst/>
              <a:gdLst>
                <a:gd name="T0" fmla="*/ 3685 w 3755"/>
                <a:gd name="T1" fmla="*/ 2417 h 2418"/>
                <a:gd name="T2" fmla="*/ 70 w 3755"/>
                <a:gd name="T3" fmla="*/ 2417 h 2418"/>
                <a:gd name="T4" fmla="*/ 70 w 3755"/>
                <a:gd name="T5" fmla="*/ 2417 h 2418"/>
                <a:gd name="T6" fmla="*/ 0 w 3755"/>
                <a:gd name="T7" fmla="*/ 2348 h 2418"/>
                <a:gd name="T8" fmla="*/ 0 w 3755"/>
                <a:gd name="T9" fmla="*/ 69 h 2418"/>
                <a:gd name="T10" fmla="*/ 0 w 3755"/>
                <a:gd name="T11" fmla="*/ 69 h 2418"/>
                <a:gd name="T12" fmla="*/ 70 w 3755"/>
                <a:gd name="T13" fmla="*/ 0 h 2418"/>
                <a:gd name="T14" fmla="*/ 3685 w 3755"/>
                <a:gd name="T15" fmla="*/ 0 h 2418"/>
                <a:gd name="T16" fmla="*/ 3685 w 3755"/>
                <a:gd name="T17" fmla="*/ 0 h 2418"/>
                <a:gd name="T18" fmla="*/ 3754 w 3755"/>
                <a:gd name="T19" fmla="*/ 69 h 2418"/>
                <a:gd name="T20" fmla="*/ 3754 w 3755"/>
                <a:gd name="T21" fmla="*/ 2348 h 2418"/>
                <a:gd name="T22" fmla="*/ 3754 w 3755"/>
                <a:gd name="T23" fmla="*/ 2348 h 2418"/>
                <a:gd name="T24" fmla="*/ 3685 w 3755"/>
                <a:gd name="T25" fmla="*/ 2417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5" h="2418">
                  <a:moveTo>
                    <a:pt x="3685" y="2417"/>
                  </a:moveTo>
                  <a:lnTo>
                    <a:pt x="70" y="2417"/>
                  </a:lnTo>
                  <a:lnTo>
                    <a:pt x="70" y="2417"/>
                  </a:lnTo>
                  <a:cubicBezTo>
                    <a:pt x="31" y="2417"/>
                    <a:pt x="0" y="2386"/>
                    <a:pt x="0" y="2348"/>
                  </a:cubicBezTo>
                  <a:lnTo>
                    <a:pt x="0" y="69"/>
                  </a:lnTo>
                  <a:lnTo>
                    <a:pt x="0" y="69"/>
                  </a:lnTo>
                  <a:cubicBezTo>
                    <a:pt x="0" y="31"/>
                    <a:pt x="31" y="0"/>
                    <a:pt x="70" y="0"/>
                  </a:cubicBezTo>
                  <a:lnTo>
                    <a:pt x="3685" y="0"/>
                  </a:lnTo>
                  <a:lnTo>
                    <a:pt x="3685" y="0"/>
                  </a:lnTo>
                  <a:cubicBezTo>
                    <a:pt x="3723" y="0"/>
                    <a:pt x="3754" y="31"/>
                    <a:pt x="3754" y="69"/>
                  </a:cubicBezTo>
                  <a:lnTo>
                    <a:pt x="3754" y="2348"/>
                  </a:lnTo>
                  <a:lnTo>
                    <a:pt x="3754" y="2348"/>
                  </a:lnTo>
                  <a:cubicBezTo>
                    <a:pt x="3754" y="2386"/>
                    <a:pt x="3723" y="2417"/>
                    <a:pt x="3685" y="241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19ACD99D-DB17-4A77-9D3A-6E086F949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0747" y="5995681"/>
              <a:ext cx="3095574" cy="1870906"/>
            </a:xfrm>
            <a:custGeom>
              <a:avLst/>
              <a:gdLst>
                <a:gd name="T0" fmla="*/ 3386 w 3420"/>
                <a:gd name="T1" fmla="*/ 2065 h 2066"/>
                <a:gd name="T2" fmla="*/ 34 w 3420"/>
                <a:gd name="T3" fmla="*/ 2065 h 2066"/>
                <a:gd name="T4" fmla="*/ 34 w 3420"/>
                <a:gd name="T5" fmla="*/ 2065 h 2066"/>
                <a:gd name="T6" fmla="*/ 0 w 3420"/>
                <a:gd name="T7" fmla="*/ 2031 h 2066"/>
                <a:gd name="T8" fmla="*/ 0 w 3420"/>
                <a:gd name="T9" fmla="*/ 33 h 2066"/>
                <a:gd name="T10" fmla="*/ 0 w 3420"/>
                <a:gd name="T11" fmla="*/ 33 h 2066"/>
                <a:gd name="T12" fmla="*/ 34 w 3420"/>
                <a:gd name="T13" fmla="*/ 0 h 2066"/>
                <a:gd name="T14" fmla="*/ 3386 w 3420"/>
                <a:gd name="T15" fmla="*/ 0 h 2066"/>
                <a:gd name="T16" fmla="*/ 3386 w 3420"/>
                <a:gd name="T17" fmla="*/ 0 h 2066"/>
                <a:gd name="T18" fmla="*/ 3419 w 3420"/>
                <a:gd name="T19" fmla="*/ 33 h 2066"/>
                <a:gd name="T20" fmla="*/ 3419 w 3420"/>
                <a:gd name="T21" fmla="*/ 2031 h 2066"/>
                <a:gd name="T22" fmla="*/ 3419 w 3420"/>
                <a:gd name="T23" fmla="*/ 2031 h 2066"/>
                <a:gd name="T24" fmla="*/ 3386 w 3420"/>
                <a:gd name="T25" fmla="*/ 2065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0" h="2066">
                  <a:moveTo>
                    <a:pt x="3386" y="2065"/>
                  </a:moveTo>
                  <a:lnTo>
                    <a:pt x="34" y="2065"/>
                  </a:lnTo>
                  <a:lnTo>
                    <a:pt x="34" y="2065"/>
                  </a:lnTo>
                  <a:cubicBezTo>
                    <a:pt x="16" y="2065"/>
                    <a:pt x="0" y="2050"/>
                    <a:pt x="0" y="2031"/>
                  </a:cubicBezTo>
                  <a:lnTo>
                    <a:pt x="0" y="33"/>
                  </a:lnTo>
                  <a:lnTo>
                    <a:pt x="0" y="33"/>
                  </a:lnTo>
                  <a:cubicBezTo>
                    <a:pt x="0" y="15"/>
                    <a:pt x="16" y="0"/>
                    <a:pt x="34" y="0"/>
                  </a:cubicBezTo>
                  <a:lnTo>
                    <a:pt x="3386" y="0"/>
                  </a:lnTo>
                  <a:lnTo>
                    <a:pt x="3386" y="0"/>
                  </a:lnTo>
                  <a:cubicBezTo>
                    <a:pt x="3404" y="0"/>
                    <a:pt x="3419" y="15"/>
                    <a:pt x="3419" y="33"/>
                  </a:cubicBezTo>
                  <a:lnTo>
                    <a:pt x="3419" y="2031"/>
                  </a:lnTo>
                  <a:lnTo>
                    <a:pt x="3419" y="2031"/>
                  </a:lnTo>
                  <a:cubicBezTo>
                    <a:pt x="3419" y="2050"/>
                    <a:pt x="3404" y="2065"/>
                    <a:pt x="3386" y="20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94A7E589-A83C-482A-9116-05CEDB48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4817" y="6310822"/>
              <a:ext cx="1340352" cy="1340352"/>
            </a:xfrm>
            <a:custGeom>
              <a:avLst/>
              <a:gdLst>
                <a:gd name="T0" fmla="*/ 1482 w 1483"/>
                <a:gd name="T1" fmla="*/ 740 h 1482"/>
                <a:gd name="T2" fmla="*/ 1482 w 1483"/>
                <a:gd name="T3" fmla="*/ 740 h 1482"/>
                <a:gd name="T4" fmla="*/ 741 w 1483"/>
                <a:gd name="T5" fmla="*/ 1481 h 1482"/>
                <a:gd name="T6" fmla="*/ 741 w 1483"/>
                <a:gd name="T7" fmla="*/ 1481 h 1482"/>
                <a:gd name="T8" fmla="*/ 0 w 1483"/>
                <a:gd name="T9" fmla="*/ 740 h 1482"/>
                <a:gd name="T10" fmla="*/ 0 w 1483"/>
                <a:gd name="T11" fmla="*/ 740 h 1482"/>
                <a:gd name="T12" fmla="*/ 741 w 1483"/>
                <a:gd name="T13" fmla="*/ 0 h 1482"/>
                <a:gd name="T14" fmla="*/ 741 w 1483"/>
                <a:gd name="T15" fmla="*/ 0 h 1482"/>
                <a:gd name="T16" fmla="*/ 1482 w 1483"/>
                <a:gd name="T17" fmla="*/ 74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3" h="1482">
                  <a:moveTo>
                    <a:pt x="1482" y="740"/>
                  </a:moveTo>
                  <a:lnTo>
                    <a:pt x="1482" y="740"/>
                  </a:lnTo>
                  <a:cubicBezTo>
                    <a:pt x="1482" y="1150"/>
                    <a:pt x="1151" y="1481"/>
                    <a:pt x="741" y="1481"/>
                  </a:cubicBezTo>
                  <a:lnTo>
                    <a:pt x="741" y="1481"/>
                  </a:lnTo>
                  <a:cubicBezTo>
                    <a:pt x="332" y="1481"/>
                    <a:pt x="0" y="1150"/>
                    <a:pt x="0" y="740"/>
                  </a:cubicBezTo>
                  <a:lnTo>
                    <a:pt x="0" y="740"/>
                  </a:lnTo>
                  <a:cubicBezTo>
                    <a:pt x="0" y="332"/>
                    <a:pt x="332" y="0"/>
                    <a:pt x="741" y="0"/>
                  </a:cubicBezTo>
                  <a:lnTo>
                    <a:pt x="741" y="0"/>
                  </a:lnTo>
                  <a:cubicBezTo>
                    <a:pt x="1151" y="0"/>
                    <a:pt x="1482" y="332"/>
                    <a:pt x="1482" y="74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9CCB305A-5F03-4E9D-99B6-1BFB5A808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4817" y="6310822"/>
              <a:ext cx="1340352" cy="1340352"/>
            </a:xfrm>
            <a:custGeom>
              <a:avLst/>
              <a:gdLst>
                <a:gd name="T0" fmla="*/ 1482 w 1483"/>
                <a:gd name="T1" fmla="*/ 740 h 1482"/>
                <a:gd name="T2" fmla="*/ 1482 w 1483"/>
                <a:gd name="T3" fmla="*/ 740 h 1482"/>
                <a:gd name="T4" fmla="*/ 741 w 1483"/>
                <a:gd name="T5" fmla="*/ 1481 h 1482"/>
                <a:gd name="T6" fmla="*/ 741 w 1483"/>
                <a:gd name="T7" fmla="*/ 1481 h 1482"/>
                <a:gd name="T8" fmla="*/ 0 w 1483"/>
                <a:gd name="T9" fmla="*/ 740 h 1482"/>
                <a:gd name="T10" fmla="*/ 0 w 1483"/>
                <a:gd name="T11" fmla="*/ 740 h 1482"/>
                <a:gd name="T12" fmla="*/ 741 w 1483"/>
                <a:gd name="T13" fmla="*/ 0 h 1482"/>
                <a:gd name="T14" fmla="*/ 741 w 1483"/>
                <a:gd name="T15" fmla="*/ 0 h 1482"/>
                <a:gd name="T16" fmla="*/ 1482 w 1483"/>
                <a:gd name="T17" fmla="*/ 740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3" h="1482">
                  <a:moveTo>
                    <a:pt x="1482" y="740"/>
                  </a:moveTo>
                  <a:lnTo>
                    <a:pt x="1482" y="740"/>
                  </a:lnTo>
                  <a:cubicBezTo>
                    <a:pt x="1482" y="1150"/>
                    <a:pt x="1151" y="1481"/>
                    <a:pt x="741" y="1481"/>
                  </a:cubicBezTo>
                  <a:lnTo>
                    <a:pt x="741" y="1481"/>
                  </a:lnTo>
                  <a:cubicBezTo>
                    <a:pt x="332" y="1481"/>
                    <a:pt x="0" y="1150"/>
                    <a:pt x="0" y="740"/>
                  </a:cubicBezTo>
                  <a:lnTo>
                    <a:pt x="0" y="740"/>
                  </a:lnTo>
                  <a:cubicBezTo>
                    <a:pt x="0" y="332"/>
                    <a:pt x="332" y="0"/>
                    <a:pt x="741" y="0"/>
                  </a:cubicBezTo>
                  <a:lnTo>
                    <a:pt x="741" y="0"/>
                  </a:lnTo>
                  <a:cubicBezTo>
                    <a:pt x="1151" y="0"/>
                    <a:pt x="1482" y="332"/>
                    <a:pt x="1482" y="74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3811042D-1763-416B-BA20-E1D030E00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8535" y="6414540"/>
              <a:ext cx="1132916" cy="1132916"/>
            </a:xfrm>
            <a:custGeom>
              <a:avLst/>
              <a:gdLst>
                <a:gd name="T0" fmla="*/ 1252 w 1253"/>
                <a:gd name="T1" fmla="*/ 625 h 1252"/>
                <a:gd name="T2" fmla="*/ 1252 w 1253"/>
                <a:gd name="T3" fmla="*/ 625 h 1252"/>
                <a:gd name="T4" fmla="*/ 626 w 1253"/>
                <a:gd name="T5" fmla="*/ 1251 h 1252"/>
                <a:gd name="T6" fmla="*/ 626 w 1253"/>
                <a:gd name="T7" fmla="*/ 1251 h 1252"/>
                <a:gd name="T8" fmla="*/ 0 w 1253"/>
                <a:gd name="T9" fmla="*/ 625 h 1252"/>
                <a:gd name="T10" fmla="*/ 0 w 1253"/>
                <a:gd name="T11" fmla="*/ 625 h 1252"/>
                <a:gd name="T12" fmla="*/ 626 w 1253"/>
                <a:gd name="T13" fmla="*/ 0 h 1252"/>
                <a:gd name="T14" fmla="*/ 626 w 1253"/>
                <a:gd name="T15" fmla="*/ 0 h 1252"/>
                <a:gd name="T16" fmla="*/ 1252 w 1253"/>
                <a:gd name="T17" fmla="*/ 625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3" h="1252">
                  <a:moveTo>
                    <a:pt x="1252" y="625"/>
                  </a:moveTo>
                  <a:lnTo>
                    <a:pt x="1252" y="625"/>
                  </a:lnTo>
                  <a:cubicBezTo>
                    <a:pt x="1252" y="970"/>
                    <a:pt x="972" y="1251"/>
                    <a:pt x="626" y="1251"/>
                  </a:cubicBezTo>
                  <a:lnTo>
                    <a:pt x="626" y="1251"/>
                  </a:lnTo>
                  <a:cubicBezTo>
                    <a:pt x="280" y="1251"/>
                    <a:pt x="0" y="970"/>
                    <a:pt x="0" y="625"/>
                  </a:cubicBezTo>
                  <a:lnTo>
                    <a:pt x="0" y="625"/>
                  </a:lnTo>
                  <a:cubicBezTo>
                    <a:pt x="0" y="280"/>
                    <a:pt x="280" y="0"/>
                    <a:pt x="626" y="0"/>
                  </a:cubicBezTo>
                  <a:lnTo>
                    <a:pt x="626" y="0"/>
                  </a:lnTo>
                  <a:cubicBezTo>
                    <a:pt x="972" y="0"/>
                    <a:pt x="1252" y="280"/>
                    <a:pt x="1252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81">
              <a:extLst>
                <a:ext uri="{FF2B5EF4-FFF2-40B4-BE49-F238E27FC236}">
                  <a16:creationId xmlns:a16="http://schemas.microsoft.com/office/drawing/2014/main" id="{DD29265D-53F2-4341-9205-CF9AA8729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7666" y="6633944"/>
              <a:ext cx="494654" cy="690120"/>
            </a:xfrm>
            <a:custGeom>
              <a:avLst/>
              <a:gdLst>
                <a:gd name="T0" fmla="*/ 261 w 545"/>
                <a:gd name="T1" fmla="*/ 650 h 764"/>
                <a:gd name="T2" fmla="*/ 261 w 545"/>
                <a:gd name="T3" fmla="*/ 650 h 764"/>
                <a:gd name="T4" fmla="*/ 233 w 545"/>
                <a:gd name="T5" fmla="*/ 597 h 764"/>
                <a:gd name="T6" fmla="*/ 233 w 545"/>
                <a:gd name="T7" fmla="*/ 347 h 764"/>
                <a:gd name="T8" fmla="*/ 233 w 545"/>
                <a:gd name="T9" fmla="*/ 347 h 764"/>
                <a:gd name="T10" fmla="*/ 399 w 545"/>
                <a:gd name="T11" fmla="*/ 499 h 764"/>
                <a:gd name="T12" fmla="*/ 399 w 545"/>
                <a:gd name="T13" fmla="*/ 499 h 764"/>
                <a:gd name="T14" fmla="*/ 261 w 545"/>
                <a:gd name="T15" fmla="*/ 650 h 764"/>
                <a:gd name="T16" fmla="*/ 278 w 545"/>
                <a:gd name="T17" fmla="*/ 111 h 764"/>
                <a:gd name="T18" fmla="*/ 278 w 545"/>
                <a:gd name="T19" fmla="*/ 111 h 764"/>
                <a:gd name="T20" fmla="*/ 388 w 545"/>
                <a:gd name="T21" fmla="*/ 219 h 764"/>
                <a:gd name="T22" fmla="*/ 388 w 545"/>
                <a:gd name="T23" fmla="*/ 219 h 764"/>
                <a:gd name="T24" fmla="*/ 233 w 545"/>
                <a:gd name="T25" fmla="*/ 316 h 764"/>
                <a:gd name="T26" fmla="*/ 233 w 545"/>
                <a:gd name="T27" fmla="*/ 170 h 764"/>
                <a:gd name="T28" fmla="*/ 233 w 545"/>
                <a:gd name="T29" fmla="*/ 170 h 764"/>
                <a:gd name="T30" fmla="*/ 278 w 545"/>
                <a:gd name="T31" fmla="*/ 111 h 764"/>
                <a:gd name="T32" fmla="*/ 544 w 545"/>
                <a:gd name="T33" fmla="*/ 501 h 764"/>
                <a:gd name="T34" fmla="*/ 544 w 545"/>
                <a:gd name="T35" fmla="*/ 501 h 764"/>
                <a:gd name="T36" fmla="*/ 385 w 545"/>
                <a:gd name="T37" fmla="*/ 335 h 764"/>
                <a:gd name="T38" fmla="*/ 385 w 545"/>
                <a:gd name="T39" fmla="*/ 335 h 764"/>
                <a:gd name="T40" fmla="*/ 499 w 545"/>
                <a:gd name="T41" fmla="*/ 221 h 764"/>
                <a:gd name="T42" fmla="*/ 499 w 545"/>
                <a:gd name="T43" fmla="*/ 221 h 764"/>
                <a:gd name="T44" fmla="*/ 355 w 545"/>
                <a:gd name="T45" fmla="*/ 97 h 764"/>
                <a:gd name="T46" fmla="*/ 355 w 545"/>
                <a:gd name="T47" fmla="*/ 0 h 764"/>
                <a:gd name="T48" fmla="*/ 311 w 545"/>
                <a:gd name="T49" fmla="*/ 0 h 764"/>
                <a:gd name="T50" fmla="*/ 311 w 545"/>
                <a:gd name="T51" fmla="*/ 92 h 764"/>
                <a:gd name="T52" fmla="*/ 311 w 545"/>
                <a:gd name="T53" fmla="*/ 92 h 764"/>
                <a:gd name="T54" fmla="*/ 289 w 545"/>
                <a:gd name="T55" fmla="*/ 91 h 764"/>
                <a:gd name="T56" fmla="*/ 233 w 545"/>
                <a:gd name="T57" fmla="*/ 91 h 764"/>
                <a:gd name="T58" fmla="*/ 233 w 545"/>
                <a:gd name="T59" fmla="*/ 0 h 764"/>
                <a:gd name="T60" fmla="*/ 189 w 545"/>
                <a:gd name="T61" fmla="*/ 0 h 764"/>
                <a:gd name="T62" fmla="*/ 189 w 545"/>
                <a:gd name="T63" fmla="*/ 91 h 764"/>
                <a:gd name="T64" fmla="*/ 50 w 545"/>
                <a:gd name="T65" fmla="*/ 91 h 764"/>
                <a:gd name="T66" fmla="*/ 0 w 545"/>
                <a:gd name="T67" fmla="*/ 91 h 764"/>
                <a:gd name="T68" fmla="*/ 0 w 545"/>
                <a:gd name="T69" fmla="*/ 144 h 764"/>
                <a:gd name="T70" fmla="*/ 87 w 545"/>
                <a:gd name="T71" fmla="*/ 144 h 764"/>
                <a:gd name="T72" fmla="*/ 87 w 545"/>
                <a:gd name="T73" fmla="*/ 144 h 764"/>
                <a:gd name="T74" fmla="*/ 90 w 545"/>
                <a:gd name="T75" fmla="*/ 160 h 764"/>
                <a:gd name="T76" fmla="*/ 90 w 545"/>
                <a:gd name="T77" fmla="*/ 608 h 764"/>
                <a:gd name="T78" fmla="*/ 90 w 545"/>
                <a:gd name="T79" fmla="*/ 608 h 764"/>
                <a:gd name="T80" fmla="*/ 87 w 545"/>
                <a:gd name="T81" fmla="*/ 624 h 764"/>
                <a:gd name="T82" fmla="*/ 0 w 545"/>
                <a:gd name="T83" fmla="*/ 624 h 764"/>
                <a:gd name="T84" fmla="*/ 0 w 545"/>
                <a:gd name="T85" fmla="*/ 677 h 764"/>
                <a:gd name="T86" fmla="*/ 189 w 545"/>
                <a:gd name="T87" fmla="*/ 677 h 764"/>
                <a:gd name="T88" fmla="*/ 189 w 545"/>
                <a:gd name="T89" fmla="*/ 763 h 764"/>
                <a:gd name="T90" fmla="*/ 233 w 545"/>
                <a:gd name="T91" fmla="*/ 763 h 764"/>
                <a:gd name="T92" fmla="*/ 233 w 545"/>
                <a:gd name="T93" fmla="*/ 676 h 764"/>
                <a:gd name="T94" fmla="*/ 233 w 545"/>
                <a:gd name="T95" fmla="*/ 676 h 764"/>
                <a:gd name="T96" fmla="*/ 281 w 545"/>
                <a:gd name="T97" fmla="*/ 676 h 764"/>
                <a:gd name="T98" fmla="*/ 281 w 545"/>
                <a:gd name="T99" fmla="*/ 676 h 764"/>
                <a:gd name="T100" fmla="*/ 311 w 545"/>
                <a:gd name="T101" fmla="*/ 675 h 764"/>
                <a:gd name="T102" fmla="*/ 311 w 545"/>
                <a:gd name="T103" fmla="*/ 763 h 764"/>
                <a:gd name="T104" fmla="*/ 355 w 545"/>
                <a:gd name="T105" fmla="*/ 763 h 764"/>
                <a:gd name="T106" fmla="*/ 355 w 545"/>
                <a:gd name="T107" fmla="*/ 671 h 764"/>
                <a:gd name="T108" fmla="*/ 355 w 545"/>
                <a:gd name="T109" fmla="*/ 671 h 764"/>
                <a:gd name="T110" fmla="*/ 544 w 545"/>
                <a:gd name="T111" fmla="*/ 501 h 764"/>
                <a:gd name="T112" fmla="*/ 278 w 545"/>
                <a:gd name="T113" fmla="*/ 111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5" h="764">
                  <a:moveTo>
                    <a:pt x="261" y="650"/>
                  </a:moveTo>
                  <a:lnTo>
                    <a:pt x="261" y="650"/>
                  </a:lnTo>
                  <a:cubicBezTo>
                    <a:pt x="233" y="650"/>
                    <a:pt x="233" y="627"/>
                    <a:pt x="233" y="597"/>
                  </a:cubicBezTo>
                  <a:lnTo>
                    <a:pt x="233" y="347"/>
                  </a:lnTo>
                  <a:lnTo>
                    <a:pt x="233" y="347"/>
                  </a:lnTo>
                  <a:cubicBezTo>
                    <a:pt x="379" y="347"/>
                    <a:pt x="399" y="415"/>
                    <a:pt x="399" y="499"/>
                  </a:cubicBezTo>
                  <a:lnTo>
                    <a:pt x="399" y="499"/>
                  </a:lnTo>
                  <a:cubicBezTo>
                    <a:pt x="399" y="582"/>
                    <a:pt x="356" y="650"/>
                    <a:pt x="261" y="650"/>
                  </a:cubicBezTo>
                  <a:close/>
                  <a:moveTo>
                    <a:pt x="278" y="111"/>
                  </a:moveTo>
                  <a:lnTo>
                    <a:pt x="278" y="111"/>
                  </a:lnTo>
                  <a:cubicBezTo>
                    <a:pt x="366" y="111"/>
                    <a:pt x="388" y="157"/>
                    <a:pt x="388" y="219"/>
                  </a:cubicBezTo>
                  <a:lnTo>
                    <a:pt x="388" y="219"/>
                  </a:lnTo>
                  <a:cubicBezTo>
                    <a:pt x="388" y="301"/>
                    <a:pt x="298" y="316"/>
                    <a:pt x="233" y="316"/>
                  </a:cubicBezTo>
                  <a:lnTo>
                    <a:pt x="233" y="170"/>
                  </a:lnTo>
                  <a:lnTo>
                    <a:pt x="233" y="170"/>
                  </a:lnTo>
                  <a:cubicBezTo>
                    <a:pt x="235" y="124"/>
                    <a:pt x="255" y="111"/>
                    <a:pt x="278" y="111"/>
                  </a:cubicBezTo>
                  <a:lnTo>
                    <a:pt x="544" y="501"/>
                  </a:lnTo>
                  <a:lnTo>
                    <a:pt x="544" y="501"/>
                  </a:lnTo>
                  <a:cubicBezTo>
                    <a:pt x="544" y="424"/>
                    <a:pt x="493" y="359"/>
                    <a:pt x="385" y="335"/>
                  </a:cubicBezTo>
                  <a:lnTo>
                    <a:pt x="385" y="335"/>
                  </a:lnTo>
                  <a:cubicBezTo>
                    <a:pt x="472" y="317"/>
                    <a:pt x="499" y="274"/>
                    <a:pt x="499" y="221"/>
                  </a:cubicBezTo>
                  <a:lnTo>
                    <a:pt x="499" y="221"/>
                  </a:lnTo>
                  <a:cubicBezTo>
                    <a:pt x="499" y="162"/>
                    <a:pt x="442" y="114"/>
                    <a:pt x="355" y="97"/>
                  </a:cubicBezTo>
                  <a:lnTo>
                    <a:pt x="355" y="0"/>
                  </a:lnTo>
                  <a:lnTo>
                    <a:pt x="311" y="0"/>
                  </a:lnTo>
                  <a:lnTo>
                    <a:pt x="311" y="92"/>
                  </a:lnTo>
                  <a:lnTo>
                    <a:pt x="311" y="92"/>
                  </a:lnTo>
                  <a:cubicBezTo>
                    <a:pt x="304" y="91"/>
                    <a:pt x="296" y="91"/>
                    <a:pt x="289" y="91"/>
                  </a:cubicBezTo>
                  <a:lnTo>
                    <a:pt x="233" y="91"/>
                  </a:lnTo>
                  <a:lnTo>
                    <a:pt x="233" y="0"/>
                  </a:lnTo>
                  <a:lnTo>
                    <a:pt x="189" y="0"/>
                  </a:lnTo>
                  <a:lnTo>
                    <a:pt x="189" y="91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144"/>
                  </a:lnTo>
                  <a:lnTo>
                    <a:pt x="87" y="144"/>
                  </a:lnTo>
                  <a:lnTo>
                    <a:pt x="87" y="144"/>
                  </a:lnTo>
                  <a:cubicBezTo>
                    <a:pt x="88" y="148"/>
                    <a:pt x="89" y="154"/>
                    <a:pt x="90" y="160"/>
                  </a:cubicBezTo>
                  <a:lnTo>
                    <a:pt x="90" y="608"/>
                  </a:lnTo>
                  <a:lnTo>
                    <a:pt x="90" y="608"/>
                  </a:lnTo>
                  <a:cubicBezTo>
                    <a:pt x="89" y="613"/>
                    <a:pt x="88" y="619"/>
                    <a:pt x="87" y="624"/>
                  </a:cubicBezTo>
                  <a:lnTo>
                    <a:pt x="0" y="624"/>
                  </a:lnTo>
                  <a:lnTo>
                    <a:pt x="0" y="677"/>
                  </a:lnTo>
                  <a:lnTo>
                    <a:pt x="189" y="677"/>
                  </a:lnTo>
                  <a:lnTo>
                    <a:pt x="189" y="763"/>
                  </a:lnTo>
                  <a:lnTo>
                    <a:pt x="233" y="763"/>
                  </a:lnTo>
                  <a:lnTo>
                    <a:pt x="233" y="676"/>
                  </a:lnTo>
                  <a:lnTo>
                    <a:pt x="233" y="676"/>
                  </a:lnTo>
                  <a:cubicBezTo>
                    <a:pt x="261" y="676"/>
                    <a:pt x="280" y="676"/>
                    <a:pt x="281" y="676"/>
                  </a:cubicBezTo>
                  <a:lnTo>
                    <a:pt x="281" y="676"/>
                  </a:lnTo>
                  <a:cubicBezTo>
                    <a:pt x="292" y="676"/>
                    <a:pt x="301" y="675"/>
                    <a:pt x="311" y="675"/>
                  </a:cubicBezTo>
                  <a:lnTo>
                    <a:pt x="311" y="763"/>
                  </a:lnTo>
                  <a:lnTo>
                    <a:pt x="355" y="763"/>
                  </a:lnTo>
                  <a:lnTo>
                    <a:pt x="355" y="671"/>
                  </a:lnTo>
                  <a:lnTo>
                    <a:pt x="355" y="671"/>
                  </a:lnTo>
                  <a:cubicBezTo>
                    <a:pt x="491" y="653"/>
                    <a:pt x="544" y="583"/>
                    <a:pt x="544" y="501"/>
                  </a:cubicBezTo>
                  <a:lnTo>
                    <a:pt x="278" y="1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82">
              <a:extLst>
                <a:ext uri="{FF2B5EF4-FFF2-40B4-BE49-F238E27FC236}">
                  <a16:creationId xmlns:a16="http://schemas.microsoft.com/office/drawing/2014/main" id="{DBC9E5C2-D047-45CB-9280-1E2D8723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2065" y="6606018"/>
              <a:ext cx="131640" cy="905537"/>
            </a:xfrm>
            <a:custGeom>
              <a:avLst/>
              <a:gdLst>
                <a:gd name="T0" fmla="*/ 145 w 146"/>
                <a:gd name="T1" fmla="*/ 1000 h 1001"/>
                <a:gd name="T2" fmla="*/ 0 w 146"/>
                <a:gd name="T3" fmla="*/ 1000 h 1001"/>
                <a:gd name="T4" fmla="*/ 0 w 146"/>
                <a:gd name="T5" fmla="*/ 0 h 1001"/>
                <a:gd name="T6" fmla="*/ 145 w 146"/>
                <a:gd name="T7" fmla="*/ 0 h 1001"/>
                <a:gd name="T8" fmla="*/ 145 w 146"/>
                <a:gd name="T9" fmla="*/ 1000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001">
                  <a:moveTo>
                    <a:pt x="145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100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83">
              <a:extLst>
                <a:ext uri="{FF2B5EF4-FFF2-40B4-BE49-F238E27FC236}">
                  <a16:creationId xmlns:a16="http://schemas.microsoft.com/office/drawing/2014/main" id="{84F457C9-9472-46DE-A66A-2CC0B0F4B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261" y="6885258"/>
              <a:ext cx="131640" cy="626297"/>
            </a:xfrm>
            <a:custGeom>
              <a:avLst/>
              <a:gdLst>
                <a:gd name="T0" fmla="*/ 145 w 146"/>
                <a:gd name="T1" fmla="*/ 693 h 694"/>
                <a:gd name="T2" fmla="*/ 0 w 146"/>
                <a:gd name="T3" fmla="*/ 693 h 694"/>
                <a:gd name="T4" fmla="*/ 0 w 146"/>
                <a:gd name="T5" fmla="*/ 0 h 694"/>
                <a:gd name="T6" fmla="*/ 145 w 146"/>
                <a:gd name="T7" fmla="*/ 0 h 694"/>
                <a:gd name="T8" fmla="*/ 145 w 146"/>
                <a:gd name="T9" fmla="*/ 693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694">
                  <a:moveTo>
                    <a:pt x="145" y="693"/>
                  </a:moveTo>
                  <a:lnTo>
                    <a:pt x="0" y="693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69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53A44DB1-A28E-460B-9864-3B558705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2458" y="6498313"/>
              <a:ext cx="131640" cy="1013242"/>
            </a:xfrm>
            <a:custGeom>
              <a:avLst/>
              <a:gdLst>
                <a:gd name="T0" fmla="*/ 145 w 146"/>
                <a:gd name="T1" fmla="*/ 1119 h 1120"/>
                <a:gd name="T2" fmla="*/ 0 w 146"/>
                <a:gd name="T3" fmla="*/ 1119 h 1120"/>
                <a:gd name="T4" fmla="*/ 0 w 146"/>
                <a:gd name="T5" fmla="*/ 0 h 1120"/>
                <a:gd name="T6" fmla="*/ 145 w 146"/>
                <a:gd name="T7" fmla="*/ 0 h 1120"/>
                <a:gd name="T8" fmla="*/ 145 w 146"/>
                <a:gd name="T9" fmla="*/ 1119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120">
                  <a:moveTo>
                    <a:pt x="14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1119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33E6A0D3-F25E-456A-950E-EDA74F3D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7654" y="7156520"/>
              <a:ext cx="131640" cy="355035"/>
            </a:xfrm>
            <a:custGeom>
              <a:avLst/>
              <a:gdLst>
                <a:gd name="T0" fmla="*/ 145 w 146"/>
                <a:gd name="T1" fmla="*/ 393 h 394"/>
                <a:gd name="T2" fmla="*/ 0 w 146"/>
                <a:gd name="T3" fmla="*/ 393 h 394"/>
                <a:gd name="T4" fmla="*/ 0 w 146"/>
                <a:gd name="T5" fmla="*/ 0 h 394"/>
                <a:gd name="T6" fmla="*/ 145 w 146"/>
                <a:gd name="T7" fmla="*/ 0 h 394"/>
                <a:gd name="T8" fmla="*/ 145 w 146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394">
                  <a:moveTo>
                    <a:pt x="145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5" y="393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2EDA80-9B04-43A0-96DC-C06D7E79078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7C56C5-A760-4372-9872-33B270F10737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347E7-EEFD-4EDD-A623-26629207C52E}"/>
              </a:ext>
            </a:extLst>
          </p:cNvPr>
          <p:cNvSpPr txBox="1"/>
          <p:nvPr/>
        </p:nvSpPr>
        <p:spPr>
          <a:xfrm>
            <a:off x="9462770" y="10474718"/>
            <a:ext cx="54521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F891F2-E32B-4AA3-A44B-88D85B361CDA}"/>
              </a:ext>
            </a:extLst>
          </p:cNvPr>
          <p:cNvSpPr txBox="1"/>
          <p:nvPr/>
        </p:nvSpPr>
        <p:spPr>
          <a:xfrm>
            <a:off x="9462770" y="11161140"/>
            <a:ext cx="545211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98F77-0BEA-465F-B69D-D9BA5ACB750C}"/>
              </a:ext>
            </a:extLst>
          </p:cNvPr>
          <p:cNvSpPr txBox="1"/>
          <p:nvPr/>
        </p:nvSpPr>
        <p:spPr>
          <a:xfrm>
            <a:off x="2885186" y="10474718"/>
            <a:ext cx="54521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479815-47A0-463C-9C22-3E86A9905D99}"/>
              </a:ext>
            </a:extLst>
          </p:cNvPr>
          <p:cNvSpPr txBox="1"/>
          <p:nvPr/>
        </p:nvSpPr>
        <p:spPr>
          <a:xfrm>
            <a:off x="2885186" y="11161140"/>
            <a:ext cx="545211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F31E21-22CC-4D99-ACE1-BFE5E1461EA9}"/>
              </a:ext>
            </a:extLst>
          </p:cNvPr>
          <p:cNvSpPr txBox="1"/>
          <p:nvPr/>
        </p:nvSpPr>
        <p:spPr>
          <a:xfrm>
            <a:off x="16040356" y="10474718"/>
            <a:ext cx="545210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D8ED0A-A6DF-4F6F-9DDA-6F3DFF395CD3}"/>
              </a:ext>
            </a:extLst>
          </p:cNvPr>
          <p:cNvSpPr txBox="1"/>
          <p:nvPr/>
        </p:nvSpPr>
        <p:spPr>
          <a:xfrm>
            <a:off x="16040356" y="11161140"/>
            <a:ext cx="545211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B1B61A-4091-42EA-8EED-88F7E77F5D07}"/>
              </a:ext>
            </a:extLst>
          </p:cNvPr>
          <p:cNvGrpSpPr/>
          <p:nvPr/>
        </p:nvGrpSpPr>
        <p:grpSpPr>
          <a:xfrm>
            <a:off x="13213666" y="4006878"/>
            <a:ext cx="8782948" cy="8245296"/>
            <a:chOff x="13213666" y="4006878"/>
            <a:chExt cx="8782948" cy="8245296"/>
          </a:xfrm>
        </p:grpSpPr>
        <p:sp>
          <p:nvSpPr>
            <p:cNvPr id="109" name="Freeform 2">
              <a:extLst>
                <a:ext uri="{FF2B5EF4-FFF2-40B4-BE49-F238E27FC236}">
                  <a16:creationId xmlns:a16="http://schemas.microsoft.com/office/drawing/2014/main" id="{C49F5B88-67B7-425D-8865-82E793470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0740" y="8990946"/>
              <a:ext cx="2751047" cy="1769932"/>
            </a:xfrm>
            <a:custGeom>
              <a:avLst/>
              <a:gdLst>
                <a:gd name="T0" fmla="*/ 132 w 3093"/>
                <a:gd name="T1" fmla="*/ 719 h 1990"/>
                <a:gd name="T2" fmla="*/ 2610 w 3093"/>
                <a:gd name="T3" fmla="*/ 24 h 1990"/>
                <a:gd name="T4" fmla="*/ 2610 w 3093"/>
                <a:gd name="T5" fmla="*/ 24 h 1990"/>
                <a:gd name="T6" fmla="*/ 2803 w 3093"/>
                <a:gd name="T7" fmla="*/ 132 h 1990"/>
                <a:gd name="T8" fmla="*/ 3069 w 3093"/>
                <a:gd name="T9" fmla="*/ 1076 h 1990"/>
                <a:gd name="T10" fmla="*/ 3069 w 3093"/>
                <a:gd name="T11" fmla="*/ 1076 h 1990"/>
                <a:gd name="T12" fmla="*/ 2960 w 3093"/>
                <a:gd name="T13" fmla="*/ 1269 h 1990"/>
                <a:gd name="T14" fmla="*/ 482 w 3093"/>
                <a:gd name="T15" fmla="*/ 1966 h 1990"/>
                <a:gd name="T16" fmla="*/ 482 w 3093"/>
                <a:gd name="T17" fmla="*/ 1966 h 1990"/>
                <a:gd name="T18" fmla="*/ 289 w 3093"/>
                <a:gd name="T19" fmla="*/ 1857 h 1990"/>
                <a:gd name="T20" fmla="*/ 23 w 3093"/>
                <a:gd name="T21" fmla="*/ 912 h 1990"/>
                <a:gd name="T22" fmla="*/ 23 w 3093"/>
                <a:gd name="T23" fmla="*/ 912 h 1990"/>
                <a:gd name="T24" fmla="*/ 132 w 3093"/>
                <a:gd name="T25" fmla="*/ 719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3" h="1990">
                  <a:moveTo>
                    <a:pt x="132" y="719"/>
                  </a:moveTo>
                  <a:lnTo>
                    <a:pt x="2610" y="24"/>
                  </a:lnTo>
                  <a:lnTo>
                    <a:pt x="2610" y="24"/>
                  </a:lnTo>
                  <a:cubicBezTo>
                    <a:pt x="2694" y="0"/>
                    <a:pt x="2780" y="49"/>
                    <a:pt x="2803" y="132"/>
                  </a:cubicBezTo>
                  <a:lnTo>
                    <a:pt x="3069" y="1076"/>
                  </a:lnTo>
                  <a:lnTo>
                    <a:pt x="3069" y="1076"/>
                  </a:lnTo>
                  <a:cubicBezTo>
                    <a:pt x="3092" y="1160"/>
                    <a:pt x="3043" y="1246"/>
                    <a:pt x="2960" y="1269"/>
                  </a:cubicBezTo>
                  <a:lnTo>
                    <a:pt x="482" y="1966"/>
                  </a:lnTo>
                  <a:lnTo>
                    <a:pt x="482" y="1966"/>
                  </a:lnTo>
                  <a:cubicBezTo>
                    <a:pt x="398" y="1989"/>
                    <a:pt x="312" y="1940"/>
                    <a:pt x="289" y="1857"/>
                  </a:cubicBezTo>
                  <a:lnTo>
                    <a:pt x="23" y="912"/>
                  </a:lnTo>
                  <a:lnTo>
                    <a:pt x="23" y="912"/>
                  </a:lnTo>
                  <a:cubicBezTo>
                    <a:pt x="0" y="829"/>
                    <a:pt x="49" y="743"/>
                    <a:pt x="132" y="7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3">
              <a:extLst>
                <a:ext uri="{FF2B5EF4-FFF2-40B4-BE49-F238E27FC236}">
                  <a16:creationId xmlns:a16="http://schemas.microsoft.com/office/drawing/2014/main" id="{3AE5258D-3A5B-40AC-8EEC-0E91DA6D9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0740" y="8990946"/>
              <a:ext cx="2751047" cy="1769932"/>
            </a:xfrm>
            <a:custGeom>
              <a:avLst/>
              <a:gdLst>
                <a:gd name="T0" fmla="*/ 132 w 3093"/>
                <a:gd name="T1" fmla="*/ 719 h 1990"/>
                <a:gd name="T2" fmla="*/ 2610 w 3093"/>
                <a:gd name="T3" fmla="*/ 24 h 1990"/>
                <a:gd name="T4" fmla="*/ 2610 w 3093"/>
                <a:gd name="T5" fmla="*/ 24 h 1990"/>
                <a:gd name="T6" fmla="*/ 2803 w 3093"/>
                <a:gd name="T7" fmla="*/ 132 h 1990"/>
                <a:gd name="T8" fmla="*/ 3069 w 3093"/>
                <a:gd name="T9" fmla="*/ 1076 h 1990"/>
                <a:gd name="T10" fmla="*/ 3069 w 3093"/>
                <a:gd name="T11" fmla="*/ 1076 h 1990"/>
                <a:gd name="T12" fmla="*/ 2960 w 3093"/>
                <a:gd name="T13" fmla="*/ 1269 h 1990"/>
                <a:gd name="T14" fmla="*/ 482 w 3093"/>
                <a:gd name="T15" fmla="*/ 1966 h 1990"/>
                <a:gd name="T16" fmla="*/ 482 w 3093"/>
                <a:gd name="T17" fmla="*/ 1966 h 1990"/>
                <a:gd name="T18" fmla="*/ 289 w 3093"/>
                <a:gd name="T19" fmla="*/ 1857 h 1990"/>
                <a:gd name="T20" fmla="*/ 23 w 3093"/>
                <a:gd name="T21" fmla="*/ 912 h 1990"/>
                <a:gd name="T22" fmla="*/ 23 w 3093"/>
                <a:gd name="T23" fmla="*/ 912 h 1990"/>
                <a:gd name="T24" fmla="*/ 132 w 3093"/>
                <a:gd name="T25" fmla="*/ 719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93" h="1990">
                  <a:moveTo>
                    <a:pt x="132" y="719"/>
                  </a:moveTo>
                  <a:lnTo>
                    <a:pt x="2610" y="24"/>
                  </a:lnTo>
                  <a:lnTo>
                    <a:pt x="2610" y="24"/>
                  </a:lnTo>
                  <a:cubicBezTo>
                    <a:pt x="2694" y="0"/>
                    <a:pt x="2780" y="49"/>
                    <a:pt x="2803" y="132"/>
                  </a:cubicBezTo>
                  <a:lnTo>
                    <a:pt x="3069" y="1076"/>
                  </a:lnTo>
                  <a:lnTo>
                    <a:pt x="3069" y="1076"/>
                  </a:lnTo>
                  <a:cubicBezTo>
                    <a:pt x="3092" y="1160"/>
                    <a:pt x="3043" y="1246"/>
                    <a:pt x="2960" y="1269"/>
                  </a:cubicBezTo>
                  <a:lnTo>
                    <a:pt x="482" y="1966"/>
                  </a:lnTo>
                  <a:lnTo>
                    <a:pt x="482" y="1966"/>
                  </a:lnTo>
                  <a:cubicBezTo>
                    <a:pt x="398" y="1989"/>
                    <a:pt x="312" y="1940"/>
                    <a:pt x="289" y="1857"/>
                  </a:cubicBezTo>
                  <a:lnTo>
                    <a:pt x="23" y="912"/>
                  </a:lnTo>
                  <a:lnTo>
                    <a:pt x="23" y="912"/>
                  </a:lnTo>
                  <a:cubicBezTo>
                    <a:pt x="0" y="829"/>
                    <a:pt x="49" y="743"/>
                    <a:pt x="132" y="719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4">
              <a:extLst>
                <a:ext uri="{FF2B5EF4-FFF2-40B4-BE49-F238E27FC236}">
                  <a16:creationId xmlns:a16="http://schemas.microsoft.com/office/drawing/2014/main" id="{76D7A6D2-D7D3-4023-9F0A-CA4D732EE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2891" y="8983097"/>
              <a:ext cx="2766745" cy="1785630"/>
            </a:xfrm>
            <a:custGeom>
              <a:avLst/>
              <a:gdLst>
                <a:gd name="T0" fmla="*/ 207 w 3108"/>
                <a:gd name="T1" fmla="*/ 1119 h 2005"/>
                <a:gd name="T2" fmla="*/ 207 w 3108"/>
                <a:gd name="T3" fmla="*/ 1119 h 2005"/>
                <a:gd name="T4" fmla="*/ 406 w 3108"/>
                <a:gd name="T5" fmla="*/ 764 h 2005"/>
                <a:gd name="T6" fmla="*/ 2408 w 3108"/>
                <a:gd name="T7" fmla="*/ 202 h 2005"/>
                <a:gd name="T8" fmla="*/ 2408 w 3108"/>
                <a:gd name="T9" fmla="*/ 202 h 2005"/>
                <a:gd name="T10" fmla="*/ 2762 w 3108"/>
                <a:gd name="T11" fmla="*/ 402 h 2005"/>
                <a:gd name="T12" fmla="*/ 2899 w 3108"/>
                <a:gd name="T13" fmla="*/ 886 h 2005"/>
                <a:gd name="T14" fmla="*/ 2899 w 3108"/>
                <a:gd name="T15" fmla="*/ 886 h 2005"/>
                <a:gd name="T16" fmla="*/ 2699 w 3108"/>
                <a:gd name="T17" fmla="*/ 1241 h 2005"/>
                <a:gd name="T18" fmla="*/ 698 w 3108"/>
                <a:gd name="T19" fmla="*/ 1802 h 2005"/>
                <a:gd name="T20" fmla="*/ 698 w 3108"/>
                <a:gd name="T21" fmla="*/ 1802 h 2005"/>
                <a:gd name="T22" fmla="*/ 344 w 3108"/>
                <a:gd name="T23" fmla="*/ 1603 h 2005"/>
                <a:gd name="T24" fmla="*/ 207 w 3108"/>
                <a:gd name="T25" fmla="*/ 1119 h 2005"/>
                <a:gd name="T26" fmla="*/ 3093 w 3108"/>
                <a:gd name="T27" fmla="*/ 1146 h 2005"/>
                <a:gd name="T28" fmla="*/ 2793 w 3108"/>
                <a:gd name="T29" fmla="*/ 78 h 2005"/>
                <a:gd name="T30" fmla="*/ 2793 w 3108"/>
                <a:gd name="T31" fmla="*/ 78 h 2005"/>
                <a:gd name="T32" fmla="*/ 2679 w 3108"/>
                <a:gd name="T33" fmla="*/ 14 h 2005"/>
                <a:gd name="T34" fmla="*/ 76 w 3108"/>
                <a:gd name="T35" fmla="*/ 745 h 2005"/>
                <a:gd name="T36" fmla="*/ 76 w 3108"/>
                <a:gd name="T37" fmla="*/ 745 h 2005"/>
                <a:gd name="T38" fmla="*/ 13 w 3108"/>
                <a:gd name="T39" fmla="*/ 858 h 2005"/>
                <a:gd name="T40" fmla="*/ 313 w 3108"/>
                <a:gd name="T41" fmla="*/ 1927 h 2005"/>
                <a:gd name="T42" fmla="*/ 313 w 3108"/>
                <a:gd name="T43" fmla="*/ 1927 h 2005"/>
                <a:gd name="T44" fmla="*/ 427 w 3108"/>
                <a:gd name="T45" fmla="*/ 1991 h 2005"/>
                <a:gd name="T46" fmla="*/ 3030 w 3108"/>
                <a:gd name="T47" fmla="*/ 1260 h 2005"/>
                <a:gd name="T48" fmla="*/ 3030 w 3108"/>
                <a:gd name="T49" fmla="*/ 1260 h 2005"/>
                <a:gd name="T50" fmla="*/ 3093 w 3108"/>
                <a:gd name="T51" fmla="*/ 1146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08" h="2005">
                  <a:moveTo>
                    <a:pt x="207" y="1119"/>
                  </a:moveTo>
                  <a:lnTo>
                    <a:pt x="207" y="1119"/>
                  </a:lnTo>
                  <a:cubicBezTo>
                    <a:pt x="360" y="1075"/>
                    <a:pt x="450" y="917"/>
                    <a:pt x="406" y="764"/>
                  </a:cubicBezTo>
                  <a:lnTo>
                    <a:pt x="2408" y="202"/>
                  </a:lnTo>
                  <a:lnTo>
                    <a:pt x="2408" y="202"/>
                  </a:lnTo>
                  <a:cubicBezTo>
                    <a:pt x="2451" y="355"/>
                    <a:pt x="2610" y="444"/>
                    <a:pt x="2762" y="402"/>
                  </a:cubicBezTo>
                  <a:lnTo>
                    <a:pt x="2899" y="886"/>
                  </a:lnTo>
                  <a:lnTo>
                    <a:pt x="2899" y="886"/>
                  </a:lnTo>
                  <a:cubicBezTo>
                    <a:pt x="2746" y="929"/>
                    <a:pt x="2656" y="1087"/>
                    <a:pt x="2699" y="1241"/>
                  </a:cubicBezTo>
                  <a:lnTo>
                    <a:pt x="698" y="1802"/>
                  </a:lnTo>
                  <a:lnTo>
                    <a:pt x="698" y="1802"/>
                  </a:lnTo>
                  <a:cubicBezTo>
                    <a:pt x="655" y="1650"/>
                    <a:pt x="496" y="1561"/>
                    <a:pt x="344" y="1603"/>
                  </a:cubicBezTo>
                  <a:lnTo>
                    <a:pt x="207" y="1119"/>
                  </a:lnTo>
                  <a:close/>
                  <a:moveTo>
                    <a:pt x="3093" y="1146"/>
                  </a:moveTo>
                  <a:lnTo>
                    <a:pt x="2793" y="78"/>
                  </a:lnTo>
                  <a:lnTo>
                    <a:pt x="2793" y="78"/>
                  </a:lnTo>
                  <a:cubicBezTo>
                    <a:pt x="2779" y="29"/>
                    <a:pt x="2728" y="0"/>
                    <a:pt x="2679" y="14"/>
                  </a:cubicBezTo>
                  <a:lnTo>
                    <a:pt x="76" y="745"/>
                  </a:lnTo>
                  <a:lnTo>
                    <a:pt x="76" y="745"/>
                  </a:lnTo>
                  <a:cubicBezTo>
                    <a:pt x="28" y="758"/>
                    <a:pt x="0" y="809"/>
                    <a:pt x="13" y="858"/>
                  </a:cubicBezTo>
                  <a:lnTo>
                    <a:pt x="313" y="1927"/>
                  </a:lnTo>
                  <a:lnTo>
                    <a:pt x="313" y="1927"/>
                  </a:lnTo>
                  <a:cubicBezTo>
                    <a:pt x="326" y="1976"/>
                    <a:pt x="378" y="2004"/>
                    <a:pt x="427" y="1991"/>
                  </a:cubicBezTo>
                  <a:lnTo>
                    <a:pt x="3030" y="1260"/>
                  </a:lnTo>
                  <a:lnTo>
                    <a:pt x="3030" y="1260"/>
                  </a:lnTo>
                  <a:cubicBezTo>
                    <a:pt x="3078" y="1247"/>
                    <a:pt x="3107" y="1195"/>
                    <a:pt x="3093" y="1146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80F92C88-0484-45FB-AF23-2EF54E964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6798" y="9532522"/>
              <a:ext cx="682857" cy="682857"/>
            </a:xfrm>
            <a:custGeom>
              <a:avLst/>
              <a:gdLst>
                <a:gd name="T0" fmla="*/ 51 w 766"/>
                <a:gd name="T1" fmla="*/ 475 h 766"/>
                <a:gd name="T2" fmla="*/ 51 w 766"/>
                <a:gd name="T3" fmla="*/ 475 h 766"/>
                <a:gd name="T4" fmla="*/ 289 w 766"/>
                <a:gd name="T5" fmla="*/ 51 h 766"/>
                <a:gd name="T6" fmla="*/ 289 w 766"/>
                <a:gd name="T7" fmla="*/ 51 h 766"/>
                <a:gd name="T8" fmla="*/ 713 w 766"/>
                <a:gd name="T9" fmla="*/ 289 h 766"/>
                <a:gd name="T10" fmla="*/ 713 w 766"/>
                <a:gd name="T11" fmla="*/ 289 h 766"/>
                <a:gd name="T12" fmla="*/ 475 w 766"/>
                <a:gd name="T13" fmla="*/ 713 h 766"/>
                <a:gd name="T14" fmla="*/ 475 w 766"/>
                <a:gd name="T15" fmla="*/ 713 h 766"/>
                <a:gd name="T16" fmla="*/ 51 w 766"/>
                <a:gd name="T17" fmla="*/ 475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6" h="766">
                  <a:moveTo>
                    <a:pt x="51" y="475"/>
                  </a:moveTo>
                  <a:lnTo>
                    <a:pt x="51" y="475"/>
                  </a:lnTo>
                  <a:cubicBezTo>
                    <a:pt x="0" y="293"/>
                    <a:pt x="106" y="102"/>
                    <a:pt x="289" y="51"/>
                  </a:cubicBezTo>
                  <a:lnTo>
                    <a:pt x="289" y="51"/>
                  </a:lnTo>
                  <a:cubicBezTo>
                    <a:pt x="472" y="0"/>
                    <a:pt x="662" y="107"/>
                    <a:pt x="713" y="289"/>
                  </a:cubicBezTo>
                  <a:lnTo>
                    <a:pt x="713" y="289"/>
                  </a:lnTo>
                  <a:cubicBezTo>
                    <a:pt x="765" y="473"/>
                    <a:pt x="658" y="662"/>
                    <a:pt x="475" y="713"/>
                  </a:cubicBezTo>
                  <a:lnTo>
                    <a:pt x="475" y="713"/>
                  </a:lnTo>
                  <a:cubicBezTo>
                    <a:pt x="292" y="765"/>
                    <a:pt x="102" y="658"/>
                    <a:pt x="51" y="475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425AE724-E7CC-49AE-966A-4F9FCE68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1575" y="9579616"/>
              <a:ext cx="215844" cy="215844"/>
            </a:xfrm>
            <a:custGeom>
              <a:avLst/>
              <a:gdLst>
                <a:gd name="T0" fmla="*/ 17 w 241"/>
                <a:gd name="T1" fmla="*/ 149 h 241"/>
                <a:gd name="T2" fmla="*/ 17 w 241"/>
                <a:gd name="T3" fmla="*/ 149 h 241"/>
                <a:gd name="T4" fmla="*/ 91 w 241"/>
                <a:gd name="T5" fmla="*/ 16 h 241"/>
                <a:gd name="T6" fmla="*/ 91 w 241"/>
                <a:gd name="T7" fmla="*/ 16 h 241"/>
                <a:gd name="T8" fmla="*/ 225 w 241"/>
                <a:gd name="T9" fmla="*/ 91 h 241"/>
                <a:gd name="T10" fmla="*/ 225 w 241"/>
                <a:gd name="T11" fmla="*/ 91 h 241"/>
                <a:gd name="T12" fmla="*/ 149 w 241"/>
                <a:gd name="T13" fmla="*/ 223 h 241"/>
                <a:gd name="T14" fmla="*/ 149 w 241"/>
                <a:gd name="T15" fmla="*/ 223 h 241"/>
                <a:gd name="T16" fmla="*/ 17 w 241"/>
                <a:gd name="T17" fmla="*/ 14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1">
                  <a:moveTo>
                    <a:pt x="17" y="149"/>
                  </a:moveTo>
                  <a:lnTo>
                    <a:pt x="17" y="149"/>
                  </a:lnTo>
                  <a:cubicBezTo>
                    <a:pt x="0" y="92"/>
                    <a:pt x="34" y="32"/>
                    <a:pt x="91" y="16"/>
                  </a:cubicBezTo>
                  <a:lnTo>
                    <a:pt x="91" y="16"/>
                  </a:lnTo>
                  <a:cubicBezTo>
                    <a:pt x="148" y="0"/>
                    <a:pt x="208" y="33"/>
                    <a:pt x="225" y="91"/>
                  </a:cubicBezTo>
                  <a:lnTo>
                    <a:pt x="225" y="91"/>
                  </a:lnTo>
                  <a:cubicBezTo>
                    <a:pt x="240" y="148"/>
                    <a:pt x="207" y="207"/>
                    <a:pt x="149" y="223"/>
                  </a:cubicBezTo>
                  <a:lnTo>
                    <a:pt x="149" y="223"/>
                  </a:lnTo>
                  <a:cubicBezTo>
                    <a:pt x="92" y="240"/>
                    <a:pt x="33" y="206"/>
                    <a:pt x="17" y="14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7">
              <a:extLst>
                <a:ext uri="{FF2B5EF4-FFF2-40B4-BE49-F238E27FC236}">
                  <a16:creationId xmlns:a16="http://schemas.microsoft.com/office/drawing/2014/main" id="{628BDC6D-F768-456F-A861-F571A0083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107" y="9952439"/>
              <a:ext cx="215844" cy="215847"/>
            </a:xfrm>
            <a:custGeom>
              <a:avLst/>
              <a:gdLst>
                <a:gd name="T0" fmla="*/ 16 w 241"/>
                <a:gd name="T1" fmla="*/ 149 h 241"/>
                <a:gd name="T2" fmla="*/ 16 w 241"/>
                <a:gd name="T3" fmla="*/ 149 h 241"/>
                <a:gd name="T4" fmla="*/ 91 w 241"/>
                <a:gd name="T5" fmla="*/ 16 h 241"/>
                <a:gd name="T6" fmla="*/ 91 w 241"/>
                <a:gd name="T7" fmla="*/ 16 h 241"/>
                <a:gd name="T8" fmla="*/ 223 w 241"/>
                <a:gd name="T9" fmla="*/ 90 h 241"/>
                <a:gd name="T10" fmla="*/ 223 w 241"/>
                <a:gd name="T11" fmla="*/ 90 h 241"/>
                <a:gd name="T12" fmla="*/ 149 w 241"/>
                <a:gd name="T13" fmla="*/ 224 h 241"/>
                <a:gd name="T14" fmla="*/ 149 w 241"/>
                <a:gd name="T15" fmla="*/ 224 h 241"/>
                <a:gd name="T16" fmla="*/ 16 w 241"/>
                <a:gd name="T17" fmla="*/ 14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241">
                  <a:moveTo>
                    <a:pt x="16" y="149"/>
                  </a:moveTo>
                  <a:lnTo>
                    <a:pt x="16" y="149"/>
                  </a:lnTo>
                  <a:cubicBezTo>
                    <a:pt x="0" y="92"/>
                    <a:pt x="33" y="32"/>
                    <a:pt x="91" y="16"/>
                  </a:cubicBezTo>
                  <a:lnTo>
                    <a:pt x="91" y="16"/>
                  </a:lnTo>
                  <a:cubicBezTo>
                    <a:pt x="148" y="0"/>
                    <a:pt x="207" y="33"/>
                    <a:pt x="223" y="90"/>
                  </a:cubicBezTo>
                  <a:lnTo>
                    <a:pt x="223" y="90"/>
                  </a:lnTo>
                  <a:cubicBezTo>
                    <a:pt x="240" y="148"/>
                    <a:pt x="206" y="208"/>
                    <a:pt x="149" y="224"/>
                  </a:cubicBezTo>
                  <a:lnTo>
                    <a:pt x="149" y="224"/>
                  </a:lnTo>
                  <a:cubicBezTo>
                    <a:pt x="92" y="240"/>
                    <a:pt x="32" y="207"/>
                    <a:pt x="16" y="14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8">
              <a:extLst>
                <a:ext uri="{FF2B5EF4-FFF2-40B4-BE49-F238E27FC236}">
                  <a16:creationId xmlns:a16="http://schemas.microsoft.com/office/drawing/2014/main" id="{DCF9E507-5F8E-450F-AA7C-53BBCA305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5172" y="9665954"/>
              <a:ext cx="333578" cy="419916"/>
            </a:xfrm>
            <a:custGeom>
              <a:avLst/>
              <a:gdLst>
                <a:gd name="T0" fmla="*/ 68 w 375"/>
                <a:gd name="T1" fmla="*/ 136 h 472"/>
                <a:gd name="T2" fmla="*/ 114 w 375"/>
                <a:gd name="T3" fmla="*/ 106 h 472"/>
                <a:gd name="T4" fmla="*/ 68 w 375"/>
                <a:gd name="T5" fmla="*/ 136 h 472"/>
                <a:gd name="T6" fmla="*/ 243 w 375"/>
                <a:gd name="T7" fmla="*/ 265 h 472"/>
                <a:gd name="T8" fmla="*/ 221 w 375"/>
                <a:gd name="T9" fmla="*/ 366 h 472"/>
                <a:gd name="T10" fmla="*/ 245 w 375"/>
                <a:gd name="T11" fmla="*/ 266 h 472"/>
                <a:gd name="T12" fmla="*/ 243 w 375"/>
                <a:gd name="T13" fmla="*/ 265 h 472"/>
                <a:gd name="T14" fmla="*/ 25 w 375"/>
                <a:gd name="T15" fmla="*/ 118 h 472"/>
                <a:gd name="T16" fmla="*/ 88 w 375"/>
                <a:gd name="T17" fmla="*/ 68 h 472"/>
                <a:gd name="T18" fmla="*/ 91 w 375"/>
                <a:gd name="T19" fmla="*/ 23 h 472"/>
                <a:gd name="T20" fmla="*/ 102 w 375"/>
                <a:gd name="T21" fmla="*/ 2 h 472"/>
                <a:gd name="T22" fmla="*/ 122 w 375"/>
                <a:gd name="T23" fmla="*/ 14 h 472"/>
                <a:gd name="T24" fmla="*/ 129 w 375"/>
                <a:gd name="T25" fmla="*/ 40 h 472"/>
                <a:gd name="T26" fmla="*/ 148 w 375"/>
                <a:gd name="T27" fmla="*/ 50 h 472"/>
                <a:gd name="T28" fmla="*/ 253 w 375"/>
                <a:gd name="T29" fmla="*/ 57 h 472"/>
                <a:gd name="T30" fmla="*/ 262 w 375"/>
                <a:gd name="T31" fmla="*/ 86 h 472"/>
                <a:gd name="T32" fmla="*/ 240 w 375"/>
                <a:gd name="T33" fmla="*/ 99 h 472"/>
                <a:gd name="T34" fmla="*/ 164 w 375"/>
                <a:gd name="T35" fmla="*/ 93 h 472"/>
                <a:gd name="T36" fmla="*/ 150 w 375"/>
                <a:gd name="T37" fmla="*/ 114 h 472"/>
                <a:gd name="T38" fmla="*/ 174 w 375"/>
                <a:gd name="T39" fmla="*/ 198 h 472"/>
                <a:gd name="T40" fmla="*/ 192 w 375"/>
                <a:gd name="T41" fmla="*/ 210 h 472"/>
                <a:gd name="T42" fmla="*/ 246 w 375"/>
                <a:gd name="T43" fmla="*/ 402 h 472"/>
                <a:gd name="T44" fmla="*/ 244 w 375"/>
                <a:gd name="T45" fmla="*/ 449 h 472"/>
                <a:gd name="T46" fmla="*/ 233 w 375"/>
                <a:gd name="T47" fmla="*/ 469 h 472"/>
                <a:gd name="T48" fmla="*/ 212 w 375"/>
                <a:gd name="T49" fmla="*/ 457 h 472"/>
                <a:gd name="T50" fmla="*/ 205 w 375"/>
                <a:gd name="T51" fmla="*/ 432 h 472"/>
                <a:gd name="T52" fmla="*/ 186 w 375"/>
                <a:gd name="T53" fmla="*/ 421 h 472"/>
                <a:gd name="T54" fmla="*/ 106 w 375"/>
                <a:gd name="T55" fmla="*/ 420 h 472"/>
                <a:gd name="T56" fmla="*/ 95 w 375"/>
                <a:gd name="T57" fmla="*/ 390 h 472"/>
                <a:gd name="T58" fmla="*/ 114 w 375"/>
                <a:gd name="T59" fmla="*/ 375 h 472"/>
                <a:gd name="T60" fmla="*/ 189 w 375"/>
                <a:gd name="T61" fmla="*/ 375 h 472"/>
                <a:gd name="T62" fmla="*/ 157 w 375"/>
                <a:gd name="T63" fmla="*/ 260 h 472"/>
                <a:gd name="T64" fmla="*/ 44 w 375"/>
                <a:gd name="T65" fmla="*/ 24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75" h="472">
                  <a:moveTo>
                    <a:pt x="68" y="136"/>
                  </a:moveTo>
                  <a:lnTo>
                    <a:pt x="68" y="136"/>
                  </a:lnTo>
                  <a:cubicBezTo>
                    <a:pt x="38" y="189"/>
                    <a:pt x="92" y="218"/>
                    <a:pt x="144" y="212"/>
                  </a:cubicBezTo>
                  <a:lnTo>
                    <a:pt x="114" y="106"/>
                  </a:lnTo>
                  <a:lnTo>
                    <a:pt x="114" y="106"/>
                  </a:lnTo>
                  <a:cubicBezTo>
                    <a:pt x="92" y="114"/>
                    <a:pt x="77" y="124"/>
                    <a:pt x="68" y="136"/>
                  </a:cubicBezTo>
                  <a:close/>
                  <a:moveTo>
                    <a:pt x="243" y="265"/>
                  </a:moveTo>
                  <a:lnTo>
                    <a:pt x="243" y="265"/>
                  </a:lnTo>
                  <a:cubicBezTo>
                    <a:pt x="229" y="260"/>
                    <a:pt x="212" y="258"/>
                    <a:pt x="191" y="259"/>
                  </a:cubicBezTo>
                  <a:lnTo>
                    <a:pt x="221" y="366"/>
                  </a:lnTo>
                  <a:lnTo>
                    <a:pt x="221" y="366"/>
                  </a:lnTo>
                  <a:cubicBezTo>
                    <a:pt x="269" y="352"/>
                    <a:pt x="292" y="289"/>
                    <a:pt x="245" y="266"/>
                  </a:cubicBezTo>
                  <a:lnTo>
                    <a:pt x="245" y="266"/>
                  </a:lnTo>
                  <a:cubicBezTo>
                    <a:pt x="244" y="266"/>
                    <a:pt x="243" y="265"/>
                    <a:pt x="243" y="265"/>
                  </a:cubicBezTo>
                  <a:close/>
                  <a:moveTo>
                    <a:pt x="25" y="118"/>
                  </a:moveTo>
                  <a:lnTo>
                    <a:pt x="25" y="118"/>
                  </a:lnTo>
                  <a:cubicBezTo>
                    <a:pt x="38" y="98"/>
                    <a:pt x="59" y="80"/>
                    <a:pt x="88" y="68"/>
                  </a:cubicBezTo>
                  <a:lnTo>
                    <a:pt x="88" y="68"/>
                  </a:lnTo>
                  <a:cubicBezTo>
                    <a:pt x="96" y="65"/>
                    <a:pt x="100" y="57"/>
                    <a:pt x="97" y="48"/>
                  </a:cubicBezTo>
                  <a:lnTo>
                    <a:pt x="91" y="23"/>
                  </a:lnTo>
                  <a:lnTo>
                    <a:pt x="91" y="23"/>
                  </a:lnTo>
                  <a:cubicBezTo>
                    <a:pt x="88" y="14"/>
                    <a:pt x="93" y="4"/>
                    <a:pt x="102" y="2"/>
                  </a:cubicBezTo>
                  <a:lnTo>
                    <a:pt x="102" y="2"/>
                  </a:lnTo>
                  <a:cubicBezTo>
                    <a:pt x="110" y="0"/>
                    <a:pt x="120" y="5"/>
                    <a:pt x="122" y="14"/>
                  </a:cubicBezTo>
                  <a:lnTo>
                    <a:pt x="129" y="40"/>
                  </a:lnTo>
                  <a:lnTo>
                    <a:pt x="129" y="40"/>
                  </a:lnTo>
                  <a:cubicBezTo>
                    <a:pt x="131" y="47"/>
                    <a:pt x="140" y="53"/>
                    <a:pt x="148" y="50"/>
                  </a:cubicBezTo>
                  <a:lnTo>
                    <a:pt x="148" y="50"/>
                  </a:lnTo>
                  <a:cubicBezTo>
                    <a:pt x="183" y="46"/>
                    <a:pt x="222" y="46"/>
                    <a:pt x="253" y="57"/>
                  </a:cubicBezTo>
                  <a:lnTo>
                    <a:pt x="253" y="57"/>
                  </a:lnTo>
                  <a:cubicBezTo>
                    <a:pt x="261" y="60"/>
                    <a:pt x="265" y="68"/>
                    <a:pt x="265" y="76"/>
                  </a:cubicBezTo>
                  <a:lnTo>
                    <a:pt x="262" y="86"/>
                  </a:lnTo>
                  <a:lnTo>
                    <a:pt x="262" y="86"/>
                  </a:lnTo>
                  <a:cubicBezTo>
                    <a:pt x="260" y="97"/>
                    <a:pt x="251" y="103"/>
                    <a:pt x="240" y="99"/>
                  </a:cubicBezTo>
                  <a:lnTo>
                    <a:pt x="240" y="99"/>
                  </a:lnTo>
                  <a:cubicBezTo>
                    <a:pt x="217" y="92"/>
                    <a:pt x="190" y="90"/>
                    <a:pt x="164" y="93"/>
                  </a:cubicBezTo>
                  <a:lnTo>
                    <a:pt x="164" y="93"/>
                  </a:lnTo>
                  <a:cubicBezTo>
                    <a:pt x="154" y="94"/>
                    <a:pt x="147" y="104"/>
                    <a:pt x="150" y="114"/>
                  </a:cubicBezTo>
                  <a:lnTo>
                    <a:pt x="174" y="198"/>
                  </a:lnTo>
                  <a:lnTo>
                    <a:pt x="174" y="198"/>
                  </a:lnTo>
                  <a:cubicBezTo>
                    <a:pt x="176" y="205"/>
                    <a:pt x="183" y="210"/>
                    <a:pt x="192" y="210"/>
                  </a:cubicBezTo>
                  <a:lnTo>
                    <a:pt x="192" y="210"/>
                  </a:lnTo>
                  <a:cubicBezTo>
                    <a:pt x="329" y="198"/>
                    <a:pt x="374" y="344"/>
                    <a:pt x="246" y="402"/>
                  </a:cubicBezTo>
                  <a:lnTo>
                    <a:pt x="246" y="402"/>
                  </a:lnTo>
                  <a:cubicBezTo>
                    <a:pt x="239" y="406"/>
                    <a:pt x="234" y="414"/>
                    <a:pt x="237" y="422"/>
                  </a:cubicBezTo>
                  <a:lnTo>
                    <a:pt x="244" y="449"/>
                  </a:lnTo>
                  <a:lnTo>
                    <a:pt x="244" y="449"/>
                  </a:lnTo>
                  <a:cubicBezTo>
                    <a:pt x="246" y="457"/>
                    <a:pt x="241" y="467"/>
                    <a:pt x="233" y="469"/>
                  </a:cubicBezTo>
                  <a:lnTo>
                    <a:pt x="233" y="469"/>
                  </a:lnTo>
                  <a:cubicBezTo>
                    <a:pt x="224" y="471"/>
                    <a:pt x="215" y="466"/>
                    <a:pt x="212" y="457"/>
                  </a:cubicBezTo>
                  <a:lnTo>
                    <a:pt x="205" y="432"/>
                  </a:lnTo>
                  <a:lnTo>
                    <a:pt x="205" y="432"/>
                  </a:lnTo>
                  <a:cubicBezTo>
                    <a:pt x="203" y="424"/>
                    <a:pt x="195" y="419"/>
                    <a:pt x="186" y="421"/>
                  </a:cubicBezTo>
                  <a:lnTo>
                    <a:pt x="186" y="421"/>
                  </a:lnTo>
                  <a:cubicBezTo>
                    <a:pt x="160" y="425"/>
                    <a:pt x="131" y="425"/>
                    <a:pt x="106" y="420"/>
                  </a:cubicBezTo>
                  <a:lnTo>
                    <a:pt x="106" y="420"/>
                  </a:lnTo>
                  <a:cubicBezTo>
                    <a:pt x="98" y="417"/>
                    <a:pt x="92" y="409"/>
                    <a:pt x="93" y="402"/>
                  </a:cubicBezTo>
                  <a:lnTo>
                    <a:pt x="95" y="390"/>
                  </a:lnTo>
                  <a:lnTo>
                    <a:pt x="95" y="390"/>
                  </a:lnTo>
                  <a:cubicBezTo>
                    <a:pt x="96" y="380"/>
                    <a:pt x="105" y="373"/>
                    <a:pt x="114" y="375"/>
                  </a:cubicBezTo>
                  <a:lnTo>
                    <a:pt x="114" y="375"/>
                  </a:lnTo>
                  <a:cubicBezTo>
                    <a:pt x="140" y="380"/>
                    <a:pt x="165" y="380"/>
                    <a:pt x="189" y="375"/>
                  </a:cubicBezTo>
                  <a:lnTo>
                    <a:pt x="157" y="260"/>
                  </a:lnTo>
                  <a:lnTo>
                    <a:pt x="157" y="260"/>
                  </a:lnTo>
                  <a:cubicBezTo>
                    <a:pt x="111" y="260"/>
                    <a:pt x="79" y="263"/>
                    <a:pt x="44" y="240"/>
                  </a:cubicBezTo>
                  <a:lnTo>
                    <a:pt x="44" y="240"/>
                  </a:lnTo>
                  <a:cubicBezTo>
                    <a:pt x="9" y="215"/>
                    <a:pt x="0" y="156"/>
                    <a:pt x="2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9">
              <a:extLst>
                <a:ext uri="{FF2B5EF4-FFF2-40B4-BE49-F238E27FC236}">
                  <a16:creationId xmlns:a16="http://schemas.microsoft.com/office/drawing/2014/main" id="{2FC99038-B52C-4B35-8473-5EDAF882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8178" y="7939190"/>
              <a:ext cx="2401771" cy="2668635"/>
            </a:xfrm>
            <a:custGeom>
              <a:avLst/>
              <a:gdLst>
                <a:gd name="T0" fmla="*/ 53 w 2697"/>
                <a:gd name="T1" fmla="*/ 2128 h 2997"/>
                <a:gd name="T2" fmla="*/ 1614 w 2697"/>
                <a:gd name="T3" fmla="*/ 82 h 2997"/>
                <a:gd name="T4" fmla="*/ 1614 w 2697"/>
                <a:gd name="T5" fmla="*/ 82 h 2997"/>
                <a:gd name="T6" fmla="*/ 1835 w 2697"/>
                <a:gd name="T7" fmla="*/ 52 h 2997"/>
                <a:gd name="T8" fmla="*/ 2614 w 2697"/>
                <a:gd name="T9" fmla="*/ 647 h 2997"/>
                <a:gd name="T10" fmla="*/ 2614 w 2697"/>
                <a:gd name="T11" fmla="*/ 647 h 2997"/>
                <a:gd name="T12" fmla="*/ 2644 w 2697"/>
                <a:gd name="T13" fmla="*/ 867 h 2997"/>
                <a:gd name="T14" fmla="*/ 1083 w 2697"/>
                <a:gd name="T15" fmla="*/ 2914 h 2997"/>
                <a:gd name="T16" fmla="*/ 1083 w 2697"/>
                <a:gd name="T17" fmla="*/ 2914 h 2997"/>
                <a:gd name="T18" fmla="*/ 862 w 2697"/>
                <a:gd name="T19" fmla="*/ 2943 h 2997"/>
                <a:gd name="T20" fmla="*/ 83 w 2697"/>
                <a:gd name="T21" fmla="*/ 2348 h 2997"/>
                <a:gd name="T22" fmla="*/ 83 w 2697"/>
                <a:gd name="T23" fmla="*/ 2348 h 2997"/>
                <a:gd name="T24" fmla="*/ 53 w 2697"/>
                <a:gd name="T25" fmla="*/ 2128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7" h="2997">
                  <a:moveTo>
                    <a:pt x="53" y="2128"/>
                  </a:moveTo>
                  <a:lnTo>
                    <a:pt x="1614" y="82"/>
                  </a:lnTo>
                  <a:lnTo>
                    <a:pt x="1614" y="82"/>
                  </a:lnTo>
                  <a:cubicBezTo>
                    <a:pt x="1667" y="13"/>
                    <a:pt x="1765" y="0"/>
                    <a:pt x="1835" y="52"/>
                  </a:cubicBezTo>
                  <a:lnTo>
                    <a:pt x="2614" y="647"/>
                  </a:lnTo>
                  <a:lnTo>
                    <a:pt x="2614" y="647"/>
                  </a:lnTo>
                  <a:cubicBezTo>
                    <a:pt x="2683" y="699"/>
                    <a:pt x="2696" y="798"/>
                    <a:pt x="2644" y="867"/>
                  </a:cubicBezTo>
                  <a:lnTo>
                    <a:pt x="1083" y="2914"/>
                  </a:lnTo>
                  <a:lnTo>
                    <a:pt x="1083" y="2914"/>
                  </a:lnTo>
                  <a:cubicBezTo>
                    <a:pt x="1030" y="2982"/>
                    <a:pt x="931" y="2996"/>
                    <a:pt x="862" y="2943"/>
                  </a:cubicBezTo>
                  <a:lnTo>
                    <a:pt x="83" y="2348"/>
                  </a:lnTo>
                  <a:lnTo>
                    <a:pt x="83" y="2348"/>
                  </a:lnTo>
                  <a:cubicBezTo>
                    <a:pt x="14" y="2296"/>
                    <a:pt x="0" y="2197"/>
                    <a:pt x="53" y="2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10">
              <a:extLst>
                <a:ext uri="{FF2B5EF4-FFF2-40B4-BE49-F238E27FC236}">
                  <a16:creationId xmlns:a16="http://schemas.microsoft.com/office/drawing/2014/main" id="{576CD26D-9659-4280-8A19-6196F2B9D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8178" y="7939190"/>
              <a:ext cx="2401771" cy="2668635"/>
            </a:xfrm>
            <a:custGeom>
              <a:avLst/>
              <a:gdLst>
                <a:gd name="T0" fmla="*/ 53 w 2697"/>
                <a:gd name="T1" fmla="*/ 2128 h 2997"/>
                <a:gd name="T2" fmla="*/ 1614 w 2697"/>
                <a:gd name="T3" fmla="*/ 82 h 2997"/>
                <a:gd name="T4" fmla="*/ 1614 w 2697"/>
                <a:gd name="T5" fmla="*/ 82 h 2997"/>
                <a:gd name="T6" fmla="*/ 1835 w 2697"/>
                <a:gd name="T7" fmla="*/ 52 h 2997"/>
                <a:gd name="T8" fmla="*/ 2614 w 2697"/>
                <a:gd name="T9" fmla="*/ 647 h 2997"/>
                <a:gd name="T10" fmla="*/ 2614 w 2697"/>
                <a:gd name="T11" fmla="*/ 647 h 2997"/>
                <a:gd name="T12" fmla="*/ 2644 w 2697"/>
                <a:gd name="T13" fmla="*/ 867 h 2997"/>
                <a:gd name="T14" fmla="*/ 1083 w 2697"/>
                <a:gd name="T15" fmla="*/ 2914 h 2997"/>
                <a:gd name="T16" fmla="*/ 1083 w 2697"/>
                <a:gd name="T17" fmla="*/ 2914 h 2997"/>
                <a:gd name="T18" fmla="*/ 862 w 2697"/>
                <a:gd name="T19" fmla="*/ 2943 h 2997"/>
                <a:gd name="T20" fmla="*/ 83 w 2697"/>
                <a:gd name="T21" fmla="*/ 2348 h 2997"/>
                <a:gd name="T22" fmla="*/ 83 w 2697"/>
                <a:gd name="T23" fmla="*/ 2348 h 2997"/>
                <a:gd name="T24" fmla="*/ 53 w 2697"/>
                <a:gd name="T25" fmla="*/ 2128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97" h="2997">
                  <a:moveTo>
                    <a:pt x="53" y="2128"/>
                  </a:moveTo>
                  <a:lnTo>
                    <a:pt x="1614" y="82"/>
                  </a:lnTo>
                  <a:lnTo>
                    <a:pt x="1614" y="82"/>
                  </a:lnTo>
                  <a:cubicBezTo>
                    <a:pt x="1667" y="13"/>
                    <a:pt x="1765" y="0"/>
                    <a:pt x="1835" y="52"/>
                  </a:cubicBezTo>
                  <a:lnTo>
                    <a:pt x="2614" y="647"/>
                  </a:lnTo>
                  <a:lnTo>
                    <a:pt x="2614" y="647"/>
                  </a:lnTo>
                  <a:cubicBezTo>
                    <a:pt x="2683" y="699"/>
                    <a:pt x="2696" y="798"/>
                    <a:pt x="2644" y="867"/>
                  </a:cubicBezTo>
                  <a:lnTo>
                    <a:pt x="1083" y="2914"/>
                  </a:lnTo>
                  <a:lnTo>
                    <a:pt x="1083" y="2914"/>
                  </a:lnTo>
                  <a:cubicBezTo>
                    <a:pt x="1030" y="2982"/>
                    <a:pt x="931" y="2996"/>
                    <a:pt x="862" y="2943"/>
                  </a:cubicBezTo>
                  <a:lnTo>
                    <a:pt x="83" y="2348"/>
                  </a:lnTo>
                  <a:lnTo>
                    <a:pt x="83" y="2348"/>
                  </a:lnTo>
                  <a:cubicBezTo>
                    <a:pt x="14" y="2296"/>
                    <a:pt x="0" y="2197"/>
                    <a:pt x="53" y="2128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11">
              <a:extLst>
                <a:ext uri="{FF2B5EF4-FFF2-40B4-BE49-F238E27FC236}">
                  <a16:creationId xmlns:a16="http://schemas.microsoft.com/office/drawing/2014/main" id="{31778B3E-71F2-4291-B98E-08DFA087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2480" y="7923492"/>
              <a:ext cx="2433167" cy="2700031"/>
            </a:xfrm>
            <a:custGeom>
              <a:avLst/>
              <a:gdLst>
                <a:gd name="T0" fmla="*/ 360 w 2732"/>
                <a:gd name="T1" fmla="*/ 2418 h 3032"/>
                <a:gd name="T2" fmla="*/ 360 w 2732"/>
                <a:gd name="T3" fmla="*/ 2418 h 3032"/>
                <a:gd name="T4" fmla="*/ 306 w 2732"/>
                <a:gd name="T5" fmla="*/ 2015 h 3032"/>
                <a:gd name="T6" fmla="*/ 1567 w 2732"/>
                <a:gd name="T7" fmla="*/ 362 h 3032"/>
                <a:gd name="T8" fmla="*/ 1567 w 2732"/>
                <a:gd name="T9" fmla="*/ 362 h 3032"/>
                <a:gd name="T10" fmla="*/ 1970 w 2732"/>
                <a:gd name="T11" fmla="*/ 308 h 3032"/>
                <a:gd name="T12" fmla="*/ 2370 w 2732"/>
                <a:gd name="T13" fmla="*/ 613 h 3032"/>
                <a:gd name="T14" fmla="*/ 2370 w 2732"/>
                <a:gd name="T15" fmla="*/ 613 h 3032"/>
                <a:gd name="T16" fmla="*/ 2424 w 2732"/>
                <a:gd name="T17" fmla="*/ 1016 h 3032"/>
                <a:gd name="T18" fmla="*/ 1164 w 2732"/>
                <a:gd name="T19" fmla="*/ 2669 h 3032"/>
                <a:gd name="T20" fmla="*/ 1164 w 2732"/>
                <a:gd name="T21" fmla="*/ 2669 h 3032"/>
                <a:gd name="T22" fmla="*/ 761 w 2732"/>
                <a:gd name="T23" fmla="*/ 2724 h 3032"/>
                <a:gd name="T24" fmla="*/ 360 w 2732"/>
                <a:gd name="T25" fmla="*/ 2418 h 3032"/>
                <a:gd name="T26" fmla="*/ 2682 w 2732"/>
                <a:gd name="T27" fmla="*/ 705 h 3032"/>
                <a:gd name="T28" fmla="*/ 1800 w 2732"/>
                <a:gd name="T29" fmla="*/ 31 h 3032"/>
                <a:gd name="T30" fmla="*/ 1800 w 2732"/>
                <a:gd name="T31" fmla="*/ 31 h 3032"/>
                <a:gd name="T32" fmla="*/ 1671 w 2732"/>
                <a:gd name="T33" fmla="*/ 49 h 3032"/>
                <a:gd name="T34" fmla="*/ 31 w 2732"/>
                <a:gd name="T35" fmla="*/ 2198 h 3032"/>
                <a:gd name="T36" fmla="*/ 31 w 2732"/>
                <a:gd name="T37" fmla="*/ 2198 h 3032"/>
                <a:gd name="T38" fmla="*/ 48 w 2732"/>
                <a:gd name="T39" fmla="*/ 2327 h 3032"/>
                <a:gd name="T40" fmla="*/ 931 w 2732"/>
                <a:gd name="T41" fmla="*/ 3000 h 3032"/>
                <a:gd name="T42" fmla="*/ 931 w 2732"/>
                <a:gd name="T43" fmla="*/ 3000 h 3032"/>
                <a:gd name="T44" fmla="*/ 1060 w 2732"/>
                <a:gd name="T45" fmla="*/ 2983 h 3032"/>
                <a:gd name="T46" fmla="*/ 2700 w 2732"/>
                <a:gd name="T47" fmla="*/ 834 h 3032"/>
                <a:gd name="T48" fmla="*/ 2700 w 2732"/>
                <a:gd name="T49" fmla="*/ 834 h 3032"/>
                <a:gd name="T50" fmla="*/ 2682 w 2732"/>
                <a:gd name="T51" fmla="*/ 705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32" h="3032">
                  <a:moveTo>
                    <a:pt x="360" y="2418"/>
                  </a:moveTo>
                  <a:lnTo>
                    <a:pt x="360" y="2418"/>
                  </a:lnTo>
                  <a:cubicBezTo>
                    <a:pt x="457" y="2292"/>
                    <a:pt x="433" y="2111"/>
                    <a:pt x="306" y="2015"/>
                  </a:cubicBezTo>
                  <a:lnTo>
                    <a:pt x="1567" y="362"/>
                  </a:lnTo>
                  <a:lnTo>
                    <a:pt x="1567" y="362"/>
                  </a:lnTo>
                  <a:cubicBezTo>
                    <a:pt x="1693" y="459"/>
                    <a:pt x="1874" y="434"/>
                    <a:pt x="1970" y="308"/>
                  </a:cubicBezTo>
                  <a:lnTo>
                    <a:pt x="2370" y="613"/>
                  </a:lnTo>
                  <a:lnTo>
                    <a:pt x="2370" y="613"/>
                  </a:lnTo>
                  <a:cubicBezTo>
                    <a:pt x="2273" y="740"/>
                    <a:pt x="2298" y="920"/>
                    <a:pt x="2424" y="1016"/>
                  </a:cubicBezTo>
                  <a:lnTo>
                    <a:pt x="1164" y="2669"/>
                  </a:lnTo>
                  <a:lnTo>
                    <a:pt x="1164" y="2669"/>
                  </a:lnTo>
                  <a:cubicBezTo>
                    <a:pt x="1037" y="2573"/>
                    <a:pt x="856" y="2597"/>
                    <a:pt x="761" y="2724"/>
                  </a:cubicBezTo>
                  <a:lnTo>
                    <a:pt x="360" y="2418"/>
                  </a:lnTo>
                  <a:close/>
                  <a:moveTo>
                    <a:pt x="2682" y="705"/>
                  </a:moveTo>
                  <a:lnTo>
                    <a:pt x="1800" y="31"/>
                  </a:lnTo>
                  <a:lnTo>
                    <a:pt x="1800" y="31"/>
                  </a:lnTo>
                  <a:cubicBezTo>
                    <a:pt x="1759" y="0"/>
                    <a:pt x="1701" y="8"/>
                    <a:pt x="1671" y="49"/>
                  </a:cubicBezTo>
                  <a:lnTo>
                    <a:pt x="31" y="2198"/>
                  </a:lnTo>
                  <a:lnTo>
                    <a:pt x="31" y="2198"/>
                  </a:lnTo>
                  <a:cubicBezTo>
                    <a:pt x="0" y="2238"/>
                    <a:pt x="8" y="2296"/>
                    <a:pt x="48" y="2327"/>
                  </a:cubicBezTo>
                  <a:lnTo>
                    <a:pt x="931" y="3000"/>
                  </a:lnTo>
                  <a:lnTo>
                    <a:pt x="931" y="3000"/>
                  </a:lnTo>
                  <a:cubicBezTo>
                    <a:pt x="971" y="3031"/>
                    <a:pt x="1030" y="3023"/>
                    <a:pt x="1060" y="2983"/>
                  </a:cubicBezTo>
                  <a:lnTo>
                    <a:pt x="2700" y="834"/>
                  </a:lnTo>
                  <a:lnTo>
                    <a:pt x="2700" y="834"/>
                  </a:lnTo>
                  <a:cubicBezTo>
                    <a:pt x="2731" y="793"/>
                    <a:pt x="2723" y="736"/>
                    <a:pt x="2682" y="705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12">
              <a:extLst>
                <a:ext uri="{FF2B5EF4-FFF2-40B4-BE49-F238E27FC236}">
                  <a16:creationId xmlns:a16="http://schemas.microsoft.com/office/drawing/2014/main" id="{7F0FEFD7-DCB7-4AA5-89C2-D1DCF29EB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9786" y="8924229"/>
              <a:ext cx="694631" cy="690706"/>
            </a:xfrm>
            <a:custGeom>
              <a:avLst/>
              <a:gdLst>
                <a:gd name="T0" fmla="*/ 181 w 779"/>
                <a:gd name="T1" fmla="*/ 661 h 777"/>
                <a:gd name="T2" fmla="*/ 181 w 779"/>
                <a:gd name="T3" fmla="*/ 661 h 777"/>
                <a:gd name="T4" fmla="*/ 116 w 779"/>
                <a:gd name="T5" fmla="*/ 180 h 777"/>
                <a:gd name="T6" fmla="*/ 116 w 779"/>
                <a:gd name="T7" fmla="*/ 180 h 777"/>
                <a:gd name="T8" fmla="*/ 598 w 779"/>
                <a:gd name="T9" fmla="*/ 114 h 777"/>
                <a:gd name="T10" fmla="*/ 598 w 779"/>
                <a:gd name="T11" fmla="*/ 114 h 777"/>
                <a:gd name="T12" fmla="*/ 662 w 779"/>
                <a:gd name="T13" fmla="*/ 597 h 777"/>
                <a:gd name="T14" fmla="*/ 662 w 779"/>
                <a:gd name="T15" fmla="*/ 597 h 777"/>
                <a:gd name="T16" fmla="*/ 181 w 779"/>
                <a:gd name="T17" fmla="*/ 66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9" h="777">
                  <a:moveTo>
                    <a:pt x="181" y="661"/>
                  </a:moveTo>
                  <a:lnTo>
                    <a:pt x="181" y="661"/>
                  </a:lnTo>
                  <a:cubicBezTo>
                    <a:pt x="29" y="546"/>
                    <a:pt x="0" y="330"/>
                    <a:pt x="116" y="180"/>
                  </a:cubicBezTo>
                  <a:lnTo>
                    <a:pt x="116" y="180"/>
                  </a:lnTo>
                  <a:cubicBezTo>
                    <a:pt x="231" y="28"/>
                    <a:pt x="446" y="0"/>
                    <a:pt x="598" y="114"/>
                  </a:cubicBezTo>
                  <a:lnTo>
                    <a:pt x="598" y="114"/>
                  </a:lnTo>
                  <a:cubicBezTo>
                    <a:pt x="749" y="230"/>
                    <a:pt x="778" y="446"/>
                    <a:pt x="662" y="597"/>
                  </a:cubicBezTo>
                  <a:lnTo>
                    <a:pt x="662" y="597"/>
                  </a:lnTo>
                  <a:cubicBezTo>
                    <a:pt x="547" y="747"/>
                    <a:pt x="331" y="776"/>
                    <a:pt x="181" y="661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953595C9-BF6F-45C1-972F-B351F1780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9095" y="8614198"/>
              <a:ext cx="219770" cy="219770"/>
            </a:xfrm>
            <a:custGeom>
              <a:avLst/>
              <a:gdLst>
                <a:gd name="T0" fmla="*/ 56 w 245"/>
                <a:gd name="T1" fmla="*/ 208 h 245"/>
                <a:gd name="T2" fmla="*/ 56 w 245"/>
                <a:gd name="T3" fmla="*/ 208 h 245"/>
                <a:gd name="T4" fmla="*/ 36 w 245"/>
                <a:gd name="T5" fmla="*/ 56 h 245"/>
                <a:gd name="T6" fmla="*/ 36 w 245"/>
                <a:gd name="T7" fmla="*/ 56 h 245"/>
                <a:gd name="T8" fmla="*/ 187 w 245"/>
                <a:gd name="T9" fmla="*/ 35 h 245"/>
                <a:gd name="T10" fmla="*/ 187 w 245"/>
                <a:gd name="T11" fmla="*/ 35 h 245"/>
                <a:gd name="T12" fmla="*/ 208 w 245"/>
                <a:gd name="T13" fmla="*/ 187 h 245"/>
                <a:gd name="T14" fmla="*/ 208 w 245"/>
                <a:gd name="T15" fmla="*/ 187 h 245"/>
                <a:gd name="T16" fmla="*/ 56 w 245"/>
                <a:gd name="T17" fmla="*/ 20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5" h="245">
                  <a:moveTo>
                    <a:pt x="56" y="208"/>
                  </a:moveTo>
                  <a:lnTo>
                    <a:pt x="56" y="208"/>
                  </a:lnTo>
                  <a:cubicBezTo>
                    <a:pt x="9" y="171"/>
                    <a:pt x="0" y="103"/>
                    <a:pt x="36" y="56"/>
                  </a:cubicBezTo>
                  <a:lnTo>
                    <a:pt x="36" y="56"/>
                  </a:lnTo>
                  <a:cubicBezTo>
                    <a:pt x="72" y="9"/>
                    <a:pt x="139" y="0"/>
                    <a:pt x="187" y="35"/>
                  </a:cubicBezTo>
                  <a:lnTo>
                    <a:pt x="187" y="35"/>
                  </a:lnTo>
                  <a:cubicBezTo>
                    <a:pt x="234" y="71"/>
                    <a:pt x="244" y="140"/>
                    <a:pt x="208" y="187"/>
                  </a:cubicBezTo>
                  <a:lnTo>
                    <a:pt x="208" y="187"/>
                  </a:lnTo>
                  <a:cubicBezTo>
                    <a:pt x="171" y="234"/>
                    <a:pt x="103" y="244"/>
                    <a:pt x="56" y="208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14">
              <a:extLst>
                <a:ext uri="{FF2B5EF4-FFF2-40B4-BE49-F238E27FC236}">
                  <a16:creationId xmlns:a16="http://schemas.microsoft.com/office/drawing/2014/main" id="{4A756E41-D953-44C3-86E2-4254323A4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3186" y="9713048"/>
              <a:ext cx="215844" cy="215844"/>
            </a:xfrm>
            <a:custGeom>
              <a:avLst/>
              <a:gdLst>
                <a:gd name="T0" fmla="*/ 56 w 244"/>
                <a:gd name="T1" fmla="*/ 207 h 244"/>
                <a:gd name="T2" fmla="*/ 56 w 244"/>
                <a:gd name="T3" fmla="*/ 207 h 244"/>
                <a:gd name="T4" fmla="*/ 36 w 244"/>
                <a:gd name="T5" fmla="*/ 56 h 244"/>
                <a:gd name="T6" fmla="*/ 36 w 244"/>
                <a:gd name="T7" fmla="*/ 56 h 244"/>
                <a:gd name="T8" fmla="*/ 186 w 244"/>
                <a:gd name="T9" fmla="*/ 35 h 244"/>
                <a:gd name="T10" fmla="*/ 186 w 244"/>
                <a:gd name="T11" fmla="*/ 35 h 244"/>
                <a:gd name="T12" fmla="*/ 207 w 244"/>
                <a:gd name="T13" fmla="*/ 187 h 244"/>
                <a:gd name="T14" fmla="*/ 207 w 244"/>
                <a:gd name="T15" fmla="*/ 187 h 244"/>
                <a:gd name="T16" fmla="*/ 56 w 244"/>
                <a:gd name="T17" fmla="*/ 20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4" h="244">
                  <a:moveTo>
                    <a:pt x="56" y="207"/>
                  </a:moveTo>
                  <a:lnTo>
                    <a:pt x="56" y="207"/>
                  </a:lnTo>
                  <a:cubicBezTo>
                    <a:pt x="8" y="171"/>
                    <a:pt x="0" y="103"/>
                    <a:pt x="36" y="56"/>
                  </a:cubicBezTo>
                  <a:lnTo>
                    <a:pt x="36" y="56"/>
                  </a:lnTo>
                  <a:cubicBezTo>
                    <a:pt x="72" y="9"/>
                    <a:pt x="139" y="0"/>
                    <a:pt x="186" y="35"/>
                  </a:cubicBezTo>
                  <a:lnTo>
                    <a:pt x="186" y="35"/>
                  </a:lnTo>
                  <a:cubicBezTo>
                    <a:pt x="234" y="71"/>
                    <a:pt x="243" y="139"/>
                    <a:pt x="207" y="187"/>
                  </a:cubicBezTo>
                  <a:lnTo>
                    <a:pt x="207" y="187"/>
                  </a:lnTo>
                  <a:cubicBezTo>
                    <a:pt x="171" y="234"/>
                    <a:pt x="103" y="243"/>
                    <a:pt x="56" y="207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77D1E5C9-77EB-4553-BBA0-C6353397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2462" y="9096906"/>
              <a:ext cx="384597" cy="341430"/>
            </a:xfrm>
            <a:custGeom>
              <a:avLst/>
              <a:gdLst>
                <a:gd name="T0" fmla="*/ 60 w 430"/>
                <a:gd name="T1" fmla="*/ 177 h 385"/>
                <a:gd name="T2" fmla="*/ 78 w 430"/>
                <a:gd name="T3" fmla="*/ 124 h 385"/>
                <a:gd name="T4" fmla="*/ 60 w 430"/>
                <a:gd name="T5" fmla="*/ 177 h 385"/>
                <a:gd name="T6" fmla="*/ 276 w 430"/>
                <a:gd name="T7" fmla="*/ 174 h 385"/>
                <a:gd name="T8" fmla="*/ 320 w 430"/>
                <a:gd name="T9" fmla="*/ 268 h 385"/>
                <a:gd name="T10" fmla="*/ 279 w 430"/>
                <a:gd name="T11" fmla="*/ 174 h 385"/>
                <a:gd name="T12" fmla="*/ 276 w 430"/>
                <a:gd name="T13" fmla="*/ 174 h 385"/>
                <a:gd name="T14" fmla="*/ 15 w 430"/>
                <a:gd name="T15" fmla="*/ 189 h 385"/>
                <a:gd name="T16" fmla="*/ 35 w 430"/>
                <a:gd name="T17" fmla="*/ 110 h 385"/>
                <a:gd name="T18" fmla="*/ 9 w 430"/>
                <a:gd name="T19" fmla="*/ 72 h 385"/>
                <a:gd name="T20" fmla="*/ 6 w 430"/>
                <a:gd name="T21" fmla="*/ 49 h 385"/>
                <a:gd name="T22" fmla="*/ 29 w 430"/>
                <a:gd name="T23" fmla="*/ 47 h 385"/>
                <a:gd name="T24" fmla="*/ 50 w 430"/>
                <a:gd name="T25" fmla="*/ 63 h 385"/>
                <a:gd name="T26" fmla="*/ 72 w 430"/>
                <a:gd name="T27" fmla="*/ 61 h 385"/>
                <a:gd name="T28" fmla="*/ 160 w 430"/>
                <a:gd name="T29" fmla="*/ 3 h 385"/>
                <a:gd name="T30" fmla="*/ 185 w 430"/>
                <a:gd name="T31" fmla="*/ 21 h 385"/>
                <a:gd name="T32" fmla="*/ 176 w 430"/>
                <a:gd name="T33" fmla="*/ 44 h 385"/>
                <a:gd name="T34" fmla="*/ 111 w 430"/>
                <a:gd name="T35" fmla="*/ 84 h 385"/>
                <a:gd name="T36" fmla="*/ 112 w 430"/>
                <a:gd name="T37" fmla="*/ 110 h 385"/>
                <a:gd name="T38" fmla="*/ 181 w 430"/>
                <a:gd name="T39" fmla="*/ 162 h 385"/>
                <a:gd name="T40" fmla="*/ 203 w 430"/>
                <a:gd name="T41" fmla="*/ 161 h 385"/>
                <a:gd name="T42" fmla="*/ 362 w 430"/>
                <a:gd name="T43" fmla="*/ 282 h 385"/>
                <a:gd name="T44" fmla="*/ 388 w 430"/>
                <a:gd name="T45" fmla="*/ 320 h 385"/>
                <a:gd name="T46" fmla="*/ 392 w 430"/>
                <a:gd name="T47" fmla="*/ 343 h 385"/>
                <a:gd name="T48" fmla="*/ 368 w 430"/>
                <a:gd name="T49" fmla="*/ 346 h 385"/>
                <a:gd name="T50" fmla="*/ 347 w 430"/>
                <a:gd name="T51" fmla="*/ 331 h 385"/>
                <a:gd name="T52" fmla="*/ 325 w 430"/>
                <a:gd name="T53" fmla="*/ 333 h 385"/>
                <a:gd name="T54" fmla="*/ 261 w 430"/>
                <a:gd name="T55" fmla="*/ 380 h 385"/>
                <a:gd name="T56" fmla="*/ 233 w 430"/>
                <a:gd name="T57" fmla="*/ 363 h 385"/>
                <a:gd name="T58" fmla="*/ 240 w 430"/>
                <a:gd name="T59" fmla="*/ 340 h 385"/>
                <a:gd name="T60" fmla="*/ 300 w 430"/>
                <a:gd name="T61" fmla="*/ 295 h 385"/>
                <a:gd name="T62" fmla="*/ 205 w 430"/>
                <a:gd name="T63" fmla="*/ 222 h 385"/>
                <a:gd name="T64" fmla="*/ 103 w 430"/>
                <a:gd name="T65" fmla="*/ 27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0" h="385">
                  <a:moveTo>
                    <a:pt x="60" y="177"/>
                  </a:moveTo>
                  <a:lnTo>
                    <a:pt x="60" y="177"/>
                  </a:lnTo>
                  <a:cubicBezTo>
                    <a:pt x="67" y="237"/>
                    <a:pt x="128" y="227"/>
                    <a:pt x="166" y="192"/>
                  </a:cubicBezTo>
                  <a:lnTo>
                    <a:pt x="78" y="124"/>
                  </a:lnTo>
                  <a:lnTo>
                    <a:pt x="78" y="124"/>
                  </a:lnTo>
                  <a:cubicBezTo>
                    <a:pt x="65" y="144"/>
                    <a:pt x="59" y="162"/>
                    <a:pt x="60" y="177"/>
                  </a:cubicBezTo>
                  <a:close/>
                  <a:moveTo>
                    <a:pt x="276" y="174"/>
                  </a:moveTo>
                  <a:lnTo>
                    <a:pt x="276" y="174"/>
                  </a:lnTo>
                  <a:cubicBezTo>
                    <a:pt x="263" y="178"/>
                    <a:pt x="248" y="187"/>
                    <a:pt x="232" y="201"/>
                  </a:cubicBezTo>
                  <a:lnTo>
                    <a:pt x="320" y="268"/>
                  </a:lnTo>
                  <a:lnTo>
                    <a:pt x="320" y="268"/>
                  </a:lnTo>
                  <a:cubicBezTo>
                    <a:pt x="350" y="228"/>
                    <a:pt x="331" y="163"/>
                    <a:pt x="279" y="174"/>
                  </a:cubicBezTo>
                  <a:lnTo>
                    <a:pt x="279" y="174"/>
                  </a:lnTo>
                  <a:cubicBezTo>
                    <a:pt x="278" y="174"/>
                    <a:pt x="277" y="174"/>
                    <a:pt x="276" y="174"/>
                  </a:cubicBezTo>
                  <a:close/>
                  <a:moveTo>
                    <a:pt x="15" y="189"/>
                  </a:moveTo>
                  <a:lnTo>
                    <a:pt x="15" y="189"/>
                  </a:lnTo>
                  <a:cubicBezTo>
                    <a:pt x="12" y="165"/>
                    <a:pt x="19" y="138"/>
                    <a:pt x="35" y="110"/>
                  </a:cubicBezTo>
                  <a:lnTo>
                    <a:pt x="35" y="110"/>
                  </a:lnTo>
                  <a:cubicBezTo>
                    <a:pt x="39" y="103"/>
                    <a:pt x="37" y="93"/>
                    <a:pt x="30" y="89"/>
                  </a:cubicBezTo>
                  <a:lnTo>
                    <a:pt x="9" y="72"/>
                  </a:lnTo>
                  <a:lnTo>
                    <a:pt x="9" y="72"/>
                  </a:lnTo>
                  <a:cubicBezTo>
                    <a:pt x="2" y="67"/>
                    <a:pt x="0" y="57"/>
                    <a:pt x="6" y="49"/>
                  </a:cubicBezTo>
                  <a:lnTo>
                    <a:pt x="6" y="49"/>
                  </a:lnTo>
                  <a:cubicBezTo>
                    <a:pt x="12" y="42"/>
                    <a:pt x="22" y="41"/>
                    <a:pt x="29" y="47"/>
                  </a:cubicBezTo>
                  <a:lnTo>
                    <a:pt x="50" y="63"/>
                  </a:lnTo>
                  <a:lnTo>
                    <a:pt x="50" y="63"/>
                  </a:lnTo>
                  <a:cubicBezTo>
                    <a:pt x="57" y="68"/>
                    <a:pt x="66" y="67"/>
                    <a:pt x="72" y="61"/>
                  </a:cubicBezTo>
                  <a:lnTo>
                    <a:pt x="72" y="61"/>
                  </a:lnTo>
                  <a:cubicBezTo>
                    <a:pt x="96" y="35"/>
                    <a:pt x="129" y="12"/>
                    <a:pt x="160" y="3"/>
                  </a:cubicBezTo>
                  <a:lnTo>
                    <a:pt x="160" y="3"/>
                  </a:lnTo>
                  <a:cubicBezTo>
                    <a:pt x="168" y="0"/>
                    <a:pt x="176" y="4"/>
                    <a:pt x="180" y="11"/>
                  </a:cubicBezTo>
                  <a:lnTo>
                    <a:pt x="185" y="21"/>
                  </a:lnTo>
                  <a:lnTo>
                    <a:pt x="185" y="21"/>
                  </a:lnTo>
                  <a:cubicBezTo>
                    <a:pt x="190" y="30"/>
                    <a:pt x="185" y="41"/>
                    <a:pt x="176" y="44"/>
                  </a:cubicBezTo>
                  <a:lnTo>
                    <a:pt x="176" y="44"/>
                  </a:lnTo>
                  <a:cubicBezTo>
                    <a:pt x="152" y="52"/>
                    <a:pt x="129" y="67"/>
                    <a:pt x="111" y="84"/>
                  </a:cubicBezTo>
                  <a:lnTo>
                    <a:pt x="111" y="84"/>
                  </a:lnTo>
                  <a:cubicBezTo>
                    <a:pt x="103" y="91"/>
                    <a:pt x="104" y="103"/>
                    <a:pt x="112" y="110"/>
                  </a:cubicBezTo>
                  <a:lnTo>
                    <a:pt x="181" y="162"/>
                  </a:lnTo>
                  <a:lnTo>
                    <a:pt x="181" y="162"/>
                  </a:lnTo>
                  <a:cubicBezTo>
                    <a:pt x="187" y="167"/>
                    <a:pt x="196" y="166"/>
                    <a:pt x="203" y="161"/>
                  </a:cubicBezTo>
                  <a:lnTo>
                    <a:pt x="203" y="161"/>
                  </a:lnTo>
                  <a:cubicBezTo>
                    <a:pt x="305" y="69"/>
                    <a:pt x="429" y="159"/>
                    <a:pt x="362" y="282"/>
                  </a:cubicBezTo>
                  <a:lnTo>
                    <a:pt x="362" y="282"/>
                  </a:lnTo>
                  <a:cubicBezTo>
                    <a:pt x="358" y="290"/>
                    <a:pt x="360" y="298"/>
                    <a:pt x="366" y="303"/>
                  </a:cubicBezTo>
                  <a:lnTo>
                    <a:pt x="388" y="320"/>
                  </a:lnTo>
                  <a:lnTo>
                    <a:pt x="388" y="320"/>
                  </a:lnTo>
                  <a:cubicBezTo>
                    <a:pt x="395" y="326"/>
                    <a:pt x="397" y="336"/>
                    <a:pt x="392" y="343"/>
                  </a:cubicBezTo>
                  <a:lnTo>
                    <a:pt x="392" y="343"/>
                  </a:lnTo>
                  <a:cubicBezTo>
                    <a:pt x="386" y="350"/>
                    <a:pt x="375" y="352"/>
                    <a:pt x="368" y="346"/>
                  </a:cubicBezTo>
                  <a:lnTo>
                    <a:pt x="347" y="331"/>
                  </a:lnTo>
                  <a:lnTo>
                    <a:pt x="347" y="331"/>
                  </a:lnTo>
                  <a:cubicBezTo>
                    <a:pt x="340" y="326"/>
                    <a:pt x="331" y="326"/>
                    <a:pt x="325" y="333"/>
                  </a:cubicBezTo>
                  <a:lnTo>
                    <a:pt x="325" y="333"/>
                  </a:lnTo>
                  <a:cubicBezTo>
                    <a:pt x="307" y="352"/>
                    <a:pt x="284" y="369"/>
                    <a:pt x="261" y="380"/>
                  </a:cubicBezTo>
                  <a:lnTo>
                    <a:pt x="261" y="380"/>
                  </a:lnTo>
                  <a:cubicBezTo>
                    <a:pt x="253" y="384"/>
                    <a:pt x="243" y="380"/>
                    <a:pt x="239" y="373"/>
                  </a:cubicBezTo>
                  <a:lnTo>
                    <a:pt x="233" y="363"/>
                  </a:lnTo>
                  <a:lnTo>
                    <a:pt x="233" y="363"/>
                  </a:lnTo>
                  <a:cubicBezTo>
                    <a:pt x="229" y="355"/>
                    <a:pt x="232" y="343"/>
                    <a:pt x="240" y="340"/>
                  </a:cubicBezTo>
                  <a:lnTo>
                    <a:pt x="240" y="340"/>
                  </a:lnTo>
                  <a:cubicBezTo>
                    <a:pt x="264" y="329"/>
                    <a:pt x="284" y="314"/>
                    <a:pt x="300" y="295"/>
                  </a:cubicBezTo>
                  <a:lnTo>
                    <a:pt x="205" y="222"/>
                  </a:lnTo>
                  <a:lnTo>
                    <a:pt x="205" y="222"/>
                  </a:lnTo>
                  <a:cubicBezTo>
                    <a:pt x="168" y="250"/>
                    <a:pt x="145" y="271"/>
                    <a:pt x="103" y="273"/>
                  </a:cubicBezTo>
                  <a:lnTo>
                    <a:pt x="103" y="273"/>
                  </a:lnTo>
                  <a:cubicBezTo>
                    <a:pt x="60" y="275"/>
                    <a:pt x="16" y="233"/>
                    <a:pt x="15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E8DBD179-27B8-4F89-94C4-BB59290BC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6618" y="6726530"/>
              <a:ext cx="1016435" cy="1016437"/>
            </a:xfrm>
            <a:custGeom>
              <a:avLst/>
              <a:gdLst>
                <a:gd name="T0" fmla="*/ 930 w 1140"/>
                <a:gd name="T1" fmla="*/ 940 h 1140"/>
                <a:gd name="T2" fmla="*/ 930 w 1140"/>
                <a:gd name="T3" fmla="*/ 940 h 1140"/>
                <a:gd name="T4" fmla="*/ 199 w 1140"/>
                <a:gd name="T5" fmla="*/ 928 h 1140"/>
                <a:gd name="T6" fmla="*/ 199 w 1140"/>
                <a:gd name="T7" fmla="*/ 928 h 1140"/>
                <a:gd name="T8" fmla="*/ 211 w 1140"/>
                <a:gd name="T9" fmla="*/ 197 h 1140"/>
                <a:gd name="T10" fmla="*/ 211 w 1140"/>
                <a:gd name="T11" fmla="*/ 197 h 1140"/>
                <a:gd name="T12" fmla="*/ 941 w 1140"/>
                <a:gd name="T13" fmla="*/ 210 h 1140"/>
                <a:gd name="T14" fmla="*/ 941 w 1140"/>
                <a:gd name="T15" fmla="*/ 210 h 1140"/>
                <a:gd name="T16" fmla="*/ 930 w 1140"/>
                <a:gd name="T17" fmla="*/ 9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0" h="1140">
                  <a:moveTo>
                    <a:pt x="930" y="940"/>
                  </a:moveTo>
                  <a:lnTo>
                    <a:pt x="930" y="940"/>
                  </a:lnTo>
                  <a:cubicBezTo>
                    <a:pt x="724" y="1139"/>
                    <a:pt x="397" y="1133"/>
                    <a:pt x="199" y="928"/>
                  </a:cubicBezTo>
                  <a:lnTo>
                    <a:pt x="199" y="928"/>
                  </a:lnTo>
                  <a:cubicBezTo>
                    <a:pt x="0" y="723"/>
                    <a:pt x="5" y="396"/>
                    <a:pt x="211" y="197"/>
                  </a:cubicBezTo>
                  <a:lnTo>
                    <a:pt x="211" y="197"/>
                  </a:lnTo>
                  <a:cubicBezTo>
                    <a:pt x="415" y="0"/>
                    <a:pt x="742" y="5"/>
                    <a:pt x="941" y="210"/>
                  </a:cubicBezTo>
                  <a:lnTo>
                    <a:pt x="941" y="210"/>
                  </a:lnTo>
                  <a:cubicBezTo>
                    <a:pt x="1139" y="414"/>
                    <a:pt x="1135" y="741"/>
                    <a:pt x="930" y="94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17">
              <a:extLst>
                <a:ext uri="{FF2B5EF4-FFF2-40B4-BE49-F238E27FC236}">
                  <a16:creationId xmlns:a16="http://schemas.microsoft.com/office/drawing/2014/main" id="{2A6B4B51-4FE8-4175-AD7D-FAF3A3546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6618" y="6726530"/>
              <a:ext cx="1016435" cy="1016437"/>
            </a:xfrm>
            <a:custGeom>
              <a:avLst/>
              <a:gdLst>
                <a:gd name="T0" fmla="*/ 930 w 1140"/>
                <a:gd name="T1" fmla="*/ 940 h 1140"/>
                <a:gd name="T2" fmla="*/ 930 w 1140"/>
                <a:gd name="T3" fmla="*/ 940 h 1140"/>
                <a:gd name="T4" fmla="*/ 199 w 1140"/>
                <a:gd name="T5" fmla="*/ 928 h 1140"/>
                <a:gd name="T6" fmla="*/ 199 w 1140"/>
                <a:gd name="T7" fmla="*/ 928 h 1140"/>
                <a:gd name="T8" fmla="*/ 211 w 1140"/>
                <a:gd name="T9" fmla="*/ 197 h 1140"/>
                <a:gd name="T10" fmla="*/ 211 w 1140"/>
                <a:gd name="T11" fmla="*/ 197 h 1140"/>
                <a:gd name="T12" fmla="*/ 941 w 1140"/>
                <a:gd name="T13" fmla="*/ 210 h 1140"/>
                <a:gd name="T14" fmla="*/ 941 w 1140"/>
                <a:gd name="T15" fmla="*/ 210 h 1140"/>
                <a:gd name="T16" fmla="*/ 930 w 1140"/>
                <a:gd name="T17" fmla="*/ 940 h 1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0" h="1140">
                  <a:moveTo>
                    <a:pt x="930" y="940"/>
                  </a:moveTo>
                  <a:lnTo>
                    <a:pt x="930" y="940"/>
                  </a:lnTo>
                  <a:cubicBezTo>
                    <a:pt x="724" y="1139"/>
                    <a:pt x="397" y="1133"/>
                    <a:pt x="199" y="928"/>
                  </a:cubicBezTo>
                  <a:lnTo>
                    <a:pt x="199" y="928"/>
                  </a:lnTo>
                  <a:cubicBezTo>
                    <a:pt x="0" y="723"/>
                    <a:pt x="5" y="396"/>
                    <a:pt x="211" y="197"/>
                  </a:cubicBezTo>
                  <a:lnTo>
                    <a:pt x="211" y="197"/>
                  </a:lnTo>
                  <a:cubicBezTo>
                    <a:pt x="415" y="0"/>
                    <a:pt x="742" y="5"/>
                    <a:pt x="941" y="210"/>
                  </a:cubicBezTo>
                  <a:lnTo>
                    <a:pt x="941" y="210"/>
                  </a:lnTo>
                  <a:cubicBezTo>
                    <a:pt x="1139" y="414"/>
                    <a:pt x="1135" y="741"/>
                    <a:pt x="930" y="94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18">
              <a:extLst>
                <a:ext uri="{FF2B5EF4-FFF2-40B4-BE49-F238E27FC236}">
                  <a16:creationId xmlns:a16="http://schemas.microsoft.com/office/drawing/2014/main" id="{9748DCA6-DBA8-4793-8F3D-A1E7BC58D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5107" y="6805019"/>
              <a:ext cx="855533" cy="859459"/>
            </a:xfrm>
            <a:custGeom>
              <a:avLst/>
              <a:gdLst>
                <a:gd name="T0" fmla="*/ 785 w 963"/>
                <a:gd name="T1" fmla="*/ 795 h 964"/>
                <a:gd name="T2" fmla="*/ 785 w 963"/>
                <a:gd name="T3" fmla="*/ 795 h 964"/>
                <a:gd name="T4" fmla="*/ 168 w 963"/>
                <a:gd name="T5" fmla="*/ 784 h 964"/>
                <a:gd name="T6" fmla="*/ 168 w 963"/>
                <a:gd name="T7" fmla="*/ 784 h 964"/>
                <a:gd name="T8" fmla="*/ 178 w 963"/>
                <a:gd name="T9" fmla="*/ 167 h 964"/>
                <a:gd name="T10" fmla="*/ 178 w 963"/>
                <a:gd name="T11" fmla="*/ 167 h 964"/>
                <a:gd name="T12" fmla="*/ 795 w 963"/>
                <a:gd name="T13" fmla="*/ 177 h 964"/>
                <a:gd name="T14" fmla="*/ 795 w 963"/>
                <a:gd name="T15" fmla="*/ 177 h 964"/>
                <a:gd name="T16" fmla="*/ 785 w 963"/>
                <a:gd name="T17" fmla="*/ 795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3" h="964">
                  <a:moveTo>
                    <a:pt x="785" y="795"/>
                  </a:moveTo>
                  <a:lnTo>
                    <a:pt x="785" y="795"/>
                  </a:lnTo>
                  <a:cubicBezTo>
                    <a:pt x="612" y="963"/>
                    <a:pt x="336" y="958"/>
                    <a:pt x="168" y="784"/>
                  </a:cubicBezTo>
                  <a:lnTo>
                    <a:pt x="168" y="784"/>
                  </a:lnTo>
                  <a:cubicBezTo>
                    <a:pt x="0" y="611"/>
                    <a:pt x="4" y="335"/>
                    <a:pt x="178" y="167"/>
                  </a:cubicBezTo>
                  <a:lnTo>
                    <a:pt x="178" y="167"/>
                  </a:lnTo>
                  <a:cubicBezTo>
                    <a:pt x="350" y="0"/>
                    <a:pt x="627" y="5"/>
                    <a:pt x="795" y="177"/>
                  </a:cubicBezTo>
                  <a:lnTo>
                    <a:pt x="795" y="177"/>
                  </a:lnTo>
                  <a:cubicBezTo>
                    <a:pt x="962" y="350"/>
                    <a:pt x="958" y="627"/>
                    <a:pt x="785" y="79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19">
              <a:extLst>
                <a:ext uri="{FF2B5EF4-FFF2-40B4-BE49-F238E27FC236}">
                  <a16:creationId xmlns:a16="http://schemas.microsoft.com/office/drawing/2014/main" id="{9042BBDE-834D-460F-A328-2DDDAF577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0951" y="6856038"/>
              <a:ext cx="419919" cy="121657"/>
            </a:xfrm>
            <a:custGeom>
              <a:avLst/>
              <a:gdLst>
                <a:gd name="T0" fmla="*/ 6 w 471"/>
                <a:gd name="T1" fmla="*/ 118 h 138"/>
                <a:gd name="T2" fmla="*/ 6 w 471"/>
                <a:gd name="T3" fmla="*/ 118 h 138"/>
                <a:gd name="T4" fmla="*/ 465 w 471"/>
                <a:gd name="T5" fmla="*/ 126 h 138"/>
                <a:gd name="T6" fmla="*/ 465 w 471"/>
                <a:gd name="T7" fmla="*/ 126 h 138"/>
                <a:gd name="T8" fmla="*/ 459 w 471"/>
                <a:gd name="T9" fmla="*/ 134 h 138"/>
                <a:gd name="T10" fmla="*/ 459 w 471"/>
                <a:gd name="T11" fmla="*/ 134 h 138"/>
                <a:gd name="T12" fmla="*/ 12 w 471"/>
                <a:gd name="T13" fmla="*/ 127 h 138"/>
                <a:gd name="T14" fmla="*/ 12 w 471"/>
                <a:gd name="T15" fmla="*/ 127 h 138"/>
                <a:gd name="T16" fmla="*/ 6 w 471"/>
                <a:gd name="T17" fmla="*/ 11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1" h="138">
                  <a:moveTo>
                    <a:pt x="6" y="118"/>
                  </a:moveTo>
                  <a:lnTo>
                    <a:pt x="6" y="118"/>
                  </a:lnTo>
                  <a:cubicBezTo>
                    <a:pt x="127" y="0"/>
                    <a:pt x="346" y="4"/>
                    <a:pt x="465" y="126"/>
                  </a:cubicBezTo>
                  <a:lnTo>
                    <a:pt x="465" y="126"/>
                  </a:lnTo>
                  <a:cubicBezTo>
                    <a:pt x="470" y="130"/>
                    <a:pt x="463" y="137"/>
                    <a:pt x="459" y="134"/>
                  </a:cubicBezTo>
                  <a:lnTo>
                    <a:pt x="459" y="134"/>
                  </a:lnTo>
                  <a:cubicBezTo>
                    <a:pt x="324" y="46"/>
                    <a:pt x="149" y="44"/>
                    <a:pt x="12" y="127"/>
                  </a:cubicBezTo>
                  <a:lnTo>
                    <a:pt x="12" y="127"/>
                  </a:lnTo>
                  <a:cubicBezTo>
                    <a:pt x="6" y="130"/>
                    <a:pt x="0" y="122"/>
                    <a:pt x="6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20">
              <a:extLst>
                <a:ext uri="{FF2B5EF4-FFF2-40B4-BE49-F238E27FC236}">
                  <a16:creationId xmlns:a16="http://schemas.microsoft.com/office/drawing/2014/main" id="{271EF506-3010-4AB9-A45A-A57BB0388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2726" y="6997319"/>
              <a:ext cx="396370" cy="423842"/>
            </a:xfrm>
            <a:custGeom>
              <a:avLst/>
              <a:gdLst>
                <a:gd name="T0" fmla="*/ 180 w 445"/>
                <a:gd name="T1" fmla="*/ 418 h 478"/>
                <a:gd name="T2" fmla="*/ 124 w 445"/>
                <a:gd name="T3" fmla="*/ 390 h 478"/>
                <a:gd name="T4" fmla="*/ 180 w 445"/>
                <a:gd name="T5" fmla="*/ 418 h 478"/>
                <a:gd name="T6" fmla="*/ 214 w 445"/>
                <a:gd name="T7" fmla="*/ 175 h 478"/>
                <a:gd name="T8" fmla="*/ 326 w 445"/>
                <a:gd name="T9" fmla="*/ 142 h 478"/>
                <a:gd name="T10" fmla="*/ 213 w 445"/>
                <a:gd name="T11" fmla="*/ 173 h 478"/>
                <a:gd name="T12" fmla="*/ 214 w 445"/>
                <a:gd name="T13" fmla="*/ 175 h 478"/>
                <a:gd name="T14" fmla="*/ 186 w 445"/>
                <a:gd name="T15" fmla="*/ 471 h 478"/>
                <a:gd name="T16" fmla="*/ 101 w 445"/>
                <a:gd name="T17" fmla="*/ 435 h 478"/>
                <a:gd name="T18" fmla="*/ 54 w 445"/>
                <a:gd name="T19" fmla="*/ 458 h 478"/>
                <a:gd name="T20" fmla="*/ 27 w 445"/>
                <a:gd name="T21" fmla="*/ 458 h 478"/>
                <a:gd name="T22" fmla="*/ 28 w 445"/>
                <a:gd name="T23" fmla="*/ 431 h 478"/>
                <a:gd name="T24" fmla="*/ 49 w 445"/>
                <a:gd name="T25" fmla="*/ 410 h 478"/>
                <a:gd name="T26" fmla="*/ 51 w 445"/>
                <a:gd name="T27" fmla="*/ 385 h 478"/>
                <a:gd name="T28" fmla="*/ 1 w 445"/>
                <a:gd name="T29" fmla="*/ 276 h 478"/>
                <a:gd name="T30" fmla="*/ 26 w 445"/>
                <a:gd name="T31" fmla="*/ 251 h 478"/>
                <a:gd name="T32" fmla="*/ 49 w 445"/>
                <a:gd name="T33" fmla="*/ 266 h 478"/>
                <a:gd name="T34" fmla="*/ 85 w 445"/>
                <a:gd name="T35" fmla="*/ 346 h 478"/>
                <a:gd name="T36" fmla="*/ 113 w 445"/>
                <a:gd name="T37" fmla="*/ 349 h 478"/>
                <a:gd name="T38" fmla="*/ 184 w 445"/>
                <a:gd name="T39" fmla="*/ 280 h 478"/>
                <a:gd name="T40" fmla="*/ 187 w 445"/>
                <a:gd name="T41" fmla="*/ 256 h 478"/>
                <a:gd name="T42" fmla="*/ 349 w 445"/>
                <a:gd name="T43" fmla="*/ 97 h 478"/>
                <a:gd name="T44" fmla="*/ 396 w 445"/>
                <a:gd name="T45" fmla="*/ 74 h 478"/>
                <a:gd name="T46" fmla="*/ 423 w 445"/>
                <a:gd name="T47" fmla="*/ 74 h 478"/>
                <a:gd name="T48" fmla="*/ 423 w 445"/>
                <a:gd name="T49" fmla="*/ 101 h 478"/>
                <a:gd name="T50" fmla="*/ 401 w 445"/>
                <a:gd name="T51" fmla="*/ 122 h 478"/>
                <a:gd name="T52" fmla="*/ 400 w 445"/>
                <a:gd name="T53" fmla="*/ 147 h 478"/>
                <a:gd name="T54" fmla="*/ 442 w 445"/>
                <a:gd name="T55" fmla="*/ 227 h 478"/>
                <a:gd name="T56" fmla="*/ 418 w 445"/>
                <a:gd name="T57" fmla="*/ 255 h 478"/>
                <a:gd name="T58" fmla="*/ 394 w 445"/>
                <a:gd name="T59" fmla="*/ 244 h 478"/>
                <a:gd name="T60" fmla="*/ 353 w 445"/>
                <a:gd name="T61" fmla="*/ 168 h 478"/>
                <a:gd name="T62" fmla="*/ 255 w 445"/>
                <a:gd name="T63" fmla="*/ 263 h 478"/>
                <a:gd name="T64" fmla="*/ 296 w 445"/>
                <a:gd name="T65" fmla="*/ 3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5" h="478">
                  <a:moveTo>
                    <a:pt x="180" y="418"/>
                  </a:moveTo>
                  <a:lnTo>
                    <a:pt x="180" y="418"/>
                  </a:lnTo>
                  <a:cubicBezTo>
                    <a:pt x="249" y="421"/>
                    <a:pt x="248" y="351"/>
                    <a:pt x="215" y="303"/>
                  </a:cubicBezTo>
                  <a:lnTo>
                    <a:pt x="124" y="390"/>
                  </a:lnTo>
                  <a:lnTo>
                    <a:pt x="124" y="390"/>
                  </a:lnTo>
                  <a:cubicBezTo>
                    <a:pt x="144" y="407"/>
                    <a:pt x="163" y="417"/>
                    <a:pt x="180" y="418"/>
                  </a:cubicBezTo>
                  <a:close/>
                  <a:moveTo>
                    <a:pt x="214" y="175"/>
                  </a:moveTo>
                  <a:lnTo>
                    <a:pt x="214" y="175"/>
                  </a:lnTo>
                  <a:cubicBezTo>
                    <a:pt x="216" y="191"/>
                    <a:pt x="223" y="208"/>
                    <a:pt x="235" y="230"/>
                  </a:cubicBezTo>
                  <a:lnTo>
                    <a:pt x="326" y="142"/>
                  </a:lnTo>
                  <a:lnTo>
                    <a:pt x="326" y="142"/>
                  </a:lnTo>
                  <a:cubicBezTo>
                    <a:pt x="286" y="102"/>
                    <a:pt x="210" y="112"/>
                    <a:pt x="213" y="173"/>
                  </a:cubicBezTo>
                  <a:lnTo>
                    <a:pt x="213" y="173"/>
                  </a:lnTo>
                  <a:cubicBezTo>
                    <a:pt x="213" y="174"/>
                    <a:pt x="214" y="174"/>
                    <a:pt x="214" y="175"/>
                  </a:cubicBezTo>
                  <a:close/>
                  <a:moveTo>
                    <a:pt x="186" y="471"/>
                  </a:moveTo>
                  <a:lnTo>
                    <a:pt x="186" y="471"/>
                  </a:lnTo>
                  <a:cubicBezTo>
                    <a:pt x="157" y="470"/>
                    <a:pt x="129" y="458"/>
                    <a:pt x="101" y="435"/>
                  </a:cubicBezTo>
                  <a:lnTo>
                    <a:pt x="101" y="435"/>
                  </a:lnTo>
                  <a:cubicBezTo>
                    <a:pt x="93" y="430"/>
                    <a:pt x="83" y="430"/>
                    <a:pt x="76" y="437"/>
                  </a:cubicBezTo>
                  <a:lnTo>
                    <a:pt x="54" y="458"/>
                  </a:lnTo>
                  <a:lnTo>
                    <a:pt x="54" y="458"/>
                  </a:lnTo>
                  <a:cubicBezTo>
                    <a:pt x="47" y="465"/>
                    <a:pt x="35" y="465"/>
                    <a:pt x="27" y="458"/>
                  </a:cubicBezTo>
                  <a:lnTo>
                    <a:pt x="27" y="458"/>
                  </a:lnTo>
                  <a:cubicBezTo>
                    <a:pt x="20" y="450"/>
                    <a:pt x="20" y="438"/>
                    <a:pt x="28" y="431"/>
                  </a:cubicBezTo>
                  <a:lnTo>
                    <a:pt x="49" y="410"/>
                  </a:lnTo>
                  <a:lnTo>
                    <a:pt x="49" y="410"/>
                  </a:lnTo>
                  <a:cubicBezTo>
                    <a:pt x="56" y="404"/>
                    <a:pt x="57" y="393"/>
                    <a:pt x="51" y="385"/>
                  </a:cubicBezTo>
                  <a:lnTo>
                    <a:pt x="51" y="385"/>
                  </a:lnTo>
                  <a:cubicBezTo>
                    <a:pt x="27" y="353"/>
                    <a:pt x="7" y="314"/>
                    <a:pt x="1" y="276"/>
                  </a:cubicBezTo>
                  <a:lnTo>
                    <a:pt x="1" y="276"/>
                  </a:lnTo>
                  <a:cubicBezTo>
                    <a:pt x="0" y="267"/>
                    <a:pt x="5" y="258"/>
                    <a:pt x="13" y="256"/>
                  </a:cubicBezTo>
                  <a:lnTo>
                    <a:pt x="26" y="251"/>
                  </a:lnTo>
                  <a:lnTo>
                    <a:pt x="26" y="251"/>
                  </a:lnTo>
                  <a:cubicBezTo>
                    <a:pt x="36" y="248"/>
                    <a:pt x="48" y="255"/>
                    <a:pt x="49" y="266"/>
                  </a:cubicBezTo>
                  <a:lnTo>
                    <a:pt x="49" y="266"/>
                  </a:lnTo>
                  <a:cubicBezTo>
                    <a:pt x="55" y="294"/>
                    <a:pt x="68" y="322"/>
                    <a:pt x="85" y="346"/>
                  </a:cubicBezTo>
                  <a:lnTo>
                    <a:pt x="85" y="346"/>
                  </a:lnTo>
                  <a:cubicBezTo>
                    <a:pt x="91" y="356"/>
                    <a:pt x="104" y="357"/>
                    <a:pt x="113" y="349"/>
                  </a:cubicBezTo>
                  <a:lnTo>
                    <a:pt x="184" y="280"/>
                  </a:lnTo>
                  <a:lnTo>
                    <a:pt x="184" y="280"/>
                  </a:lnTo>
                  <a:cubicBezTo>
                    <a:pt x="191" y="274"/>
                    <a:pt x="192" y="263"/>
                    <a:pt x="187" y="256"/>
                  </a:cubicBezTo>
                  <a:lnTo>
                    <a:pt x="187" y="256"/>
                  </a:lnTo>
                  <a:cubicBezTo>
                    <a:pt x="100" y="125"/>
                    <a:pt x="222" y="0"/>
                    <a:pt x="349" y="97"/>
                  </a:cubicBezTo>
                  <a:lnTo>
                    <a:pt x="349" y="97"/>
                  </a:lnTo>
                  <a:cubicBezTo>
                    <a:pt x="357" y="102"/>
                    <a:pt x="367" y="102"/>
                    <a:pt x="374" y="96"/>
                  </a:cubicBezTo>
                  <a:lnTo>
                    <a:pt x="396" y="74"/>
                  </a:lnTo>
                  <a:lnTo>
                    <a:pt x="396" y="74"/>
                  </a:lnTo>
                  <a:cubicBezTo>
                    <a:pt x="404" y="66"/>
                    <a:pt x="416" y="67"/>
                    <a:pt x="423" y="74"/>
                  </a:cubicBezTo>
                  <a:lnTo>
                    <a:pt x="423" y="74"/>
                  </a:lnTo>
                  <a:cubicBezTo>
                    <a:pt x="430" y="82"/>
                    <a:pt x="430" y="94"/>
                    <a:pt x="423" y="101"/>
                  </a:cubicBezTo>
                  <a:lnTo>
                    <a:pt x="401" y="122"/>
                  </a:lnTo>
                  <a:lnTo>
                    <a:pt x="401" y="122"/>
                  </a:lnTo>
                  <a:cubicBezTo>
                    <a:pt x="394" y="129"/>
                    <a:pt x="394" y="139"/>
                    <a:pt x="400" y="147"/>
                  </a:cubicBezTo>
                  <a:lnTo>
                    <a:pt x="400" y="147"/>
                  </a:lnTo>
                  <a:cubicBezTo>
                    <a:pt x="418" y="171"/>
                    <a:pt x="434" y="199"/>
                    <a:pt x="442" y="227"/>
                  </a:cubicBezTo>
                  <a:lnTo>
                    <a:pt x="442" y="227"/>
                  </a:lnTo>
                  <a:cubicBezTo>
                    <a:pt x="444" y="237"/>
                    <a:pt x="440" y="246"/>
                    <a:pt x="430" y="250"/>
                  </a:cubicBezTo>
                  <a:lnTo>
                    <a:pt x="418" y="255"/>
                  </a:lnTo>
                  <a:lnTo>
                    <a:pt x="418" y="255"/>
                  </a:lnTo>
                  <a:cubicBezTo>
                    <a:pt x="408" y="259"/>
                    <a:pt x="396" y="254"/>
                    <a:pt x="394" y="244"/>
                  </a:cubicBezTo>
                  <a:lnTo>
                    <a:pt x="394" y="244"/>
                  </a:lnTo>
                  <a:cubicBezTo>
                    <a:pt x="385" y="215"/>
                    <a:pt x="371" y="190"/>
                    <a:pt x="353" y="168"/>
                  </a:cubicBezTo>
                  <a:lnTo>
                    <a:pt x="255" y="263"/>
                  </a:lnTo>
                  <a:lnTo>
                    <a:pt x="255" y="263"/>
                  </a:lnTo>
                  <a:cubicBezTo>
                    <a:pt x="279" y="309"/>
                    <a:pt x="299" y="339"/>
                    <a:pt x="296" y="387"/>
                  </a:cubicBezTo>
                  <a:lnTo>
                    <a:pt x="296" y="387"/>
                  </a:lnTo>
                  <a:cubicBezTo>
                    <a:pt x="291" y="435"/>
                    <a:pt x="236" y="477"/>
                    <a:pt x="186" y="4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21">
              <a:extLst>
                <a:ext uri="{FF2B5EF4-FFF2-40B4-BE49-F238E27FC236}">
                  <a16:creationId xmlns:a16="http://schemas.microsoft.com/office/drawing/2014/main" id="{1830BD34-52E0-4FAA-B9B9-1108E8647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0333" y="5050785"/>
              <a:ext cx="1981853" cy="1977929"/>
            </a:xfrm>
            <a:custGeom>
              <a:avLst/>
              <a:gdLst>
                <a:gd name="T0" fmla="*/ 2108 w 2226"/>
                <a:gd name="T1" fmla="*/ 902 h 2223"/>
                <a:gd name="T2" fmla="*/ 2108 w 2226"/>
                <a:gd name="T3" fmla="*/ 902 h 2223"/>
                <a:gd name="T4" fmla="*/ 1322 w 2226"/>
                <a:gd name="T5" fmla="*/ 2107 h 2223"/>
                <a:gd name="T6" fmla="*/ 1322 w 2226"/>
                <a:gd name="T7" fmla="*/ 2107 h 2223"/>
                <a:gd name="T8" fmla="*/ 117 w 2226"/>
                <a:gd name="T9" fmla="*/ 1322 h 2223"/>
                <a:gd name="T10" fmla="*/ 117 w 2226"/>
                <a:gd name="T11" fmla="*/ 1322 h 2223"/>
                <a:gd name="T12" fmla="*/ 903 w 2226"/>
                <a:gd name="T13" fmla="*/ 116 h 2223"/>
                <a:gd name="T14" fmla="*/ 903 w 2226"/>
                <a:gd name="T15" fmla="*/ 116 h 2223"/>
                <a:gd name="T16" fmla="*/ 2108 w 2226"/>
                <a:gd name="T17" fmla="*/ 902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6" h="2223">
                  <a:moveTo>
                    <a:pt x="2108" y="902"/>
                  </a:moveTo>
                  <a:lnTo>
                    <a:pt x="2108" y="902"/>
                  </a:lnTo>
                  <a:cubicBezTo>
                    <a:pt x="2225" y="1452"/>
                    <a:pt x="1873" y="1991"/>
                    <a:pt x="1322" y="2107"/>
                  </a:cubicBezTo>
                  <a:lnTo>
                    <a:pt x="1322" y="2107"/>
                  </a:lnTo>
                  <a:cubicBezTo>
                    <a:pt x="773" y="2222"/>
                    <a:pt x="232" y="1872"/>
                    <a:pt x="117" y="1322"/>
                  </a:cubicBezTo>
                  <a:lnTo>
                    <a:pt x="117" y="1322"/>
                  </a:lnTo>
                  <a:cubicBezTo>
                    <a:pt x="0" y="771"/>
                    <a:pt x="352" y="232"/>
                    <a:pt x="903" y="116"/>
                  </a:cubicBezTo>
                  <a:lnTo>
                    <a:pt x="903" y="116"/>
                  </a:lnTo>
                  <a:cubicBezTo>
                    <a:pt x="1453" y="0"/>
                    <a:pt x="1993" y="352"/>
                    <a:pt x="2108" y="90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22">
              <a:extLst>
                <a:ext uri="{FF2B5EF4-FFF2-40B4-BE49-F238E27FC236}">
                  <a16:creationId xmlns:a16="http://schemas.microsoft.com/office/drawing/2014/main" id="{D0922200-BB1D-494F-8C94-E4BD9163B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0333" y="5050785"/>
              <a:ext cx="1981853" cy="1977929"/>
            </a:xfrm>
            <a:custGeom>
              <a:avLst/>
              <a:gdLst>
                <a:gd name="T0" fmla="*/ 2108 w 2226"/>
                <a:gd name="T1" fmla="*/ 902 h 2223"/>
                <a:gd name="T2" fmla="*/ 2108 w 2226"/>
                <a:gd name="T3" fmla="*/ 902 h 2223"/>
                <a:gd name="T4" fmla="*/ 1322 w 2226"/>
                <a:gd name="T5" fmla="*/ 2107 h 2223"/>
                <a:gd name="T6" fmla="*/ 1322 w 2226"/>
                <a:gd name="T7" fmla="*/ 2107 h 2223"/>
                <a:gd name="T8" fmla="*/ 117 w 2226"/>
                <a:gd name="T9" fmla="*/ 1322 h 2223"/>
                <a:gd name="T10" fmla="*/ 117 w 2226"/>
                <a:gd name="T11" fmla="*/ 1322 h 2223"/>
                <a:gd name="T12" fmla="*/ 903 w 2226"/>
                <a:gd name="T13" fmla="*/ 116 h 2223"/>
                <a:gd name="T14" fmla="*/ 903 w 2226"/>
                <a:gd name="T15" fmla="*/ 116 h 2223"/>
                <a:gd name="T16" fmla="*/ 2108 w 2226"/>
                <a:gd name="T17" fmla="*/ 902 h 2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6" h="2223">
                  <a:moveTo>
                    <a:pt x="2108" y="902"/>
                  </a:moveTo>
                  <a:lnTo>
                    <a:pt x="2108" y="902"/>
                  </a:lnTo>
                  <a:cubicBezTo>
                    <a:pt x="2225" y="1452"/>
                    <a:pt x="1873" y="1991"/>
                    <a:pt x="1322" y="2107"/>
                  </a:cubicBezTo>
                  <a:lnTo>
                    <a:pt x="1322" y="2107"/>
                  </a:lnTo>
                  <a:cubicBezTo>
                    <a:pt x="773" y="2222"/>
                    <a:pt x="232" y="1872"/>
                    <a:pt x="117" y="1322"/>
                  </a:cubicBezTo>
                  <a:lnTo>
                    <a:pt x="117" y="1322"/>
                  </a:lnTo>
                  <a:cubicBezTo>
                    <a:pt x="0" y="771"/>
                    <a:pt x="352" y="232"/>
                    <a:pt x="903" y="116"/>
                  </a:cubicBezTo>
                  <a:lnTo>
                    <a:pt x="903" y="116"/>
                  </a:lnTo>
                  <a:cubicBezTo>
                    <a:pt x="1453" y="0"/>
                    <a:pt x="1993" y="352"/>
                    <a:pt x="2108" y="90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23">
              <a:extLst>
                <a:ext uri="{FF2B5EF4-FFF2-40B4-BE49-F238E27FC236}">
                  <a16:creationId xmlns:a16="http://schemas.microsoft.com/office/drawing/2014/main" id="{20CEA819-8603-49A2-B853-91E4CF4F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3386" y="5203838"/>
              <a:ext cx="1671821" cy="1671821"/>
            </a:xfrm>
            <a:custGeom>
              <a:avLst/>
              <a:gdLst>
                <a:gd name="T0" fmla="*/ 1781 w 1880"/>
                <a:gd name="T1" fmla="*/ 762 h 1880"/>
                <a:gd name="T2" fmla="*/ 1781 w 1880"/>
                <a:gd name="T3" fmla="*/ 762 h 1880"/>
                <a:gd name="T4" fmla="*/ 1117 w 1880"/>
                <a:gd name="T5" fmla="*/ 1781 h 1880"/>
                <a:gd name="T6" fmla="*/ 1117 w 1880"/>
                <a:gd name="T7" fmla="*/ 1781 h 1880"/>
                <a:gd name="T8" fmla="*/ 98 w 1880"/>
                <a:gd name="T9" fmla="*/ 1118 h 1880"/>
                <a:gd name="T10" fmla="*/ 98 w 1880"/>
                <a:gd name="T11" fmla="*/ 1118 h 1880"/>
                <a:gd name="T12" fmla="*/ 762 w 1880"/>
                <a:gd name="T13" fmla="*/ 98 h 1880"/>
                <a:gd name="T14" fmla="*/ 762 w 1880"/>
                <a:gd name="T15" fmla="*/ 98 h 1880"/>
                <a:gd name="T16" fmla="*/ 1781 w 1880"/>
                <a:gd name="T17" fmla="*/ 762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0" h="1880">
                  <a:moveTo>
                    <a:pt x="1781" y="762"/>
                  </a:moveTo>
                  <a:lnTo>
                    <a:pt x="1781" y="762"/>
                  </a:lnTo>
                  <a:cubicBezTo>
                    <a:pt x="1879" y="1227"/>
                    <a:pt x="1582" y="1683"/>
                    <a:pt x="1117" y="1781"/>
                  </a:cubicBezTo>
                  <a:lnTo>
                    <a:pt x="1117" y="1781"/>
                  </a:lnTo>
                  <a:cubicBezTo>
                    <a:pt x="652" y="1879"/>
                    <a:pt x="196" y="1581"/>
                    <a:pt x="98" y="1118"/>
                  </a:cubicBezTo>
                  <a:lnTo>
                    <a:pt x="98" y="1118"/>
                  </a:lnTo>
                  <a:cubicBezTo>
                    <a:pt x="0" y="652"/>
                    <a:pt x="297" y="196"/>
                    <a:pt x="762" y="98"/>
                  </a:cubicBezTo>
                  <a:lnTo>
                    <a:pt x="762" y="98"/>
                  </a:lnTo>
                  <a:cubicBezTo>
                    <a:pt x="1227" y="0"/>
                    <a:pt x="1683" y="297"/>
                    <a:pt x="1781" y="76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24">
              <a:extLst>
                <a:ext uri="{FF2B5EF4-FFF2-40B4-BE49-F238E27FC236}">
                  <a16:creationId xmlns:a16="http://schemas.microsoft.com/office/drawing/2014/main" id="{B18429D9-7C97-4EB9-8792-D3587DE2A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9348" y="5427534"/>
              <a:ext cx="518029" cy="690706"/>
            </a:xfrm>
            <a:custGeom>
              <a:avLst/>
              <a:gdLst>
                <a:gd name="T0" fmla="*/ 70 w 584"/>
                <a:gd name="T1" fmla="*/ 761 h 774"/>
                <a:gd name="T2" fmla="*/ 70 w 584"/>
                <a:gd name="T3" fmla="*/ 761 h 774"/>
                <a:gd name="T4" fmla="*/ 564 w 584"/>
                <a:gd name="T5" fmla="*/ 3 h 774"/>
                <a:gd name="T6" fmla="*/ 564 w 584"/>
                <a:gd name="T7" fmla="*/ 3 h 774"/>
                <a:gd name="T8" fmla="*/ 570 w 584"/>
                <a:gd name="T9" fmla="*/ 23 h 774"/>
                <a:gd name="T10" fmla="*/ 570 w 584"/>
                <a:gd name="T11" fmla="*/ 23 h 774"/>
                <a:gd name="T12" fmla="*/ 90 w 584"/>
                <a:gd name="T13" fmla="*/ 759 h 774"/>
                <a:gd name="T14" fmla="*/ 90 w 584"/>
                <a:gd name="T15" fmla="*/ 759 h 774"/>
                <a:gd name="T16" fmla="*/ 70 w 584"/>
                <a:gd name="T17" fmla="*/ 761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4" h="774">
                  <a:moveTo>
                    <a:pt x="70" y="761"/>
                  </a:moveTo>
                  <a:lnTo>
                    <a:pt x="70" y="761"/>
                  </a:lnTo>
                  <a:cubicBezTo>
                    <a:pt x="0" y="434"/>
                    <a:pt x="237" y="71"/>
                    <a:pt x="564" y="3"/>
                  </a:cubicBezTo>
                  <a:lnTo>
                    <a:pt x="564" y="3"/>
                  </a:lnTo>
                  <a:cubicBezTo>
                    <a:pt x="577" y="0"/>
                    <a:pt x="583" y="17"/>
                    <a:pt x="570" y="23"/>
                  </a:cubicBezTo>
                  <a:lnTo>
                    <a:pt x="570" y="23"/>
                  </a:lnTo>
                  <a:cubicBezTo>
                    <a:pt x="284" y="153"/>
                    <a:pt x="94" y="444"/>
                    <a:pt x="90" y="759"/>
                  </a:cubicBezTo>
                  <a:lnTo>
                    <a:pt x="90" y="759"/>
                  </a:lnTo>
                  <a:cubicBezTo>
                    <a:pt x="90" y="772"/>
                    <a:pt x="72" y="773"/>
                    <a:pt x="70" y="7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25">
              <a:extLst>
                <a:ext uri="{FF2B5EF4-FFF2-40B4-BE49-F238E27FC236}">
                  <a16:creationId xmlns:a16="http://schemas.microsoft.com/office/drawing/2014/main" id="{A606D0C0-CE8B-46FF-B43D-64F50C0E1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6852" y="5564889"/>
              <a:ext cx="722101" cy="953646"/>
            </a:xfrm>
            <a:custGeom>
              <a:avLst/>
              <a:gdLst>
                <a:gd name="T0" fmla="*/ 653 w 810"/>
                <a:gd name="T1" fmla="*/ 771 h 1071"/>
                <a:gd name="T2" fmla="*/ 548 w 810"/>
                <a:gd name="T3" fmla="*/ 833 h 1071"/>
                <a:gd name="T4" fmla="*/ 653 w 810"/>
                <a:gd name="T5" fmla="*/ 771 h 1071"/>
                <a:gd name="T6" fmla="*/ 283 w 810"/>
                <a:gd name="T7" fmla="*/ 459 h 1071"/>
                <a:gd name="T8" fmla="*/ 346 w 810"/>
                <a:gd name="T9" fmla="*/ 237 h 1071"/>
                <a:gd name="T10" fmla="*/ 279 w 810"/>
                <a:gd name="T11" fmla="*/ 457 h 1071"/>
                <a:gd name="T12" fmla="*/ 283 w 810"/>
                <a:gd name="T13" fmla="*/ 459 h 1071"/>
                <a:gd name="T14" fmla="*/ 747 w 810"/>
                <a:gd name="T15" fmla="*/ 817 h 1071"/>
                <a:gd name="T16" fmla="*/ 598 w 810"/>
                <a:gd name="T17" fmla="*/ 921 h 1071"/>
                <a:gd name="T18" fmla="*/ 587 w 810"/>
                <a:gd name="T19" fmla="*/ 1023 h 1071"/>
                <a:gd name="T20" fmla="*/ 559 w 810"/>
                <a:gd name="T21" fmla="*/ 1066 h 1071"/>
                <a:gd name="T22" fmla="*/ 515 w 810"/>
                <a:gd name="T23" fmla="*/ 1037 h 1071"/>
                <a:gd name="T24" fmla="*/ 502 w 810"/>
                <a:gd name="T25" fmla="*/ 979 h 1071"/>
                <a:gd name="T26" fmla="*/ 463 w 810"/>
                <a:gd name="T27" fmla="*/ 950 h 1071"/>
                <a:gd name="T28" fmla="*/ 228 w 810"/>
                <a:gd name="T29" fmla="*/ 920 h 1071"/>
                <a:gd name="T30" fmla="*/ 213 w 810"/>
                <a:gd name="T31" fmla="*/ 853 h 1071"/>
                <a:gd name="T32" fmla="*/ 262 w 810"/>
                <a:gd name="T33" fmla="*/ 827 h 1071"/>
                <a:gd name="T34" fmla="*/ 433 w 810"/>
                <a:gd name="T35" fmla="*/ 854 h 1071"/>
                <a:gd name="T36" fmla="*/ 467 w 810"/>
                <a:gd name="T37" fmla="*/ 810 h 1071"/>
                <a:gd name="T38" fmla="*/ 427 w 810"/>
                <a:gd name="T39" fmla="*/ 619 h 1071"/>
                <a:gd name="T40" fmla="*/ 389 w 810"/>
                <a:gd name="T41" fmla="*/ 590 h 1071"/>
                <a:gd name="T42" fmla="*/ 295 w 810"/>
                <a:gd name="T43" fmla="*/ 151 h 1071"/>
                <a:gd name="T44" fmla="*/ 306 w 810"/>
                <a:gd name="T45" fmla="*/ 48 h 1071"/>
                <a:gd name="T46" fmla="*/ 334 w 810"/>
                <a:gd name="T47" fmla="*/ 5 h 1071"/>
                <a:gd name="T48" fmla="*/ 379 w 810"/>
                <a:gd name="T49" fmla="*/ 33 h 1071"/>
                <a:gd name="T50" fmla="*/ 391 w 810"/>
                <a:gd name="T51" fmla="*/ 91 h 1071"/>
                <a:gd name="T52" fmla="*/ 431 w 810"/>
                <a:gd name="T53" fmla="*/ 120 h 1071"/>
                <a:gd name="T54" fmla="*/ 610 w 810"/>
                <a:gd name="T55" fmla="*/ 134 h 1071"/>
                <a:gd name="T56" fmla="*/ 631 w 810"/>
                <a:gd name="T57" fmla="*/ 202 h 1071"/>
                <a:gd name="T58" fmla="*/ 585 w 810"/>
                <a:gd name="T59" fmla="*/ 231 h 1071"/>
                <a:gd name="T60" fmla="*/ 418 w 810"/>
                <a:gd name="T61" fmla="*/ 220 h 1071"/>
                <a:gd name="T62" fmla="*/ 473 w 810"/>
                <a:gd name="T63" fmla="*/ 483 h 1071"/>
                <a:gd name="T64" fmla="*/ 721 w 810"/>
                <a:gd name="T65" fmla="*/ 544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10" h="1071">
                  <a:moveTo>
                    <a:pt x="653" y="771"/>
                  </a:moveTo>
                  <a:lnTo>
                    <a:pt x="653" y="771"/>
                  </a:lnTo>
                  <a:cubicBezTo>
                    <a:pt x="729" y="658"/>
                    <a:pt x="612" y="586"/>
                    <a:pt x="496" y="591"/>
                  </a:cubicBezTo>
                  <a:lnTo>
                    <a:pt x="548" y="833"/>
                  </a:lnTo>
                  <a:lnTo>
                    <a:pt x="548" y="833"/>
                  </a:lnTo>
                  <a:cubicBezTo>
                    <a:pt x="596" y="819"/>
                    <a:pt x="631" y="797"/>
                    <a:pt x="653" y="771"/>
                  </a:cubicBezTo>
                  <a:close/>
                  <a:moveTo>
                    <a:pt x="283" y="459"/>
                  </a:moveTo>
                  <a:lnTo>
                    <a:pt x="283" y="459"/>
                  </a:lnTo>
                  <a:cubicBezTo>
                    <a:pt x="311" y="471"/>
                    <a:pt x="350" y="479"/>
                    <a:pt x="398" y="481"/>
                  </a:cubicBezTo>
                  <a:lnTo>
                    <a:pt x="346" y="237"/>
                  </a:lnTo>
                  <a:lnTo>
                    <a:pt x="346" y="237"/>
                  </a:lnTo>
                  <a:cubicBezTo>
                    <a:pt x="236" y="261"/>
                    <a:pt x="173" y="399"/>
                    <a:pt x="279" y="457"/>
                  </a:cubicBezTo>
                  <a:lnTo>
                    <a:pt x="279" y="457"/>
                  </a:lnTo>
                  <a:cubicBezTo>
                    <a:pt x="279" y="458"/>
                    <a:pt x="281" y="458"/>
                    <a:pt x="283" y="459"/>
                  </a:cubicBezTo>
                  <a:close/>
                  <a:moveTo>
                    <a:pt x="747" y="817"/>
                  </a:moveTo>
                  <a:lnTo>
                    <a:pt x="747" y="817"/>
                  </a:lnTo>
                  <a:cubicBezTo>
                    <a:pt x="715" y="862"/>
                    <a:pt x="666" y="897"/>
                    <a:pt x="598" y="921"/>
                  </a:cubicBezTo>
                  <a:lnTo>
                    <a:pt x="598" y="921"/>
                  </a:lnTo>
                  <a:cubicBezTo>
                    <a:pt x="581" y="928"/>
                    <a:pt x="571" y="945"/>
                    <a:pt x="575" y="964"/>
                  </a:cubicBezTo>
                  <a:lnTo>
                    <a:pt x="587" y="1023"/>
                  </a:lnTo>
                  <a:lnTo>
                    <a:pt x="587" y="1023"/>
                  </a:lnTo>
                  <a:cubicBezTo>
                    <a:pt x="591" y="1042"/>
                    <a:pt x="578" y="1062"/>
                    <a:pt x="559" y="1066"/>
                  </a:cubicBezTo>
                  <a:lnTo>
                    <a:pt x="559" y="1066"/>
                  </a:lnTo>
                  <a:cubicBezTo>
                    <a:pt x="539" y="1070"/>
                    <a:pt x="519" y="1058"/>
                    <a:pt x="515" y="1037"/>
                  </a:cubicBezTo>
                  <a:lnTo>
                    <a:pt x="502" y="979"/>
                  </a:lnTo>
                  <a:lnTo>
                    <a:pt x="502" y="979"/>
                  </a:lnTo>
                  <a:cubicBezTo>
                    <a:pt x="499" y="961"/>
                    <a:pt x="482" y="948"/>
                    <a:pt x="463" y="950"/>
                  </a:cubicBezTo>
                  <a:lnTo>
                    <a:pt x="463" y="950"/>
                  </a:lnTo>
                  <a:cubicBezTo>
                    <a:pt x="384" y="958"/>
                    <a:pt x="296" y="950"/>
                    <a:pt x="228" y="920"/>
                  </a:cubicBezTo>
                  <a:lnTo>
                    <a:pt x="228" y="920"/>
                  </a:lnTo>
                  <a:cubicBezTo>
                    <a:pt x="212" y="912"/>
                    <a:pt x="203" y="895"/>
                    <a:pt x="207" y="877"/>
                  </a:cubicBezTo>
                  <a:lnTo>
                    <a:pt x="213" y="853"/>
                  </a:lnTo>
                  <a:lnTo>
                    <a:pt x="213" y="853"/>
                  </a:lnTo>
                  <a:cubicBezTo>
                    <a:pt x="218" y="832"/>
                    <a:pt x="242" y="820"/>
                    <a:pt x="262" y="827"/>
                  </a:cubicBezTo>
                  <a:lnTo>
                    <a:pt x="262" y="827"/>
                  </a:lnTo>
                  <a:cubicBezTo>
                    <a:pt x="314" y="848"/>
                    <a:pt x="375" y="856"/>
                    <a:pt x="433" y="854"/>
                  </a:cubicBezTo>
                  <a:lnTo>
                    <a:pt x="433" y="854"/>
                  </a:lnTo>
                  <a:cubicBezTo>
                    <a:pt x="455" y="853"/>
                    <a:pt x="471" y="832"/>
                    <a:pt x="467" y="810"/>
                  </a:cubicBezTo>
                  <a:lnTo>
                    <a:pt x="427" y="619"/>
                  </a:lnTo>
                  <a:lnTo>
                    <a:pt x="427" y="619"/>
                  </a:lnTo>
                  <a:cubicBezTo>
                    <a:pt x="423" y="601"/>
                    <a:pt x="407" y="590"/>
                    <a:pt x="389" y="590"/>
                  </a:cubicBezTo>
                  <a:lnTo>
                    <a:pt x="389" y="590"/>
                  </a:lnTo>
                  <a:cubicBezTo>
                    <a:pt x="78" y="595"/>
                    <a:pt x="0" y="262"/>
                    <a:pt x="295" y="151"/>
                  </a:cubicBezTo>
                  <a:lnTo>
                    <a:pt x="295" y="151"/>
                  </a:lnTo>
                  <a:cubicBezTo>
                    <a:pt x="313" y="145"/>
                    <a:pt x="322" y="127"/>
                    <a:pt x="319" y="109"/>
                  </a:cubicBezTo>
                  <a:lnTo>
                    <a:pt x="306" y="48"/>
                  </a:lnTo>
                  <a:lnTo>
                    <a:pt x="306" y="48"/>
                  </a:lnTo>
                  <a:cubicBezTo>
                    <a:pt x="302" y="29"/>
                    <a:pt x="315" y="9"/>
                    <a:pt x="334" y="5"/>
                  </a:cubicBezTo>
                  <a:lnTo>
                    <a:pt x="334" y="5"/>
                  </a:lnTo>
                  <a:cubicBezTo>
                    <a:pt x="355" y="0"/>
                    <a:pt x="374" y="13"/>
                    <a:pt x="379" y="33"/>
                  </a:cubicBezTo>
                  <a:lnTo>
                    <a:pt x="391" y="91"/>
                  </a:lnTo>
                  <a:lnTo>
                    <a:pt x="391" y="91"/>
                  </a:lnTo>
                  <a:cubicBezTo>
                    <a:pt x="394" y="110"/>
                    <a:pt x="412" y="122"/>
                    <a:pt x="431" y="120"/>
                  </a:cubicBezTo>
                  <a:lnTo>
                    <a:pt x="431" y="120"/>
                  </a:lnTo>
                  <a:cubicBezTo>
                    <a:pt x="491" y="113"/>
                    <a:pt x="555" y="117"/>
                    <a:pt x="610" y="134"/>
                  </a:cubicBezTo>
                  <a:lnTo>
                    <a:pt x="610" y="134"/>
                  </a:lnTo>
                  <a:cubicBezTo>
                    <a:pt x="628" y="139"/>
                    <a:pt x="639" y="158"/>
                    <a:pt x="636" y="176"/>
                  </a:cubicBezTo>
                  <a:lnTo>
                    <a:pt x="631" y="202"/>
                  </a:lnTo>
                  <a:lnTo>
                    <a:pt x="631" y="202"/>
                  </a:lnTo>
                  <a:cubicBezTo>
                    <a:pt x="627" y="223"/>
                    <a:pt x="606" y="237"/>
                    <a:pt x="585" y="231"/>
                  </a:cubicBezTo>
                  <a:lnTo>
                    <a:pt x="585" y="231"/>
                  </a:lnTo>
                  <a:cubicBezTo>
                    <a:pt x="529" y="215"/>
                    <a:pt x="473" y="212"/>
                    <a:pt x="418" y="220"/>
                  </a:cubicBezTo>
                  <a:lnTo>
                    <a:pt x="473" y="483"/>
                  </a:lnTo>
                  <a:lnTo>
                    <a:pt x="473" y="483"/>
                  </a:lnTo>
                  <a:cubicBezTo>
                    <a:pt x="575" y="490"/>
                    <a:pt x="646" y="488"/>
                    <a:pt x="721" y="544"/>
                  </a:cubicBezTo>
                  <a:lnTo>
                    <a:pt x="721" y="544"/>
                  </a:lnTo>
                  <a:cubicBezTo>
                    <a:pt x="797" y="603"/>
                    <a:pt x="809" y="738"/>
                    <a:pt x="747" y="8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26">
              <a:extLst>
                <a:ext uri="{FF2B5EF4-FFF2-40B4-BE49-F238E27FC236}">
                  <a16:creationId xmlns:a16="http://schemas.microsoft.com/office/drawing/2014/main" id="{2C3E11FF-39A3-47C6-A8DE-B86024C0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6354" y="4917354"/>
              <a:ext cx="1408883" cy="1408881"/>
            </a:xfrm>
            <a:custGeom>
              <a:avLst/>
              <a:gdLst>
                <a:gd name="T0" fmla="*/ 1565 w 1584"/>
                <a:gd name="T1" fmla="*/ 759 h 1584"/>
                <a:gd name="T2" fmla="*/ 1565 w 1584"/>
                <a:gd name="T3" fmla="*/ 759 h 1584"/>
                <a:gd name="T4" fmla="*/ 824 w 1584"/>
                <a:gd name="T5" fmla="*/ 1565 h 1584"/>
                <a:gd name="T6" fmla="*/ 824 w 1584"/>
                <a:gd name="T7" fmla="*/ 1565 h 1584"/>
                <a:gd name="T8" fmla="*/ 18 w 1584"/>
                <a:gd name="T9" fmla="*/ 823 h 1584"/>
                <a:gd name="T10" fmla="*/ 18 w 1584"/>
                <a:gd name="T11" fmla="*/ 823 h 1584"/>
                <a:gd name="T12" fmla="*/ 760 w 1584"/>
                <a:gd name="T13" fmla="*/ 18 h 1584"/>
                <a:gd name="T14" fmla="*/ 760 w 1584"/>
                <a:gd name="T15" fmla="*/ 18 h 1584"/>
                <a:gd name="T16" fmla="*/ 1565 w 1584"/>
                <a:gd name="T17" fmla="*/ 759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4" h="1584">
                  <a:moveTo>
                    <a:pt x="1565" y="759"/>
                  </a:moveTo>
                  <a:lnTo>
                    <a:pt x="1565" y="759"/>
                  </a:lnTo>
                  <a:cubicBezTo>
                    <a:pt x="1583" y="1186"/>
                    <a:pt x="1251" y="1547"/>
                    <a:pt x="824" y="1565"/>
                  </a:cubicBezTo>
                  <a:lnTo>
                    <a:pt x="824" y="1565"/>
                  </a:lnTo>
                  <a:cubicBezTo>
                    <a:pt x="396" y="1583"/>
                    <a:pt x="36" y="1251"/>
                    <a:pt x="18" y="823"/>
                  </a:cubicBezTo>
                  <a:lnTo>
                    <a:pt x="18" y="823"/>
                  </a:lnTo>
                  <a:cubicBezTo>
                    <a:pt x="0" y="396"/>
                    <a:pt x="332" y="36"/>
                    <a:pt x="760" y="18"/>
                  </a:cubicBezTo>
                  <a:lnTo>
                    <a:pt x="760" y="18"/>
                  </a:lnTo>
                  <a:cubicBezTo>
                    <a:pt x="1187" y="0"/>
                    <a:pt x="1547" y="332"/>
                    <a:pt x="1565" y="759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27">
              <a:extLst>
                <a:ext uri="{FF2B5EF4-FFF2-40B4-BE49-F238E27FC236}">
                  <a16:creationId xmlns:a16="http://schemas.microsoft.com/office/drawing/2014/main" id="{E0A95307-49F0-4545-9133-E5EBC39C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6354" y="4917354"/>
              <a:ext cx="1408883" cy="1408881"/>
            </a:xfrm>
            <a:custGeom>
              <a:avLst/>
              <a:gdLst>
                <a:gd name="T0" fmla="*/ 1565 w 1584"/>
                <a:gd name="T1" fmla="*/ 759 h 1584"/>
                <a:gd name="T2" fmla="*/ 1565 w 1584"/>
                <a:gd name="T3" fmla="*/ 759 h 1584"/>
                <a:gd name="T4" fmla="*/ 824 w 1584"/>
                <a:gd name="T5" fmla="*/ 1565 h 1584"/>
                <a:gd name="T6" fmla="*/ 824 w 1584"/>
                <a:gd name="T7" fmla="*/ 1565 h 1584"/>
                <a:gd name="T8" fmla="*/ 18 w 1584"/>
                <a:gd name="T9" fmla="*/ 823 h 1584"/>
                <a:gd name="T10" fmla="*/ 18 w 1584"/>
                <a:gd name="T11" fmla="*/ 823 h 1584"/>
                <a:gd name="T12" fmla="*/ 760 w 1584"/>
                <a:gd name="T13" fmla="*/ 18 h 1584"/>
                <a:gd name="T14" fmla="*/ 760 w 1584"/>
                <a:gd name="T15" fmla="*/ 18 h 1584"/>
                <a:gd name="T16" fmla="*/ 1565 w 1584"/>
                <a:gd name="T17" fmla="*/ 759 h 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4" h="1584">
                  <a:moveTo>
                    <a:pt x="1565" y="759"/>
                  </a:moveTo>
                  <a:lnTo>
                    <a:pt x="1565" y="759"/>
                  </a:lnTo>
                  <a:cubicBezTo>
                    <a:pt x="1583" y="1186"/>
                    <a:pt x="1251" y="1547"/>
                    <a:pt x="824" y="1565"/>
                  </a:cubicBezTo>
                  <a:lnTo>
                    <a:pt x="824" y="1565"/>
                  </a:lnTo>
                  <a:cubicBezTo>
                    <a:pt x="396" y="1583"/>
                    <a:pt x="36" y="1251"/>
                    <a:pt x="18" y="823"/>
                  </a:cubicBezTo>
                  <a:lnTo>
                    <a:pt x="18" y="823"/>
                  </a:lnTo>
                  <a:cubicBezTo>
                    <a:pt x="0" y="396"/>
                    <a:pt x="332" y="36"/>
                    <a:pt x="760" y="18"/>
                  </a:cubicBezTo>
                  <a:lnTo>
                    <a:pt x="760" y="18"/>
                  </a:lnTo>
                  <a:cubicBezTo>
                    <a:pt x="1187" y="0"/>
                    <a:pt x="1547" y="332"/>
                    <a:pt x="1565" y="759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28">
              <a:extLst>
                <a:ext uri="{FF2B5EF4-FFF2-40B4-BE49-F238E27FC236}">
                  <a16:creationId xmlns:a16="http://schemas.microsoft.com/office/drawing/2014/main" id="{2AAD8F8F-79A5-422C-B9E2-A34852D03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6239" y="5027239"/>
              <a:ext cx="1189114" cy="1189111"/>
            </a:xfrm>
            <a:custGeom>
              <a:avLst/>
              <a:gdLst>
                <a:gd name="T0" fmla="*/ 1322 w 1338"/>
                <a:gd name="T1" fmla="*/ 641 h 1338"/>
                <a:gd name="T2" fmla="*/ 1322 w 1338"/>
                <a:gd name="T3" fmla="*/ 641 h 1338"/>
                <a:gd name="T4" fmla="*/ 696 w 1338"/>
                <a:gd name="T5" fmla="*/ 1322 h 1338"/>
                <a:gd name="T6" fmla="*/ 696 w 1338"/>
                <a:gd name="T7" fmla="*/ 1322 h 1338"/>
                <a:gd name="T8" fmla="*/ 15 w 1338"/>
                <a:gd name="T9" fmla="*/ 695 h 1338"/>
                <a:gd name="T10" fmla="*/ 15 w 1338"/>
                <a:gd name="T11" fmla="*/ 695 h 1338"/>
                <a:gd name="T12" fmla="*/ 642 w 1338"/>
                <a:gd name="T13" fmla="*/ 15 h 1338"/>
                <a:gd name="T14" fmla="*/ 642 w 1338"/>
                <a:gd name="T15" fmla="*/ 15 h 1338"/>
                <a:gd name="T16" fmla="*/ 1322 w 1338"/>
                <a:gd name="T17" fmla="*/ 641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8" h="1338">
                  <a:moveTo>
                    <a:pt x="1322" y="641"/>
                  </a:moveTo>
                  <a:lnTo>
                    <a:pt x="1322" y="641"/>
                  </a:lnTo>
                  <a:cubicBezTo>
                    <a:pt x="1337" y="1002"/>
                    <a:pt x="1057" y="1307"/>
                    <a:pt x="696" y="1322"/>
                  </a:cubicBezTo>
                  <a:lnTo>
                    <a:pt x="696" y="1322"/>
                  </a:lnTo>
                  <a:cubicBezTo>
                    <a:pt x="335" y="1337"/>
                    <a:pt x="30" y="1057"/>
                    <a:pt x="15" y="695"/>
                  </a:cubicBezTo>
                  <a:lnTo>
                    <a:pt x="15" y="695"/>
                  </a:lnTo>
                  <a:cubicBezTo>
                    <a:pt x="0" y="334"/>
                    <a:pt x="280" y="29"/>
                    <a:pt x="642" y="15"/>
                  </a:cubicBezTo>
                  <a:lnTo>
                    <a:pt x="642" y="15"/>
                  </a:lnTo>
                  <a:cubicBezTo>
                    <a:pt x="1003" y="0"/>
                    <a:pt x="1308" y="280"/>
                    <a:pt x="1322" y="64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29">
              <a:extLst>
                <a:ext uri="{FF2B5EF4-FFF2-40B4-BE49-F238E27FC236}">
                  <a16:creationId xmlns:a16="http://schemas.microsoft.com/office/drawing/2014/main" id="{4A2B9D3C-7BC2-4863-8C72-1B38EEE00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05" y="5133198"/>
              <a:ext cx="435614" cy="463087"/>
            </a:xfrm>
            <a:custGeom>
              <a:avLst/>
              <a:gdLst>
                <a:gd name="T0" fmla="*/ 10 w 490"/>
                <a:gd name="T1" fmla="*/ 507 h 519"/>
                <a:gd name="T2" fmla="*/ 10 w 490"/>
                <a:gd name="T3" fmla="*/ 507 h 519"/>
                <a:gd name="T4" fmla="*/ 477 w 490"/>
                <a:gd name="T5" fmla="*/ 1 h 519"/>
                <a:gd name="T6" fmla="*/ 477 w 490"/>
                <a:gd name="T7" fmla="*/ 1 h 519"/>
                <a:gd name="T8" fmla="*/ 479 w 490"/>
                <a:gd name="T9" fmla="*/ 16 h 519"/>
                <a:gd name="T10" fmla="*/ 479 w 490"/>
                <a:gd name="T11" fmla="*/ 16 h 519"/>
                <a:gd name="T12" fmla="*/ 27 w 490"/>
                <a:gd name="T13" fmla="*/ 509 h 519"/>
                <a:gd name="T14" fmla="*/ 27 w 490"/>
                <a:gd name="T15" fmla="*/ 509 h 519"/>
                <a:gd name="T16" fmla="*/ 10 w 490"/>
                <a:gd name="T17" fmla="*/ 507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0" h="519">
                  <a:moveTo>
                    <a:pt x="10" y="507"/>
                  </a:moveTo>
                  <a:lnTo>
                    <a:pt x="10" y="507"/>
                  </a:lnTo>
                  <a:cubicBezTo>
                    <a:pt x="0" y="253"/>
                    <a:pt x="222" y="10"/>
                    <a:pt x="477" y="1"/>
                  </a:cubicBezTo>
                  <a:lnTo>
                    <a:pt x="477" y="1"/>
                  </a:lnTo>
                  <a:cubicBezTo>
                    <a:pt x="486" y="0"/>
                    <a:pt x="489" y="14"/>
                    <a:pt x="479" y="16"/>
                  </a:cubicBezTo>
                  <a:lnTo>
                    <a:pt x="479" y="16"/>
                  </a:lnTo>
                  <a:cubicBezTo>
                    <a:pt x="248" y="79"/>
                    <a:pt x="69" y="272"/>
                    <a:pt x="27" y="509"/>
                  </a:cubicBezTo>
                  <a:lnTo>
                    <a:pt x="27" y="509"/>
                  </a:lnTo>
                  <a:cubicBezTo>
                    <a:pt x="25" y="518"/>
                    <a:pt x="10" y="517"/>
                    <a:pt x="10" y="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5EFCF870-0D31-4396-BD88-4171C03EE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5894" y="5250932"/>
              <a:ext cx="494482" cy="733876"/>
            </a:xfrm>
            <a:custGeom>
              <a:avLst/>
              <a:gdLst>
                <a:gd name="T0" fmla="*/ 425 w 556"/>
                <a:gd name="T1" fmla="*/ 616 h 826"/>
                <a:gd name="T2" fmla="*/ 338 w 556"/>
                <a:gd name="T3" fmla="*/ 649 h 826"/>
                <a:gd name="T4" fmla="*/ 425 w 556"/>
                <a:gd name="T5" fmla="*/ 616 h 826"/>
                <a:gd name="T6" fmla="*/ 187 w 556"/>
                <a:gd name="T7" fmla="*/ 335 h 826"/>
                <a:gd name="T8" fmla="*/ 263 w 556"/>
                <a:gd name="T9" fmla="*/ 177 h 826"/>
                <a:gd name="T10" fmla="*/ 184 w 556"/>
                <a:gd name="T11" fmla="*/ 333 h 826"/>
                <a:gd name="T12" fmla="*/ 187 w 556"/>
                <a:gd name="T13" fmla="*/ 335 h 826"/>
                <a:gd name="T14" fmla="*/ 490 w 556"/>
                <a:gd name="T15" fmla="*/ 663 h 826"/>
                <a:gd name="T16" fmla="*/ 365 w 556"/>
                <a:gd name="T17" fmla="*/ 721 h 826"/>
                <a:gd name="T18" fmla="*/ 344 w 556"/>
                <a:gd name="T19" fmla="*/ 796 h 826"/>
                <a:gd name="T20" fmla="*/ 317 w 556"/>
                <a:gd name="T21" fmla="*/ 825 h 826"/>
                <a:gd name="T22" fmla="*/ 288 w 556"/>
                <a:gd name="T23" fmla="*/ 798 h 826"/>
                <a:gd name="T24" fmla="*/ 287 w 556"/>
                <a:gd name="T25" fmla="*/ 753 h 826"/>
                <a:gd name="T26" fmla="*/ 260 w 556"/>
                <a:gd name="T27" fmla="*/ 726 h 826"/>
                <a:gd name="T28" fmla="*/ 88 w 556"/>
                <a:gd name="T29" fmla="*/ 674 h 826"/>
                <a:gd name="T30" fmla="*/ 85 w 556"/>
                <a:gd name="T31" fmla="*/ 622 h 826"/>
                <a:gd name="T32" fmla="*/ 126 w 556"/>
                <a:gd name="T33" fmla="*/ 609 h 826"/>
                <a:gd name="T34" fmla="*/ 250 w 556"/>
                <a:gd name="T35" fmla="*/ 650 h 826"/>
                <a:gd name="T36" fmla="*/ 281 w 556"/>
                <a:gd name="T37" fmla="*/ 621 h 826"/>
                <a:gd name="T38" fmla="*/ 274 w 556"/>
                <a:gd name="T39" fmla="*/ 474 h 826"/>
                <a:gd name="T40" fmla="*/ 251 w 556"/>
                <a:gd name="T41" fmla="*/ 446 h 826"/>
                <a:gd name="T42" fmla="*/ 235 w 556"/>
                <a:gd name="T43" fmla="*/ 105 h 826"/>
                <a:gd name="T44" fmla="*/ 257 w 556"/>
                <a:gd name="T45" fmla="*/ 30 h 826"/>
                <a:gd name="T46" fmla="*/ 283 w 556"/>
                <a:gd name="T47" fmla="*/ 1 h 826"/>
                <a:gd name="T48" fmla="*/ 312 w 556"/>
                <a:gd name="T49" fmla="*/ 27 h 826"/>
                <a:gd name="T50" fmla="*/ 314 w 556"/>
                <a:gd name="T51" fmla="*/ 73 h 826"/>
                <a:gd name="T52" fmla="*/ 342 w 556"/>
                <a:gd name="T53" fmla="*/ 99 h 826"/>
                <a:gd name="T54" fmla="*/ 474 w 556"/>
                <a:gd name="T55" fmla="*/ 133 h 826"/>
                <a:gd name="T56" fmla="*/ 481 w 556"/>
                <a:gd name="T57" fmla="*/ 186 h 826"/>
                <a:gd name="T58" fmla="*/ 442 w 556"/>
                <a:gd name="T59" fmla="*/ 202 h 826"/>
                <a:gd name="T60" fmla="*/ 318 w 556"/>
                <a:gd name="T61" fmla="*/ 173 h 826"/>
                <a:gd name="T62" fmla="*/ 327 w 556"/>
                <a:gd name="T63" fmla="*/ 378 h 826"/>
                <a:gd name="T64" fmla="*/ 506 w 556"/>
                <a:gd name="T65" fmla="*/ 454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56" h="826">
                  <a:moveTo>
                    <a:pt x="425" y="616"/>
                  </a:moveTo>
                  <a:lnTo>
                    <a:pt x="425" y="616"/>
                  </a:lnTo>
                  <a:cubicBezTo>
                    <a:pt x="497" y="540"/>
                    <a:pt x="418" y="472"/>
                    <a:pt x="330" y="461"/>
                  </a:cubicBezTo>
                  <a:lnTo>
                    <a:pt x="338" y="649"/>
                  </a:lnTo>
                  <a:lnTo>
                    <a:pt x="338" y="649"/>
                  </a:lnTo>
                  <a:cubicBezTo>
                    <a:pt x="377" y="644"/>
                    <a:pt x="406" y="633"/>
                    <a:pt x="425" y="616"/>
                  </a:cubicBezTo>
                  <a:close/>
                  <a:moveTo>
                    <a:pt x="187" y="335"/>
                  </a:moveTo>
                  <a:lnTo>
                    <a:pt x="187" y="335"/>
                  </a:lnTo>
                  <a:cubicBezTo>
                    <a:pt x="207" y="348"/>
                    <a:pt x="234" y="358"/>
                    <a:pt x="270" y="366"/>
                  </a:cubicBezTo>
                  <a:lnTo>
                    <a:pt x="263" y="177"/>
                  </a:lnTo>
                  <a:lnTo>
                    <a:pt x="263" y="177"/>
                  </a:lnTo>
                  <a:cubicBezTo>
                    <a:pt x="177" y="181"/>
                    <a:pt x="113" y="276"/>
                    <a:pt x="184" y="333"/>
                  </a:cubicBezTo>
                  <a:lnTo>
                    <a:pt x="184" y="333"/>
                  </a:lnTo>
                  <a:cubicBezTo>
                    <a:pt x="185" y="334"/>
                    <a:pt x="186" y="335"/>
                    <a:pt x="187" y="335"/>
                  </a:cubicBezTo>
                  <a:close/>
                  <a:moveTo>
                    <a:pt x="490" y="663"/>
                  </a:moveTo>
                  <a:lnTo>
                    <a:pt x="490" y="663"/>
                  </a:lnTo>
                  <a:cubicBezTo>
                    <a:pt x="461" y="692"/>
                    <a:pt x="419" y="712"/>
                    <a:pt x="365" y="721"/>
                  </a:cubicBezTo>
                  <a:lnTo>
                    <a:pt x="365" y="721"/>
                  </a:lnTo>
                  <a:cubicBezTo>
                    <a:pt x="352" y="724"/>
                    <a:pt x="342" y="736"/>
                    <a:pt x="342" y="750"/>
                  </a:cubicBezTo>
                  <a:lnTo>
                    <a:pt x="344" y="796"/>
                  </a:lnTo>
                  <a:lnTo>
                    <a:pt x="344" y="796"/>
                  </a:lnTo>
                  <a:cubicBezTo>
                    <a:pt x="345" y="812"/>
                    <a:pt x="333" y="825"/>
                    <a:pt x="317" y="825"/>
                  </a:cubicBezTo>
                  <a:lnTo>
                    <a:pt x="317" y="825"/>
                  </a:lnTo>
                  <a:cubicBezTo>
                    <a:pt x="302" y="825"/>
                    <a:pt x="289" y="813"/>
                    <a:pt x="288" y="798"/>
                  </a:cubicBezTo>
                  <a:lnTo>
                    <a:pt x="287" y="753"/>
                  </a:lnTo>
                  <a:lnTo>
                    <a:pt x="287" y="753"/>
                  </a:lnTo>
                  <a:cubicBezTo>
                    <a:pt x="286" y="738"/>
                    <a:pt x="274" y="727"/>
                    <a:pt x="260" y="726"/>
                  </a:cubicBezTo>
                  <a:lnTo>
                    <a:pt x="260" y="726"/>
                  </a:lnTo>
                  <a:cubicBezTo>
                    <a:pt x="200" y="722"/>
                    <a:pt x="135" y="705"/>
                    <a:pt x="88" y="674"/>
                  </a:cubicBezTo>
                  <a:lnTo>
                    <a:pt x="88" y="674"/>
                  </a:lnTo>
                  <a:cubicBezTo>
                    <a:pt x="77" y="666"/>
                    <a:pt x="73" y="652"/>
                    <a:pt x="78" y="640"/>
                  </a:cubicBezTo>
                  <a:lnTo>
                    <a:pt x="85" y="622"/>
                  </a:lnTo>
                  <a:lnTo>
                    <a:pt x="85" y="622"/>
                  </a:lnTo>
                  <a:cubicBezTo>
                    <a:pt x="91" y="606"/>
                    <a:pt x="111" y="600"/>
                    <a:pt x="126" y="609"/>
                  </a:cubicBezTo>
                  <a:lnTo>
                    <a:pt x="126" y="609"/>
                  </a:lnTo>
                  <a:cubicBezTo>
                    <a:pt x="162" y="631"/>
                    <a:pt x="206" y="645"/>
                    <a:pt x="250" y="650"/>
                  </a:cubicBezTo>
                  <a:lnTo>
                    <a:pt x="250" y="650"/>
                  </a:lnTo>
                  <a:cubicBezTo>
                    <a:pt x="267" y="653"/>
                    <a:pt x="281" y="639"/>
                    <a:pt x="281" y="621"/>
                  </a:cubicBezTo>
                  <a:lnTo>
                    <a:pt x="274" y="474"/>
                  </a:lnTo>
                  <a:lnTo>
                    <a:pt x="274" y="474"/>
                  </a:lnTo>
                  <a:cubicBezTo>
                    <a:pt x="274" y="460"/>
                    <a:pt x="264" y="449"/>
                    <a:pt x="251" y="446"/>
                  </a:cubicBezTo>
                  <a:lnTo>
                    <a:pt x="251" y="446"/>
                  </a:lnTo>
                  <a:cubicBezTo>
                    <a:pt x="17" y="412"/>
                    <a:pt x="0" y="152"/>
                    <a:pt x="235" y="105"/>
                  </a:cubicBezTo>
                  <a:lnTo>
                    <a:pt x="235" y="105"/>
                  </a:lnTo>
                  <a:cubicBezTo>
                    <a:pt x="249" y="103"/>
                    <a:pt x="259" y="91"/>
                    <a:pt x="258" y="77"/>
                  </a:cubicBezTo>
                  <a:lnTo>
                    <a:pt x="257" y="30"/>
                  </a:lnTo>
                  <a:lnTo>
                    <a:pt x="257" y="30"/>
                  </a:lnTo>
                  <a:cubicBezTo>
                    <a:pt x="256" y="15"/>
                    <a:pt x="268" y="1"/>
                    <a:pt x="283" y="1"/>
                  </a:cubicBezTo>
                  <a:lnTo>
                    <a:pt x="283" y="1"/>
                  </a:lnTo>
                  <a:cubicBezTo>
                    <a:pt x="299" y="0"/>
                    <a:pt x="312" y="12"/>
                    <a:pt x="312" y="27"/>
                  </a:cubicBezTo>
                  <a:lnTo>
                    <a:pt x="314" y="73"/>
                  </a:lnTo>
                  <a:lnTo>
                    <a:pt x="314" y="73"/>
                  </a:lnTo>
                  <a:cubicBezTo>
                    <a:pt x="315" y="88"/>
                    <a:pt x="327" y="99"/>
                    <a:pt x="342" y="99"/>
                  </a:cubicBezTo>
                  <a:lnTo>
                    <a:pt x="342" y="99"/>
                  </a:lnTo>
                  <a:cubicBezTo>
                    <a:pt x="387" y="102"/>
                    <a:pt x="434" y="113"/>
                    <a:pt x="474" y="133"/>
                  </a:cubicBezTo>
                  <a:lnTo>
                    <a:pt x="474" y="133"/>
                  </a:lnTo>
                  <a:cubicBezTo>
                    <a:pt x="486" y="139"/>
                    <a:pt x="492" y="154"/>
                    <a:pt x="488" y="167"/>
                  </a:cubicBezTo>
                  <a:lnTo>
                    <a:pt x="481" y="186"/>
                  </a:lnTo>
                  <a:lnTo>
                    <a:pt x="481" y="186"/>
                  </a:lnTo>
                  <a:cubicBezTo>
                    <a:pt x="475" y="201"/>
                    <a:pt x="458" y="209"/>
                    <a:pt x="442" y="202"/>
                  </a:cubicBezTo>
                  <a:lnTo>
                    <a:pt x="442" y="202"/>
                  </a:lnTo>
                  <a:cubicBezTo>
                    <a:pt x="402" y="184"/>
                    <a:pt x="361" y="174"/>
                    <a:pt x="318" y="173"/>
                  </a:cubicBezTo>
                  <a:lnTo>
                    <a:pt x="327" y="378"/>
                  </a:lnTo>
                  <a:lnTo>
                    <a:pt x="327" y="378"/>
                  </a:lnTo>
                  <a:cubicBezTo>
                    <a:pt x="402" y="395"/>
                    <a:pt x="456" y="402"/>
                    <a:pt x="506" y="454"/>
                  </a:cubicBezTo>
                  <a:lnTo>
                    <a:pt x="506" y="454"/>
                  </a:lnTo>
                  <a:cubicBezTo>
                    <a:pt x="555" y="508"/>
                    <a:pt x="547" y="611"/>
                    <a:pt x="490" y="6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4940B86F-F24F-452B-99AD-9F924C91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6572" y="6110390"/>
              <a:ext cx="930097" cy="930097"/>
            </a:xfrm>
            <a:custGeom>
              <a:avLst/>
              <a:gdLst>
                <a:gd name="T0" fmla="*/ 1034 w 1047"/>
                <a:gd name="T1" fmla="*/ 503 h 1047"/>
                <a:gd name="T2" fmla="*/ 1034 w 1047"/>
                <a:gd name="T3" fmla="*/ 503 h 1047"/>
                <a:gd name="T4" fmla="*/ 545 w 1047"/>
                <a:gd name="T5" fmla="*/ 1034 h 1047"/>
                <a:gd name="T6" fmla="*/ 545 w 1047"/>
                <a:gd name="T7" fmla="*/ 1034 h 1047"/>
                <a:gd name="T8" fmla="*/ 11 w 1047"/>
                <a:gd name="T9" fmla="*/ 544 h 1047"/>
                <a:gd name="T10" fmla="*/ 11 w 1047"/>
                <a:gd name="T11" fmla="*/ 544 h 1047"/>
                <a:gd name="T12" fmla="*/ 502 w 1047"/>
                <a:gd name="T13" fmla="*/ 12 h 1047"/>
                <a:gd name="T14" fmla="*/ 502 w 1047"/>
                <a:gd name="T15" fmla="*/ 12 h 1047"/>
                <a:gd name="T16" fmla="*/ 1034 w 1047"/>
                <a:gd name="T17" fmla="*/ 503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1047">
                  <a:moveTo>
                    <a:pt x="1034" y="503"/>
                  </a:moveTo>
                  <a:lnTo>
                    <a:pt x="1034" y="503"/>
                  </a:lnTo>
                  <a:cubicBezTo>
                    <a:pt x="1046" y="785"/>
                    <a:pt x="827" y="1023"/>
                    <a:pt x="545" y="1034"/>
                  </a:cubicBezTo>
                  <a:lnTo>
                    <a:pt x="545" y="1034"/>
                  </a:lnTo>
                  <a:cubicBezTo>
                    <a:pt x="262" y="1046"/>
                    <a:pt x="23" y="827"/>
                    <a:pt x="11" y="544"/>
                  </a:cubicBezTo>
                  <a:lnTo>
                    <a:pt x="11" y="544"/>
                  </a:lnTo>
                  <a:cubicBezTo>
                    <a:pt x="0" y="262"/>
                    <a:pt x="219" y="24"/>
                    <a:pt x="502" y="12"/>
                  </a:cubicBezTo>
                  <a:lnTo>
                    <a:pt x="502" y="12"/>
                  </a:lnTo>
                  <a:cubicBezTo>
                    <a:pt x="784" y="0"/>
                    <a:pt x="1023" y="220"/>
                    <a:pt x="1034" y="50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474552FF-3992-4C38-BCE0-F4154E653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6572" y="6110390"/>
              <a:ext cx="930097" cy="930097"/>
            </a:xfrm>
            <a:custGeom>
              <a:avLst/>
              <a:gdLst>
                <a:gd name="T0" fmla="*/ 1034 w 1047"/>
                <a:gd name="T1" fmla="*/ 503 h 1047"/>
                <a:gd name="T2" fmla="*/ 1034 w 1047"/>
                <a:gd name="T3" fmla="*/ 503 h 1047"/>
                <a:gd name="T4" fmla="*/ 545 w 1047"/>
                <a:gd name="T5" fmla="*/ 1034 h 1047"/>
                <a:gd name="T6" fmla="*/ 545 w 1047"/>
                <a:gd name="T7" fmla="*/ 1034 h 1047"/>
                <a:gd name="T8" fmla="*/ 11 w 1047"/>
                <a:gd name="T9" fmla="*/ 544 h 1047"/>
                <a:gd name="T10" fmla="*/ 11 w 1047"/>
                <a:gd name="T11" fmla="*/ 544 h 1047"/>
                <a:gd name="T12" fmla="*/ 502 w 1047"/>
                <a:gd name="T13" fmla="*/ 12 h 1047"/>
                <a:gd name="T14" fmla="*/ 502 w 1047"/>
                <a:gd name="T15" fmla="*/ 12 h 1047"/>
                <a:gd name="T16" fmla="*/ 1034 w 1047"/>
                <a:gd name="T17" fmla="*/ 503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1047">
                  <a:moveTo>
                    <a:pt x="1034" y="503"/>
                  </a:moveTo>
                  <a:lnTo>
                    <a:pt x="1034" y="503"/>
                  </a:lnTo>
                  <a:cubicBezTo>
                    <a:pt x="1046" y="785"/>
                    <a:pt x="827" y="1023"/>
                    <a:pt x="545" y="1034"/>
                  </a:cubicBezTo>
                  <a:lnTo>
                    <a:pt x="545" y="1034"/>
                  </a:lnTo>
                  <a:cubicBezTo>
                    <a:pt x="262" y="1046"/>
                    <a:pt x="23" y="827"/>
                    <a:pt x="11" y="544"/>
                  </a:cubicBezTo>
                  <a:lnTo>
                    <a:pt x="11" y="544"/>
                  </a:lnTo>
                  <a:cubicBezTo>
                    <a:pt x="0" y="262"/>
                    <a:pt x="219" y="24"/>
                    <a:pt x="502" y="12"/>
                  </a:cubicBezTo>
                  <a:lnTo>
                    <a:pt x="502" y="12"/>
                  </a:lnTo>
                  <a:cubicBezTo>
                    <a:pt x="784" y="0"/>
                    <a:pt x="1023" y="220"/>
                    <a:pt x="1034" y="503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4A554555-E305-47EA-8E7E-0BA80FC9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7212" y="6184954"/>
              <a:ext cx="788816" cy="788818"/>
            </a:xfrm>
            <a:custGeom>
              <a:avLst/>
              <a:gdLst>
                <a:gd name="T0" fmla="*/ 875 w 885"/>
                <a:gd name="T1" fmla="*/ 425 h 885"/>
                <a:gd name="T2" fmla="*/ 875 w 885"/>
                <a:gd name="T3" fmla="*/ 425 h 885"/>
                <a:gd name="T4" fmla="*/ 460 w 885"/>
                <a:gd name="T5" fmla="*/ 874 h 885"/>
                <a:gd name="T6" fmla="*/ 460 w 885"/>
                <a:gd name="T7" fmla="*/ 874 h 885"/>
                <a:gd name="T8" fmla="*/ 10 w 885"/>
                <a:gd name="T9" fmla="*/ 461 h 885"/>
                <a:gd name="T10" fmla="*/ 10 w 885"/>
                <a:gd name="T11" fmla="*/ 461 h 885"/>
                <a:gd name="T12" fmla="*/ 424 w 885"/>
                <a:gd name="T13" fmla="*/ 11 h 885"/>
                <a:gd name="T14" fmla="*/ 424 w 885"/>
                <a:gd name="T15" fmla="*/ 11 h 885"/>
                <a:gd name="T16" fmla="*/ 875 w 885"/>
                <a:gd name="T17" fmla="*/ 425 h 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5" h="885">
                  <a:moveTo>
                    <a:pt x="875" y="425"/>
                  </a:moveTo>
                  <a:lnTo>
                    <a:pt x="875" y="425"/>
                  </a:lnTo>
                  <a:cubicBezTo>
                    <a:pt x="884" y="664"/>
                    <a:pt x="699" y="864"/>
                    <a:pt x="460" y="874"/>
                  </a:cubicBezTo>
                  <a:lnTo>
                    <a:pt x="460" y="874"/>
                  </a:lnTo>
                  <a:cubicBezTo>
                    <a:pt x="222" y="884"/>
                    <a:pt x="19" y="699"/>
                    <a:pt x="10" y="461"/>
                  </a:cubicBezTo>
                  <a:lnTo>
                    <a:pt x="10" y="461"/>
                  </a:lnTo>
                  <a:cubicBezTo>
                    <a:pt x="0" y="222"/>
                    <a:pt x="186" y="20"/>
                    <a:pt x="424" y="11"/>
                  </a:cubicBezTo>
                  <a:lnTo>
                    <a:pt x="424" y="11"/>
                  </a:lnTo>
                  <a:cubicBezTo>
                    <a:pt x="663" y="0"/>
                    <a:pt x="864" y="186"/>
                    <a:pt x="875" y="4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CACE60A1-93D4-4F71-937B-CED1267F1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8229" y="6255594"/>
              <a:ext cx="286487" cy="306108"/>
            </a:xfrm>
            <a:custGeom>
              <a:avLst/>
              <a:gdLst>
                <a:gd name="T0" fmla="*/ 7 w 324"/>
                <a:gd name="T1" fmla="*/ 336 h 344"/>
                <a:gd name="T2" fmla="*/ 7 w 324"/>
                <a:gd name="T3" fmla="*/ 336 h 344"/>
                <a:gd name="T4" fmla="*/ 315 w 324"/>
                <a:gd name="T5" fmla="*/ 0 h 344"/>
                <a:gd name="T6" fmla="*/ 315 w 324"/>
                <a:gd name="T7" fmla="*/ 0 h 344"/>
                <a:gd name="T8" fmla="*/ 317 w 324"/>
                <a:gd name="T9" fmla="*/ 11 h 344"/>
                <a:gd name="T10" fmla="*/ 317 w 324"/>
                <a:gd name="T11" fmla="*/ 11 h 344"/>
                <a:gd name="T12" fmla="*/ 17 w 324"/>
                <a:gd name="T13" fmla="*/ 337 h 344"/>
                <a:gd name="T14" fmla="*/ 17 w 324"/>
                <a:gd name="T15" fmla="*/ 337 h 344"/>
                <a:gd name="T16" fmla="*/ 7 w 324"/>
                <a:gd name="T17" fmla="*/ 336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4" h="344">
                  <a:moveTo>
                    <a:pt x="7" y="336"/>
                  </a:moveTo>
                  <a:lnTo>
                    <a:pt x="7" y="336"/>
                  </a:lnTo>
                  <a:cubicBezTo>
                    <a:pt x="0" y="167"/>
                    <a:pt x="146" y="7"/>
                    <a:pt x="315" y="0"/>
                  </a:cubicBezTo>
                  <a:lnTo>
                    <a:pt x="315" y="0"/>
                  </a:lnTo>
                  <a:cubicBezTo>
                    <a:pt x="322" y="0"/>
                    <a:pt x="323" y="9"/>
                    <a:pt x="317" y="11"/>
                  </a:cubicBezTo>
                  <a:lnTo>
                    <a:pt x="317" y="11"/>
                  </a:lnTo>
                  <a:cubicBezTo>
                    <a:pt x="164" y="52"/>
                    <a:pt x="46" y="180"/>
                    <a:pt x="17" y="337"/>
                  </a:cubicBezTo>
                  <a:lnTo>
                    <a:pt x="17" y="337"/>
                  </a:lnTo>
                  <a:cubicBezTo>
                    <a:pt x="17" y="343"/>
                    <a:pt x="7" y="342"/>
                    <a:pt x="7" y="33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87096435-2D98-46B1-B94B-ECA2A44B3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6982" y="6334084"/>
              <a:ext cx="325729" cy="486633"/>
            </a:xfrm>
            <a:custGeom>
              <a:avLst/>
              <a:gdLst>
                <a:gd name="T0" fmla="*/ 281 w 368"/>
                <a:gd name="T1" fmla="*/ 407 h 546"/>
                <a:gd name="T2" fmla="*/ 224 w 368"/>
                <a:gd name="T3" fmla="*/ 429 h 546"/>
                <a:gd name="T4" fmla="*/ 281 w 368"/>
                <a:gd name="T5" fmla="*/ 407 h 546"/>
                <a:gd name="T6" fmla="*/ 123 w 368"/>
                <a:gd name="T7" fmla="*/ 221 h 546"/>
                <a:gd name="T8" fmla="*/ 173 w 368"/>
                <a:gd name="T9" fmla="*/ 116 h 546"/>
                <a:gd name="T10" fmla="*/ 122 w 368"/>
                <a:gd name="T11" fmla="*/ 220 h 546"/>
                <a:gd name="T12" fmla="*/ 123 w 368"/>
                <a:gd name="T13" fmla="*/ 221 h 546"/>
                <a:gd name="T14" fmla="*/ 324 w 368"/>
                <a:gd name="T15" fmla="*/ 437 h 546"/>
                <a:gd name="T16" fmla="*/ 242 w 368"/>
                <a:gd name="T17" fmla="*/ 477 h 546"/>
                <a:gd name="T18" fmla="*/ 227 w 368"/>
                <a:gd name="T19" fmla="*/ 526 h 546"/>
                <a:gd name="T20" fmla="*/ 210 w 368"/>
                <a:gd name="T21" fmla="*/ 545 h 546"/>
                <a:gd name="T22" fmla="*/ 190 w 368"/>
                <a:gd name="T23" fmla="*/ 527 h 546"/>
                <a:gd name="T24" fmla="*/ 189 w 368"/>
                <a:gd name="T25" fmla="*/ 497 h 546"/>
                <a:gd name="T26" fmla="*/ 172 w 368"/>
                <a:gd name="T27" fmla="*/ 480 h 546"/>
                <a:gd name="T28" fmla="*/ 58 w 368"/>
                <a:gd name="T29" fmla="*/ 445 h 546"/>
                <a:gd name="T30" fmla="*/ 56 w 368"/>
                <a:gd name="T31" fmla="*/ 411 h 546"/>
                <a:gd name="T32" fmla="*/ 82 w 368"/>
                <a:gd name="T33" fmla="*/ 402 h 546"/>
                <a:gd name="T34" fmla="*/ 165 w 368"/>
                <a:gd name="T35" fmla="*/ 430 h 546"/>
                <a:gd name="T36" fmla="*/ 185 w 368"/>
                <a:gd name="T37" fmla="*/ 410 h 546"/>
                <a:gd name="T38" fmla="*/ 182 w 368"/>
                <a:gd name="T39" fmla="*/ 312 h 546"/>
                <a:gd name="T40" fmla="*/ 166 w 368"/>
                <a:gd name="T41" fmla="*/ 294 h 546"/>
                <a:gd name="T42" fmla="*/ 155 w 368"/>
                <a:gd name="T43" fmla="*/ 69 h 546"/>
                <a:gd name="T44" fmla="*/ 170 w 368"/>
                <a:gd name="T45" fmla="*/ 20 h 546"/>
                <a:gd name="T46" fmla="*/ 187 w 368"/>
                <a:gd name="T47" fmla="*/ 0 h 546"/>
                <a:gd name="T48" fmla="*/ 206 w 368"/>
                <a:gd name="T49" fmla="*/ 18 h 546"/>
                <a:gd name="T50" fmla="*/ 207 w 368"/>
                <a:gd name="T51" fmla="*/ 47 h 546"/>
                <a:gd name="T52" fmla="*/ 225 w 368"/>
                <a:gd name="T53" fmla="*/ 65 h 546"/>
                <a:gd name="T54" fmla="*/ 313 w 368"/>
                <a:gd name="T55" fmla="*/ 87 h 546"/>
                <a:gd name="T56" fmla="*/ 318 w 368"/>
                <a:gd name="T57" fmla="*/ 122 h 546"/>
                <a:gd name="T58" fmla="*/ 292 w 368"/>
                <a:gd name="T59" fmla="*/ 134 h 546"/>
                <a:gd name="T60" fmla="*/ 211 w 368"/>
                <a:gd name="T61" fmla="*/ 114 h 546"/>
                <a:gd name="T62" fmla="*/ 216 w 368"/>
                <a:gd name="T63" fmla="*/ 249 h 546"/>
                <a:gd name="T64" fmla="*/ 334 w 368"/>
                <a:gd name="T65" fmla="*/ 30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8" h="546">
                  <a:moveTo>
                    <a:pt x="281" y="407"/>
                  </a:moveTo>
                  <a:lnTo>
                    <a:pt x="281" y="407"/>
                  </a:lnTo>
                  <a:cubicBezTo>
                    <a:pt x="328" y="357"/>
                    <a:pt x="276" y="312"/>
                    <a:pt x="219" y="305"/>
                  </a:cubicBezTo>
                  <a:lnTo>
                    <a:pt x="224" y="429"/>
                  </a:lnTo>
                  <a:lnTo>
                    <a:pt x="224" y="429"/>
                  </a:lnTo>
                  <a:cubicBezTo>
                    <a:pt x="249" y="425"/>
                    <a:pt x="268" y="418"/>
                    <a:pt x="281" y="407"/>
                  </a:cubicBezTo>
                  <a:close/>
                  <a:moveTo>
                    <a:pt x="123" y="221"/>
                  </a:moveTo>
                  <a:lnTo>
                    <a:pt x="123" y="221"/>
                  </a:lnTo>
                  <a:cubicBezTo>
                    <a:pt x="136" y="230"/>
                    <a:pt x="155" y="236"/>
                    <a:pt x="178" y="241"/>
                  </a:cubicBezTo>
                  <a:lnTo>
                    <a:pt x="173" y="116"/>
                  </a:lnTo>
                  <a:lnTo>
                    <a:pt x="173" y="116"/>
                  </a:lnTo>
                  <a:cubicBezTo>
                    <a:pt x="117" y="119"/>
                    <a:pt x="75" y="182"/>
                    <a:pt x="122" y="220"/>
                  </a:cubicBezTo>
                  <a:lnTo>
                    <a:pt x="122" y="220"/>
                  </a:lnTo>
                  <a:lnTo>
                    <a:pt x="123" y="221"/>
                  </a:lnTo>
                  <a:close/>
                  <a:moveTo>
                    <a:pt x="324" y="437"/>
                  </a:moveTo>
                  <a:lnTo>
                    <a:pt x="324" y="437"/>
                  </a:lnTo>
                  <a:cubicBezTo>
                    <a:pt x="305" y="457"/>
                    <a:pt x="277" y="470"/>
                    <a:pt x="242" y="477"/>
                  </a:cubicBezTo>
                  <a:lnTo>
                    <a:pt x="242" y="477"/>
                  </a:lnTo>
                  <a:cubicBezTo>
                    <a:pt x="232" y="479"/>
                    <a:pt x="226" y="486"/>
                    <a:pt x="226" y="496"/>
                  </a:cubicBezTo>
                  <a:lnTo>
                    <a:pt x="227" y="526"/>
                  </a:lnTo>
                  <a:lnTo>
                    <a:pt x="227" y="526"/>
                  </a:lnTo>
                  <a:cubicBezTo>
                    <a:pt x="228" y="536"/>
                    <a:pt x="220" y="545"/>
                    <a:pt x="210" y="545"/>
                  </a:cubicBezTo>
                  <a:lnTo>
                    <a:pt x="210" y="545"/>
                  </a:lnTo>
                  <a:cubicBezTo>
                    <a:pt x="200" y="545"/>
                    <a:pt x="191" y="538"/>
                    <a:pt x="190" y="527"/>
                  </a:cubicBezTo>
                  <a:lnTo>
                    <a:pt x="189" y="497"/>
                  </a:lnTo>
                  <a:lnTo>
                    <a:pt x="189" y="497"/>
                  </a:lnTo>
                  <a:cubicBezTo>
                    <a:pt x="189" y="488"/>
                    <a:pt x="181" y="480"/>
                    <a:pt x="172" y="480"/>
                  </a:cubicBezTo>
                  <a:lnTo>
                    <a:pt x="172" y="480"/>
                  </a:lnTo>
                  <a:cubicBezTo>
                    <a:pt x="132" y="477"/>
                    <a:pt x="89" y="466"/>
                    <a:pt x="58" y="445"/>
                  </a:cubicBezTo>
                  <a:lnTo>
                    <a:pt x="58" y="445"/>
                  </a:lnTo>
                  <a:cubicBezTo>
                    <a:pt x="51" y="440"/>
                    <a:pt x="47" y="431"/>
                    <a:pt x="51" y="422"/>
                  </a:cubicBezTo>
                  <a:lnTo>
                    <a:pt x="56" y="411"/>
                  </a:lnTo>
                  <a:lnTo>
                    <a:pt x="56" y="411"/>
                  </a:lnTo>
                  <a:cubicBezTo>
                    <a:pt x="60" y="401"/>
                    <a:pt x="73" y="396"/>
                    <a:pt x="82" y="402"/>
                  </a:cubicBezTo>
                  <a:lnTo>
                    <a:pt x="82" y="402"/>
                  </a:lnTo>
                  <a:cubicBezTo>
                    <a:pt x="106" y="417"/>
                    <a:pt x="136" y="426"/>
                    <a:pt x="165" y="430"/>
                  </a:cubicBezTo>
                  <a:lnTo>
                    <a:pt x="165" y="430"/>
                  </a:lnTo>
                  <a:cubicBezTo>
                    <a:pt x="176" y="431"/>
                    <a:pt x="186" y="422"/>
                    <a:pt x="185" y="410"/>
                  </a:cubicBezTo>
                  <a:lnTo>
                    <a:pt x="182" y="312"/>
                  </a:lnTo>
                  <a:lnTo>
                    <a:pt x="182" y="312"/>
                  </a:lnTo>
                  <a:cubicBezTo>
                    <a:pt x="181" y="304"/>
                    <a:pt x="174" y="296"/>
                    <a:pt x="166" y="294"/>
                  </a:cubicBezTo>
                  <a:lnTo>
                    <a:pt x="166" y="294"/>
                  </a:lnTo>
                  <a:cubicBezTo>
                    <a:pt x="11" y="272"/>
                    <a:pt x="0" y="100"/>
                    <a:pt x="155" y="69"/>
                  </a:cubicBezTo>
                  <a:lnTo>
                    <a:pt x="155" y="69"/>
                  </a:lnTo>
                  <a:cubicBezTo>
                    <a:pt x="165" y="68"/>
                    <a:pt x="170" y="60"/>
                    <a:pt x="170" y="50"/>
                  </a:cubicBezTo>
                  <a:lnTo>
                    <a:pt x="170" y="20"/>
                  </a:lnTo>
                  <a:lnTo>
                    <a:pt x="170" y="20"/>
                  </a:lnTo>
                  <a:cubicBezTo>
                    <a:pt x="169" y="10"/>
                    <a:pt x="176" y="1"/>
                    <a:pt x="187" y="0"/>
                  </a:cubicBezTo>
                  <a:lnTo>
                    <a:pt x="187" y="0"/>
                  </a:lnTo>
                  <a:cubicBezTo>
                    <a:pt x="197" y="0"/>
                    <a:pt x="206" y="7"/>
                    <a:pt x="206" y="18"/>
                  </a:cubicBezTo>
                  <a:lnTo>
                    <a:pt x="207" y="47"/>
                  </a:lnTo>
                  <a:lnTo>
                    <a:pt x="207" y="47"/>
                  </a:lnTo>
                  <a:cubicBezTo>
                    <a:pt x="208" y="57"/>
                    <a:pt x="216" y="65"/>
                    <a:pt x="225" y="65"/>
                  </a:cubicBezTo>
                  <a:lnTo>
                    <a:pt x="225" y="65"/>
                  </a:lnTo>
                  <a:cubicBezTo>
                    <a:pt x="255" y="67"/>
                    <a:pt x="287" y="74"/>
                    <a:pt x="313" y="87"/>
                  </a:cubicBezTo>
                  <a:lnTo>
                    <a:pt x="313" y="87"/>
                  </a:lnTo>
                  <a:cubicBezTo>
                    <a:pt x="321" y="92"/>
                    <a:pt x="326" y="101"/>
                    <a:pt x="322" y="110"/>
                  </a:cubicBezTo>
                  <a:lnTo>
                    <a:pt x="318" y="122"/>
                  </a:lnTo>
                  <a:lnTo>
                    <a:pt x="318" y="122"/>
                  </a:lnTo>
                  <a:cubicBezTo>
                    <a:pt x="314" y="132"/>
                    <a:pt x="302" y="138"/>
                    <a:pt x="292" y="134"/>
                  </a:cubicBezTo>
                  <a:lnTo>
                    <a:pt x="292" y="134"/>
                  </a:lnTo>
                  <a:cubicBezTo>
                    <a:pt x="265" y="121"/>
                    <a:pt x="238" y="115"/>
                    <a:pt x="211" y="114"/>
                  </a:cubicBezTo>
                  <a:lnTo>
                    <a:pt x="216" y="249"/>
                  </a:lnTo>
                  <a:lnTo>
                    <a:pt x="216" y="249"/>
                  </a:lnTo>
                  <a:cubicBezTo>
                    <a:pt x="265" y="261"/>
                    <a:pt x="301" y="266"/>
                    <a:pt x="334" y="300"/>
                  </a:cubicBezTo>
                  <a:lnTo>
                    <a:pt x="334" y="300"/>
                  </a:lnTo>
                  <a:cubicBezTo>
                    <a:pt x="367" y="336"/>
                    <a:pt x="361" y="404"/>
                    <a:pt x="324" y="4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32FDA409-814A-480D-92F6-F5194ABA9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3666" y="8551406"/>
              <a:ext cx="1985778" cy="1856270"/>
            </a:xfrm>
            <a:custGeom>
              <a:avLst/>
              <a:gdLst>
                <a:gd name="T0" fmla="*/ 98 w 2231"/>
                <a:gd name="T1" fmla="*/ 471 h 2085"/>
                <a:gd name="T2" fmla="*/ 277 w 2231"/>
                <a:gd name="T3" fmla="*/ 631 h 2085"/>
                <a:gd name="T4" fmla="*/ 447 w 2231"/>
                <a:gd name="T5" fmla="*/ 639 h 2085"/>
                <a:gd name="T6" fmla="*/ 523 w 2231"/>
                <a:gd name="T7" fmla="*/ 707 h 2085"/>
                <a:gd name="T8" fmla="*/ 528 w 2231"/>
                <a:gd name="T9" fmla="*/ 856 h 2085"/>
                <a:gd name="T10" fmla="*/ 734 w 2231"/>
                <a:gd name="T11" fmla="*/ 1041 h 2085"/>
                <a:gd name="T12" fmla="*/ 878 w 2231"/>
                <a:gd name="T13" fmla="*/ 1025 h 2085"/>
                <a:gd name="T14" fmla="*/ 874 w 2231"/>
                <a:gd name="T15" fmla="*/ 1220 h 2085"/>
                <a:gd name="T16" fmla="*/ 1122 w 2231"/>
                <a:gd name="T17" fmla="*/ 1184 h 2085"/>
                <a:gd name="T18" fmla="*/ 1112 w 2231"/>
                <a:gd name="T19" fmla="*/ 1435 h 2085"/>
                <a:gd name="T20" fmla="*/ 1361 w 2231"/>
                <a:gd name="T21" fmla="*/ 1399 h 2085"/>
                <a:gd name="T22" fmla="*/ 1352 w 2231"/>
                <a:gd name="T23" fmla="*/ 1649 h 2085"/>
                <a:gd name="T24" fmla="*/ 1600 w 2231"/>
                <a:gd name="T25" fmla="*/ 1613 h 2085"/>
                <a:gd name="T26" fmla="*/ 1591 w 2231"/>
                <a:gd name="T27" fmla="*/ 1864 h 2085"/>
                <a:gd name="T28" fmla="*/ 1836 w 2231"/>
                <a:gd name="T29" fmla="*/ 2084 h 2085"/>
                <a:gd name="T30" fmla="*/ 2059 w 2231"/>
                <a:gd name="T31" fmla="*/ 1835 h 2085"/>
                <a:gd name="T32" fmla="*/ 2230 w 2231"/>
                <a:gd name="T33" fmla="*/ 1645 h 2085"/>
                <a:gd name="T34" fmla="*/ 464 w 2231"/>
                <a:gd name="T35" fmla="*/ 60 h 2085"/>
                <a:gd name="T36" fmla="*/ 464 w 2231"/>
                <a:gd name="T37" fmla="*/ 60 h 2085"/>
                <a:gd name="T38" fmla="*/ 371 w 2231"/>
                <a:gd name="T39" fmla="*/ 21 h 2085"/>
                <a:gd name="T40" fmla="*/ 153 w 2231"/>
                <a:gd name="T41" fmla="*/ 6 h 2085"/>
                <a:gd name="T42" fmla="*/ 153 w 2231"/>
                <a:gd name="T43" fmla="*/ 6 h 2085"/>
                <a:gd name="T44" fmla="*/ 13 w 2231"/>
                <a:gd name="T45" fmla="*/ 158 h 2085"/>
                <a:gd name="T46" fmla="*/ 49 w 2231"/>
                <a:gd name="T47" fmla="*/ 379 h 2085"/>
                <a:gd name="T48" fmla="*/ 49 w 2231"/>
                <a:gd name="T49" fmla="*/ 379 h 2085"/>
                <a:gd name="T50" fmla="*/ 98 w 2231"/>
                <a:gd name="T51" fmla="*/ 471 h 2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31" h="2085">
                  <a:moveTo>
                    <a:pt x="98" y="471"/>
                  </a:moveTo>
                  <a:lnTo>
                    <a:pt x="277" y="631"/>
                  </a:lnTo>
                  <a:lnTo>
                    <a:pt x="447" y="639"/>
                  </a:lnTo>
                  <a:lnTo>
                    <a:pt x="523" y="707"/>
                  </a:lnTo>
                  <a:lnTo>
                    <a:pt x="528" y="856"/>
                  </a:lnTo>
                  <a:lnTo>
                    <a:pt x="734" y="1041"/>
                  </a:lnTo>
                  <a:lnTo>
                    <a:pt x="878" y="1025"/>
                  </a:lnTo>
                  <a:lnTo>
                    <a:pt x="874" y="1220"/>
                  </a:lnTo>
                  <a:lnTo>
                    <a:pt x="1122" y="1184"/>
                  </a:lnTo>
                  <a:lnTo>
                    <a:pt x="1112" y="1435"/>
                  </a:lnTo>
                  <a:lnTo>
                    <a:pt x="1361" y="1399"/>
                  </a:lnTo>
                  <a:lnTo>
                    <a:pt x="1352" y="1649"/>
                  </a:lnTo>
                  <a:lnTo>
                    <a:pt x="1600" y="1613"/>
                  </a:lnTo>
                  <a:lnTo>
                    <a:pt x="1591" y="1864"/>
                  </a:lnTo>
                  <a:lnTo>
                    <a:pt x="1836" y="2084"/>
                  </a:lnTo>
                  <a:lnTo>
                    <a:pt x="2059" y="1835"/>
                  </a:lnTo>
                  <a:lnTo>
                    <a:pt x="2230" y="1645"/>
                  </a:lnTo>
                  <a:lnTo>
                    <a:pt x="464" y="60"/>
                  </a:lnTo>
                  <a:lnTo>
                    <a:pt x="464" y="60"/>
                  </a:lnTo>
                  <a:cubicBezTo>
                    <a:pt x="439" y="37"/>
                    <a:pt x="405" y="23"/>
                    <a:pt x="371" y="21"/>
                  </a:cubicBezTo>
                  <a:lnTo>
                    <a:pt x="153" y="6"/>
                  </a:lnTo>
                  <a:lnTo>
                    <a:pt x="153" y="6"/>
                  </a:lnTo>
                  <a:cubicBezTo>
                    <a:pt x="68" y="0"/>
                    <a:pt x="0" y="73"/>
                    <a:pt x="13" y="158"/>
                  </a:cubicBezTo>
                  <a:lnTo>
                    <a:pt x="49" y="379"/>
                  </a:lnTo>
                  <a:lnTo>
                    <a:pt x="49" y="379"/>
                  </a:lnTo>
                  <a:cubicBezTo>
                    <a:pt x="54" y="414"/>
                    <a:pt x="72" y="447"/>
                    <a:pt x="98" y="47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D78FE6E-7FB4-4F27-B25C-828577CA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8493" y="8688761"/>
              <a:ext cx="1679670" cy="1506994"/>
            </a:xfrm>
            <a:custGeom>
              <a:avLst/>
              <a:gdLst>
                <a:gd name="T0" fmla="*/ 0 w 1888"/>
                <a:gd name="T1" fmla="*/ 19 h 1693"/>
                <a:gd name="T2" fmla="*/ 11 w 1888"/>
                <a:gd name="T3" fmla="*/ 7 h 1693"/>
                <a:gd name="T4" fmla="*/ 11 w 1888"/>
                <a:gd name="T5" fmla="*/ 7 h 1693"/>
                <a:gd name="T6" fmla="*/ 37 w 1888"/>
                <a:gd name="T7" fmla="*/ 6 h 1693"/>
                <a:gd name="T8" fmla="*/ 1887 w 1888"/>
                <a:gd name="T9" fmla="*/ 1667 h 1693"/>
                <a:gd name="T10" fmla="*/ 1865 w 1888"/>
                <a:gd name="T11" fmla="*/ 1692 h 1693"/>
                <a:gd name="T12" fmla="*/ 0 w 1888"/>
                <a:gd name="T13" fmla="*/ 19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8" h="1693">
                  <a:moveTo>
                    <a:pt x="0" y="19"/>
                  </a:moveTo>
                  <a:lnTo>
                    <a:pt x="11" y="7"/>
                  </a:lnTo>
                  <a:lnTo>
                    <a:pt x="11" y="7"/>
                  </a:lnTo>
                  <a:cubicBezTo>
                    <a:pt x="18" y="0"/>
                    <a:pt x="29" y="0"/>
                    <a:pt x="37" y="6"/>
                  </a:cubicBezTo>
                  <a:lnTo>
                    <a:pt x="1887" y="1667"/>
                  </a:lnTo>
                  <a:lnTo>
                    <a:pt x="1865" y="1692"/>
                  </a:lnTo>
                  <a:lnTo>
                    <a:pt x="0" y="19"/>
                  </a:lnTo>
                </a:path>
              </a:pathLst>
            </a:custGeom>
            <a:solidFill>
              <a:srgbClr val="000000">
                <a:alpha val="31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AB8F6E20-16FB-436A-BC46-23804CD74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4947" y="8704459"/>
              <a:ext cx="1683596" cy="1522692"/>
            </a:xfrm>
            <a:custGeom>
              <a:avLst/>
              <a:gdLst>
                <a:gd name="T0" fmla="*/ 11 w 1893"/>
                <a:gd name="T1" fmla="*/ 19 h 1713"/>
                <a:gd name="T2" fmla="*/ 27 w 1893"/>
                <a:gd name="T3" fmla="*/ 0 h 1713"/>
                <a:gd name="T4" fmla="*/ 1892 w 1893"/>
                <a:gd name="T5" fmla="*/ 1673 h 1713"/>
                <a:gd name="T6" fmla="*/ 1857 w 1893"/>
                <a:gd name="T7" fmla="*/ 1712 h 1713"/>
                <a:gd name="T8" fmla="*/ 13 w 1893"/>
                <a:gd name="T9" fmla="*/ 58 h 1713"/>
                <a:gd name="T10" fmla="*/ 13 w 1893"/>
                <a:gd name="T11" fmla="*/ 58 h 1713"/>
                <a:gd name="T12" fmla="*/ 11 w 1893"/>
                <a:gd name="T13" fmla="*/ 19 h 1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3" h="1713">
                  <a:moveTo>
                    <a:pt x="11" y="19"/>
                  </a:moveTo>
                  <a:lnTo>
                    <a:pt x="27" y="0"/>
                  </a:lnTo>
                  <a:lnTo>
                    <a:pt x="1892" y="1673"/>
                  </a:lnTo>
                  <a:lnTo>
                    <a:pt x="1857" y="1712"/>
                  </a:lnTo>
                  <a:lnTo>
                    <a:pt x="13" y="58"/>
                  </a:lnTo>
                  <a:lnTo>
                    <a:pt x="13" y="58"/>
                  </a:lnTo>
                  <a:cubicBezTo>
                    <a:pt x="1" y="47"/>
                    <a:pt x="0" y="31"/>
                    <a:pt x="11" y="19"/>
                  </a:cubicBezTo>
                </a:path>
              </a:pathLst>
            </a:custGeom>
            <a:solidFill>
              <a:srgbClr val="000000">
                <a:alpha val="14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154F8D18-3532-4CCE-86DA-6416D365C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3830" y="9909271"/>
              <a:ext cx="773118" cy="788816"/>
            </a:xfrm>
            <a:custGeom>
              <a:avLst/>
              <a:gdLst>
                <a:gd name="T0" fmla="*/ 38 w 870"/>
                <a:gd name="T1" fmla="*/ 469 h 887"/>
                <a:gd name="T2" fmla="*/ 417 w 870"/>
                <a:gd name="T3" fmla="*/ 46 h 887"/>
                <a:gd name="T4" fmla="*/ 417 w 870"/>
                <a:gd name="T5" fmla="*/ 46 h 887"/>
                <a:gd name="T6" fmla="*/ 564 w 870"/>
                <a:gd name="T7" fmla="*/ 38 h 887"/>
                <a:gd name="T8" fmla="*/ 823 w 870"/>
                <a:gd name="T9" fmla="*/ 271 h 887"/>
                <a:gd name="T10" fmla="*/ 823 w 870"/>
                <a:gd name="T11" fmla="*/ 271 h 887"/>
                <a:gd name="T12" fmla="*/ 831 w 870"/>
                <a:gd name="T13" fmla="*/ 417 h 887"/>
                <a:gd name="T14" fmla="*/ 452 w 870"/>
                <a:gd name="T15" fmla="*/ 840 h 887"/>
                <a:gd name="T16" fmla="*/ 452 w 870"/>
                <a:gd name="T17" fmla="*/ 840 h 887"/>
                <a:gd name="T18" fmla="*/ 306 w 870"/>
                <a:gd name="T19" fmla="*/ 848 h 887"/>
                <a:gd name="T20" fmla="*/ 45 w 870"/>
                <a:gd name="T21" fmla="*/ 615 h 887"/>
                <a:gd name="T22" fmla="*/ 45 w 870"/>
                <a:gd name="T23" fmla="*/ 615 h 887"/>
                <a:gd name="T24" fmla="*/ 38 w 870"/>
                <a:gd name="T25" fmla="*/ 469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0" h="887">
                  <a:moveTo>
                    <a:pt x="38" y="469"/>
                  </a:moveTo>
                  <a:lnTo>
                    <a:pt x="417" y="46"/>
                  </a:lnTo>
                  <a:lnTo>
                    <a:pt x="417" y="46"/>
                  </a:lnTo>
                  <a:cubicBezTo>
                    <a:pt x="456" y="3"/>
                    <a:pt x="521" y="0"/>
                    <a:pt x="564" y="38"/>
                  </a:cubicBezTo>
                  <a:lnTo>
                    <a:pt x="823" y="271"/>
                  </a:lnTo>
                  <a:lnTo>
                    <a:pt x="823" y="271"/>
                  </a:lnTo>
                  <a:cubicBezTo>
                    <a:pt x="866" y="309"/>
                    <a:pt x="869" y="374"/>
                    <a:pt x="831" y="417"/>
                  </a:cubicBezTo>
                  <a:lnTo>
                    <a:pt x="452" y="840"/>
                  </a:lnTo>
                  <a:lnTo>
                    <a:pt x="452" y="840"/>
                  </a:lnTo>
                  <a:cubicBezTo>
                    <a:pt x="413" y="882"/>
                    <a:pt x="348" y="886"/>
                    <a:pt x="306" y="848"/>
                  </a:cubicBezTo>
                  <a:lnTo>
                    <a:pt x="45" y="615"/>
                  </a:lnTo>
                  <a:lnTo>
                    <a:pt x="45" y="615"/>
                  </a:lnTo>
                  <a:cubicBezTo>
                    <a:pt x="4" y="577"/>
                    <a:pt x="0" y="511"/>
                    <a:pt x="38" y="4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923FF960-6299-49EE-AAB0-B992E0B8B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471" y="9913194"/>
              <a:ext cx="2036795" cy="2036798"/>
            </a:xfrm>
            <a:custGeom>
              <a:avLst/>
              <a:gdLst>
                <a:gd name="T0" fmla="*/ 1290 w 2289"/>
                <a:gd name="T1" fmla="*/ 1275 h 2288"/>
                <a:gd name="T2" fmla="*/ 1290 w 2289"/>
                <a:gd name="T3" fmla="*/ 1275 h 2288"/>
                <a:gd name="T4" fmla="*/ 1674 w 2289"/>
                <a:gd name="T5" fmla="*/ 1254 h 2288"/>
                <a:gd name="T6" fmla="*/ 1674 w 2289"/>
                <a:gd name="T7" fmla="*/ 1254 h 2288"/>
                <a:gd name="T8" fmla="*/ 1694 w 2289"/>
                <a:gd name="T9" fmla="*/ 1637 h 2288"/>
                <a:gd name="T10" fmla="*/ 1694 w 2289"/>
                <a:gd name="T11" fmla="*/ 1637 h 2288"/>
                <a:gd name="T12" fmla="*/ 1312 w 2289"/>
                <a:gd name="T13" fmla="*/ 1658 h 2288"/>
                <a:gd name="T14" fmla="*/ 1312 w 2289"/>
                <a:gd name="T15" fmla="*/ 1658 h 2288"/>
                <a:gd name="T16" fmla="*/ 1290 w 2289"/>
                <a:gd name="T17" fmla="*/ 1275 h 2288"/>
                <a:gd name="T18" fmla="*/ 1908 w 2289"/>
                <a:gd name="T19" fmla="*/ 1830 h 2288"/>
                <a:gd name="T20" fmla="*/ 1908 w 2289"/>
                <a:gd name="T21" fmla="*/ 1830 h 2288"/>
                <a:gd name="T22" fmla="*/ 1829 w 2289"/>
                <a:gd name="T23" fmla="*/ 378 h 2288"/>
                <a:gd name="T24" fmla="*/ 1829 w 2289"/>
                <a:gd name="T25" fmla="*/ 378 h 2288"/>
                <a:gd name="T26" fmla="*/ 378 w 2289"/>
                <a:gd name="T27" fmla="*/ 457 h 2288"/>
                <a:gd name="T28" fmla="*/ 378 w 2289"/>
                <a:gd name="T29" fmla="*/ 457 h 2288"/>
                <a:gd name="T30" fmla="*/ 457 w 2289"/>
                <a:gd name="T31" fmla="*/ 1908 h 2288"/>
                <a:gd name="T32" fmla="*/ 457 w 2289"/>
                <a:gd name="T33" fmla="*/ 1908 h 2288"/>
                <a:gd name="T34" fmla="*/ 1908 w 2289"/>
                <a:gd name="T35" fmla="*/ 1830 h 2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89" h="2288">
                  <a:moveTo>
                    <a:pt x="1290" y="1275"/>
                  </a:moveTo>
                  <a:lnTo>
                    <a:pt x="1290" y="1275"/>
                  </a:lnTo>
                  <a:cubicBezTo>
                    <a:pt x="1390" y="1163"/>
                    <a:pt x="1562" y="1154"/>
                    <a:pt x="1674" y="1254"/>
                  </a:cubicBezTo>
                  <a:lnTo>
                    <a:pt x="1674" y="1254"/>
                  </a:lnTo>
                  <a:cubicBezTo>
                    <a:pt x="1785" y="1354"/>
                    <a:pt x="1794" y="1526"/>
                    <a:pt x="1694" y="1637"/>
                  </a:cubicBezTo>
                  <a:lnTo>
                    <a:pt x="1694" y="1637"/>
                  </a:lnTo>
                  <a:cubicBezTo>
                    <a:pt x="1594" y="1749"/>
                    <a:pt x="1423" y="1758"/>
                    <a:pt x="1312" y="1658"/>
                  </a:cubicBezTo>
                  <a:lnTo>
                    <a:pt x="1312" y="1658"/>
                  </a:lnTo>
                  <a:cubicBezTo>
                    <a:pt x="1199" y="1558"/>
                    <a:pt x="1190" y="1387"/>
                    <a:pt x="1290" y="1275"/>
                  </a:cubicBezTo>
                  <a:close/>
                  <a:moveTo>
                    <a:pt x="1908" y="1830"/>
                  </a:moveTo>
                  <a:lnTo>
                    <a:pt x="1908" y="1830"/>
                  </a:lnTo>
                  <a:cubicBezTo>
                    <a:pt x="2288" y="1407"/>
                    <a:pt x="2252" y="757"/>
                    <a:pt x="1829" y="378"/>
                  </a:cubicBezTo>
                  <a:lnTo>
                    <a:pt x="1829" y="378"/>
                  </a:lnTo>
                  <a:cubicBezTo>
                    <a:pt x="1407" y="0"/>
                    <a:pt x="757" y="35"/>
                    <a:pt x="378" y="457"/>
                  </a:cubicBezTo>
                  <a:lnTo>
                    <a:pt x="378" y="457"/>
                  </a:lnTo>
                  <a:cubicBezTo>
                    <a:pt x="0" y="880"/>
                    <a:pt x="35" y="1529"/>
                    <a:pt x="457" y="1908"/>
                  </a:cubicBezTo>
                  <a:lnTo>
                    <a:pt x="457" y="1908"/>
                  </a:lnTo>
                  <a:cubicBezTo>
                    <a:pt x="880" y="2287"/>
                    <a:pt x="1530" y="2252"/>
                    <a:pt x="1908" y="18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41">
              <a:extLst>
                <a:ext uri="{FF2B5EF4-FFF2-40B4-BE49-F238E27FC236}">
                  <a16:creationId xmlns:a16="http://schemas.microsoft.com/office/drawing/2014/main" id="{A34BCC7D-A57F-4841-A440-055ACE811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4471" y="9944590"/>
              <a:ext cx="1334317" cy="1895517"/>
            </a:xfrm>
            <a:custGeom>
              <a:avLst/>
              <a:gdLst>
                <a:gd name="T0" fmla="*/ 1069 w 1500"/>
                <a:gd name="T1" fmla="*/ 2130 h 2131"/>
                <a:gd name="T2" fmla="*/ 1069 w 1500"/>
                <a:gd name="T3" fmla="*/ 2130 h 2131"/>
                <a:gd name="T4" fmla="*/ 739 w 1500"/>
                <a:gd name="T5" fmla="*/ 1931 h 2131"/>
                <a:gd name="T6" fmla="*/ 739 w 1500"/>
                <a:gd name="T7" fmla="*/ 1931 h 2131"/>
                <a:gd name="T8" fmla="*/ 660 w 1500"/>
                <a:gd name="T9" fmla="*/ 480 h 2131"/>
                <a:gd name="T10" fmla="*/ 660 w 1500"/>
                <a:gd name="T11" fmla="*/ 480 h 2131"/>
                <a:gd name="T12" fmla="*/ 1499 w 1500"/>
                <a:gd name="T13" fmla="*/ 142 h 2131"/>
                <a:gd name="T14" fmla="*/ 1499 w 1500"/>
                <a:gd name="T15" fmla="*/ 142 h 2131"/>
                <a:gd name="T16" fmla="*/ 378 w 1500"/>
                <a:gd name="T17" fmla="*/ 419 h 2131"/>
                <a:gd name="T18" fmla="*/ 378 w 1500"/>
                <a:gd name="T19" fmla="*/ 419 h 2131"/>
                <a:gd name="T20" fmla="*/ 457 w 1500"/>
                <a:gd name="T21" fmla="*/ 1870 h 2131"/>
                <a:gd name="T22" fmla="*/ 457 w 1500"/>
                <a:gd name="T23" fmla="*/ 1870 h 2131"/>
                <a:gd name="T24" fmla="*/ 1069 w 1500"/>
                <a:gd name="T25" fmla="*/ 2130 h 2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00" h="2131">
                  <a:moveTo>
                    <a:pt x="1069" y="2130"/>
                  </a:moveTo>
                  <a:lnTo>
                    <a:pt x="1069" y="2130"/>
                  </a:lnTo>
                  <a:cubicBezTo>
                    <a:pt x="951" y="2087"/>
                    <a:pt x="838" y="2020"/>
                    <a:pt x="739" y="1931"/>
                  </a:cubicBezTo>
                  <a:lnTo>
                    <a:pt x="739" y="1931"/>
                  </a:lnTo>
                  <a:cubicBezTo>
                    <a:pt x="316" y="1552"/>
                    <a:pt x="280" y="902"/>
                    <a:pt x="660" y="480"/>
                  </a:cubicBezTo>
                  <a:lnTo>
                    <a:pt x="660" y="480"/>
                  </a:lnTo>
                  <a:cubicBezTo>
                    <a:pt x="881" y="234"/>
                    <a:pt x="1193" y="119"/>
                    <a:pt x="1499" y="142"/>
                  </a:cubicBezTo>
                  <a:lnTo>
                    <a:pt x="1499" y="142"/>
                  </a:lnTo>
                  <a:cubicBezTo>
                    <a:pt x="1115" y="0"/>
                    <a:pt x="668" y="96"/>
                    <a:pt x="378" y="419"/>
                  </a:cubicBezTo>
                  <a:lnTo>
                    <a:pt x="378" y="419"/>
                  </a:lnTo>
                  <a:cubicBezTo>
                    <a:pt x="0" y="842"/>
                    <a:pt x="35" y="1491"/>
                    <a:pt x="457" y="1870"/>
                  </a:cubicBezTo>
                  <a:lnTo>
                    <a:pt x="457" y="1870"/>
                  </a:lnTo>
                  <a:cubicBezTo>
                    <a:pt x="633" y="2029"/>
                    <a:pt x="850" y="2114"/>
                    <a:pt x="1069" y="2130"/>
                  </a:cubicBezTo>
                </a:path>
              </a:pathLst>
            </a:custGeom>
            <a:solidFill>
              <a:srgbClr val="000000">
                <a:alpha val="14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42">
              <a:extLst>
                <a:ext uri="{FF2B5EF4-FFF2-40B4-BE49-F238E27FC236}">
                  <a16:creationId xmlns:a16="http://schemas.microsoft.com/office/drawing/2014/main" id="{553E207D-083C-471B-A44F-17E18F32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0774" y="4006878"/>
              <a:ext cx="1915138" cy="3159192"/>
            </a:xfrm>
            <a:custGeom>
              <a:avLst/>
              <a:gdLst>
                <a:gd name="T0" fmla="*/ 1075 w 2151"/>
                <a:gd name="T1" fmla="*/ 1460 h 3548"/>
                <a:gd name="T2" fmla="*/ 1075 w 2151"/>
                <a:gd name="T3" fmla="*/ 1460 h 3548"/>
                <a:gd name="T4" fmla="*/ 627 w 2151"/>
                <a:gd name="T5" fmla="*/ 1012 h 3548"/>
                <a:gd name="T6" fmla="*/ 627 w 2151"/>
                <a:gd name="T7" fmla="*/ 1012 h 3548"/>
                <a:gd name="T8" fmla="*/ 1075 w 2151"/>
                <a:gd name="T9" fmla="*/ 564 h 3548"/>
                <a:gd name="T10" fmla="*/ 1075 w 2151"/>
                <a:gd name="T11" fmla="*/ 564 h 3548"/>
                <a:gd name="T12" fmla="*/ 1524 w 2151"/>
                <a:gd name="T13" fmla="*/ 1012 h 3548"/>
                <a:gd name="T14" fmla="*/ 1524 w 2151"/>
                <a:gd name="T15" fmla="*/ 1012 h 3548"/>
                <a:gd name="T16" fmla="*/ 1075 w 2151"/>
                <a:gd name="T17" fmla="*/ 1460 h 3548"/>
                <a:gd name="T18" fmla="*/ 1075 w 2151"/>
                <a:gd name="T19" fmla="*/ 0 h 3548"/>
                <a:gd name="T20" fmla="*/ 1075 w 2151"/>
                <a:gd name="T21" fmla="*/ 0 h 3548"/>
                <a:gd name="T22" fmla="*/ 0 w 2151"/>
                <a:gd name="T23" fmla="*/ 1075 h 3548"/>
                <a:gd name="T24" fmla="*/ 0 w 2151"/>
                <a:gd name="T25" fmla="*/ 1075 h 3548"/>
                <a:gd name="T26" fmla="*/ 1075 w 2151"/>
                <a:gd name="T27" fmla="*/ 3547 h 3548"/>
                <a:gd name="T28" fmla="*/ 1075 w 2151"/>
                <a:gd name="T29" fmla="*/ 3547 h 3548"/>
                <a:gd name="T30" fmla="*/ 2150 w 2151"/>
                <a:gd name="T31" fmla="*/ 1075 h 3548"/>
                <a:gd name="T32" fmla="*/ 2150 w 2151"/>
                <a:gd name="T33" fmla="*/ 1075 h 3548"/>
                <a:gd name="T34" fmla="*/ 1075 w 2151"/>
                <a:gd name="T35" fmla="*/ 0 h 3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51" h="3548">
                  <a:moveTo>
                    <a:pt x="1075" y="1460"/>
                  </a:moveTo>
                  <a:lnTo>
                    <a:pt x="1075" y="1460"/>
                  </a:lnTo>
                  <a:cubicBezTo>
                    <a:pt x="828" y="1460"/>
                    <a:pt x="627" y="1259"/>
                    <a:pt x="627" y="1012"/>
                  </a:cubicBezTo>
                  <a:lnTo>
                    <a:pt x="627" y="1012"/>
                  </a:lnTo>
                  <a:cubicBezTo>
                    <a:pt x="627" y="764"/>
                    <a:pt x="828" y="564"/>
                    <a:pt x="1075" y="564"/>
                  </a:cubicBezTo>
                  <a:lnTo>
                    <a:pt x="1075" y="564"/>
                  </a:lnTo>
                  <a:cubicBezTo>
                    <a:pt x="1323" y="564"/>
                    <a:pt x="1524" y="764"/>
                    <a:pt x="1524" y="1012"/>
                  </a:cubicBezTo>
                  <a:lnTo>
                    <a:pt x="1524" y="1012"/>
                  </a:lnTo>
                  <a:cubicBezTo>
                    <a:pt x="1524" y="1259"/>
                    <a:pt x="1323" y="1460"/>
                    <a:pt x="1075" y="1460"/>
                  </a:cubicBezTo>
                  <a:close/>
                  <a:moveTo>
                    <a:pt x="1075" y="0"/>
                  </a:moveTo>
                  <a:lnTo>
                    <a:pt x="1075" y="0"/>
                  </a:lnTo>
                  <a:cubicBezTo>
                    <a:pt x="481" y="0"/>
                    <a:pt x="0" y="481"/>
                    <a:pt x="0" y="1075"/>
                  </a:cubicBezTo>
                  <a:lnTo>
                    <a:pt x="0" y="1075"/>
                  </a:lnTo>
                  <a:cubicBezTo>
                    <a:pt x="0" y="1669"/>
                    <a:pt x="1075" y="3547"/>
                    <a:pt x="1075" y="3547"/>
                  </a:cubicBezTo>
                  <a:lnTo>
                    <a:pt x="1075" y="3547"/>
                  </a:lnTo>
                  <a:cubicBezTo>
                    <a:pt x="1075" y="3547"/>
                    <a:pt x="2150" y="1669"/>
                    <a:pt x="2150" y="1075"/>
                  </a:cubicBezTo>
                  <a:lnTo>
                    <a:pt x="2150" y="1075"/>
                  </a:lnTo>
                  <a:cubicBezTo>
                    <a:pt x="2150" y="481"/>
                    <a:pt x="166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43">
              <a:extLst>
                <a:ext uri="{FF2B5EF4-FFF2-40B4-BE49-F238E27FC236}">
                  <a16:creationId xmlns:a16="http://schemas.microsoft.com/office/drawing/2014/main" id="{0D6649FB-67AF-4E02-BECB-5434A8F7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8409" y="7519271"/>
              <a:ext cx="3535942" cy="2456714"/>
            </a:xfrm>
            <a:custGeom>
              <a:avLst/>
              <a:gdLst>
                <a:gd name="T0" fmla="*/ 1921 w 3974"/>
                <a:gd name="T1" fmla="*/ 45 h 2760"/>
                <a:gd name="T2" fmla="*/ 40 w 3974"/>
                <a:gd name="T3" fmla="*/ 2626 h 2760"/>
                <a:gd name="T4" fmla="*/ 40 w 3974"/>
                <a:gd name="T5" fmla="*/ 2626 h 2760"/>
                <a:gd name="T6" fmla="*/ 108 w 3974"/>
                <a:gd name="T7" fmla="*/ 2759 h 2760"/>
                <a:gd name="T8" fmla="*/ 1984 w 3974"/>
                <a:gd name="T9" fmla="*/ 2759 h 2760"/>
                <a:gd name="T10" fmla="*/ 3865 w 3974"/>
                <a:gd name="T11" fmla="*/ 2759 h 2760"/>
                <a:gd name="T12" fmla="*/ 3865 w 3974"/>
                <a:gd name="T13" fmla="*/ 2759 h 2760"/>
                <a:gd name="T14" fmla="*/ 3933 w 3974"/>
                <a:gd name="T15" fmla="*/ 2626 h 2760"/>
                <a:gd name="T16" fmla="*/ 2056 w 3974"/>
                <a:gd name="T17" fmla="*/ 45 h 2760"/>
                <a:gd name="T18" fmla="*/ 2056 w 3974"/>
                <a:gd name="T19" fmla="*/ 45 h 2760"/>
                <a:gd name="T20" fmla="*/ 1921 w 3974"/>
                <a:gd name="T21" fmla="*/ 45 h 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74" h="2760">
                  <a:moveTo>
                    <a:pt x="1921" y="45"/>
                  </a:moveTo>
                  <a:lnTo>
                    <a:pt x="40" y="2626"/>
                  </a:lnTo>
                  <a:lnTo>
                    <a:pt x="40" y="2626"/>
                  </a:lnTo>
                  <a:cubicBezTo>
                    <a:pt x="0" y="2681"/>
                    <a:pt x="40" y="2759"/>
                    <a:pt x="108" y="2759"/>
                  </a:cubicBezTo>
                  <a:lnTo>
                    <a:pt x="1984" y="2759"/>
                  </a:lnTo>
                  <a:lnTo>
                    <a:pt x="3865" y="2759"/>
                  </a:lnTo>
                  <a:lnTo>
                    <a:pt x="3865" y="2759"/>
                  </a:lnTo>
                  <a:cubicBezTo>
                    <a:pt x="3933" y="2759"/>
                    <a:pt x="3973" y="2681"/>
                    <a:pt x="3933" y="2626"/>
                  </a:cubicBezTo>
                  <a:lnTo>
                    <a:pt x="2056" y="45"/>
                  </a:lnTo>
                  <a:lnTo>
                    <a:pt x="2056" y="45"/>
                  </a:lnTo>
                  <a:cubicBezTo>
                    <a:pt x="2023" y="0"/>
                    <a:pt x="1954" y="0"/>
                    <a:pt x="1921" y="45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44">
              <a:extLst>
                <a:ext uri="{FF2B5EF4-FFF2-40B4-BE49-F238E27FC236}">
                  <a16:creationId xmlns:a16="http://schemas.microsoft.com/office/drawing/2014/main" id="{9575FD46-6C89-4E0D-9DD6-54007741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4536" y="12048102"/>
              <a:ext cx="4854560" cy="204072"/>
            </a:xfrm>
            <a:custGeom>
              <a:avLst/>
              <a:gdLst>
                <a:gd name="T0" fmla="*/ 5371 w 5455"/>
                <a:gd name="T1" fmla="*/ 229 h 230"/>
                <a:gd name="T2" fmla="*/ 82 w 5455"/>
                <a:gd name="T3" fmla="*/ 229 h 230"/>
                <a:gd name="T4" fmla="*/ 82 w 5455"/>
                <a:gd name="T5" fmla="*/ 229 h 230"/>
                <a:gd name="T6" fmla="*/ 0 w 5455"/>
                <a:gd name="T7" fmla="*/ 146 h 230"/>
                <a:gd name="T8" fmla="*/ 0 w 5455"/>
                <a:gd name="T9" fmla="*/ 83 h 230"/>
                <a:gd name="T10" fmla="*/ 0 w 5455"/>
                <a:gd name="T11" fmla="*/ 83 h 230"/>
                <a:gd name="T12" fmla="*/ 82 w 5455"/>
                <a:gd name="T13" fmla="*/ 0 h 230"/>
                <a:gd name="T14" fmla="*/ 5371 w 5455"/>
                <a:gd name="T15" fmla="*/ 0 h 230"/>
                <a:gd name="T16" fmla="*/ 5371 w 5455"/>
                <a:gd name="T17" fmla="*/ 0 h 230"/>
                <a:gd name="T18" fmla="*/ 5454 w 5455"/>
                <a:gd name="T19" fmla="*/ 83 h 230"/>
                <a:gd name="T20" fmla="*/ 5454 w 5455"/>
                <a:gd name="T21" fmla="*/ 146 h 230"/>
                <a:gd name="T22" fmla="*/ 5454 w 5455"/>
                <a:gd name="T23" fmla="*/ 146 h 230"/>
                <a:gd name="T24" fmla="*/ 5371 w 5455"/>
                <a:gd name="T25" fmla="*/ 229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55" h="230">
                  <a:moveTo>
                    <a:pt x="5371" y="229"/>
                  </a:moveTo>
                  <a:lnTo>
                    <a:pt x="82" y="229"/>
                  </a:lnTo>
                  <a:lnTo>
                    <a:pt x="82" y="229"/>
                  </a:lnTo>
                  <a:cubicBezTo>
                    <a:pt x="37" y="229"/>
                    <a:pt x="0" y="192"/>
                    <a:pt x="0" y="146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37"/>
                    <a:pt x="37" y="0"/>
                    <a:pt x="82" y="0"/>
                  </a:cubicBezTo>
                  <a:lnTo>
                    <a:pt x="5371" y="0"/>
                  </a:lnTo>
                  <a:lnTo>
                    <a:pt x="5371" y="0"/>
                  </a:lnTo>
                  <a:cubicBezTo>
                    <a:pt x="5418" y="0"/>
                    <a:pt x="5454" y="37"/>
                    <a:pt x="5454" y="83"/>
                  </a:cubicBezTo>
                  <a:lnTo>
                    <a:pt x="5454" y="146"/>
                  </a:lnTo>
                  <a:lnTo>
                    <a:pt x="5454" y="146"/>
                  </a:lnTo>
                  <a:cubicBezTo>
                    <a:pt x="5454" y="192"/>
                    <a:pt x="5418" y="229"/>
                    <a:pt x="5371" y="22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21AD2951-6757-428D-AECC-B34A66122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5536" y="8025528"/>
              <a:ext cx="2817765" cy="4026499"/>
            </a:xfrm>
            <a:custGeom>
              <a:avLst/>
              <a:gdLst>
                <a:gd name="T0" fmla="*/ 1583 w 3168"/>
                <a:gd name="T1" fmla="*/ 0 h 4525"/>
                <a:gd name="T2" fmla="*/ 0 w 3168"/>
                <a:gd name="T3" fmla="*/ 2189 h 4525"/>
                <a:gd name="T4" fmla="*/ 0 w 3168"/>
                <a:gd name="T5" fmla="*/ 4524 h 4525"/>
                <a:gd name="T6" fmla="*/ 3167 w 3168"/>
                <a:gd name="T7" fmla="*/ 4524 h 4525"/>
                <a:gd name="T8" fmla="*/ 3167 w 3168"/>
                <a:gd name="T9" fmla="*/ 2189 h 4525"/>
                <a:gd name="T10" fmla="*/ 1583 w 3168"/>
                <a:gd name="T11" fmla="*/ 0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8" h="4525">
                  <a:moveTo>
                    <a:pt x="1583" y="0"/>
                  </a:moveTo>
                  <a:lnTo>
                    <a:pt x="0" y="2189"/>
                  </a:lnTo>
                  <a:lnTo>
                    <a:pt x="0" y="4524"/>
                  </a:lnTo>
                  <a:lnTo>
                    <a:pt x="3167" y="4524"/>
                  </a:lnTo>
                  <a:lnTo>
                    <a:pt x="3167" y="2189"/>
                  </a:lnTo>
                  <a:lnTo>
                    <a:pt x="1583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46">
              <a:extLst>
                <a:ext uri="{FF2B5EF4-FFF2-40B4-BE49-F238E27FC236}">
                  <a16:creationId xmlns:a16="http://schemas.microsoft.com/office/drawing/2014/main" id="{AE6FEADC-261E-4956-9A89-C7EA0BC1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256" y="10458696"/>
              <a:ext cx="910475" cy="1597255"/>
            </a:xfrm>
            <a:custGeom>
              <a:avLst/>
              <a:gdLst>
                <a:gd name="T0" fmla="*/ 1021 w 1022"/>
                <a:gd name="T1" fmla="*/ 1793 h 1794"/>
                <a:gd name="T2" fmla="*/ 0 w 1022"/>
                <a:gd name="T3" fmla="*/ 1793 h 1794"/>
                <a:gd name="T4" fmla="*/ 0 w 1022"/>
                <a:gd name="T5" fmla="*/ 47 h 1794"/>
                <a:gd name="T6" fmla="*/ 0 w 1022"/>
                <a:gd name="T7" fmla="*/ 47 h 1794"/>
                <a:gd name="T8" fmla="*/ 47 w 1022"/>
                <a:gd name="T9" fmla="*/ 0 h 1794"/>
                <a:gd name="T10" fmla="*/ 974 w 1022"/>
                <a:gd name="T11" fmla="*/ 0 h 1794"/>
                <a:gd name="T12" fmla="*/ 974 w 1022"/>
                <a:gd name="T13" fmla="*/ 0 h 1794"/>
                <a:gd name="T14" fmla="*/ 1021 w 1022"/>
                <a:gd name="T15" fmla="*/ 47 h 1794"/>
                <a:gd name="T16" fmla="*/ 1021 w 1022"/>
                <a:gd name="T17" fmla="*/ 1793 h 1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2" h="1794">
                  <a:moveTo>
                    <a:pt x="1021" y="1793"/>
                  </a:moveTo>
                  <a:lnTo>
                    <a:pt x="0" y="1793"/>
                  </a:lnTo>
                  <a:lnTo>
                    <a:pt x="0" y="47"/>
                  </a:lnTo>
                  <a:lnTo>
                    <a:pt x="0" y="47"/>
                  </a:lnTo>
                  <a:cubicBezTo>
                    <a:pt x="0" y="22"/>
                    <a:pt x="22" y="0"/>
                    <a:pt x="47" y="0"/>
                  </a:cubicBezTo>
                  <a:lnTo>
                    <a:pt x="974" y="0"/>
                  </a:lnTo>
                  <a:lnTo>
                    <a:pt x="974" y="0"/>
                  </a:lnTo>
                  <a:cubicBezTo>
                    <a:pt x="1000" y="0"/>
                    <a:pt x="1021" y="22"/>
                    <a:pt x="1021" y="47"/>
                  </a:cubicBezTo>
                  <a:lnTo>
                    <a:pt x="1021" y="179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47">
              <a:extLst>
                <a:ext uri="{FF2B5EF4-FFF2-40B4-BE49-F238E27FC236}">
                  <a16:creationId xmlns:a16="http://schemas.microsoft.com/office/drawing/2014/main" id="{89B636E5-38ED-46A4-BEA5-A59E48D45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7293" y="11141552"/>
              <a:ext cx="58866" cy="239391"/>
            </a:xfrm>
            <a:custGeom>
              <a:avLst/>
              <a:gdLst>
                <a:gd name="T0" fmla="*/ 33 w 67"/>
                <a:gd name="T1" fmla="*/ 0 h 268"/>
                <a:gd name="T2" fmla="*/ 33 w 67"/>
                <a:gd name="T3" fmla="*/ 0 h 268"/>
                <a:gd name="T4" fmla="*/ 0 w 67"/>
                <a:gd name="T5" fmla="*/ 33 h 268"/>
                <a:gd name="T6" fmla="*/ 0 w 67"/>
                <a:gd name="T7" fmla="*/ 235 h 268"/>
                <a:gd name="T8" fmla="*/ 0 w 67"/>
                <a:gd name="T9" fmla="*/ 235 h 268"/>
                <a:gd name="T10" fmla="*/ 33 w 67"/>
                <a:gd name="T11" fmla="*/ 267 h 268"/>
                <a:gd name="T12" fmla="*/ 33 w 67"/>
                <a:gd name="T13" fmla="*/ 267 h 268"/>
                <a:gd name="T14" fmla="*/ 66 w 67"/>
                <a:gd name="T15" fmla="*/ 235 h 268"/>
                <a:gd name="T16" fmla="*/ 66 w 67"/>
                <a:gd name="T17" fmla="*/ 33 h 268"/>
                <a:gd name="T18" fmla="*/ 66 w 67"/>
                <a:gd name="T19" fmla="*/ 33 h 268"/>
                <a:gd name="T20" fmla="*/ 33 w 67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268">
                  <a:moveTo>
                    <a:pt x="33" y="0"/>
                  </a:moveTo>
                  <a:lnTo>
                    <a:pt x="33" y="0"/>
                  </a:lnTo>
                  <a:cubicBezTo>
                    <a:pt x="14" y="0"/>
                    <a:pt x="0" y="15"/>
                    <a:pt x="0" y="33"/>
                  </a:cubicBezTo>
                  <a:lnTo>
                    <a:pt x="0" y="235"/>
                  </a:lnTo>
                  <a:lnTo>
                    <a:pt x="0" y="235"/>
                  </a:lnTo>
                  <a:cubicBezTo>
                    <a:pt x="0" y="253"/>
                    <a:pt x="14" y="267"/>
                    <a:pt x="33" y="267"/>
                  </a:cubicBezTo>
                  <a:lnTo>
                    <a:pt x="33" y="267"/>
                  </a:lnTo>
                  <a:cubicBezTo>
                    <a:pt x="50" y="267"/>
                    <a:pt x="66" y="253"/>
                    <a:pt x="66" y="235"/>
                  </a:cubicBezTo>
                  <a:lnTo>
                    <a:pt x="66" y="33"/>
                  </a:lnTo>
                  <a:lnTo>
                    <a:pt x="66" y="33"/>
                  </a:lnTo>
                  <a:cubicBezTo>
                    <a:pt x="66" y="15"/>
                    <a:pt x="50" y="0"/>
                    <a:pt x="3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48">
              <a:extLst>
                <a:ext uri="{FF2B5EF4-FFF2-40B4-BE49-F238E27FC236}">
                  <a16:creationId xmlns:a16="http://schemas.microsoft.com/office/drawing/2014/main" id="{7C2D7A23-D255-4726-8771-F2A85E82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1137626"/>
              <a:ext cx="1251905" cy="270789"/>
            </a:xfrm>
            <a:custGeom>
              <a:avLst/>
              <a:gdLst>
                <a:gd name="T0" fmla="*/ 1404 w 1405"/>
                <a:gd name="T1" fmla="*/ 151 h 303"/>
                <a:gd name="T2" fmla="*/ 1404 w 1405"/>
                <a:gd name="T3" fmla="*/ 151 h 303"/>
                <a:gd name="T4" fmla="*/ 701 w 1405"/>
                <a:gd name="T5" fmla="*/ 302 h 303"/>
                <a:gd name="T6" fmla="*/ 701 w 1405"/>
                <a:gd name="T7" fmla="*/ 302 h 303"/>
                <a:gd name="T8" fmla="*/ 0 w 1405"/>
                <a:gd name="T9" fmla="*/ 151 h 303"/>
                <a:gd name="T10" fmla="*/ 0 w 1405"/>
                <a:gd name="T11" fmla="*/ 151 h 303"/>
                <a:gd name="T12" fmla="*/ 701 w 1405"/>
                <a:gd name="T13" fmla="*/ 0 h 303"/>
                <a:gd name="T14" fmla="*/ 701 w 1405"/>
                <a:gd name="T15" fmla="*/ 0 h 303"/>
                <a:gd name="T16" fmla="*/ 1404 w 1405"/>
                <a:gd name="T17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5" h="303">
                  <a:moveTo>
                    <a:pt x="1404" y="151"/>
                  </a:moveTo>
                  <a:lnTo>
                    <a:pt x="1404" y="151"/>
                  </a:lnTo>
                  <a:cubicBezTo>
                    <a:pt x="1404" y="234"/>
                    <a:pt x="1089" y="302"/>
                    <a:pt x="701" y="302"/>
                  </a:cubicBezTo>
                  <a:lnTo>
                    <a:pt x="701" y="302"/>
                  </a:lnTo>
                  <a:cubicBezTo>
                    <a:pt x="314" y="302"/>
                    <a:pt x="0" y="234"/>
                    <a:pt x="0" y="151"/>
                  </a:cubicBezTo>
                  <a:lnTo>
                    <a:pt x="0" y="151"/>
                  </a:lnTo>
                  <a:cubicBezTo>
                    <a:pt x="0" y="67"/>
                    <a:pt x="314" y="0"/>
                    <a:pt x="701" y="0"/>
                  </a:cubicBezTo>
                  <a:lnTo>
                    <a:pt x="701" y="0"/>
                  </a:lnTo>
                  <a:cubicBezTo>
                    <a:pt x="1089" y="0"/>
                    <a:pt x="1404" y="67"/>
                    <a:pt x="1404" y="15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49">
              <a:extLst>
                <a:ext uri="{FF2B5EF4-FFF2-40B4-BE49-F238E27FC236}">
                  <a16:creationId xmlns:a16="http://schemas.microsoft.com/office/drawing/2014/main" id="{9F573908-C73A-4149-A7C7-2C7C2F537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1271058"/>
              <a:ext cx="1251905" cy="231545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1 h 258"/>
                <a:gd name="T6" fmla="*/ 701 w 1405"/>
                <a:gd name="T7" fmla="*/ 151 h 258"/>
                <a:gd name="T8" fmla="*/ 0 w 1405"/>
                <a:gd name="T9" fmla="*/ 0 h 258"/>
                <a:gd name="T10" fmla="*/ 0 w 1405"/>
                <a:gd name="T11" fmla="*/ 106 h 258"/>
                <a:gd name="T12" fmla="*/ 0 w 1405"/>
                <a:gd name="T13" fmla="*/ 106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6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3"/>
                    <a:pt x="1089" y="151"/>
                    <a:pt x="701" y="151"/>
                  </a:cubicBezTo>
                  <a:lnTo>
                    <a:pt x="701" y="151"/>
                  </a:lnTo>
                  <a:cubicBezTo>
                    <a:pt x="314" y="151"/>
                    <a:pt x="0" y="83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88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88"/>
                    <a:pt x="1404" y="106"/>
                  </a:cubicBezTo>
                  <a:lnTo>
                    <a:pt x="140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50">
              <a:extLst>
                <a:ext uri="{FF2B5EF4-FFF2-40B4-BE49-F238E27FC236}">
                  <a16:creationId xmlns:a16="http://schemas.microsoft.com/office/drawing/2014/main" id="{2DDE1154-EFAF-4493-BD9E-8521EA70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1271058"/>
              <a:ext cx="1251905" cy="231545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1 h 258"/>
                <a:gd name="T6" fmla="*/ 701 w 1405"/>
                <a:gd name="T7" fmla="*/ 151 h 258"/>
                <a:gd name="T8" fmla="*/ 0 w 1405"/>
                <a:gd name="T9" fmla="*/ 0 h 258"/>
                <a:gd name="T10" fmla="*/ 0 w 1405"/>
                <a:gd name="T11" fmla="*/ 106 h 258"/>
                <a:gd name="T12" fmla="*/ 0 w 1405"/>
                <a:gd name="T13" fmla="*/ 106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6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3"/>
                    <a:pt x="1089" y="151"/>
                    <a:pt x="701" y="151"/>
                  </a:cubicBezTo>
                  <a:lnTo>
                    <a:pt x="701" y="151"/>
                  </a:lnTo>
                  <a:cubicBezTo>
                    <a:pt x="314" y="151"/>
                    <a:pt x="0" y="83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88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88"/>
                    <a:pt x="1404" y="106"/>
                  </a:cubicBezTo>
                  <a:lnTo>
                    <a:pt x="140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51">
              <a:extLst>
                <a:ext uri="{FF2B5EF4-FFF2-40B4-BE49-F238E27FC236}">
                  <a16:creationId xmlns:a16="http://schemas.microsoft.com/office/drawing/2014/main" id="{200AF980-E6B6-48BD-A434-DC9711568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1019893"/>
              <a:ext cx="1247979" cy="270789"/>
            </a:xfrm>
            <a:custGeom>
              <a:avLst/>
              <a:gdLst>
                <a:gd name="T0" fmla="*/ 1403 w 1404"/>
                <a:gd name="T1" fmla="*/ 152 h 303"/>
                <a:gd name="T2" fmla="*/ 1403 w 1404"/>
                <a:gd name="T3" fmla="*/ 152 h 303"/>
                <a:gd name="T4" fmla="*/ 702 w 1404"/>
                <a:gd name="T5" fmla="*/ 302 h 303"/>
                <a:gd name="T6" fmla="*/ 702 w 1404"/>
                <a:gd name="T7" fmla="*/ 302 h 303"/>
                <a:gd name="T8" fmla="*/ 0 w 1404"/>
                <a:gd name="T9" fmla="*/ 152 h 303"/>
                <a:gd name="T10" fmla="*/ 0 w 1404"/>
                <a:gd name="T11" fmla="*/ 152 h 303"/>
                <a:gd name="T12" fmla="*/ 702 w 1404"/>
                <a:gd name="T13" fmla="*/ 0 h 303"/>
                <a:gd name="T14" fmla="*/ 702 w 1404"/>
                <a:gd name="T15" fmla="*/ 0 h 303"/>
                <a:gd name="T16" fmla="*/ 1403 w 1404"/>
                <a:gd name="T17" fmla="*/ 15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3">
                  <a:moveTo>
                    <a:pt x="1403" y="152"/>
                  </a:moveTo>
                  <a:lnTo>
                    <a:pt x="1403" y="152"/>
                  </a:lnTo>
                  <a:cubicBezTo>
                    <a:pt x="1403" y="235"/>
                    <a:pt x="1089" y="302"/>
                    <a:pt x="702" y="302"/>
                  </a:cubicBezTo>
                  <a:lnTo>
                    <a:pt x="702" y="302"/>
                  </a:lnTo>
                  <a:cubicBezTo>
                    <a:pt x="314" y="302"/>
                    <a:pt x="0" y="235"/>
                    <a:pt x="0" y="152"/>
                  </a:cubicBezTo>
                  <a:lnTo>
                    <a:pt x="0" y="152"/>
                  </a:lnTo>
                  <a:cubicBezTo>
                    <a:pt x="0" y="68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8"/>
                    <a:pt x="1403" y="15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52">
              <a:extLst>
                <a:ext uri="{FF2B5EF4-FFF2-40B4-BE49-F238E27FC236}">
                  <a16:creationId xmlns:a16="http://schemas.microsoft.com/office/drawing/2014/main" id="{3B907406-F98E-4A22-B1C8-36F7349E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1157250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0 h 258"/>
                <a:gd name="T6" fmla="*/ 702 w 1404"/>
                <a:gd name="T7" fmla="*/ 150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3"/>
                    <a:pt x="1089" y="150"/>
                    <a:pt x="702" y="150"/>
                  </a:cubicBezTo>
                  <a:lnTo>
                    <a:pt x="702" y="150"/>
                  </a:lnTo>
                  <a:cubicBezTo>
                    <a:pt x="314" y="150"/>
                    <a:pt x="0" y="83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8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8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53">
              <a:extLst>
                <a:ext uri="{FF2B5EF4-FFF2-40B4-BE49-F238E27FC236}">
                  <a16:creationId xmlns:a16="http://schemas.microsoft.com/office/drawing/2014/main" id="{4EA98398-4C39-4B22-B274-8D60A72F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1157250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0 h 258"/>
                <a:gd name="T6" fmla="*/ 702 w 1404"/>
                <a:gd name="T7" fmla="*/ 150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3"/>
                    <a:pt x="1089" y="150"/>
                    <a:pt x="702" y="150"/>
                  </a:cubicBezTo>
                  <a:lnTo>
                    <a:pt x="702" y="150"/>
                  </a:lnTo>
                  <a:cubicBezTo>
                    <a:pt x="314" y="150"/>
                    <a:pt x="0" y="83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8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8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54">
              <a:extLst>
                <a:ext uri="{FF2B5EF4-FFF2-40B4-BE49-F238E27FC236}">
                  <a16:creationId xmlns:a16="http://schemas.microsoft.com/office/drawing/2014/main" id="{F4CBCD38-AB86-4BBD-A4C1-E86B9B356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906084"/>
              <a:ext cx="1247979" cy="270787"/>
            </a:xfrm>
            <a:custGeom>
              <a:avLst/>
              <a:gdLst>
                <a:gd name="T0" fmla="*/ 1403 w 1404"/>
                <a:gd name="T1" fmla="*/ 151 h 304"/>
                <a:gd name="T2" fmla="*/ 1403 w 1404"/>
                <a:gd name="T3" fmla="*/ 151 h 304"/>
                <a:gd name="T4" fmla="*/ 702 w 1404"/>
                <a:gd name="T5" fmla="*/ 303 h 304"/>
                <a:gd name="T6" fmla="*/ 702 w 1404"/>
                <a:gd name="T7" fmla="*/ 303 h 304"/>
                <a:gd name="T8" fmla="*/ 0 w 1404"/>
                <a:gd name="T9" fmla="*/ 151 h 304"/>
                <a:gd name="T10" fmla="*/ 0 w 1404"/>
                <a:gd name="T11" fmla="*/ 151 h 304"/>
                <a:gd name="T12" fmla="*/ 702 w 1404"/>
                <a:gd name="T13" fmla="*/ 0 h 304"/>
                <a:gd name="T14" fmla="*/ 702 w 1404"/>
                <a:gd name="T15" fmla="*/ 0 h 304"/>
                <a:gd name="T16" fmla="*/ 1403 w 1404"/>
                <a:gd name="T17" fmla="*/ 15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4">
                  <a:moveTo>
                    <a:pt x="1403" y="151"/>
                  </a:moveTo>
                  <a:lnTo>
                    <a:pt x="1403" y="151"/>
                  </a:lnTo>
                  <a:cubicBezTo>
                    <a:pt x="1403" y="235"/>
                    <a:pt x="1089" y="303"/>
                    <a:pt x="702" y="303"/>
                  </a:cubicBezTo>
                  <a:lnTo>
                    <a:pt x="702" y="303"/>
                  </a:lnTo>
                  <a:cubicBezTo>
                    <a:pt x="314" y="303"/>
                    <a:pt x="0" y="235"/>
                    <a:pt x="0" y="151"/>
                  </a:cubicBezTo>
                  <a:lnTo>
                    <a:pt x="0" y="151"/>
                  </a:lnTo>
                  <a:cubicBezTo>
                    <a:pt x="0" y="68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8"/>
                    <a:pt x="1403" y="15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55">
              <a:extLst>
                <a:ext uri="{FF2B5EF4-FFF2-40B4-BE49-F238E27FC236}">
                  <a16:creationId xmlns:a16="http://schemas.microsoft.com/office/drawing/2014/main" id="{1C1770DC-B6E7-4DBD-8574-A49334F9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1039516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6 h 258"/>
                <a:gd name="T12" fmla="*/ 0 w 1404"/>
                <a:gd name="T13" fmla="*/ 106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6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90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90"/>
                    <a:pt x="1403" y="106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56">
              <a:extLst>
                <a:ext uri="{FF2B5EF4-FFF2-40B4-BE49-F238E27FC236}">
                  <a16:creationId xmlns:a16="http://schemas.microsoft.com/office/drawing/2014/main" id="{DF46A5C7-871B-4B0E-8632-F7438FE0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1039516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6 h 258"/>
                <a:gd name="T12" fmla="*/ 0 w 1404"/>
                <a:gd name="T13" fmla="*/ 106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6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90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90"/>
                    <a:pt x="1403" y="106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57">
              <a:extLst>
                <a:ext uri="{FF2B5EF4-FFF2-40B4-BE49-F238E27FC236}">
                  <a16:creationId xmlns:a16="http://schemas.microsoft.com/office/drawing/2014/main" id="{64D34708-8F7B-440C-BB5E-7A02072D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8750" y="10792274"/>
              <a:ext cx="1247979" cy="270789"/>
            </a:xfrm>
            <a:custGeom>
              <a:avLst/>
              <a:gdLst>
                <a:gd name="T0" fmla="*/ 1403 w 1404"/>
                <a:gd name="T1" fmla="*/ 152 h 304"/>
                <a:gd name="T2" fmla="*/ 1403 w 1404"/>
                <a:gd name="T3" fmla="*/ 152 h 304"/>
                <a:gd name="T4" fmla="*/ 702 w 1404"/>
                <a:gd name="T5" fmla="*/ 303 h 304"/>
                <a:gd name="T6" fmla="*/ 702 w 1404"/>
                <a:gd name="T7" fmla="*/ 303 h 304"/>
                <a:gd name="T8" fmla="*/ 0 w 1404"/>
                <a:gd name="T9" fmla="*/ 152 h 304"/>
                <a:gd name="T10" fmla="*/ 0 w 1404"/>
                <a:gd name="T11" fmla="*/ 152 h 304"/>
                <a:gd name="T12" fmla="*/ 702 w 1404"/>
                <a:gd name="T13" fmla="*/ 0 h 304"/>
                <a:gd name="T14" fmla="*/ 702 w 1404"/>
                <a:gd name="T15" fmla="*/ 0 h 304"/>
                <a:gd name="T16" fmla="*/ 1403 w 1404"/>
                <a:gd name="T17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4">
                  <a:moveTo>
                    <a:pt x="1403" y="152"/>
                  </a:moveTo>
                  <a:lnTo>
                    <a:pt x="1403" y="152"/>
                  </a:lnTo>
                  <a:cubicBezTo>
                    <a:pt x="1403" y="236"/>
                    <a:pt x="1089" y="303"/>
                    <a:pt x="702" y="303"/>
                  </a:cubicBezTo>
                  <a:lnTo>
                    <a:pt x="702" y="303"/>
                  </a:lnTo>
                  <a:cubicBezTo>
                    <a:pt x="314" y="303"/>
                    <a:pt x="0" y="236"/>
                    <a:pt x="0" y="152"/>
                  </a:cubicBezTo>
                  <a:lnTo>
                    <a:pt x="0" y="152"/>
                  </a:lnTo>
                  <a:cubicBezTo>
                    <a:pt x="0" y="69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9"/>
                    <a:pt x="1403" y="15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58">
              <a:extLst>
                <a:ext uri="{FF2B5EF4-FFF2-40B4-BE49-F238E27FC236}">
                  <a16:creationId xmlns:a16="http://schemas.microsoft.com/office/drawing/2014/main" id="{103A217E-D018-4877-9C4B-C434FD135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8750" y="10925705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1 h 258"/>
                <a:gd name="T6" fmla="*/ 702 w 1404"/>
                <a:gd name="T7" fmla="*/ 151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59">
              <a:extLst>
                <a:ext uri="{FF2B5EF4-FFF2-40B4-BE49-F238E27FC236}">
                  <a16:creationId xmlns:a16="http://schemas.microsoft.com/office/drawing/2014/main" id="{6A8D1906-CCFF-44F5-A31A-2548058E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8750" y="10925705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1 h 258"/>
                <a:gd name="T6" fmla="*/ 702 w 1404"/>
                <a:gd name="T7" fmla="*/ 151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60">
              <a:extLst>
                <a:ext uri="{FF2B5EF4-FFF2-40B4-BE49-F238E27FC236}">
                  <a16:creationId xmlns:a16="http://schemas.microsoft.com/office/drawing/2014/main" id="{DF74D8FC-4D61-4AD8-A1C2-46163680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666691"/>
              <a:ext cx="1247979" cy="270789"/>
            </a:xfrm>
            <a:custGeom>
              <a:avLst/>
              <a:gdLst>
                <a:gd name="T0" fmla="*/ 1403 w 1404"/>
                <a:gd name="T1" fmla="*/ 152 h 305"/>
                <a:gd name="T2" fmla="*/ 1403 w 1404"/>
                <a:gd name="T3" fmla="*/ 152 h 305"/>
                <a:gd name="T4" fmla="*/ 702 w 1404"/>
                <a:gd name="T5" fmla="*/ 304 h 305"/>
                <a:gd name="T6" fmla="*/ 702 w 1404"/>
                <a:gd name="T7" fmla="*/ 304 h 305"/>
                <a:gd name="T8" fmla="*/ 0 w 1404"/>
                <a:gd name="T9" fmla="*/ 152 h 305"/>
                <a:gd name="T10" fmla="*/ 0 w 1404"/>
                <a:gd name="T11" fmla="*/ 152 h 305"/>
                <a:gd name="T12" fmla="*/ 702 w 1404"/>
                <a:gd name="T13" fmla="*/ 0 h 305"/>
                <a:gd name="T14" fmla="*/ 702 w 1404"/>
                <a:gd name="T15" fmla="*/ 0 h 305"/>
                <a:gd name="T16" fmla="*/ 1403 w 1404"/>
                <a:gd name="T17" fmla="*/ 152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5">
                  <a:moveTo>
                    <a:pt x="1403" y="152"/>
                  </a:moveTo>
                  <a:lnTo>
                    <a:pt x="1403" y="152"/>
                  </a:lnTo>
                  <a:cubicBezTo>
                    <a:pt x="1403" y="236"/>
                    <a:pt x="1089" y="304"/>
                    <a:pt x="702" y="304"/>
                  </a:cubicBezTo>
                  <a:lnTo>
                    <a:pt x="702" y="304"/>
                  </a:lnTo>
                  <a:cubicBezTo>
                    <a:pt x="314" y="304"/>
                    <a:pt x="0" y="236"/>
                    <a:pt x="0" y="152"/>
                  </a:cubicBezTo>
                  <a:lnTo>
                    <a:pt x="0" y="152"/>
                  </a:lnTo>
                  <a:cubicBezTo>
                    <a:pt x="0" y="69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9"/>
                    <a:pt x="1403" y="15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61">
              <a:extLst>
                <a:ext uri="{FF2B5EF4-FFF2-40B4-BE49-F238E27FC236}">
                  <a16:creationId xmlns:a16="http://schemas.microsoft.com/office/drawing/2014/main" id="{4AD16C26-CAFD-443F-9BF8-95C8AFEE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804048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 62">
              <a:extLst>
                <a:ext uri="{FF2B5EF4-FFF2-40B4-BE49-F238E27FC236}">
                  <a16:creationId xmlns:a16="http://schemas.microsoft.com/office/drawing/2014/main" id="{43F91F60-19E0-4655-8620-C8EAD6422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804048"/>
              <a:ext cx="1247979" cy="231542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63">
              <a:extLst>
                <a:ext uri="{FF2B5EF4-FFF2-40B4-BE49-F238E27FC236}">
                  <a16:creationId xmlns:a16="http://schemas.microsoft.com/office/drawing/2014/main" id="{18F5DBBC-04E1-40DF-BD57-B4E2434B1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552883"/>
              <a:ext cx="1247979" cy="270787"/>
            </a:xfrm>
            <a:custGeom>
              <a:avLst/>
              <a:gdLst>
                <a:gd name="T0" fmla="*/ 1403 w 1404"/>
                <a:gd name="T1" fmla="*/ 152 h 304"/>
                <a:gd name="T2" fmla="*/ 1403 w 1404"/>
                <a:gd name="T3" fmla="*/ 152 h 304"/>
                <a:gd name="T4" fmla="*/ 702 w 1404"/>
                <a:gd name="T5" fmla="*/ 303 h 304"/>
                <a:gd name="T6" fmla="*/ 702 w 1404"/>
                <a:gd name="T7" fmla="*/ 303 h 304"/>
                <a:gd name="T8" fmla="*/ 0 w 1404"/>
                <a:gd name="T9" fmla="*/ 152 h 304"/>
                <a:gd name="T10" fmla="*/ 0 w 1404"/>
                <a:gd name="T11" fmla="*/ 152 h 304"/>
                <a:gd name="T12" fmla="*/ 702 w 1404"/>
                <a:gd name="T13" fmla="*/ 0 h 304"/>
                <a:gd name="T14" fmla="*/ 702 w 1404"/>
                <a:gd name="T15" fmla="*/ 0 h 304"/>
                <a:gd name="T16" fmla="*/ 1403 w 1404"/>
                <a:gd name="T17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4">
                  <a:moveTo>
                    <a:pt x="1403" y="152"/>
                  </a:moveTo>
                  <a:lnTo>
                    <a:pt x="1403" y="152"/>
                  </a:lnTo>
                  <a:cubicBezTo>
                    <a:pt x="1403" y="236"/>
                    <a:pt x="1089" y="303"/>
                    <a:pt x="702" y="303"/>
                  </a:cubicBezTo>
                  <a:lnTo>
                    <a:pt x="702" y="303"/>
                  </a:lnTo>
                  <a:cubicBezTo>
                    <a:pt x="314" y="303"/>
                    <a:pt x="0" y="236"/>
                    <a:pt x="0" y="152"/>
                  </a:cubicBezTo>
                  <a:lnTo>
                    <a:pt x="0" y="152"/>
                  </a:lnTo>
                  <a:cubicBezTo>
                    <a:pt x="0" y="69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9"/>
                    <a:pt x="1403" y="15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1" name="Freeform 64">
              <a:extLst>
                <a:ext uri="{FF2B5EF4-FFF2-40B4-BE49-F238E27FC236}">
                  <a16:creationId xmlns:a16="http://schemas.microsoft.com/office/drawing/2014/main" id="{C50541CA-9F46-42A2-BE9C-E9FBA1575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690238"/>
              <a:ext cx="1247979" cy="227619"/>
            </a:xfrm>
            <a:custGeom>
              <a:avLst/>
              <a:gdLst>
                <a:gd name="T0" fmla="*/ 1403 w 1404"/>
                <a:gd name="T1" fmla="*/ 0 h 257"/>
                <a:gd name="T2" fmla="*/ 1403 w 1404"/>
                <a:gd name="T3" fmla="*/ 0 h 257"/>
                <a:gd name="T4" fmla="*/ 702 w 1404"/>
                <a:gd name="T5" fmla="*/ 151 h 257"/>
                <a:gd name="T6" fmla="*/ 702 w 1404"/>
                <a:gd name="T7" fmla="*/ 151 h 257"/>
                <a:gd name="T8" fmla="*/ 0 w 1404"/>
                <a:gd name="T9" fmla="*/ 0 h 257"/>
                <a:gd name="T10" fmla="*/ 0 w 1404"/>
                <a:gd name="T11" fmla="*/ 105 h 257"/>
                <a:gd name="T12" fmla="*/ 0 w 1404"/>
                <a:gd name="T13" fmla="*/ 105 h 257"/>
                <a:gd name="T14" fmla="*/ 702 w 1404"/>
                <a:gd name="T15" fmla="*/ 256 h 257"/>
                <a:gd name="T16" fmla="*/ 702 w 1404"/>
                <a:gd name="T17" fmla="*/ 256 h 257"/>
                <a:gd name="T18" fmla="*/ 1403 w 1404"/>
                <a:gd name="T19" fmla="*/ 105 h 257"/>
                <a:gd name="T20" fmla="*/ 1403 w 1404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7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6"/>
                    <a:pt x="702" y="256"/>
                  </a:cubicBezTo>
                  <a:lnTo>
                    <a:pt x="702" y="256"/>
                  </a:lnTo>
                  <a:cubicBezTo>
                    <a:pt x="1089" y="256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2" name="Freeform 65">
              <a:extLst>
                <a:ext uri="{FF2B5EF4-FFF2-40B4-BE49-F238E27FC236}">
                  <a16:creationId xmlns:a16="http://schemas.microsoft.com/office/drawing/2014/main" id="{C995BACF-04BA-49C7-9A88-CFCDF46A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690238"/>
              <a:ext cx="1247979" cy="227619"/>
            </a:xfrm>
            <a:custGeom>
              <a:avLst/>
              <a:gdLst>
                <a:gd name="T0" fmla="*/ 1403 w 1404"/>
                <a:gd name="T1" fmla="*/ 0 h 257"/>
                <a:gd name="T2" fmla="*/ 1403 w 1404"/>
                <a:gd name="T3" fmla="*/ 0 h 257"/>
                <a:gd name="T4" fmla="*/ 702 w 1404"/>
                <a:gd name="T5" fmla="*/ 151 h 257"/>
                <a:gd name="T6" fmla="*/ 702 w 1404"/>
                <a:gd name="T7" fmla="*/ 151 h 257"/>
                <a:gd name="T8" fmla="*/ 0 w 1404"/>
                <a:gd name="T9" fmla="*/ 0 h 257"/>
                <a:gd name="T10" fmla="*/ 0 w 1404"/>
                <a:gd name="T11" fmla="*/ 105 h 257"/>
                <a:gd name="T12" fmla="*/ 0 w 1404"/>
                <a:gd name="T13" fmla="*/ 105 h 257"/>
                <a:gd name="T14" fmla="*/ 702 w 1404"/>
                <a:gd name="T15" fmla="*/ 256 h 257"/>
                <a:gd name="T16" fmla="*/ 702 w 1404"/>
                <a:gd name="T17" fmla="*/ 256 h 257"/>
                <a:gd name="T18" fmla="*/ 1403 w 1404"/>
                <a:gd name="T19" fmla="*/ 105 h 257"/>
                <a:gd name="T20" fmla="*/ 1403 w 1404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7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6"/>
                    <a:pt x="702" y="256"/>
                  </a:cubicBezTo>
                  <a:lnTo>
                    <a:pt x="702" y="256"/>
                  </a:lnTo>
                  <a:cubicBezTo>
                    <a:pt x="1089" y="256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3" name="Freeform 66">
              <a:extLst>
                <a:ext uri="{FF2B5EF4-FFF2-40B4-BE49-F238E27FC236}">
                  <a16:creationId xmlns:a16="http://schemas.microsoft.com/office/drawing/2014/main" id="{A5918133-68B4-4E35-B9CB-BEC5B1350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0439072"/>
              <a:ext cx="1251905" cy="270789"/>
            </a:xfrm>
            <a:custGeom>
              <a:avLst/>
              <a:gdLst>
                <a:gd name="T0" fmla="*/ 1404 w 1405"/>
                <a:gd name="T1" fmla="*/ 151 h 304"/>
                <a:gd name="T2" fmla="*/ 1404 w 1405"/>
                <a:gd name="T3" fmla="*/ 151 h 304"/>
                <a:gd name="T4" fmla="*/ 701 w 1405"/>
                <a:gd name="T5" fmla="*/ 303 h 304"/>
                <a:gd name="T6" fmla="*/ 701 w 1405"/>
                <a:gd name="T7" fmla="*/ 303 h 304"/>
                <a:gd name="T8" fmla="*/ 0 w 1405"/>
                <a:gd name="T9" fmla="*/ 151 h 304"/>
                <a:gd name="T10" fmla="*/ 0 w 1405"/>
                <a:gd name="T11" fmla="*/ 151 h 304"/>
                <a:gd name="T12" fmla="*/ 701 w 1405"/>
                <a:gd name="T13" fmla="*/ 0 h 304"/>
                <a:gd name="T14" fmla="*/ 701 w 1405"/>
                <a:gd name="T15" fmla="*/ 0 h 304"/>
                <a:gd name="T16" fmla="*/ 1404 w 1405"/>
                <a:gd name="T17" fmla="*/ 15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5" h="304">
                  <a:moveTo>
                    <a:pt x="1404" y="151"/>
                  </a:moveTo>
                  <a:lnTo>
                    <a:pt x="1404" y="151"/>
                  </a:lnTo>
                  <a:cubicBezTo>
                    <a:pt x="1404" y="235"/>
                    <a:pt x="1089" y="303"/>
                    <a:pt x="701" y="303"/>
                  </a:cubicBezTo>
                  <a:lnTo>
                    <a:pt x="701" y="303"/>
                  </a:lnTo>
                  <a:cubicBezTo>
                    <a:pt x="314" y="303"/>
                    <a:pt x="0" y="235"/>
                    <a:pt x="0" y="151"/>
                  </a:cubicBezTo>
                  <a:lnTo>
                    <a:pt x="0" y="151"/>
                  </a:lnTo>
                  <a:cubicBezTo>
                    <a:pt x="0" y="68"/>
                    <a:pt x="314" y="0"/>
                    <a:pt x="701" y="0"/>
                  </a:cubicBezTo>
                  <a:lnTo>
                    <a:pt x="701" y="0"/>
                  </a:lnTo>
                  <a:cubicBezTo>
                    <a:pt x="1089" y="0"/>
                    <a:pt x="1404" y="68"/>
                    <a:pt x="1404" y="15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4" name="Freeform 67">
              <a:extLst>
                <a:ext uri="{FF2B5EF4-FFF2-40B4-BE49-F238E27FC236}">
                  <a16:creationId xmlns:a16="http://schemas.microsoft.com/office/drawing/2014/main" id="{CCC9AB87-5CA1-4968-9576-74DC965BC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0576429"/>
              <a:ext cx="1251905" cy="231542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2 h 258"/>
                <a:gd name="T6" fmla="*/ 701 w 1405"/>
                <a:gd name="T7" fmla="*/ 152 h 258"/>
                <a:gd name="T8" fmla="*/ 0 w 1405"/>
                <a:gd name="T9" fmla="*/ 0 h 258"/>
                <a:gd name="T10" fmla="*/ 0 w 1405"/>
                <a:gd name="T11" fmla="*/ 105 h 258"/>
                <a:gd name="T12" fmla="*/ 0 w 1405"/>
                <a:gd name="T13" fmla="*/ 105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5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4"/>
                    <a:pt x="1089" y="152"/>
                    <a:pt x="701" y="152"/>
                  </a:cubicBezTo>
                  <a:lnTo>
                    <a:pt x="701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90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90"/>
                    <a:pt x="1404" y="105"/>
                  </a:cubicBezTo>
                  <a:lnTo>
                    <a:pt x="140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5" name="Freeform 68">
              <a:extLst>
                <a:ext uri="{FF2B5EF4-FFF2-40B4-BE49-F238E27FC236}">
                  <a16:creationId xmlns:a16="http://schemas.microsoft.com/office/drawing/2014/main" id="{7F9E39A4-9B7E-45FB-A3A2-40CF0A73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1131" y="10576429"/>
              <a:ext cx="1251905" cy="231542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2 h 258"/>
                <a:gd name="T6" fmla="*/ 701 w 1405"/>
                <a:gd name="T7" fmla="*/ 152 h 258"/>
                <a:gd name="T8" fmla="*/ 0 w 1405"/>
                <a:gd name="T9" fmla="*/ 0 h 258"/>
                <a:gd name="T10" fmla="*/ 0 w 1405"/>
                <a:gd name="T11" fmla="*/ 105 h 258"/>
                <a:gd name="T12" fmla="*/ 0 w 1405"/>
                <a:gd name="T13" fmla="*/ 105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5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4"/>
                    <a:pt x="1089" y="152"/>
                    <a:pt x="701" y="152"/>
                  </a:cubicBezTo>
                  <a:lnTo>
                    <a:pt x="701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90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90"/>
                    <a:pt x="1404" y="105"/>
                  </a:cubicBezTo>
                  <a:lnTo>
                    <a:pt x="140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69">
              <a:extLst>
                <a:ext uri="{FF2B5EF4-FFF2-40B4-BE49-F238E27FC236}">
                  <a16:creationId xmlns:a16="http://schemas.microsoft.com/office/drawing/2014/main" id="{BFB7ADCC-D7DC-4538-84C8-F00212E9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325264"/>
              <a:ext cx="1247979" cy="270787"/>
            </a:xfrm>
            <a:custGeom>
              <a:avLst/>
              <a:gdLst>
                <a:gd name="T0" fmla="*/ 1403 w 1404"/>
                <a:gd name="T1" fmla="*/ 152 h 304"/>
                <a:gd name="T2" fmla="*/ 1403 w 1404"/>
                <a:gd name="T3" fmla="*/ 152 h 304"/>
                <a:gd name="T4" fmla="*/ 702 w 1404"/>
                <a:gd name="T5" fmla="*/ 303 h 304"/>
                <a:gd name="T6" fmla="*/ 702 w 1404"/>
                <a:gd name="T7" fmla="*/ 303 h 304"/>
                <a:gd name="T8" fmla="*/ 0 w 1404"/>
                <a:gd name="T9" fmla="*/ 152 h 304"/>
                <a:gd name="T10" fmla="*/ 0 w 1404"/>
                <a:gd name="T11" fmla="*/ 152 h 304"/>
                <a:gd name="T12" fmla="*/ 702 w 1404"/>
                <a:gd name="T13" fmla="*/ 0 h 304"/>
                <a:gd name="T14" fmla="*/ 702 w 1404"/>
                <a:gd name="T15" fmla="*/ 0 h 304"/>
                <a:gd name="T16" fmla="*/ 1403 w 1404"/>
                <a:gd name="T17" fmla="*/ 152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4">
                  <a:moveTo>
                    <a:pt x="1403" y="152"/>
                  </a:moveTo>
                  <a:lnTo>
                    <a:pt x="1403" y="152"/>
                  </a:lnTo>
                  <a:cubicBezTo>
                    <a:pt x="1403" y="236"/>
                    <a:pt x="1089" y="303"/>
                    <a:pt x="702" y="303"/>
                  </a:cubicBezTo>
                  <a:lnTo>
                    <a:pt x="702" y="303"/>
                  </a:lnTo>
                  <a:cubicBezTo>
                    <a:pt x="314" y="303"/>
                    <a:pt x="0" y="236"/>
                    <a:pt x="0" y="152"/>
                  </a:cubicBezTo>
                  <a:lnTo>
                    <a:pt x="0" y="152"/>
                  </a:lnTo>
                  <a:cubicBezTo>
                    <a:pt x="0" y="69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9"/>
                    <a:pt x="1403" y="15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70">
              <a:extLst>
                <a:ext uri="{FF2B5EF4-FFF2-40B4-BE49-F238E27FC236}">
                  <a16:creationId xmlns:a16="http://schemas.microsoft.com/office/drawing/2014/main" id="{96B5A5F9-3E5C-4B6D-9E07-9CB02B84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462619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1 h 258"/>
                <a:gd name="T6" fmla="*/ 702 w 1404"/>
                <a:gd name="T7" fmla="*/ 151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71">
              <a:extLst>
                <a:ext uri="{FF2B5EF4-FFF2-40B4-BE49-F238E27FC236}">
                  <a16:creationId xmlns:a16="http://schemas.microsoft.com/office/drawing/2014/main" id="{AB0410D5-D46C-459A-8A80-79016804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462619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1 h 258"/>
                <a:gd name="T6" fmla="*/ 702 w 1404"/>
                <a:gd name="T7" fmla="*/ 151 h 258"/>
                <a:gd name="T8" fmla="*/ 0 w 1404"/>
                <a:gd name="T9" fmla="*/ 0 h 258"/>
                <a:gd name="T10" fmla="*/ 0 w 1404"/>
                <a:gd name="T11" fmla="*/ 105 h 258"/>
                <a:gd name="T12" fmla="*/ 0 w 1404"/>
                <a:gd name="T13" fmla="*/ 105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5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1"/>
                    <a:pt x="702" y="151"/>
                  </a:cubicBezTo>
                  <a:lnTo>
                    <a:pt x="702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89"/>
                    <a:pt x="1403" y="105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72">
              <a:extLst>
                <a:ext uri="{FF2B5EF4-FFF2-40B4-BE49-F238E27FC236}">
                  <a16:creationId xmlns:a16="http://schemas.microsoft.com/office/drawing/2014/main" id="{AC86121A-2A8A-4068-880C-2C35C339C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211453"/>
              <a:ext cx="1247979" cy="270789"/>
            </a:xfrm>
            <a:custGeom>
              <a:avLst/>
              <a:gdLst>
                <a:gd name="T0" fmla="*/ 1403 w 1404"/>
                <a:gd name="T1" fmla="*/ 150 h 303"/>
                <a:gd name="T2" fmla="*/ 1403 w 1404"/>
                <a:gd name="T3" fmla="*/ 150 h 303"/>
                <a:gd name="T4" fmla="*/ 702 w 1404"/>
                <a:gd name="T5" fmla="*/ 302 h 303"/>
                <a:gd name="T6" fmla="*/ 702 w 1404"/>
                <a:gd name="T7" fmla="*/ 302 h 303"/>
                <a:gd name="T8" fmla="*/ 0 w 1404"/>
                <a:gd name="T9" fmla="*/ 150 h 303"/>
                <a:gd name="T10" fmla="*/ 0 w 1404"/>
                <a:gd name="T11" fmla="*/ 150 h 303"/>
                <a:gd name="T12" fmla="*/ 702 w 1404"/>
                <a:gd name="T13" fmla="*/ 0 h 303"/>
                <a:gd name="T14" fmla="*/ 702 w 1404"/>
                <a:gd name="T15" fmla="*/ 0 h 303"/>
                <a:gd name="T16" fmla="*/ 1403 w 1404"/>
                <a:gd name="T17" fmla="*/ 15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4" h="303">
                  <a:moveTo>
                    <a:pt x="1403" y="150"/>
                  </a:moveTo>
                  <a:lnTo>
                    <a:pt x="1403" y="150"/>
                  </a:lnTo>
                  <a:cubicBezTo>
                    <a:pt x="1403" y="234"/>
                    <a:pt x="1089" y="302"/>
                    <a:pt x="702" y="302"/>
                  </a:cubicBezTo>
                  <a:lnTo>
                    <a:pt x="702" y="302"/>
                  </a:lnTo>
                  <a:cubicBezTo>
                    <a:pt x="314" y="302"/>
                    <a:pt x="0" y="234"/>
                    <a:pt x="0" y="150"/>
                  </a:cubicBezTo>
                  <a:lnTo>
                    <a:pt x="0" y="150"/>
                  </a:lnTo>
                  <a:cubicBezTo>
                    <a:pt x="0" y="68"/>
                    <a:pt x="314" y="0"/>
                    <a:pt x="702" y="0"/>
                  </a:cubicBezTo>
                  <a:lnTo>
                    <a:pt x="702" y="0"/>
                  </a:lnTo>
                  <a:cubicBezTo>
                    <a:pt x="1089" y="0"/>
                    <a:pt x="1403" y="68"/>
                    <a:pt x="1403" y="15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0" name="Freeform 73">
              <a:extLst>
                <a:ext uri="{FF2B5EF4-FFF2-40B4-BE49-F238E27FC236}">
                  <a16:creationId xmlns:a16="http://schemas.microsoft.com/office/drawing/2014/main" id="{E88D7977-AAF3-42B3-B1E4-9434E6FD9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344885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6 h 258"/>
                <a:gd name="T12" fmla="*/ 0 w 1404"/>
                <a:gd name="T13" fmla="*/ 106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6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90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90"/>
                    <a:pt x="1403" y="106"/>
                  </a:cubicBezTo>
                  <a:lnTo>
                    <a:pt x="140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1" name="Freeform 74">
              <a:extLst>
                <a:ext uri="{FF2B5EF4-FFF2-40B4-BE49-F238E27FC236}">
                  <a16:creationId xmlns:a16="http://schemas.microsoft.com/office/drawing/2014/main" id="{64495B9B-3344-40AB-9D14-78118183D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4942" y="10344885"/>
              <a:ext cx="1247979" cy="231545"/>
            </a:xfrm>
            <a:custGeom>
              <a:avLst/>
              <a:gdLst>
                <a:gd name="T0" fmla="*/ 1403 w 1404"/>
                <a:gd name="T1" fmla="*/ 0 h 258"/>
                <a:gd name="T2" fmla="*/ 1403 w 1404"/>
                <a:gd name="T3" fmla="*/ 0 h 258"/>
                <a:gd name="T4" fmla="*/ 702 w 1404"/>
                <a:gd name="T5" fmla="*/ 152 h 258"/>
                <a:gd name="T6" fmla="*/ 702 w 1404"/>
                <a:gd name="T7" fmla="*/ 152 h 258"/>
                <a:gd name="T8" fmla="*/ 0 w 1404"/>
                <a:gd name="T9" fmla="*/ 0 h 258"/>
                <a:gd name="T10" fmla="*/ 0 w 1404"/>
                <a:gd name="T11" fmla="*/ 106 h 258"/>
                <a:gd name="T12" fmla="*/ 0 w 1404"/>
                <a:gd name="T13" fmla="*/ 106 h 258"/>
                <a:gd name="T14" fmla="*/ 702 w 1404"/>
                <a:gd name="T15" fmla="*/ 257 h 258"/>
                <a:gd name="T16" fmla="*/ 702 w 1404"/>
                <a:gd name="T17" fmla="*/ 257 h 258"/>
                <a:gd name="T18" fmla="*/ 1403 w 1404"/>
                <a:gd name="T19" fmla="*/ 106 h 258"/>
                <a:gd name="T20" fmla="*/ 1403 w 1404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4" h="258">
                  <a:moveTo>
                    <a:pt x="1403" y="0"/>
                  </a:moveTo>
                  <a:lnTo>
                    <a:pt x="1403" y="0"/>
                  </a:lnTo>
                  <a:cubicBezTo>
                    <a:pt x="1403" y="84"/>
                    <a:pt x="1089" y="152"/>
                    <a:pt x="702" y="152"/>
                  </a:cubicBezTo>
                  <a:lnTo>
                    <a:pt x="702" y="152"/>
                  </a:lnTo>
                  <a:cubicBezTo>
                    <a:pt x="314" y="152"/>
                    <a:pt x="0" y="84"/>
                    <a:pt x="0" y="0"/>
                  </a:cubicBezTo>
                  <a:lnTo>
                    <a:pt x="0" y="106"/>
                  </a:lnTo>
                  <a:lnTo>
                    <a:pt x="0" y="106"/>
                  </a:lnTo>
                  <a:cubicBezTo>
                    <a:pt x="0" y="190"/>
                    <a:pt x="314" y="257"/>
                    <a:pt x="702" y="257"/>
                  </a:cubicBezTo>
                  <a:lnTo>
                    <a:pt x="702" y="257"/>
                  </a:lnTo>
                  <a:cubicBezTo>
                    <a:pt x="1089" y="257"/>
                    <a:pt x="1403" y="190"/>
                    <a:pt x="1403" y="106"/>
                  </a:cubicBezTo>
                  <a:lnTo>
                    <a:pt x="140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2" name="Freeform 75">
              <a:extLst>
                <a:ext uri="{FF2B5EF4-FFF2-40B4-BE49-F238E27FC236}">
                  <a16:creationId xmlns:a16="http://schemas.microsoft.com/office/drawing/2014/main" id="{60AB8976-11AB-452B-B3CD-5531FB07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4712" y="10097645"/>
              <a:ext cx="1251902" cy="270787"/>
            </a:xfrm>
            <a:custGeom>
              <a:avLst/>
              <a:gdLst>
                <a:gd name="T0" fmla="*/ 1404 w 1405"/>
                <a:gd name="T1" fmla="*/ 151 h 303"/>
                <a:gd name="T2" fmla="*/ 1404 w 1405"/>
                <a:gd name="T3" fmla="*/ 151 h 303"/>
                <a:gd name="T4" fmla="*/ 701 w 1405"/>
                <a:gd name="T5" fmla="*/ 302 h 303"/>
                <a:gd name="T6" fmla="*/ 701 w 1405"/>
                <a:gd name="T7" fmla="*/ 302 h 303"/>
                <a:gd name="T8" fmla="*/ 0 w 1405"/>
                <a:gd name="T9" fmla="*/ 151 h 303"/>
                <a:gd name="T10" fmla="*/ 0 w 1405"/>
                <a:gd name="T11" fmla="*/ 151 h 303"/>
                <a:gd name="T12" fmla="*/ 701 w 1405"/>
                <a:gd name="T13" fmla="*/ 0 h 303"/>
                <a:gd name="T14" fmla="*/ 701 w 1405"/>
                <a:gd name="T15" fmla="*/ 0 h 303"/>
                <a:gd name="T16" fmla="*/ 1404 w 1405"/>
                <a:gd name="T17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5" h="303">
                  <a:moveTo>
                    <a:pt x="1404" y="151"/>
                  </a:moveTo>
                  <a:lnTo>
                    <a:pt x="1404" y="151"/>
                  </a:lnTo>
                  <a:cubicBezTo>
                    <a:pt x="1404" y="235"/>
                    <a:pt x="1089" y="302"/>
                    <a:pt x="701" y="302"/>
                  </a:cubicBezTo>
                  <a:lnTo>
                    <a:pt x="701" y="302"/>
                  </a:lnTo>
                  <a:cubicBezTo>
                    <a:pt x="314" y="302"/>
                    <a:pt x="0" y="235"/>
                    <a:pt x="0" y="151"/>
                  </a:cubicBezTo>
                  <a:lnTo>
                    <a:pt x="0" y="151"/>
                  </a:lnTo>
                  <a:cubicBezTo>
                    <a:pt x="0" y="68"/>
                    <a:pt x="314" y="0"/>
                    <a:pt x="701" y="0"/>
                  </a:cubicBezTo>
                  <a:lnTo>
                    <a:pt x="701" y="0"/>
                  </a:lnTo>
                  <a:cubicBezTo>
                    <a:pt x="1089" y="0"/>
                    <a:pt x="1404" y="68"/>
                    <a:pt x="1404" y="15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3" name="Freeform 76">
              <a:extLst>
                <a:ext uri="{FF2B5EF4-FFF2-40B4-BE49-F238E27FC236}">
                  <a16:creationId xmlns:a16="http://schemas.microsoft.com/office/drawing/2014/main" id="{CDC4CDDA-2145-4BAE-8675-AFD47E8D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4712" y="10231077"/>
              <a:ext cx="1251902" cy="231542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1 h 258"/>
                <a:gd name="T6" fmla="*/ 701 w 1405"/>
                <a:gd name="T7" fmla="*/ 151 h 258"/>
                <a:gd name="T8" fmla="*/ 0 w 1405"/>
                <a:gd name="T9" fmla="*/ 0 h 258"/>
                <a:gd name="T10" fmla="*/ 0 w 1405"/>
                <a:gd name="T11" fmla="*/ 105 h 258"/>
                <a:gd name="T12" fmla="*/ 0 w 1405"/>
                <a:gd name="T13" fmla="*/ 105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5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4"/>
                    <a:pt x="1089" y="151"/>
                    <a:pt x="701" y="151"/>
                  </a:cubicBezTo>
                  <a:lnTo>
                    <a:pt x="701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89"/>
                    <a:pt x="1404" y="105"/>
                  </a:cubicBezTo>
                  <a:lnTo>
                    <a:pt x="140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4" name="Freeform 77">
              <a:extLst>
                <a:ext uri="{FF2B5EF4-FFF2-40B4-BE49-F238E27FC236}">
                  <a16:creationId xmlns:a16="http://schemas.microsoft.com/office/drawing/2014/main" id="{A179DF89-3FBC-4A2A-9296-2AE6A6301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4712" y="10231077"/>
              <a:ext cx="1251902" cy="231542"/>
            </a:xfrm>
            <a:custGeom>
              <a:avLst/>
              <a:gdLst>
                <a:gd name="T0" fmla="*/ 1404 w 1405"/>
                <a:gd name="T1" fmla="*/ 0 h 258"/>
                <a:gd name="T2" fmla="*/ 1404 w 1405"/>
                <a:gd name="T3" fmla="*/ 0 h 258"/>
                <a:gd name="T4" fmla="*/ 701 w 1405"/>
                <a:gd name="T5" fmla="*/ 151 h 258"/>
                <a:gd name="T6" fmla="*/ 701 w 1405"/>
                <a:gd name="T7" fmla="*/ 151 h 258"/>
                <a:gd name="T8" fmla="*/ 0 w 1405"/>
                <a:gd name="T9" fmla="*/ 0 h 258"/>
                <a:gd name="T10" fmla="*/ 0 w 1405"/>
                <a:gd name="T11" fmla="*/ 105 h 258"/>
                <a:gd name="T12" fmla="*/ 0 w 1405"/>
                <a:gd name="T13" fmla="*/ 105 h 258"/>
                <a:gd name="T14" fmla="*/ 701 w 1405"/>
                <a:gd name="T15" fmla="*/ 257 h 258"/>
                <a:gd name="T16" fmla="*/ 701 w 1405"/>
                <a:gd name="T17" fmla="*/ 257 h 258"/>
                <a:gd name="T18" fmla="*/ 1404 w 1405"/>
                <a:gd name="T19" fmla="*/ 105 h 258"/>
                <a:gd name="T20" fmla="*/ 1404 w 1405"/>
                <a:gd name="T2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5" h="258">
                  <a:moveTo>
                    <a:pt x="1404" y="0"/>
                  </a:moveTo>
                  <a:lnTo>
                    <a:pt x="1404" y="0"/>
                  </a:lnTo>
                  <a:cubicBezTo>
                    <a:pt x="1404" y="84"/>
                    <a:pt x="1089" y="151"/>
                    <a:pt x="701" y="151"/>
                  </a:cubicBezTo>
                  <a:lnTo>
                    <a:pt x="701" y="151"/>
                  </a:lnTo>
                  <a:cubicBezTo>
                    <a:pt x="314" y="151"/>
                    <a:pt x="0" y="84"/>
                    <a:pt x="0" y="0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0" y="189"/>
                    <a:pt x="314" y="257"/>
                    <a:pt x="701" y="257"/>
                  </a:cubicBezTo>
                  <a:lnTo>
                    <a:pt x="701" y="257"/>
                  </a:lnTo>
                  <a:cubicBezTo>
                    <a:pt x="1089" y="257"/>
                    <a:pt x="1404" y="189"/>
                    <a:pt x="1404" y="105"/>
                  </a:cubicBezTo>
                  <a:lnTo>
                    <a:pt x="140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85" name="Freeform 78">
            <a:extLst>
              <a:ext uri="{FF2B5EF4-FFF2-40B4-BE49-F238E27FC236}">
                <a16:creationId xmlns:a16="http://schemas.microsoft.com/office/drawing/2014/main" id="{5D5FDD6C-422A-44C1-9650-96847861F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78" y="10705936"/>
            <a:ext cx="10066249" cy="2189850"/>
          </a:xfrm>
          <a:custGeom>
            <a:avLst/>
            <a:gdLst>
              <a:gd name="T0" fmla="*/ 0 w 11310"/>
              <a:gd name="T1" fmla="*/ 1230 h 2462"/>
              <a:gd name="T2" fmla="*/ 961 w 11310"/>
              <a:gd name="T3" fmla="*/ 676 h 2462"/>
              <a:gd name="T4" fmla="*/ 961 w 11310"/>
              <a:gd name="T5" fmla="*/ 162 h 2462"/>
              <a:gd name="T6" fmla="*/ 961 w 11310"/>
              <a:gd name="T7" fmla="*/ 162 h 2462"/>
              <a:gd name="T8" fmla="*/ 1123 w 11310"/>
              <a:gd name="T9" fmla="*/ 0 h 2462"/>
              <a:gd name="T10" fmla="*/ 11146 w 11310"/>
              <a:gd name="T11" fmla="*/ 0 h 2462"/>
              <a:gd name="T12" fmla="*/ 11146 w 11310"/>
              <a:gd name="T13" fmla="*/ 0 h 2462"/>
              <a:gd name="T14" fmla="*/ 11309 w 11310"/>
              <a:gd name="T15" fmla="*/ 162 h 2462"/>
              <a:gd name="T16" fmla="*/ 11309 w 11310"/>
              <a:gd name="T17" fmla="*/ 2299 h 2462"/>
              <a:gd name="T18" fmla="*/ 11309 w 11310"/>
              <a:gd name="T19" fmla="*/ 2299 h 2462"/>
              <a:gd name="T20" fmla="*/ 11146 w 11310"/>
              <a:gd name="T21" fmla="*/ 2461 h 2462"/>
              <a:gd name="T22" fmla="*/ 1123 w 11310"/>
              <a:gd name="T23" fmla="*/ 2461 h 2462"/>
              <a:gd name="T24" fmla="*/ 1123 w 11310"/>
              <a:gd name="T25" fmla="*/ 2461 h 2462"/>
              <a:gd name="T26" fmla="*/ 961 w 11310"/>
              <a:gd name="T27" fmla="*/ 2299 h 2462"/>
              <a:gd name="T28" fmla="*/ 961 w 11310"/>
              <a:gd name="T29" fmla="*/ 1784 h 2462"/>
              <a:gd name="T30" fmla="*/ 0 w 11310"/>
              <a:gd name="T31" fmla="*/ 1230 h 2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10" h="2462">
                <a:moveTo>
                  <a:pt x="0" y="1230"/>
                </a:moveTo>
                <a:lnTo>
                  <a:pt x="961" y="676"/>
                </a:lnTo>
                <a:lnTo>
                  <a:pt x="961" y="162"/>
                </a:lnTo>
                <a:lnTo>
                  <a:pt x="961" y="162"/>
                </a:lnTo>
                <a:cubicBezTo>
                  <a:pt x="961" y="73"/>
                  <a:pt x="1034" y="0"/>
                  <a:pt x="1123" y="0"/>
                </a:cubicBezTo>
                <a:lnTo>
                  <a:pt x="11146" y="0"/>
                </a:lnTo>
                <a:lnTo>
                  <a:pt x="11146" y="0"/>
                </a:lnTo>
                <a:cubicBezTo>
                  <a:pt x="11235" y="0"/>
                  <a:pt x="11309" y="73"/>
                  <a:pt x="11309" y="162"/>
                </a:cubicBezTo>
                <a:lnTo>
                  <a:pt x="11309" y="2299"/>
                </a:lnTo>
                <a:lnTo>
                  <a:pt x="11309" y="2299"/>
                </a:lnTo>
                <a:cubicBezTo>
                  <a:pt x="11309" y="2388"/>
                  <a:pt x="11235" y="2461"/>
                  <a:pt x="11146" y="2461"/>
                </a:cubicBezTo>
                <a:lnTo>
                  <a:pt x="1123" y="2461"/>
                </a:lnTo>
                <a:lnTo>
                  <a:pt x="1123" y="2461"/>
                </a:lnTo>
                <a:cubicBezTo>
                  <a:pt x="1034" y="2461"/>
                  <a:pt x="961" y="2388"/>
                  <a:pt x="961" y="2299"/>
                </a:cubicBezTo>
                <a:lnTo>
                  <a:pt x="961" y="1784"/>
                </a:lnTo>
                <a:lnTo>
                  <a:pt x="0" y="123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59E0FE7B-1915-49AF-AD82-06A791A61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299" y="11255360"/>
            <a:ext cx="1170207" cy="1090110"/>
          </a:xfrm>
          <a:custGeom>
            <a:avLst/>
            <a:gdLst>
              <a:gd name="connsiteX0" fmla="*/ 144833 w 1170207"/>
              <a:gd name="connsiteY0" fmla="*/ 735124 h 1090110"/>
              <a:gd name="connsiteX1" fmla="*/ 104507 w 1170207"/>
              <a:gd name="connsiteY1" fmla="*/ 742181 h 1090110"/>
              <a:gd name="connsiteX2" fmla="*/ 112572 w 1170207"/>
              <a:gd name="connsiteY2" fmla="*/ 781882 h 1090110"/>
              <a:gd name="connsiteX3" fmla="*/ 153795 w 1170207"/>
              <a:gd name="connsiteY3" fmla="*/ 775706 h 1090110"/>
              <a:gd name="connsiteX4" fmla="*/ 144833 w 1170207"/>
              <a:gd name="connsiteY4" fmla="*/ 735124 h 1090110"/>
              <a:gd name="connsiteX5" fmla="*/ 126014 w 1170207"/>
              <a:gd name="connsiteY5" fmla="*/ 706010 h 1090110"/>
              <a:gd name="connsiteX6" fmla="*/ 180679 w 1170207"/>
              <a:gd name="connsiteY6" fmla="*/ 742181 h 1090110"/>
              <a:gd name="connsiteX7" fmla="*/ 182472 w 1170207"/>
              <a:gd name="connsiteY7" fmla="*/ 754533 h 1090110"/>
              <a:gd name="connsiteX8" fmla="*/ 143041 w 1170207"/>
              <a:gd name="connsiteY8" fmla="*/ 810113 h 1090110"/>
              <a:gd name="connsiteX9" fmla="*/ 131391 w 1170207"/>
              <a:gd name="connsiteY9" fmla="*/ 812760 h 1090110"/>
              <a:gd name="connsiteX10" fmla="*/ 77622 w 1170207"/>
              <a:gd name="connsiteY10" fmla="*/ 775706 h 1090110"/>
              <a:gd name="connsiteX11" fmla="*/ 74934 w 1170207"/>
              <a:gd name="connsiteY11" fmla="*/ 764237 h 1090110"/>
              <a:gd name="connsiteX12" fmla="*/ 114364 w 1170207"/>
              <a:gd name="connsiteY12" fmla="*/ 707774 h 1090110"/>
              <a:gd name="connsiteX13" fmla="*/ 126014 w 1170207"/>
              <a:gd name="connsiteY13" fmla="*/ 706010 h 1090110"/>
              <a:gd name="connsiteX14" fmla="*/ 102160 w 1170207"/>
              <a:gd name="connsiteY14" fmla="*/ 670288 h 1090110"/>
              <a:gd name="connsiteX15" fmla="*/ 94163 w 1170207"/>
              <a:gd name="connsiteY15" fmla="*/ 674745 h 1090110"/>
              <a:gd name="connsiteX16" fmla="*/ 36407 w 1170207"/>
              <a:gd name="connsiteY16" fmla="*/ 762988 h 1090110"/>
              <a:gd name="connsiteX17" fmla="*/ 38184 w 1170207"/>
              <a:gd name="connsiteY17" fmla="*/ 776358 h 1090110"/>
              <a:gd name="connsiteX18" fmla="*/ 455806 w 1170207"/>
              <a:gd name="connsiteY18" fmla="*/ 1052673 h 1090110"/>
              <a:gd name="connsiteX19" fmla="*/ 470023 w 1170207"/>
              <a:gd name="connsiteY19" fmla="*/ 1050891 h 1090110"/>
              <a:gd name="connsiteX20" fmla="*/ 528668 w 1170207"/>
              <a:gd name="connsiteY20" fmla="*/ 962648 h 1090110"/>
              <a:gd name="connsiteX21" fmla="*/ 528668 w 1170207"/>
              <a:gd name="connsiteY21" fmla="*/ 955517 h 1090110"/>
              <a:gd name="connsiteX22" fmla="*/ 525114 w 1170207"/>
              <a:gd name="connsiteY22" fmla="*/ 949278 h 1090110"/>
              <a:gd name="connsiteX23" fmla="*/ 159916 w 1170207"/>
              <a:gd name="connsiteY23" fmla="*/ 706833 h 1090110"/>
              <a:gd name="connsiteX24" fmla="*/ 107492 w 1170207"/>
              <a:gd name="connsiteY24" fmla="*/ 672071 h 1090110"/>
              <a:gd name="connsiteX25" fmla="*/ 102160 w 1170207"/>
              <a:gd name="connsiteY25" fmla="*/ 670288 h 1090110"/>
              <a:gd name="connsiteX26" fmla="*/ 1136441 w 1170207"/>
              <a:gd name="connsiteY26" fmla="*/ 658701 h 1090110"/>
              <a:gd name="connsiteX27" fmla="*/ 1012043 w 1170207"/>
              <a:gd name="connsiteY27" fmla="*/ 706833 h 1090110"/>
              <a:gd name="connsiteX28" fmla="*/ 1012043 w 1170207"/>
              <a:gd name="connsiteY28" fmla="*/ 855687 h 1090110"/>
              <a:gd name="connsiteX29" fmla="*/ 1030703 w 1170207"/>
              <a:gd name="connsiteY29" fmla="*/ 873514 h 1090110"/>
              <a:gd name="connsiteX30" fmla="*/ 1117782 w 1170207"/>
              <a:gd name="connsiteY30" fmla="*/ 873514 h 1090110"/>
              <a:gd name="connsiteX31" fmla="*/ 1136441 w 1170207"/>
              <a:gd name="connsiteY31" fmla="*/ 855687 h 1090110"/>
              <a:gd name="connsiteX32" fmla="*/ 972947 w 1170207"/>
              <a:gd name="connsiteY32" fmla="*/ 339601 h 1090110"/>
              <a:gd name="connsiteX33" fmla="*/ 877871 w 1170207"/>
              <a:gd name="connsiteY33" fmla="*/ 412691 h 1090110"/>
              <a:gd name="connsiteX34" fmla="*/ 958730 w 1170207"/>
              <a:gd name="connsiteY34" fmla="*/ 402886 h 1090110"/>
              <a:gd name="connsiteX35" fmla="*/ 999604 w 1170207"/>
              <a:gd name="connsiteY35" fmla="*/ 427844 h 1090110"/>
              <a:gd name="connsiteX36" fmla="*/ 945402 w 1170207"/>
              <a:gd name="connsiteY36" fmla="*/ 557088 h 1090110"/>
              <a:gd name="connsiteX37" fmla="*/ 993384 w 1170207"/>
              <a:gd name="connsiteY37" fmla="*/ 564219 h 1090110"/>
              <a:gd name="connsiteX38" fmla="*/ 1063580 w 1170207"/>
              <a:gd name="connsiteY38" fmla="*/ 531239 h 1090110"/>
              <a:gd name="connsiteX39" fmla="*/ 1065357 w 1170207"/>
              <a:gd name="connsiteY39" fmla="*/ 529456 h 1090110"/>
              <a:gd name="connsiteX40" fmla="*/ 1094679 w 1170207"/>
              <a:gd name="connsiteY40" fmla="*/ 453692 h 1090110"/>
              <a:gd name="connsiteX41" fmla="*/ 1053806 w 1170207"/>
              <a:gd name="connsiteY41" fmla="*/ 364558 h 1090110"/>
              <a:gd name="connsiteX42" fmla="*/ 972947 w 1170207"/>
              <a:gd name="connsiteY42" fmla="*/ 339601 h 1090110"/>
              <a:gd name="connsiteX43" fmla="*/ 964061 w 1170207"/>
              <a:gd name="connsiteY43" fmla="*/ 229966 h 1090110"/>
              <a:gd name="connsiteX44" fmla="*/ 764136 w 1170207"/>
              <a:gd name="connsiteY44" fmla="*/ 417147 h 1090110"/>
              <a:gd name="connsiteX45" fmla="*/ 764136 w 1170207"/>
              <a:gd name="connsiteY45" fmla="*/ 418930 h 1090110"/>
              <a:gd name="connsiteX46" fmla="*/ 840552 w 1170207"/>
              <a:gd name="connsiteY46" fmla="*/ 415365 h 1090110"/>
              <a:gd name="connsiteX47" fmla="*/ 969393 w 1170207"/>
              <a:gd name="connsiteY47" fmla="*/ 305730 h 1090110"/>
              <a:gd name="connsiteX48" fmla="*/ 1076020 w 1170207"/>
              <a:gd name="connsiteY48" fmla="*/ 337818 h 1090110"/>
              <a:gd name="connsiteX49" fmla="*/ 1128444 w 1170207"/>
              <a:gd name="connsiteY49" fmla="*/ 454584 h 1090110"/>
              <a:gd name="connsiteX50" fmla="*/ 1089348 w 1170207"/>
              <a:gd name="connsiteY50" fmla="*/ 554414 h 1090110"/>
              <a:gd name="connsiteX51" fmla="*/ 996049 w 1170207"/>
              <a:gd name="connsiteY51" fmla="*/ 598981 h 1090110"/>
              <a:gd name="connsiteX52" fmla="*/ 984498 w 1170207"/>
              <a:gd name="connsiteY52" fmla="*/ 599872 h 1090110"/>
              <a:gd name="connsiteX53" fmla="*/ 917856 w 1170207"/>
              <a:gd name="connsiteY53" fmla="*/ 582045 h 1090110"/>
              <a:gd name="connsiteX54" fmla="*/ 846772 w 1170207"/>
              <a:gd name="connsiteY54" fmla="*/ 620373 h 1090110"/>
              <a:gd name="connsiteX55" fmla="*/ 1004046 w 1170207"/>
              <a:gd name="connsiteY55" fmla="*/ 672962 h 1090110"/>
              <a:gd name="connsiteX56" fmla="*/ 1136441 w 1170207"/>
              <a:gd name="connsiteY56" fmla="*/ 613242 h 1090110"/>
              <a:gd name="connsiteX57" fmla="*/ 1136441 w 1170207"/>
              <a:gd name="connsiteY57" fmla="*/ 290577 h 1090110"/>
              <a:gd name="connsiteX58" fmla="*/ 1123113 w 1170207"/>
              <a:gd name="connsiteY58" fmla="*/ 277207 h 1090110"/>
              <a:gd name="connsiteX59" fmla="*/ 964061 w 1170207"/>
              <a:gd name="connsiteY59" fmla="*/ 229966 h 1090110"/>
              <a:gd name="connsiteX60" fmla="*/ 758415 w 1170207"/>
              <a:gd name="connsiteY60" fmla="*/ 177099 h 1090110"/>
              <a:gd name="connsiteX61" fmla="*/ 677946 w 1170207"/>
              <a:gd name="connsiteY61" fmla="*/ 215704 h 1090110"/>
              <a:gd name="connsiteX62" fmla="*/ 373170 w 1170207"/>
              <a:gd name="connsiteY62" fmla="*/ 521434 h 1090110"/>
              <a:gd name="connsiteX63" fmla="*/ 197236 w 1170207"/>
              <a:gd name="connsiteY63" fmla="*/ 689898 h 1090110"/>
              <a:gd name="connsiteX64" fmla="*/ 513562 w 1170207"/>
              <a:gd name="connsiteY64" fmla="*/ 900254 h 1090110"/>
              <a:gd name="connsiteX65" fmla="*/ 557102 w 1170207"/>
              <a:gd name="connsiteY65" fmla="*/ 855687 h 1090110"/>
              <a:gd name="connsiteX66" fmla="*/ 607750 w 1170207"/>
              <a:gd name="connsiteY66" fmla="*/ 843208 h 1090110"/>
              <a:gd name="connsiteX67" fmla="*/ 625521 w 1170207"/>
              <a:gd name="connsiteY67" fmla="*/ 847665 h 1090110"/>
              <a:gd name="connsiteX68" fmla="*/ 702825 w 1170207"/>
              <a:gd name="connsiteY68" fmla="*/ 829838 h 1090110"/>
              <a:gd name="connsiteX69" fmla="*/ 860989 w 1170207"/>
              <a:gd name="connsiteY69" fmla="*/ 672071 h 1090110"/>
              <a:gd name="connsiteX70" fmla="*/ 804121 w 1170207"/>
              <a:gd name="connsiteY70" fmla="*/ 628395 h 1090110"/>
              <a:gd name="connsiteX71" fmla="*/ 745476 w 1170207"/>
              <a:gd name="connsiteY71" fmla="*/ 623938 h 1090110"/>
              <a:gd name="connsiteX72" fmla="*/ 735702 w 1170207"/>
              <a:gd name="connsiteY72" fmla="*/ 623047 h 1090110"/>
              <a:gd name="connsiteX73" fmla="*/ 628186 w 1170207"/>
              <a:gd name="connsiteY73" fmla="*/ 728225 h 1090110"/>
              <a:gd name="connsiteX74" fmla="*/ 565099 w 1170207"/>
              <a:gd name="connsiteY74" fmla="*/ 739813 h 1090110"/>
              <a:gd name="connsiteX75" fmla="*/ 455806 w 1170207"/>
              <a:gd name="connsiteY75" fmla="*/ 710398 h 1090110"/>
              <a:gd name="connsiteX76" fmla="*/ 446921 w 1170207"/>
              <a:gd name="connsiteY76" fmla="*/ 687224 h 1090110"/>
              <a:gd name="connsiteX77" fmla="*/ 470912 w 1170207"/>
              <a:gd name="connsiteY77" fmla="*/ 680093 h 1090110"/>
              <a:gd name="connsiteX78" fmla="*/ 614858 w 1170207"/>
              <a:gd name="connsiteY78" fmla="*/ 696137 h 1090110"/>
              <a:gd name="connsiteX79" fmla="*/ 708157 w 1170207"/>
              <a:gd name="connsiteY79" fmla="*/ 599872 h 1090110"/>
              <a:gd name="connsiteX80" fmla="*/ 709934 w 1170207"/>
              <a:gd name="connsiteY80" fmla="*/ 596307 h 1090110"/>
              <a:gd name="connsiteX81" fmla="*/ 713488 w 1170207"/>
              <a:gd name="connsiteY81" fmla="*/ 592742 h 1090110"/>
              <a:gd name="connsiteX82" fmla="*/ 750807 w 1170207"/>
              <a:gd name="connsiteY82" fmla="*/ 590068 h 1090110"/>
              <a:gd name="connsiteX83" fmla="*/ 914302 w 1170207"/>
              <a:gd name="connsiteY83" fmla="*/ 539261 h 1090110"/>
              <a:gd name="connsiteX84" fmla="*/ 969393 w 1170207"/>
              <a:gd name="connsiteY84" fmla="*/ 446562 h 1090110"/>
              <a:gd name="connsiteX85" fmla="*/ 963173 w 1170207"/>
              <a:gd name="connsiteY85" fmla="*/ 437648 h 1090110"/>
              <a:gd name="connsiteX86" fmla="*/ 718819 w 1170207"/>
              <a:gd name="connsiteY86" fmla="*/ 454584 h 1090110"/>
              <a:gd name="connsiteX87" fmla="*/ 599753 w 1170207"/>
              <a:gd name="connsiteY87" fmla="*/ 459040 h 1090110"/>
              <a:gd name="connsiteX88" fmla="*/ 581981 w 1170207"/>
              <a:gd name="connsiteY88" fmla="*/ 442996 h 1090110"/>
              <a:gd name="connsiteX89" fmla="*/ 597975 w 1170207"/>
              <a:gd name="connsiteY89" fmla="*/ 425170 h 1090110"/>
              <a:gd name="connsiteX90" fmla="*/ 717042 w 1170207"/>
              <a:gd name="connsiteY90" fmla="*/ 420713 h 1090110"/>
              <a:gd name="connsiteX91" fmla="*/ 730371 w 1170207"/>
              <a:gd name="connsiteY91" fmla="*/ 419821 h 1090110"/>
              <a:gd name="connsiteX92" fmla="*/ 730371 w 1170207"/>
              <a:gd name="connsiteY92" fmla="*/ 413582 h 1090110"/>
              <a:gd name="connsiteX93" fmla="*/ 730371 w 1170207"/>
              <a:gd name="connsiteY93" fmla="*/ 411799 h 1090110"/>
              <a:gd name="connsiteX94" fmla="*/ 884980 w 1170207"/>
              <a:gd name="connsiteY94" fmla="*/ 213922 h 1090110"/>
              <a:gd name="connsiteX95" fmla="*/ 789015 w 1170207"/>
              <a:gd name="connsiteY95" fmla="*/ 177377 h 1090110"/>
              <a:gd name="connsiteX96" fmla="*/ 758415 w 1170207"/>
              <a:gd name="connsiteY96" fmla="*/ 177099 h 1090110"/>
              <a:gd name="connsiteX97" fmla="*/ 1030703 w 1170207"/>
              <a:gd name="connsiteY97" fmla="*/ 33871 h 1090110"/>
              <a:gd name="connsiteX98" fmla="*/ 1012043 w 1170207"/>
              <a:gd name="connsiteY98" fmla="*/ 52589 h 1090110"/>
              <a:gd name="connsiteX99" fmla="*/ 1012043 w 1170207"/>
              <a:gd name="connsiteY99" fmla="*/ 195204 h 1090110"/>
              <a:gd name="connsiteX100" fmla="*/ 1136441 w 1170207"/>
              <a:gd name="connsiteY100" fmla="*/ 244227 h 1090110"/>
              <a:gd name="connsiteX101" fmla="*/ 1136441 w 1170207"/>
              <a:gd name="connsiteY101" fmla="*/ 52589 h 1090110"/>
              <a:gd name="connsiteX102" fmla="*/ 1117782 w 1170207"/>
              <a:gd name="connsiteY102" fmla="*/ 33871 h 1090110"/>
              <a:gd name="connsiteX103" fmla="*/ 1030703 w 1170207"/>
              <a:gd name="connsiteY103" fmla="*/ 0 h 1090110"/>
              <a:gd name="connsiteX104" fmla="*/ 1117782 w 1170207"/>
              <a:gd name="connsiteY104" fmla="*/ 0 h 1090110"/>
              <a:gd name="connsiteX105" fmla="*/ 1170207 w 1170207"/>
              <a:gd name="connsiteY105" fmla="*/ 52589 h 1090110"/>
              <a:gd name="connsiteX106" fmla="*/ 1170207 w 1170207"/>
              <a:gd name="connsiteY106" fmla="*/ 278990 h 1090110"/>
              <a:gd name="connsiteX107" fmla="*/ 1170207 w 1170207"/>
              <a:gd name="connsiteY107" fmla="*/ 855687 h 1090110"/>
              <a:gd name="connsiteX108" fmla="*/ 1117782 w 1170207"/>
              <a:gd name="connsiteY108" fmla="*/ 909168 h 1090110"/>
              <a:gd name="connsiteX109" fmla="*/ 1030703 w 1170207"/>
              <a:gd name="connsiteY109" fmla="*/ 909168 h 1090110"/>
              <a:gd name="connsiteX110" fmla="*/ 978278 w 1170207"/>
              <a:gd name="connsiteY110" fmla="*/ 855687 h 1090110"/>
              <a:gd name="connsiteX111" fmla="*/ 978278 w 1170207"/>
              <a:gd name="connsiteY111" fmla="*/ 707724 h 1090110"/>
              <a:gd name="connsiteX112" fmla="*/ 893865 w 1170207"/>
              <a:gd name="connsiteY112" fmla="*/ 688115 h 1090110"/>
              <a:gd name="connsiteX113" fmla="*/ 725928 w 1170207"/>
              <a:gd name="connsiteY113" fmla="*/ 853904 h 1090110"/>
              <a:gd name="connsiteX114" fmla="*/ 614858 w 1170207"/>
              <a:gd name="connsiteY114" fmla="*/ 881536 h 1090110"/>
              <a:gd name="connsiteX115" fmla="*/ 598864 w 1170207"/>
              <a:gd name="connsiteY115" fmla="*/ 876188 h 1090110"/>
              <a:gd name="connsiteX116" fmla="*/ 581981 w 1170207"/>
              <a:gd name="connsiteY116" fmla="*/ 879753 h 1090110"/>
              <a:gd name="connsiteX117" fmla="*/ 542885 w 1170207"/>
              <a:gd name="connsiteY117" fmla="*/ 918972 h 1090110"/>
              <a:gd name="connsiteX118" fmla="*/ 543773 w 1170207"/>
              <a:gd name="connsiteY118" fmla="*/ 920755 h 1090110"/>
              <a:gd name="connsiteX119" fmla="*/ 556213 w 1170207"/>
              <a:gd name="connsiteY119" fmla="*/ 981366 h 1090110"/>
              <a:gd name="connsiteX120" fmla="*/ 498457 w 1170207"/>
              <a:gd name="connsiteY120" fmla="*/ 1069609 h 1090110"/>
              <a:gd name="connsiteX121" fmla="*/ 461138 w 1170207"/>
              <a:gd name="connsiteY121" fmla="*/ 1090110 h 1090110"/>
              <a:gd name="connsiteX122" fmla="*/ 437146 w 1170207"/>
              <a:gd name="connsiteY122" fmla="*/ 1082088 h 1090110"/>
              <a:gd name="connsiteX123" fmla="*/ 19524 w 1170207"/>
              <a:gd name="connsiteY123" fmla="*/ 804881 h 1090110"/>
              <a:gd name="connsiteX124" fmla="*/ 7084 w 1170207"/>
              <a:gd name="connsiteY124" fmla="*/ 744270 h 1090110"/>
              <a:gd name="connsiteX125" fmla="*/ 65729 w 1170207"/>
              <a:gd name="connsiteY125" fmla="*/ 655135 h 1090110"/>
              <a:gd name="connsiteX126" fmla="*/ 126151 w 1170207"/>
              <a:gd name="connsiteY126" fmla="*/ 642657 h 1090110"/>
              <a:gd name="connsiteX127" fmla="*/ 167913 w 1170207"/>
              <a:gd name="connsiteY127" fmla="*/ 671180 h 1090110"/>
              <a:gd name="connsiteX128" fmla="*/ 350068 w 1170207"/>
              <a:gd name="connsiteY128" fmla="*/ 496477 h 1090110"/>
              <a:gd name="connsiteX129" fmla="*/ 653066 w 1170207"/>
              <a:gd name="connsiteY129" fmla="*/ 191638 h 1090110"/>
              <a:gd name="connsiteX130" fmla="*/ 796124 w 1170207"/>
              <a:gd name="connsiteY130" fmla="*/ 144397 h 1090110"/>
              <a:gd name="connsiteX131" fmla="*/ 799678 w 1170207"/>
              <a:gd name="connsiteY131" fmla="*/ 145289 h 1090110"/>
              <a:gd name="connsiteX132" fmla="*/ 940959 w 1170207"/>
              <a:gd name="connsiteY132" fmla="*/ 197878 h 1090110"/>
              <a:gd name="connsiteX133" fmla="*/ 960507 w 1170207"/>
              <a:gd name="connsiteY133" fmla="*/ 194312 h 1090110"/>
              <a:gd name="connsiteX134" fmla="*/ 978278 w 1170207"/>
              <a:gd name="connsiteY134" fmla="*/ 194312 h 1090110"/>
              <a:gd name="connsiteX135" fmla="*/ 978278 w 1170207"/>
              <a:gd name="connsiteY135" fmla="*/ 52589 h 1090110"/>
              <a:gd name="connsiteX136" fmla="*/ 1030703 w 1170207"/>
              <a:gd name="connsiteY136" fmla="*/ 0 h 109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170207" h="1090110">
                <a:moveTo>
                  <a:pt x="144833" y="735124"/>
                </a:moveTo>
                <a:cubicBezTo>
                  <a:pt x="132287" y="743064"/>
                  <a:pt x="117949" y="744828"/>
                  <a:pt x="104507" y="742181"/>
                </a:cubicBezTo>
                <a:cubicBezTo>
                  <a:pt x="111676" y="754533"/>
                  <a:pt x="115260" y="768648"/>
                  <a:pt x="112572" y="781882"/>
                </a:cubicBezTo>
                <a:cubicBezTo>
                  <a:pt x="125118" y="774824"/>
                  <a:pt x="139456" y="773060"/>
                  <a:pt x="153795" y="775706"/>
                </a:cubicBezTo>
                <a:cubicBezTo>
                  <a:pt x="145729" y="764237"/>
                  <a:pt x="143041" y="749239"/>
                  <a:pt x="144833" y="735124"/>
                </a:cubicBezTo>
                <a:close/>
                <a:moveTo>
                  <a:pt x="126014" y="706010"/>
                </a:moveTo>
                <a:lnTo>
                  <a:pt x="180679" y="742181"/>
                </a:lnTo>
                <a:cubicBezTo>
                  <a:pt x="185160" y="744828"/>
                  <a:pt x="185160" y="750122"/>
                  <a:pt x="182472" y="754533"/>
                </a:cubicBezTo>
                <a:lnTo>
                  <a:pt x="143041" y="810113"/>
                </a:lnTo>
                <a:cubicBezTo>
                  <a:pt x="141249" y="813642"/>
                  <a:pt x="134976" y="815407"/>
                  <a:pt x="131391" y="812760"/>
                </a:cubicBezTo>
                <a:lnTo>
                  <a:pt x="77622" y="775706"/>
                </a:lnTo>
                <a:cubicBezTo>
                  <a:pt x="73141" y="773060"/>
                  <a:pt x="72245" y="767766"/>
                  <a:pt x="74934" y="764237"/>
                </a:cubicBezTo>
                <a:lnTo>
                  <a:pt x="114364" y="707774"/>
                </a:lnTo>
                <a:cubicBezTo>
                  <a:pt x="117053" y="703363"/>
                  <a:pt x="122430" y="702481"/>
                  <a:pt x="126014" y="706010"/>
                </a:cubicBezTo>
                <a:close/>
                <a:moveTo>
                  <a:pt x="102160" y="670288"/>
                </a:moveTo>
                <a:cubicBezTo>
                  <a:pt x="99494" y="670288"/>
                  <a:pt x="95940" y="672071"/>
                  <a:pt x="94163" y="674745"/>
                </a:cubicBezTo>
                <a:lnTo>
                  <a:pt x="36407" y="762988"/>
                </a:lnTo>
                <a:cubicBezTo>
                  <a:pt x="32852" y="767444"/>
                  <a:pt x="34630" y="772792"/>
                  <a:pt x="38184" y="776358"/>
                </a:cubicBezTo>
                <a:lnTo>
                  <a:pt x="455806" y="1052673"/>
                </a:lnTo>
                <a:cubicBezTo>
                  <a:pt x="461138" y="1056239"/>
                  <a:pt x="466469" y="1055347"/>
                  <a:pt x="470023" y="1050891"/>
                </a:cubicBezTo>
                <a:lnTo>
                  <a:pt x="528668" y="962648"/>
                </a:lnTo>
                <a:cubicBezTo>
                  <a:pt x="528668" y="959974"/>
                  <a:pt x="529556" y="957300"/>
                  <a:pt x="528668" y="955517"/>
                </a:cubicBezTo>
                <a:cubicBezTo>
                  <a:pt x="528668" y="952843"/>
                  <a:pt x="527779" y="950169"/>
                  <a:pt x="525114" y="949278"/>
                </a:cubicBezTo>
                <a:lnTo>
                  <a:pt x="159916" y="706833"/>
                </a:lnTo>
                <a:lnTo>
                  <a:pt x="107492" y="672071"/>
                </a:lnTo>
                <a:cubicBezTo>
                  <a:pt x="105714" y="671180"/>
                  <a:pt x="103937" y="670288"/>
                  <a:pt x="102160" y="670288"/>
                </a:cubicBezTo>
                <a:close/>
                <a:moveTo>
                  <a:pt x="1136441" y="658701"/>
                </a:moveTo>
                <a:cubicBezTo>
                  <a:pt x="1100011" y="685441"/>
                  <a:pt x="1057360" y="702376"/>
                  <a:pt x="1012043" y="706833"/>
                </a:cubicBezTo>
                <a:lnTo>
                  <a:pt x="1012043" y="855687"/>
                </a:lnTo>
                <a:cubicBezTo>
                  <a:pt x="1012043" y="865492"/>
                  <a:pt x="1020040" y="873514"/>
                  <a:pt x="1030703" y="873514"/>
                </a:cubicBezTo>
                <a:lnTo>
                  <a:pt x="1117782" y="873514"/>
                </a:lnTo>
                <a:cubicBezTo>
                  <a:pt x="1127556" y="873514"/>
                  <a:pt x="1136441" y="865492"/>
                  <a:pt x="1136441" y="855687"/>
                </a:cubicBezTo>
                <a:close/>
                <a:moveTo>
                  <a:pt x="972947" y="339601"/>
                </a:moveTo>
                <a:cubicBezTo>
                  <a:pt x="928519" y="343166"/>
                  <a:pt x="892088" y="372580"/>
                  <a:pt x="877871" y="412691"/>
                </a:cubicBezTo>
                <a:cubicBezTo>
                  <a:pt x="905416" y="410908"/>
                  <a:pt x="932073" y="407343"/>
                  <a:pt x="958730" y="402886"/>
                </a:cubicBezTo>
                <a:cubicBezTo>
                  <a:pt x="972058" y="401103"/>
                  <a:pt x="989829" y="410017"/>
                  <a:pt x="999604" y="427844"/>
                </a:cubicBezTo>
                <a:cubicBezTo>
                  <a:pt x="1011155" y="451018"/>
                  <a:pt x="1009378" y="492020"/>
                  <a:pt x="945402" y="557088"/>
                </a:cubicBezTo>
                <a:cubicBezTo>
                  <a:pt x="961396" y="564219"/>
                  <a:pt x="977390" y="566001"/>
                  <a:pt x="993384" y="564219"/>
                </a:cubicBezTo>
                <a:cubicBezTo>
                  <a:pt x="1020040" y="562436"/>
                  <a:pt x="1045809" y="549957"/>
                  <a:pt x="1063580" y="531239"/>
                </a:cubicBezTo>
                <a:lnTo>
                  <a:pt x="1065357" y="529456"/>
                </a:lnTo>
                <a:cubicBezTo>
                  <a:pt x="1066245" y="528565"/>
                  <a:pt x="1094679" y="502716"/>
                  <a:pt x="1094679" y="453692"/>
                </a:cubicBezTo>
                <a:cubicBezTo>
                  <a:pt x="1096456" y="399321"/>
                  <a:pt x="1056471" y="366341"/>
                  <a:pt x="1053806" y="364558"/>
                </a:cubicBezTo>
                <a:cubicBezTo>
                  <a:pt x="1031592" y="345840"/>
                  <a:pt x="1002269" y="336035"/>
                  <a:pt x="972947" y="339601"/>
                </a:cubicBezTo>
                <a:close/>
                <a:moveTo>
                  <a:pt x="964061" y="229966"/>
                </a:moveTo>
                <a:cubicBezTo>
                  <a:pt x="861877" y="238879"/>
                  <a:pt x="780130" y="314643"/>
                  <a:pt x="764136" y="417147"/>
                </a:cubicBezTo>
                <a:cubicBezTo>
                  <a:pt x="764136" y="417147"/>
                  <a:pt x="764136" y="417147"/>
                  <a:pt x="764136" y="418930"/>
                </a:cubicBezTo>
                <a:cubicBezTo>
                  <a:pt x="789904" y="418039"/>
                  <a:pt x="814784" y="417147"/>
                  <a:pt x="840552" y="415365"/>
                </a:cubicBezTo>
                <a:cubicBezTo>
                  <a:pt x="855657" y="355645"/>
                  <a:pt x="907194" y="310187"/>
                  <a:pt x="969393" y="305730"/>
                </a:cubicBezTo>
                <a:cubicBezTo>
                  <a:pt x="1008489" y="301273"/>
                  <a:pt x="1045809" y="312861"/>
                  <a:pt x="1076020" y="337818"/>
                </a:cubicBezTo>
                <a:cubicBezTo>
                  <a:pt x="1077797" y="339601"/>
                  <a:pt x="1131110" y="382385"/>
                  <a:pt x="1128444" y="454584"/>
                </a:cubicBezTo>
                <a:cubicBezTo>
                  <a:pt x="1128444" y="515195"/>
                  <a:pt x="1094679" y="549957"/>
                  <a:pt x="1089348" y="554414"/>
                </a:cubicBezTo>
                <a:cubicBezTo>
                  <a:pt x="1063580" y="581154"/>
                  <a:pt x="1031592" y="596307"/>
                  <a:pt x="996049" y="598981"/>
                </a:cubicBezTo>
                <a:cubicBezTo>
                  <a:pt x="992495" y="599872"/>
                  <a:pt x="988941" y="599872"/>
                  <a:pt x="984498" y="599872"/>
                </a:cubicBezTo>
                <a:cubicBezTo>
                  <a:pt x="961396" y="599872"/>
                  <a:pt x="939182" y="593633"/>
                  <a:pt x="917856" y="582045"/>
                </a:cubicBezTo>
                <a:cubicBezTo>
                  <a:pt x="893865" y="601655"/>
                  <a:pt x="869874" y="613242"/>
                  <a:pt x="846772" y="620373"/>
                </a:cubicBezTo>
                <a:cubicBezTo>
                  <a:pt x="897419" y="660483"/>
                  <a:pt x="949844" y="678310"/>
                  <a:pt x="1004046" y="672962"/>
                </a:cubicBezTo>
                <a:cubicBezTo>
                  <a:pt x="1052917" y="668506"/>
                  <a:pt x="1100011" y="647113"/>
                  <a:pt x="1136441" y="613242"/>
                </a:cubicBezTo>
                <a:lnTo>
                  <a:pt x="1136441" y="290577"/>
                </a:lnTo>
                <a:cubicBezTo>
                  <a:pt x="1131110" y="285229"/>
                  <a:pt x="1125779" y="279881"/>
                  <a:pt x="1123113" y="277207"/>
                </a:cubicBezTo>
                <a:cubicBezTo>
                  <a:pt x="1078685" y="241553"/>
                  <a:pt x="1021818" y="224618"/>
                  <a:pt x="964061" y="229966"/>
                </a:cubicBezTo>
                <a:close/>
                <a:moveTo>
                  <a:pt x="758415" y="177099"/>
                </a:moveTo>
                <a:cubicBezTo>
                  <a:pt x="728094" y="180441"/>
                  <a:pt x="699271" y="194313"/>
                  <a:pt x="677946" y="215704"/>
                </a:cubicBezTo>
                <a:lnTo>
                  <a:pt x="373170" y="521434"/>
                </a:lnTo>
                <a:lnTo>
                  <a:pt x="197236" y="689898"/>
                </a:lnTo>
                <a:lnTo>
                  <a:pt x="513562" y="900254"/>
                </a:lnTo>
                <a:lnTo>
                  <a:pt x="557102" y="855687"/>
                </a:lnTo>
                <a:cubicBezTo>
                  <a:pt x="571319" y="842317"/>
                  <a:pt x="590867" y="836969"/>
                  <a:pt x="607750" y="843208"/>
                </a:cubicBezTo>
                <a:lnTo>
                  <a:pt x="625521" y="847665"/>
                </a:lnTo>
                <a:cubicBezTo>
                  <a:pt x="652177" y="856578"/>
                  <a:pt x="682388" y="849448"/>
                  <a:pt x="702825" y="829838"/>
                </a:cubicBezTo>
                <a:cubicBezTo>
                  <a:pt x="709045" y="823599"/>
                  <a:pt x="823669" y="708616"/>
                  <a:pt x="860989" y="672071"/>
                </a:cubicBezTo>
                <a:cubicBezTo>
                  <a:pt x="841440" y="660483"/>
                  <a:pt x="821892" y="645331"/>
                  <a:pt x="804121" y="628395"/>
                </a:cubicBezTo>
                <a:cubicBezTo>
                  <a:pt x="779241" y="629286"/>
                  <a:pt x="759693" y="626612"/>
                  <a:pt x="745476" y="623938"/>
                </a:cubicBezTo>
                <a:cubicBezTo>
                  <a:pt x="741922" y="623047"/>
                  <a:pt x="739256" y="623047"/>
                  <a:pt x="735702" y="623047"/>
                </a:cubicBezTo>
                <a:cubicBezTo>
                  <a:pt x="725039" y="645331"/>
                  <a:pt x="691274" y="702376"/>
                  <a:pt x="628186" y="728225"/>
                </a:cubicBezTo>
                <a:cubicBezTo>
                  <a:pt x="607750" y="735356"/>
                  <a:pt x="587313" y="739813"/>
                  <a:pt x="565099" y="739813"/>
                </a:cubicBezTo>
                <a:cubicBezTo>
                  <a:pt x="530445" y="739813"/>
                  <a:pt x="494014" y="730008"/>
                  <a:pt x="455806" y="710398"/>
                </a:cubicBezTo>
                <a:cubicBezTo>
                  <a:pt x="446032" y="706833"/>
                  <a:pt x="443366" y="696137"/>
                  <a:pt x="446921" y="687224"/>
                </a:cubicBezTo>
                <a:cubicBezTo>
                  <a:pt x="451363" y="679202"/>
                  <a:pt x="461138" y="675636"/>
                  <a:pt x="470912" y="680093"/>
                </a:cubicBezTo>
                <a:cubicBezTo>
                  <a:pt x="524225" y="706833"/>
                  <a:pt x="573096" y="712181"/>
                  <a:pt x="614858" y="696137"/>
                </a:cubicBezTo>
                <a:cubicBezTo>
                  <a:pt x="679723" y="671180"/>
                  <a:pt x="708157" y="600764"/>
                  <a:pt x="708157" y="599872"/>
                </a:cubicBezTo>
                <a:lnTo>
                  <a:pt x="709934" y="596307"/>
                </a:lnTo>
                <a:lnTo>
                  <a:pt x="713488" y="592742"/>
                </a:lnTo>
                <a:cubicBezTo>
                  <a:pt x="722373" y="584720"/>
                  <a:pt x="734813" y="586502"/>
                  <a:pt x="750807" y="590068"/>
                </a:cubicBezTo>
                <a:cubicBezTo>
                  <a:pt x="784573" y="595416"/>
                  <a:pt x="846772" y="606112"/>
                  <a:pt x="914302" y="539261"/>
                </a:cubicBezTo>
                <a:cubicBezTo>
                  <a:pt x="973835" y="481324"/>
                  <a:pt x="971170" y="452801"/>
                  <a:pt x="969393" y="446562"/>
                </a:cubicBezTo>
                <a:cubicBezTo>
                  <a:pt x="967615" y="440322"/>
                  <a:pt x="964061" y="437648"/>
                  <a:pt x="963173" y="437648"/>
                </a:cubicBezTo>
                <a:cubicBezTo>
                  <a:pt x="884980" y="449236"/>
                  <a:pt x="799678" y="452801"/>
                  <a:pt x="718819" y="454584"/>
                </a:cubicBezTo>
                <a:cubicBezTo>
                  <a:pt x="677057" y="456366"/>
                  <a:pt x="637072" y="457258"/>
                  <a:pt x="599753" y="459040"/>
                </a:cubicBezTo>
                <a:cubicBezTo>
                  <a:pt x="590867" y="459932"/>
                  <a:pt x="581981" y="452801"/>
                  <a:pt x="581981" y="442996"/>
                </a:cubicBezTo>
                <a:cubicBezTo>
                  <a:pt x="581093" y="434083"/>
                  <a:pt x="588201" y="426061"/>
                  <a:pt x="597975" y="425170"/>
                </a:cubicBezTo>
                <a:cubicBezTo>
                  <a:pt x="635295" y="422496"/>
                  <a:pt x="675280" y="420713"/>
                  <a:pt x="717042" y="420713"/>
                </a:cubicBezTo>
                <a:cubicBezTo>
                  <a:pt x="721485" y="420713"/>
                  <a:pt x="725039" y="419821"/>
                  <a:pt x="730371" y="419821"/>
                </a:cubicBezTo>
                <a:cubicBezTo>
                  <a:pt x="730371" y="416256"/>
                  <a:pt x="730371" y="413582"/>
                  <a:pt x="730371" y="413582"/>
                </a:cubicBezTo>
                <a:lnTo>
                  <a:pt x="730371" y="411799"/>
                </a:lnTo>
                <a:cubicBezTo>
                  <a:pt x="744587" y="320883"/>
                  <a:pt x="804121" y="246901"/>
                  <a:pt x="884980" y="213922"/>
                </a:cubicBezTo>
                <a:lnTo>
                  <a:pt x="789015" y="177377"/>
                </a:lnTo>
                <a:cubicBezTo>
                  <a:pt x="778797" y="176040"/>
                  <a:pt x="768523" y="175984"/>
                  <a:pt x="758415" y="177099"/>
                </a:cubicBezTo>
                <a:close/>
                <a:moveTo>
                  <a:pt x="1030703" y="33871"/>
                </a:moveTo>
                <a:cubicBezTo>
                  <a:pt x="1020040" y="33871"/>
                  <a:pt x="1012043" y="42784"/>
                  <a:pt x="1012043" y="52589"/>
                </a:cubicBezTo>
                <a:lnTo>
                  <a:pt x="1012043" y="195204"/>
                </a:lnTo>
                <a:cubicBezTo>
                  <a:pt x="1057360" y="200552"/>
                  <a:pt x="1100011" y="217487"/>
                  <a:pt x="1136441" y="244227"/>
                </a:cubicBezTo>
                <a:lnTo>
                  <a:pt x="1136441" y="52589"/>
                </a:lnTo>
                <a:cubicBezTo>
                  <a:pt x="1136441" y="42784"/>
                  <a:pt x="1127556" y="33871"/>
                  <a:pt x="1117782" y="33871"/>
                </a:cubicBezTo>
                <a:close/>
                <a:moveTo>
                  <a:pt x="1030703" y="0"/>
                </a:moveTo>
                <a:lnTo>
                  <a:pt x="1117782" y="0"/>
                </a:lnTo>
                <a:cubicBezTo>
                  <a:pt x="1147104" y="0"/>
                  <a:pt x="1170207" y="24066"/>
                  <a:pt x="1170207" y="52589"/>
                </a:cubicBezTo>
                <a:lnTo>
                  <a:pt x="1170207" y="278990"/>
                </a:lnTo>
                <a:lnTo>
                  <a:pt x="1170207" y="855687"/>
                </a:lnTo>
                <a:cubicBezTo>
                  <a:pt x="1170207" y="884210"/>
                  <a:pt x="1147104" y="909168"/>
                  <a:pt x="1117782" y="909168"/>
                </a:cubicBezTo>
                <a:lnTo>
                  <a:pt x="1030703" y="909168"/>
                </a:lnTo>
                <a:cubicBezTo>
                  <a:pt x="1001381" y="909168"/>
                  <a:pt x="978278" y="884210"/>
                  <a:pt x="978278" y="855687"/>
                </a:cubicBezTo>
                <a:lnTo>
                  <a:pt x="978278" y="707724"/>
                </a:lnTo>
                <a:cubicBezTo>
                  <a:pt x="948956" y="707724"/>
                  <a:pt x="920522" y="700594"/>
                  <a:pt x="893865" y="688115"/>
                </a:cubicBezTo>
                <a:cubicBezTo>
                  <a:pt x="868986" y="713073"/>
                  <a:pt x="733036" y="847665"/>
                  <a:pt x="725928" y="853904"/>
                </a:cubicBezTo>
                <a:cubicBezTo>
                  <a:pt x="697494" y="883319"/>
                  <a:pt x="654843" y="894015"/>
                  <a:pt x="614858" y="881536"/>
                </a:cubicBezTo>
                <a:lnTo>
                  <a:pt x="598864" y="876188"/>
                </a:lnTo>
                <a:cubicBezTo>
                  <a:pt x="592644" y="873514"/>
                  <a:pt x="586424" y="876188"/>
                  <a:pt x="581981" y="879753"/>
                </a:cubicBezTo>
                <a:lnTo>
                  <a:pt x="542885" y="918972"/>
                </a:lnTo>
                <a:lnTo>
                  <a:pt x="543773" y="920755"/>
                </a:lnTo>
                <a:cubicBezTo>
                  <a:pt x="565099" y="933234"/>
                  <a:pt x="570430" y="960865"/>
                  <a:pt x="556213" y="981366"/>
                </a:cubicBezTo>
                <a:lnTo>
                  <a:pt x="498457" y="1069609"/>
                </a:lnTo>
                <a:cubicBezTo>
                  <a:pt x="489571" y="1082979"/>
                  <a:pt x="476243" y="1090110"/>
                  <a:pt x="461138" y="1090110"/>
                </a:cubicBezTo>
                <a:cubicBezTo>
                  <a:pt x="453140" y="1090110"/>
                  <a:pt x="444255" y="1087436"/>
                  <a:pt x="437146" y="1082088"/>
                </a:cubicBezTo>
                <a:lnTo>
                  <a:pt x="19524" y="804881"/>
                </a:lnTo>
                <a:cubicBezTo>
                  <a:pt x="-24" y="791510"/>
                  <a:pt x="-6244" y="763879"/>
                  <a:pt x="7084" y="744270"/>
                </a:cubicBezTo>
                <a:lnTo>
                  <a:pt x="65729" y="655135"/>
                </a:lnTo>
                <a:cubicBezTo>
                  <a:pt x="79058" y="634635"/>
                  <a:pt x="105714" y="629286"/>
                  <a:pt x="126151" y="642657"/>
                </a:cubicBezTo>
                <a:lnTo>
                  <a:pt x="167913" y="671180"/>
                </a:lnTo>
                <a:lnTo>
                  <a:pt x="350068" y="496477"/>
                </a:lnTo>
                <a:lnTo>
                  <a:pt x="653066" y="191638"/>
                </a:lnTo>
                <a:cubicBezTo>
                  <a:pt x="690385" y="154202"/>
                  <a:pt x="743699" y="136375"/>
                  <a:pt x="796124" y="144397"/>
                </a:cubicBezTo>
                <a:lnTo>
                  <a:pt x="799678" y="145289"/>
                </a:lnTo>
                <a:lnTo>
                  <a:pt x="940959" y="197878"/>
                </a:lnTo>
                <a:cubicBezTo>
                  <a:pt x="947179" y="196986"/>
                  <a:pt x="953399" y="195204"/>
                  <a:pt x="960507" y="194312"/>
                </a:cubicBezTo>
                <a:cubicBezTo>
                  <a:pt x="966727" y="194312"/>
                  <a:pt x="972058" y="194312"/>
                  <a:pt x="978278" y="194312"/>
                </a:cubicBezTo>
                <a:lnTo>
                  <a:pt x="978278" y="52589"/>
                </a:lnTo>
                <a:cubicBezTo>
                  <a:pt x="978278" y="24066"/>
                  <a:pt x="1001381" y="0"/>
                  <a:pt x="10307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7" name="Freeform 81">
            <a:extLst>
              <a:ext uri="{FF2B5EF4-FFF2-40B4-BE49-F238E27FC236}">
                <a16:creationId xmlns:a16="http://schemas.microsoft.com/office/drawing/2014/main" id="{449A7FA1-3366-4D5E-9F87-78FAC338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64" y="3367189"/>
            <a:ext cx="10066247" cy="2189850"/>
          </a:xfrm>
          <a:custGeom>
            <a:avLst/>
            <a:gdLst>
              <a:gd name="T0" fmla="*/ 11309 w 11310"/>
              <a:gd name="T1" fmla="*/ 1230 h 2461"/>
              <a:gd name="T2" fmla="*/ 10348 w 11310"/>
              <a:gd name="T3" fmla="*/ 676 h 2461"/>
              <a:gd name="T4" fmla="*/ 10348 w 11310"/>
              <a:gd name="T5" fmla="*/ 161 h 2461"/>
              <a:gd name="T6" fmla="*/ 10348 w 11310"/>
              <a:gd name="T7" fmla="*/ 161 h 2461"/>
              <a:gd name="T8" fmla="*/ 10186 w 11310"/>
              <a:gd name="T9" fmla="*/ 0 h 2461"/>
              <a:gd name="T10" fmla="*/ 163 w 11310"/>
              <a:gd name="T11" fmla="*/ 0 h 2461"/>
              <a:gd name="T12" fmla="*/ 163 w 11310"/>
              <a:gd name="T13" fmla="*/ 0 h 2461"/>
              <a:gd name="T14" fmla="*/ 0 w 11310"/>
              <a:gd name="T15" fmla="*/ 161 h 2461"/>
              <a:gd name="T16" fmla="*/ 0 w 11310"/>
              <a:gd name="T17" fmla="*/ 2298 h 2461"/>
              <a:gd name="T18" fmla="*/ 0 w 11310"/>
              <a:gd name="T19" fmla="*/ 2298 h 2461"/>
              <a:gd name="T20" fmla="*/ 163 w 11310"/>
              <a:gd name="T21" fmla="*/ 2460 h 2461"/>
              <a:gd name="T22" fmla="*/ 10186 w 11310"/>
              <a:gd name="T23" fmla="*/ 2460 h 2461"/>
              <a:gd name="T24" fmla="*/ 10186 w 11310"/>
              <a:gd name="T25" fmla="*/ 2460 h 2461"/>
              <a:gd name="T26" fmla="*/ 10348 w 11310"/>
              <a:gd name="T27" fmla="*/ 2298 h 2461"/>
              <a:gd name="T28" fmla="*/ 10348 w 11310"/>
              <a:gd name="T29" fmla="*/ 1785 h 2461"/>
              <a:gd name="T30" fmla="*/ 11309 w 11310"/>
              <a:gd name="T31" fmla="*/ 123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10" h="2461">
                <a:moveTo>
                  <a:pt x="11309" y="1230"/>
                </a:moveTo>
                <a:lnTo>
                  <a:pt x="10348" y="676"/>
                </a:lnTo>
                <a:lnTo>
                  <a:pt x="10348" y="161"/>
                </a:lnTo>
                <a:lnTo>
                  <a:pt x="10348" y="161"/>
                </a:lnTo>
                <a:cubicBezTo>
                  <a:pt x="10348" y="72"/>
                  <a:pt x="10276" y="0"/>
                  <a:pt x="10186" y="0"/>
                </a:cubicBezTo>
                <a:lnTo>
                  <a:pt x="163" y="0"/>
                </a:lnTo>
                <a:lnTo>
                  <a:pt x="163" y="0"/>
                </a:lnTo>
                <a:cubicBezTo>
                  <a:pt x="74" y="0"/>
                  <a:pt x="0" y="72"/>
                  <a:pt x="0" y="161"/>
                </a:cubicBezTo>
                <a:lnTo>
                  <a:pt x="0" y="2298"/>
                </a:lnTo>
                <a:lnTo>
                  <a:pt x="0" y="2298"/>
                </a:lnTo>
                <a:cubicBezTo>
                  <a:pt x="0" y="2387"/>
                  <a:pt x="74" y="2460"/>
                  <a:pt x="163" y="2460"/>
                </a:cubicBezTo>
                <a:lnTo>
                  <a:pt x="10186" y="2460"/>
                </a:lnTo>
                <a:lnTo>
                  <a:pt x="10186" y="2460"/>
                </a:lnTo>
                <a:cubicBezTo>
                  <a:pt x="10276" y="2460"/>
                  <a:pt x="10348" y="2387"/>
                  <a:pt x="10348" y="2298"/>
                </a:cubicBezTo>
                <a:lnTo>
                  <a:pt x="10348" y="1785"/>
                </a:lnTo>
                <a:lnTo>
                  <a:pt x="11309" y="123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9532CA0B-F26E-4F10-A43F-D5D0DA4A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850" y="3839539"/>
            <a:ext cx="1321656" cy="1241753"/>
          </a:xfrm>
          <a:custGeom>
            <a:avLst/>
            <a:gdLst>
              <a:gd name="connsiteX0" fmla="*/ 152875 w 1321656"/>
              <a:gd name="connsiteY0" fmla="*/ 857498 h 1241753"/>
              <a:gd name="connsiteX1" fmla="*/ 143987 w 1321656"/>
              <a:gd name="connsiteY1" fmla="*/ 866392 h 1241753"/>
              <a:gd name="connsiteX2" fmla="*/ 143987 w 1321656"/>
              <a:gd name="connsiteY2" fmla="*/ 1198168 h 1241753"/>
              <a:gd name="connsiteX3" fmla="*/ 152875 w 1321656"/>
              <a:gd name="connsiteY3" fmla="*/ 1207063 h 1241753"/>
              <a:gd name="connsiteX4" fmla="*/ 357300 w 1321656"/>
              <a:gd name="connsiteY4" fmla="*/ 1207063 h 1241753"/>
              <a:gd name="connsiteX5" fmla="*/ 367077 w 1321656"/>
              <a:gd name="connsiteY5" fmla="*/ 1198168 h 1241753"/>
              <a:gd name="connsiteX6" fmla="*/ 367077 w 1321656"/>
              <a:gd name="connsiteY6" fmla="*/ 866392 h 1241753"/>
              <a:gd name="connsiteX7" fmla="*/ 357300 w 1321656"/>
              <a:gd name="connsiteY7" fmla="*/ 857498 h 1241753"/>
              <a:gd name="connsiteX8" fmla="*/ 91773 w 1321656"/>
              <a:gd name="connsiteY8" fmla="*/ 728536 h 1241753"/>
              <a:gd name="connsiteX9" fmla="*/ 109886 w 1321656"/>
              <a:gd name="connsiteY9" fmla="*/ 745744 h 1241753"/>
              <a:gd name="connsiteX10" fmla="*/ 109886 w 1321656"/>
              <a:gd name="connsiteY10" fmla="*/ 762951 h 1241753"/>
              <a:gd name="connsiteX11" fmla="*/ 127094 w 1321656"/>
              <a:gd name="connsiteY11" fmla="*/ 762951 h 1241753"/>
              <a:gd name="connsiteX12" fmla="*/ 144301 w 1321656"/>
              <a:gd name="connsiteY12" fmla="*/ 781064 h 1241753"/>
              <a:gd name="connsiteX13" fmla="*/ 127094 w 1321656"/>
              <a:gd name="connsiteY13" fmla="*/ 798272 h 1241753"/>
              <a:gd name="connsiteX14" fmla="*/ 109886 w 1321656"/>
              <a:gd name="connsiteY14" fmla="*/ 798272 h 1241753"/>
              <a:gd name="connsiteX15" fmla="*/ 109886 w 1321656"/>
              <a:gd name="connsiteY15" fmla="*/ 816385 h 1241753"/>
              <a:gd name="connsiteX16" fmla="*/ 91773 w 1321656"/>
              <a:gd name="connsiteY16" fmla="*/ 833593 h 1241753"/>
              <a:gd name="connsiteX17" fmla="*/ 74566 w 1321656"/>
              <a:gd name="connsiteY17" fmla="*/ 816385 h 1241753"/>
              <a:gd name="connsiteX18" fmla="*/ 74566 w 1321656"/>
              <a:gd name="connsiteY18" fmla="*/ 798272 h 1241753"/>
              <a:gd name="connsiteX19" fmla="*/ 57358 w 1321656"/>
              <a:gd name="connsiteY19" fmla="*/ 798272 h 1241753"/>
              <a:gd name="connsiteX20" fmla="*/ 39245 w 1321656"/>
              <a:gd name="connsiteY20" fmla="*/ 781064 h 1241753"/>
              <a:gd name="connsiteX21" fmla="*/ 57358 w 1321656"/>
              <a:gd name="connsiteY21" fmla="*/ 762951 h 1241753"/>
              <a:gd name="connsiteX22" fmla="*/ 74566 w 1321656"/>
              <a:gd name="connsiteY22" fmla="*/ 762951 h 1241753"/>
              <a:gd name="connsiteX23" fmla="*/ 74566 w 1321656"/>
              <a:gd name="connsiteY23" fmla="*/ 745744 h 1241753"/>
              <a:gd name="connsiteX24" fmla="*/ 91773 w 1321656"/>
              <a:gd name="connsiteY24" fmla="*/ 728536 h 1241753"/>
              <a:gd name="connsiteX25" fmla="*/ 562615 w 1321656"/>
              <a:gd name="connsiteY25" fmla="*/ 710734 h 1241753"/>
              <a:gd name="connsiteX26" fmla="*/ 548394 w 1321656"/>
              <a:gd name="connsiteY26" fmla="*/ 724076 h 1241753"/>
              <a:gd name="connsiteX27" fmla="*/ 548394 w 1321656"/>
              <a:gd name="connsiteY27" fmla="*/ 1193721 h 1241753"/>
              <a:gd name="connsiteX28" fmla="*/ 562615 w 1321656"/>
              <a:gd name="connsiteY28" fmla="*/ 1207063 h 1241753"/>
              <a:gd name="connsiteX29" fmla="*/ 757264 w 1321656"/>
              <a:gd name="connsiteY29" fmla="*/ 1207063 h 1241753"/>
              <a:gd name="connsiteX30" fmla="*/ 771485 w 1321656"/>
              <a:gd name="connsiteY30" fmla="*/ 1193721 h 1241753"/>
              <a:gd name="connsiteX31" fmla="*/ 771485 w 1321656"/>
              <a:gd name="connsiteY31" fmla="*/ 724076 h 1241753"/>
              <a:gd name="connsiteX32" fmla="*/ 757264 w 1321656"/>
              <a:gd name="connsiteY32" fmla="*/ 710734 h 1241753"/>
              <a:gd name="connsiteX33" fmla="*/ 971466 w 1321656"/>
              <a:gd name="connsiteY33" fmla="*/ 563969 h 1241753"/>
              <a:gd name="connsiteX34" fmla="*/ 952801 w 1321656"/>
              <a:gd name="connsiteY34" fmla="*/ 580870 h 1241753"/>
              <a:gd name="connsiteX35" fmla="*/ 952801 w 1321656"/>
              <a:gd name="connsiteY35" fmla="*/ 1189273 h 1241753"/>
              <a:gd name="connsiteX36" fmla="*/ 971466 w 1321656"/>
              <a:gd name="connsiteY36" fmla="*/ 1207063 h 1241753"/>
              <a:gd name="connsiteX37" fmla="*/ 1157227 w 1321656"/>
              <a:gd name="connsiteY37" fmla="*/ 1207063 h 1241753"/>
              <a:gd name="connsiteX38" fmla="*/ 1175892 w 1321656"/>
              <a:gd name="connsiteY38" fmla="*/ 1189273 h 1241753"/>
              <a:gd name="connsiteX39" fmla="*/ 1175892 w 1321656"/>
              <a:gd name="connsiteY39" fmla="*/ 580870 h 1241753"/>
              <a:gd name="connsiteX40" fmla="*/ 1157227 w 1321656"/>
              <a:gd name="connsiteY40" fmla="*/ 563969 h 1241753"/>
              <a:gd name="connsiteX41" fmla="*/ 971466 w 1321656"/>
              <a:gd name="connsiteY41" fmla="*/ 528390 h 1241753"/>
              <a:gd name="connsiteX42" fmla="*/ 1157227 w 1321656"/>
              <a:gd name="connsiteY42" fmla="*/ 528390 h 1241753"/>
              <a:gd name="connsiteX43" fmla="*/ 1210555 w 1321656"/>
              <a:gd name="connsiteY43" fmla="*/ 580870 h 1241753"/>
              <a:gd name="connsiteX44" fmla="*/ 1210555 w 1321656"/>
              <a:gd name="connsiteY44" fmla="*/ 1189273 h 1241753"/>
              <a:gd name="connsiteX45" fmla="*/ 1207000 w 1321656"/>
              <a:gd name="connsiteY45" fmla="*/ 1207063 h 1241753"/>
              <a:gd name="connsiteX46" fmla="*/ 1303880 w 1321656"/>
              <a:gd name="connsiteY46" fmla="*/ 1207063 h 1241753"/>
              <a:gd name="connsiteX47" fmla="*/ 1321656 w 1321656"/>
              <a:gd name="connsiteY47" fmla="*/ 1224853 h 1241753"/>
              <a:gd name="connsiteX48" fmla="*/ 1303880 w 1321656"/>
              <a:gd name="connsiteY48" fmla="*/ 1241753 h 1241753"/>
              <a:gd name="connsiteX49" fmla="*/ 1157227 w 1321656"/>
              <a:gd name="connsiteY49" fmla="*/ 1241753 h 1241753"/>
              <a:gd name="connsiteX50" fmla="*/ 971466 w 1321656"/>
              <a:gd name="connsiteY50" fmla="*/ 1241753 h 1241753"/>
              <a:gd name="connsiteX51" fmla="*/ 757264 w 1321656"/>
              <a:gd name="connsiteY51" fmla="*/ 1241753 h 1241753"/>
              <a:gd name="connsiteX52" fmla="*/ 562615 w 1321656"/>
              <a:gd name="connsiteY52" fmla="*/ 1241753 h 1241753"/>
              <a:gd name="connsiteX53" fmla="*/ 357300 w 1321656"/>
              <a:gd name="connsiteY53" fmla="*/ 1241753 h 1241753"/>
              <a:gd name="connsiteX54" fmla="*/ 152875 w 1321656"/>
              <a:gd name="connsiteY54" fmla="*/ 1241753 h 1241753"/>
              <a:gd name="connsiteX55" fmla="*/ 16887 w 1321656"/>
              <a:gd name="connsiteY55" fmla="*/ 1241753 h 1241753"/>
              <a:gd name="connsiteX56" fmla="*/ 0 w 1321656"/>
              <a:gd name="connsiteY56" fmla="*/ 1224853 h 1241753"/>
              <a:gd name="connsiteX57" fmla="*/ 16887 w 1321656"/>
              <a:gd name="connsiteY57" fmla="*/ 1207063 h 1241753"/>
              <a:gd name="connsiteX58" fmla="*/ 111101 w 1321656"/>
              <a:gd name="connsiteY58" fmla="*/ 1207063 h 1241753"/>
              <a:gd name="connsiteX59" fmla="*/ 108434 w 1321656"/>
              <a:gd name="connsiteY59" fmla="*/ 1198168 h 1241753"/>
              <a:gd name="connsiteX60" fmla="*/ 108434 w 1321656"/>
              <a:gd name="connsiteY60" fmla="*/ 866392 h 1241753"/>
              <a:gd name="connsiteX61" fmla="*/ 152875 w 1321656"/>
              <a:gd name="connsiteY61" fmla="*/ 823697 h 1241753"/>
              <a:gd name="connsiteX62" fmla="*/ 357300 w 1321656"/>
              <a:gd name="connsiteY62" fmla="*/ 823697 h 1241753"/>
              <a:gd name="connsiteX63" fmla="*/ 400852 w 1321656"/>
              <a:gd name="connsiteY63" fmla="*/ 866392 h 1241753"/>
              <a:gd name="connsiteX64" fmla="*/ 400852 w 1321656"/>
              <a:gd name="connsiteY64" fmla="*/ 1198168 h 1241753"/>
              <a:gd name="connsiteX65" fmla="*/ 400852 w 1321656"/>
              <a:gd name="connsiteY65" fmla="*/ 1207063 h 1241753"/>
              <a:gd name="connsiteX66" fmla="*/ 516397 w 1321656"/>
              <a:gd name="connsiteY66" fmla="*/ 1207063 h 1241753"/>
              <a:gd name="connsiteX67" fmla="*/ 513731 w 1321656"/>
              <a:gd name="connsiteY67" fmla="*/ 1193721 h 1241753"/>
              <a:gd name="connsiteX68" fmla="*/ 513731 w 1321656"/>
              <a:gd name="connsiteY68" fmla="*/ 724076 h 1241753"/>
              <a:gd name="connsiteX69" fmla="*/ 562615 w 1321656"/>
              <a:gd name="connsiteY69" fmla="*/ 676044 h 1241753"/>
              <a:gd name="connsiteX70" fmla="*/ 757264 w 1321656"/>
              <a:gd name="connsiteY70" fmla="*/ 676044 h 1241753"/>
              <a:gd name="connsiteX71" fmla="*/ 806148 w 1321656"/>
              <a:gd name="connsiteY71" fmla="*/ 724076 h 1241753"/>
              <a:gd name="connsiteX72" fmla="*/ 806148 w 1321656"/>
              <a:gd name="connsiteY72" fmla="*/ 1193721 h 1241753"/>
              <a:gd name="connsiteX73" fmla="*/ 803482 w 1321656"/>
              <a:gd name="connsiteY73" fmla="*/ 1207063 h 1241753"/>
              <a:gd name="connsiteX74" fmla="*/ 921693 w 1321656"/>
              <a:gd name="connsiteY74" fmla="*/ 1207063 h 1241753"/>
              <a:gd name="connsiteX75" fmla="*/ 918138 w 1321656"/>
              <a:gd name="connsiteY75" fmla="*/ 1189273 h 1241753"/>
              <a:gd name="connsiteX76" fmla="*/ 918138 w 1321656"/>
              <a:gd name="connsiteY76" fmla="*/ 580870 h 1241753"/>
              <a:gd name="connsiteX77" fmla="*/ 971466 w 1321656"/>
              <a:gd name="connsiteY77" fmla="*/ 528390 h 1241753"/>
              <a:gd name="connsiteX78" fmla="*/ 1178417 w 1321656"/>
              <a:gd name="connsiteY78" fmla="*/ 304694 h 1241753"/>
              <a:gd name="connsiteX79" fmla="*/ 1195239 w 1321656"/>
              <a:gd name="connsiteY79" fmla="*/ 322295 h 1241753"/>
              <a:gd name="connsiteX80" fmla="*/ 1195239 w 1321656"/>
              <a:gd name="connsiteY80" fmla="*/ 360137 h 1241753"/>
              <a:gd name="connsiteX81" fmla="*/ 1233312 w 1321656"/>
              <a:gd name="connsiteY81" fmla="*/ 360137 h 1241753"/>
              <a:gd name="connsiteX82" fmla="*/ 1251020 w 1321656"/>
              <a:gd name="connsiteY82" fmla="*/ 375977 h 1241753"/>
              <a:gd name="connsiteX83" fmla="*/ 1233312 w 1321656"/>
              <a:gd name="connsiteY83" fmla="*/ 393578 h 1241753"/>
              <a:gd name="connsiteX84" fmla="*/ 1195239 w 1321656"/>
              <a:gd name="connsiteY84" fmla="*/ 393578 h 1241753"/>
              <a:gd name="connsiteX85" fmla="*/ 1195239 w 1321656"/>
              <a:gd name="connsiteY85" fmla="*/ 431419 h 1241753"/>
              <a:gd name="connsiteX86" fmla="*/ 1178417 w 1321656"/>
              <a:gd name="connsiteY86" fmla="*/ 449020 h 1241753"/>
              <a:gd name="connsiteX87" fmla="*/ 1160709 w 1321656"/>
              <a:gd name="connsiteY87" fmla="*/ 431419 h 1241753"/>
              <a:gd name="connsiteX88" fmla="*/ 1160709 w 1321656"/>
              <a:gd name="connsiteY88" fmla="*/ 393578 h 1241753"/>
              <a:gd name="connsiteX89" fmla="*/ 1123522 w 1321656"/>
              <a:gd name="connsiteY89" fmla="*/ 393578 h 1241753"/>
              <a:gd name="connsiteX90" fmla="*/ 1106699 w 1321656"/>
              <a:gd name="connsiteY90" fmla="*/ 375977 h 1241753"/>
              <a:gd name="connsiteX91" fmla="*/ 1123522 w 1321656"/>
              <a:gd name="connsiteY91" fmla="*/ 360137 h 1241753"/>
              <a:gd name="connsiteX92" fmla="*/ 1160709 w 1321656"/>
              <a:gd name="connsiteY92" fmla="*/ 360137 h 1241753"/>
              <a:gd name="connsiteX93" fmla="*/ 1160709 w 1321656"/>
              <a:gd name="connsiteY93" fmla="*/ 322295 h 1241753"/>
              <a:gd name="connsiteX94" fmla="*/ 1178417 w 1321656"/>
              <a:gd name="connsiteY94" fmla="*/ 304694 h 1241753"/>
              <a:gd name="connsiteX95" fmla="*/ 1164473 w 1321656"/>
              <a:gd name="connsiteY95" fmla="*/ 35041 h 1241753"/>
              <a:gd name="connsiteX96" fmla="*/ 969544 w 1321656"/>
              <a:gd name="connsiteY96" fmla="*/ 87500 h 1241753"/>
              <a:gd name="connsiteX97" fmla="*/ 1011378 w 1321656"/>
              <a:gd name="connsiteY97" fmla="*/ 114174 h 1241753"/>
              <a:gd name="connsiteX98" fmla="*/ 1024730 w 1321656"/>
              <a:gd name="connsiteY98" fmla="*/ 134624 h 1241753"/>
              <a:gd name="connsiteX99" fmla="*/ 1019389 w 1321656"/>
              <a:gd name="connsiteY99" fmla="*/ 157742 h 1241753"/>
              <a:gd name="connsiteX100" fmla="*/ 787077 w 1321656"/>
              <a:gd name="connsiteY100" fmla="*/ 452046 h 1241753"/>
              <a:gd name="connsiteX101" fmla="*/ 726552 w 1321656"/>
              <a:gd name="connsiteY101" fmla="*/ 461827 h 1241753"/>
              <a:gd name="connsiteX102" fmla="*/ 539634 w 1321656"/>
              <a:gd name="connsiteY102" fmla="*/ 341793 h 1241753"/>
              <a:gd name="connsiteX103" fmla="*/ 502250 w 1321656"/>
              <a:gd name="connsiteY103" fmla="*/ 333791 h 1241753"/>
              <a:gd name="connsiteX104" fmla="*/ 438164 w 1321656"/>
              <a:gd name="connsiteY104" fmla="*/ 363133 h 1241753"/>
              <a:gd name="connsiteX105" fmla="*/ 161348 w 1321656"/>
              <a:gd name="connsiteY105" fmla="*/ 688557 h 1241753"/>
              <a:gd name="connsiteX106" fmla="*/ 163128 w 1321656"/>
              <a:gd name="connsiteY106" fmla="*/ 707229 h 1241753"/>
              <a:gd name="connsiteX107" fmla="*/ 221874 w 1321656"/>
              <a:gd name="connsiteY107" fmla="*/ 757020 h 1241753"/>
              <a:gd name="connsiteX108" fmla="*/ 231665 w 1321656"/>
              <a:gd name="connsiteY108" fmla="*/ 759688 h 1241753"/>
              <a:gd name="connsiteX109" fmla="*/ 239676 w 1321656"/>
              <a:gd name="connsiteY109" fmla="*/ 755242 h 1241753"/>
              <a:gd name="connsiteX110" fmla="*/ 480888 w 1321656"/>
              <a:gd name="connsiteY110" fmla="*/ 473386 h 1241753"/>
              <a:gd name="connsiteX111" fmla="*/ 539634 w 1321656"/>
              <a:gd name="connsiteY111" fmla="*/ 464494 h 1241753"/>
              <a:gd name="connsiteX112" fmla="*/ 728332 w 1321656"/>
              <a:gd name="connsiteY112" fmla="*/ 585417 h 1241753"/>
              <a:gd name="connsiteX113" fmla="*/ 831581 w 1321656"/>
              <a:gd name="connsiteY113" fmla="*/ 564078 h 1241753"/>
              <a:gd name="connsiteX114" fmla="*/ 832472 w 1321656"/>
              <a:gd name="connsiteY114" fmla="*/ 562299 h 1241753"/>
              <a:gd name="connsiteX115" fmla="*/ 1111958 w 1321656"/>
              <a:gd name="connsiteY115" fmla="*/ 207533 h 1241753"/>
              <a:gd name="connsiteX116" fmla="*/ 1150232 w 1321656"/>
              <a:gd name="connsiteY116" fmla="*/ 201309 h 1241753"/>
              <a:gd name="connsiteX117" fmla="*/ 1201856 w 1321656"/>
              <a:gd name="connsiteY117" fmla="*/ 233318 h 1241753"/>
              <a:gd name="connsiteX118" fmla="*/ 1157352 w 1321656"/>
              <a:gd name="connsiteY118" fmla="*/ 1254 h 1241753"/>
              <a:gd name="connsiteX119" fmla="*/ 1183165 w 1321656"/>
              <a:gd name="connsiteY119" fmla="*/ 4810 h 1241753"/>
              <a:gd name="connsiteX120" fmla="*/ 1198296 w 1321656"/>
              <a:gd name="connsiteY120" fmla="*/ 26149 h 1241753"/>
              <a:gd name="connsiteX121" fmla="*/ 1235680 w 1321656"/>
              <a:gd name="connsiteY121" fmla="*/ 231540 h 1241753"/>
              <a:gd name="connsiteX122" fmla="*/ 1223218 w 1321656"/>
              <a:gd name="connsiteY122" fmla="*/ 264438 h 1241753"/>
              <a:gd name="connsiteX123" fmla="*/ 1186725 w 1321656"/>
              <a:gd name="connsiteY123" fmla="*/ 265327 h 1241753"/>
              <a:gd name="connsiteX124" fmla="*/ 1135990 w 1321656"/>
              <a:gd name="connsiteY124" fmla="*/ 233318 h 1241753"/>
              <a:gd name="connsiteX125" fmla="*/ 858284 w 1321656"/>
              <a:gd name="connsiteY125" fmla="*/ 584528 h 1241753"/>
              <a:gd name="connsiteX126" fmla="*/ 711420 w 1321656"/>
              <a:gd name="connsiteY126" fmla="*/ 616537 h 1241753"/>
              <a:gd name="connsiteX127" fmla="*/ 709640 w 1321656"/>
              <a:gd name="connsiteY127" fmla="*/ 615647 h 1241753"/>
              <a:gd name="connsiteX128" fmla="*/ 520942 w 1321656"/>
              <a:gd name="connsiteY128" fmla="*/ 493836 h 1241753"/>
              <a:gd name="connsiteX129" fmla="*/ 506701 w 1321656"/>
              <a:gd name="connsiteY129" fmla="*/ 495614 h 1241753"/>
              <a:gd name="connsiteX130" fmla="*/ 266378 w 1321656"/>
              <a:gd name="connsiteY130" fmla="*/ 778360 h 1241753"/>
              <a:gd name="connsiteX131" fmla="*/ 234335 w 1321656"/>
              <a:gd name="connsiteY131" fmla="*/ 794364 h 1241753"/>
              <a:gd name="connsiteX132" fmla="*/ 230775 w 1321656"/>
              <a:gd name="connsiteY132" fmla="*/ 794364 h 1241753"/>
              <a:gd name="connsiteX133" fmla="*/ 200512 w 1321656"/>
              <a:gd name="connsiteY133" fmla="*/ 783694 h 1241753"/>
              <a:gd name="connsiteX134" fmla="*/ 139986 w 1321656"/>
              <a:gd name="connsiteY134" fmla="*/ 733014 h 1241753"/>
              <a:gd name="connsiteX135" fmla="*/ 134646 w 1321656"/>
              <a:gd name="connsiteY135" fmla="*/ 666328 h 1241753"/>
              <a:gd name="connsiteX136" fmla="*/ 411462 w 1321656"/>
              <a:gd name="connsiteY136" fmla="*/ 341793 h 1241753"/>
              <a:gd name="connsiteX137" fmla="*/ 556545 w 1321656"/>
              <a:gd name="connsiteY137" fmla="*/ 311562 h 1241753"/>
              <a:gd name="connsiteX138" fmla="*/ 558326 w 1321656"/>
              <a:gd name="connsiteY138" fmla="*/ 312452 h 1241753"/>
              <a:gd name="connsiteX139" fmla="*/ 745243 w 1321656"/>
              <a:gd name="connsiteY139" fmla="*/ 433374 h 1241753"/>
              <a:gd name="connsiteX140" fmla="*/ 759485 w 1321656"/>
              <a:gd name="connsiteY140" fmla="*/ 429818 h 1241753"/>
              <a:gd name="connsiteX141" fmla="*/ 989126 w 1321656"/>
              <a:gd name="connsiteY141" fmla="*/ 140848 h 1241753"/>
              <a:gd name="connsiteX142" fmla="*/ 947292 w 1321656"/>
              <a:gd name="connsiteY142" fmla="*/ 115063 h 1241753"/>
              <a:gd name="connsiteX143" fmla="*/ 932161 w 1321656"/>
              <a:gd name="connsiteY143" fmla="*/ 82165 h 1241753"/>
              <a:gd name="connsiteX144" fmla="*/ 955303 w 1321656"/>
              <a:gd name="connsiteY144" fmla="*/ 55491 h 124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321656" h="1241753">
                <a:moveTo>
                  <a:pt x="152875" y="857498"/>
                </a:moveTo>
                <a:cubicBezTo>
                  <a:pt x="147542" y="857498"/>
                  <a:pt x="143987" y="861945"/>
                  <a:pt x="143987" y="866392"/>
                </a:cubicBezTo>
                <a:lnTo>
                  <a:pt x="143987" y="1198168"/>
                </a:lnTo>
                <a:cubicBezTo>
                  <a:pt x="143987" y="1203505"/>
                  <a:pt x="147542" y="1207063"/>
                  <a:pt x="152875" y="1207063"/>
                </a:cubicBezTo>
                <a:lnTo>
                  <a:pt x="357300" y="1207063"/>
                </a:lnTo>
                <a:cubicBezTo>
                  <a:pt x="362633" y="1207063"/>
                  <a:pt x="367077" y="1203505"/>
                  <a:pt x="367077" y="1198168"/>
                </a:cubicBezTo>
                <a:lnTo>
                  <a:pt x="367077" y="866392"/>
                </a:lnTo>
                <a:cubicBezTo>
                  <a:pt x="367077" y="861945"/>
                  <a:pt x="362633" y="857498"/>
                  <a:pt x="357300" y="857498"/>
                </a:cubicBezTo>
                <a:close/>
                <a:moveTo>
                  <a:pt x="91773" y="728536"/>
                </a:moveTo>
                <a:cubicBezTo>
                  <a:pt x="101735" y="728536"/>
                  <a:pt x="109886" y="735782"/>
                  <a:pt x="109886" y="745744"/>
                </a:cubicBezTo>
                <a:lnTo>
                  <a:pt x="109886" y="762951"/>
                </a:lnTo>
                <a:lnTo>
                  <a:pt x="127094" y="762951"/>
                </a:lnTo>
                <a:cubicBezTo>
                  <a:pt x="137056" y="762951"/>
                  <a:pt x="144301" y="771102"/>
                  <a:pt x="144301" y="781064"/>
                </a:cubicBezTo>
                <a:cubicBezTo>
                  <a:pt x="144301" y="790121"/>
                  <a:pt x="137056" y="798272"/>
                  <a:pt x="127094" y="798272"/>
                </a:cubicBezTo>
                <a:lnTo>
                  <a:pt x="109886" y="798272"/>
                </a:lnTo>
                <a:lnTo>
                  <a:pt x="109886" y="816385"/>
                </a:lnTo>
                <a:cubicBezTo>
                  <a:pt x="109886" y="825442"/>
                  <a:pt x="101735" y="833593"/>
                  <a:pt x="91773" y="833593"/>
                </a:cubicBezTo>
                <a:cubicBezTo>
                  <a:pt x="82717" y="833593"/>
                  <a:pt x="74566" y="825442"/>
                  <a:pt x="74566" y="816385"/>
                </a:cubicBezTo>
                <a:lnTo>
                  <a:pt x="74566" y="798272"/>
                </a:lnTo>
                <a:lnTo>
                  <a:pt x="57358" y="798272"/>
                </a:lnTo>
                <a:cubicBezTo>
                  <a:pt x="48302" y="798272"/>
                  <a:pt x="39245" y="790121"/>
                  <a:pt x="39245" y="781064"/>
                </a:cubicBezTo>
                <a:cubicBezTo>
                  <a:pt x="39245" y="771102"/>
                  <a:pt x="48302" y="762951"/>
                  <a:pt x="57358" y="762951"/>
                </a:cubicBezTo>
                <a:lnTo>
                  <a:pt x="74566" y="762951"/>
                </a:lnTo>
                <a:lnTo>
                  <a:pt x="74566" y="745744"/>
                </a:lnTo>
                <a:cubicBezTo>
                  <a:pt x="74566" y="735782"/>
                  <a:pt x="82717" y="728536"/>
                  <a:pt x="91773" y="728536"/>
                </a:cubicBezTo>
                <a:close/>
                <a:moveTo>
                  <a:pt x="562615" y="710734"/>
                </a:moveTo>
                <a:cubicBezTo>
                  <a:pt x="554616" y="710734"/>
                  <a:pt x="548394" y="716960"/>
                  <a:pt x="548394" y="724076"/>
                </a:cubicBezTo>
                <a:lnTo>
                  <a:pt x="548394" y="1193721"/>
                </a:lnTo>
                <a:cubicBezTo>
                  <a:pt x="548394" y="1200837"/>
                  <a:pt x="554616" y="1207063"/>
                  <a:pt x="562615" y="1207063"/>
                </a:cubicBezTo>
                <a:lnTo>
                  <a:pt x="757264" y="1207063"/>
                </a:lnTo>
                <a:cubicBezTo>
                  <a:pt x="765263" y="1207063"/>
                  <a:pt x="771485" y="1200837"/>
                  <a:pt x="771485" y="1193721"/>
                </a:cubicBezTo>
                <a:lnTo>
                  <a:pt x="771485" y="724076"/>
                </a:lnTo>
                <a:cubicBezTo>
                  <a:pt x="771485" y="716960"/>
                  <a:pt x="765263" y="710734"/>
                  <a:pt x="757264" y="710734"/>
                </a:cubicBezTo>
                <a:close/>
                <a:moveTo>
                  <a:pt x="971466" y="563969"/>
                </a:moveTo>
                <a:cubicBezTo>
                  <a:pt x="960800" y="563969"/>
                  <a:pt x="952801" y="571085"/>
                  <a:pt x="952801" y="580870"/>
                </a:cubicBezTo>
                <a:lnTo>
                  <a:pt x="952801" y="1189273"/>
                </a:lnTo>
                <a:cubicBezTo>
                  <a:pt x="952801" y="1199947"/>
                  <a:pt x="960800" y="1207063"/>
                  <a:pt x="971466" y="1207063"/>
                </a:cubicBezTo>
                <a:lnTo>
                  <a:pt x="1157227" y="1207063"/>
                </a:lnTo>
                <a:cubicBezTo>
                  <a:pt x="1167892" y="1207063"/>
                  <a:pt x="1175892" y="1199947"/>
                  <a:pt x="1175892" y="1189273"/>
                </a:cubicBezTo>
                <a:lnTo>
                  <a:pt x="1175892" y="580870"/>
                </a:lnTo>
                <a:cubicBezTo>
                  <a:pt x="1175892" y="571085"/>
                  <a:pt x="1167892" y="563969"/>
                  <a:pt x="1157227" y="563969"/>
                </a:cubicBezTo>
                <a:close/>
                <a:moveTo>
                  <a:pt x="971466" y="528390"/>
                </a:moveTo>
                <a:lnTo>
                  <a:pt x="1157227" y="528390"/>
                </a:lnTo>
                <a:cubicBezTo>
                  <a:pt x="1186558" y="528390"/>
                  <a:pt x="1210555" y="552406"/>
                  <a:pt x="1210555" y="580870"/>
                </a:cubicBezTo>
                <a:lnTo>
                  <a:pt x="1210555" y="1189273"/>
                </a:lnTo>
                <a:cubicBezTo>
                  <a:pt x="1210555" y="1195500"/>
                  <a:pt x="1208778" y="1201726"/>
                  <a:pt x="1207000" y="1207063"/>
                </a:cubicBezTo>
                <a:lnTo>
                  <a:pt x="1303880" y="1207063"/>
                </a:lnTo>
                <a:cubicBezTo>
                  <a:pt x="1312768" y="1207063"/>
                  <a:pt x="1321656" y="1215068"/>
                  <a:pt x="1321656" y="1224853"/>
                </a:cubicBezTo>
                <a:cubicBezTo>
                  <a:pt x="1321656" y="1234637"/>
                  <a:pt x="1312768" y="1241753"/>
                  <a:pt x="1303880" y="1241753"/>
                </a:cubicBezTo>
                <a:lnTo>
                  <a:pt x="1157227" y="1241753"/>
                </a:lnTo>
                <a:lnTo>
                  <a:pt x="971466" y="1241753"/>
                </a:lnTo>
                <a:lnTo>
                  <a:pt x="757264" y="1241753"/>
                </a:lnTo>
                <a:lnTo>
                  <a:pt x="562615" y="1241753"/>
                </a:lnTo>
                <a:lnTo>
                  <a:pt x="357300" y="1241753"/>
                </a:lnTo>
                <a:lnTo>
                  <a:pt x="152875" y="1241753"/>
                </a:lnTo>
                <a:lnTo>
                  <a:pt x="16887" y="1241753"/>
                </a:lnTo>
                <a:cubicBezTo>
                  <a:pt x="7110" y="1241753"/>
                  <a:pt x="0" y="1234637"/>
                  <a:pt x="0" y="1224853"/>
                </a:cubicBezTo>
                <a:cubicBezTo>
                  <a:pt x="0" y="1215068"/>
                  <a:pt x="7110" y="1207063"/>
                  <a:pt x="16887" y="1207063"/>
                </a:cubicBezTo>
                <a:lnTo>
                  <a:pt x="111101" y="1207063"/>
                </a:lnTo>
                <a:cubicBezTo>
                  <a:pt x="109323" y="1204395"/>
                  <a:pt x="108434" y="1200837"/>
                  <a:pt x="108434" y="1198168"/>
                </a:cubicBezTo>
                <a:lnTo>
                  <a:pt x="108434" y="866392"/>
                </a:lnTo>
                <a:cubicBezTo>
                  <a:pt x="108434" y="843266"/>
                  <a:pt x="128877" y="823697"/>
                  <a:pt x="152875" y="823697"/>
                </a:cubicBezTo>
                <a:lnTo>
                  <a:pt x="357300" y="823697"/>
                </a:lnTo>
                <a:cubicBezTo>
                  <a:pt x="381298" y="823697"/>
                  <a:pt x="400852" y="843266"/>
                  <a:pt x="400852" y="866392"/>
                </a:cubicBezTo>
                <a:lnTo>
                  <a:pt x="400852" y="1198168"/>
                </a:lnTo>
                <a:cubicBezTo>
                  <a:pt x="400852" y="1200837"/>
                  <a:pt x="400852" y="1204395"/>
                  <a:pt x="400852" y="1207063"/>
                </a:cubicBezTo>
                <a:lnTo>
                  <a:pt x="516397" y="1207063"/>
                </a:lnTo>
                <a:cubicBezTo>
                  <a:pt x="514619" y="1202616"/>
                  <a:pt x="513731" y="1198168"/>
                  <a:pt x="513731" y="1193721"/>
                </a:cubicBezTo>
                <a:lnTo>
                  <a:pt x="513731" y="724076"/>
                </a:lnTo>
                <a:cubicBezTo>
                  <a:pt x="513731" y="697391"/>
                  <a:pt x="535951" y="676044"/>
                  <a:pt x="562615" y="676044"/>
                </a:cubicBezTo>
                <a:lnTo>
                  <a:pt x="757264" y="676044"/>
                </a:lnTo>
                <a:cubicBezTo>
                  <a:pt x="783928" y="676044"/>
                  <a:pt x="806148" y="697391"/>
                  <a:pt x="806148" y="724076"/>
                </a:cubicBezTo>
                <a:lnTo>
                  <a:pt x="806148" y="1193721"/>
                </a:lnTo>
                <a:cubicBezTo>
                  <a:pt x="806148" y="1198168"/>
                  <a:pt x="804370" y="1202616"/>
                  <a:pt x="803482" y="1207063"/>
                </a:cubicBezTo>
                <a:lnTo>
                  <a:pt x="921693" y="1207063"/>
                </a:lnTo>
                <a:cubicBezTo>
                  <a:pt x="919915" y="1201726"/>
                  <a:pt x="918138" y="1195500"/>
                  <a:pt x="918138" y="1189273"/>
                </a:cubicBezTo>
                <a:lnTo>
                  <a:pt x="918138" y="580870"/>
                </a:lnTo>
                <a:cubicBezTo>
                  <a:pt x="918138" y="552406"/>
                  <a:pt x="941247" y="528390"/>
                  <a:pt x="971466" y="528390"/>
                </a:cubicBezTo>
                <a:close/>
                <a:moveTo>
                  <a:pt x="1178417" y="304694"/>
                </a:moveTo>
                <a:cubicBezTo>
                  <a:pt x="1187271" y="304694"/>
                  <a:pt x="1195239" y="311734"/>
                  <a:pt x="1195239" y="322295"/>
                </a:cubicBezTo>
                <a:lnTo>
                  <a:pt x="1195239" y="360137"/>
                </a:lnTo>
                <a:lnTo>
                  <a:pt x="1233312" y="360137"/>
                </a:lnTo>
                <a:cubicBezTo>
                  <a:pt x="1243051" y="360137"/>
                  <a:pt x="1251020" y="367177"/>
                  <a:pt x="1251020" y="375977"/>
                </a:cubicBezTo>
                <a:cubicBezTo>
                  <a:pt x="1251020" y="386538"/>
                  <a:pt x="1243051" y="393578"/>
                  <a:pt x="1233312" y="393578"/>
                </a:cubicBezTo>
                <a:lnTo>
                  <a:pt x="1195239" y="393578"/>
                </a:lnTo>
                <a:lnTo>
                  <a:pt x="1195239" y="431419"/>
                </a:lnTo>
                <a:cubicBezTo>
                  <a:pt x="1195239" y="440220"/>
                  <a:pt x="1187271" y="449020"/>
                  <a:pt x="1178417" y="449020"/>
                </a:cubicBezTo>
                <a:cubicBezTo>
                  <a:pt x="1168677" y="449020"/>
                  <a:pt x="1160709" y="440220"/>
                  <a:pt x="1160709" y="431419"/>
                </a:cubicBezTo>
                <a:lnTo>
                  <a:pt x="1160709" y="393578"/>
                </a:lnTo>
                <a:lnTo>
                  <a:pt x="1123522" y="393578"/>
                </a:lnTo>
                <a:cubicBezTo>
                  <a:pt x="1113782" y="393578"/>
                  <a:pt x="1106699" y="386538"/>
                  <a:pt x="1106699" y="375977"/>
                </a:cubicBezTo>
                <a:cubicBezTo>
                  <a:pt x="1106699" y="367177"/>
                  <a:pt x="1113782" y="360137"/>
                  <a:pt x="1123522" y="360137"/>
                </a:cubicBezTo>
                <a:lnTo>
                  <a:pt x="1160709" y="360137"/>
                </a:lnTo>
                <a:lnTo>
                  <a:pt x="1160709" y="322295"/>
                </a:lnTo>
                <a:cubicBezTo>
                  <a:pt x="1160709" y="311734"/>
                  <a:pt x="1168677" y="304694"/>
                  <a:pt x="1178417" y="304694"/>
                </a:cubicBezTo>
                <a:close/>
                <a:moveTo>
                  <a:pt x="1164473" y="35041"/>
                </a:moveTo>
                <a:lnTo>
                  <a:pt x="969544" y="87500"/>
                </a:lnTo>
                <a:lnTo>
                  <a:pt x="1011378" y="114174"/>
                </a:lnTo>
                <a:cubicBezTo>
                  <a:pt x="1018499" y="119509"/>
                  <a:pt x="1023840" y="126622"/>
                  <a:pt x="1024730" y="134624"/>
                </a:cubicBezTo>
                <a:cubicBezTo>
                  <a:pt x="1026510" y="143516"/>
                  <a:pt x="1023840" y="151518"/>
                  <a:pt x="1019389" y="157742"/>
                </a:cubicBezTo>
                <a:lnTo>
                  <a:pt x="787077" y="452046"/>
                </a:lnTo>
                <a:cubicBezTo>
                  <a:pt x="772836" y="470718"/>
                  <a:pt x="747023" y="474275"/>
                  <a:pt x="726552" y="461827"/>
                </a:cubicBezTo>
                <a:lnTo>
                  <a:pt x="539634" y="341793"/>
                </a:lnTo>
                <a:cubicBezTo>
                  <a:pt x="528063" y="335569"/>
                  <a:pt x="515602" y="333791"/>
                  <a:pt x="502250" y="333791"/>
                </a:cubicBezTo>
                <a:cubicBezTo>
                  <a:pt x="478218" y="333791"/>
                  <a:pt x="455076" y="343571"/>
                  <a:pt x="438164" y="363133"/>
                </a:cubicBezTo>
                <a:lnTo>
                  <a:pt x="161348" y="688557"/>
                </a:lnTo>
                <a:cubicBezTo>
                  <a:pt x="156898" y="693892"/>
                  <a:pt x="157788" y="701894"/>
                  <a:pt x="163128" y="707229"/>
                </a:cubicBezTo>
                <a:lnTo>
                  <a:pt x="221874" y="757020"/>
                </a:lnTo>
                <a:cubicBezTo>
                  <a:pt x="225434" y="759688"/>
                  <a:pt x="228104" y="759688"/>
                  <a:pt x="231665" y="759688"/>
                </a:cubicBezTo>
                <a:cubicBezTo>
                  <a:pt x="235225" y="759688"/>
                  <a:pt x="237895" y="758799"/>
                  <a:pt x="239676" y="755242"/>
                </a:cubicBezTo>
                <a:lnTo>
                  <a:pt x="480888" y="473386"/>
                </a:lnTo>
                <a:cubicBezTo>
                  <a:pt x="495130" y="456492"/>
                  <a:pt x="520942" y="452935"/>
                  <a:pt x="539634" y="464494"/>
                </a:cubicBezTo>
                <a:lnTo>
                  <a:pt x="728332" y="585417"/>
                </a:lnTo>
                <a:cubicBezTo>
                  <a:pt x="763045" y="603200"/>
                  <a:pt x="805769" y="594308"/>
                  <a:pt x="831581" y="564078"/>
                </a:cubicBezTo>
                <a:lnTo>
                  <a:pt x="832472" y="562299"/>
                </a:lnTo>
                <a:lnTo>
                  <a:pt x="1111958" y="207533"/>
                </a:lnTo>
                <a:cubicBezTo>
                  <a:pt x="1120859" y="196864"/>
                  <a:pt x="1137770" y="193307"/>
                  <a:pt x="1150232" y="201309"/>
                </a:cubicBezTo>
                <a:lnTo>
                  <a:pt x="1201856" y="233318"/>
                </a:lnTo>
                <a:close/>
                <a:moveTo>
                  <a:pt x="1157352" y="1254"/>
                </a:moveTo>
                <a:cubicBezTo>
                  <a:pt x="1166253" y="-1414"/>
                  <a:pt x="1175154" y="364"/>
                  <a:pt x="1183165" y="4810"/>
                </a:cubicBezTo>
                <a:cubicBezTo>
                  <a:pt x="1191175" y="9256"/>
                  <a:pt x="1195626" y="18147"/>
                  <a:pt x="1198296" y="26149"/>
                </a:cubicBezTo>
                <a:lnTo>
                  <a:pt x="1235680" y="231540"/>
                </a:lnTo>
                <a:cubicBezTo>
                  <a:pt x="1239240" y="244877"/>
                  <a:pt x="1233899" y="257325"/>
                  <a:pt x="1223218" y="264438"/>
                </a:cubicBezTo>
                <a:cubicBezTo>
                  <a:pt x="1211647" y="271551"/>
                  <a:pt x="1198296" y="271551"/>
                  <a:pt x="1186725" y="265327"/>
                </a:cubicBezTo>
                <a:lnTo>
                  <a:pt x="1135990" y="233318"/>
                </a:lnTo>
                <a:lnTo>
                  <a:pt x="858284" y="584528"/>
                </a:lnTo>
                <a:cubicBezTo>
                  <a:pt x="821790" y="628095"/>
                  <a:pt x="762155" y="641432"/>
                  <a:pt x="711420" y="616537"/>
                </a:cubicBezTo>
                <a:lnTo>
                  <a:pt x="709640" y="615647"/>
                </a:lnTo>
                <a:lnTo>
                  <a:pt x="520942" y="493836"/>
                </a:lnTo>
                <a:cubicBezTo>
                  <a:pt x="516492" y="490279"/>
                  <a:pt x="510261" y="491168"/>
                  <a:pt x="506701" y="495614"/>
                </a:cubicBezTo>
                <a:lnTo>
                  <a:pt x="266378" y="778360"/>
                </a:lnTo>
                <a:cubicBezTo>
                  <a:pt x="258367" y="787251"/>
                  <a:pt x="246796" y="793475"/>
                  <a:pt x="234335" y="794364"/>
                </a:cubicBezTo>
                <a:cubicBezTo>
                  <a:pt x="232555" y="794364"/>
                  <a:pt x="231665" y="794364"/>
                  <a:pt x="230775" y="794364"/>
                </a:cubicBezTo>
                <a:cubicBezTo>
                  <a:pt x="219204" y="794364"/>
                  <a:pt x="208523" y="789918"/>
                  <a:pt x="200512" y="783694"/>
                </a:cubicBezTo>
                <a:lnTo>
                  <a:pt x="139986" y="733014"/>
                </a:lnTo>
                <a:cubicBezTo>
                  <a:pt x="120404" y="716120"/>
                  <a:pt x="117734" y="685889"/>
                  <a:pt x="134646" y="666328"/>
                </a:cubicBezTo>
                <a:lnTo>
                  <a:pt x="411462" y="341793"/>
                </a:lnTo>
                <a:cubicBezTo>
                  <a:pt x="447065" y="298225"/>
                  <a:pt x="507591" y="286667"/>
                  <a:pt x="556545" y="311562"/>
                </a:cubicBezTo>
                <a:lnTo>
                  <a:pt x="558326" y="312452"/>
                </a:lnTo>
                <a:lnTo>
                  <a:pt x="745243" y="433374"/>
                </a:lnTo>
                <a:cubicBezTo>
                  <a:pt x="749694" y="436042"/>
                  <a:pt x="756814" y="435153"/>
                  <a:pt x="759485" y="429818"/>
                </a:cubicBezTo>
                <a:lnTo>
                  <a:pt x="989126" y="140848"/>
                </a:lnTo>
                <a:lnTo>
                  <a:pt x="947292" y="115063"/>
                </a:lnTo>
                <a:cubicBezTo>
                  <a:pt x="935721" y="107950"/>
                  <a:pt x="930381" y="95502"/>
                  <a:pt x="932161" y="82165"/>
                </a:cubicBezTo>
                <a:cubicBezTo>
                  <a:pt x="933941" y="69717"/>
                  <a:pt x="943732" y="59047"/>
                  <a:pt x="955303" y="554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9" name="Freeform 86">
            <a:extLst>
              <a:ext uri="{FF2B5EF4-FFF2-40B4-BE49-F238E27FC236}">
                <a16:creationId xmlns:a16="http://schemas.microsoft.com/office/drawing/2014/main" id="{C608CDC4-F552-47A3-9135-EC8583DB8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764" y="8257071"/>
            <a:ext cx="10066247" cy="2189850"/>
          </a:xfrm>
          <a:custGeom>
            <a:avLst/>
            <a:gdLst>
              <a:gd name="T0" fmla="*/ 11309 w 11310"/>
              <a:gd name="T1" fmla="*/ 1230 h 2461"/>
              <a:gd name="T2" fmla="*/ 10348 w 11310"/>
              <a:gd name="T3" fmla="*/ 675 h 2461"/>
              <a:gd name="T4" fmla="*/ 10348 w 11310"/>
              <a:gd name="T5" fmla="*/ 162 h 2461"/>
              <a:gd name="T6" fmla="*/ 10348 w 11310"/>
              <a:gd name="T7" fmla="*/ 162 h 2461"/>
              <a:gd name="T8" fmla="*/ 10186 w 11310"/>
              <a:gd name="T9" fmla="*/ 0 h 2461"/>
              <a:gd name="T10" fmla="*/ 163 w 11310"/>
              <a:gd name="T11" fmla="*/ 0 h 2461"/>
              <a:gd name="T12" fmla="*/ 163 w 11310"/>
              <a:gd name="T13" fmla="*/ 0 h 2461"/>
              <a:gd name="T14" fmla="*/ 0 w 11310"/>
              <a:gd name="T15" fmla="*/ 162 h 2461"/>
              <a:gd name="T16" fmla="*/ 0 w 11310"/>
              <a:gd name="T17" fmla="*/ 2298 h 2461"/>
              <a:gd name="T18" fmla="*/ 0 w 11310"/>
              <a:gd name="T19" fmla="*/ 2298 h 2461"/>
              <a:gd name="T20" fmla="*/ 163 w 11310"/>
              <a:gd name="T21" fmla="*/ 2460 h 2461"/>
              <a:gd name="T22" fmla="*/ 10186 w 11310"/>
              <a:gd name="T23" fmla="*/ 2460 h 2461"/>
              <a:gd name="T24" fmla="*/ 10186 w 11310"/>
              <a:gd name="T25" fmla="*/ 2460 h 2461"/>
              <a:gd name="T26" fmla="*/ 10348 w 11310"/>
              <a:gd name="T27" fmla="*/ 2298 h 2461"/>
              <a:gd name="T28" fmla="*/ 10348 w 11310"/>
              <a:gd name="T29" fmla="*/ 1785 h 2461"/>
              <a:gd name="T30" fmla="*/ 11309 w 11310"/>
              <a:gd name="T31" fmla="*/ 123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10" h="2461">
                <a:moveTo>
                  <a:pt x="11309" y="1230"/>
                </a:moveTo>
                <a:lnTo>
                  <a:pt x="10348" y="675"/>
                </a:lnTo>
                <a:lnTo>
                  <a:pt x="10348" y="162"/>
                </a:lnTo>
                <a:lnTo>
                  <a:pt x="10348" y="162"/>
                </a:lnTo>
                <a:cubicBezTo>
                  <a:pt x="10348" y="73"/>
                  <a:pt x="10276" y="0"/>
                  <a:pt x="10186" y="0"/>
                </a:cubicBezTo>
                <a:lnTo>
                  <a:pt x="163" y="0"/>
                </a:lnTo>
                <a:lnTo>
                  <a:pt x="163" y="0"/>
                </a:lnTo>
                <a:cubicBezTo>
                  <a:pt x="74" y="0"/>
                  <a:pt x="0" y="73"/>
                  <a:pt x="0" y="162"/>
                </a:cubicBezTo>
                <a:lnTo>
                  <a:pt x="0" y="2298"/>
                </a:lnTo>
                <a:lnTo>
                  <a:pt x="0" y="2298"/>
                </a:lnTo>
                <a:cubicBezTo>
                  <a:pt x="0" y="2387"/>
                  <a:pt x="74" y="2460"/>
                  <a:pt x="163" y="2460"/>
                </a:cubicBezTo>
                <a:lnTo>
                  <a:pt x="10186" y="2460"/>
                </a:lnTo>
                <a:lnTo>
                  <a:pt x="10186" y="2460"/>
                </a:lnTo>
                <a:cubicBezTo>
                  <a:pt x="10276" y="2460"/>
                  <a:pt x="10348" y="2387"/>
                  <a:pt x="10348" y="2298"/>
                </a:cubicBezTo>
                <a:lnTo>
                  <a:pt x="10348" y="1785"/>
                </a:lnTo>
                <a:lnTo>
                  <a:pt x="11309" y="12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34CB6C30-A3DB-455D-B3CD-D7DBCE671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172" y="8728006"/>
            <a:ext cx="1251011" cy="1247092"/>
          </a:xfrm>
          <a:custGeom>
            <a:avLst/>
            <a:gdLst>
              <a:gd name="connsiteX0" fmla="*/ 973900 w 1251011"/>
              <a:gd name="connsiteY0" fmla="*/ 1129878 h 1247092"/>
              <a:gd name="connsiteX1" fmla="*/ 925784 w 1251011"/>
              <a:gd name="connsiteY1" fmla="*/ 1177829 h 1247092"/>
              <a:gd name="connsiteX2" fmla="*/ 935585 w 1251011"/>
              <a:gd name="connsiteY2" fmla="*/ 1209797 h 1247092"/>
              <a:gd name="connsiteX3" fmla="*/ 940040 w 1251011"/>
              <a:gd name="connsiteY3" fmla="*/ 1211573 h 1247092"/>
              <a:gd name="connsiteX4" fmla="*/ 1015778 w 1251011"/>
              <a:gd name="connsiteY4" fmla="*/ 1210685 h 1247092"/>
              <a:gd name="connsiteX5" fmla="*/ 1019342 w 1251011"/>
              <a:gd name="connsiteY5" fmla="*/ 1209797 h 1247092"/>
              <a:gd name="connsiteX6" fmla="*/ 1019342 w 1251011"/>
              <a:gd name="connsiteY6" fmla="*/ 1207133 h 1247092"/>
              <a:gd name="connsiteX7" fmla="*/ 1019342 w 1251011"/>
              <a:gd name="connsiteY7" fmla="*/ 1206245 h 1247092"/>
              <a:gd name="connsiteX8" fmla="*/ 1019342 w 1251011"/>
              <a:gd name="connsiteY8" fmla="*/ 1205357 h 1247092"/>
              <a:gd name="connsiteX9" fmla="*/ 1021124 w 1251011"/>
              <a:gd name="connsiteY9" fmla="*/ 1173389 h 1247092"/>
              <a:gd name="connsiteX10" fmla="*/ 976573 w 1251011"/>
              <a:gd name="connsiteY10" fmla="*/ 1129878 h 1247092"/>
              <a:gd name="connsiteX11" fmla="*/ 973900 w 1251011"/>
              <a:gd name="connsiteY11" fmla="*/ 1129878 h 1247092"/>
              <a:gd name="connsiteX12" fmla="*/ 339484 w 1251011"/>
              <a:gd name="connsiteY12" fmla="*/ 1129878 h 1247092"/>
              <a:gd name="connsiteX13" fmla="*/ 296714 w 1251011"/>
              <a:gd name="connsiteY13" fmla="*/ 1172501 h 1247092"/>
              <a:gd name="connsiteX14" fmla="*/ 302060 w 1251011"/>
              <a:gd name="connsiteY14" fmla="*/ 1208909 h 1247092"/>
              <a:gd name="connsiteX15" fmla="*/ 306516 w 1251011"/>
              <a:gd name="connsiteY15" fmla="*/ 1212461 h 1247092"/>
              <a:gd name="connsiteX16" fmla="*/ 373343 w 1251011"/>
              <a:gd name="connsiteY16" fmla="*/ 1212461 h 1247092"/>
              <a:gd name="connsiteX17" fmla="*/ 376907 w 1251011"/>
              <a:gd name="connsiteY17" fmla="*/ 1209797 h 1247092"/>
              <a:gd name="connsiteX18" fmla="*/ 387600 w 1251011"/>
              <a:gd name="connsiteY18" fmla="*/ 1174277 h 1247092"/>
              <a:gd name="connsiteX19" fmla="*/ 343048 w 1251011"/>
              <a:gd name="connsiteY19" fmla="*/ 1129878 h 1247092"/>
              <a:gd name="connsiteX20" fmla="*/ 339484 w 1251011"/>
              <a:gd name="connsiteY20" fmla="*/ 1129878 h 1247092"/>
              <a:gd name="connsiteX21" fmla="*/ 1034314 w 1251011"/>
              <a:gd name="connsiteY21" fmla="*/ 772757 h 1247092"/>
              <a:gd name="connsiteX22" fmla="*/ 1055244 w 1251011"/>
              <a:gd name="connsiteY22" fmla="*/ 784332 h 1247092"/>
              <a:gd name="connsiteX23" fmla="*/ 1064838 w 1251011"/>
              <a:gd name="connsiteY23" fmla="*/ 857348 h 1247092"/>
              <a:gd name="connsiteX24" fmla="*/ 1048268 w 1251011"/>
              <a:gd name="connsiteY24" fmla="*/ 874267 h 1247092"/>
              <a:gd name="connsiteX25" fmla="*/ 1046523 w 1251011"/>
              <a:gd name="connsiteY25" fmla="*/ 873376 h 1247092"/>
              <a:gd name="connsiteX26" fmla="*/ 1030825 w 1251011"/>
              <a:gd name="connsiteY26" fmla="*/ 854677 h 1247092"/>
              <a:gd name="connsiteX27" fmla="*/ 1022976 w 1251011"/>
              <a:gd name="connsiteY27" fmla="*/ 794127 h 1247092"/>
              <a:gd name="connsiteX28" fmla="*/ 1034314 w 1251011"/>
              <a:gd name="connsiteY28" fmla="*/ 772757 h 1247092"/>
              <a:gd name="connsiteX29" fmla="*/ 40097 w 1251011"/>
              <a:gd name="connsiteY29" fmla="*/ 756037 h 1247092"/>
              <a:gd name="connsiteX30" fmla="*/ 35641 w 1251011"/>
              <a:gd name="connsiteY30" fmla="*/ 764916 h 1247092"/>
              <a:gd name="connsiteX31" fmla="*/ 35641 w 1251011"/>
              <a:gd name="connsiteY31" fmla="*/ 863483 h 1247092"/>
              <a:gd name="connsiteX32" fmla="*/ 53462 w 1251011"/>
              <a:gd name="connsiteY32" fmla="*/ 805764 h 1247092"/>
              <a:gd name="connsiteX33" fmla="*/ 40097 w 1251011"/>
              <a:gd name="connsiteY33" fmla="*/ 756037 h 1247092"/>
              <a:gd name="connsiteX34" fmla="*/ 284075 w 1251011"/>
              <a:gd name="connsiteY34" fmla="*/ 694631 h 1247092"/>
              <a:gd name="connsiteX35" fmla="*/ 309136 w 1251011"/>
              <a:gd name="connsiteY35" fmla="*/ 719260 h 1247092"/>
              <a:gd name="connsiteX36" fmla="*/ 284075 w 1251011"/>
              <a:gd name="connsiteY36" fmla="*/ 744768 h 1247092"/>
              <a:gd name="connsiteX37" fmla="*/ 259014 w 1251011"/>
              <a:gd name="connsiteY37" fmla="*/ 719260 h 1247092"/>
              <a:gd name="connsiteX38" fmla="*/ 284075 w 1251011"/>
              <a:gd name="connsiteY38" fmla="*/ 694631 h 1247092"/>
              <a:gd name="connsiteX39" fmla="*/ 733787 w 1251011"/>
              <a:gd name="connsiteY39" fmla="*/ 559048 h 1247092"/>
              <a:gd name="connsiteX40" fmla="*/ 1025916 w 1251011"/>
              <a:gd name="connsiteY40" fmla="*/ 714235 h 1247092"/>
              <a:gd name="connsiteX41" fmla="*/ 1020589 w 1251011"/>
              <a:gd name="connsiteY41" fmla="*/ 738178 h 1247092"/>
              <a:gd name="connsiteX42" fmla="*/ 1011710 w 1251011"/>
              <a:gd name="connsiteY42" fmla="*/ 740838 h 1247092"/>
              <a:gd name="connsiteX43" fmla="*/ 996615 w 1251011"/>
              <a:gd name="connsiteY43" fmla="*/ 732857 h 1247092"/>
              <a:gd name="connsiteX44" fmla="*/ 730235 w 1251011"/>
              <a:gd name="connsiteY44" fmla="*/ 592745 h 1247092"/>
              <a:gd name="connsiteX45" fmla="*/ 715140 w 1251011"/>
              <a:gd name="connsiteY45" fmla="*/ 574123 h 1247092"/>
              <a:gd name="connsiteX46" fmla="*/ 733787 w 1251011"/>
              <a:gd name="connsiteY46" fmla="*/ 559048 h 1247092"/>
              <a:gd name="connsiteX47" fmla="*/ 260182 w 1251011"/>
              <a:gd name="connsiteY47" fmla="*/ 480761 h 1247092"/>
              <a:gd name="connsiteX48" fmla="*/ 249489 w 1251011"/>
              <a:gd name="connsiteY48" fmla="*/ 483425 h 1247092"/>
              <a:gd name="connsiteX49" fmla="*/ 247707 w 1251011"/>
              <a:gd name="connsiteY49" fmla="*/ 494081 h 1247092"/>
              <a:gd name="connsiteX50" fmla="*/ 283349 w 1251011"/>
              <a:gd name="connsiteY50" fmla="*/ 593535 h 1247092"/>
              <a:gd name="connsiteX51" fmla="*/ 284240 w 1251011"/>
              <a:gd name="connsiteY51" fmla="*/ 602415 h 1247092"/>
              <a:gd name="connsiteX52" fmla="*/ 278893 w 1251011"/>
              <a:gd name="connsiteY52" fmla="*/ 617511 h 1247092"/>
              <a:gd name="connsiteX53" fmla="*/ 202265 w 1251011"/>
              <a:gd name="connsiteY53" fmla="*/ 717853 h 1247092"/>
              <a:gd name="connsiteX54" fmla="*/ 145238 w 1251011"/>
              <a:gd name="connsiteY54" fmla="*/ 752485 h 1247092"/>
              <a:gd name="connsiteX55" fmla="*/ 77520 w 1251011"/>
              <a:gd name="connsiteY55" fmla="*/ 752485 h 1247092"/>
              <a:gd name="connsiteX56" fmla="*/ 89103 w 1251011"/>
              <a:gd name="connsiteY56" fmla="*/ 805764 h 1247092"/>
              <a:gd name="connsiteX57" fmla="*/ 42770 w 1251011"/>
              <a:gd name="connsiteY57" fmla="*/ 906994 h 1247092"/>
              <a:gd name="connsiteX58" fmla="*/ 62372 w 1251011"/>
              <a:gd name="connsiteY58" fmla="*/ 938073 h 1247092"/>
              <a:gd name="connsiteX59" fmla="*/ 243252 w 1251011"/>
              <a:gd name="connsiteY59" fmla="*/ 1065943 h 1247092"/>
              <a:gd name="connsiteX60" fmla="*/ 290477 w 1251011"/>
              <a:gd name="connsiteY60" fmla="*/ 1127214 h 1247092"/>
              <a:gd name="connsiteX61" fmla="*/ 290477 w 1251011"/>
              <a:gd name="connsiteY61" fmla="*/ 1129878 h 1247092"/>
              <a:gd name="connsiteX62" fmla="*/ 314535 w 1251011"/>
              <a:gd name="connsiteY62" fmla="*/ 1105014 h 1247092"/>
              <a:gd name="connsiteX63" fmla="*/ 367106 w 1251011"/>
              <a:gd name="connsiteY63" fmla="*/ 1105014 h 1247092"/>
              <a:gd name="connsiteX64" fmla="*/ 403638 w 1251011"/>
              <a:gd name="connsiteY64" fmla="*/ 1141422 h 1247092"/>
              <a:gd name="connsiteX65" fmla="*/ 441953 w 1251011"/>
              <a:gd name="connsiteY65" fmla="*/ 1130766 h 1247092"/>
              <a:gd name="connsiteX66" fmla="*/ 605903 w 1251011"/>
              <a:gd name="connsiteY66" fmla="*/ 1144974 h 1247092"/>
              <a:gd name="connsiteX67" fmla="*/ 625506 w 1251011"/>
              <a:gd name="connsiteY67" fmla="*/ 1144086 h 1247092"/>
              <a:gd name="connsiteX68" fmla="*/ 855392 w 1251011"/>
              <a:gd name="connsiteY68" fmla="*/ 1104126 h 1247092"/>
              <a:gd name="connsiteX69" fmla="*/ 890142 w 1251011"/>
              <a:gd name="connsiteY69" fmla="*/ 1106790 h 1247092"/>
              <a:gd name="connsiteX70" fmla="*/ 911527 w 1251011"/>
              <a:gd name="connsiteY70" fmla="*/ 1132542 h 1247092"/>
              <a:gd name="connsiteX71" fmla="*/ 914200 w 1251011"/>
              <a:gd name="connsiteY71" fmla="*/ 1140534 h 1247092"/>
              <a:gd name="connsiteX72" fmla="*/ 948951 w 1251011"/>
              <a:gd name="connsiteY72" fmla="*/ 1105014 h 1247092"/>
              <a:gd name="connsiteX73" fmla="*/ 1002413 w 1251011"/>
              <a:gd name="connsiteY73" fmla="*/ 1105014 h 1247092"/>
              <a:gd name="connsiteX74" fmla="*/ 1022906 w 1251011"/>
              <a:gd name="connsiteY74" fmla="*/ 1127214 h 1247092"/>
              <a:gd name="connsiteX75" fmla="*/ 1026471 w 1251011"/>
              <a:gd name="connsiteY75" fmla="*/ 1039304 h 1247092"/>
              <a:gd name="connsiteX76" fmla="*/ 1045182 w 1251011"/>
              <a:gd name="connsiteY76" fmla="*/ 986913 h 1247092"/>
              <a:gd name="connsiteX77" fmla="*/ 1105772 w 1251011"/>
              <a:gd name="connsiteY77" fmla="*/ 824411 h 1247092"/>
              <a:gd name="connsiteX78" fmla="*/ 605903 w 1251011"/>
              <a:gd name="connsiteY78" fmla="*/ 503849 h 1247092"/>
              <a:gd name="connsiteX79" fmla="*/ 435715 w 1251011"/>
              <a:gd name="connsiteY79" fmla="*/ 530488 h 1247092"/>
              <a:gd name="connsiteX80" fmla="*/ 450863 w 1251011"/>
              <a:gd name="connsiteY80" fmla="*/ 544696 h 1247092"/>
              <a:gd name="connsiteX81" fmla="*/ 450863 w 1251011"/>
              <a:gd name="connsiteY81" fmla="*/ 569560 h 1247092"/>
              <a:gd name="connsiteX82" fmla="*/ 426805 w 1251011"/>
              <a:gd name="connsiteY82" fmla="*/ 569560 h 1247092"/>
              <a:gd name="connsiteX83" fmla="*/ 407202 w 1251011"/>
              <a:gd name="connsiteY83" fmla="*/ 551800 h 1247092"/>
              <a:gd name="connsiteX84" fmla="*/ 260182 w 1251011"/>
              <a:gd name="connsiteY84" fmla="*/ 480761 h 1247092"/>
              <a:gd name="connsiteX85" fmla="*/ 246482 w 1251011"/>
              <a:gd name="connsiteY85" fmla="*/ 447351 h 1247092"/>
              <a:gd name="connsiteX86" fmla="*/ 271765 w 1251011"/>
              <a:gd name="connsiteY86" fmla="*/ 447906 h 1247092"/>
              <a:gd name="connsiteX87" fmla="*/ 400965 w 1251011"/>
              <a:gd name="connsiteY87" fmla="*/ 506513 h 1247092"/>
              <a:gd name="connsiteX88" fmla="*/ 403638 w 1251011"/>
              <a:gd name="connsiteY88" fmla="*/ 504737 h 1247092"/>
              <a:gd name="connsiteX89" fmla="*/ 605903 w 1251011"/>
              <a:gd name="connsiteY89" fmla="*/ 470106 h 1247092"/>
              <a:gd name="connsiteX90" fmla="*/ 1137850 w 1251011"/>
              <a:gd name="connsiteY90" fmla="*/ 786228 h 1247092"/>
              <a:gd name="connsiteX91" fmla="*/ 1165472 w 1251011"/>
              <a:gd name="connsiteY91" fmla="*/ 814644 h 1247092"/>
              <a:gd name="connsiteX92" fmla="*/ 1177055 w 1251011"/>
              <a:gd name="connsiteY92" fmla="*/ 828851 h 1247092"/>
              <a:gd name="connsiteX93" fmla="*/ 1191312 w 1251011"/>
              <a:gd name="connsiteY93" fmla="*/ 814644 h 1247092"/>
              <a:gd name="connsiteX94" fmla="*/ 1234972 w 1251011"/>
              <a:gd name="connsiteY94" fmla="*/ 784452 h 1247092"/>
              <a:gd name="connsiteX95" fmla="*/ 1251011 w 1251011"/>
              <a:gd name="connsiteY95" fmla="*/ 801324 h 1247092"/>
              <a:gd name="connsiteX96" fmla="*/ 1234972 w 1251011"/>
              <a:gd name="connsiteY96" fmla="*/ 818195 h 1247092"/>
              <a:gd name="connsiteX97" fmla="*/ 1220716 w 1251011"/>
              <a:gd name="connsiteY97" fmla="*/ 833291 h 1247092"/>
              <a:gd name="connsiteX98" fmla="*/ 1177055 w 1251011"/>
              <a:gd name="connsiteY98" fmla="*/ 862595 h 1247092"/>
              <a:gd name="connsiteX99" fmla="*/ 1139632 w 1251011"/>
              <a:gd name="connsiteY99" fmla="*/ 840395 h 1247092"/>
              <a:gd name="connsiteX100" fmla="*/ 1071913 w 1251011"/>
              <a:gd name="connsiteY100" fmla="*/ 1008224 h 1247092"/>
              <a:gd name="connsiteX101" fmla="*/ 1060330 w 1251011"/>
              <a:gd name="connsiteY101" fmla="*/ 1038416 h 1247092"/>
              <a:gd name="connsiteX102" fmla="*/ 1060330 w 1251011"/>
              <a:gd name="connsiteY102" fmla="*/ 1039304 h 1247092"/>
              <a:gd name="connsiteX103" fmla="*/ 1060330 w 1251011"/>
              <a:gd name="connsiteY103" fmla="*/ 1040192 h 1247092"/>
              <a:gd name="connsiteX104" fmla="*/ 1056766 w 1251011"/>
              <a:gd name="connsiteY104" fmla="*/ 1162734 h 1247092"/>
              <a:gd name="connsiteX105" fmla="*/ 1054984 w 1251011"/>
              <a:gd name="connsiteY105" fmla="*/ 1174277 h 1247092"/>
              <a:gd name="connsiteX106" fmla="*/ 1054093 w 1251011"/>
              <a:gd name="connsiteY106" fmla="*/ 1206245 h 1247092"/>
              <a:gd name="connsiteX107" fmla="*/ 1044291 w 1251011"/>
              <a:gd name="connsiteY107" fmla="*/ 1232884 h 1247092"/>
              <a:gd name="connsiteX108" fmla="*/ 1016669 w 1251011"/>
              <a:gd name="connsiteY108" fmla="*/ 1245316 h 1247092"/>
              <a:gd name="connsiteX109" fmla="*/ 940040 w 1251011"/>
              <a:gd name="connsiteY109" fmla="*/ 1247092 h 1247092"/>
              <a:gd name="connsiteX110" fmla="*/ 902617 w 1251011"/>
              <a:gd name="connsiteY110" fmla="*/ 1219564 h 1247092"/>
              <a:gd name="connsiteX111" fmla="*/ 879450 w 1251011"/>
              <a:gd name="connsiteY111" fmla="*/ 1143198 h 1247092"/>
              <a:gd name="connsiteX112" fmla="*/ 874104 w 1251011"/>
              <a:gd name="connsiteY112" fmla="*/ 1136982 h 1247092"/>
              <a:gd name="connsiteX113" fmla="*/ 866976 w 1251011"/>
              <a:gd name="connsiteY113" fmla="*/ 1136094 h 1247092"/>
              <a:gd name="connsiteX114" fmla="*/ 626396 w 1251011"/>
              <a:gd name="connsiteY114" fmla="*/ 1177829 h 1247092"/>
              <a:gd name="connsiteX115" fmla="*/ 605903 w 1251011"/>
              <a:gd name="connsiteY115" fmla="*/ 1179605 h 1247092"/>
              <a:gd name="connsiteX116" fmla="*/ 435715 w 1251011"/>
              <a:gd name="connsiteY116" fmla="*/ 1163621 h 1247092"/>
              <a:gd name="connsiteX117" fmla="*/ 425023 w 1251011"/>
              <a:gd name="connsiteY117" fmla="*/ 1170725 h 1247092"/>
              <a:gd name="connsiteX118" fmla="*/ 409875 w 1251011"/>
              <a:gd name="connsiteY118" fmla="*/ 1220452 h 1247092"/>
              <a:gd name="connsiteX119" fmla="*/ 373343 w 1251011"/>
              <a:gd name="connsiteY119" fmla="*/ 1247092 h 1247092"/>
              <a:gd name="connsiteX120" fmla="*/ 306516 w 1251011"/>
              <a:gd name="connsiteY120" fmla="*/ 1247092 h 1247092"/>
              <a:gd name="connsiteX121" fmla="*/ 268201 w 1251011"/>
              <a:gd name="connsiteY121" fmla="*/ 1209797 h 1247092"/>
              <a:gd name="connsiteX122" fmla="*/ 255727 w 1251011"/>
              <a:gd name="connsiteY122" fmla="*/ 1132542 h 1247092"/>
              <a:gd name="connsiteX123" fmla="*/ 228996 w 1251011"/>
              <a:gd name="connsiteY123" fmla="*/ 1097023 h 1247092"/>
              <a:gd name="connsiteX124" fmla="*/ 37423 w 1251011"/>
              <a:gd name="connsiteY124" fmla="*/ 961161 h 1247092"/>
              <a:gd name="connsiteX125" fmla="*/ 5346 w 1251011"/>
              <a:gd name="connsiteY125" fmla="*/ 904330 h 1247092"/>
              <a:gd name="connsiteX126" fmla="*/ 5346 w 1251011"/>
              <a:gd name="connsiteY126" fmla="*/ 903442 h 1247092"/>
              <a:gd name="connsiteX127" fmla="*/ 0 w 1251011"/>
              <a:gd name="connsiteY127" fmla="*/ 871475 h 1247092"/>
              <a:gd name="connsiteX128" fmla="*/ 0 w 1251011"/>
              <a:gd name="connsiteY128" fmla="*/ 764916 h 1247092"/>
              <a:gd name="connsiteX129" fmla="*/ 43661 w 1251011"/>
              <a:gd name="connsiteY129" fmla="*/ 718741 h 1247092"/>
              <a:gd name="connsiteX130" fmla="*/ 47225 w 1251011"/>
              <a:gd name="connsiteY130" fmla="*/ 718741 h 1247092"/>
              <a:gd name="connsiteX131" fmla="*/ 145238 w 1251011"/>
              <a:gd name="connsiteY131" fmla="*/ 718741 h 1247092"/>
              <a:gd name="connsiteX132" fmla="*/ 171078 w 1251011"/>
              <a:gd name="connsiteY132" fmla="*/ 701870 h 1247092"/>
              <a:gd name="connsiteX133" fmla="*/ 248598 w 1251011"/>
              <a:gd name="connsiteY133" fmla="*/ 598863 h 1247092"/>
              <a:gd name="connsiteX134" fmla="*/ 214739 w 1251011"/>
              <a:gd name="connsiteY134" fmla="*/ 506513 h 1247092"/>
              <a:gd name="connsiteX135" fmla="*/ 224540 w 1251011"/>
              <a:gd name="connsiteY135" fmla="*/ 459450 h 1247092"/>
              <a:gd name="connsiteX136" fmla="*/ 246482 w 1251011"/>
              <a:gd name="connsiteY136" fmla="*/ 447351 h 1247092"/>
              <a:gd name="connsiteX137" fmla="*/ 457367 w 1251011"/>
              <a:gd name="connsiteY137" fmla="*/ 114963 h 1247092"/>
              <a:gd name="connsiteX138" fmla="*/ 428019 w 1251011"/>
              <a:gd name="connsiteY138" fmla="*/ 213884 h 1247092"/>
              <a:gd name="connsiteX139" fmla="*/ 605884 w 1251011"/>
              <a:gd name="connsiteY139" fmla="*/ 393012 h 1247092"/>
              <a:gd name="connsiteX140" fmla="*/ 668137 w 1251011"/>
              <a:gd name="connsiteY140" fmla="*/ 381426 h 1247092"/>
              <a:gd name="connsiteX141" fmla="*/ 784638 w 1251011"/>
              <a:gd name="connsiteY141" fmla="*/ 222796 h 1247092"/>
              <a:gd name="connsiteX142" fmla="*/ 742840 w 1251011"/>
              <a:gd name="connsiteY142" fmla="*/ 222796 h 1247092"/>
              <a:gd name="connsiteX143" fmla="*/ 605884 w 1251011"/>
              <a:gd name="connsiteY143" fmla="*/ 351126 h 1247092"/>
              <a:gd name="connsiteX144" fmla="*/ 468928 w 1251011"/>
              <a:gd name="connsiteY144" fmla="*/ 213884 h 1247092"/>
              <a:gd name="connsiteX145" fmla="*/ 487604 w 1251011"/>
              <a:gd name="connsiteY145" fmla="*/ 144372 h 1247092"/>
              <a:gd name="connsiteX146" fmla="*/ 605884 w 1251011"/>
              <a:gd name="connsiteY146" fmla="*/ 110507 h 1247092"/>
              <a:gd name="connsiteX147" fmla="*/ 503612 w 1251011"/>
              <a:gd name="connsiteY147" fmla="*/ 213884 h 1247092"/>
              <a:gd name="connsiteX148" fmla="*/ 605884 w 1251011"/>
              <a:gd name="connsiteY148" fmla="*/ 317261 h 1247092"/>
              <a:gd name="connsiteX149" fmla="*/ 709045 w 1251011"/>
              <a:gd name="connsiteY149" fmla="*/ 213884 h 1247092"/>
              <a:gd name="connsiteX150" fmla="*/ 605884 w 1251011"/>
              <a:gd name="connsiteY150" fmla="*/ 110507 h 1247092"/>
              <a:gd name="connsiteX151" fmla="*/ 623670 w 1251011"/>
              <a:gd name="connsiteY151" fmla="*/ 35647 h 1247092"/>
              <a:gd name="connsiteX152" fmla="*/ 623670 w 1251011"/>
              <a:gd name="connsiteY152" fmla="*/ 77533 h 1247092"/>
              <a:gd name="connsiteX153" fmla="*/ 741061 w 1251011"/>
              <a:gd name="connsiteY153" fmla="*/ 188931 h 1247092"/>
              <a:gd name="connsiteX154" fmla="*/ 782859 w 1251011"/>
              <a:gd name="connsiteY154" fmla="*/ 188931 h 1247092"/>
              <a:gd name="connsiteX155" fmla="*/ 623670 w 1251011"/>
              <a:gd name="connsiteY155" fmla="*/ 35647 h 1247092"/>
              <a:gd name="connsiteX156" fmla="*/ 588987 w 1251011"/>
              <a:gd name="connsiteY156" fmla="*/ 35647 h 1247092"/>
              <a:gd name="connsiteX157" fmla="*/ 479600 w 1251011"/>
              <a:gd name="connsiteY157" fmla="*/ 88227 h 1247092"/>
              <a:gd name="connsiteX158" fmla="*/ 508947 w 1251011"/>
              <a:gd name="connsiteY158" fmla="*/ 117636 h 1247092"/>
              <a:gd name="connsiteX159" fmla="*/ 588987 w 1251011"/>
              <a:gd name="connsiteY159" fmla="*/ 77533 h 1247092"/>
              <a:gd name="connsiteX160" fmla="*/ 605884 w 1251011"/>
              <a:gd name="connsiteY160" fmla="*/ 0 h 1247092"/>
              <a:gd name="connsiteX161" fmla="*/ 819322 w 1251011"/>
              <a:gd name="connsiteY161" fmla="*/ 213884 h 1247092"/>
              <a:gd name="connsiteX162" fmla="*/ 680587 w 1251011"/>
              <a:gd name="connsiteY162" fmla="*/ 414400 h 1247092"/>
              <a:gd name="connsiteX163" fmla="*/ 605884 w 1251011"/>
              <a:gd name="connsiteY163" fmla="*/ 426877 h 1247092"/>
              <a:gd name="connsiteX164" fmla="*/ 392446 w 1251011"/>
              <a:gd name="connsiteY164" fmla="*/ 213884 h 1247092"/>
              <a:gd name="connsiteX165" fmla="*/ 605884 w 1251011"/>
              <a:gd name="connsiteY165" fmla="*/ 0 h 1247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1251011" h="1247092">
                <a:moveTo>
                  <a:pt x="973900" y="1129878"/>
                </a:moveTo>
                <a:lnTo>
                  <a:pt x="925784" y="1177829"/>
                </a:lnTo>
                <a:lnTo>
                  <a:pt x="935585" y="1209797"/>
                </a:lnTo>
                <a:cubicBezTo>
                  <a:pt x="936476" y="1210685"/>
                  <a:pt x="938258" y="1212461"/>
                  <a:pt x="940040" y="1211573"/>
                </a:cubicBezTo>
                <a:lnTo>
                  <a:pt x="1015778" y="1210685"/>
                </a:lnTo>
                <a:cubicBezTo>
                  <a:pt x="1017560" y="1210685"/>
                  <a:pt x="1018451" y="1209797"/>
                  <a:pt x="1019342" y="1209797"/>
                </a:cubicBezTo>
                <a:cubicBezTo>
                  <a:pt x="1019342" y="1209797"/>
                  <a:pt x="1019342" y="1208021"/>
                  <a:pt x="1019342" y="1207133"/>
                </a:cubicBezTo>
                <a:lnTo>
                  <a:pt x="1019342" y="1206245"/>
                </a:lnTo>
                <a:lnTo>
                  <a:pt x="1019342" y="1205357"/>
                </a:lnTo>
                <a:lnTo>
                  <a:pt x="1021124" y="1173389"/>
                </a:lnTo>
                <a:lnTo>
                  <a:pt x="976573" y="1129878"/>
                </a:lnTo>
                <a:cubicBezTo>
                  <a:pt x="975682" y="1128990"/>
                  <a:pt x="974791" y="1128990"/>
                  <a:pt x="973900" y="1129878"/>
                </a:cubicBezTo>
                <a:close/>
                <a:moveTo>
                  <a:pt x="339484" y="1129878"/>
                </a:moveTo>
                <a:lnTo>
                  <a:pt x="296714" y="1172501"/>
                </a:lnTo>
                <a:lnTo>
                  <a:pt x="302060" y="1208909"/>
                </a:lnTo>
                <a:cubicBezTo>
                  <a:pt x="302060" y="1210685"/>
                  <a:pt x="303842" y="1212461"/>
                  <a:pt x="306516" y="1212461"/>
                </a:cubicBezTo>
                <a:lnTo>
                  <a:pt x="373343" y="1212461"/>
                </a:lnTo>
                <a:cubicBezTo>
                  <a:pt x="375125" y="1212461"/>
                  <a:pt x="376907" y="1210685"/>
                  <a:pt x="376907" y="1209797"/>
                </a:cubicBezTo>
                <a:lnTo>
                  <a:pt x="387600" y="1174277"/>
                </a:lnTo>
                <a:lnTo>
                  <a:pt x="343048" y="1129878"/>
                </a:lnTo>
                <a:cubicBezTo>
                  <a:pt x="342157" y="1128990"/>
                  <a:pt x="340375" y="1128990"/>
                  <a:pt x="339484" y="1129878"/>
                </a:cubicBezTo>
                <a:close/>
                <a:moveTo>
                  <a:pt x="1034314" y="772757"/>
                </a:moveTo>
                <a:cubicBezTo>
                  <a:pt x="1043035" y="769195"/>
                  <a:pt x="1052628" y="775428"/>
                  <a:pt x="1055244" y="784332"/>
                </a:cubicBezTo>
                <a:cubicBezTo>
                  <a:pt x="1060477" y="801251"/>
                  <a:pt x="1066582" y="827964"/>
                  <a:pt x="1064838" y="857348"/>
                </a:cubicBezTo>
                <a:cubicBezTo>
                  <a:pt x="1064838" y="866253"/>
                  <a:pt x="1056989" y="874267"/>
                  <a:pt x="1048268" y="874267"/>
                </a:cubicBezTo>
                <a:cubicBezTo>
                  <a:pt x="1047395" y="874267"/>
                  <a:pt x="1047395" y="874267"/>
                  <a:pt x="1046523" y="873376"/>
                </a:cubicBezTo>
                <a:cubicBezTo>
                  <a:pt x="1037802" y="873376"/>
                  <a:pt x="1029953" y="865362"/>
                  <a:pt x="1030825" y="854677"/>
                </a:cubicBezTo>
                <a:cubicBezTo>
                  <a:pt x="1032570" y="831526"/>
                  <a:pt x="1028209" y="808374"/>
                  <a:pt x="1022976" y="794127"/>
                </a:cubicBezTo>
                <a:cubicBezTo>
                  <a:pt x="1020360" y="784332"/>
                  <a:pt x="1025593" y="775428"/>
                  <a:pt x="1034314" y="772757"/>
                </a:cubicBezTo>
                <a:close/>
                <a:moveTo>
                  <a:pt x="40097" y="756037"/>
                </a:moveTo>
                <a:cubicBezTo>
                  <a:pt x="37423" y="757813"/>
                  <a:pt x="35641" y="760476"/>
                  <a:pt x="35641" y="764916"/>
                </a:cubicBezTo>
                <a:lnTo>
                  <a:pt x="35641" y="863483"/>
                </a:lnTo>
                <a:cubicBezTo>
                  <a:pt x="47225" y="846611"/>
                  <a:pt x="53462" y="827075"/>
                  <a:pt x="53462" y="805764"/>
                </a:cubicBezTo>
                <a:cubicBezTo>
                  <a:pt x="53462" y="788004"/>
                  <a:pt x="49007" y="771132"/>
                  <a:pt x="40097" y="756037"/>
                </a:cubicBezTo>
                <a:close/>
                <a:moveTo>
                  <a:pt x="284075" y="694631"/>
                </a:moveTo>
                <a:cubicBezTo>
                  <a:pt x="298396" y="694631"/>
                  <a:pt x="309136" y="706066"/>
                  <a:pt x="309136" y="719260"/>
                </a:cubicBezTo>
                <a:cubicBezTo>
                  <a:pt x="309136" y="733334"/>
                  <a:pt x="298396" y="744768"/>
                  <a:pt x="284075" y="744768"/>
                </a:cubicBezTo>
                <a:cubicBezTo>
                  <a:pt x="270649" y="744768"/>
                  <a:pt x="259014" y="733334"/>
                  <a:pt x="259014" y="719260"/>
                </a:cubicBezTo>
                <a:cubicBezTo>
                  <a:pt x="259014" y="706066"/>
                  <a:pt x="270649" y="694631"/>
                  <a:pt x="284075" y="694631"/>
                </a:cubicBezTo>
                <a:close/>
                <a:moveTo>
                  <a:pt x="733787" y="559048"/>
                </a:moveTo>
                <a:cubicBezTo>
                  <a:pt x="874080" y="575896"/>
                  <a:pt x="972640" y="628217"/>
                  <a:pt x="1025916" y="714235"/>
                </a:cubicBezTo>
                <a:cubicBezTo>
                  <a:pt x="1031244" y="723103"/>
                  <a:pt x="1028580" y="733744"/>
                  <a:pt x="1020589" y="738178"/>
                </a:cubicBezTo>
                <a:cubicBezTo>
                  <a:pt x="1017925" y="739951"/>
                  <a:pt x="1014373" y="740838"/>
                  <a:pt x="1011710" y="740838"/>
                </a:cubicBezTo>
                <a:cubicBezTo>
                  <a:pt x="1005494" y="740838"/>
                  <a:pt x="1000166" y="738178"/>
                  <a:pt x="996615" y="732857"/>
                </a:cubicBezTo>
                <a:cubicBezTo>
                  <a:pt x="948666" y="654820"/>
                  <a:pt x="859873" y="607821"/>
                  <a:pt x="730235" y="592745"/>
                </a:cubicBezTo>
                <a:cubicBezTo>
                  <a:pt x="721355" y="590972"/>
                  <a:pt x="714252" y="582991"/>
                  <a:pt x="715140" y="574123"/>
                </a:cubicBezTo>
                <a:cubicBezTo>
                  <a:pt x="716916" y="564368"/>
                  <a:pt x="724907" y="557274"/>
                  <a:pt x="733787" y="559048"/>
                </a:cubicBezTo>
                <a:close/>
                <a:moveTo>
                  <a:pt x="260182" y="480761"/>
                </a:moveTo>
                <a:cubicBezTo>
                  <a:pt x="254836" y="478985"/>
                  <a:pt x="250380" y="481649"/>
                  <a:pt x="249489" y="483425"/>
                </a:cubicBezTo>
                <a:cubicBezTo>
                  <a:pt x="248598" y="485201"/>
                  <a:pt x="245034" y="488753"/>
                  <a:pt x="247707" y="494081"/>
                </a:cubicBezTo>
                <a:lnTo>
                  <a:pt x="283349" y="593535"/>
                </a:lnTo>
                <a:cubicBezTo>
                  <a:pt x="285131" y="596199"/>
                  <a:pt x="285131" y="598863"/>
                  <a:pt x="284240" y="602415"/>
                </a:cubicBezTo>
                <a:cubicBezTo>
                  <a:pt x="286022" y="607743"/>
                  <a:pt x="283349" y="613071"/>
                  <a:pt x="278893" y="617511"/>
                </a:cubicBezTo>
                <a:cubicBezTo>
                  <a:pt x="245034" y="647702"/>
                  <a:pt x="220085" y="681446"/>
                  <a:pt x="202265" y="717853"/>
                </a:cubicBezTo>
                <a:cubicBezTo>
                  <a:pt x="191572" y="739165"/>
                  <a:pt x="169296" y="752485"/>
                  <a:pt x="145238" y="752485"/>
                </a:cubicBezTo>
                <a:lnTo>
                  <a:pt x="77520" y="752485"/>
                </a:lnTo>
                <a:cubicBezTo>
                  <a:pt x="84648" y="769356"/>
                  <a:pt x="89103" y="787116"/>
                  <a:pt x="89103" y="805764"/>
                </a:cubicBezTo>
                <a:cubicBezTo>
                  <a:pt x="89103" y="844835"/>
                  <a:pt x="71283" y="882130"/>
                  <a:pt x="42770" y="906994"/>
                </a:cubicBezTo>
                <a:cubicBezTo>
                  <a:pt x="47225" y="918538"/>
                  <a:pt x="53462" y="929194"/>
                  <a:pt x="62372" y="938073"/>
                </a:cubicBezTo>
                <a:cubicBezTo>
                  <a:pt x="96232" y="972705"/>
                  <a:pt x="155931" y="1023320"/>
                  <a:pt x="243252" y="1065943"/>
                </a:cubicBezTo>
                <a:cubicBezTo>
                  <a:pt x="269092" y="1077487"/>
                  <a:pt x="286022" y="1100575"/>
                  <a:pt x="290477" y="1127214"/>
                </a:cubicBezTo>
                <a:lnTo>
                  <a:pt x="290477" y="1129878"/>
                </a:lnTo>
                <a:lnTo>
                  <a:pt x="314535" y="1105014"/>
                </a:lnTo>
                <a:cubicBezTo>
                  <a:pt x="328791" y="1090807"/>
                  <a:pt x="352849" y="1090807"/>
                  <a:pt x="367106" y="1105014"/>
                </a:cubicBezTo>
                <a:lnTo>
                  <a:pt x="403638" y="1141422"/>
                </a:lnTo>
                <a:cubicBezTo>
                  <a:pt x="413440" y="1131654"/>
                  <a:pt x="428587" y="1127214"/>
                  <a:pt x="441953" y="1130766"/>
                </a:cubicBezTo>
                <a:cubicBezTo>
                  <a:pt x="494524" y="1139646"/>
                  <a:pt x="549768" y="1144974"/>
                  <a:pt x="605903" y="1144974"/>
                </a:cubicBezTo>
                <a:cubicBezTo>
                  <a:pt x="613031" y="1144974"/>
                  <a:pt x="619268" y="1144086"/>
                  <a:pt x="625506" y="1144086"/>
                </a:cubicBezTo>
                <a:cubicBezTo>
                  <a:pt x="705698" y="1141422"/>
                  <a:pt x="785892" y="1127214"/>
                  <a:pt x="855392" y="1104126"/>
                </a:cubicBezTo>
                <a:cubicBezTo>
                  <a:pt x="866976" y="1099687"/>
                  <a:pt x="879450" y="1100575"/>
                  <a:pt x="890142" y="1106790"/>
                </a:cubicBezTo>
                <a:cubicBezTo>
                  <a:pt x="900835" y="1112118"/>
                  <a:pt x="908854" y="1120998"/>
                  <a:pt x="911527" y="1132542"/>
                </a:cubicBezTo>
                <a:lnTo>
                  <a:pt x="914200" y="1140534"/>
                </a:lnTo>
                <a:lnTo>
                  <a:pt x="948951" y="1105014"/>
                </a:lnTo>
                <a:cubicBezTo>
                  <a:pt x="964098" y="1090807"/>
                  <a:pt x="987265" y="1090807"/>
                  <a:pt x="1002413" y="1105014"/>
                </a:cubicBezTo>
                <a:lnTo>
                  <a:pt x="1022906" y="1127214"/>
                </a:lnTo>
                <a:lnTo>
                  <a:pt x="1026471" y="1039304"/>
                </a:lnTo>
                <a:cubicBezTo>
                  <a:pt x="1025580" y="1019768"/>
                  <a:pt x="1032708" y="1001120"/>
                  <a:pt x="1045182" y="986913"/>
                </a:cubicBezTo>
                <a:cubicBezTo>
                  <a:pt x="1085279" y="939849"/>
                  <a:pt x="1105772" y="885682"/>
                  <a:pt x="1105772" y="824411"/>
                </a:cubicBezTo>
                <a:cubicBezTo>
                  <a:pt x="1105772" y="623727"/>
                  <a:pt x="851828" y="503849"/>
                  <a:pt x="605903" y="503849"/>
                </a:cubicBezTo>
                <a:cubicBezTo>
                  <a:pt x="547095" y="503849"/>
                  <a:pt x="489177" y="512729"/>
                  <a:pt x="435715" y="530488"/>
                </a:cubicBezTo>
                <a:cubicBezTo>
                  <a:pt x="439280" y="534928"/>
                  <a:pt x="445517" y="538480"/>
                  <a:pt x="450863" y="544696"/>
                </a:cubicBezTo>
                <a:cubicBezTo>
                  <a:pt x="457991" y="551800"/>
                  <a:pt x="457991" y="563344"/>
                  <a:pt x="450863" y="569560"/>
                </a:cubicBezTo>
                <a:cubicBezTo>
                  <a:pt x="444626" y="575776"/>
                  <a:pt x="433933" y="575776"/>
                  <a:pt x="426805" y="569560"/>
                </a:cubicBezTo>
                <a:cubicBezTo>
                  <a:pt x="417004" y="558904"/>
                  <a:pt x="407202" y="551800"/>
                  <a:pt x="407202" y="551800"/>
                </a:cubicBezTo>
                <a:cubicBezTo>
                  <a:pt x="375125" y="527825"/>
                  <a:pt x="308298" y="497633"/>
                  <a:pt x="260182" y="480761"/>
                </a:cubicBezTo>
                <a:close/>
                <a:moveTo>
                  <a:pt x="246482" y="447351"/>
                </a:moveTo>
                <a:cubicBezTo>
                  <a:pt x="254613" y="445464"/>
                  <a:pt x="263301" y="445686"/>
                  <a:pt x="271765" y="447906"/>
                </a:cubicBezTo>
                <a:cubicBezTo>
                  <a:pt x="312753" y="463002"/>
                  <a:pt x="363542" y="484313"/>
                  <a:pt x="400965" y="506513"/>
                </a:cubicBezTo>
                <a:cubicBezTo>
                  <a:pt x="402747" y="505625"/>
                  <a:pt x="403638" y="505625"/>
                  <a:pt x="403638" y="504737"/>
                </a:cubicBezTo>
                <a:cubicBezTo>
                  <a:pt x="466902" y="480761"/>
                  <a:pt x="535511" y="470106"/>
                  <a:pt x="605903" y="470106"/>
                </a:cubicBezTo>
                <a:cubicBezTo>
                  <a:pt x="850937" y="470106"/>
                  <a:pt x="1109337" y="581104"/>
                  <a:pt x="1137850" y="786228"/>
                </a:cubicBezTo>
                <a:cubicBezTo>
                  <a:pt x="1152106" y="792444"/>
                  <a:pt x="1160126" y="805764"/>
                  <a:pt x="1165472" y="814644"/>
                </a:cubicBezTo>
                <a:cubicBezTo>
                  <a:pt x="1171709" y="827075"/>
                  <a:pt x="1173491" y="828851"/>
                  <a:pt x="1177055" y="828851"/>
                </a:cubicBezTo>
                <a:cubicBezTo>
                  <a:pt x="1181510" y="828851"/>
                  <a:pt x="1183292" y="824411"/>
                  <a:pt x="1191312" y="814644"/>
                </a:cubicBezTo>
                <a:cubicBezTo>
                  <a:pt x="1198440" y="802212"/>
                  <a:pt x="1210023" y="784452"/>
                  <a:pt x="1234972" y="784452"/>
                </a:cubicBezTo>
                <a:cubicBezTo>
                  <a:pt x="1243883" y="784452"/>
                  <a:pt x="1251011" y="792444"/>
                  <a:pt x="1251011" y="801324"/>
                </a:cubicBezTo>
                <a:cubicBezTo>
                  <a:pt x="1251011" y="811092"/>
                  <a:pt x="1243883" y="818195"/>
                  <a:pt x="1234972" y="818195"/>
                </a:cubicBezTo>
                <a:cubicBezTo>
                  <a:pt x="1230517" y="818195"/>
                  <a:pt x="1226953" y="821747"/>
                  <a:pt x="1220716" y="833291"/>
                </a:cubicBezTo>
                <a:cubicBezTo>
                  <a:pt x="1212696" y="844835"/>
                  <a:pt x="1200222" y="862595"/>
                  <a:pt x="1177055" y="862595"/>
                </a:cubicBezTo>
                <a:cubicBezTo>
                  <a:pt x="1157452" y="862595"/>
                  <a:pt x="1146760" y="851051"/>
                  <a:pt x="1139632" y="840395"/>
                </a:cubicBezTo>
                <a:cubicBezTo>
                  <a:pt x="1136068" y="903442"/>
                  <a:pt x="1113792" y="960273"/>
                  <a:pt x="1071913" y="1008224"/>
                </a:cubicBezTo>
                <a:cubicBezTo>
                  <a:pt x="1064785" y="1017104"/>
                  <a:pt x="1060330" y="1027760"/>
                  <a:pt x="1060330" y="1038416"/>
                </a:cubicBezTo>
                <a:lnTo>
                  <a:pt x="1060330" y="1039304"/>
                </a:lnTo>
                <a:lnTo>
                  <a:pt x="1060330" y="1040192"/>
                </a:lnTo>
                <a:lnTo>
                  <a:pt x="1056766" y="1162734"/>
                </a:lnTo>
                <a:cubicBezTo>
                  <a:pt x="1056766" y="1166285"/>
                  <a:pt x="1056766" y="1170725"/>
                  <a:pt x="1054984" y="1174277"/>
                </a:cubicBezTo>
                <a:lnTo>
                  <a:pt x="1054093" y="1206245"/>
                </a:lnTo>
                <a:cubicBezTo>
                  <a:pt x="1054984" y="1216013"/>
                  <a:pt x="1051420" y="1226668"/>
                  <a:pt x="1044291" y="1232884"/>
                </a:cubicBezTo>
                <a:cubicBezTo>
                  <a:pt x="1036272" y="1240876"/>
                  <a:pt x="1027362" y="1245316"/>
                  <a:pt x="1016669" y="1245316"/>
                </a:cubicBezTo>
                <a:lnTo>
                  <a:pt x="940040" y="1247092"/>
                </a:lnTo>
                <a:cubicBezTo>
                  <a:pt x="923111" y="1247092"/>
                  <a:pt x="907963" y="1235548"/>
                  <a:pt x="902617" y="1219564"/>
                </a:cubicBezTo>
                <a:lnTo>
                  <a:pt x="879450" y="1143198"/>
                </a:lnTo>
                <a:cubicBezTo>
                  <a:pt x="878559" y="1140534"/>
                  <a:pt x="876777" y="1138758"/>
                  <a:pt x="874104" y="1136982"/>
                </a:cubicBezTo>
                <a:cubicBezTo>
                  <a:pt x="873213" y="1136094"/>
                  <a:pt x="869649" y="1136094"/>
                  <a:pt x="866976" y="1136094"/>
                </a:cubicBezTo>
                <a:cubicBezTo>
                  <a:pt x="793911" y="1161846"/>
                  <a:pt x="711045" y="1176053"/>
                  <a:pt x="626396" y="1177829"/>
                </a:cubicBezTo>
                <a:cubicBezTo>
                  <a:pt x="620159" y="1179605"/>
                  <a:pt x="613031" y="1179605"/>
                  <a:pt x="605903" y="1179605"/>
                </a:cubicBezTo>
                <a:cubicBezTo>
                  <a:pt x="547986" y="1179605"/>
                  <a:pt x="490959" y="1173389"/>
                  <a:pt x="435715" y="1163621"/>
                </a:cubicBezTo>
                <a:cubicBezTo>
                  <a:pt x="431260" y="1162734"/>
                  <a:pt x="426805" y="1166285"/>
                  <a:pt x="425023" y="1170725"/>
                </a:cubicBezTo>
                <a:lnTo>
                  <a:pt x="409875" y="1220452"/>
                </a:lnTo>
                <a:cubicBezTo>
                  <a:pt x="404529" y="1235548"/>
                  <a:pt x="390273" y="1247092"/>
                  <a:pt x="373343" y="1247092"/>
                </a:cubicBezTo>
                <a:lnTo>
                  <a:pt x="306516" y="1247092"/>
                </a:lnTo>
                <a:cubicBezTo>
                  <a:pt x="286022" y="1247092"/>
                  <a:pt x="269092" y="1231108"/>
                  <a:pt x="268201" y="1209797"/>
                </a:cubicBezTo>
                <a:lnTo>
                  <a:pt x="255727" y="1132542"/>
                </a:lnTo>
                <a:cubicBezTo>
                  <a:pt x="253945" y="1117446"/>
                  <a:pt x="243252" y="1104126"/>
                  <a:pt x="228996" y="1097023"/>
                </a:cubicBezTo>
                <a:cubicBezTo>
                  <a:pt x="136328" y="1051735"/>
                  <a:pt x="73065" y="999344"/>
                  <a:pt x="37423" y="961161"/>
                </a:cubicBezTo>
                <a:cubicBezTo>
                  <a:pt x="21385" y="946065"/>
                  <a:pt x="11583" y="925642"/>
                  <a:pt x="5346" y="904330"/>
                </a:cubicBezTo>
                <a:cubicBezTo>
                  <a:pt x="5346" y="904330"/>
                  <a:pt x="5346" y="904330"/>
                  <a:pt x="5346" y="903442"/>
                </a:cubicBezTo>
                <a:cubicBezTo>
                  <a:pt x="1782" y="893674"/>
                  <a:pt x="0" y="882130"/>
                  <a:pt x="0" y="871475"/>
                </a:cubicBezTo>
                <a:lnTo>
                  <a:pt x="0" y="764916"/>
                </a:lnTo>
                <a:cubicBezTo>
                  <a:pt x="0" y="740053"/>
                  <a:pt x="19603" y="720517"/>
                  <a:pt x="43661" y="718741"/>
                </a:cubicBezTo>
                <a:cubicBezTo>
                  <a:pt x="44552" y="718741"/>
                  <a:pt x="46334" y="718741"/>
                  <a:pt x="47225" y="718741"/>
                </a:cubicBezTo>
                <a:lnTo>
                  <a:pt x="145238" y="718741"/>
                </a:lnTo>
                <a:cubicBezTo>
                  <a:pt x="156822" y="718741"/>
                  <a:pt x="166623" y="712525"/>
                  <a:pt x="171078" y="701870"/>
                </a:cubicBezTo>
                <a:cubicBezTo>
                  <a:pt x="189790" y="664574"/>
                  <a:pt x="215630" y="629943"/>
                  <a:pt x="248598" y="598863"/>
                </a:cubicBezTo>
                <a:lnTo>
                  <a:pt x="214739" y="506513"/>
                </a:lnTo>
                <a:cubicBezTo>
                  <a:pt x="208502" y="489641"/>
                  <a:pt x="212957" y="471882"/>
                  <a:pt x="224540" y="459450"/>
                </a:cubicBezTo>
                <a:cubicBezTo>
                  <a:pt x="230778" y="453234"/>
                  <a:pt x="238352" y="449238"/>
                  <a:pt x="246482" y="447351"/>
                </a:cubicBezTo>
                <a:close/>
                <a:moveTo>
                  <a:pt x="457367" y="114963"/>
                </a:moveTo>
                <a:cubicBezTo>
                  <a:pt x="438691" y="143481"/>
                  <a:pt x="428019" y="177345"/>
                  <a:pt x="428019" y="213884"/>
                </a:cubicBezTo>
                <a:cubicBezTo>
                  <a:pt x="428019" y="312805"/>
                  <a:pt x="508058" y="393012"/>
                  <a:pt x="605884" y="393012"/>
                </a:cubicBezTo>
                <a:cubicBezTo>
                  <a:pt x="627228" y="393012"/>
                  <a:pt x="648571" y="389447"/>
                  <a:pt x="668137" y="381426"/>
                </a:cubicBezTo>
                <a:cubicBezTo>
                  <a:pt x="734836" y="357365"/>
                  <a:pt x="780191" y="293199"/>
                  <a:pt x="784638" y="222796"/>
                </a:cubicBezTo>
                <a:lnTo>
                  <a:pt x="742840" y="222796"/>
                </a:lnTo>
                <a:cubicBezTo>
                  <a:pt x="737504" y="294982"/>
                  <a:pt x="678808" y="351126"/>
                  <a:pt x="605884" y="351126"/>
                </a:cubicBezTo>
                <a:cubicBezTo>
                  <a:pt x="530291" y="351126"/>
                  <a:pt x="468928" y="289635"/>
                  <a:pt x="468928" y="213884"/>
                </a:cubicBezTo>
                <a:cubicBezTo>
                  <a:pt x="468928" y="188931"/>
                  <a:pt x="476042" y="165760"/>
                  <a:pt x="487604" y="144372"/>
                </a:cubicBezTo>
                <a:close/>
                <a:moveTo>
                  <a:pt x="605884" y="110507"/>
                </a:moveTo>
                <a:cubicBezTo>
                  <a:pt x="549856" y="110507"/>
                  <a:pt x="503612" y="156848"/>
                  <a:pt x="503612" y="213884"/>
                </a:cubicBezTo>
                <a:cubicBezTo>
                  <a:pt x="503612" y="270920"/>
                  <a:pt x="549856" y="317261"/>
                  <a:pt x="605884" y="317261"/>
                </a:cubicBezTo>
                <a:cubicBezTo>
                  <a:pt x="662801" y="317261"/>
                  <a:pt x="709045" y="270920"/>
                  <a:pt x="709045" y="213884"/>
                </a:cubicBezTo>
                <a:cubicBezTo>
                  <a:pt x="709045" y="156848"/>
                  <a:pt x="662801" y="110507"/>
                  <a:pt x="605884" y="110507"/>
                </a:cubicBezTo>
                <a:close/>
                <a:moveTo>
                  <a:pt x="623670" y="35647"/>
                </a:moveTo>
                <a:lnTo>
                  <a:pt x="623670" y="77533"/>
                </a:lnTo>
                <a:cubicBezTo>
                  <a:pt x="683255" y="85554"/>
                  <a:pt x="730389" y="130113"/>
                  <a:pt x="741061" y="188931"/>
                </a:cubicBezTo>
                <a:lnTo>
                  <a:pt x="782859" y="188931"/>
                </a:lnTo>
                <a:cubicBezTo>
                  <a:pt x="771298" y="107833"/>
                  <a:pt x="705488" y="43668"/>
                  <a:pt x="623670" y="35647"/>
                </a:cubicBezTo>
                <a:close/>
                <a:moveTo>
                  <a:pt x="588987" y="35647"/>
                </a:moveTo>
                <a:cubicBezTo>
                  <a:pt x="546299" y="40103"/>
                  <a:pt x="508058" y="58818"/>
                  <a:pt x="479600" y="88227"/>
                </a:cubicBezTo>
                <a:lnTo>
                  <a:pt x="508947" y="117636"/>
                </a:lnTo>
                <a:cubicBezTo>
                  <a:pt x="530291" y="96248"/>
                  <a:pt x="556971" y="81098"/>
                  <a:pt x="588987" y="77533"/>
                </a:cubicBezTo>
                <a:close/>
                <a:moveTo>
                  <a:pt x="605884" y="0"/>
                </a:moveTo>
                <a:cubicBezTo>
                  <a:pt x="723275" y="0"/>
                  <a:pt x="819322" y="96248"/>
                  <a:pt x="819322" y="213884"/>
                </a:cubicBezTo>
                <a:cubicBezTo>
                  <a:pt x="819322" y="303002"/>
                  <a:pt x="764184" y="383209"/>
                  <a:pt x="680587" y="414400"/>
                </a:cubicBezTo>
                <a:cubicBezTo>
                  <a:pt x="657465" y="422421"/>
                  <a:pt x="631674" y="426877"/>
                  <a:pt x="605884" y="426877"/>
                </a:cubicBezTo>
                <a:cubicBezTo>
                  <a:pt x="488493" y="426877"/>
                  <a:pt x="392446" y="331520"/>
                  <a:pt x="392446" y="213884"/>
                </a:cubicBezTo>
                <a:cubicBezTo>
                  <a:pt x="392446" y="96248"/>
                  <a:pt x="488493" y="0"/>
                  <a:pt x="6058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1" name="Freeform 92">
            <a:extLst>
              <a:ext uri="{FF2B5EF4-FFF2-40B4-BE49-F238E27FC236}">
                <a16:creationId xmlns:a16="http://schemas.microsoft.com/office/drawing/2014/main" id="{E99DDC2C-E341-47B1-B5AD-03C053E8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478" y="5812131"/>
            <a:ext cx="10066249" cy="2189850"/>
          </a:xfrm>
          <a:custGeom>
            <a:avLst/>
            <a:gdLst>
              <a:gd name="T0" fmla="*/ 0 w 11310"/>
              <a:gd name="T1" fmla="*/ 1230 h 2461"/>
              <a:gd name="T2" fmla="*/ 961 w 11310"/>
              <a:gd name="T3" fmla="*/ 676 h 2461"/>
              <a:gd name="T4" fmla="*/ 961 w 11310"/>
              <a:gd name="T5" fmla="*/ 162 h 2461"/>
              <a:gd name="T6" fmla="*/ 961 w 11310"/>
              <a:gd name="T7" fmla="*/ 162 h 2461"/>
              <a:gd name="T8" fmla="*/ 1123 w 11310"/>
              <a:gd name="T9" fmla="*/ 0 h 2461"/>
              <a:gd name="T10" fmla="*/ 11146 w 11310"/>
              <a:gd name="T11" fmla="*/ 0 h 2461"/>
              <a:gd name="T12" fmla="*/ 11146 w 11310"/>
              <a:gd name="T13" fmla="*/ 0 h 2461"/>
              <a:gd name="T14" fmla="*/ 11309 w 11310"/>
              <a:gd name="T15" fmla="*/ 162 h 2461"/>
              <a:gd name="T16" fmla="*/ 11309 w 11310"/>
              <a:gd name="T17" fmla="*/ 2299 h 2461"/>
              <a:gd name="T18" fmla="*/ 11309 w 11310"/>
              <a:gd name="T19" fmla="*/ 2299 h 2461"/>
              <a:gd name="T20" fmla="*/ 11146 w 11310"/>
              <a:gd name="T21" fmla="*/ 2460 h 2461"/>
              <a:gd name="T22" fmla="*/ 1123 w 11310"/>
              <a:gd name="T23" fmla="*/ 2460 h 2461"/>
              <a:gd name="T24" fmla="*/ 1123 w 11310"/>
              <a:gd name="T25" fmla="*/ 2460 h 2461"/>
              <a:gd name="T26" fmla="*/ 961 w 11310"/>
              <a:gd name="T27" fmla="*/ 2299 h 2461"/>
              <a:gd name="T28" fmla="*/ 961 w 11310"/>
              <a:gd name="T29" fmla="*/ 1785 h 2461"/>
              <a:gd name="T30" fmla="*/ 0 w 11310"/>
              <a:gd name="T31" fmla="*/ 1230 h 2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310" h="2461">
                <a:moveTo>
                  <a:pt x="0" y="1230"/>
                </a:moveTo>
                <a:lnTo>
                  <a:pt x="961" y="676"/>
                </a:lnTo>
                <a:lnTo>
                  <a:pt x="961" y="162"/>
                </a:lnTo>
                <a:lnTo>
                  <a:pt x="961" y="162"/>
                </a:lnTo>
                <a:cubicBezTo>
                  <a:pt x="961" y="73"/>
                  <a:pt x="1034" y="0"/>
                  <a:pt x="1123" y="0"/>
                </a:cubicBezTo>
                <a:lnTo>
                  <a:pt x="11146" y="0"/>
                </a:lnTo>
                <a:lnTo>
                  <a:pt x="11146" y="0"/>
                </a:lnTo>
                <a:cubicBezTo>
                  <a:pt x="11235" y="0"/>
                  <a:pt x="11309" y="73"/>
                  <a:pt x="11309" y="162"/>
                </a:cubicBezTo>
                <a:lnTo>
                  <a:pt x="11309" y="2299"/>
                </a:lnTo>
                <a:lnTo>
                  <a:pt x="11309" y="2299"/>
                </a:lnTo>
                <a:cubicBezTo>
                  <a:pt x="11309" y="2388"/>
                  <a:pt x="11235" y="2460"/>
                  <a:pt x="11146" y="2460"/>
                </a:cubicBezTo>
                <a:lnTo>
                  <a:pt x="1123" y="2460"/>
                </a:lnTo>
                <a:lnTo>
                  <a:pt x="1123" y="2460"/>
                </a:lnTo>
                <a:cubicBezTo>
                  <a:pt x="1034" y="2460"/>
                  <a:pt x="961" y="2388"/>
                  <a:pt x="961" y="2299"/>
                </a:cubicBezTo>
                <a:lnTo>
                  <a:pt x="961" y="1785"/>
                </a:lnTo>
                <a:lnTo>
                  <a:pt x="0" y="12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E4DBFD2D-238B-4117-8F06-66ED7F5C8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339" y="6306613"/>
            <a:ext cx="1321654" cy="1200004"/>
          </a:xfrm>
          <a:custGeom>
            <a:avLst/>
            <a:gdLst>
              <a:gd name="connsiteX0" fmla="*/ 604971 w 1321654"/>
              <a:gd name="connsiteY0" fmla="*/ 1036058 h 1200004"/>
              <a:gd name="connsiteX1" fmla="*/ 623083 w 1321654"/>
              <a:gd name="connsiteY1" fmla="*/ 1051924 h 1200004"/>
              <a:gd name="connsiteX2" fmla="*/ 623083 w 1321654"/>
              <a:gd name="connsiteY2" fmla="*/ 1182375 h 1200004"/>
              <a:gd name="connsiteX3" fmla="*/ 604971 w 1321654"/>
              <a:gd name="connsiteY3" fmla="*/ 1200004 h 1200004"/>
              <a:gd name="connsiteX4" fmla="*/ 588670 w 1321654"/>
              <a:gd name="connsiteY4" fmla="*/ 1182375 h 1200004"/>
              <a:gd name="connsiteX5" fmla="*/ 588670 w 1321654"/>
              <a:gd name="connsiteY5" fmla="*/ 1051924 h 1200004"/>
              <a:gd name="connsiteX6" fmla="*/ 604971 w 1321654"/>
              <a:gd name="connsiteY6" fmla="*/ 1036058 h 1200004"/>
              <a:gd name="connsiteX7" fmla="*/ 335885 w 1321654"/>
              <a:gd name="connsiteY7" fmla="*/ 1011624 h 1200004"/>
              <a:gd name="connsiteX8" fmla="*/ 348689 w 1321654"/>
              <a:gd name="connsiteY8" fmla="*/ 1013987 h 1200004"/>
              <a:gd name="connsiteX9" fmla="*/ 354870 w 1321654"/>
              <a:gd name="connsiteY9" fmla="*/ 1036495 h 1200004"/>
              <a:gd name="connsiteX10" fmla="*/ 290410 w 1321654"/>
              <a:gd name="connsiteY10" fmla="*/ 1152637 h 1200004"/>
              <a:gd name="connsiteX11" fmla="*/ 275398 w 1321654"/>
              <a:gd name="connsiteY11" fmla="*/ 1160740 h 1200004"/>
              <a:gd name="connsiteX12" fmla="*/ 266568 w 1321654"/>
              <a:gd name="connsiteY12" fmla="*/ 1158039 h 1200004"/>
              <a:gd name="connsiteX13" fmla="*/ 260387 w 1321654"/>
              <a:gd name="connsiteY13" fmla="*/ 1134631 h 1200004"/>
              <a:gd name="connsiteX14" fmla="*/ 325730 w 1321654"/>
              <a:gd name="connsiteY14" fmla="*/ 1019389 h 1200004"/>
              <a:gd name="connsiteX15" fmla="*/ 335885 w 1321654"/>
              <a:gd name="connsiteY15" fmla="*/ 1011624 h 1200004"/>
              <a:gd name="connsiteX16" fmla="*/ 871725 w 1321654"/>
              <a:gd name="connsiteY16" fmla="*/ 1011624 h 1200004"/>
              <a:gd name="connsiteX17" fmla="*/ 882410 w 1321654"/>
              <a:gd name="connsiteY17" fmla="*/ 1019389 h 1200004"/>
              <a:gd name="connsiteX18" fmla="*/ 947410 w 1321654"/>
              <a:gd name="connsiteY18" fmla="*/ 1134631 h 1200004"/>
              <a:gd name="connsiteX19" fmla="*/ 942068 w 1321654"/>
              <a:gd name="connsiteY19" fmla="*/ 1158039 h 1200004"/>
              <a:gd name="connsiteX20" fmla="*/ 933164 w 1321654"/>
              <a:gd name="connsiteY20" fmla="*/ 1160740 h 1200004"/>
              <a:gd name="connsiteX21" fmla="*/ 918027 w 1321654"/>
              <a:gd name="connsiteY21" fmla="*/ 1152637 h 1200004"/>
              <a:gd name="connsiteX22" fmla="*/ 851246 w 1321654"/>
              <a:gd name="connsiteY22" fmla="*/ 1036495 h 1200004"/>
              <a:gd name="connsiteX23" fmla="*/ 858369 w 1321654"/>
              <a:gd name="connsiteY23" fmla="*/ 1013987 h 1200004"/>
              <a:gd name="connsiteX24" fmla="*/ 871725 w 1321654"/>
              <a:gd name="connsiteY24" fmla="*/ 1011624 h 1200004"/>
              <a:gd name="connsiteX25" fmla="*/ 1055266 w 1321654"/>
              <a:gd name="connsiteY25" fmla="*/ 889984 h 1200004"/>
              <a:gd name="connsiteX26" fmla="*/ 1067251 w 1321654"/>
              <a:gd name="connsiteY26" fmla="*/ 892362 h 1200004"/>
              <a:gd name="connsiteX27" fmla="*/ 1180722 w 1321654"/>
              <a:gd name="connsiteY27" fmla="*/ 958473 h 1200004"/>
              <a:gd name="connsiteX28" fmla="*/ 1186880 w 1321654"/>
              <a:gd name="connsiteY28" fmla="*/ 982925 h 1200004"/>
              <a:gd name="connsiteX29" fmla="*/ 1172806 w 1321654"/>
              <a:gd name="connsiteY29" fmla="*/ 991981 h 1200004"/>
              <a:gd name="connsiteX30" fmla="*/ 1164010 w 1321654"/>
              <a:gd name="connsiteY30" fmla="*/ 990170 h 1200004"/>
              <a:gd name="connsiteX31" fmla="*/ 1051417 w 1321654"/>
              <a:gd name="connsiteY31" fmla="*/ 922247 h 1200004"/>
              <a:gd name="connsiteX32" fmla="*/ 1045260 w 1321654"/>
              <a:gd name="connsiteY32" fmla="*/ 897795 h 1200004"/>
              <a:gd name="connsiteX33" fmla="*/ 1055266 w 1321654"/>
              <a:gd name="connsiteY33" fmla="*/ 889984 h 1200004"/>
              <a:gd name="connsiteX34" fmla="*/ 152495 w 1321654"/>
              <a:gd name="connsiteY34" fmla="*/ 889984 h 1200004"/>
              <a:gd name="connsiteX35" fmla="*/ 163443 w 1321654"/>
              <a:gd name="connsiteY35" fmla="*/ 897795 h 1200004"/>
              <a:gd name="connsiteX36" fmla="*/ 157250 w 1321654"/>
              <a:gd name="connsiteY36" fmla="*/ 922247 h 1200004"/>
              <a:gd name="connsiteX37" fmla="*/ 43124 w 1321654"/>
              <a:gd name="connsiteY37" fmla="*/ 990170 h 1200004"/>
              <a:gd name="connsiteX38" fmla="*/ 35161 w 1321654"/>
              <a:gd name="connsiteY38" fmla="*/ 991981 h 1200004"/>
              <a:gd name="connsiteX39" fmla="*/ 20121 w 1321654"/>
              <a:gd name="connsiteY39" fmla="*/ 982925 h 1200004"/>
              <a:gd name="connsiteX40" fmla="*/ 27199 w 1321654"/>
              <a:gd name="connsiteY40" fmla="*/ 958473 h 1200004"/>
              <a:gd name="connsiteX41" fmla="*/ 139556 w 1321654"/>
              <a:gd name="connsiteY41" fmla="*/ 892362 h 1200004"/>
              <a:gd name="connsiteX42" fmla="*/ 152495 w 1321654"/>
              <a:gd name="connsiteY42" fmla="*/ 889984 h 1200004"/>
              <a:gd name="connsiteX43" fmla="*/ 652822 w 1321654"/>
              <a:gd name="connsiteY43" fmla="*/ 796552 h 1200004"/>
              <a:gd name="connsiteX44" fmla="*/ 652822 w 1321654"/>
              <a:gd name="connsiteY44" fmla="*/ 850040 h 1200004"/>
              <a:gd name="connsiteX45" fmla="*/ 769334 w 1321654"/>
              <a:gd name="connsiteY45" fmla="*/ 887481 h 1200004"/>
              <a:gd name="connsiteX46" fmla="*/ 885846 w 1321654"/>
              <a:gd name="connsiteY46" fmla="*/ 850040 h 1200004"/>
              <a:gd name="connsiteX47" fmla="*/ 885846 w 1321654"/>
              <a:gd name="connsiteY47" fmla="*/ 849148 h 1200004"/>
              <a:gd name="connsiteX48" fmla="*/ 885846 w 1321654"/>
              <a:gd name="connsiteY48" fmla="*/ 796552 h 1200004"/>
              <a:gd name="connsiteX49" fmla="*/ 769334 w 1321654"/>
              <a:gd name="connsiteY49" fmla="*/ 820622 h 1200004"/>
              <a:gd name="connsiteX50" fmla="*/ 652822 w 1321654"/>
              <a:gd name="connsiteY50" fmla="*/ 796552 h 1200004"/>
              <a:gd name="connsiteX51" fmla="*/ 1103750 w 1321654"/>
              <a:gd name="connsiteY51" fmla="*/ 749305 h 1200004"/>
              <a:gd name="connsiteX52" fmla="*/ 986349 w 1321654"/>
              <a:gd name="connsiteY52" fmla="*/ 774266 h 1200004"/>
              <a:gd name="connsiteX53" fmla="*/ 920533 w 1321654"/>
              <a:gd name="connsiteY53" fmla="*/ 767134 h 1200004"/>
              <a:gd name="connsiteX54" fmla="*/ 920533 w 1321654"/>
              <a:gd name="connsiteY54" fmla="*/ 835776 h 1200004"/>
              <a:gd name="connsiteX55" fmla="*/ 986349 w 1321654"/>
              <a:gd name="connsiteY55" fmla="*/ 843799 h 1200004"/>
              <a:gd name="connsiteX56" fmla="*/ 1101971 w 1321654"/>
              <a:gd name="connsiteY56" fmla="*/ 809924 h 1200004"/>
              <a:gd name="connsiteX57" fmla="*/ 1103750 w 1321654"/>
              <a:gd name="connsiteY57" fmla="*/ 808141 h 1200004"/>
              <a:gd name="connsiteX58" fmla="*/ 1103750 w 1321654"/>
              <a:gd name="connsiteY58" fmla="*/ 807250 h 1200004"/>
              <a:gd name="connsiteX59" fmla="*/ 601237 w 1321654"/>
              <a:gd name="connsiteY59" fmla="*/ 735933 h 1200004"/>
              <a:gd name="connsiteX60" fmla="*/ 402010 w 1321654"/>
              <a:gd name="connsiteY60" fmla="*/ 781397 h 1200004"/>
              <a:gd name="connsiteX61" fmla="*/ 402010 w 1321654"/>
              <a:gd name="connsiteY61" fmla="*/ 826862 h 1200004"/>
              <a:gd name="connsiteX62" fmla="*/ 403789 w 1321654"/>
              <a:gd name="connsiteY62" fmla="*/ 831319 h 1200004"/>
              <a:gd name="connsiteX63" fmla="*/ 408236 w 1321654"/>
              <a:gd name="connsiteY63" fmla="*/ 832211 h 1200004"/>
              <a:gd name="connsiteX64" fmla="*/ 601237 w 1321654"/>
              <a:gd name="connsiteY64" fmla="*/ 788529 h 1200004"/>
              <a:gd name="connsiteX65" fmla="*/ 1287856 w 1321654"/>
              <a:gd name="connsiteY65" fmla="*/ 710081 h 1200004"/>
              <a:gd name="connsiteX66" fmla="*/ 1171345 w 1321654"/>
              <a:gd name="connsiteY66" fmla="*/ 734150 h 1200004"/>
              <a:gd name="connsiteX67" fmla="*/ 1138437 w 1321654"/>
              <a:gd name="connsiteY67" fmla="*/ 733259 h 1200004"/>
              <a:gd name="connsiteX68" fmla="*/ 1138437 w 1321654"/>
              <a:gd name="connsiteY68" fmla="*/ 798335 h 1200004"/>
              <a:gd name="connsiteX69" fmla="*/ 1171345 w 1321654"/>
              <a:gd name="connsiteY69" fmla="*/ 801009 h 1200004"/>
              <a:gd name="connsiteX70" fmla="*/ 1287856 w 1321654"/>
              <a:gd name="connsiteY70" fmla="*/ 764460 h 1200004"/>
              <a:gd name="connsiteX71" fmla="*/ 33797 w 1321654"/>
              <a:gd name="connsiteY71" fmla="*/ 705623 h 1200004"/>
              <a:gd name="connsiteX72" fmla="*/ 33797 w 1321654"/>
              <a:gd name="connsiteY72" fmla="*/ 743065 h 1200004"/>
              <a:gd name="connsiteX73" fmla="*/ 48028 w 1321654"/>
              <a:gd name="connsiteY73" fmla="*/ 760894 h 1200004"/>
              <a:gd name="connsiteX74" fmla="*/ 366434 w 1321654"/>
              <a:gd name="connsiteY74" fmla="*/ 833993 h 1200004"/>
              <a:gd name="connsiteX75" fmla="*/ 366434 w 1321654"/>
              <a:gd name="connsiteY75" fmla="*/ 781397 h 1200004"/>
              <a:gd name="connsiteX76" fmla="*/ 652822 w 1321654"/>
              <a:gd name="connsiteY76" fmla="*/ 696709 h 1200004"/>
              <a:gd name="connsiteX77" fmla="*/ 652822 w 1321654"/>
              <a:gd name="connsiteY77" fmla="*/ 749305 h 1200004"/>
              <a:gd name="connsiteX78" fmla="*/ 769334 w 1321654"/>
              <a:gd name="connsiteY78" fmla="*/ 786746 h 1200004"/>
              <a:gd name="connsiteX79" fmla="*/ 885846 w 1321654"/>
              <a:gd name="connsiteY79" fmla="*/ 749305 h 1200004"/>
              <a:gd name="connsiteX80" fmla="*/ 885846 w 1321654"/>
              <a:gd name="connsiteY80" fmla="*/ 696709 h 1200004"/>
              <a:gd name="connsiteX81" fmla="*/ 769334 w 1321654"/>
              <a:gd name="connsiteY81" fmla="*/ 720778 h 1200004"/>
              <a:gd name="connsiteX82" fmla="*/ 652822 w 1321654"/>
              <a:gd name="connsiteY82" fmla="*/ 696709 h 1200004"/>
              <a:gd name="connsiteX83" fmla="*/ 601237 w 1321654"/>
              <a:gd name="connsiteY83" fmla="*/ 652136 h 1200004"/>
              <a:gd name="connsiteX84" fmla="*/ 402010 w 1321654"/>
              <a:gd name="connsiteY84" fmla="*/ 697600 h 1200004"/>
              <a:gd name="connsiteX85" fmla="*/ 402010 w 1321654"/>
              <a:gd name="connsiteY85" fmla="*/ 745739 h 1200004"/>
              <a:gd name="connsiteX86" fmla="*/ 601237 w 1321654"/>
              <a:gd name="connsiteY86" fmla="*/ 700275 h 1200004"/>
              <a:gd name="connsiteX87" fmla="*/ 1103750 w 1321654"/>
              <a:gd name="connsiteY87" fmla="*/ 649462 h 1200004"/>
              <a:gd name="connsiteX88" fmla="*/ 986349 w 1321654"/>
              <a:gd name="connsiteY88" fmla="*/ 673531 h 1200004"/>
              <a:gd name="connsiteX89" fmla="*/ 920533 w 1321654"/>
              <a:gd name="connsiteY89" fmla="*/ 666399 h 1200004"/>
              <a:gd name="connsiteX90" fmla="*/ 920533 w 1321654"/>
              <a:gd name="connsiteY90" fmla="*/ 731476 h 1200004"/>
              <a:gd name="connsiteX91" fmla="*/ 986349 w 1321654"/>
              <a:gd name="connsiteY91" fmla="*/ 739499 h 1200004"/>
              <a:gd name="connsiteX92" fmla="*/ 1103750 w 1321654"/>
              <a:gd name="connsiteY92" fmla="*/ 702949 h 1200004"/>
              <a:gd name="connsiteX93" fmla="*/ 1171345 w 1321654"/>
              <a:gd name="connsiteY93" fmla="*/ 626284 h 1200004"/>
              <a:gd name="connsiteX94" fmla="*/ 1138437 w 1321654"/>
              <a:gd name="connsiteY94" fmla="*/ 628958 h 1200004"/>
              <a:gd name="connsiteX95" fmla="*/ 1138437 w 1321654"/>
              <a:gd name="connsiteY95" fmla="*/ 697600 h 1200004"/>
              <a:gd name="connsiteX96" fmla="*/ 1171345 w 1321654"/>
              <a:gd name="connsiteY96" fmla="*/ 700275 h 1200004"/>
              <a:gd name="connsiteX97" fmla="*/ 1287856 w 1321654"/>
              <a:gd name="connsiteY97" fmla="*/ 663725 h 1200004"/>
              <a:gd name="connsiteX98" fmla="*/ 1171345 w 1321654"/>
              <a:gd name="connsiteY98" fmla="*/ 626284 h 1200004"/>
              <a:gd name="connsiteX99" fmla="*/ 33797 w 1321654"/>
              <a:gd name="connsiteY99" fmla="*/ 620935 h 1200004"/>
              <a:gd name="connsiteX100" fmla="*/ 33797 w 1321654"/>
              <a:gd name="connsiteY100" fmla="*/ 669965 h 1200004"/>
              <a:gd name="connsiteX101" fmla="*/ 366434 w 1321654"/>
              <a:gd name="connsiteY101" fmla="*/ 745739 h 1200004"/>
              <a:gd name="connsiteX102" fmla="*/ 366434 w 1321654"/>
              <a:gd name="connsiteY102" fmla="*/ 697600 h 1200004"/>
              <a:gd name="connsiteX103" fmla="*/ 769334 w 1321654"/>
              <a:gd name="connsiteY103" fmla="*/ 612912 h 1200004"/>
              <a:gd name="connsiteX104" fmla="*/ 652822 w 1321654"/>
              <a:gd name="connsiteY104" fmla="*/ 649462 h 1200004"/>
              <a:gd name="connsiteX105" fmla="*/ 769334 w 1321654"/>
              <a:gd name="connsiteY105" fmla="*/ 685120 h 1200004"/>
              <a:gd name="connsiteX106" fmla="*/ 885846 w 1321654"/>
              <a:gd name="connsiteY106" fmla="*/ 649462 h 1200004"/>
              <a:gd name="connsiteX107" fmla="*/ 847601 w 1321654"/>
              <a:gd name="connsiteY107" fmla="*/ 623609 h 1200004"/>
              <a:gd name="connsiteX108" fmla="*/ 769334 w 1321654"/>
              <a:gd name="connsiteY108" fmla="*/ 612912 h 1200004"/>
              <a:gd name="connsiteX109" fmla="*/ 601237 w 1321654"/>
              <a:gd name="connsiteY109" fmla="*/ 564773 h 1200004"/>
              <a:gd name="connsiteX110" fmla="*/ 402010 w 1321654"/>
              <a:gd name="connsiteY110" fmla="*/ 610237 h 1200004"/>
              <a:gd name="connsiteX111" fmla="*/ 402010 w 1321654"/>
              <a:gd name="connsiteY111" fmla="*/ 662833 h 1200004"/>
              <a:gd name="connsiteX112" fmla="*/ 601237 w 1321654"/>
              <a:gd name="connsiteY112" fmla="*/ 617369 h 1200004"/>
              <a:gd name="connsiteX113" fmla="*/ 869837 w 1321654"/>
              <a:gd name="connsiteY113" fmla="*/ 547835 h 1200004"/>
              <a:gd name="connsiteX114" fmla="*/ 869837 w 1321654"/>
              <a:gd name="connsiteY114" fmla="*/ 595083 h 1200004"/>
              <a:gd name="connsiteX115" fmla="*/ 915196 w 1321654"/>
              <a:gd name="connsiteY115" fmla="*/ 629849 h 1200004"/>
              <a:gd name="connsiteX116" fmla="*/ 986349 w 1321654"/>
              <a:gd name="connsiteY116" fmla="*/ 638764 h 1200004"/>
              <a:gd name="connsiteX117" fmla="*/ 1103750 w 1321654"/>
              <a:gd name="connsiteY117" fmla="*/ 602214 h 1200004"/>
              <a:gd name="connsiteX118" fmla="*/ 1103750 w 1321654"/>
              <a:gd name="connsiteY118" fmla="*/ 547835 h 1200004"/>
              <a:gd name="connsiteX119" fmla="*/ 986349 w 1321654"/>
              <a:gd name="connsiteY119" fmla="*/ 572796 h 1200004"/>
              <a:gd name="connsiteX120" fmla="*/ 869837 w 1321654"/>
              <a:gd name="connsiteY120" fmla="*/ 547835 h 1200004"/>
              <a:gd name="connsiteX121" fmla="*/ 33797 w 1321654"/>
              <a:gd name="connsiteY121" fmla="*/ 534463 h 1200004"/>
              <a:gd name="connsiteX122" fmla="*/ 33797 w 1321654"/>
              <a:gd name="connsiteY122" fmla="*/ 586168 h 1200004"/>
              <a:gd name="connsiteX123" fmla="*/ 366434 w 1321654"/>
              <a:gd name="connsiteY123" fmla="*/ 661942 h 1200004"/>
              <a:gd name="connsiteX124" fmla="*/ 367324 w 1321654"/>
              <a:gd name="connsiteY124" fmla="*/ 610237 h 1200004"/>
              <a:gd name="connsiteX125" fmla="*/ 601237 w 1321654"/>
              <a:gd name="connsiteY125" fmla="*/ 472953 h 1200004"/>
              <a:gd name="connsiteX126" fmla="*/ 458043 w 1321654"/>
              <a:gd name="connsiteY126" fmla="*/ 505937 h 1200004"/>
              <a:gd name="connsiteX127" fmla="*/ 406457 w 1321654"/>
              <a:gd name="connsiteY127" fmla="*/ 516634 h 1200004"/>
              <a:gd name="connsiteX128" fmla="*/ 405568 w 1321654"/>
              <a:gd name="connsiteY128" fmla="*/ 516634 h 1200004"/>
              <a:gd name="connsiteX129" fmla="*/ 402010 w 1321654"/>
              <a:gd name="connsiteY129" fmla="*/ 521983 h 1200004"/>
              <a:gd name="connsiteX130" fmla="*/ 402010 w 1321654"/>
              <a:gd name="connsiteY130" fmla="*/ 573688 h 1200004"/>
              <a:gd name="connsiteX131" fmla="*/ 601237 w 1321654"/>
              <a:gd name="connsiteY131" fmla="*/ 529115 h 1200004"/>
              <a:gd name="connsiteX132" fmla="*/ 869837 w 1321654"/>
              <a:gd name="connsiteY132" fmla="*/ 448883 h 1200004"/>
              <a:gd name="connsiteX133" fmla="*/ 869837 w 1321654"/>
              <a:gd name="connsiteY133" fmla="*/ 502371 h 1200004"/>
              <a:gd name="connsiteX134" fmla="*/ 986349 w 1321654"/>
              <a:gd name="connsiteY134" fmla="*/ 538921 h 1200004"/>
              <a:gd name="connsiteX135" fmla="*/ 1103750 w 1321654"/>
              <a:gd name="connsiteY135" fmla="*/ 502371 h 1200004"/>
              <a:gd name="connsiteX136" fmla="*/ 1103750 w 1321654"/>
              <a:gd name="connsiteY136" fmla="*/ 448883 h 1200004"/>
              <a:gd name="connsiteX137" fmla="*/ 986349 w 1321654"/>
              <a:gd name="connsiteY137" fmla="*/ 472953 h 1200004"/>
              <a:gd name="connsiteX138" fmla="*/ 869837 w 1321654"/>
              <a:gd name="connsiteY138" fmla="*/ 448883 h 1200004"/>
              <a:gd name="connsiteX139" fmla="*/ 33797 w 1321654"/>
              <a:gd name="connsiteY139" fmla="*/ 442643 h 1200004"/>
              <a:gd name="connsiteX140" fmla="*/ 33797 w 1321654"/>
              <a:gd name="connsiteY140" fmla="*/ 499697 h 1200004"/>
              <a:gd name="connsiteX141" fmla="*/ 367324 w 1321654"/>
              <a:gd name="connsiteY141" fmla="*/ 573688 h 1200004"/>
              <a:gd name="connsiteX142" fmla="*/ 367324 w 1321654"/>
              <a:gd name="connsiteY142" fmla="*/ 518417 h 1200004"/>
              <a:gd name="connsiteX143" fmla="*/ 802242 w 1321654"/>
              <a:gd name="connsiteY143" fmla="*/ 427488 h 1200004"/>
              <a:gd name="connsiteX144" fmla="*/ 635923 w 1321654"/>
              <a:gd name="connsiteY144" fmla="*/ 464930 h 1200004"/>
              <a:gd name="connsiteX145" fmla="*/ 635923 w 1321654"/>
              <a:gd name="connsiteY145" fmla="*/ 614695 h 1200004"/>
              <a:gd name="connsiteX146" fmla="*/ 769334 w 1321654"/>
              <a:gd name="connsiteY146" fmla="*/ 579036 h 1200004"/>
              <a:gd name="connsiteX147" fmla="*/ 802242 w 1321654"/>
              <a:gd name="connsiteY147" fmla="*/ 579928 h 1200004"/>
              <a:gd name="connsiteX148" fmla="*/ 986349 w 1321654"/>
              <a:gd name="connsiteY148" fmla="*/ 365978 h 1200004"/>
              <a:gd name="connsiteX149" fmla="*/ 869837 w 1321654"/>
              <a:gd name="connsiteY149" fmla="*/ 402528 h 1200004"/>
              <a:gd name="connsiteX150" fmla="*/ 986349 w 1321654"/>
              <a:gd name="connsiteY150" fmla="*/ 438186 h 1200004"/>
              <a:gd name="connsiteX151" fmla="*/ 1103750 w 1321654"/>
              <a:gd name="connsiteY151" fmla="*/ 402528 h 1200004"/>
              <a:gd name="connsiteX152" fmla="*/ 986349 w 1321654"/>
              <a:gd name="connsiteY152" fmla="*/ 365978 h 1200004"/>
              <a:gd name="connsiteX153" fmla="*/ 335305 w 1321654"/>
              <a:gd name="connsiteY153" fmla="*/ 364195 h 1200004"/>
              <a:gd name="connsiteX154" fmla="*/ 91608 w 1321654"/>
              <a:gd name="connsiteY154" fmla="*/ 420357 h 1200004"/>
              <a:gd name="connsiteX155" fmla="*/ 374439 w 1321654"/>
              <a:gd name="connsiteY155" fmla="*/ 484542 h 1200004"/>
              <a:gd name="connsiteX156" fmla="*/ 396674 w 1321654"/>
              <a:gd name="connsiteY156" fmla="*/ 483650 h 1200004"/>
              <a:gd name="connsiteX157" fmla="*/ 398453 w 1321654"/>
              <a:gd name="connsiteY157" fmla="*/ 483650 h 1200004"/>
              <a:gd name="connsiteX158" fmla="*/ 449149 w 1321654"/>
              <a:gd name="connsiteY158" fmla="*/ 472061 h 1200004"/>
              <a:gd name="connsiteX159" fmla="*/ 498066 w 1321654"/>
              <a:gd name="connsiteY159" fmla="*/ 460472 h 1200004"/>
              <a:gd name="connsiteX160" fmla="*/ 498066 w 1321654"/>
              <a:gd name="connsiteY160" fmla="*/ 461364 h 1200004"/>
              <a:gd name="connsiteX161" fmla="*/ 557656 w 1321654"/>
              <a:gd name="connsiteY161" fmla="*/ 447992 h 1200004"/>
              <a:gd name="connsiteX162" fmla="*/ 536310 w 1321654"/>
              <a:gd name="connsiteY162" fmla="*/ 318731 h 1200004"/>
              <a:gd name="connsiteX163" fmla="*/ 396674 w 1321654"/>
              <a:gd name="connsiteY163" fmla="*/ 350823 h 1200004"/>
              <a:gd name="connsiteX164" fmla="*/ 620803 w 1321654"/>
              <a:gd name="connsiteY164" fmla="*/ 433729 h 1200004"/>
              <a:gd name="connsiteX165" fmla="*/ 642149 w 1321654"/>
              <a:gd name="connsiteY165" fmla="*/ 428380 h 1200004"/>
              <a:gd name="connsiteX166" fmla="*/ 758661 w 1321654"/>
              <a:gd name="connsiteY166" fmla="*/ 401636 h 1200004"/>
              <a:gd name="connsiteX167" fmla="*/ 741207 w 1321654"/>
              <a:gd name="connsiteY167" fmla="*/ 276609 h 1200004"/>
              <a:gd name="connsiteX168" fmla="*/ 708854 w 1321654"/>
              <a:gd name="connsiteY168" fmla="*/ 278615 h 1200004"/>
              <a:gd name="connsiteX169" fmla="*/ 597679 w 1321654"/>
              <a:gd name="connsiteY169" fmla="*/ 304467 h 1200004"/>
              <a:gd name="connsiteX170" fmla="*/ 820919 w 1321654"/>
              <a:gd name="connsiteY170" fmla="*/ 388264 h 1200004"/>
              <a:gd name="connsiteX171" fmla="*/ 840486 w 1321654"/>
              <a:gd name="connsiteY171" fmla="*/ 383807 h 1200004"/>
              <a:gd name="connsiteX172" fmla="*/ 923201 w 1321654"/>
              <a:gd name="connsiteY172" fmla="*/ 337451 h 1200004"/>
              <a:gd name="connsiteX173" fmla="*/ 772891 w 1321654"/>
              <a:gd name="connsiteY173" fmla="*/ 283964 h 1200004"/>
              <a:gd name="connsiteX174" fmla="*/ 741207 w 1321654"/>
              <a:gd name="connsiteY174" fmla="*/ 276609 h 1200004"/>
              <a:gd name="connsiteX175" fmla="*/ 742874 w 1321654"/>
              <a:gd name="connsiteY175" fmla="*/ 241954 h 1200004"/>
              <a:gd name="connsiteX176" fmla="*/ 784454 w 1321654"/>
              <a:gd name="connsiteY176" fmla="*/ 250980 h 1200004"/>
              <a:gd name="connsiteX177" fmla="*/ 1011252 w 1321654"/>
              <a:gd name="connsiteY177" fmla="*/ 332102 h 1200004"/>
              <a:gd name="connsiteX178" fmla="*/ 1138437 w 1321654"/>
              <a:gd name="connsiteY178" fmla="*/ 402528 h 1200004"/>
              <a:gd name="connsiteX179" fmla="*/ 1138437 w 1321654"/>
              <a:gd name="connsiteY179" fmla="*/ 594191 h 1200004"/>
              <a:gd name="connsiteX180" fmla="*/ 1321654 w 1321654"/>
              <a:gd name="connsiteY180" fmla="*/ 663725 h 1200004"/>
              <a:gd name="connsiteX181" fmla="*/ 1321654 w 1321654"/>
              <a:gd name="connsiteY181" fmla="*/ 764460 h 1200004"/>
              <a:gd name="connsiteX182" fmla="*/ 1171345 w 1321654"/>
              <a:gd name="connsiteY182" fmla="*/ 834885 h 1200004"/>
              <a:gd name="connsiteX183" fmla="*/ 1128653 w 1321654"/>
              <a:gd name="connsiteY183" fmla="*/ 832211 h 1200004"/>
              <a:gd name="connsiteX184" fmla="*/ 986349 w 1321654"/>
              <a:gd name="connsiteY184" fmla="*/ 877675 h 1200004"/>
              <a:gd name="connsiteX185" fmla="*/ 915196 w 1321654"/>
              <a:gd name="connsiteY185" fmla="*/ 870543 h 1200004"/>
              <a:gd name="connsiteX186" fmla="*/ 769334 w 1321654"/>
              <a:gd name="connsiteY186" fmla="*/ 921356 h 1200004"/>
              <a:gd name="connsiteX187" fmla="*/ 618135 w 1321654"/>
              <a:gd name="connsiteY187" fmla="*/ 850040 h 1200004"/>
              <a:gd name="connsiteX188" fmla="*/ 618135 w 1321654"/>
              <a:gd name="connsiteY188" fmla="*/ 819730 h 1200004"/>
              <a:gd name="connsiteX189" fmla="*/ 505181 w 1321654"/>
              <a:gd name="connsiteY189" fmla="*/ 845582 h 1200004"/>
              <a:gd name="connsiteX190" fmla="*/ 406457 w 1321654"/>
              <a:gd name="connsiteY190" fmla="*/ 867869 h 1200004"/>
              <a:gd name="connsiteX191" fmla="*/ 384222 w 1321654"/>
              <a:gd name="connsiteY191" fmla="*/ 871435 h 1200004"/>
              <a:gd name="connsiteX192" fmla="*/ 362876 w 1321654"/>
              <a:gd name="connsiteY192" fmla="*/ 868760 h 1200004"/>
              <a:gd name="connsiteX193" fmla="*/ 297061 w 1321654"/>
              <a:gd name="connsiteY193" fmla="*/ 853605 h 1200004"/>
              <a:gd name="connsiteX194" fmla="*/ 297061 w 1321654"/>
              <a:gd name="connsiteY194" fmla="*/ 852714 h 1200004"/>
              <a:gd name="connsiteX195" fmla="*/ 40912 w 1321654"/>
              <a:gd name="connsiteY195" fmla="*/ 794769 h 1200004"/>
              <a:gd name="connsiteX196" fmla="*/ 0 w 1321654"/>
              <a:gd name="connsiteY196" fmla="*/ 743065 h 1200004"/>
              <a:gd name="connsiteX197" fmla="*/ 0 w 1321654"/>
              <a:gd name="connsiteY197" fmla="*/ 420357 h 1200004"/>
              <a:gd name="connsiteX198" fmla="*/ 5336 w 1321654"/>
              <a:gd name="connsiteY198" fmla="*/ 406985 h 1200004"/>
              <a:gd name="connsiteX199" fmla="*/ 12452 w 1321654"/>
              <a:gd name="connsiteY199" fmla="*/ 403419 h 1200004"/>
              <a:gd name="connsiteX200" fmla="*/ 12452 w 1321654"/>
              <a:gd name="connsiteY200" fmla="*/ 402528 h 1200004"/>
              <a:gd name="connsiteX201" fmla="*/ 356651 w 1321654"/>
              <a:gd name="connsiteY201" fmla="*/ 324079 h 1200004"/>
              <a:gd name="connsiteX202" fmla="*/ 533642 w 1321654"/>
              <a:gd name="connsiteY202" fmla="*/ 283964 h 1200004"/>
              <a:gd name="connsiteX203" fmla="*/ 699960 w 1321654"/>
              <a:gd name="connsiteY203" fmla="*/ 245631 h 1200004"/>
              <a:gd name="connsiteX204" fmla="*/ 742874 w 1321654"/>
              <a:gd name="connsiteY204" fmla="*/ 241954 h 1200004"/>
              <a:gd name="connsiteX205" fmla="*/ 1176764 w 1321654"/>
              <a:gd name="connsiteY205" fmla="*/ 207468 h 1200004"/>
              <a:gd name="connsiteX206" fmla="*/ 1186880 w 1321654"/>
              <a:gd name="connsiteY206" fmla="*/ 215845 h 1200004"/>
              <a:gd name="connsiteX207" fmla="*/ 1180722 w 1321654"/>
              <a:gd name="connsiteY207" fmla="*/ 240297 h 1200004"/>
              <a:gd name="connsiteX208" fmla="*/ 1069010 w 1321654"/>
              <a:gd name="connsiteY208" fmla="*/ 306408 h 1200004"/>
              <a:gd name="connsiteX209" fmla="*/ 1059334 w 1321654"/>
              <a:gd name="connsiteY209" fmla="*/ 309125 h 1200004"/>
              <a:gd name="connsiteX210" fmla="*/ 1045260 w 1321654"/>
              <a:gd name="connsiteY210" fmla="*/ 300069 h 1200004"/>
              <a:gd name="connsiteX211" fmla="*/ 1051417 w 1321654"/>
              <a:gd name="connsiteY211" fmla="*/ 276522 h 1200004"/>
              <a:gd name="connsiteX212" fmla="*/ 1164010 w 1321654"/>
              <a:gd name="connsiteY212" fmla="*/ 208600 h 1200004"/>
              <a:gd name="connsiteX213" fmla="*/ 1176764 w 1321654"/>
              <a:gd name="connsiteY213" fmla="*/ 207468 h 1200004"/>
              <a:gd name="connsiteX214" fmla="*/ 30627 w 1321654"/>
              <a:gd name="connsiteY214" fmla="*/ 207468 h 1200004"/>
              <a:gd name="connsiteX215" fmla="*/ 43124 w 1321654"/>
              <a:gd name="connsiteY215" fmla="*/ 208600 h 1200004"/>
              <a:gd name="connsiteX216" fmla="*/ 157250 w 1321654"/>
              <a:gd name="connsiteY216" fmla="*/ 276522 h 1200004"/>
              <a:gd name="connsiteX217" fmla="*/ 163443 w 1321654"/>
              <a:gd name="connsiteY217" fmla="*/ 300069 h 1200004"/>
              <a:gd name="connsiteX218" fmla="*/ 149287 w 1321654"/>
              <a:gd name="connsiteY218" fmla="*/ 309125 h 1200004"/>
              <a:gd name="connsiteX219" fmla="*/ 139556 w 1321654"/>
              <a:gd name="connsiteY219" fmla="*/ 306408 h 1200004"/>
              <a:gd name="connsiteX220" fmla="*/ 27199 w 1321654"/>
              <a:gd name="connsiteY220" fmla="*/ 240297 h 1200004"/>
              <a:gd name="connsiteX221" fmla="*/ 20121 w 1321654"/>
              <a:gd name="connsiteY221" fmla="*/ 215845 h 1200004"/>
              <a:gd name="connsiteX222" fmla="*/ 30627 w 1321654"/>
              <a:gd name="connsiteY222" fmla="*/ 207468 h 1200004"/>
              <a:gd name="connsiteX223" fmla="*/ 928378 w 1321654"/>
              <a:gd name="connsiteY223" fmla="*/ 38227 h 1200004"/>
              <a:gd name="connsiteX224" fmla="*/ 942068 w 1321654"/>
              <a:gd name="connsiteY224" fmla="*/ 39793 h 1200004"/>
              <a:gd name="connsiteX225" fmla="*/ 947410 w 1321654"/>
              <a:gd name="connsiteY225" fmla="*/ 63960 h 1200004"/>
              <a:gd name="connsiteX226" fmla="*/ 882410 w 1321654"/>
              <a:gd name="connsiteY226" fmla="*/ 177632 h 1200004"/>
              <a:gd name="connsiteX227" fmla="*/ 867273 w 1321654"/>
              <a:gd name="connsiteY227" fmla="*/ 187478 h 1200004"/>
              <a:gd name="connsiteX228" fmla="*/ 858369 w 1321654"/>
              <a:gd name="connsiteY228" fmla="*/ 184793 h 1200004"/>
              <a:gd name="connsiteX229" fmla="*/ 851246 w 1321654"/>
              <a:gd name="connsiteY229" fmla="*/ 161521 h 1200004"/>
              <a:gd name="connsiteX230" fmla="*/ 918027 w 1321654"/>
              <a:gd name="connsiteY230" fmla="*/ 46058 h 1200004"/>
              <a:gd name="connsiteX231" fmla="*/ 928378 w 1321654"/>
              <a:gd name="connsiteY231" fmla="*/ 38227 h 1200004"/>
              <a:gd name="connsiteX232" fmla="*/ 280145 w 1321654"/>
              <a:gd name="connsiteY232" fmla="*/ 38227 h 1200004"/>
              <a:gd name="connsiteX233" fmla="*/ 290410 w 1321654"/>
              <a:gd name="connsiteY233" fmla="*/ 46058 h 1200004"/>
              <a:gd name="connsiteX234" fmla="*/ 354870 w 1321654"/>
              <a:gd name="connsiteY234" fmla="*/ 161521 h 1200004"/>
              <a:gd name="connsiteX235" fmla="*/ 348689 w 1321654"/>
              <a:gd name="connsiteY235" fmla="*/ 184793 h 1200004"/>
              <a:gd name="connsiteX236" fmla="*/ 340741 w 1321654"/>
              <a:gd name="connsiteY236" fmla="*/ 187478 h 1200004"/>
              <a:gd name="connsiteX237" fmla="*/ 325730 w 1321654"/>
              <a:gd name="connsiteY237" fmla="*/ 177632 h 1200004"/>
              <a:gd name="connsiteX238" fmla="*/ 260387 w 1321654"/>
              <a:gd name="connsiteY238" fmla="*/ 63960 h 1200004"/>
              <a:gd name="connsiteX239" fmla="*/ 266568 w 1321654"/>
              <a:gd name="connsiteY239" fmla="*/ 39793 h 1200004"/>
              <a:gd name="connsiteX240" fmla="*/ 280145 w 1321654"/>
              <a:gd name="connsiteY240" fmla="*/ 38227 h 1200004"/>
              <a:gd name="connsiteX241" fmla="*/ 604971 w 1321654"/>
              <a:gd name="connsiteY241" fmla="*/ 0 h 1200004"/>
              <a:gd name="connsiteX242" fmla="*/ 623083 w 1321654"/>
              <a:gd name="connsiteY242" fmla="*/ 16747 h 1200004"/>
              <a:gd name="connsiteX243" fmla="*/ 623083 w 1321654"/>
              <a:gd name="connsiteY243" fmla="*/ 147198 h 1200004"/>
              <a:gd name="connsiteX244" fmla="*/ 604971 w 1321654"/>
              <a:gd name="connsiteY244" fmla="*/ 163945 h 1200004"/>
              <a:gd name="connsiteX245" fmla="*/ 588670 w 1321654"/>
              <a:gd name="connsiteY245" fmla="*/ 147198 h 1200004"/>
              <a:gd name="connsiteX246" fmla="*/ 588670 w 1321654"/>
              <a:gd name="connsiteY246" fmla="*/ 16747 h 1200004"/>
              <a:gd name="connsiteX247" fmla="*/ 604971 w 1321654"/>
              <a:gd name="connsiteY247" fmla="*/ 0 h 120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321654" h="1200004">
                <a:moveTo>
                  <a:pt x="604971" y="1036058"/>
                </a:moveTo>
                <a:cubicBezTo>
                  <a:pt x="615838" y="1036058"/>
                  <a:pt x="623083" y="1043110"/>
                  <a:pt x="623083" y="1051924"/>
                </a:cubicBezTo>
                <a:lnTo>
                  <a:pt x="623083" y="1182375"/>
                </a:lnTo>
                <a:cubicBezTo>
                  <a:pt x="623083" y="1192952"/>
                  <a:pt x="615838" y="1200004"/>
                  <a:pt x="604971" y="1200004"/>
                </a:cubicBezTo>
                <a:cubicBezTo>
                  <a:pt x="595915" y="1200004"/>
                  <a:pt x="588670" y="1192952"/>
                  <a:pt x="588670" y="1182375"/>
                </a:cubicBezTo>
                <a:lnTo>
                  <a:pt x="588670" y="1051924"/>
                </a:lnTo>
                <a:cubicBezTo>
                  <a:pt x="588670" y="1043110"/>
                  <a:pt x="595915" y="1036058"/>
                  <a:pt x="604971" y="1036058"/>
                </a:cubicBezTo>
                <a:close/>
                <a:moveTo>
                  <a:pt x="335885" y="1011624"/>
                </a:moveTo>
                <a:cubicBezTo>
                  <a:pt x="340079" y="1010611"/>
                  <a:pt x="344715" y="1011286"/>
                  <a:pt x="348689" y="1013987"/>
                </a:cubicBezTo>
                <a:cubicBezTo>
                  <a:pt x="357519" y="1018489"/>
                  <a:pt x="360168" y="1029293"/>
                  <a:pt x="354870" y="1036495"/>
                </a:cubicBezTo>
                <a:lnTo>
                  <a:pt x="290410" y="1152637"/>
                </a:lnTo>
                <a:cubicBezTo>
                  <a:pt x="286877" y="1157139"/>
                  <a:pt x="280696" y="1160740"/>
                  <a:pt x="275398" y="1160740"/>
                </a:cubicBezTo>
                <a:cubicBezTo>
                  <a:pt x="271866" y="1160740"/>
                  <a:pt x="269217" y="1159840"/>
                  <a:pt x="266568" y="1158039"/>
                </a:cubicBezTo>
                <a:cubicBezTo>
                  <a:pt x="258621" y="1153537"/>
                  <a:pt x="255089" y="1142733"/>
                  <a:pt x="260387" y="1134631"/>
                </a:cubicBezTo>
                <a:lnTo>
                  <a:pt x="325730" y="1019389"/>
                </a:lnTo>
                <a:cubicBezTo>
                  <a:pt x="327938" y="1015338"/>
                  <a:pt x="331691" y="1012637"/>
                  <a:pt x="335885" y="1011624"/>
                </a:cubicBezTo>
                <a:close/>
                <a:moveTo>
                  <a:pt x="871725" y="1011624"/>
                </a:moveTo>
                <a:cubicBezTo>
                  <a:pt x="875955" y="1012637"/>
                  <a:pt x="879739" y="1015338"/>
                  <a:pt x="882410" y="1019389"/>
                </a:cubicBezTo>
                <a:lnTo>
                  <a:pt x="947410" y="1134631"/>
                </a:lnTo>
                <a:cubicBezTo>
                  <a:pt x="952753" y="1142733"/>
                  <a:pt x="950082" y="1153537"/>
                  <a:pt x="942068" y="1158039"/>
                </a:cubicBezTo>
                <a:cubicBezTo>
                  <a:pt x="938506" y="1159840"/>
                  <a:pt x="935835" y="1160740"/>
                  <a:pt x="933164" y="1160740"/>
                </a:cubicBezTo>
                <a:cubicBezTo>
                  <a:pt x="926931" y="1160740"/>
                  <a:pt x="920698" y="1157139"/>
                  <a:pt x="918027" y="1152637"/>
                </a:cubicBezTo>
                <a:lnTo>
                  <a:pt x="851246" y="1036495"/>
                </a:lnTo>
                <a:cubicBezTo>
                  <a:pt x="847684" y="1029293"/>
                  <a:pt x="850355" y="1018489"/>
                  <a:pt x="858369" y="1013987"/>
                </a:cubicBezTo>
                <a:cubicBezTo>
                  <a:pt x="862821" y="1011286"/>
                  <a:pt x="867496" y="1010611"/>
                  <a:pt x="871725" y="1011624"/>
                </a:cubicBezTo>
                <a:close/>
                <a:moveTo>
                  <a:pt x="1055266" y="889984"/>
                </a:moveTo>
                <a:cubicBezTo>
                  <a:pt x="1059334" y="888965"/>
                  <a:pt x="1063732" y="889645"/>
                  <a:pt x="1067251" y="892362"/>
                </a:cubicBezTo>
                <a:lnTo>
                  <a:pt x="1180722" y="958473"/>
                </a:lnTo>
                <a:cubicBezTo>
                  <a:pt x="1188639" y="963907"/>
                  <a:pt x="1192158" y="974774"/>
                  <a:pt x="1186880" y="982925"/>
                </a:cubicBezTo>
                <a:cubicBezTo>
                  <a:pt x="1183361" y="988359"/>
                  <a:pt x="1178963" y="991981"/>
                  <a:pt x="1172806" y="991981"/>
                </a:cubicBezTo>
                <a:cubicBezTo>
                  <a:pt x="1169287" y="991981"/>
                  <a:pt x="1166648" y="991075"/>
                  <a:pt x="1164010" y="990170"/>
                </a:cubicBezTo>
                <a:lnTo>
                  <a:pt x="1051417" y="922247"/>
                </a:lnTo>
                <a:cubicBezTo>
                  <a:pt x="1043501" y="917719"/>
                  <a:pt x="1039982" y="906852"/>
                  <a:pt x="1045260" y="897795"/>
                </a:cubicBezTo>
                <a:cubicBezTo>
                  <a:pt x="1047459" y="893720"/>
                  <a:pt x="1051198" y="891003"/>
                  <a:pt x="1055266" y="889984"/>
                </a:cubicBezTo>
                <a:close/>
                <a:moveTo>
                  <a:pt x="152495" y="889984"/>
                </a:moveTo>
                <a:cubicBezTo>
                  <a:pt x="156807" y="891003"/>
                  <a:pt x="160789" y="893720"/>
                  <a:pt x="163443" y="897795"/>
                </a:cubicBezTo>
                <a:cubicBezTo>
                  <a:pt x="167866" y="906852"/>
                  <a:pt x="165212" y="917719"/>
                  <a:pt x="157250" y="922247"/>
                </a:cubicBezTo>
                <a:lnTo>
                  <a:pt x="43124" y="990170"/>
                </a:lnTo>
                <a:cubicBezTo>
                  <a:pt x="41354" y="991075"/>
                  <a:pt x="37815" y="991981"/>
                  <a:pt x="35161" y="991981"/>
                </a:cubicBezTo>
                <a:cubicBezTo>
                  <a:pt x="28968" y="991981"/>
                  <a:pt x="22775" y="988359"/>
                  <a:pt x="20121" y="982925"/>
                </a:cubicBezTo>
                <a:cubicBezTo>
                  <a:pt x="15698" y="974774"/>
                  <a:pt x="18352" y="963907"/>
                  <a:pt x="27199" y="958473"/>
                </a:cubicBezTo>
                <a:lnTo>
                  <a:pt x="139556" y="892362"/>
                </a:lnTo>
                <a:cubicBezTo>
                  <a:pt x="143537" y="889645"/>
                  <a:pt x="148182" y="888965"/>
                  <a:pt x="152495" y="889984"/>
                </a:cubicBezTo>
                <a:close/>
                <a:moveTo>
                  <a:pt x="652822" y="796552"/>
                </a:moveTo>
                <a:lnTo>
                  <a:pt x="652822" y="850040"/>
                </a:lnTo>
                <a:cubicBezTo>
                  <a:pt x="652822" y="863412"/>
                  <a:pt x="697292" y="887481"/>
                  <a:pt x="769334" y="887481"/>
                </a:cubicBezTo>
                <a:cubicBezTo>
                  <a:pt x="842265" y="887481"/>
                  <a:pt x="885846" y="863412"/>
                  <a:pt x="885846" y="850040"/>
                </a:cubicBezTo>
                <a:lnTo>
                  <a:pt x="885846" y="849148"/>
                </a:lnTo>
                <a:lnTo>
                  <a:pt x="885846" y="796552"/>
                </a:lnTo>
                <a:cubicBezTo>
                  <a:pt x="856496" y="812598"/>
                  <a:pt x="812915" y="820622"/>
                  <a:pt x="769334" y="820622"/>
                </a:cubicBezTo>
                <a:cubicBezTo>
                  <a:pt x="725753" y="820622"/>
                  <a:pt x="682172" y="812598"/>
                  <a:pt x="652822" y="796552"/>
                </a:cubicBezTo>
                <a:close/>
                <a:moveTo>
                  <a:pt x="1103750" y="749305"/>
                </a:moveTo>
                <a:cubicBezTo>
                  <a:pt x="1074400" y="766243"/>
                  <a:pt x="1029929" y="774266"/>
                  <a:pt x="986349" y="774266"/>
                </a:cubicBezTo>
                <a:cubicBezTo>
                  <a:pt x="963224" y="774266"/>
                  <a:pt x="940989" y="771591"/>
                  <a:pt x="920533" y="767134"/>
                </a:cubicBezTo>
                <a:lnTo>
                  <a:pt x="920533" y="835776"/>
                </a:lnTo>
                <a:cubicBezTo>
                  <a:pt x="940100" y="840234"/>
                  <a:pt x="963224" y="843799"/>
                  <a:pt x="986349" y="843799"/>
                </a:cubicBezTo>
                <a:cubicBezTo>
                  <a:pt x="1054833" y="843799"/>
                  <a:pt x="1097524" y="823296"/>
                  <a:pt x="1101971" y="809924"/>
                </a:cubicBezTo>
                <a:cubicBezTo>
                  <a:pt x="1103750" y="809033"/>
                  <a:pt x="1103750" y="809033"/>
                  <a:pt x="1103750" y="808141"/>
                </a:cubicBezTo>
                <a:lnTo>
                  <a:pt x="1103750" y="807250"/>
                </a:lnTo>
                <a:close/>
                <a:moveTo>
                  <a:pt x="601237" y="735933"/>
                </a:moveTo>
                <a:lnTo>
                  <a:pt x="402010" y="781397"/>
                </a:lnTo>
                <a:lnTo>
                  <a:pt x="402010" y="826862"/>
                </a:lnTo>
                <a:cubicBezTo>
                  <a:pt x="402010" y="828645"/>
                  <a:pt x="402900" y="830428"/>
                  <a:pt x="403789" y="831319"/>
                </a:cubicBezTo>
                <a:cubicBezTo>
                  <a:pt x="404678" y="832211"/>
                  <a:pt x="406457" y="833102"/>
                  <a:pt x="408236" y="832211"/>
                </a:cubicBezTo>
                <a:lnTo>
                  <a:pt x="601237" y="788529"/>
                </a:lnTo>
                <a:close/>
                <a:moveTo>
                  <a:pt x="1287856" y="710081"/>
                </a:moveTo>
                <a:cubicBezTo>
                  <a:pt x="1258506" y="726127"/>
                  <a:pt x="1214925" y="734150"/>
                  <a:pt x="1171345" y="734150"/>
                </a:cubicBezTo>
                <a:cubicBezTo>
                  <a:pt x="1159782" y="734150"/>
                  <a:pt x="1149110" y="734150"/>
                  <a:pt x="1138437" y="733259"/>
                </a:cubicBezTo>
                <a:lnTo>
                  <a:pt x="1138437" y="798335"/>
                </a:lnTo>
                <a:cubicBezTo>
                  <a:pt x="1149110" y="800118"/>
                  <a:pt x="1159782" y="801009"/>
                  <a:pt x="1171345" y="801009"/>
                </a:cubicBezTo>
                <a:cubicBezTo>
                  <a:pt x="1243386" y="801009"/>
                  <a:pt x="1287856" y="776940"/>
                  <a:pt x="1287856" y="764460"/>
                </a:cubicBezTo>
                <a:close/>
                <a:moveTo>
                  <a:pt x="33797" y="705623"/>
                </a:moveTo>
                <a:lnTo>
                  <a:pt x="33797" y="743065"/>
                </a:lnTo>
                <a:cubicBezTo>
                  <a:pt x="33797" y="751979"/>
                  <a:pt x="40023" y="759111"/>
                  <a:pt x="48028" y="760894"/>
                </a:cubicBezTo>
                <a:lnTo>
                  <a:pt x="366434" y="833993"/>
                </a:lnTo>
                <a:lnTo>
                  <a:pt x="366434" y="781397"/>
                </a:lnTo>
                <a:close/>
                <a:moveTo>
                  <a:pt x="652822" y="696709"/>
                </a:moveTo>
                <a:lnTo>
                  <a:pt x="652822" y="749305"/>
                </a:lnTo>
                <a:cubicBezTo>
                  <a:pt x="652822" y="762677"/>
                  <a:pt x="697292" y="786746"/>
                  <a:pt x="769334" y="786746"/>
                </a:cubicBezTo>
                <a:cubicBezTo>
                  <a:pt x="842265" y="786746"/>
                  <a:pt x="885846" y="762677"/>
                  <a:pt x="885846" y="749305"/>
                </a:cubicBezTo>
                <a:lnTo>
                  <a:pt x="885846" y="696709"/>
                </a:lnTo>
                <a:cubicBezTo>
                  <a:pt x="856496" y="711864"/>
                  <a:pt x="812915" y="720778"/>
                  <a:pt x="769334" y="720778"/>
                </a:cubicBezTo>
                <a:cubicBezTo>
                  <a:pt x="725753" y="720778"/>
                  <a:pt x="682172" y="711864"/>
                  <a:pt x="652822" y="696709"/>
                </a:cubicBezTo>
                <a:close/>
                <a:moveTo>
                  <a:pt x="601237" y="652136"/>
                </a:moveTo>
                <a:lnTo>
                  <a:pt x="402010" y="697600"/>
                </a:lnTo>
                <a:lnTo>
                  <a:pt x="402010" y="745739"/>
                </a:lnTo>
                <a:lnTo>
                  <a:pt x="601237" y="700275"/>
                </a:lnTo>
                <a:close/>
                <a:moveTo>
                  <a:pt x="1103750" y="649462"/>
                </a:moveTo>
                <a:cubicBezTo>
                  <a:pt x="1074400" y="664616"/>
                  <a:pt x="1029929" y="673531"/>
                  <a:pt x="986349" y="673531"/>
                </a:cubicBezTo>
                <a:cubicBezTo>
                  <a:pt x="963224" y="673531"/>
                  <a:pt x="940989" y="670857"/>
                  <a:pt x="920533" y="666399"/>
                </a:cubicBezTo>
                <a:lnTo>
                  <a:pt x="920533" y="731476"/>
                </a:lnTo>
                <a:cubicBezTo>
                  <a:pt x="940100" y="736824"/>
                  <a:pt x="963224" y="739499"/>
                  <a:pt x="986349" y="739499"/>
                </a:cubicBezTo>
                <a:cubicBezTo>
                  <a:pt x="1059280" y="739499"/>
                  <a:pt x="1103750" y="716321"/>
                  <a:pt x="1103750" y="702949"/>
                </a:cubicBezTo>
                <a:close/>
                <a:moveTo>
                  <a:pt x="1171345" y="626284"/>
                </a:moveTo>
                <a:cubicBezTo>
                  <a:pt x="1159782" y="626284"/>
                  <a:pt x="1149110" y="627175"/>
                  <a:pt x="1138437" y="628958"/>
                </a:cubicBezTo>
                <a:lnTo>
                  <a:pt x="1138437" y="697600"/>
                </a:lnTo>
                <a:cubicBezTo>
                  <a:pt x="1149110" y="699383"/>
                  <a:pt x="1159782" y="700275"/>
                  <a:pt x="1171345" y="700275"/>
                </a:cubicBezTo>
                <a:cubicBezTo>
                  <a:pt x="1243386" y="700275"/>
                  <a:pt x="1287856" y="676205"/>
                  <a:pt x="1287856" y="663725"/>
                </a:cubicBezTo>
                <a:cubicBezTo>
                  <a:pt x="1287856" y="650353"/>
                  <a:pt x="1243386" y="626284"/>
                  <a:pt x="1171345" y="626284"/>
                </a:cubicBezTo>
                <a:close/>
                <a:moveTo>
                  <a:pt x="33797" y="620935"/>
                </a:moveTo>
                <a:lnTo>
                  <a:pt x="33797" y="669965"/>
                </a:lnTo>
                <a:lnTo>
                  <a:pt x="366434" y="745739"/>
                </a:lnTo>
                <a:lnTo>
                  <a:pt x="366434" y="697600"/>
                </a:lnTo>
                <a:close/>
                <a:moveTo>
                  <a:pt x="769334" y="612912"/>
                </a:moveTo>
                <a:cubicBezTo>
                  <a:pt x="697292" y="612912"/>
                  <a:pt x="652822" y="636981"/>
                  <a:pt x="652822" y="649462"/>
                </a:cubicBezTo>
                <a:cubicBezTo>
                  <a:pt x="652822" y="661942"/>
                  <a:pt x="697292" y="685120"/>
                  <a:pt x="769334" y="685120"/>
                </a:cubicBezTo>
                <a:cubicBezTo>
                  <a:pt x="842265" y="685120"/>
                  <a:pt x="885846" y="661942"/>
                  <a:pt x="885846" y="649462"/>
                </a:cubicBezTo>
                <a:cubicBezTo>
                  <a:pt x="885846" y="644113"/>
                  <a:pt x="875173" y="632524"/>
                  <a:pt x="847601" y="623609"/>
                </a:cubicBezTo>
                <a:cubicBezTo>
                  <a:pt x="828034" y="617369"/>
                  <a:pt x="801352" y="612912"/>
                  <a:pt x="769334" y="612912"/>
                </a:cubicBezTo>
                <a:close/>
                <a:moveTo>
                  <a:pt x="601237" y="564773"/>
                </a:moveTo>
                <a:lnTo>
                  <a:pt x="402010" y="610237"/>
                </a:lnTo>
                <a:lnTo>
                  <a:pt x="402010" y="662833"/>
                </a:lnTo>
                <a:lnTo>
                  <a:pt x="601237" y="617369"/>
                </a:lnTo>
                <a:close/>
                <a:moveTo>
                  <a:pt x="869837" y="547835"/>
                </a:moveTo>
                <a:lnTo>
                  <a:pt x="869837" y="595083"/>
                </a:lnTo>
                <a:cubicBezTo>
                  <a:pt x="891183" y="603997"/>
                  <a:pt x="907192" y="615586"/>
                  <a:pt x="915196" y="629849"/>
                </a:cubicBezTo>
                <a:cubicBezTo>
                  <a:pt x="935653" y="635198"/>
                  <a:pt x="960556" y="638764"/>
                  <a:pt x="986349" y="638764"/>
                </a:cubicBezTo>
                <a:cubicBezTo>
                  <a:pt x="1059280" y="638764"/>
                  <a:pt x="1103750" y="615586"/>
                  <a:pt x="1103750" y="602214"/>
                </a:cubicBezTo>
                <a:lnTo>
                  <a:pt x="1103750" y="547835"/>
                </a:lnTo>
                <a:cubicBezTo>
                  <a:pt x="1074400" y="564773"/>
                  <a:pt x="1029929" y="572796"/>
                  <a:pt x="986349" y="572796"/>
                </a:cubicBezTo>
                <a:cubicBezTo>
                  <a:pt x="943657" y="572796"/>
                  <a:pt x="899187" y="564773"/>
                  <a:pt x="869837" y="547835"/>
                </a:cubicBezTo>
                <a:close/>
                <a:moveTo>
                  <a:pt x="33797" y="534463"/>
                </a:moveTo>
                <a:lnTo>
                  <a:pt x="33797" y="586168"/>
                </a:lnTo>
                <a:lnTo>
                  <a:pt x="366434" y="661942"/>
                </a:lnTo>
                <a:lnTo>
                  <a:pt x="367324" y="610237"/>
                </a:lnTo>
                <a:close/>
                <a:moveTo>
                  <a:pt x="601237" y="472953"/>
                </a:moveTo>
                <a:lnTo>
                  <a:pt x="458043" y="505937"/>
                </a:lnTo>
                <a:lnTo>
                  <a:pt x="406457" y="516634"/>
                </a:lnTo>
                <a:cubicBezTo>
                  <a:pt x="406457" y="516634"/>
                  <a:pt x="406457" y="516634"/>
                  <a:pt x="405568" y="516634"/>
                </a:cubicBezTo>
                <a:cubicBezTo>
                  <a:pt x="402900" y="517526"/>
                  <a:pt x="402010" y="520200"/>
                  <a:pt x="402010" y="521983"/>
                </a:cubicBezTo>
                <a:lnTo>
                  <a:pt x="402010" y="573688"/>
                </a:lnTo>
                <a:lnTo>
                  <a:pt x="601237" y="529115"/>
                </a:lnTo>
                <a:close/>
                <a:moveTo>
                  <a:pt x="869837" y="448883"/>
                </a:moveTo>
                <a:lnTo>
                  <a:pt x="869837" y="502371"/>
                </a:lnTo>
                <a:cubicBezTo>
                  <a:pt x="869837" y="515743"/>
                  <a:pt x="914307" y="538921"/>
                  <a:pt x="986349" y="538921"/>
                </a:cubicBezTo>
                <a:cubicBezTo>
                  <a:pt x="1059280" y="538921"/>
                  <a:pt x="1103750" y="515743"/>
                  <a:pt x="1103750" y="502371"/>
                </a:cubicBezTo>
                <a:lnTo>
                  <a:pt x="1103750" y="448883"/>
                </a:lnTo>
                <a:cubicBezTo>
                  <a:pt x="1074400" y="464930"/>
                  <a:pt x="1029929" y="472953"/>
                  <a:pt x="986349" y="472953"/>
                </a:cubicBezTo>
                <a:cubicBezTo>
                  <a:pt x="943657" y="472953"/>
                  <a:pt x="899187" y="464930"/>
                  <a:pt x="869837" y="448883"/>
                </a:cubicBezTo>
                <a:close/>
                <a:moveTo>
                  <a:pt x="33797" y="442643"/>
                </a:moveTo>
                <a:lnTo>
                  <a:pt x="33797" y="499697"/>
                </a:lnTo>
                <a:lnTo>
                  <a:pt x="367324" y="573688"/>
                </a:lnTo>
                <a:lnTo>
                  <a:pt x="367324" y="518417"/>
                </a:lnTo>
                <a:close/>
                <a:moveTo>
                  <a:pt x="802242" y="427488"/>
                </a:moveTo>
                <a:lnTo>
                  <a:pt x="635923" y="464930"/>
                </a:lnTo>
                <a:lnTo>
                  <a:pt x="635923" y="614695"/>
                </a:lnTo>
                <a:cubicBezTo>
                  <a:pt x="662605" y="590625"/>
                  <a:pt x="715970" y="579036"/>
                  <a:pt x="769334" y="579036"/>
                </a:cubicBezTo>
                <a:cubicBezTo>
                  <a:pt x="780007" y="579036"/>
                  <a:pt x="791569" y="579036"/>
                  <a:pt x="802242" y="579928"/>
                </a:cubicBezTo>
                <a:close/>
                <a:moveTo>
                  <a:pt x="986349" y="365978"/>
                </a:moveTo>
                <a:cubicBezTo>
                  <a:pt x="914307" y="365978"/>
                  <a:pt x="869837" y="390047"/>
                  <a:pt x="869837" y="402528"/>
                </a:cubicBezTo>
                <a:cubicBezTo>
                  <a:pt x="869837" y="415008"/>
                  <a:pt x="914307" y="438186"/>
                  <a:pt x="986349" y="438186"/>
                </a:cubicBezTo>
                <a:cubicBezTo>
                  <a:pt x="1059280" y="438186"/>
                  <a:pt x="1103750" y="415008"/>
                  <a:pt x="1103750" y="402528"/>
                </a:cubicBezTo>
                <a:cubicBezTo>
                  <a:pt x="1103750" y="390047"/>
                  <a:pt x="1059280" y="365978"/>
                  <a:pt x="986349" y="365978"/>
                </a:cubicBezTo>
                <a:close/>
                <a:moveTo>
                  <a:pt x="335305" y="364195"/>
                </a:moveTo>
                <a:lnTo>
                  <a:pt x="91608" y="420357"/>
                </a:lnTo>
                <a:lnTo>
                  <a:pt x="374439" y="484542"/>
                </a:lnTo>
                <a:cubicBezTo>
                  <a:pt x="381554" y="486325"/>
                  <a:pt x="389559" y="484542"/>
                  <a:pt x="396674" y="483650"/>
                </a:cubicBezTo>
                <a:cubicBezTo>
                  <a:pt x="398453" y="483650"/>
                  <a:pt x="398453" y="483650"/>
                  <a:pt x="398453" y="483650"/>
                </a:cubicBezTo>
                <a:lnTo>
                  <a:pt x="449149" y="472061"/>
                </a:lnTo>
                <a:lnTo>
                  <a:pt x="498066" y="460472"/>
                </a:lnTo>
                <a:lnTo>
                  <a:pt x="498066" y="461364"/>
                </a:lnTo>
                <a:lnTo>
                  <a:pt x="557656" y="447992"/>
                </a:lnTo>
                <a:close/>
                <a:moveTo>
                  <a:pt x="536310" y="318731"/>
                </a:moveTo>
                <a:lnTo>
                  <a:pt x="396674" y="350823"/>
                </a:lnTo>
                <a:lnTo>
                  <a:pt x="620803" y="433729"/>
                </a:lnTo>
                <a:lnTo>
                  <a:pt x="642149" y="428380"/>
                </a:lnTo>
                <a:lnTo>
                  <a:pt x="758661" y="401636"/>
                </a:lnTo>
                <a:close/>
                <a:moveTo>
                  <a:pt x="741207" y="276609"/>
                </a:moveTo>
                <a:cubicBezTo>
                  <a:pt x="730423" y="275718"/>
                  <a:pt x="719527" y="276386"/>
                  <a:pt x="708854" y="278615"/>
                </a:cubicBezTo>
                <a:lnTo>
                  <a:pt x="597679" y="304467"/>
                </a:lnTo>
                <a:lnTo>
                  <a:pt x="820919" y="388264"/>
                </a:lnTo>
                <a:lnTo>
                  <a:pt x="840486" y="383807"/>
                </a:lnTo>
                <a:cubicBezTo>
                  <a:pt x="852049" y="360629"/>
                  <a:pt x="884067" y="345474"/>
                  <a:pt x="923201" y="337451"/>
                </a:cubicBezTo>
                <a:lnTo>
                  <a:pt x="772891" y="283964"/>
                </a:lnTo>
                <a:cubicBezTo>
                  <a:pt x="762663" y="279952"/>
                  <a:pt x="751991" y="277501"/>
                  <a:pt x="741207" y="276609"/>
                </a:cubicBezTo>
                <a:close/>
                <a:moveTo>
                  <a:pt x="742874" y="241954"/>
                </a:moveTo>
                <a:cubicBezTo>
                  <a:pt x="757105" y="242734"/>
                  <a:pt x="771113" y="245631"/>
                  <a:pt x="784454" y="250980"/>
                </a:cubicBezTo>
                <a:lnTo>
                  <a:pt x="1011252" y="332102"/>
                </a:lnTo>
                <a:cubicBezTo>
                  <a:pt x="1077068" y="336560"/>
                  <a:pt x="1138437" y="360629"/>
                  <a:pt x="1138437" y="402528"/>
                </a:cubicBezTo>
                <a:lnTo>
                  <a:pt x="1138437" y="594191"/>
                </a:lnTo>
                <a:cubicBezTo>
                  <a:pt x="1222041" y="586168"/>
                  <a:pt x="1321654" y="610237"/>
                  <a:pt x="1321654" y="663725"/>
                </a:cubicBezTo>
                <a:lnTo>
                  <a:pt x="1321654" y="764460"/>
                </a:lnTo>
                <a:cubicBezTo>
                  <a:pt x="1321654" y="810816"/>
                  <a:pt x="1245165" y="834885"/>
                  <a:pt x="1171345" y="834885"/>
                </a:cubicBezTo>
                <a:cubicBezTo>
                  <a:pt x="1156225" y="834885"/>
                  <a:pt x="1142884" y="833993"/>
                  <a:pt x="1128653" y="832211"/>
                </a:cubicBezTo>
                <a:cubicBezTo>
                  <a:pt x="1107308" y="862520"/>
                  <a:pt x="1046828" y="877675"/>
                  <a:pt x="986349" y="877675"/>
                </a:cubicBezTo>
                <a:cubicBezTo>
                  <a:pt x="961445" y="877675"/>
                  <a:pt x="937432" y="875000"/>
                  <a:pt x="915196" y="870543"/>
                </a:cubicBezTo>
                <a:cubicBezTo>
                  <a:pt x="897408" y="904419"/>
                  <a:pt x="832482" y="921356"/>
                  <a:pt x="769334" y="921356"/>
                </a:cubicBezTo>
                <a:cubicBezTo>
                  <a:pt x="694624" y="921356"/>
                  <a:pt x="618135" y="897287"/>
                  <a:pt x="618135" y="850040"/>
                </a:cubicBezTo>
                <a:lnTo>
                  <a:pt x="618135" y="819730"/>
                </a:lnTo>
                <a:lnTo>
                  <a:pt x="505181" y="845582"/>
                </a:lnTo>
                <a:lnTo>
                  <a:pt x="406457" y="867869"/>
                </a:lnTo>
                <a:cubicBezTo>
                  <a:pt x="399342" y="870543"/>
                  <a:pt x="392227" y="871435"/>
                  <a:pt x="384222" y="871435"/>
                </a:cubicBezTo>
                <a:cubicBezTo>
                  <a:pt x="377107" y="871435"/>
                  <a:pt x="369992" y="870543"/>
                  <a:pt x="362876" y="868760"/>
                </a:cubicBezTo>
                <a:lnTo>
                  <a:pt x="297061" y="853605"/>
                </a:lnTo>
                <a:lnTo>
                  <a:pt x="297061" y="852714"/>
                </a:lnTo>
                <a:lnTo>
                  <a:pt x="40912" y="794769"/>
                </a:lnTo>
                <a:cubicBezTo>
                  <a:pt x="16009" y="789421"/>
                  <a:pt x="0" y="768026"/>
                  <a:pt x="0" y="743065"/>
                </a:cubicBezTo>
                <a:lnTo>
                  <a:pt x="0" y="420357"/>
                </a:lnTo>
                <a:cubicBezTo>
                  <a:pt x="0" y="415899"/>
                  <a:pt x="1779" y="410551"/>
                  <a:pt x="5336" y="406985"/>
                </a:cubicBezTo>
                <a:cubicBezTo>
                  <a:pt x="8005" y="405202"/>
                  <a:pt x="10673" y="404311"/>
                  <a:pt x="12452" y="403419"/>
                </a:cubicBezTo>
                <a:lnTo>
                  <a:pt x="12452" y="402528"/>
                </a:lnTo>
                <a:lnTo>
                  <a:pt x="356651" y="324079"/>
                </a:lnTo>
                <a:lnTo>
                  <a:pt x="533642" y="283964"/>
                </a:lnTo>
                <a:lnTo>
                  <a:pt x="699960" y="245631"/>
                </a:lnTo>
                <a:cubicBezTo>
                  <a:pt x="714191" y="242511"/>
                  <a:pt x="728644" y="241174"/>
                  <a:pt x="742874" y="241954"/>
                </a:cubicBezTo>
                <a:close/>
                <a:moveTo>
                  <a:pt x="1176764" y="207468"/>
                </a:moveTo>
                <a:cubicBezTo>
                  <a:pt x="1180942" y="208826"/>
                  <a:pt x="1184681" y="211770"/>
                  <a:pt x="1186880" y="215845"/>
                </a:cubicBezTo>
                <a:cubicBezTo>
                  <a:pt x="1192158" y="224901"/>
                  <a:pt x="1188639" y="234863"/>
                  <a:pt x="1180722" y="240297"/>
                </a:cubicBezTo>
                <a:lnTo>
                  <a:pt x="1069010" y="306408"/>
                </a:lnTo>
                <a:cubicBezTo>
                  <a:pt x="1065491" y="308219"/>
                  <a:pt x="1062853" y="309125"/>
                  <a:pt x="1059334" y="309125"/>
                </a:cubicBezTo>
                <a:cubicBezTo>
                  <a:pt x="1053177" y="309125"/>
                  <a:pt x="1047899" y="305503"/>
                  <a:pt x="1045260" y="300069"/>
                </a:cubicBezTo>
                <a:cubicBezTo>
                  <a:pt x="1039982" y="291918"/>
                  <a:pt x="1043501" y="281051"/>
                  <a:pt x="1051417" y="276522"/>
                </a:cubicBezTo>
                <a:lnTo>
                  <a:pt x="1164010" y="208600"/>
                </a:lnTo>
                <a:cubicBezTo>
                  <a:pt x="1167968" y="206336"/>
                  <a:pt x="1172586" y="206109"/>
                  <a:pt x="1176764" y="207468"/>
                </a:cubicBezTo>
                <a:close/>
                <a:moveTo>
                  <a:pt x="30627" y="207468"/>
                </a:moveTo>
                <a:cubicBezTo>
                  <a:pt x="34719" y="206109"/>
                  <a:pt x="39143" y="206336"/>
                  <a:pt x="43124" y="208600"/>
                </a:cubicBezTo>
                <a:lnTo>
                  <a:pt x="157250" y="276522"/>
                </a:lnTo>
                <a:cubicBezTo>
                  <a:pt x="165212" y="281051"/>
                  <a:pt x="167866" y="291918"/>
                  <a:pt x="163443" y="300069"/>
                </a:cubicBezTo>
                <a:cubicBezTo>
                  <a:pt x="159904" y="305503"/>
                  <a:pt x="153711" y="309125"/>
                  <a:pt x="149287" y="309125"/>
                </a:cubicBezTo>
                <a:cubicBezTo>
                  <a:pt x="145749" y="309125"/>
                  <a:pt x="143095" y="308219"/>
                  <a:pt x="139556" y="306408"/>
                </a:cubicBezTo>
                <a:lnTo>
                  <a:pt x="27199" y="240297"/>
                </a:lnTo>
                <a:cubicBezTo>
                  <a:pt x="18352" y="234863"/>
                  <a:pt x="15698" y="224901"/>
                  <a:pt x="20121" y="215845"/>
                </a:cubicBezTo>
                <a:cubicBezTo>
                  <a:pt x="22776" y="211770"/>
                  <a:pt x="26536" y="208826"/>
                  <a:pt x="30627" y="207468"/>
                </a:cubicBezTo>
                <a:close/>
                <a:moveTo>
                  <a:pt x="928378" y="38227"/>
                </a:moveTo>
                <a:cubicBezTo>
                  <a:pt x="932719" y="37108"/>
                  <a:pt x="937616" y="37556"/>
                  <a:pt x="942068" y="39793"/>
                </a:cubicBezTo>
                <a:cubicBezTo>
                  <a:pt x="950082" y="44268"/>
                  <a:pt x="952753" y="55904"/>
                  <a:pt x="947410" y="63960"/>
                </a:cubicBezTo>
                <a:lnTo>
                  <a:pt x="882410" y="177632"/>
                </a:lnTo>
                <a:cubicBezTo>
                  <a:pt x="878849" y="183897"/>
                  <a:pt x="873506" y="187478"/>
                  <a:pt x="867273" y="187478"/>
                </a:cubicBezTo>
                <a:cubicBezTo>
                  <a:pt x="863712" y="187478"/>
                  <a:pt x="861040" y="186583"/>
                  <a:pt x="858369" y="184793"/>
                </a:cubicBezTo>
                <a:cubicBezTo>
                  <a:pt x="850355" y="179422"/>
                  <a:pt x="847684" y="169577"/>
                  <a:pt x="851246" y="161521"/>
                </a:cubicBezTo>
                <a:lnTo>
                  <a:pt x="918027" y="46058"/>
                </a:lnTo>
                <a:cubicBezTo>
                  <a:pt x="920253" y="42031"/>
                  <a:pt x="924037" y="39345"/>
                  <a:pt x="928378" y="38227"/>
                </a:cubicBezTo>
                <a:close/>
                <a:moveTo>
                  <a:pt x="280145" y="38227"/>
                </a:moveTo>
                <a:cubicBezTo>
                  <a:pt x="284449" y="39345"/>
                  <a:pt x="288202" y="42031"/>
                  <a:pt x="290410" y="46058"/>
                </a:cubicBezTo>
                <a:lnTo>
                  <a:pt x="354870" y="161521"/>
                </a:lnTo>
                <a:cubicBezTo>
                  <a:pt x="360168" y="169577"/>
                  <a:pt x="357519" y="179422"/>
                  <a:pt x="348689" y="184793"/>
                </a:cubicBezTo>
                <a:cubicBezTo>
                  <a:pt x="346040" y="186583"/>
                  <a:pt x="343391" y="187478"/>
                  <a:pt x="340741" y="187478"/>
                </a:cubicBezTo>
                <a:cubicBezTo>
                  <a:pt x="334560" y="187478"/>
                  <a:pt x="328379" y="183897"/>
                  <a:pt x="325730" y="177632"/>
                </a:cubicBezTo>
                <a:lnTo>
                  <a:pt x="260387" y="63960"/>
                </a:lnTo>
                <a:cubicBezTo>
                  <a:pt x="255089" y="55904"/>
                  <a:pt x="258621" y="44268"/>
                  <a:pt x="266568" y="39793"/>
                </a:cubicBezTo>
                <a:cubicBezTo>
                  <a:pt x="270983" y="37556"/>
                  <a:pt x="275840" y="37108"/>
                  <a:pt x="280145" y="38227"/>
                </a:cubicBezTo>
                <a:close/>
                <a:moveTo>
                  <a:pt x="604971" y="0"/>
                </a:moveTo>
                <a:cubicBezTo>
                  <a:pt x="615838" y="0"/>
                  <a:pt x="623083" y="7051"/>
                  <a:pt x="623083" y="16747"/>
                </a:cubicBezTo>
                <a:lnTo>
                  <a:pt x="623083" y="147198"/>
                </a:lnTo>
                <a:cubicBezTo>
                  <a:pt x="623083" y="156894"/>
                  <a:pt x="615838" y="163945"/>
                  <a:pt x="604971" y="163945"/>
                </a:cubicBezTo>
                <a:cubicBezTo>
                  <a:pt x="595915" y="163945"/>
                  <a:pt x="588670" y="156894"/>
                  <a:pt x="588670" y="147198"/>
                </a:cubicBezTo>
                <a:lnTo>
                  <a:pt x="588670" y="16747"/>
                </a:lnTo>
                <a:cubicBezTo>
                  <a:pt x="588670" y="7051"/>
                  <a:pt x="595915" y="0"/>
                  <a:pt x="6049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ED208D-1E09-4B95-8470-31E6D481809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B3FB8F-FB39-4D2B-8405-193811132959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50A452-4BB0-4F09-AFAD-479F1E12715C}"/>
              </a:ext>
            </a:extLst>
          </p:cNvPr>
          <p:cNvSpPr txBox="1"/>
          <p:nvPr/>
        </p:nvSpPr>
        <p:spPr>
          <a:xfrm>
            <a:off x="2022587" y="3591755"/>
            <a:ext cx="62417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D65D9A0-7A92-4B01-8C6D-2B8882F09516}"/>
              </a:ext>
            </a:extLst>
          </p:cNvPr>
          <p:cNvSpPr txBox="1"/>
          <p:nvPr/>
        </p:nvSpPr>
        <p:spPr>
          <a:xfrm>
            <a:off x="2022587" y="4243887"/>
            <a:ext cx="62417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DD7185-DD13-4FAA-953B-F354762C9C40}"/>
              </a:ext>
            </a:extLst>
          </p:cNvPr>
          <p:cNvSpPr txBox="1"/>
          <p:nvPr/>
        </p:nvSpPr>
        <p:spPr>
          <a:xfrm>
            <a:off x="5286648" y="6045834"/>
            <a:ext cx="62417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AE9275-71F0-450D-AE9B-250D6963825D}"/>
              </a:ext>
            </a:extLst>
          </p:cNvPr>
          <p:cNvSpPr txBox="1"/>
          <p:nvPr/>
        </p:nvSpPr>
        <p:spPr>
          <a:xfrm>
            <a:off x="5286648" y="6711936"/>
            <a:ext cx="62417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6294B6F-E7CA-49CA-B13F-B9EEA2CA32FD}"/>
              </a:ext>
            </a:extLst>
          </p:cNvPr>
          <p:cNvSpPr txBox="1"/>
          <p:nvPr/>
        </p:nvSpPr>
        <p:spPr>
          <a:xfrm>
            <a:off x="2034162" y="8482763"/>
            <a:ext cx="62417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21ACF53-0DCF-408E-B9F1-40413B3DFC3A}"/>
              </a:ext>
            </a:extLst>
          </p:cNvPr>
          <p:cNvSpPr txBox="1"/>
          <p:nvPr/>
        </p:nvSpPr>
        <p:spPr>
          <a:xfrm>
            <a:off x="2034162" y="9148865"/>
            <a:ext cx="62417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ADD4C5-534D-45BB-BBFD-75C222F2DEA6}"/>
              </a:ext>
            </a:extLst>
          </p:cNvPr>
          <p:cNvSpPr txBox="1"/>
          <p:nvPr/>
        </p:nvSpPr>
        <p:spPr>
          <a:xfrm>
            <a:off x="5286648" y="10944112"/>
            <a:ext cx="62417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F41CB7D-583B-4ED6-9ED2-700F87120D71}"/>
              </a:ext>
            </a:extLst>
          </p:cNvPr>
          <p:cNvSpPr txBox="1"/>
          <p:nvPr/>
        </p:nvSpPr>
        <p:spPr>
          <a:xfrm>
            <a:off x="5286648" y="11610214"/>
            <a:ext cx="6241738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43">
            <a:extLst>
              <a:ext uri="{FF2B5EF4-FFF2-40B4-BE49-F238E27FC236}">
                <a16:creationId xmlns:a16="http://schemas.microsoft.com/office/drawing/2014/main" id="{043AF284-ED7D-45E0-9427-9B6644D0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01" y="4077518"/>
            <a:ext cx="6008352" cy="4634790"/>
          </a:xfrm>
          <a:custGeom>
            <a:avLst/>
            <a:gdLst>
              <a:gd name="T0" fmla="*/ 6274 w 6751"/>
              <a:gd name="T1" fmla="*/ 0 h 5210"/>
              <a:gd name="T2" fmla="*/ 477 w 6751"/>
              <a:gd name="T3" fmla="*/ 0 h 5210"/>
              <a:gd name="T4" fmla="*/ 477 w 6751"/>
              <a:gd name="T5" fmla="*/ 0 h 5210"/>
              <a:gd name="T6" fmla="*/ 0 w 6751"/>
              <a:gd name="T7" fmla="*/ 477 h 5210"/>
              <a:gd name="T8" fmla="*/ 0 w 6751"/>
              <a:gd name="T9" fmla="*/ 3909 h 5210"/>
              <a:gd name="T10" fmla="*/ 0 w 6751"/>
              <a:gd name="T11" fmla="*/ 3909 h 5210"/>
              <a:gd name="T12" fmla="*/ 477 w 6751"/>
              <a:gd name="T13" fmla="*/ 4386 h 5210"/>
              <a:gd name="T14" fmla="*/ 2763 w 6751"/>
              <a:gd name="T15" fmla="*/ 4386 h 5210"/>
              <a:gd name="T16" fmla="*/ 3375 w 6751"/>
              <a:gd name="T17" fmla="*/ 5209 h 5210"/>
              <a:gd name="T18" fmla="*/ 3987 w 6751"/>
              <a:gd name="T19" fmla="*/ 4386 h 5210"/>
              <a:gd name="T20" fmla="*/ 6274 w 6751"/>
              <a:gd name="T21" fmla="*/ 4386 h 5210"/>
              <a:gd name="T22" fmla="*/ 6274 w 6751"/>
              <a:gd name="T23" fmla="*/ 4386 h 5210"/>
              <a:gd name="T24" fmla="*/ 6750 w 6751"/>
              <a:gd name="T25" fmla="*/ 3909 h 5210"/>
              <a:gd name="T26" fmla="*/ 6750 w 6751"/>
              <a:gd name="T27" fmla="*/ 477 h 5210"/>
              <a:gd name="T28" fmla="*/ 6750 w 6751"/>
              <a:gd name="T29" fmla="*/ 477 h 5210"/>
              <a:gd name="T30" fmla="*/ 6274 w 6751"/>
              <a:gd name="T31" fmla="*/ 0 h 5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51" h="5210">
                <a:moveTo>
                  <a:pt x="6274" y="0"/>
                </a:moveTo>
                <a:lnTo>
                  <a:pt x="477" y="0"/>
                </a:lnTo>
                <a:lnTo>
                  <a:pt x="477" y="0"/>
                </a:lnTo>
                <a:cubicBezTo>
                  <a:pt x="215" y="0"/>
                  <a:pt x="0" y="214"/>
                  <a:pt x="0" y="477"/>
                </a:cubicBezTo>
                <a:lnTo>
                  <a:pt x="0" y="3909"/>
                </a:lnTo>
                <a:lnTo>
                  <a:pt x="0" y="3909"/>
                </a:lnTo>
                <a:cubicBezTo>
                  <a:pt x="0" y="4171"/>
                  <a:pt x="215" y="4386"/>
                  <a:pt x="477" y="4386"/>
                </a:cubicBezTo>
                <a:lnTo>
                  <a:pt x="2763" y="4386"/>
                </a:lnTo>
                <a:lnTo>
                  <a:pt x="3375" y="5209"/>
                </a:lnTo>
                <a:lnTo>
                  <a:pt x="3987" y="4386"/>
                </a:lnTo>
                <a:lnTo>
                  <a:pt x="6274" y="4386"/>
                </a:lnTo>
                <a:lnTo>
                  <a:pt x="6274" y="4386"/>
                </a:lnTo>
                <a:cubicBezTo>
                  <a:pt x="6535" y="4386"/>
                  <a:pt x="6750" y="4171"/>
                  <a:pt x="6750" y="3909"/>
                </a:cubicBezTo>
                <a:lnTo>
                  <a:pt x="6750" y="477"/>
                </a:lnTo>
                <a:lnTo>
                  <a:pt x="6750" y="477"/>
                </a:lnTo>
                <a:cubicBezTo>
                  <a:pt x="6750" y="214"/>
                  <a:pt x="6535" y="0"/>
                  <a:pt x="627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3" name="Freeform 75">
            <a:extLst>
              <a:ext uri="{FF2B5EF4-FFF2-40B4-BE49-F238E27FC236}">
                <a16:creationId xmlns:a16="http://schemas.microsoft.com/office/drawing/2014/main" id="{7375B087-11C8-4F57-BBE3-7704DC66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169" y="4077518"/>
            <a:ext cx="6008352" cy="4634790"/>
          </a:xfrm>
          <a:custGeom>
            <a:avLst/>
            <a:gdLst>
              <a:gd name="T0" fmla="*/ 6272 w 6750"/>
              <a:gd name="T1" fmla="*/ 0 h 5210"/>
              <a:gd name="T2" fmla="*/ 477 w 6750"/>
              <a:gd name="T3" fmla="*/ 0 h 5210"/>
              <a:gd name="T4" fmla="*/ 477 w 6750"/>
              <a:gd name="T5" fmla="*/ 0 h 5210"/>
              <a:gd name="T6" fmla="*/ 0 w 6750"/>
              <a:gd name="T7" fmla="*/ 477 h 5210"/>
              <a:gd name="T8" fmla="*/ 0 w 6750"/>
              <a:gd name="T9" fmla="*/ 3909 h 5210"/>
              <a:gd name="T10" fmla="*/ 0 w 6750"/>
              <a:gd name="T11" fmla="*/ 3909 h 5210"/>
              <a:gd name="T12" fmla="*/ 477 w 6750"/>
              <a:gd name="T13" fmla="*/ 4386 h 5210"/>
              <a:gd name="T14" fmla="*/ 2763 w 6750"/>
              <a:gd name="T15" fmla="*/ 4386 h 5210"/>
              <a:gd name="T16" fmla="*/ 3375 w 6750"/>
              <a:gd name="T17" fmla="*/ 5209 h 5210"/>
              <a:gd name="T18" fmla="*/ 3986 w 6750"/>
              <a:gd name="T19" fmla="*/ 4386 h 5210"/>
              <a:gd name="T20" fmla="*/ 6272 w 6750"/>
              <a:gd name="T21" fmla="*/ 4386 h 5210"/>
              <a:gd name="T22" fmla="*/ 6272 w 6750"/>
              <a:gd name="T23" fmla="*/ 4386 h 5210"/>
              <a:gd name="T24" fmla="*/ 6749 w 6750"/>
              <a:gd name="T25" fmla="*/ 3909 h 5210"/>
              <a:gd name="T26" fmla="*/ 6749 w 6750"/>
              <a:gd name="T27" fmla="*/ 477 h 5210"/>
              <a:gd name="T28" fmla="*/ 6749 w 6750"/>
              <a:gd name="T29" fmla="*/ 477 h 5210"/>
              <a:gd name="T30" fmla="*/ 6272 w 6750"/>
              <a:gd name="T31" fmla="*/ 0 h 5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50" h="5210">
                <a:moveTo>
                  <a:pt x="6272" y="0"/>
                </a:moveTo>
                <a:lnTo>
                  <a:pt x="477" y="0"/>
                </a:lnTo>
                <a:lnTo>
                  <a:pt x="477" y="0"/>
                </a:lnTo>
                <a:cubicBezTo>
                  <a:pt x="215" y="0"/>
                  <a:pt x="0" y="214"/>
                  <a:pt x="0" y="477"/>
                </a:cubicBezTo>
                <a:lnTo>
                  <a:pt x="0" y="3909"/>
                </a:lnTo>
                <a:lnTo>
                  <a:pt x="0" y="3909"/>
                </a:lnTo>
                <a:cubicBezTo>
                  <a:pt x="0" y="4171"/>
                  <a:pt x="215" y="4386"/>
                  <a:pt x="477" y="4386"/>
                </a:cubicBezTo>
                <a:lnTo>
                  <a:pt x="2763" y="4386"/>
                </a:lnTo>
                <a:lnTo>
                  <a:pt x="3375" y="5209"/>
                </a:lnTo>
                <a:lnTo>
                  <a:pt x="3986" y="4386"/>
                </a:lnTo>
                <a:lnTo>
                  <a:pt x="6272" y="4386"/>
                </a:lnTo>
                <a:lnTo>
                  <a:pt x="6272" y="4386"/>
                </a:lnTo>
                <a:cubicBezTo>
                  <a:pt x="6534" y="4386"/>
                  <a:pt x="6749" y="4171"/>
                  <a:pt x="6749" y="3909"/>
                </a:cubicBezTo>
                <a:lnTo>
                  <a:pt x="6749" y="477"/>
                </a:lnTo>
                <a:lnTo>
                  <a:pt x="6749" y="477"/>
                </a:lnTo>
                <a:cubicBezTo>
                  <a:pt x="6749" y="214"/>
                  <a:pt x="6534" y="0"/>
                  <a:pt x="627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4" name="Freeform 105">
            <a:extLst>
              <a:ext uri="{FF2B5EF4-FFF2-40B4-BE49-F238E27FC236}">
                <a16:creationId xmlns:a16="http://schemas.microsoft.com/office/drawing/2014/main" id="{DF486624-C3CB-4B35-B331-A8B4AC36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5010" y="4077518"/>
            <a:ext cx="6008354" cy="4634790"/>
          </a:xfrm>
          <a:custGeom>
            <a:avLst/>
            <a:gdLst>
              <a:gd name="T0" fmla="*/ 6273 w 6751"/>
              <a:gd name="T1" fmla="*/ 0 h 5210"/>
              <a:gd name="T2" fmla="*/ 477 w 6751"/>
              <a:gd name="T3" fmla="*/ 0 h 5210"/>
              <a:gd name="T4" fmla="*/ 477 w 6751"/>
              <a:gd name="T5" fmla="*/ 0 h 5210"/>
              <a:gd name="T6" fmla="*/ 0 w 6751"/>
              <a:gd name="T7" fmla="*/ 477 h 5210"/>
              <a:gd name="T8" fmla="*/ 0 w 6751"/>
              <a:gd name="T9" fmla="*/ 3909 h 5210"/>
              <a:gd name="T10" fmla="*/ 0 w 6751"/>
              <a:gd name="T11" fmla="*/ 3909 h 5210"/>
              <a:gd name="T12" fmla="*/ 477 w 6751"/>
              <a:gd name="T13" fmla="*/ 4386 h 5210"/>
              <a:gd name="T14" fmla="*/ 2763 w 6751"/>
              <a:gd name="T15" fmla="*/ 4386 h 5210"/>
              <a:gd name="T16" fmla="*/ 3375 w 6751"/>
              <a:gd name="T17" fmla="*/ 5209 h 5210"/>
              <a:gd name="T18" fmla="*/ 3987 w 6751"/>
              <a:gd name="T19" fmla="*/ 4386 h 5210"/>
              <a:gd name="T20" fmla="*/ 6273 w 6751"/>
              <a:gd name="T21" fmla="*/ 4386 h 5210"/>
              <a:gd name="T22" fmla="*/ 6273 w 6751"/>
              <a:gd name="T23" fmla="*/ 4386 h 5210"/>
              <a:gd name="T24" fmla="*/ 6750 w 6751"/>
              <a:gd name="T25" fmla="*/ 3909 h 5210"/>
              <a:gd name="T26" fmla="*/ 6750 w 6751"/>
              <a:gd name="T27" fmla="*/ 477 h 5210"/>
              <a:gd name="T28" fmla="*/ 6750 w 6751"/>
              <a:gd name="T29" fmla="*/ 477 h 5210"/>
              <a:gd name="T30" fmla="*/ 6273 w 6751"/>
              <a:gd name="T31" fmla="*/ 0 h 5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751" h="5210">
                <a:moveTo>
                  <a:pt x="6273" y="0"/>
                </a:moveTo>
                <a:lnTo>
                  <a:pt x="477" y="0"/>
                </a:lnTo>
                <a:lnTo>
                  <a:pt x="477" y="0"/>
                </a:lnTo>
                <a:cubicBezTo>
                  <a:pt x="215" y="0"/>
                  <a:pt x="0" y="214"/>
                  <a:pt x="0" y="477"/>
                </a:cubicBezTo>
                <a:lnTo>
                  <a:pt x="0" y="3909"/>
                </a:lnTo>
                <a:lnTo>
                  <a:pt x="0" y="3909"/>
                </a:lnTo>
                <a:cubicBezTo>
                  <a:pt x="0" y="4171"/>
                  <a:pt x="215" y="4386"/>
                  <a:pt x="477" y="4386"/>
                </a:cubicBezTo>
                <a:lnTo>
                  <a:pt x="2763" y="4386"/>
                </a:lnTo>
                <a:lnTo>
                  <a:pt x="3375" y="5209"/>
                </a:lnTo>
                <a:lnTo>
                  <a:pt x="3987" y="4386"/>
                </a:lnTo>
                <a:lnTo>
                  <a:pt x="6273" y="4386"/>
                </a:lnTo>
                <a:lnTo>
                  <a:pt x="6273" y="4386"/>
                </a:lnTo>
                <a:cubicBezTo>
                  <a:pt x="6535" y="4386"/>
                  <a:pt x="6750" y="4171"/>
                  <a:pt x="6750" y="3909"/>
                </a:cubicBezTo>
                <a:lnTo>
                  <a:pt x="6750" y="477"/>
                </a:lnTo>
                <a:lnTo>
                  <a:pt x="6750" y="477"/>
                </a:lnTo>
                <a:cubicBezTo>
                  <a:pt x="6750" y="214"/>
                  <a:pt x="6535" y="0"/>
                  <a:pt x="627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5" name="Freeform 44">
            <a:extLst>
              <a:ext uri="{FF2B5EF4-FFF2-40B4-BE49-F238E27FC236}">
                <a16:creationId xmlns:a16="http://schemas.microsoft.com/office/drawing/2014/main" id="{D9A815BF-0895-4DE8-A1AA-AF60A632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647" y="3390736"/>
            <a:ext cx="1565860" cy="1565862"/>
          </a:xfrm>
          <a:prstGeom prst="roundRect">
            <a:avLst>
              <a:gd name="adj" fmla="val 23642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6" name="Freeform 45">
            <a:extLst>
              <a:ext uri="{FF2B5EF4-FFF2-40B4-BE49-F238E27FC236}">
                <a16:creationId xmlns:a16="http://schemas.microsoft.com/office/drawing/2014/main" id="{1C19813C-4BD7-4050-9ADB-50BECD0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455" y="3504547"/>
            <a:ext cx="1342166" cy="1342166"/>
          </a:xfrm>
          <a:prstGeom prst="roundRect">
            <a:avLst>
              <a:gd name="adj" fmla="val 24048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7" name="Freeform 76">
            <a:extLst>
              <a:ext uri="{FF2B5EF4-FFF2-40B4-BE49-F238E27FC236}">
                <a16:creationId xmlns:a16="http://schemas.microsoft.com/office/drawing/2014/main" id="{2FFDE2DB-A08B-4A2F-9F4A-5BB2D154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8415" y="3390736"/>
            <a:ext cx="1565860" cy="1565862"/>
          </a:xfrm>
          <a:prstGeom prst="roundRect">
            <a:avLst>
              <a:gd name="adj" fmla="val 23642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8" name="Freeform 77">
            <a:extLst>
              <a:ext uri="{FF2B5EF4-FFF2-40B4-BE49-F238E27FC236}">
                <a16:creationId xmlns:a16="http://schemas.microsoft.com/office/drawing/2014/main" id="{243996BF-79A8-4305-A958-11935126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223" y="3504547"/>
            <a:ext cx="1342166" cy="1342166"/>
          </a:xfrm>
          <a:prstGeom prst="roundRect">
            <a:avLst>
              <a:gd name="adj" fmla="val 2423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9" name="Freeform 106">
            <a:extLst>
              <a:ext uri="{FF2B5EF4-FFF2-40B4-BE49-F238E27FC236}">
                <a16:creationId xmlns:a16="http://schemas.microsoft.com/office/drawing/2014/main" id="{0864C651-67B8-45BF-BFD9-D4F12AD5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6257" y="3390736"/>
            <a:ext cx="1565862" cy="1565862"/>
          </a:xfrm>
          <a:prstGeom prst="roundRect">
            <a:avLst>
              <a:gd name="adj" fmla="val 24615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0" name="Freeform 107">
            <a:extLst>
              <a:ext uri="{FF2B5EF4-FFF2-40B4-BE49-F238E27FC236}">
                <a16:creationId xmlns:a16="http://schemas.microsoft.com/office/drawing/2014/main" id="{E0786ACF-C831-4CD9-8986-31B1FB684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067" y="3504547"/>
            <a:ext cx="1342166" cy="1342166"/>
          </a:xfrm>
          <a:prstGeom prst="roundRect">
            <a:avLst>
              <a:gd name="adj" fmla="val 23291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D34A4A3-26AC-43B7-8409-1E313CED6605}"/>
              </a:ext>
            </a:extLst>
          </p:cNvPr>
          <p:cNvGrpSpPr/>
          <p:nvPr/>
        </p:nvGrpSpPr>
        <p:grpSpPr>
          <a:xfrm>
            <a:off x="2401770" y="9140076"/>
            <a:ext cx="19704731" cy="3751787"/>
            <a:chOff x="2401770" y="9140076"/>
            <a:chExt cx="19704731" cy="375178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7852416-D507-4360-86E9-E75E4A63E395}"/>
                </a:ext>
              </a:extLst>
            </p:cNvPr>
            <p:cNvGrpSpPr/>
            <p:nvPr/>
          </p:nvGrpSpPr>
          <p:grpSpPr>
            <a:xfrm>
              <a:off x="9783687" y="9983834"/>
              <a:ext cx="4823164" cy="2068193"/>
              <a:chOff x="9783687" y="9983834"/>
              <a:chExt cx="4823164" cy="2068193"/>
            </a:xfrm>
          </p:grpSpPr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5AC4BF34-F31E-4664-9FA7-9525C34DF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7759" y="9983834"/>
                <a:ext cx="4619092" cy="2068193"/>
              </a:xfrm>
              <a:custGeom>
                <a:avLst/>
                <a:gdLst>
                  <a:gd name="T0" fmla="*/ 5047 w 5191"/>
                  <a:gd name="T1" fmla="*/ 0 h 2322"/>
                  <a:gd name="T2" fmla="*/ 2046 w 5191"/>
                  <a:gd name="T3" fmla="*/ 0 h 2322"/>
                  <a:gd name="T4" fmla="*/ 2046 w 5191"/>
                  <a:gd name="T5" fmla="*/ 0 h 2322"/>
                  <a:gd name="T6" fmla="*/ 1869 w 5191"/>
                  <a:gd name="T7" fmla="*/ 138 h 2322"/>
                  <a:gd name="T8" fmla="*/ 1376 w 5191"/>
                  <a:gd name="T9" fmla="*/ 2099 h 2322"/>
                  <a:gd name="T10" fmla="*/ 116 w 5191"/>
                  <a:gd name="T11" fmla="*/ 2099 h 2322"/>
                  <a:gd name="T12" fmla="*/ 116 w 5191"/>
                  <a:gd name="T13" fmla="*/ 2099 h 2322"/>
                  <a:gd name="T14" fmla="*/ 1 w 5191"/>
                  <a:gd name="T15" fmla="*/ 2208 h 2322"/>
                  <a:gd name="T16" fmla="*/ 1 w 5191"/>
                  <a:gd name="T17" fmla="*/ 2208 h 2322"/>
                  <a:gd name="T18" fmla="*/ 112 w 5191"/>
                  <a:gd name="T19" fmla="*/ 2321 h 2322"/>
                  <a:gd name="T20" fmla="*/ 1320 w 5191"/>
                  <a:gd name="T21" fmla="*/ 2321 h 2322"/>
                  <a:gd name="T22" fmla="*/ 4526 w 5191"/>
                  <a:gd name="T23" fmla="*/ 2321 h 2322"/>
                  <a:gd name="T24" fmla="*/ 4526 w 5191"/>
                  <a:gd name="T25" fmla="*/ 2321 h 2322"/>
                  <a:gd name="T26" fmla="*/ 4651 w 5191"/>
                  <a:gd name="T27" fmla="*/ 2223 h 2322"/>
                  <a:gd name="T28" fmla="*/ 5171 w 5191"/>
                  <a:gd name="T29" fmla="*/ 159 h 2322"/>
                  <a:gd name="T30" fmla="*/ 5171 w 5191"/>
                  <a:gd name="T31" fmla="*/ 159 h 2322"/>
                  <a:gd name="T32" fmla="*/ 5047 w 5191"/>
                  <a:gd name="T33" fmla="*/ 0 h 2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91" h="2322">
                    <a:moveTo>
                      <a:pt x="5047" y="0"/>
                    </a:moveTo>
                    <a:lnTo>
                      <a:pt x="2046" y="0"/>
                    </a:lnTo>
                    <a:lnTo>
                      <a:pt x="2046" y="0"/>
                    </a:lnTo>
                    <a:cubicBezTo>
                      <a:pt x="1963" y="0"/>
                      <a:pt x="1890" y="57"/>
                      <a:pt x="1869" y="138"/>
                    </a:cubicBezTo>
                    <a:lnTo>
                      <a:pt x="1376" y="2099"/>
                    </a:lnTo>
                    <a:lnTo>
                      <a:pt x="116" y="2099"/>
                    </a:lnTo>
                    <a:lnTo>
                      <a:pt x="116" y="2099"/>
                    </a:lnTo>
                    <a:cubicBezTo>
                      <a:pt x="55" y="2099"/>
                      <a:pt x="2" y="2147"/>
                      <a:pt x="1" y="2208"/>
                    </a:cubicBezTo>
                    <a:lnTo>
                      <a:pt x="1" y="2208"/>
                    </a:lnTo>
                    <a:cubicBezTo>
                      <a:pt x="0" y="2270"/>
                      <a:pt x="50" y="2321"/>
                      <a:pt x="112" y="2321"/>
                    </a:cubicBezTo>
                    <a:lnTo>
                      <a:pt x="1320" y="2321"/>
                    </a:lnTo>
                    <a:lnTo>
                      <a:pt x="4526" y="2321"/>
                    </a:lnTo>
                    <a:lnTo>
                      <a:pt x="4526" y="2321"/>
                    </a:lnTo>
                    <a:cubicBezTo>
                      <a:pt x="4585" y="2321"/>
                      <a:pt x="4636" y="2281"/>
                      <a:pt x="4651" y="2223"/>
                    </a:cubicBezTo>
                    <a:lnTo>
                      <a:pt x="5171" y="159"/>
                    </a:lnTo>
                    <a:lnTo>
                      <a:pt x="5171" y="159"/>
                    </a:lnTo>
                    <a:cubicBezTo>
                      <a:pt x="5190" y="79"/>
                      <a:pt x="5129" y="0"/>
                      <a:pt x="5047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08A46442-287D-4530-8A3F-0FF8834B2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88791" y="10156511"/>
                <a:ext cx="3002216" cy="1695368"/>
              </a:xfrm>
              <a:custGeom>
                <a:avLst/>
                <a:gdLst>
                  <a:gd name="T0" fmla="*/ 3361 w 3375"/>
                  <a:gd name="T1" fmla="*/ 104 h 1905"/>
                  <a:gd name="T2" fmla="*/ 3361 w 3375"/>
                  <a:gd name="T3" fmla="*/ 104 h 1905"/>
                  <a:gd name="T4" fmla="*/ 3280 w 3375"/>
                  <a:gd name="T5" fmla="*/ 0 h 1905"/>
                  <a:gd name="T6" fmla="*/ 543 w 3375"/>
                  <a:gd name="T7" fmla="*/ 0 h 1905"/>
                  <a:gd name="T8" fmla="*/ 543 w 3375"/>
                  <a:gd name="T9" fmla="*/ 0 h 1905"/>
                  <a:gd name="T10" fmla="*/ 463 w 3375"/>
                  <a:gd name="T11" fmla="*/ 64 h 1905"/>
                  <a:gd name="T12" fmla="*/ 0 w 3375"/>
                  <a:gd name="T13" fmla="*/ 1904 h 1905"/>
                  <a:gd name="T14" fmla="*/ 2908 w 3375"/>
                  <a:gd name="T15" fmla="*/ 1904 h 1905"/>
                  <a:gd name="T16" fmla="*/ 3361 w 3375"/>
                  <a:gd name="T17" fmla="*/ 104 h 1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75" h="1905">
                    <a:moveTo>
                      <a:pt x="3361" y="104"/>
                    </a:moveTo>
                    <a:lnTo>
                      <a:pt x="3361" y="104"/>
                    </a:lnTo>
                    <a:cubicBezTo>
                      <a:pt x="3374" y="51"/>
                      <a:pt x="3333" y="0"/>
                      <a:pt x="3280" y="0"/>
                    </a:cubicBezTo>
                    <a:lnTo>
                      <a:pt x="543" y="0"/>
                    </a:lnTo>
                    <a:lnTo>
                      <a:pt x="543" y="0"/>
                    </a:lnTo>
                    <a:cubicBezTo>
                      <a:pt x="505" y="0"/>
                      <a:pt x="471" y="26"/>
                      <a:pt x="463" y="64"/>
                    </a:cubicBezTo>
                    <a:lnTo>
                      <a:pt x="0" y="1904"/>
                    </a:lnTo>
                    <a:lnTo>
                      <a:pt x="2908" y="1904"/>
                    </a:lnTo>
                    <a:lnTo>
                      <a:pt x="3361" y="104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DEB82981-161B-4E7B-8676-261AB380E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1386" y="10348811"/>
                <a:ext cx="2079965" cy="133432"/>
              </a:xfrm>
              <a:custGeom>
                <a:avLst/>
                <a:gdLst>
                  <a:gd name="T0" fmla="*/ 2252 w 2339"/>
                  <a:gd name="T1" fmla="*/ 148 h 149"/>
                  <a:gd name="T2" fmla="*/ 86 w 2339"/>
                  <a:gd name="T3" fmla="*/ 148 h 149"/>
                  <a:gd name="T4" fmla="*/ 86 w 2339"/>
                  <a:gd name="T5" fmla="*/ 148 h 149"/>
                  <a:gd name="T6" fmla="*/ 15 w 2339"/>
                  <a:gd name="T7" fmla="*/ 53 h 149"/>
                  <a:gd name="T8" fmla="*/ 15 w 2339"/>
                  <a:gd name="T9" fmla="*/ 53 h 149"/>
                  <a:gd name="T10" fmla="*/ 86 w 2339"/>
                  <a:gd name="T11" fmla="*/ 0 h 149"/>
                  <a:gd name="T12" fmla="*/ 2252 w 2339"/>
                  <a:gd name="T13" fmla="*/ 0 h 149"/>
                  <a:gd name="T14" fmla="*/ 2252 w 2339"/>
                  <a:gd name="T15" fmla="*/ 0 h 149"/>
                  <a:gd name="T16" fmla="*/ 2323 w 2339"/>
                  <a:gd name="T17" fmla="*/ 96 h 149"/>
                  <a:gd name="T18" fmla="*/ 2323 w 2339"/>
                  <a:gd name="T19" fmla="*/ 96 h 149"/>
                  <a:gd name="T20" fmla="*/ 2252 w 2339"/>
                  <a:gd name="T21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9" h="149">
                    <a:moveTo>
                      <a:pt x="2252" y="148"/>
                    </a:moveTo>
                    <a:lnTo>
                      <a:pt x="86" y="148"/>
                    </a:lnTo>
                    <a:lnTo>
                      <a:pt x="86" y="148"/>
                    </a:lnTo>
                    <a:cubicBezTo>
                      <a:pt x="36" y="148"/>
                      <a:pt x="0" y="101"/>
                      <a:pt x="15" y="53"/>
                    </a:cubicBezTo>
                    <a:lnTo>
                      <a:pt x="15" y="53"/>
                    </a:lnTo>
                    <a:cubicBezTo>
                      <a:pt x="24" y="21"/>
                      <a:pt x="53" y="0"/>
                      <a:pt x="86" y="0"/>
                    </a:cubicBezTo>
                    <a:lnTo>
                      <a:pt x="2252" y="0"/>
                    </a:lnTo>
                    <a:lnTo>
                      <a:pt x="2252" y="0"/>
                    </a:lnTo>
                    <a:cubicBezTo>
                      <a:pt x="2302" y="0"/>
                      <a:pt x="2338" y="49"/>
                      <a:pt x="2323" y="96"/>
                    </a:cubicBezTo>
                    <a:lnTo>
                      <a:pt x="2323" y="96"/>
                    </a:lnTo>
                    <a:cubicBezTo>
                      <a:pt x="2313" y="128"/>
                      <a:pt x="2285" y="148"/>
                      <a:pt x="2252" y="1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1D989086-3A6F-4C36-8317-64DA77875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56836" y="10643144"/>
                <a:ext cx="655387" cy="1102775"/>
              </a:xfrm>
              <a:custGeom>
                <a:avLst/>
                <a:gdLst>
                  <a:gd name="T0" fmla="*/ 0 w 737"/>
                  <a:gd name="T1" fmla="*/ 1238 h 1239"/>
                  <a:gd name="T2" fmla="*/ 311 w 737"/>
                  <a:gd name="T3" fmla="*/ 0 h 1239"/>
                  <a:gd name="T4" fmla="*/ 736 w 737"/>
                  <a:gd name="T5" fmla="*/ 0 h 1239"/>
                  <a:gd name="T6" fmla="*/ 425 w 737"/>
                  <a:gd name="T7" fmla="*/ 1238 h 1239"/>
                  <a:gd name="T8" fmla="*/ 0 w 737"/>
                  <a:gd name="T9" fmla="*/ 1238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7" h="1239">
                    <a:moveTo>
                      <a:pt x="0" y="1238"/>
                    </a:moveTo>
                    <a:lnTo>
                      <a:pt x="311" y="0"/>
                    </a:lnTo>
                    <a:lnTo>
                      <a:pt x="736" y="0"/>
                    </a:lnTo>
                    <a:lnTo>
                      <a:pt x="425" y="1238"/>
                    </a:lnTo>
                    <a:lnTo>
                      <a:pt x="0" y="1238"/>
                    </a:lnTo>
                  </a:path>
                </a:pathLst>
              </a:custGeom>
              <a:solidFill>
                <a:schemeClr val="tx1">
                  <a:alpha val="54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D2B8C478-8A87-46A6-BE58-62E830D04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71353" y="10643144"/>
                <a:ext cx="1687519" cy="1102775"/>
              </a:xfrm>
              <a:custGeom>
                <a:avLst/>
                <a:gdLst>
                  <a:gd name="T0" fmla="*/ 0 w 1896"/>
                  <a:gd name="T1" fmla="*/ 1238 h 1239"/>
                  <a:gd name="T2" fmla="*/ 311 w 1896"/>
                  <a:gd name="T3" fmla="*/ 0 h 1239"/>
                  <a:gd name="T4" fmla="*/ 1895 w 1896"/>
                  <a:gd name="T5" fmla="*/ 0 h 1239"/>
                  <a:gd name="T6" fmla="*/ 1583 w 1896"/>
                  <a:gd name="T7" fmla="*/ 1238 h 1239"/>
                  <a:gd name="T8" fmla="*/ 0 w 1896"/>
                  <a:gd name="T9" fmla="*/ 1238 h 1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96" h="1239">
                    <a:moveTo>
                      <a:pt x="0" y="1238"/>
                    </a:moveTo>
                    <a:lnTo>
                      <a:pt x="311" y="0"/>
                    </a:lnTo>
                    <a:lnTo>
                      <a:pt x="1895" y="0"/>
                    </a:lnTo>
                    <a:lnTo>
                      <a:pt x="1583" y="1238"/>
                    </a:lnTo>
                    <a:lnTo>
                      <a:pt x="0" y="1238"/>
                    </a:lnTo>
                  </a:path>
                </a:pathLst>
              </a:custGeom>
              <a:solidFill>
                <a:schemeClr val="accent6">
                  <a:alpha val="54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0930F69A-550E-4BD2-9135-1D1576241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5114" y="10125115"/>
                <a:ext cx="1016437" cy="1247979"/>
              </a:xfrm>
              <a:custGeom>
                <a:avLst/>
                <a:gdLst>
                  <a:gd name="T0" fmla="*/ 611 w 1143"/>
                  <a:gd name="T1" fmla="*/ 1356 h 1403"/>
                  <a:gd name="T2" fmla="*/ 21 w 1143"/>
                  <a:gd name="T3" fmla="*/ 344 h 1403"/>
                  <a:gd name="T4" fmla="*/ 21 w 1143"/>
                  <a:gd name="T5" fmla="*/ 344 h 1403"/>
                  <a:gd name="T6" fmla="*/ 47 w 1143"/>
                  <a:gd name="T7" fmla="*/ 244 h 1403"/>
                  <a:gd name="T8" fmla="*/ 430 w 1143"/>
                  <a:gd name="T9" fmla="*/ 20 h 1403"/>
                  <a:gd name="T10" fmla="*/ 430 w 1143"/>
                  <a:gd name="T11" fmla="*/ 20 h 1403"/>
                  <a:gd name="T12" fmla="*/ 531 w 1143"/>
                  <a:gd name="T13" fmla="*/ 46 h 1403"/>
                  <a:gd name="T14" fmla="*/ 1121 w 1143"/>
                  <a:gd name="T15" fmla="*/ 1058 h 1403"/>
                  <a:gd name="T16" fmla="*/ 1121 w 1143"/>
                  <a:gd name="T17" fmla="*/ 1058 h 1403"/>
                  <a:gd name="T18" fmla="*/ 1095 w 1143"/>
                  <a:gd name="T19" fmla="*/ 1158 h 1403"/>
                  <a:gd name="T20" fmla="*/ 711 w 1143"/>
                  <a:gd name="T21" fmla="*/ 1382 h 1403"/>
                  <a:gd name="T22" fmla="*/ 711 w 1143"/>
                  <a:gd name="T23" fmla="*/ 1382 h 1403"/>
                  <a:gd name="T24" fmla="*/ 611 w 1143"/>
                  <a:gd name="T25" fmla="*/ 1356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3" h="1403">
                    <a:moveTo>
                      <a:pt x="611" y="1356"/>
                    </a:moveTo>
                    <a:lnTo>
                      <a:pt x="21" y="344"/>
                    </a:lnTo>
                    <a:lnTo>
                      <a:pt x="21" y="344"/>
                    </a:lnTo>
                    <a:cubicBezTo>
                      <a:pt x="0" y="309"/>
                      <a:pt x="12" y="264"/>
                      <a:pt x="47" y="244"/>
                    </a:cubicBezTo>
                    <a:lnTo>
                      <a:pt x="430" y="20"/>
                    </a:lnTo>
                    <a:lnTo>
                      <a:pt x="430" y="20"/>
                    </a:lnTo>
                    <a:cubicBezTo>
                      <a:pt x="466" y="0"/>
                      <a:pt x="510" y="11"/>
                      <a:pt x="531" y="46"/>
                    </a:cubicBezTo>
                    <a:lnTo>
                      <a:pt x="1121" y="1058"/>
                    </a:lnTo>
                    <a:lnTo>
                      <a:pt x="1121" y="1058"/>
                    </a:lnTo>
                    <a:cubicBezTo>
                      <a:pt x="1142" y="1093"/>
                      <a:pt x="1130" y="1137"/>
                      <a:pt x="1095" y="1158"/>
                    </a:cubicBezTo>
                    <a:lnTo>
                      <a:pt x="711" y="1382"/>
                    </a:lnTo>
                    <a:lnTo>
                      <a:pt x="711" y="1382"/>
                    </a:lnTo>
                    <a:cubicBezTo>
                      <a:pt x="676" y="1402"/>
                      <a:pt x="632" y="1391"/>
                      <a:pt x="611" y="13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6E368A7C-F7C1-425F-8C2F-B26A5C4E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5114" y="10125115"/>
                <a:ext cx="1016437" cy="1247979"/>
              </a:xfrm>
              <a:custGeom>
                <a:avLst/>
                <a:gdLst>
                  <a:gd name="T0" fmla="*/ 611 w 1143"/>
                  <a:gd name="T1" fmla="*/ 1356 h 1403"/>
                  <a:gd name="T2" fmla="*/ 21 w 1143"/>
                  <a:gd name="T3" fmla="*/ 344 h 1403"/>
                  <a:gd name="T4" fmla="*/ 21 w 1143"/>
                  <a:gd name="T5" fmla="*/ 344 h 1403"/>
                  <a:gd name="T6" fmla="*/ 47 w 1143"/>
                  <a:gd name="T7" fmla="*/ 244 h 1403"/>
                  <a:gd name="T8" fmla="*/ 430 w 1143"/>
                  <a:gd name="T9" fmla="*/ 20 h 1403"/>
                  <a:gd name="T10" fmla="*/ 430 w 1143"/>
                  <a:gd name="T11" fmla="*/ 20 h 1403"/>
                  <a:gd name="T12" fmla="*/ 531 w 1143"/>
                  <a:gd name="T13" fmla="*/ 46 h 1403"/>
                  <a:gd name="T14" fmla="*/ 1121 w 1143"/>
                  <a:gd name="T15" fmla="*/ 1058 h 1403"/>
                  <a:gd name="T16" fmla="*/ 1121 w 1143"/>
                  <a:gd name="T17" fmla="*/ 1058 h 1403"/>
                  <a:gd name="T18" fmla="*/ 1095 w 1143"/>
                  <a:gd name="T19" fmla="*/ 1158 h 1403"/>
                  <a:gd name="T20" fmla="*/ 711 w 1143"/>
                  <a:gd name="T21" fmla="*/ 1382 h 1403"/>
                  <a:gd name="T22" fmla="*/ 711 w 1143"/>
                  <a:gd name="T23" fmla="*/ 1382 h 1403"/>
                  <a:gd name="T24" fmla="*/ 611 w 1143"/>
                  <a:gd name="T25" fmla="*/ 1356 h 1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43" h="1403">
                    <a:moveTo>
                      <a:pt x="611" y="1356"/>
                    </a:moveTo>
                    <a:lnTo>
                      <a:pt x="21" y="344"/>
                    </a:lnTo>
                    <a:lnTo>
                      <a:pt x="21" y="344"/>
                    </a:lnTo>
                    <a:cubicBezTo>
                      <a:pt x="0" y="309"/>
                      <a:pt x="12" y="264"/>
                      <a:pt x="47" y="244"/>
                    </a:cubicBezTo>
                    <a:lnTo>
                      <a:pt x="430" y="20"/>
                    </a:lnTo>
                    <a:lnTo>
                      <a:pt x="430" y="20"/>
                    </a:lnTo>
                    <a:cubicBezTo>
                      <a:pt x="466" y="0"/>
                      <a:pt x="510" y="11"/>
                      <a:pt x="531" y="46"/>
                    </a:cubicBezTo>
                    <a:lnTo>
                      <a:pt x="1121" y="1058"/>
                    </a:lnTo>
                    <a:lnTo>
                      <a:pt x="1121" y="1058"/>
                    </a:lnTo>
                    <a:cubicBezTo>
                      <a:pt x="1142" y="1093"/>
                      <a:pt x="1130" y="1137"/>
                      <a:pt x="1095" y="1158"/>
                    </a:cubicBezTo>
                    <a:lnTo>
                      <a:pt x="711" y="1382"/>
                    </a:lnTo>
                    <a:lnTo>
                      <a:pt x="711" y="1382"/>
                    </a:lnTo>
                    <a:cubicBezTo>
                      <a:pt x="676" y="1402"/>
                      <a:pt x="632" y="1391"/>
                      <a:pt x="611" y="1356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B7B52060-E1C8-492E-8426-0AB4190C6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1191" y="10121192"/>
                <a:ext cx="1028209" cy="1263677"/>
              </a:xfrm>
              <a:custGeom>
                <a:avLst/>
                <a:gdLst>
                  <a:gd name="T0" fmla="*/ 784 w 1157"/>
                  <a:gd name="T1" fmla="*/ 1289 h 1418"/>
                  <a:gd name="T2" fmla="*/ 784 w 1157"/>
                  <a:gd name="T3" fmla="*/ 1289 h 1418"/>
                  <a:gd name="T4" fmla="*/ 604 w 1157"/>
                  <a:gd name="T5" fmla="*/ 1242 h 1418"/>
                  <a:gd name="T6" fmla="*/ 126 w 1157"/>
                  <a:gd name="T7" fmla="*/ 422 h 1418"/>
                  <a:gd name="T8" fmla="*/ 126 w 1157"/>
                  <a:gd name="T9" fmla="*/ 422 h 1418"/>
                  <a:gd name="T10" fmla="*/ 173 w 1157"/>
                  <a:gd name="T11" fmla="*/ 243 h 1418"/>
                  <a:gd name="T12" fmla="*/ 371 w 1157"/>
                  <a:gd name="T13" fmla="*/ 127 h 1418"/>
                  <a:gd name="T14" fmla="*/ 371 w 1157"/>
                  <a:gd name="T15" fmla="*/ 127 h 1418"/>
                  <a:gd name="T16" fmla="*/ 551 w 1157"/>
                  <a:gd name="T17" fmla="*/ 175 h 1418"/>
                  <a:gd name="T18" fmla="*/ 1030 w 1157"/>
                  <a:gd name="T19" fmla="*/ 994 h 1418"/>
                  <a:gd name="T20" fmla="*/ 1030 w 1157"/>
                  <a:gd name="T21" fmla="*/ 994 h 1418"/>
                  <a:gd name="T22" fmla="*/ 983 w 1157"/>
                  <a:gd name="T23" fmla="*/ 1173 h 1418"/>
                  <a:gd name="T24" fmla="*/ 784 w 1157"/>
                  <a:gd name="T25" fmla="*/ 1289 h 1418"/>
                  <a:gd name="T26" fmla="*/ 464 w 1157"/>
                  <a:gd name="T27" fmla="*/ 11 h 1418"/>
                  <a:gd name="T28" fmla="*/ 26 w 1157"/>
                  <a:gd name="T29" fmla="*/ 267 h 1418"/>
                  <a:gd name="T30" fmla="*/ 26 w 1157"/>
                  <a:gd name="T31" fmla="*/ 267 h 1418"/>
                  <a:gd name="T32" fmla="*/ 12 w 1157"/>
                  <a:gd name="T33" fmla="*/ 324 h 1418"/>
                  <a:gd name="T34" fmla="*/ 634 w 1157"/>
                  <a:gd name="T35" fmla="*/ 1389 h 1418"/>
                  <a:gd name="T36" fmla="*/ 634 w 1157"/>
                  <a:gd name="T37" fmla="*/ 1389 h 1418"/>
                  <a:gd name="T38" fmla="*/ 692 w 1157"/>
                  <a:gd name="T39" fmla="*/ 1405 h 1418"/>
                  <a:gd name="T40" fmla="*/ 1129 w 1157"/>
                  <a:gd name="T41" fmla="*/ 1149 h 1418"/>
                  <a:gd name="T42" fmla="*/ 1129 w 1157"/>
                  <a:gd name="T43" fmla="*/ 1149 h 1418"/>
                  <a:gd name="T44" fmla="*/ 1144 w 1157"/>
                  <a:gd name="T45" fmla="*/ 1091 h 1418"/>
                  <a:gd name="T46" fmla="*/ 522 w 1157"/>
                  <a:gd name="T47" fmla="*/ 26 h 1418"/>
                  <a:gd name="T48" fmla="*/ 522 w 1157"/>
                  <a:gd name="T49" fmla="*/ 26 h 1418"/>
                  <a:gd name="T50" fmla="*/ 464 w 1157"/>
                  <a:gd name="T51" fmla="*/ 11 h 1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57" h="1418">
                    <a:moveTo>
                      <a:pt x="784" y="1289"/>
                    </a:moveTo>
                    <a:lnTo>
                      <a:pt x="784" y="1289"/>
                    </a:lnTo>
                    <a:cubicBezTo>
                      <a:pt x="748" y="1227"/>
                      <a:pt x="667" y="1205"/>
                      <a:pt x="604" y="1242"/>
                    </a:cubicBezTo>
                    <a:lnTo>
                      <a:pt x="126" y="422"/>
                    </a:lnTo>
                    <a:lnTo>
                      <a:pt x="126" y="422"/>
                    </a:lnTo>
                    <a:cubicBezTo>
                      <a:pt x="189" y="386"/>
                      <a:pt x="210" y="305"/>
                      <a:pt x="173" y="243"/>
                    </a:cubicBezTo>
                    <a:lnTo>
                      <a:pt x="371" y="127"/>
                    </a:lnTo>
                    <a:lnTo>
                      <a:pt x="371" y="127"/>
                    </a:lnTo>
                    <a:cubicBezTo>
                      <a:pt x="408" y="190"/>
                      <a:pt x="489" y="210"/>
                      <a:pt x="551" y="175"/>
                    </a:cubicBezTo>
                    <a:lnTo>
                      <a:pt x="1030" y="994"/>
                    </a:lnTo>
                    <a:lnTo>
                      <a:pt x="1030" y="994"/>
                    </a:lnTo>
                    <a:cubicBezTo>
                      <a:pt x="968" y="1030"/>
                      <a:pt x="946" y="1110"/>
                      <a:pt x="983" y="1173"/>
                    </a:cubicBezTo>
                    <a:lnTo>
                      <a:pt x="784" y="1289"/>
                    </a:lnTo>
                    <a:close/>
                    <a:moveTo>
                      <a:pt x="464" y="11"/>
                    </a:moveTo>
                    <a:lnTo>
                      <a:pt x="26" y="267"/>
                    </a:lnTo>
                    <a:lnTo>
                      <a:pt x="26" y="267"/>
                    </a:lnTo>
                    <a:cubicBezTo>
                      <a:pt x="7" y="278"/>
                      <a:pt x="0" y="304"/>
                      <a:pt x="12" y="324"/>
                    </a:cubicBezTo>
                    <a:lnTo>
                      <a:pt x="634" y="1389"/>
                    </a:lnTo>
                    <a:lnTo>
                      <a:pt x="634" y="1389"/>
                    </a:lnTo>
                    <a:cubicBezTo>
                      <a:pt x="646" y="1410"/>
                      <a:pt x="671" y="1417"/>
                      <a:pt x="692" y="1405"/>
                    </a:cubicBezTo>
                    <a:lnTo>
                      <a:pt x="1129" y="1149"/>
                    </a:lnTo>
                    <a:lnTo>
                      <a:pt x="1129" y="1149"/>
                    </a:lnTo>
                    <a:cubicBezTo>
                      <a:pt x="1149" y="1138"/>
                      <a:pt x="1156" y="1112"/>
                      <a:pt x="1144" y="1091"/>
                    </a:cubicBezTo>
                    <a:lnTo>
                      <a:pt x="522" y="26"/>
                    </a:lnTo>
                    <a:lnTo>
                      <a:pt x="522" y="26"/>
                    </a:lnTo>
                    <a:cubicBezTo>
                      <a:pt x="510" y="7"/>
                      <a:pt x="485" y="0"/>
                      <a:pt x="464" y="1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36BE87CF-7975-48C2-BACE-835E6A182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4392" y="10592127"/>
                <a:ext cx="317880" cy="317880"/>
              </a:xfrm>
              <a:custGeom>
                <a:avLst/>
                <a:gdLst>
                  <a:gd name="T0" fmla="*/ 258 w 359"/>
                  <a:gd name="T1" fmla="*/ 314 h 359"/>
                  <a:gd name="T2" fmla="*/ 258 w 359"/>
                  <a:gd name="T3" fmla="*/ 314 h 359"/>
                  <a:gd name="T4" fmla="*/ 44 w 359"/>
                  <a:gd name="T5" fmla="*/ 258 h 359"/>
                  <a:gd name="T6" fmla="*/ 44 w 359"/>
                  <a:gd name="T7" fmla="*/ 258 h 359"/>
                  <a:gd name="T8" fmla="*/ 100 w 359"/>
                  <a:gd name="T9" fmla="*/ 44 h 359"/>
                  <a:gd name="T10" fmla="*/ 100 w 359"/>
                  <a:gd name="T11" fmla="*/ 44 h 359"/>
                  <a:gd name="T12" fmla="*/ 314 w 359"/>
                  <a:gd name="T13" fmla="*/ 100 h 359"/>
                  <a:gd name="T14" fmla="*/ 314 w 359"/>
                  <a:gd name="T15" fmla="*/ 100 h 359"/>
                  <a:gd name="T16" fmla="*/ 258 w 359"/>
                  <a:gd name="T17" fmla="*/ 314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9" h="359">
                    <a:moveTo>
                      <a:pt x="258" y="314"/>
                    </a:moveTo>
                    <a:lnTo>
                      <a:pt x="258" y="314"/>
                    </a:lnTo>
                    <a:cubicBezTo>
                      <a:pt x="183" y="358"/>
                      <a:pt x="87" y="333"/>
                      <a:pt x="44" y="258"/>
                    </a:cubicBezTo>
                    <a:lnTo>
                      <a:pt x="44" y="258"/>
                    </a:lnTo>
                    <a:cubicBezTo>
                      <a:pt x="0" y="183"/>
                      <a:pt x="25" y="87"/>
                      <a:pt x="100" y="44"/>
                    </a:cubicBezTo>
                    <a:lnTo>
                      <a:pt x="100" y="44"/>
                    </a:lnTo>
                    <a:cubicBezTo>
                      <a:pt x="175" y="0"/>
                      <a:pt x="271" y="25"/>
                      <a:pt x="314" y="100"/>
                    </a:cubicBezTo>
                    <a:lnTo>
                      <a:pt x="314" y="100"/>
                    </a:lnTo>
                    <a:cubicBezTo>
                      <a:pt x="358" y="175"/>
                      <a:pt x="333" y="270"/>
                      <a:pt x="258" y="31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18B48F1B-85F8-4FF6-B1D4-6B6FAB7F7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7299" y="10427300"/>
                <a:ext cx="102036" cy="102036"/>
              </a:xfrm>
              <a:custGeom>
                <a:avLst/>
                <a:gdLst>
                  <a:gd name="T0" fmla="*/ 81 w 113"/>
                  <a:gd name="T1" fmla="*/ 99 h 113"/>
                  <a:gd name="T2" fmla="*/ 81 w 113"/>
                  <a:gd name="T3" fmla="*/ 99 h 113"/>
                  <a:gd name="T4" fmla="*/ 13 w 113"/>
                  <a:gd name="T5" fmla="*/ 81 h 113"/>
                  <a:gd name="T6" fmla="*/ 13 w 113"/>
                  <a:gd name="T7" fmla="*/ 81 h 113"/>
                  <a:gd name="T8" fmla="*/ 31 w 113"/>
                  <a:gd name="T9" fmla="*/ 14 h 113"/>
                  <a:gd name="T10" fmla="*/ 31 w 113"/>
                  <a:gd name="T11" fmla="*/ 14 h 113"/>
                  <a:gd name="T12" fmla="*/ 98 w 113"/>
                  <a:gd name="T13" fmla="*/ 31 h 113"/>
                  <a:gd name="T14" fmla="*/ 98 w 113"/>
                  <a:gd name="T15" fmla="*/ 31 h 113"/>
                  <a:gd name="T16" fmla="*/ 81 w 113"/>
                  <a:gd name="T17" fmla="*/ 9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13">
                    <a:moveTo>
                      <a:pt x="81" y="99"/>
                    </a:moveTo>
                    <a:lnTo>
                      <a:pt x="81" y="99"/>
                    </a:lnTo>
                    <a:cubicBezTo>
                      <a:pt x="57" y="112"/>
                      <a:pt x="27" y="105"/>
                      <a:pt x="13" y="81"/>
                    </a:cubicBezTo>
                    <a:lnTo>
                      <a:pt x="13" y="81"/>
                    </a:lnTo>
                    <a:cubicBezTo>
                      <a:pt x="0" y="58"/>
                      <a:pt x="7" y="28"/>
                      <a:pt x="31" y="14"/>
                    </a:cubicBezTo>
                    <a:lnTo>
                      <a:pt x="31" y="14"/>
                    </a:lnTo>
                    <a:cubicBezTo>
                      <a:pt x="54" y="0"/>
                      <a:pt x="84" y="8"/>
                      <a:pt x="98" y="31"/>
                    </a:cubicBezTo>
                    <a:lnTo>
                      <a:pt x="98" y="31"/>
                    </a:lnTo>
                    <a:cubicBezTo>
                      <a:pt x="112" y="55"/>
                      <a:pt x="104" y="85"/>
                      <a:pt x="81" y="9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F95F9574-D3B7-41C8-AB62-A22EEE140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41256" y="10972799"/>
                <a:ext cx="102036" cy="102036"/>
              </a:xfrm>
              <a:custGeom>
                <a:avLst/>
                <a:gdLst>
                  <a:gd name="T0" fmla="*/ 81 w 113"/>
                  <a:gd name="T1" fmla="*/ 99 h 114"/>
                  <a:gd name="T2" fmla="*/ 81 w 113"/>
                  <a:gd name="T3" fmla="*/ 99 h 114"/>
                  <a:gd name="T4" fmla="*/ 14 w 113"/>
                  <a:gd name="T5" fmla="*/ 81 h 114"/>
                  <a:gd name="T6" fmla="*/ 14 w 113"/>
                  <a:gd name="T7" fmla="*/ 81 h 114"/>
                  <a:gd name="T8" fmla="*/ 31 w 113"/>
                  <a:gd name="T9" fmla="*/ 14 h 114"/>
                  <a:gd name="T10" fmla="*/ 31 w 113"/>
                  <a:gd name="T11" fmla="*/ 14 h 114"/>
                  <a:gd name="T12" fmla="*/ 99 w 113"/>
                  <a:gd name="T13" fmla="*/ 32 h 114"/>
                  <a:gd name="T14" fmla="*/ 99 w 113"/>
                  <a:gd name="T15" fmla="*/ 32 h 114"/>
                  <a:gd name="T16" fmla="*/ 81 w 113"/>
                  <a:gd name="T17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14">
                    <a:moveTo>
                      <a:pt x="81" y="99"/>
                    </a:moveTo>
                    <a:lnTo>
                      <a:pt x="81" y="99"/>
                    </a:lnTo>
                    <a:cubicBezTo>
                      <a:pt x="58" y="113"/>
                      <a:pt x="28" y="104"/>
                      <a:pt x="14" y="81"/>
                    </a:cubicBezTo>
                    <a:lnTo>
                      <a:pt x="14" y="81"/>
                    </a:lnTo>
                    <a:cubicBezTo>
                      <a:pt x="0" y="58"/>
                      <a:pt x="8" y="27"/>
                      <a:pt x="31" y="14"/>
                    </a:cubicBezTo>
                    <a:lnTo>
                      <a:pt x="31" y="14"/>
                    </a:lnTo>
                    <a:cubicBezTo>
                      <a:pt x="55" y="0"/>
                      <a:pt x="85" y="8"/>
                      <a:pt x="99" y="32"/>
                    </a:cubicBezTo>
                    <a:lnTo>
                      <a:pt x="99" y="32"/>
                    </a:lnTo>
                    <a:cubicBezTo>
                      <a:pt x="112" y="55"/>
                      <a:pt x="105" y="86"/>
                      <a:pt x="81" y="9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81D87C91-8BDB-4B4A-BDEC-643404054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8956" y="10658842"/>
                <a:ext cx="176602" cy="168753"/>
              </a:xfrm>
              <a:custGeom>
                <a:avLst/>
                <a:gdLst>
                  <a:gd name="T0" fmla="*/ 66 w 197"/>
                  <a:gd name="T1" fmla="*/ 159 h 189"/>
                  <a:gd name="T2" fmla="*/ 47 w 197"/>
                  <a:gd name="T3" fmla="*/ 143 h 189"/>
                  <a:gd name="T4" fmla="*/ 66 w 197"/>
                  <a:gd name="T5" fmla="*/ 159 h 189"/>
                  <a:gd name="T6" fmla="*/ 102 w 197"/>
                  <a:gd name="T7" fmla="*/ 68 h 189"/>
                  <a:gd name="T8" fmla="*/ 150 w 197"/>
                  <a:gd name="T9" fmla="*/ 65 h 189"/>
                  <a:gd name="T10" fmla="*/ 102 w 197"/>
                  <a:gd name="T11" fmla="*/ 67 h 189"/>
                  <a:gd name="T12" fmla="*/ 102 w 197"/>
                  <a:gd name="T13" fmla="*/ 68 h 189"/>
                  <a:gd name="T14" fmla="*/ 63 w 197"/>
                  <a:gd name="T15" fmla="*/ 181 h 189"/>
                  <a:gd name="T16" fmla="*/ 33 w 197"/>
                  <a:gd name="T17" fmla="*/ 159 h 189"/>
                  <a:gd name="T18" fmla="*/ 13 w 197"/>
                  <a:gd name="T19" fmla="*/ 163 h 189"/>
                  <a:gd name="T20" fmla="*/ 3 w 197"/>
                  <a:gd name="T21" fmla="*/ 160 h 189"/>
                  <a:gd name="T22" fmla="*/ 5 w 197"/>
                  <a:gd name="T23" fmla="*/ 150 h 189"/>
                  <a:gd name="T24" fmla="*/ 16 w 197"/>
                  <a:gd name="T25" fmla="*/ 143 h 189"/>
                  <a:gd name="T26" fmla="*/ 19 w 197"/>
                  <a:gd name="T27" fmla="*/ 134 h 189"/>
                  <a:gd name="T28" fmla="*/ 10 w 197"/>
                  <a:gd name="T29" fmla="*/ 87 h 189"/>
                  <a:gd name="T30" fmla="*/ 22 w 197"/>
                  <a:gd name="T31" fmla="*/ 80 h 189"/>
                  <a:gd name="T32" fmla="*/ 29 w 197"/>
                  <a:gd name="T33" fmla="*/ 87 h 189"/>
                  <a:gd name="T34" fmla="*/ 35 w 197"/>
                  <a:gd name="T35" fmla="*/ 122 h 189"/>
                  <a:gd name="T36" fmla="*/ 47 w 197"/>
                  <a:gd name="T37" fmla="*/ 126 h 189"/>
                  <a:gd name="T38" fmla="*/ 81 w 197"/>
                  <a:gd name="T39" fmla="*/ 106 h 189"/>
                  <a:gd name="T40" fmla="*/ 84 w 197"/>
                  <a:gd name="T41" fmla="*/ 97 h 189"/>
                  <a:gd name="T42" fmla="*/ 163 w 197"/>
                  <a:gd name="T43" fmla="*/ 50 h 189"/>
                  <a:gd name="T44" fmla="*/ 183 w 197"/>
                  <a:gd name="T45" fmla="*/ 45 h 189"/>
                  <a:gd name="T46" fmla="*/ 194 w 197"/>
                  <a:gd name="T47" fmla="*/ 48 h 189"/>
                  <a:gd name="T48" fmla="*/ 191 w 197"/>
                  <a:gd name="T49" fmla="*/ 58 h 189"/>
                  <a:gd name="T50" fmla="*/ 181 w 197"/>
                  <a:gd name="T51" fmla="*/ 64 h 189"/>
                  <a:gd name="T52" fmla="*/ 177 w 197"/>
                  <a:gd name="T53" fmla="*/ 75 h 189"/>
                  <a:gd name="T54" fmla="*/ 186 w 197"/>
                  <a:gd name="T55" fmla="*/ 110 h 189"/>
                  <a:gd name="T56" fmla="*/ 174 w 197"/>
                  <a:gd name="T57" fmla="*/ 118 h 189"/>
                  <a:gd name="T58" fmla="*/ 166 w 197"/>
                  <a:gd name="T59" fmla="*/ 111 h 189"/>
                  <a:gd name="T60" fmla="*/ 157 w 197"/>
                  <a:gd name="T61" fmla="*/ 78 h 189"/>
                  <a:gd name="T62" fmla="*/ 110 w 197"/>
                  <a:gd name="T63" fmla="*/ 106 h 189"/>
                  <a:gd name="T64" fmla="*/ 114 w 197"/>
                  <a:gd name="T65" fmla="*/ 15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7" h="189">
                    <a:moveTo>
                      <a:pt x="66" y="159"/>
                    </a:moveTo>
                    <a:lnTo>
                      <a:pt x="66" y="159"/>
                    </a:lnTo>
                    <a:cubicBezTo>
                      <a:pt x="93" y="167"/>
                      <a:pt x="99" y="140"/>
                      <a:pt x="90" y="117"/>
                    </a:cubicBezTo>
                    <a:lnTo>
                      <a:pt x="47" y="143"/>
                    </a:lnTo>
                    <a:lnTo>
                      <a:pt x="47" y="143"/>
                    </a:lnTo>
                    <a:cubicBezTo>
                      <a:pt x="53" y="152"/>
                      <a:pt x="59" y="157"/>
                      <a:pt x="66" y="159"/>
                    </a:cubicBezTo>
                    <a:close/>
                    <a:moveTo>
                      <a:pt x="102" y="68"/>
                    </a:moveTo>
                    <a:lnTo>
                      <a:pt x="102" y="68"/>
                    </a:lnTo>
                    <a:cubicBezTo>
                      <a:pt x="102" y="74"/>
                      <a:pt x="103" y="81"/>
                      <a:pt x="106" y="91"/>
                    </a:cubicBezTo>
                    <a:lnTo>
                      <a:pt x="150" y="65"/>
                    </a:lnTo>
                    <a:lnTo>
                      <a:pt x="150" y="65"/>
                    </a:lnTo>
                    <a:cubicBezTo>
                      <a:pt x="137" y="45"/>
                      <a:pt x="107" y="43"/>
                      <a:pt x="102" y="67"/>
                    </a:cubicBezTo>
                    <a:lnTo>
                      <a:pt x="102" y="67"/>
                    </a:lnTo>
                    <a:cubicBezTo>
                      <a:pt x="102" y="67"/>
                      <a:pt x="102" y="67"/>
                      <a:pt x="102" y="68"/>
                    </a:cubicBezTo>
                    <a:close/>
                    <a:moveTo>
                      <a:pt x="63" y="181"/>
                    </a:moveTo>
                    <a:lnTo>
                      <a:pt x="63" y="181"/>
                    </a:lnTo>
                    <a:cubicBezTo>
                      <a:pt x="52" y="177"/>
                      <a:pt x="42" y="170"/>
                      <a:pt x="33" y="159"/>
                    </a:cubicBezTo>
                    <a:lnTo>
                      <a:pt x="33" y="159"/>
                    </a:lnTo>
                    <a:cubicBezTo>
                      <a:pt x="31" y="155"/>
                      <a:pt x="27" y="154"/>
                      <a:pt x="23" y="157"/>
                    </a:cubicBezTo>
                    <a:lnTo>
                      <a:pt x="13" y="163"/>
                    </a:lnTo>
                    <a:lnTo>
                      <a:pt x="13" y="163"/>
                    </a:lnTo>
                    <a:cubicBezTo>
                      <a:pt x="10" y="165"/>
                      <a:pt x="5" y="163"/>
                      <a:pt x="3" y="160"/>
                    </a:cubicBezTo>
                    <a:lnTo>
                      <a:pt x="3" y="160"/>
                    </a:lnTo>
                    <a:cubicBezTo>
                      <a:pt x="0" y="157"/>
                      <a:pt x="2" y="152"/>
                      <a:pt x="5" y="150"/>
                    </a:cubicBezTo>
                    <a:lnTo>
                      <a:pt x="16" y="143"/>
                    </a:lnTo>
                    <a:lnTo>
                      <a:pt x="16" y="143"/>
                    </a:lnTo>
                    <a:cubicBezTo>
                      <a:pt x="19" y="141"/>
                      <a:pt x="21" y="137"/>
                      <a:pt x="19" y="134"/>
                    </a:cubicBezTo>
                    <a:lnTo>
                      <a:pt x="19" y="134"/>
                    </a:lnTo>
                    <a:cubicBezTo>
                      <a:pt x="12" y="119"/>
                      <a:pt x="8" y="102"/>
                      <a:pt x="10" y="87"/>
                    </a:cubicBezTo>
                    <a:lnTo>
                      <a:pt x="10" y="87"/>
                    </a:lnTo>
                    <a:cubicBezTo>
                      <a:pt x="10" y="83"/>
                      <a:pt x="13" y="80"/>
                      <a:pt x="16" y="80"/>
                    </a:cubicBezTo>
                    <a:lnTo>
                      <a:pt x="22" y="80"/>
                    </a:lnTo>
                    <a:lnTo>
                      <a:pt x="22" y="80"/>
                    </a:lnTo>
                    <a:cubicBezTo>
                      <a:pt x="26" y="79"/>
                      <a:pt x="30" y="83"/>
                      <a:pt x="29" y="87"/>
                    </a:cubicBezTo>
                    <a:lnTo>
                      <a:pt x="29" y="87"/>
                    </a:lnTo>
                    <a:cubicBezTo>
                      <a:pt x="29" y="99"/>
                      <a:pt x="31" y="111"/>
                      <a:pt x="35" y="122"/>
                    </a:cubicBezTo>
                    <a:lnTo>
                      <a:pt x="35" y="122"/>
                    </a:lnTo>
                    <a:cubicBezTo>
                      <a:pt x="37" y="126"/>
                      <a:pt x="42" y="128"/>
                      <a:pt x="47" y="126"/>
                    </a:cubicBezTo>
                    <a:lnTo>
                      <a:pt x="81" y="106"/>
                    </a:lnTo>
                    <a:lnTo>
                      <a:pt x="81" y="106"/>
                    </a:lnTo>
                    <a:cubicBezTo>
                      <a:pt x="84" y="104"/>
                      <a:pt x="85" y="100"/>
                      <a:pt x="84" y="97"/>
                    </a:cubicBezTo>
                    <a:lnTo>
                      <a:pt x="84" y="97"/>
                    </a:lnTo>
                    <a:cubicBezTo>
                      <a:pt x="63" y="37"/>
                      <a:pt x="122" y="0"/>
                      <a:pt x="163" y="50"/>
                    </a:cubicBezTo>
                    <a:lnTo>
                      <a:pt x="163" y="50"/>
                    </a:lnTo>
                    <a:cubicBezTo>
                      <a:pt x="165" y="53"/>
                      <a:pt x="169" y="54"/>
                      <a:pt x="173" y="52"/>
                    </a:cubicBezTo>
                    <a:lnTo>
                      <a:pt x="183" y="45"/>
                    </a:lnTo>
                    <a:lnTo>
                      <a:pt x="183" y="45"/>
                    </a:lnTo>
                    <a:cubicBezTo>
                      <a:pt x="187" y="44"/>
                      <a:pt x="191" y="45"/>
                      <a:pt x="194" y="48"/>
                    </a:cubicBezTo>
                    <a:lnTo>
                      <a:pt x="194" y="48"/>
                    </a:lnTo>
                    <a:cubicBezTo>
                      <a:pt x="196" y="52"/>
                      <a:pt x="195" y="57"/>
                      <a:pt x="191" y="58"/>
                    </a:cubicBezTo>
                    <a:lnTo>
                      <a:pt x="181" y="64"/>
                    </a:lnTo>
                    <a:lnTo>
                      <a:pt x="181" y="64"/>
                    </a:lnTo>
                    <a:cubicBezTo>
                      <a:pt x="177" y="67"/>
                      <a:pt x="176" y="71"/>
                      <a:pt x="177" y="75"/>
                    </a:cubicBezTo>
                    <a:lnTo>
                      <a:pt x="177" y="75"/>
                    </a:lnTo>
                    <a:cubicBezTo>
                      <a:pt x="183" y="86"/>
                      <a:pt x="186" y="99"/>
                      <a:pt x="186" y="110"/>
                    </a:cubicBezTo>
                    <a:lnTo>
                      <a:pt x="186" y="110"/>
                    </a:lnTo>
                    <a:cubicBezTo>
                      <a:pt x="186" y="114"/>
                      <a:pt x="183" y="117"/>
                      <a:pt x="180" y="117"/>
                    </a:cubicBezTo>
                    <a:lnTo>
                      <a:pt x="174" y="118"/>
                    </a:lnTo>
                    <a:lnTo>
                      <a:pt x="174" y="118"/>
                    </a:lnTo>
                    <a:cubicBezTo>
                      <a:pt x="170" y="119"/>
                      <a:pt x="166" y="116"/>
                      <a:pt x="166" y="111"/>
                    </a:cubicBezTo>
                    <a:lnTo>
                      <a:pt x="166" y="111"/>
                    </a:lnTo>
                    <a:cubicBezTo>
                      <a:pt x="166" y="100"/>
                      <a:pt x="162" y="88"/>
                      <a:pt x="157" y="78"/>
                    </a:cubicBezTo>
                    <a:lnTo>
                      <a:pt x="110" y="106"/>
                    </a:lnTo>
                    <a:lnTo>
                      <a:pt x="110" y="106"/>
                    </a:lnTo>
                    <a:cubicBezTo>
                      <a:pt x="115" y="126"/>
                      <a:pt x="120" y="140"/>
                      <a:pt x="114" y="158"/>
                    </a:cubicBezTo>
                    <a:lnTo>
                      <a:pt x="114" y="158"/>
                    </a:lnTo>
                    <a:cubicBezTo>
                      <a:pt x="107" y="176"/>
                      <a:pt x="82" y="188"/>
                      <a:pt x="63" y="18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6BD65A65-5A2F-4636-A9C1-A7B27EFA2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7610" y="10564655"/>
                <a:ext cx="1263677" cy="918324"/>
              </a:xfrm>
              <a:custGeom>
                <a:avLst/>
                <a:gdLst>
                  <a:gd name="T0" fmla="*/ 1137 w 1420"/>
                  <a:gd name="T1" fmla="*/ 1013 h 1030"/>
                  <a:gd name="T2" fmla="*/ 55 w 1420"/>
                  <a:gd name="T3" fmla="*/ 561 h 1030"/>
                  <a:gd name="T4" fmla="*/ 55 w 1420"/>
                  <a:gd name="T5" fmla="*/ 561 h 1030"/>
                  <a:gd name="T6" fmla="*/ 17 w 1420"/>
                  <a:gd name="T7" fmla="*/ 465 h 1030"/>
                  <a:gd name="T8" fmla="*/ 188 w 1420"/>
                  <a:gd name="T9" fmla="*/ 55 h 1030"/>
                  <a:gd name="T10" fmla="*/ 188 w 1420"/>
                  <a:gd name="T11" fmla="*/ 55 h 1030"/>
                  <a:gd name="T12" fmla="*/ 284 w 1420"/>
                  <a:gd name="T13" fmla="*/ 15 h 1030"/>
                  <a:gd name="T14" fmla="*/ 1364 w 1420"/>
                  <a:gd name="T15" fmla="*/ 468 h 1030"/>
                  <a:gd name="T16" fmla="*/ 1364 w 1420"/>
                  <a:gd name="T17" fmla="*/ 468 h 1030"/>
                  <a:gd name="T18" fmla="*/ 1404 w 1420"/>
                  <a:gd name="T19" fmla="*/ 564 h 1030"/>
                  <a:gd name="T20" fmla="*/ 1232 w 1420"/>
                  <a:gd name="T21" fmla="*/ 974 h 1030"/>
                  <a:gd name="T22" fmla="*/ 1232 w 1420"/>
                  <a:gd name="T23" fmla="*/ 974 h 1030"/>
                  <a:gd name="T24" fmla="*/ 1137 w 1420"/>
                  <a:gd name="T25" fmla="*/ 1013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0" h="1030">
                    <a:moveTo>
                      <a:pt x="1137" y="1013"/>
                    </a:moveTo>
                    <a:lnTo>
                      <a:pt x="55" y="561"/>
                    </a:lnTo>
                    <a:lnTo>
                      <a:pt x="55" y="561"/>
                    </a:lnTo>
                    <a:cubicBezTo>
                      <a:pt x="19" y="544"/>
                      <a:pt x="0" y="501"/>
                      <a:pt x="17" y="465"/>
                    </a:cubicBezTo>
                    <a:lnTo>
                      <a:pt x="188" y="55"/>
                    </a:lnTo>
                    <a:lnTo>
                      <a:pt x="188" y="55"/>
                    </a:lnTo>
                    <a:cubicBezTo>
                      <a:pt x="203" y="18"/>
                      <a:pt x="246" y="0"/>
                      <a:pt x="284" y="15"/>
                    </a:cubicBezTo>
                    <a:lnTo>
                      <a:pt x="1364" y="468"/>
                    </a:lnTo>
                    <a:lnTo>
                      <a:pt x="1364" y="468"/>
                    </a:lnTo>
                    <a:cubicBezTo>
                      <a:pt x="1402" y="484"/>
                      <a:pt x="1419" y="527"/>
                      <a:pt x="1404" y="564"/>
                    </a:cubicBezTo>
                    <a:lnTo>
                      <a:pt x="1232" y="974"/>
                    </a:lnTo>
                    <a:lnTo>
                      <a:pt x="1232" y="974"/>
                    </a:lnTo>
                    <a:cubicBezTo>
                      <a:pt x="1216" y="1011"/>
                      <a:pt x="1173" y="1029"/>
                      <a:pt x="1137" y="10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095B1CCD-A79B-4621-863D-B0C76090C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7610" y="10564655"/>
                <a:ext cx="1263677" cy="918324"/>
              </a:xfrm>
              <a:custGeom>
                <a:avLst/>
                <a:gdLst>
                  <a:gd name="T0" fmla="*/ 1137 w 1420"/>
                  <a:gd name="T1" fmla="*/ 1013 h 1030"/>
                  <a:gd name="T2" fmla="*/ 55 w 1420"/>
                  <a:gd name="T3" fmla="*/ 561 h 1030"/>
                  <a:gd name="T4" fmla="*/ 55 w 1420"/>
                  <a:gd name="T5" fmla="*/ 561 h 1030"/>
                  <a:gd name="T6" fmla="*/ 17 w 1420"/>
                  <a:gd name="T7" fmla="*/ 465 h 1030"/>
                  <a:gd name="T8" fmla="*/ 188 w 1420"/>
                  <a:gd name="T9" fmla="*/ 55 h 1030"/>
                  <a:gd name="T10" fmla="*/ 188 w 1420"/>
                  <a:gd name="T11" fmla="*/ 55 h 1030"/>
                  <a:gd name="T12" fmla="*/ 284 w 1420"/>
                  <a:gd name="T13" fmla="*/ 15 h 1030"/>
                  <a:gd name="T14" fmla="*/ 1364 w 1420"/>
                  <a:gd name="T15" fmla="*/ 468 h 1030"/>
                  <a:gd name="T16" fmla="*/ 1364 w 1420"/>
                  <a:gd name="T17" fmla="*/ 468 h 1030"/>
                  <a:gd name="T18" fmla="*/ 1404 w 1420"/>
                  <a:gd name="T19" fmla="*/ 564 h 1030"/>
                  <a:gd name="T20" fmla="*/ 1232 w 1420"/>
                  <a:gd name="T21" fmla="*/ 974 h 1030"/>
                  <a:gd name="T22" fmla="*/ 1232 w 1420"/>
                  <a:gd name="T23" fmla="*/ 974 h 1030"/>
                  <a:gd name="T24" fmla="*/ 1137 w 1420"/>
                  <a:gd name="T25" fmla="*/ 1013 h 10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20" h="1030">
                    <a:moveTo>
                      <a:pt x="1137" y="1013"/>
                    </a:moveTo>
                    <a:lnTo>
                      <a:pt x="55" y="561"/>
                    </a:lnTo>
                    <a:lnTo>
                      <a:pt x="55" y="561"/>
                    </a:lnTo>
                    <a:cubicBezTo>
                      <a:pt x="19" y="544"/>
                      <a:pt x="0" y="501"/>
                      <a:pt x="17" y="465"/>
                    </a:cubicBezTo>
                    <a:lnTo>
                      <a:pt x="188" y="55"/>
                    </a:lnTo>
                    <a:lnTo>
                      <a:pt x="188" y="55"/>
                    </a:lnTo>
                    <a:cubicBezTo>
                      <a:pt x="203" y="18"/>
                      <a:pt x="246" y="0"/>
                      <a:pt x="284" y="15"/>
                    </a:cubicBezTo>
                    <a:lnTo>
                      <a:pt x="1364" y="468"/>
                    </a:lnTo>
                    <a:lnTo>
                      <a:pt x="1364" y="468"/>
                    </a:lnTo>
                    <a:cubicBezTo>
                      <a:pt x="1402" y="484"/>
                      <a:pt x="1419" y="527"/>
                      <a:pt x="1404" y="564"/>
                    </a:cubicBezTo>
                    <a:lnTo>
                      <a:pt x="1232" y="974"/>
                    </a:lnTo>
                    <a:lnTo>
                      <a:pt x="1232" y="974"/>
                    </a:lnTo>
                    <a:cubicBezTo>
                      <a:pt x="1216" y="1011"/>
                      <a:pt x="1173" y="1029"/>
                      <a:pt x="1137" y="1013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F0FFEF58-4CA3-4EE1-9897-F10389D4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3687" y="10560732"/>
                <a:ext cx="1271526" cy="926173"/>
              </a:xfrm>
              <a:custGeom>
                <a:avLst/>
                <a:gdLst>
                  <a:gd name="T0" fmla="*/ 1229 w 1430"/>
                  <a:gd name="T1" fmla="*/ 859 h 1040"/>
                  <a:gd name="T2" fmla="*/ 1229 w 1430"/>
                  <a:gd name="T3" fmla="*/ 859 h 1040"/>
                  <a:gd name="T4" fmla="*/ 1058 w 1430"/>
                  <a:gd name="T5" fmla="*/ 930 h 1040"/>
                  <a:gd name="T6" fmla="*/ 183 w 1430"/>
                  <a:gd name="T7" fmla="*/ 563 h 1040"/>
                  <a:gd name="T8" fmla="*/ 183 w 1430"/>
                  <a:gd name="T9" fmla="*/ 563 h 1040"/>
                  <a:gd name="T10" fmla="*/ 113 w 1430"/>
                  <a:gd name="T11" fmla="*/ 391 h 1040"/>
                  <a:gd name="T12" fmla="*/ 201 w 1430"/>
                  <a:gd name="T13" fmla="*/ 180 h 1040"/>
                  <a:gd name="T14" fmla="*/ 201 w 1430"/>
                  <a:gd name="T15" fmla="*/ 180 h 1040"/>
                  <a:gd name="T16" fmla="*/ 373 w 1430"/>
                  <a:gd name="T17" fmla="*/ 109 h 1040"/>
                  <a:gd name="T18" fmla="*/ 1248 w 1430"/>
                  <a:gd name="T19" fmla="*/ 476 h 1040"/>
                  <a:gd name="T20" fmla="*/ 1248 w 1430"/>
                  <a:gd name="T21" fmla="*/ 476 h 1040"/>
                  <a:gd name="T22" fmla="*/ 1318 w 1430"/>
                  <a:gd name="T23" fmla="*/ 647 h 1040"/>
                  <a:gd name="T24" fmla="*/ 1229 w 1430"/>
                  <a:gd name="T25" fmla="*/ 859 h 1040"/>
                  <a:gd name="T26" fmla="*/ 205 w 1430"/>
                  <a:gd name="T27" fmla="*/ 31 h 1040"/>
                  <a:gd name="T28" fmla="*/ 10 w 1430"/>
                  <a:gd name="T29" fmla="*/ 498 h 1040"/>
                  <a:gd name="T30" fmla="*/ 10 w 1430"/>
                  <a:gd name="T31" fmla="*/ 498 h 1040"/>
                  <a:gd name="T32" fmla="*/ 32 w 1430"/>
                  <a:gd name="T33" fmla="*/ 554 h 1040"/>
                  <a:gd name="T34" fmla="*/ 1170 w 1430"/>
                  <a:gd name="T35" fmla="*/ 1029 h 1040"/>
                  <a:gd name="T36" fmla="*/ 1170 w 1430"/>
                  <a:gd name="T37" fmla="*/ 1029 h 1040"/>
                  <a:gd name="T38" fmla="*/ 1225 w 1430"/>
                  <a:gd name="T39" fmla="*/ 1007 h 1040"/>
                  <a:gd name="T40" fmla="*/ 1421 w 1430"/>
                  <a:gd name="T41" fmla="*/ 540 h 1040"/>
                  <a:gd name="T42" fmla="*/ 1421 w 1430"/>
                  <a:gd name="T43" fmla="*/ 540 h 1040"/>
                  <a:gd name="T44" fmla="*/ 1398 w 1430"/>
                  <a:gd name="T45" fmla="*/ 485 h 1040"/>
                  <a:gd name="T46" fmla="*/ 261 w 1430"/>
                  <a:gd name="T47" fmla="*/ 8 h 1040"/>
                  <a:gd name="T48" fmla="*/ 261 w 1430"/>
                  <a:gd name="T49" fmla="*/ 8 h 1040"/>
                  <a:gd name="T50" fmla="*/ 205 w 1430"/>
                  <a:gd name="T51" fmla="*/ 31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0" h="1040">
                    <a:moveTo>
                      <a:pt x="1229" y="859"/>
                    </a:moveTo>
                    <a:lnTo>
                      <a:pt x="1229" y="859"/>
                    </a:lnTo>
                    <a:cubicBezTo>
                      <a:pt x="1162" y="831"/>
                      <a:pt x="1085" y="863"/>
                      <a:pt x="1058" y="930"/>
                    </a:cubicBezTo>
                    <a:lnTo>
                      <a:pt x="183" y="563"/>
                    </a:lnTo>
                    <a:lnTo>
                      <a:pt x="183" y="563"/>
                    </a:lnTo>
                    <a:cubicBezTo>
                      <a:pt x="210" y="496"/>
                      <a:pt x="179" y="419"/>
                      <a:pt x="113" y="391"/>
                    </a:cubicBezTo>
                    <a:lnTo>
                      <a:pt x="201" y="180"/>
                    </a:lnTo>
                    <a:lnTo>
                      <a:pt x="201" y="180"/>
                    </a:lnTo>
                    <a:cubicBezTo>
                      <a:pt x="267" y="207"/>
                      <a:pt x="344" y="176"/>
                      <a:pt x="373" y="109"/>
                    </a:cubicBezTo>
                    <a:lnTo>
                      <a:pt x="1248" y="476"/>
                    </a:lnTo>
                    <a:lnTo>
                      <a:pt x="1248" y="476"/>
                    </a:lnTo>
                    <a:cubicBezTo>
                      <a:pt x="1220" y="542"/>
                      <a:pt x="1251" y="620"/>
                      <a:pt x="1318" y="647"/>
                    </a:cubicBezTo>
                    <a:lnTo>
                      <a:pt x="1229" y="859"/>
                    </a:lnTo>
                    <a:close/>
                    <a:moveTo>
                      <a:pt x="205" y="31"/>
                    </a:moveTo>
                    <a:lnTo>
                      <a:pt x="10" y="498"/>
                    </a:lnTo>
                    <a:lnTo>
                      <a:pt x="10" y="498"/>
                    </a:lnTo>
                    <a:cubicBezTo>
                      <a:pt x="0" y="519"/>
                      <a:pt x="11" y="544"/>
                      <a:pt x="32" y="554"/>
                    </a:cubicBezTo>
                    <a:lnTo>
                      <a:pt x="1170" y="1029"/>
                    </a:lnTo>
                    <a:lnTo>
                      <a:pt x="1170" y="1029"/>
                    </a:lnTo>
                    <a:cubicBezTo>
                      <a:pt x="1191" y="1039"/>
                      <a:pt x="1216" y="1029"/>
                      <a:pt x="1225" y="1007"/>
                    </a:cubicBezTo>
                    <a:lnTo>
                      <a:pt x="1421" y="540"/>
                    </a:lnTo>
                    <a:lnTo>
                      <a:pt x="1421" y="540"/>
                    </a:lnTo>
                    <a:cubicBezTo>
                      <a:pt x="1429" y="519"/>
                      <a:pt x="1420" y="494"/>
                      <a:pt x="1398" y="485"/>
                    </a:cubicBezTo>
                    <a:lnTo>
                      <a:pt x="261" y="8"/>
                    </a:lnTo>
                    <a:lnTo>
                      <a:pt x="261" y="8"/>
                    </a:lnTo>
                    <a:cubicBezTo>
                      <a:pt x="238" y="0"/>
                      <a:pt x="214" y="10"/>
                      <a:pt x="205" y="3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4" name="Freeform 61">
                <a:extLst>
                  <a:ext uri="{FF2B5EF4-FFF2-40B4-BE49-F238E27FC236}">
                    <a16:creationId xmlns:a16="http://schemas.microsoft.com/office/drawing/2014/main" id="{8C1A3A05-6A87-46AE-9A32-050D2B5DE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2471" y="10862914"/>
                <a:ext cx="317880" cy="317883"/>
              </a:xfrm>
              <a:custGeom>
                <a:avLst/>
                <a:gdLst>
                  <a:gd name="T0" fmla="*/ 323 w 357"/>
                  <a:gd name="T1" fmla="*/ 239 h 357"/>
                  <a:gd name="T2" fmla="*/ 323 w 357"/>
                  <a:gd name="T3" fmla="*/ 239 h 357"/>
                  <a:gd name="T4" fmla="*/ 118 w 357"/>
                  <a:gd name="T5" fmla="*/ 323 h 357"/>
                  <a:gd name="T6" fmla="*/ 118 w 357"/>
                  <a:gd name="T7" fmla="*/ 323 h 357"/>
                  <a:gd name="T8" fmla="*/ 33 w 357"/>
                  <a:gd name="T9" fmla="*/ 118 h 357"/>
                  <a:gd name="T10" fmla="*/ 33 w 357"/>
                  <a:gd name="T11" fmla="*/ 118 h 357"/>
                  <a:gd name="T12" fmla="*/ 239 w 357"/>
                  <a:gd name="T13" fmla="*/ 34 h 357"/>
                  <a:gd name="T14" fmla="*/ 239 w 357"/>
                  <a:gd name="T15" fmla="*/ 34 h 357"/>
                  <a:gd name="T16" fmla="*/ 323 w 357"/>
                  <a:gd name="T17" fmla="*/ 239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357">
                    <a:moveTo>
                      <a:pt x="323" y="239"/>
                    </a:moveTo>
                    <a:lnTo>
                      <a:pt x="323" y="239"/>
                    </a:lnTo>
                    <a:cubicBezTo>
                      <a:pt x="289" y="319"/>
                      <a:pt x="197" y="356"/>
                      <a:pt x="118" y="323"/>
                    </a:cubicBezTo>
                    <a:lnTo>
                      <a:pt x="118" y="323"/>
                    </a:lnTo>
                    <a:cubicBezTo>
                      <a:pt x="38" y="290"/>
                      <a:pt x="0" y="197"/>
                      <a:pt x="33" y="118"/>
                    </a:cubicBezTo>
                    <a:lnTo>
                      <a:pt x="33" y="118"/>
                    </a:lnTo>
                    <a:cubicBezTo>
                      <a:pt x="67" y="38"/>
                      <a:pt x="158" y="0"/>
                      <a:pt x="239" y="34"/>
                    </a:cubicBezTo>
                    <a:lnTo>
                      <a:pt x="239" y="34"/>
                    </a:lnTo>
                    <a:cubicBezTo>
                      <a:pt x="319" y="67"/>
                      <a:pt x="356" y="159"/>
                      <a:pt x="323" y="23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5" name="Freeform 62">
                <a:extLst>
                  <a:ext uri="{FF2B5EF4-FFF2-40B4-BE49-F238E27FC236}">
                    <a16:creationId xmlns:a16="http://schemas.microsoft.com/office/drawing/2014/main" id="{E8F05A4C-5A40-4020-9B3A-2577D836A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1946" y="10851142"/>
                <a:ext cx="102036" cy="98110"/>
              </a:xfrm>
              <a:custGeom>
                <a:avLst/>
                <a:gdLst>
                  <a:gd name="T0" fmla="*/ 102 w 113"/>
                  <a:gd name="T1" fmla="*/ 74 h 112"/>
                  <a:gd name="T2" fmla="*/ 102 w 113"/>
                  <a:gd name="T3" fmla="*/ 74 h 112"/>
                  <a:gd name="T4" fmla="*/ 36 w 113"/>
                  <a:gd name="T5" fmla="*/ 101 h 112"/>
                  <a:gd name="T6" fmla="*/ 36 w 113"/>
                  <a:gd name="T7" fmla="*/ 101 h 112"/>
                  <a:gd name="T8" fmla="*/ 11 w 113"/>
                  <a:gd name="T9" fmla="*/ 37 h 112"/>
                  <a:gd name="T10" fmla="*/ 11 w 113"/>
                  <a:gd name="T11" fmla="*/ 37 h 112"/>
                  <a:gd name="T12" fmla="*/ 75 w 113"/>
                  <a:gd name="T13" fmla="*/ 10 h 112"/>
                  <a:gd name="T14" fmla="*/ 75 w 113"/>
                  <a:gd name="T15" fmla="*/ 10 h 112"/>
                  <a:gd name="T16" fmla="*/ 102 w 113"/>
                  <a:gd name="T17" fmla="*/ 7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" h="112">
                    <a:moveTo>
                      <a:pt x="102" y="74"/>
                    </a:moveTo>
                    <a:lnTo>
                      <a:pt x="102" y="74"/>
                    </a:lnTo>
                    <a:cubicBezTo>
                      <a:pt x="90" y="100"/>
                      <a:pt x="62" y="111"/>
                      <a:pt x="36" y="101"/>
                    </a:cubicBezTo>
                    <a:lnTo>
                      <a:pt x="36" y="101"/>
                    </a:lnTo>
                    <a:cubicBezTo>
                      <a:pt x="11" y="90"/>
                      <a:pt x="0" y="61"/>
                      <a:pt x="11" y="37"/>
                    </a:cubicBezTo>
                    <a:lnTo>
                      <a:pt x="11" y="37"/>
                    </a:lnTo>
                    <a:cubicBezTo>
                      <a:pt x="21" y="12"/>
                      <a:pt x="50" y="0"/>
                      <a:pt x="75" y="10"/>
                    </a:cubicBezTo>
                    <a:lnTo>
                      <a:pt x="75" y="10"/>
                    </a:lnTo>
                    <a:cubicBezTo>
                      <a:pt x="100" y="20"/>
                      <a:pt x="112" y="49"/>
                      <a:pt x="102" y="7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6" name="Freeform 63">
                <a:extLst>
                  <a:ext uri="{FF2B5EF4-FFF2-40B4-BE49-F238E27FC236}">
                    <a16:creationId xmlns:a16="http://schemas.microsoft.com/office/drawing/2014/main" id="{ED9738FE-269A-447E-B3B3-F64739675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2767" y="11094459"/>
                <a:ext cx="98110" cy="102036"/>
              </a:xfrm>
              <a:custGeom>
                <a:avLst/>
                <a:gdLst>
                  <a:gd name="T0" fmla="*/ 101 w 112"/>
                  <a:gd name="T1" fmla="*/ 75 h 113"/>
                  <a:gd name="T2" fmla="*/ 101 w 112"/>
                  <a:gd name="T3" fmla="*/ 75 h 113"/>
                  <a:gd name="T4" fmla="*/ 37 w 112"/>
                  <a:gd name="T5" fmla="*/ 102 h 113"/>
                  <a:gd name="T6" fmla="*/ 37 w 112"/>
                  <a:gd name="T7" fmla="*/ 102 h 113"/>
                  <a:gd name="T8" fmla="*/ 10 w 112"/>
                  <a:gd name="T9" fmla="*/ 37 h 113"/>
                  <a:gd name="T10" fmla="*/ 10 w 112"/>
                  <a:gd name="T11" fmla="*/ 37 h 113"/>
                  <a:gd name="T12" fmla="*/ 74 w 112"/>
                  <a:gd name="T13" fmla="*/ 10 h 113"/>
                  <a:gd name="T14" fmla="*/ 74 w 112"/>
                  <a:gd name="T15" fmla="*/ 10 h 113"/>
                  <a:gd name="T16" fmla="*/ 101 w 112"/>
                  <a:gd name="T17" fmla="*/ 7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13">
                    <a:moveTo>
                      <a:pt x="101" y="75"/>
                    </a:moveTo>
                    <a:lnTo>
                      <a:pt x="101" y="75"/>
                    </a:lnTo>
                    <a:cubicBezTo>
                      <a:pt x="90" y="100"/>
                      <a:pt x="61" y="112"/>
                      <a:pt x="37" y="102"/>
                    </a:cubicBezTo>
                    <a:lnTo>
                      <a:pt x="37" y="102"/>
                    </a:lnTo>
                    <a:cubicBezTo>
                      <a:pt x="11" y="91"/>
                      <a:pt x="0" y="62"/>
                      <a:pt x="10" y="37"/>
                    </a:cubicBezTo>
                    <a:lnTo>
                      <a:pt x="10" y="37"/>
                    </a:lnTo>
                    <a:cubicBezTo>
                      <a:pt x="21" y="12"/>
                      <a:pt x="49" y="0"/>
                      <a:pt x="74" y="10"/>
                    </a:cubicBezTo>
                    <a:lnTo>
                      <a:pt x="74" y="10"/>
                    </a:lnTo>
                    <a:cubicBezTo>
                      <a:pt x="99" y="21"/>
                      <a:pt x="111" y="50"/>
                      <a:pt x="101" y="7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7" name="Freeform 64">
                <a:extLst>
                  <a:ext uri="{FF2B5EF4-FFF2-40B4-BE49-F238E27FC236}">
                    <a16:creationId xmlns:a16="http://schemas.microsoft.com/office/drawing/2014/main" id="{06B44913-3067-4DB6-8191-9DDC9AB92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44884" y="10929631"/>
                <a:ext cx="141281" cy="184449"/>
              </a:xfrm>
              <a:custGeom>
                <a:avLst/>
                <a:gdLst>
                  <a:gd name="T0" fmla="*/ 91 w 160"/>
                  <a:gd name="T1" fmla="*/ 167 h 208"/>
                  <a:gd name="T2" fmla="*/ 66 w 160"/>
                  <a:gd name="T3" fmla="*/ 165 h 208"/>
                  <a:gd name="T4" fmla="*/ 91 w 160"/>
                  <a:gd name="T5" fmla="*/ 167 h 208"/>
                  <a:gd name="T6" fmla="*/ 64 w 160"/>
                  <a:gd name="T7" fmla="*/ 72 h 208"/>
                  <a:gd name="T8" fmla="*/ 101 w 160"/>
                  <a:gd name="T9" fmla="*/ 42 h 208"/>
                  <a:gd name="T10" fmla="*/ 64 w 160"/>
                  <a:gd name="T11" fmla="*/ 71 h 208"/>
                  <a:gd name="T12" fmla="*/ 64 w 160"/>
                  <a:gd name="T13" fmla="*/ 72 h 208"/>
                  <a:gd name="T14" fmla="*/ 101 w 160"/>
                  <a:gd name="T15" fmla="*/ 186 h 208"/>
                  <a:gd name="T16" fmla="*/ 64 w 160"/>
                  <a:gd name="T17" fmla="*/ 186 h 208"/>
                  <a:gd name="T18" fmla="*/ 50 w 160"/>
                  <a:gd name="T19" fmla="*/ 201 h 208"/>
                  <a:gd name="T20" fmla="*/ 40 w 160"/>
                  <a:gd name="T21" fmla="*/ 205 h 208"/>
                  <a:gd name="T22" fmla="*/ 37 w 160"/>
                  <a:gd name="T23" fmla="*/ 196 h 208"/>
                  <a:gd name="T24" fmla="*/ 41 w 160"/>
                  <a:gd name="T25" fmla="*/ 185 h 208"/>
                  <a:gd name="T26" fmla="*/ 38 w 160"/>
                  <a:gd name="T27" fmla="*/ 175 h 208"/>
                  <a:gd name="T28" fmla="*/ 2 w 160"/>
                  <a:gd name="T29" fmla="*/ 143 h 208"/>
                  <a:gd name="T30" fmla="*/ 7 w 160"/>
                  <a:gd name="T31" fmla="*/ 130 h 208"/>
                  <a:gd name="T32" fmla="*/ 18 w 160"/>
                  <a:gd name="T33" fmla="*/ 131 h 208"/>
                  <a:gd name="T34" fmla="*/ 44 w 160"/>
                  <a:gd name="T35" fmla="*/ 156 h 208"/>
                  <a:gd name="T36" fmla="*/ 55 w 160"/>
                  <a:gd name="T37" fmla="*/ 151 h 208"/>
                  <a:gd name="T38" fmla="*/ 70 w 160"/>
                  <a:gd name="T39" fmla="*/ 116 h 208"/>
                  <a:gd name="T40" fmla="*/ 68 w 160"/>
                  <a:gd name="T41" fmla="*/ 106 h 208"/>
                  <a:gd name="T42" fmla="*/ 103 w 160"/>
                  <a:gd name="T43" fmla="*/ 21 h 208"/>
                  <a:gd name="T44" fmla="*/ 116 w 160"/>
                  <a:gd name="T45" fmla="*/ 6 h 208"/>
                  <a:gd name="T46" fmla="*/ 126 w 160"/>
                  <a:gd name="T47" fmla="*/ 1 h 208"/>
                  <a:gd name="T48" fmla="*/ 130 w 160"/>
                  <a:gd name="T49" fmla="*/ 11 h 208"/>
                  <a:gd name="T50" fmla="*/ 125 w 160"/>
                  <a:gd name="T51" fmla="*/ 22 h 208"/>
                  <a:gd name="T52" fmla="*/ 129 w 160"/>
                  <a:gd name="T53" fmla="*/ 31 h 208"/>
                  <a:gd name="T54" fmla="*/ 158 w 160"/>
                  <a:gd name="T55" fmla="*/ 54 h 208"/>
                  <a:gd name="T56" fmla="*/ 152 w 160"/>
                  <a:gd name="T57" fmla="*/ 69 h 208"/>
                  <a:gd name="T58" fmla="*/ 142 w 160"/>
                  <a:gd name="T59" fmla="*/ 68 h 208"/>
                  <a:gd name="T60" fmla="*/ 115 w 160"/>
                  <a:gd name="T61" fmla="*/ 47 h 208"/>
                  <a:gd name="T62" fmla="*/ 93 w 160"/>
                  <a:gd name="T63" fmla="*/ 97 h 208"/>
                  <a:gd name="T64" fmla="*/ 129 w 160"/>
                  <a:gd name="T65" fmla="*/ 13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208">
                    <a:moveTo>
                      <a:pt x="91" y="167"/>
                    </a:moveTo>
                    <a:lnTo>
                      <a:pt x="91" y="167"/>
                    </a:lnTo>
                    <a:cubicBezTo>
                      <a:pt x="116" y="156"/>
                      <a:pt x="106" y="131"/>
                      <a:pt x="85" y="119"/>
                    </a:cubicBezTo>
                    <a:lnTo>
                      <a:pt x="66" y="165"/>
                    </a:lnTo>
                    <a:lnTo>
                      <a:pt x="66" y="165"/>
                    </a:lnTo>
                    <a:cubicBezTo>
                      <a:pt x="76" y="169"/>
                      <a:pt x="84" y="169"/>
                      <a:pt x="91" y="167"/>
                    </a:cubicBezTo>
                    <a:close/>
                    <a:moveTo>
                      <a:pt x="64" y="72"/>
                    </a:moveTo>
                    <a:lnTo>
                      <a:pt x="64" y="72"/>
                    </a:lnTo>
                    <a:cubicBezTo>
                      <a:pt x="68" y="77"/>
                      <a:pt x="74" y="83"/>
                      <a:pt x="82" y="89"/>
                    </a:cubicBezTo>
                    <a:lnTo>
                      <a:pt x="101" y="42"/>
                    </a:lnTo>
                    <a:lnTo>
                      <a:pt x="101" y="42"/>
                    </a:lnTo>
                    <a:cubicBezTo>
                      <a:pt x="80" y="33"/>
                      <a:pt x="53" y="48"/>
                      <a:pt x="64" y="71"/>
                    </a:cubicBezTo>
                    <a:lnTo>
                      <a:pt x="64" y="71"/>
                    </a:lnTo>
                    <a:lnTo>
                      <a:pt x="64" y="72"/>
                    </a:lnTo>
                    <a:close/>
                    <a:moveTo>
                      <a:pt x="101" y="186"/>
                    </a:moveTo>
                    <a:lnTo>
                      <a:pt x="101" y="186"/>
                    </a:lnTo>
                    <a:cubicBezTo>
                      <a:pt x="91" y="189"/>
                      <a:pt x="78" y="189"/>
                      <a:pt x="64" y="186"/>
                    </a:cubicBezTo>
                    <a:lnTo>
                      <a:pt x="64" y="186"/>
                    </a:lnTo>
                    <a:cubicBezTo>
                      <a:pt x="60" y="185"/>
                      <a:pt x="57" y="186"/>
                      <a:pt x="55" y="190"/>
                    </a:cubicBezTo>
                    <a:lnTo>
                      <a:pt x="50" y="201"/>
                    </a:lnTo>
                    <a:lnTo>
                      <a:pt x="50" y="201"/>
                    </a:lnTo>
                    <a:cubicBezTo>
                      <a:pt x="49" y="205"/>
                      <a:pt x="45" y="207"/>
                      <a:pt x="40" y="205"/>
                    </a:cubicBezTo>
                    <a:lnTo>
                      <a:pt x="40" y="205"/>
                    </a:lnTo>
                    <a:cubicBezTo>
                      <a:pt x="37" y="204"/>
                      <a:pt x="35" y="199"/>
                      <a:pt x="37" y="196"/>
                    </a:cubicBezTo>
                    <a:lnTo>
                      <a:pt x="41" y="185"/>
                    </a:lnTo>
                    <a:lnTo>
                      <a:pt x="41" y="185"/>
                    </a:lnTo>
                    <a:cubicBezTo>
                      <a:pt x="43" y="180"/>
                      <a:pt x="41" y="177"/>
                      <a:pt x="38" y="175"/>
                    </a:cubicBezTo>
                    <a:lnTo>
                      <a:pt x="38" y="175"/>
                    </a:lnTo>
                    <a:cubicBezTo>
                      <a:pt x="24" y="167"/>
                      <a:pt x="10" y="156"/>
                      <a:pt x="2" y="143"/>
                    </a:cubicBezTo>
                    <a:lnTo>
                      <a:pt x="2" y="143"/>
                    </a:lnTo>
                    <a:cubicBezTo>
                      <a:pt x="0" y="139"/>
                      <a:pt x="1" y="135"/>
                      <a:pt x="4" y="133"/>
                    </a:cubicBezTo>
                    <a:lnTo>
                      <a:pt x="7" y="130"/>
                    </a:lnTo>
                    <a:lnTo>
                      <a:pt x="7" y="130"/>
                    </a:lnTo>
                    <a:cubicBezTo>
                      <a:pt x="10" y="126"/>
                      <a:pt x="17" y="127"/>
                      <a:pt x="18" y="131"/>
                    </a:cubicBezTo>
                    <a:lnTo>
                      <a:pt x="18" y="131"/>
                    </a:lnTo>
                    <a:cubicBezTo>
                      <a:pt x="25" y="140"/>
                      <a:pt x="34" y="149"/>
                      <a:pt x="44" y="156"/>
                    </a:cubicBezTo>
                    <a:lnTo>
                      <a:pt x="44" y="156"/>
                    </a:lnTo>
                    <a:cubicBezTo>
                      <a:pt x="48" y="157"/>
                      <a:pt x="53" y="156"/>
                      <a:pt x="55" y="151"/>
                    </a:cubicBezTo>
                    <a:lnTo>
                      <a:pt x="70" y="116"/>
                    </a:lnTo>
                    <a:lnTo>
                      <a:pt x="70" y="116"/>
                    </a:lnTo>
                    <a:cubicBezTo>
                      <a:pt x="72" y="112"/>
                      <a:pt x="70" y="108"/>
                      <a:pt x="68" y="106"/>
                    </a:cubicBezTo>
                    <a:lnTo>
                      <a:pt x="68" y="106"/>
                    </a:lnTo>
                    <a:cubicBezTo>
                      <a:pt x="15" y="71"/>
                      <a:pt x="40" y="6"/>
                      <a:pt x="103" y="21"/>
                    </a:cubicBezTo>
                    <a:lnTo>
                      <a:pt x="103" y="21"/>
                    </a:lnTo>
                    <a:cubicBezTo>
                      <a:pt x="106" y="22"/>
                      <a:pt x="110" y="21"/>
                      <a:pt x="112" y="17"/>
                    </a:cubicBezTo>
                    <a:lnTo>
                      <a:pt x="116" y="6"/>
                    </a:lnTo>
                    <a:lnTo>
                      <a:pt x="116" y="6"/>
                    </a:lnTo>
                    <a:cubicBezTo>
                      <a:pt x="118" y="1"/>
                      <a:pt x="122" y="0"/>
                      <a:pt x="126" y="1"/>
                    </a:cubicBezTo>
                    <a:lnTo>
                      <a:pt x="126" y="1"/>
                    </a:lnTo>
                    <a:cubicBezTo>
                      <a:pt x="130" y="3"/>
                      <a:pt x="132" y="8"/>
                      <a:pt x="130" y="11"/>
                    </a:cubicBezTo>
                    <a:lnTo>
                      <a:pt x="125" y="22"/>
                    </a:lnTo>
                    <a:lnTo>
                      <a:pt x="125" y="22"/>
                    </a:lnTo>
                    <a:cubicBezTo>
                      <a:pt x="124" y="25"/>
                      <a:pt x="125" y="30"/>
                      <a:pt x="129" y="31"/>
                    </a:cubicBezTo>
                    <a:lnTo>
                      <a:pt x="129" y="31"/>
                    </a:lnTo>
                    <a:cubicBezTo>
                      <a:pt x="140" y="37"/>
                      <a:pt x="150" y="46"/>
                      <a:pt x="158" y="54"/>
                    </a:cubicBezTo>
                    <a:lnTo>
                      <a:pt x="158" y="54"/>
                    </a:lnTo>
                    <a:cubicBezTo>
                      <a:pt x="159" y="58"/>
                      <a:pt x="159" y="62"/>
                      <a:pt x="157" y="65"/>
                    </a:cubicBezTo>
                    <a:lnTo>
                      <a:pt x="152" y="69"/>
                    </a:lnTo>
                    <a:lnTo>
                      <a:pt x="152" y="69"/>
                    </a:lnTo>
                    <a:cubicBezTo>
                      <a:pt x="150" y="72"/>
                      <a:pt x="145" y="72"/>
                      <a:pt x="142" y="68"/>
                    </a:cubicBezTo>
                    <a:lnTo>
                      <a:pt x="142" y="68"/>
                    </a:lnTo>
                    <a:cubicBezTo>
                      <a:pt x="135" y="59"/>
                      <a:pt x="125" y="52"/>
                      <a:pt x="115" y="47"/>
                    </a:cubicBezTo>
                    <a:lnTo>
                      <a:pt x="93" y="97"/>
                    </a:lnTo>
                    <a:lnTo>
                      <a:pt x="93" y="97"/>
                    </a:lnTo>
                    <a:cubicBezTo>
                      <a:pt x="110" y="110"/>
                      <a:pt x="122" y="119"/>
                      <a:pt x="129" y="137"/>
                    </a:cubicBezTo>
                    <a:lnTo>
                      <a:pt x="129" y="137"/>
                    </a:lnTo>
                    <a:cubicBezTo>
                      <a:pt x="135" y="156"/>
                      <a:pt x="121" y="179"/>
                      <a:pt x="101" y="18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8" name="Freeform 65">
                <a:extLst>
                  <a:ext uri="{FF2B5EF4-FFF2-40B4-BE49-F238E27FC236}">
                    <a16:creationId xmlns:a16="http://schemas.microsoft.com/office/drawing/2014/main" id="{BEA5ACAE-F5A2-4FA7-B9A6-4A97F367D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5148" y="10238926"/>
                <a:ext cx="1813102" cy="1612953"/>
              </a:xfrm>
              <a:custGeom>
                <a:avLst/>
                <a:gdLst>
                  <a:gd name="T0" fmla="*/ 1950 w 2037"/>
                  <a:gd name="T1" fmla="*/ 1271 h 1812"/>
                  <a:gd name="T2" fmla="*/ 1950 w 2037"/>
                  <a:gd name="T3" fmla="*/ 1271 h 1812"/>
                  <a:gd name="T4" fmla="*/ 1726 w 2037"/>
                  <a:gd name="T5" fmla="*/ 837 h 1812"/>
                  <a:gd name="T6" fmla="*/ 1726 w 2037"/>
                  <a:gd name="T7" fmla="*/ 837 h 1812"/>
                  <a:gd name="T8" fmla="*/ 1297 w 2037"/>
                  <a:gd name="T9" fmla="*/ 409 h 1812"/>
                  <a:gd name="T10" fmla="*/ 1297 w 2037"/>
                  <a:gd name="T11" fmla="*/ 409 h 1812"/>
                  <a:gd name="T12" fmla="*/ 1402 w 2037"/>
                  <a:gd name="T13" fmla="*/ 88 h 1812"/>
                  <a:gd name="T14" fmla="*/ 1402 w 2037"/>
                  <a:gd name="T15" fmla="*/ 88 h 1812"/>
                  <a:gd name="T16" fmla="*/ 1338 w 2037"/>
                  <a:gd name="T17" fmla="*/ 0 h 1812"/>
                  <a:gd name="T18" fmla="*/ 699 w 2037"/>
                  <a:gd name="T19" fmla="*/ 0 h 1812"/>
                  <a:gd name="T20" fmla="*/ 699 w 2037"/>
                  <a:gd name="T21" fmla="*/ 0 h 1812"/>
                  <a:gd name="T22" fmla="*/ 635 w 2037"/>
                  <a:gd name="T23" fmla="*/ 88 h 1812"/>
                  <a:gd name="T24" fmla="*/ 635 w 2037"/>
                  <a:gd name="T25" fmla="*/ 88 h 1812"/>
                  <a:gd name="T26" fmla="*/ 740 w 2037"/>
                  <a:gd name="T27" fmla="*/ 409 h 1812"/>
                  <a:gd name="T28" fmla="*/ 740 w 2037"/>
                  <a:gd name="T29" fmla="*/ 409 h 1812"/>
                  <a:gd name="T30" fmla="*/ 310 w 2037"/>
                  <a:gd name="T31" fmla="*/ 837 h 1812"/>
                  <a:gd name="T32" fmla="*/ 310 w 2037"/>
                  <a:gd name="T33" fmla="*/ 837 h 1812"/>
                  <a:gd name="T34" fmla="*/ 87 w 2037"/>
                  <a:gd name="T35" fmla="*/ 1271 h 1812"/>
                  <a:gd name="T36" fmla="*/ 87 w 2037"/>
                  <a:gd name="T37" fmla="*/ 1271 h 1812"/>
                  <a:gd name="T38" fmla="*/ 479 w 2037"/>
                  <a:gd name="T39" fmla="*/ 1811 h 1812"/>
                  <a:gd name="T40" fmla="*/ 1019 w 2037"/>
                  <a:gd name="T41" fmla="*/ 1811 h 1812"/>
                  <a:gd name="T42" fmla="*/ 1558 w 2037"/>
                  <a:gd name="T43" fmla="*/ 1811 h 1812"/>
                  <a:gd name="T44" fmla="*/ 1558 w 2037"/>
                  <a:gd name="T45" fmla="*/ 1811 h 1812"/>
                  <a:gd name="T46" fmla="*/ 1950 w 2037"/>
                  <a:gd name="T47" fmla="*/ 1271 h 1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37" h="1812">
                    <a:moveTo>
                      <a:pt x="1950" y="1271"/>
                    </a:moveTo>
                    <a:lnTo>
                      <a:pt x="1950" y="1271"/>
                    </a:lnTo>
                    <a:cubicBezTo>
                      <a:pt x="1908" y="1145"/>
                      <a:pt x="1839" y="999"/>
                      <a:pt x="1726" y="837"/>
                    </a:cubicBezTo>
                    <a:lnTo>
                      <a:pt x="1726" y="837"/>
                    </a:lnTo>
                    <a:cubicBezTo>
                      <a:pt x="1573" y="615"/>
                      <a:pt x="1421" y="485"/>
                      <a:pt x="1297" y="409"/>
                    </a:cubicBezTo>
                    <a:lnTo>
                      <a:pt x="1297" y="409"/>
                    </a:lnTo>
                    <a:cubicBezTo>
                      <a:pt x="1328" y="316"/>
                      <a:pt x="1373" y="177"/>
                      <a:pt x="1402" y="88"/>
                    </a:cubicBezTo>
                    <a:lnTo>
                      <a:pt x="1402" y="88"/>
                    </a:lnTo>
                    <a:cubicBezTo>
                      <a:pt x="1416" y="44"/>
                      <a:pt x="1383" y="0"/>
                      <a:pt x="1338" y="0"/>
                    </a:cubicBezTo>
                    <a:lnTo>
                      <a:pt x="699" y="0"/>
                    </a:lnTo>
                    <a:lnTo>
                      <a:pt x="699" y="0"/>
                    </a:lnTo>
                    <a:cubicBezTo>
                      <a:pt x="654" y="0"/>
                      <a:pt x="621" y="44"/>
                      <a:pt x="635" y="88"/>
                    </a:cubicBezTo>
                    <a:lnTo>
                      <a:pt x="635" y="88"/>
                    </a:lnTo>
                    <a:cubicBezTo>
                      <a:pt x="664" y="177"/>
                      <a:pt x="709" y="316"/>
                      <a:pt x="740" y="409"/>
                    </a:cubicBezTo>
                    <a:lnTo>
                      <a:pt x="740" y="409"/>
                    </a:lnTo>
                    <a:cubicBezTo>
                      <a:pt x="616" y="485"/>
                      <a:pt x="464" y="615"/>
                      <a:pt x="310" y="837"/>
                    </a:cubicBezTo>
                    <a:lnTo>
                      <a:pt x="310" y="837"/>
                    </a:lnTo>
                    <a:cubicBezTo>
                      <a:pt x="198" y="999"/>
                      <a:pt x="129" y="1145"/>
                      <a:pt x="87" y="1271"/>
                    </a:cubicBezTo>
                    <a:lnTo>
                      <a:pt x="87" y="1271"/>
                    </a:lnTo>
                    <a:cubicBezTo>
                      <a:pt x="0" y="1537"/>
                      <a:pt x="198" y="1811"/>
                      <a:pt x="479" y="1811"/>
                    </a:cubicBezTo>
                    <a:lnTo>
                      <a:pt x="1019" y="1811"/>
                    </a:lnTo>
                    <a:lnTo>
                      <a:pt x="1558" y="1811"/>
                    </a:lnTo>
                    <a:lnTo>
                      <a:pt x="1558" y="1811"/>
                    </a:lnTo>
                    <a:cubicBezTo>
                      <a:pt x="1839" y="1811"/>
                      <a:pt x="2036" y="1537"/>
                      <a:pt x="1950" y="12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9" name="Freeform 66">
                <a:extLst>
                  <a:ext uri="{FF2B5EF4-FFF2-40B4-BE49-F238E27FC236}">
                    <a16:creationId xmlns:a16="http://schemas.microsoft.com/office/drawing/2014/main" id="{812C0741-705A-4C17-A53C-786B72C31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6985" y="10521487"/>
                <a:ext cx="549425" cy="82412"/>
              </a:xfrm>
              <a:custGeom>
                <a:avLst/>
                <a:gdLst>
                  <a:gd name="T0" fmla="*/ 588 w 618"/>
                  <a:gd name="T1" fmla="*/ 90 h 91"/>
                  <a:gd name="T2" fmla="*/ 588 w 618"/>
                  <a:gd name="T3" fmla="*/ 90 h 91"/>
                  <a:gd name="T4" fmla="*/ 587 w 618"/>
                  <a:gd name="T5" fmla="*/ 90 h 91"/>
                  <a:gd name="T6" fmla="*/ 587 w 618"/>
                  <a:gd name="T7" fmla="*/ 90 h 91"/>
                  <a:gd name="T8" fmla="*/ 617 w 618"/>
                  <a:gd name="T9" fmla="*/ 0 h 91"/>
                  <a:gd name="T10" fmla="*/ 0 w 618"/>
                  <a:gd name="T11" fmla="*/ 0 h 91"/>
                  <a:gd name="T12" fmla="*/ 0 w 618"/>
                  <a:gd name="T13" fmla="*/ 0 h 91"/>
                  <a:gd name="T14" fmla="*/ 30 w 618"/>
                  <a:gd name="T15" fmla="*/ 90 h 91"/>
                  <a:gd name="T16" fmla="*/ 30 w 618"/>
                  <a:gd name="T17" fmla="*/ 90 h 91"/>
                  <a:gd name="T18" fmla="*/ 29 w 618"/>
                  <a:gd name="T19" fmla="*/ 90 h 91"/>
                  <a:gd name="T20" fmla="*/ 588 w 618"/>
                  <a:gd name="T21" fmla="*/ 9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8" h="91">
                    <a:moveTo>
                      <a:pt x="588" y="90"/>
                    </a:moveTo>
                    <a:lnTo>
                      <a:pt x="588" y="90"/>
                    </a:lnTo>
                    <a:cubicBezTo>
                      <a:pt x="588" y="90"/>
                      <a:pt x="588" y="90"/>
                      <a:pt x="587" y="90"/>
                    </a:cubicBezTo>
                    <a:lnTo>
                      <a:pt x="587" y="90"/>
                    </a:lnTo>
                    <a:cubicBezTo>
                      <a:pt x="596" y="63"/>
                      <a:pt x="606" y="32"/>
                      <a:pt x="617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10" y="32"/>
                      <a:pt x="21" y="63"/>
                      <a:pt x="30" y="90"/>
                    </a:cubicBezTo>
                    <a:lnTo>
                      <a:pt x="30" y="90"/>
                    </a:lnTo>
                    <a:cubicBezTo>
                      <a:pt x="29" y="90"/>
                      <a:pt x="29" y="90"/>
                      <a:pt x="29" y="90"/>
                    </a:cubicBezTo>
                    <a:lnTo>
                      <a:pt x="588" y="9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0" name="Freeform 67">
                <a:extLst>
                  <a:ext uri="{FF2B5EF4-FFF2-40B4-BE49-F238E27FC236}">
                    <a16:creationId xmlns:a16="http://schemas.microsoft.com/office/drawing/2014/main" id="{9275863A-5F30-4AC0-A1A5-2BB97C79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8465" y="11074835"/>
                <a:ext cx="1569785" cy="777044"/>
              </a:xfrm>
              <a:custGeom>
                <a:avLst/>
                <a:gdLst>
                  <a:gd name="T0" fmla="*/ 1677 w 1764"/>
                  <a:gd name="T1" fmla="*/ 333 h 874"/>
                  <a:gd name="T2" fmla="*/ 1677 w 1764"/>
                  <a:gd name="T3" fmla="*/ 333 h 874"/>
                  <a:gd name="T4" fmla="*/ 1519 w 1764"/>
                  <a:gd name="T5" fmla="*/ 0 h 874"/>
                  <a:gd name="T6" fmla="*/ 1519 w 1764"/>
                  <a:gd name="T7" fmla="*/ 0 h 874"/>
                  <a:gd name="T8" fmla="*/ 1449 w 1764"/>
                  <a:gd name="T9" fmla="*/ 157 h 874"/>
                  <a:gd name="T10" fmla="*/ 1449 w 1764"/>
                  <a:gd name="T11" fmla="*/ 157 h 874"/>
                  <a:gd name="T12" fmla="*/ 678 w 1764"/>
                  <a:gd name="T13" fmla="*/ 634 h 874"/>
                  <a:gd name="T14" fmla="*/ 678 w 1764"/>
                  <a:gd name="T15" fmla="*/ 634 h 874"/>
                  <a:gd name="T16" fmla="*/ 0 w 1764"/>
                  <a:gd name="T17" fmla="*/ 819 h 874"/>
                  <a:gd name="T18" fmla="*/ 0 w 1764"/>
                  <a:gd name="T19" fmla="*/ 819 h 874"/>
                  <a:gd name="T20" fmla="*/ 206 w 1764"/>
                  <a:gd name="T21" fmla="*/ 873 h 874"/>
                  <a:gd name="T22" fmla="*/ 746 w 1764"/>
                  <a:gd name="T23" fmla="*/ 873 h 874"/>
                  <a:gd name="T24" fmla="*/ 1285 w 1764"/>
                  <a:gd name="T25" fmla="*/ 873 h 874"/>
                  <a:gd name="T26" fmla="*/ 1285 w 1764"/>
                  <a:gd name="T27" fmla="*/ 873 h 874"/>
                  <a:gd name="T28" fmla="*/ 1677 w 1764"/>
                  <a:gd name="T29" fmla="*/ 333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64" h="874">
                    <a:moveTo>
                      <a:pt x="1677" y="333"/>
                    </a:moveTo>
                    <a:lnTo>
                      <a:pt x="1677" y="333"/>
                    </a:lnTo>
                    <a:cubicBezTo>
                      <a:pt x="1644" y="234"/>
                      <a:pt x="1594" y="122"/>
                      <a:pt x="1519" y="0"/>
                    </a:cubicBezTo>
                    <a:lnTo>
                      <a:pt x="1519" y="0"/>
                    </a:lnTo>
                    <a:cubicBezTo>
                      <a:pt x="1502" y="54"/>
                      <a:pt x="1479" y="107"/>
                      <a:pt x="1449" y="157"/>
                    </a:cubicBezTo>
                    <a:lnTo>
                      <a:pt x="1449" y="157"/>
                    </a:lnTo>
                    <a:cubicBezTo>
                      <a:pt x="1289" y="423"/>
                      <a:pt x="978" y="555"/>
                      <a:pt x="678" y="634"/>
                    </a:cubicBezTo>
                    <a:lnTo>
                      <a:pt x="678" y="634"/>
                    </a:lnTo>
                    <a:cubicBezTo>
                      <a:pt x="452" y="693"/>
                      <a:pt x="216" y="734"/>
                      <a:pt x="0" y="819"/>
                    </a:cubicBezTo>
                    <a:lnTo>
                      <a:pt x="0" y="819"/>
                    </a:lnTo>
                    <a:cubicBezTo>
                      <a:pt x="60" y="853"/>
                      <a:pt x="130" y="873"/>
                      <a:pt x="206" y="873"/>
                    </a:cubicBezTo>
                    <a:lnTo>
                      <a:pt x="746" y="873"/>
                    </a:lnTo>
                    <a:lnTo>
                      <a:pt x="1285" y="873"/>
                    </a:lnTo>
                    <a:lnTo>
                      <a:pt x="1285" y="873"/>
                    </a:lnTo>
                    <a:cubicBezTo>
                      <a:pt x="1566" y="873"/>
                      <a:pt x="1763" y="599"/>
                      <a:pt x="1677" y="333"/>
                    </a:cubicBezTo>
                  </a:path>
                </a:pathLst>
              </a:custGeom>
              <a:solidFill>
                <a:srgbClr val="111340">
                  <a:alpha val="19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1" name="Freeform 68">
                <a:extLst>
                  <a:ext uri="{FF2B5EF4-FFF2-40B4-BE49-F238E27FC236}">
                    <a16:creationId xmlns:a16="http://schemas.microsoft.com/office/drawing/2014/main" id="{92063A9C-EF4A-480E-9D53-277682C49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2307" y="10882538"/>
                <a:ext cx="447389" cy="682857"/>
              </a:xfrm>
              <a:custGeom>
                <a:avLst/>
                <a:gdLst>
                  <a:gd name="T0" fmla="*/ 376 w 501"/>
                  <a:gd name="T1" fmla="*/ 575 h 766"/>
                  <a:gd name="T2" fmla="*/ 295 w 501"/>
                  <a:gd name="T3" fmla="*/ 603 h 766"/>
                  <a:gd name="T4" fmla="*/ 376 w 501"/>
                  <a:gd name="T5" fmla="*/ 575 h 766"/>
                  <a:gd name="T6" fmla="*/ 166 w 501"/>
                  <a:gd name="T7" fmla="*/ 306 h 766"/>
                  <a:gd name="T8" fmla="*/ 243 w 501"/>
                  <a:gd name="T9" fmla="*/ 162 h 766"/>
                  <a:gd name="T10" fmla="*/ 164 w 501"/>
                  <a:gd name="T11" fmla="*/ 304 h 766"/>
                  <a:gd name="T12" fmla="*/ 166 w 501"/>
                  <a:gd name="T13" fmla="*/ 306 h 766"/>
                  <a:gd name="T14" fmla="*/ 435 w 501"/>
                  <a:gd name="T15" fmla="*/ 621 h 766"/>
                  <a:gd name="T16" fmla="*/ 317 w 501"/>
                  <a:gd name="T17" fmla="*/ 671 h 766"/>
                  <a:gd name="T18" fmla="*/ 295 w 501"/>
                  <a:gd name="T19" fmla="*/ 739 h 766"/>
                  <a:gd name="T20" fmla="*/ 268 w 501"/>
                  <a:gd name="T21" fmla="*/ 765 h 766"/>
                  <a:gd name="T22" fmla="*/ 243 w 501"/>
                  <a:gd name="T23" fmla="*/ 739 h 766"/>
                  <a:gd name="T24" fmla="*/ 243 w 501"/>
                  <a:gd name="T25" fmla="*/ 697 h 766"/>
                  <a:gd name="T26" fmla="*/ 219 w 501"/>
                  <a:gd name="T27" fmla="*/ 671 h 766"/>
                  <a:gd name="T28" fmla="*/ 62 w 501"/>
                  <a:gd name="T29" fmla="*/ 616 h 766"/>
                  <a:gd name="T30" fmla="*/ 61 w 501"/>
                  <a:gd name="T31" fmla="*/ 568 h 766"/>
                  <a:gd name="T32" fmla="*/ 99 w 501"/>
                  <a:gd name="T33" fmla="*/ 558 h 766"/>
                  <a:gd name="T34" fmla="*/ 213 w 501"/>
                  <a:gd name="T35" fmla="*/ 601 h 766"/>
                  <a:gd name="T36" fmla="*/ 243 w 501"/>
                  <a:gd name="T37" fmla="*/ 575 h 766"/>
                  <a:gd name="T38" fmla="*/ 243 w 501"/>
                  <a:gd name="T39" fmla="*/ 437 h 766"/>
                  <a:gd name="T40" fmla="*/ 221 w 501"/>
                  <a:gd name="T41" fmla="*/ 412 h 766"/>
                  <a:gd name="T42" fmla="*/ 220 w 501"/>
                  <a:gd name="T43" fmla="*/ 96 h 766"/>
                  <a:gd name="T44" fmla="*/ 243 w 501"/>
                  <a:gd name="T45" fmla="*/ 26 h 766"/>
                  <a:gd name="T46" fmla="*/ 268 w 501"/>
                  <a:gd name="T47" fmla="*/ 0 h 766"/>
                  <a:gd name="T48" fmla="*/ 295 w 501"/>
                  <a:gd name="T49" fmla="*/ 26 h 766"/>
                  <a:gd name="T50" fmla="*/ 295 w 501"/>
                  <a:gd name="T51" fmla="*/ 67 h 766"/>
                  <a:gd name="T52" fmla="*/ 319 w 501"/>
                  <a:gd name="T53" fmla="*/ 93 h 766"/>
                  <a:gd name="T54" fmla="*/ 440 w 501"/>
                  <a:gd name="T55" fmla="*/ 129 h 766"/>
                  <a:gd name="T56" fmla="*/ 445 w 501"/>
                  <a:gd name="T57" fmla="*/ 179 h 766"/>
                  <a:gd name="T58" fmla="*/ 409 w 501"/>
                  <a:gd name="T59" fmla="*/ 192 h 766"/>
                  <a:gd name="T60" fmla="*/ 295 w 501"/>
                  <a:gd name="T61" fmla="*/ 161 h 766"/>
                  <a:gd name="T62" fmla="*/ 295 w 501"/>
                  <a:gd name="T63" fmla="*/ 351 h 766"/>
                  <a:gd name="T64" fmla="*/ 458 w 501"/>
                  <a:gd name="T65" fmla="*/ 429 h 7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1" h="766">
                    <a:moveTo>
                      <a:pt x="376" y="575"/>
                    </a:moveTo>
                    <a:lnTo>
                      <a:pt x="376" y="575"/>
                    </a:lnTo>
                    <a:cubicBezTo>
                      <a:pt x="446" y="508"/>
                      <a:pt x="375" y="442"/>
                      <a:pt x="295" y="428"/>
                    </a:cubicBezTo>
                    <a:lnTo>
                      <a:pt x="295" y="603"/>
                    </a:lnTo>
                    <a:lnTo>
                      <a:pt x="295" y="603"/>
                    </a:lnTo>
                    <a:cubicBezTo>
                      <a:pt x="331" y="600"/>
                      <a:pt x="358" y="590"/>
                      <a:pt x="376" y="575"/>
                    </a:cubicBezTo>
                    <a:close/>
                    <a:moveTo>
                      <a:pt x="166" y="306"/>
                    </a:moveTo>
                    <a:lnTo>
                      <a:pt x="166" y="306"/>
                    </a:lnTo>
                    <a:cubicBezTo>
                      <a:pt x="184" y="319"/>
                      <a:pt x="210" y="330"/>
                      <a:pt x="243" y="338"/>
                    </a:cubicBezTo>
                    <a:lnTo>
                      <a:pt x="243" y="162"/>
                    </a:lnTo>
                    <a:lnTo>
                      <a:pt x="243" y="162"/>
                    </a:lnTo>
                    <a:cubicBezTo>
                      <a:pt x="163" y="162"/>
                      <a:pt x="101" y="248"/>
                      <a:pt x="164" y="304"/>
                    </a:cubicBezTo>
                    <a:lnTo>
                      <a:pt x="164" y="304"/>
                    </a:lnTo>
                    <a:cubicBezTo>
                      <a:pt x="165" y="304"/>
                      <a:pt x="166" y="305"/>
                      <a:pt x="166" y="306"/>
                    </a:cubicBezTo>
                    <a:close/>
                    <a:moveTo>
                      <a:pt x="435" y="621"/>
                    </a:moveTo>
                    <a:lnTo>
                      <a:pt x="435" y="621"/>
                    </a:lnTo>
                    <a:cubicBezTo>
                      <a:pt x="407" y="647"/>
                      <a:pt x="368" y="664"/>
                      <a:pt x="317" y="671"/>
                    </a:cubicBezTo>
                    <a:lnTo>
                      <a:pt x="317" y="671"/>
                    </a:lnTo>
                    <a:cubicBezTo>
                      <a:pt x="304" y="673"/>
                      <a:pt x="295" y="684"/>
                      <a:pt x="295" y="697"/>
                    </a:cubicBezTo>
                    <a:lnTo>
                      <a:pt x="295" y="739"/>
                    </a:lnTo>
                    <a:lnTo>
                      <a:pt x="295" y="739"/>
                    </a:lnTo>
                    <a:cubicBezTo>
                      <a:pt x="295" y="753"/>
                      <a:pt x="283" y="765"/>
                      <a:pt x="268" y="765"/>
                    </a:cubicBezTo>
                    <a:lnTo>
                      <a:pt x="268" y="765"/>
                    </a:lnTo>
                    <a:cubicBezTo>
                      <a:pt x="255" y="765"/>
                      <a:pt x="243" y="753"/>
                      <a:pt x="243" y="739"/>
                    </a:cubicBezTo>
                    <a:lnTo>
                      <a:pt x="243" y="697"/>
                    </a:lnTo>
                    <a:lnTo>
                      <a:pt x="243" y="697"/>
                    </a:lnTo>
                    <a:cubicBezTo>
                      <a:pt x="243" y="684"/>
                      <a:pt x="232" y="673"/>
                      <a:pt x="219" y="671"/>
                    </a:cubicBezTo>
                    <a:lnTo>
                      <a:pt x="219" y="671"/>
                    </a:lnTo>
                    <a:cubicBezTo>
                      <a:pt x="164" y="665"/>
                      <a:pt x="105" y="647"/>
                      <a:pt x="62" y="616"/>
                    </a:cubicBezTo>
                    <a:lnTo>
                      <a:pt x="62" y="616"/>
                    </a:lnTo>
                    <a:cubicBezTo>
                      <a:pt x="52" y="609"/>
                      <a:pt x="48" y="595"/>
                      <a:pt x="54" y="584"/>
                    </a:cubicBezTo>
                    <a:lnTo>
                      <a:pt x="61" y="568"/>
                    </a:lnTo>
                    <a:lnTo>
                      <a:pt x="61" y="568"/>
                    </a:lnTo>
                    <a:cubicBezTo>
                      <a:pt x="68" y="554"/>
                      <a:pt x="86" y="548"/>
                      <a:pt x="99" y="558"/>
                    </a:cubicBezTo>
                    <a:lnTo>
                      <a:pt x="99" y="558"/>
                    </a:lnTo>
                    <a:cubicBezTo>
                      <a:pt x="131" y="580"/>
                      <a:pt x="173" y="594"/>
                      <a:pt x="213" y="601"/>
                    </a:cubicBezTo>
                    <a:lnTo>
                      <a:pt x="213" y="601"/>
                    </a:lnTo>
                    <a:cubicBezTo>
                      <a:pt x="228" y="603"/>
                      <a:pt x="243" y="590"/>
                      <a:pt x="243" y="575"/>
                    </a:cubicBezTo>
                    <a:lnTo>
                      <a:pt x="243" y="437"/>
                    </a:lnTo>
                    <a:lnTo>
                      <a:pt x="243" y="437"/>
                    </a:lnTo>
                    <a:cubicBezTo>
                      <a:pt x="243" y="424"/>
                      <a:pt x="233" y="414"/>
                      <a:pt x="221" y="412"/>
                    </a:cubicBezTo>
                    <a:lnTo>
                      <a:pt x="221" y="412"/>
                    </a:lnTo>
                    <a:cubicBezTo>
                      <a:pt x="5" y="370"/>
                      <a:pt x="0" y="129"/>
                      <a:pt x="220" y="96"/>
                    </a:cubicBezTo>
                    <a:lnTo>
                      <a:pt x="220" y="96"/>
                    </a:lnTo>
                    <a:cubicBezTo>
                      <a:pt x="233" y="93"/>
                      <a:pt x="243" y="83"/>
                      <a:pt x="243" y="69"/>
                    </a:cubicBezTo>
                    <a:lnTo>
                      <a:pt x="243" y="26"/>
                    </a:lnTo>
                    <a:lnTo>
                      <a:pt x="243" y="26"/>
                    </a:lnTo>
                    <a:cubicBezTo>
                      <a:pt x="243" y="12"/>
                      <a:pt x="255" y="0"/>
                      <a:pt x="268" y="0"/>
                    </a:cubicBezTo>
                    <a:lnTo>
                      <a:pt x="268" y="0"/>
                    </a:lnTo>
                    <a:cubicBezTo>
                      <a:pt x="283" y="0"/>
                      <a:pt x="295" y="12"/>
                      <a:pt x="295" y="26"/>
                    </a:cubicBezTo>
                    <a:lnTo>
                      <a:pt x="295" y="67"/>
                    </a:lnTo>
                    <a:lnTo>
                      <a:pt x="295" y="67"/>
                    </a:lnTo>
                    <a:cubicBezTo>
                      <a:pt x="295" y="81"/>
                      <a:pt x="305" y="92"/>
                      <a:pt x="319" y="93"/>
                    </a:cubicBezTo>
                    <a:lnTo>
                      <a:pt x="319" y="93"/>
                    </a:lnTo>
                    <a:cubicBezTo>
                      <a:pt x="361" y="97"/>
                      <a:pt x="404" y="110"/>
                      <a:pt x="440" y="129"/>
                    </a:cubicBezTo>
                    <a:lnTo>
                      <a:pt x="440" y="129"/>
                    </a:lnTo>
                    <a:cubicBezTo>
                      <a:pt x="452" y="136"/>
                      <a:pt x="457" y="150"/>
                      <a:pt x="452" y="162"/>
                    </a:cubicBezTo>
                    <a:lnTo>
                      <a:pt x="445" y="179"/>
                    </a:lnTo>
                    <a:lnTo>
                      <a:pt x="445" y="179"/>
                    </a:lnTo>
                    <a:cubicBezTo>
                      <a:pt x="439" y="193"/>
                      <a:pt x="423" y="199"/>
                      <a:pt x="409" y="192"/>
                    </a:cubicBezTo>
                    <a:lnTo>
                      <a:pt x="409" y="192"/>
                    </a:lnTo>
                    <a:cubicBezTo>
                      <a:pt x="372" y="173"/>
                      <a:pt x="334" y="163"/>
                      <a:pt x="295" y="161"/>
                    </a:cubicBezTo>
                    <a:lnTo>
                      <a:pt x="295" y="351"/>
                    </a:lnTo>
                    <a:lnTo>
                      <a:pt x="295" y="351"/>
                    </a:lnTo>
                    <a:cubicBezTo>
                      <a:pt x="363" y="370"/>
                      <a:pt x="414" y="378"/>
                      <a:pt x="458" y="429"/>
                    </a:cubicBezTo>
                    <a:lnTo>
                      <a:pt x="458" y="429"/>
                    </a:lnTo>
                    <a:cubicBezTo>
                      <a:pt x="500" y="481"/>
                      <a:pt x="490" y="575"/>
                      <a:pt x="435" y="6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2" name="Freeform 69">
                <a:extLst>
                  <a:ext uri="{FF2B5EF4-FFF2-40B4-BE49-F238E27FC236}">
                    <a16:creationId xmlns:a16="http://schemas.microsoft.com/office/drawing/2014/main" id="{FC91EAB2-3B29-4C98-8F2E-64BA6F889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5393" y="10643144"/>
                <a:ext cx="1357864" cy="1208735"/>
              </a:xfrm>
              <a:custGeom>
                <a:avLst/>
                <a:gdLst>
                  <a:gd name="T0" fmla="*/ 1459 w 1525"/>
                  <a:gd name="T1" fmla="*/ 952 h 1357"/>
                  <a:gd name="T2" fmla="*/ 1459 w 1525"/>
                  <a:gd name="T3" fmla="*/ 952 h 1357"/>
                  <a:gd name="T4" fmla="*/ 1292 w 1525"/>
                  <a:gd name="T5" fmla="*/ 626 h 1357"/>
                  <a:gd name="T6" fmla="*/ 1292 w 1525"/>
                  <a:gd name="T7" fmla="*/ 626 h 1357"/>
                  <a:gd name="T8" fmla="*/ 970 w 1525"/>
                  <a:gd name="T9" fmla="*/ 307 h 1357"/>
                  <a:gd name="T10" fmla="*/ 970 w 1525"/>
                  <a:gd name="T11" fmla="*/ 307 h 1357"/>
                  <a:gd name="T12" fmla="*/ 1049 w 1525"/>
                  <a:gd name="T13" fmla="*/ 66 h 1357"/>
                  <a:gd name="T14" fmla="*/ 1049 w 1525"/>
                  <a:gd name="T15" fmla="*/ 66 h 1357"/>
                  <a:gd name="T16" fmla="*/ 1001 w 1525"/>
                  <a:gd name="T17" fmla="*/ 0 h 1357"/>
                  <a:gd name="T18" fmla="*/ 523 w 1525"/>
                  <a:gd name="T19" fmla="*/ 0 h 1357"/>
                  <a:gd name="T20" fmla="*/ 523 w 1525"/>
                  <a:gd name="T21" fmla="*/ 0 h 1357"/>
                  <a:gd name="T22" fmla="*/ 475 w 1525"/>
                  <a:gd name="T23" fmla="*/ 66 h 1357"/>
                  <a:gd name="T24" fmla="*/ 475 w 1525"/>
                  <a:gd name="T25" fmla="*/ 66 h 1357"/>
                  <a:gd name="T26" fmla="*/ 554 w 1525"/>
                  <a:gd name="T27" fmla="*/ 307 h 1357"/>
                  <a:gd name="T28" fmla="*/ 554 w 1525"/>
                  <a:gd name="T29" fmla="*/ 307 h 1357"/>
                  <a:gd name="T30" fmla="*/ 232 w 1525"/>
                  <a:gd name="T31" fmla="*/ 626 h 1357"/>
                  <a:gd name="T32" fmla="*/ 232 w 1525"/>
                  <a:gd name="T33" fmla="*/ 626 h 1357"/>
                  <a:gd name="T34" fmla="*/ 65 w 1525"/>
                  <a:gd name="T35" fmla="*/ 952 h 1357"/>
                  <a:gd name="T36" fmla="*/ 65 w 1525"/>
                  <a:gd name="T37" fmla="*/ 952 h 1357"/>
                  <a:gd name="T38" fmla="*/ 358 w 1525"/>
                  <a:gd name="T39" fmla="*/ 1356 h 1357"/>
                  <a:gd name="T40" fmla="*/ 762 w 1525"/>
                  <a:gd name="T41" fmla="*/ 1356 h 1357"/>
                  <a:gd name="T42" fmla="*/ 1166 w 1525"/>
                  <a:gd name="T43" fmla="*/ 1356 h 1357"/>
                  <a:gd name="T44" fmla="*/ 1166 w 1525"/>
                  <a:gd name="T45" fmla="*/ 1356 h 1357"/>
                  <a:gd name="T46" fmla="*/ 1459 w 1525"/>
                  <a:gd name="T47" fmla="*/ 952 h 1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25" h="1357">
                    <a:moveTo>
                      <a:pt x="1459" y="952"/>
                    </a:moveTo>
                    <a:lnTo>
                      <a:pt x="1459" y="952"/>
                    </a:lnTo>
                    <a:cubicBezTo>
                      <a:pt x="1428" y="858"/>
                      <a:pt x="1376" y="748"/>
                      <a:pt x="1292" y="626"/>
                    </a:cubicBezTo>
                    <a:lnTo>
                      <a:pt x="1292" y="626"/>
                    </a:lnTo>
                    <a:cubicBezTo>
                      <a:pt x="1177" y="461"/>
                      <a:pt x="1063" y="364"/>
                      <a:pt x="970" y="307"/>
                    </a:cubicBezTo>
                    <a:lnTo>
                      <a:pt x="970" y="307"/>
                    </a:lnTo>
                    <a:cubicBezTo>
                      <a:pt x="994" y="237"/>
                      <a:pt x="1027" y="133"/>
                      <a:pt x="1049" y="66"/>
                    </a:cubicBezTo>
                    <a:lnTo>
                      <a:pt x="1049" y="66"/>
                    </a:lnTo>
                    <a:cubicBezTo>
                      <a:pt x="1059" y="33"/>
                      <a:pt x="1035" y="0"/>
                      <a:pt x="1001" y="0"/>
                    </a:cubicBezTo>
                    <a:lnTo>
                      <a:pt x="523" y="0"/>
                    </a:lnTo>
                    <a:lnTo>
                      <a:pt x="523" y="0"/>
                    </a:lnTo>
                    <a:cubicBezTo>
                      <a:pt x="489" y="0"/>
                      <a:pt x="465" y="33"/>
                      <a:pt x="475" y="66"/>
                    </a:cubicBezTo>
                    <a:lnTo>
                      <a:pt x="475" y="66"/>
                    </a:lnTo>
                    <a:cubicBezTo>
                      <a:pt x="497" y="133"/>
                      <a:pt x="531" y="237"/>
                      <a:pt x="554" y="307"/>
                    </a:cubicBezTo>
                    <a:lnTo>
                      <a:pt x="554" y="307"/>
                    </a:lnTo>
                    <a:cubicBezTo>
                      <a:pt x="461" y="364"/>
                      <a:pt x="346" y="461"/>
                      <a:pt x="232" y="626"/>
                    </a:cubicBezTo>
                    <a:lnTo>
                      <a:pt x="232" y="626"/>
                    </a:lnTo>
                    <a:cubicBezTo>
                      <a:pt x="148" y="748"/>
                      <a:pt x="96" y="858"/>
                      <a:pt x="65" y="952"/>
                    </a:cubicBezTo>
                    <a:lnTo>
                      <a:pt x="65" y="952"/>
                    </a:lnTo>
                    <a:cubicBezTo>
                      <a:pt x="0" y="1151"/>
                      <a:pt x="148" y="1356"/>
                      <a:pt x="358" y="1356"/>
                    </a:cubicBezTo>
                    <a:lnTo>
                      <a:pt x="762" y="1356"/>
                    </a:lnTo>
                    <a:lnTo>
                      <a:pt x="1166" y="1356"/>
                    </a:lnTo>
                    <a:lnTo>
                      <a:pt x="1166" y="1356"/>
                    </a:lnTo>
                    <a:cubicBezTo>
                      <a:pt x="1376" y="1356"/>
                      <a:pt x="1524" y="1151"/>
                      <a:pt x="1459" y="95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3" name="Freeform 70">
                <a:extLst>
                  <a:ext uri="{FF2B5EF4-FFF2-40B4-BE49-F238E27FC236}">
                    <a16:creationId xmlns:a16="http://schemas.microsoft.com/office/drawing/2014/main" id="{C761C2DC-DB9C-47E6-8DA9-6A279ECA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9235" y="11118005"/>
                <a:ext cx="533727" cy="533727"/>
              </a:xfrm>
              <a:custGeom>
                <a:avLst/>
                <a:gdLst>
                  <a:gd name="T0" fmla="*/ 599 w 600"/>
                  <a:gd name="T1" fmla="*/ 301 h 601"/>
                  <a:gd name="T2" fmla="*/ 599 w 600"/>
                  <a:gd name="T3" fmla="*/ 301 h 601"/>
                  <a:gd name="T4" fmla="*/ 300 w 600"/>
                  <a:gd name="T5" fmla="*/ 600 h 601"/>
                  <a:gd name="T6" fmla="*/ 300 w 600"/>
                  <a:gd name="T7" fmla="*/ 600 h 601"/>
                  <a:gd name="T8" fmla="*/ 0 w 600"/>
                  <a:gd name="T9" fmla="*/ 301 h 601"/>
                  <a:gd name="T10" fmla="*/ 0 w 600"/>
                  <a:gd name="T11" fmla="*/ 301 h 601"/>
                  <a:gd name="T12" fmla="*/ 300 w 600"/>
                  <a:gd name="T13" fmla="*/ 0 h 601"/>
                  <a:gd name="T14" fmla="*/ 300 w 600"/>
                  <a:gd name="T15" fmla="*/ 0 h 601"/>
                  <a:gd name="T16" fmla="*/ 599 w 600"/>
                  <a:gd name="T17" fmla="*/ 301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0" h="601">
                    <a:moveTo>
                      <a:pt x="599" y="301"/>
                    </a:moveTo>
                    <a:lnTo>
                      <a:pt x="599" y="301"/>
                    </a:lnTo>
                    <a:cubicBezTo>
                      <a:pt x="599" y="466"/>
                      <a:pt x="465" y="600"/>
                      <a:pt x="300" y="600"/>
                    </a:cubicBezTo>
                    <a:lnTo>
                      <a:pt x="300" y="600"/>
                    </a:lnTo>
                    <a:cubicBezTo>
                      <a:pt x="134" y="600"/>
                      <a:pt x="0" y="466"/>
                      <a:pt x="0" y="301"/>
                    </a:cubicBezTo>
                    <a:lnTo>
                      <a:pt x="0" y="301"/>
                    </a:lnTo>
                    <a:cubicBezTo>
                      <a:pt x="0" y="135"/>
                      <a:pt x="134" y="0"/>
                      <a:pt x="300" y="0"/>
                    </a:cubicBezTo>
                    <a:lnTo>
                      <a:pt x="300" y="0"/>
                    </a:lnTo>
                    <a:cubicBezTo>
                      <a:pt x="465" y="0"/>
                      <a:pt x="599" y="135"/>
                      <a:pt x="599" y="30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4" name="Freeform 71">
                <a:extLst>
                  <a:ext uri="{FF2B5EF4-FFF2-40B4-BE49-F238E27FC236}">
                    <a16:creationId xmlns:a16="http://schemas.microsoft.com/office/drawing/2014/main" id="{55ECC4A0-FD5A-43BA-A8E4-49F860F5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9235" y="11118005"/>
                <a:ext cx="533727" cy="533727"/>
              </a:xfrm>
              <a:custGeom>
                <a:avLst/>
                <a:gdLst>
                  <a:gd name="T0" fmla="*/ 599 w 600"/>
                  <a:gd name="T1" fmla="*/ 301 h 601"/>
                  <a:gd name="T2" fmla="*/ 599 w 600"/>
                  <a:gd name="T3" fmla="*/ 301 h 601"/>
                  <a:gd name="T4" fmla="*/ 300 w 600"/>
                  <a:gd name="T5" fmla="*/ 600 h 601"/>
                  <a:gd name="T6" fmla="*/ 300 w 600"/>
                  <a:gd name="T7" fmla="*/ 600 h 601"/>
                  <a:gd name="T8" fmla="*/ 0 w 600"/>
                  <a:gd name="T9" fmla="*/ 301 h 601"/>
                  <a:gd name="T10" fmla="*/ 0 w 600"/>
                  <a:gd name="T11" fmla="*/ 301 h 601"/>
                  <a:gd name="T12" fmla="*/ 300 w 600"/>
                  <a:gd name="T13" fmla="*/ 0 h 601"/>
                  <a:gd name="T14" fmla="*/ 300 w 600"/>
                  <a:gd name="T15" fmla="*/ 0 h 601"/>
                  <a:gd name="T16" fmla="*/ 599 w 600"/>
                  <a:gd name="T17" fmla="*/ 301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0" h="601">
                    <a:moveTo>
                      <a:pt x="599" y="301"/>
                    </a:moveTo>
                    <a:lnTo>
                      <a:pt x="599" y="301"/>
                    </a:lnTo>
                    <a:cubicBezTo>
                      <a:pt x="599" y="466"/>
                      <a:pt x="465" y="600"/>
                      <a:pt x="300" y="600"/>
                    </a:cubicBezTo>
                    <a:lnTo>
                      <a:pt x="300" y="600"/>
                    </a:lnTo>
                    <a:cubicBezTo>
                      <a:pt x="134" y="600"/>
                      <a:pt x="0" y="466"/>
                      <a:pt x="0" y="301"/>
                    </a:cubicBezTo>
                    <a:lnTo>
                      <a:pt x="0" y="301"/>
                    </a:lnTo>
                    <a:cubicBezTo>
                      <a:pt x="0" y="135"/>
                      <a:pt x="134" y="0"/>
                      <a:pt x="300" y="0"/>
                    </a:cubicBezTo>
                    <a:lnTo>
                      <a:pt x="300" y="0"/>
                    </a:lnTo>
                    <a:cubicBezTo>
                      <a:pt x="465" y="0"/>
                      <a:pt x="599" y="135"/>
                      <a:pt x="599" y="301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5" name="Freeform 72">
                <a:extLst>
                  <a:ext uri="{FF2B5EF4-FFF2-40B4-BE49-F238E27FC236}">
                    <a16:creationId xmlns:a16="http://schemas.microsoft.com/office/drawing/2014/main" id="{1269F348-7904-4909-A48A-53DD907EF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2403" y="11161173"/>
                <a:ext cx="451315" cy="451315"/>
              </a:xfrm>
              <a:custGeom>
                <a:avLst/>
                <a:gdLst>
                  <a:gd name="T0" fmla="*/ 507 w 508"/>
                  <a:gd name="T1" fmla="*/ 254 h 508"/>
                  <a:gd name="T2" fmla="*/ 507 w 508"/>
                  <a:gd name="T3" fmla="*/ 254 h 508"/>
                  <a:gd name="T4" fmla="*/ 254 w 508"/>
                  <a:gd name="T5" fmla="*/ 507 h 508"/>
                  <a:gd name="T6" fmla="*/ 254 w 508"/>
                  <a:gd name="T7" fmla="*/ 507 h 508"/>
                  <a:gd name="T8" fmla="*/ 0 w 508"/>
                  <a:gd name="T9" fmla="*/ 254 h 508"/>
                  <a:gd name="T10" fmla="*/ 0 w 508"/>
                  <a:gd name="T11" fmla="*/ 254 h 508"/>
                  <a:gd name="T12" fmla="*/ 254 w 508"/>
                  <a:gd name="T13" fmla="*/ 0 h 508"/>
                  <a:gd name="T14" fmla="*/ 254 w 508"/>
                  <a:gd name="T15" fmla="*/ 0 h 508"/>
                  <a:gd name="T16" fmla="*/ 507 w 508"/>
                  <a:gd name="T17" fmla="*/ 254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8" h="508">
                    <a:moveTo>
                      <a:pt x="507" y="254"/>
                    </a:moveTo>
                    <a:lnTo>
                      <a:pt x="507" y="254"/>
                    </a:lnTo>
                    <a:cubicBezTo>
                      <a:pt x="507" y="394"/>
                      <a:pt x="393" y="507"/>
                      <a:pt x="254" y="507"/>
                    </a:cubicBezTo>
                    <a:lnTo>
                      <a:pt x="254" y="507"/>
                    </a:lnTo>
                    <a:cubicBezTo>
                      <a:pt x="114" y="507"/>
                      <a:pt x="0" y="394"/>
                      <a:pt x="0" y="254"/>
                    </a:cubicBezTo>
                    <a:lnTo>
                      <a:pt x="0" y="254"/>
                    </a:lnTo>
                    <a:cubicBezTo>
                      <a:pt x="0" y="113"/>
                      <a:pt x="114" y="0"/>
                      <a:pt x="254" y="0"/>
                    </a:cubicBezTo>
                    <a:lnTo>
                      <a:pt x="254" y="0"/>
                    </a:lnTo>
                    <a:cubicBezTo>
                      <a:pt x="393" y="0"/>
                      <a:pt x="507" y="113"/>
                      <a:pt x="507" y="254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6" name="Freeform 73">
                <a:extLst>
                  <a:ext uri="{FF2B5EF4-FFF2-40B4-BE49-F238E27FC236}">
                    <a16:creationId xmlns:a16="http://schemas.microsoft.com/office/drawing/2014/main" id="{F11C8138-454F-4DC4-A98A-2BFCA2AF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9876" y="11192569"/>
                <a:ext cx="172676" cy="172676"/>
              </a:xfrm>
              <a:custGeom>
                <a:avLst/>
                <a:gdLst>
                  <a:gd name="T0" fmla="*/ 0 w 193"/>
                  <a:gd name="T1" fmla="*/ 189 h 195"/>
                  <a:gd name="T2" fmla="*/ 0 w 193"/>
                  <a:gd name="T3" fmla="*/ 189 h 195"/>
                  <a:gd name="T4" fmla="*/ 188 w 193"/>
                  <a:gd name="T5" fmla="*/ 1 h 195"/>
                  <a:gd name="T6" fmla="*/ 188 w 193"/>
                  <a:gd name="T7" fmla="*/ 1 h 195"/>
                  <a:gd name="T8" fmla="*/ 189 w 193"/>
                  <a:gd name="T9" fmla="*/ 7 h 195"/>
                  <a:gd name="T10" fmla="*/ 189 w 193"/>
                  <a:gd name="T11" fmla="*/ 7 h 195"/>
                  <a:gd name="T12" fmla="*/ 7 w 193"/>
                  <a:gd name="T13" fmla="*/ 190 h 195"/>
                  <a:gd name="T14" fmla="*/ 7 w 193"/>
                  <a:gd name="T15" fmla="*/ 190 h 195"/>
                  <a:gd name="T16" fmla="*/ 0 w 193"/>
                  <a:gd name="T17" fmla="*/ 189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5">
                    <a:moveTo>
                      <a:pt x="0" y="189"/>
                    </a:moveTo>
                    <a:lnTo>
                      <a:pt x="0" y="189"/>
                    </a:lnTo>
                    <a:cubicBezTo>
                      <a:pt x="0" y="91"/>
                      <a:pt x="91" y="0"/>
                      <a:pt x="188" y="1"/>
                    </a:cubicBezTo>
                    <a:lnTo>
                      <a:pt x="188" y="1"/>
                    </a:lnTo>
                    <a:cubicBezTo>
                      <a:pt x="192" y="1"/>
                      <a:pt x="192" y="6"/>
                      <a:pt x="189" y="7"/>
                    </a:cubicBezTo>
                    <a:lnTo>
                      <a:pt x="189" y="7"/>
                    </a:lnTo>
                    <a:cubicBezTo>
                      <a:pt x="99" y="27"/>
                      <a:pt x="26" y="99"/>
                      <a:pt x="7" y="190"/>
                    </a:cubicBezTo>
                    <a:lnTo>
                      <a:pt x="7" y="190"/>
                    </a:lnTo>
                    <a:cubicBezTo>
                      <a:pt x="6" y="194"/>
                      <a:pt x="0" y="194"/>
                      <a:pt x="0" y="18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7" name="Freeform 74">
                <a:extLst>
                  <a:ext uri="{FF2B5EF4-FFF2-40B4-BE49-F238E27FC236}">
                    <a16:creationId xmlns:a16="http://schemas.microsoft.com/office/drawing/2014/main" id="{7190B320-9409-472F-B7BC-2F17F4448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7986" y="11243588"/>
                <a:ext cx="184451" cy="286485"/>
              </a:xfrm>
              <a:custGeom>
                <a:avLst/>
                <a:gdLst>
                  <a:gd name="T0" fmla="*/ 157 w 209"/>
                  <a:gd name="T1" fmla="*/ 240 h 320"/>
                  <a:gd name="T2" fmla="*/ 123 w 209"/>
                  <a:gd name="T3" fmla="*/ 251 h 320"/>
                  <a:gd name="T4" fmla="*/ 157 w 209"/>
                  <a:gd name="T5" fmla="*/ 240 h 320"/>
                  <a:gd name="T6" fmla="*/ 68 w 209"/>
                  <a:gd name="T7" fmla="*/ 127 h 320"/>
                  <a:gd name="T8" fmla="*/ 100 w 209"/>
                  <a:gd name="T9" fmla="*/ 67 h 320"/>
                  <a:gd name="T10" fmla="*/ 68 w 209"/>
                  <a:gd name="T11" fmla="*/ 126 h 320"/>
                  <a:gd name="T12" fmla="*/ 68 w 209"/>
                  <a:gd name="T13" fmla="*/ 127 h 320"/>
                  <a:gd name="T14" fmla="*/ 181 w 209"/>
                  <a:gd name="T15" fmla="*/ 259 h 320"/>
                  <a:gd name="T16" fmla="*/ 131 w 209"/>
                  <a:gd name="T17" fmla="*/ 280 h 320"/>
                  <a:gd name="T18" fmla="*/ 123 w 209"/>
                  <a:gd name="T19" fmla="*/ 309 h 320"/>
                  <a:gd name="T20" fmla="*/ 111 w 209"/>
                  <a:gd name="T21" fmla="*/ 319 h 320"/>
                  <a:gd name="T22" fmla="*/ 100 w 209"/>
                  <a:gd name="T23" fmla="*/ 309 h 320"/>
                  <a:gd name="T24" fmla="*/ 100 w 209"/>
                  <a:gd name="T25" fmla="*/ 291 h 320"/>
                  <a:gd name="T26" fmla="*/ 91 w 209"/>
                  <a:gd name="T27" fmla="*/ 280 h 320"/>
                  <a:gd name="T28" fmla="*/ 26 w 209"/>
                  <a:gd name="T29" fmla="*/ 257 h 320"/>
                  <a:gd name="T30" fmla="*/ 25 w 209"/>
                  <a:gd name="T31" fmla="*/ 237 h 320"/>
                  <a:gd name="T32" fmla="*/ 41 w 209"/>
                  <a:gd name="T33" fmla="*/ 233 h 320"/>
                  <a:gd name="T34" fmla="*/ 87 w 209"/>
                  <a:gd name="T35" fmla="*/ 251 h 320"/>
                  <a:gd name="T36" fmla="*/ 100 w 209"/>
                  <a:gd name="T37" fmla="*/ 239 h 320"/>
                  <a:gd name="T38" fmla="*/ 100 w 209"/>
                  <a:gd name="T39" fmla="*/ 182 h 320"/>
                  <a:gd name="T40" fmla="*/ 91 w 209"/>
                  <a:gd name="T41" fmla="*/ 172 h 320"/>
                  <a:gd name="T42" fmla="*/ 91 w 209"/>
                  <a:gd name="T43" fmla="*/ 39 h 320"/>
                  <a:gd name="T44" fmla="*/ 100 w 209"/>
                  <a:gd name="T45" fmla="*/ 10 h 320"/>
                  <a:gd name="T46" fmla="*/ 111 w 209"/>
                  <a:gd name="T47" fmla="*/ 0 h 320"/>
                  <a:gd name="T48" fmla="*/ 123 w 209"/>
                  <a:gd name="T49" fmla="*/ 10 h 320"/>
                  <a:gd name="T50" fmla="*/ 123 w 209"/>
                  <a:gd name="T51" fmla="*/ 28 h 320"/>
                  <a:gd name="T52" fmla="*/ 132 w 209"/>
                  <a:gd name="T53" fmla="*/ 38 h 320"/>
                  <a:gd name="T54" fmla="*/ 183 w 209"/>
                  <a:gd name="T55" fmla="*/ 54 h 320"/>
                  <a:gd name="T56" fmla="*/ 185 w 209"/>
                  <a:gd name="T57" fmla="*/ 74 h 320"/>
                  <a:gd name="T58" fmla="*/ 170 w 209"/>
                  <a:gd name="T59" fmla="*/ 80 h 320"/>
                  <a:gd name="T60" fmla="*/ 123 w 209"/>
                  <a:gd name="T61" fmla="*/ 67 h 320"/>
                  <a:gd name="T62" fmla="*/ 123 w 209"/>
                  <a:gd name="T63" fmla="*/ 146 h 320"/>
                  <a:gd name="T64" fmla="*/ 190 w 209"/>
                  <a:gd name="T65" fmla="*/ 179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9" h="320">
                    <a:moveTo>
                      <a:pt x="157" y="240"/>
                    </a:moveTo>
                    <a:lnTo>
                      <a:pt x="157" y="240"/>
                    </a:lnTo>
                    <a:cubicBezTo>
                      <a:pt x="185" y="212"/>
                      <a:pt x="156" y="184"/>
                      <a:pt x="123" y="179"/>
                    </a:cubicBezTo>
                    <a:lnTo>
                      <a:pt x="123" y="251"/>
                    </a:lnTo>
                    <a:lnTo>
                      <a:pt x="123" y="251"/>
                    </a:lnTo>
                    <a:cubicBezTo>
                      <a:pt x="137" y="251"/>
                      <a:pt x="149" y="246"/>
                      <a:pt x="157" y="240"/>
                    </a:cubicBezTo>
                    <a:close/>
                    <a:moveTo>
                      <a:pt x="68" y="127"/>
                    </a:moveTo>
                    <a:lnTo>
                      <a:pt x="68" y="127"/>
                    </a:lnTo>
                    <a:cubicBezTo>
                      <a:pt x="76" y="132"/>
                      <a:pt x="87" y="138"/>
                      <a:pt x="100" y="141"/>
                    </a:cubicBezTo>
                    <a:lnTo>
                      <a:pt x="100" y="67"/>
                    </a:lnTo>
                    <a:lnTo>
                      <a:pt x="100" y="67"/>
                    </a:lnTo>
                    <a:cubicBezTo>
                      <a:pt x="67" y="67"/>
                      <a:pt x="42" y="103"/>
                      <a:pt x="68" y="126"/>
                    </a:cubicBezTo>
                    <a:lnTo>
                      <a:pt x="68" y="126"/>
                    </a:lnTo>
                    <a:cubicBezTo>
                      <a:pt x="68" y="127"/>
                      <a:pt x="68" y="127"/>
                      <a:pt x="68" y="127"/>
                    </a:cubicBezTo>
                    <a:close/>
                    <a:moveTo>
                      <a:pt x="181" y="259"/>
                    </a:moveTo>
                    <a:lnTo>
                      <a:pt x="181" y="259"/>
                    </a:lnTo>
                    <a:cubicBezTo>
                      <a:pt x="169" y="270"/>
                      <a:pt x="153" y="277"/>
                      <a:pt x="131" y="280"/>
                    </a:cubicBezTo>
                    <a:lnTo>
                      <a:pt x="131" y="280"/>
                    </a:lnTo>
                    <a:cubicBezTo>
                      <a:pt x="126" y="280"/>
                      <a:pt x="123" y="286"/>
                      <a:pt x="123" y="291"/>
                    </a:cubicBezTo>
                    <a:lnTo>
                      <a:pt x="123" y="309"/>
                    </a:lnTo>
                    <a:lnTo>
                      <a:pt x="123" y="309"/>
                    </a:lnTo>
                    <a:cubicBezTo>
                      <a:pt x="123" y="315"/>
                      <a:pt x="117" y="319"/>
                      <a:pt x="111" y="319"/>
                    </a:cubicBezTo>
                    <a:lnTo>
                      <a:pt x="111" y="319"/>
                    </a:lnTo>
                    <a:cubicBezTo>
                      <a:pt x="105" y="319"/>
                      <a:pt x="100" y="315"/>
                      <a:pt x="100" y="309"/>
                    </a:cubicBezTo>
                    <a:lnTo>
                      <a:pt x="100" y="291"/>
                    </a:lnTo>
                    <a:lnTo>
                      <a:pt x="100" y="291"/>
                    </a:lnTo>
                    <a:cubicBezTo>
                      <a:pt x="100" y="286"/>
                      <a:pt x="96" y="280"/>
                      <a:pt x="91" y="280"/>
                    </a:cubicBezTo>
                    <a:lnTo>
                      <a:pt x="91" y="280"/>
                    </a:lnTo>
                    <a:cubicBezTo>
                      <a:pt x="68" y="278"/>
                      <a:pt x="44" y="270"/>
                      <a:pt x="26" y="257"/>
                    </a:cubicBezTo>
                    <a:lnTo>
                      <a:pt x="26" y="257"/>
                    </a:lnTo>
                    <a:cubicBezTo>
                      <a:pt x="22" y="254"/>
                      <a:pt x="20" y="248"/>
                      <a:pt x="22" y="244"/>
                    </a:cubicBezTo>
                    <a:lnTo>
                      <a:pt x="25" y="237"/>
                    </a:lnTo>
                    <a:lnTo>
                      <a:pt x="25" y="237"/>
                    </a:lnTo>
                    <a:cubicBezTo>
                      <a:pt x="29" y="231"/>
                      <a:pt x="36" y="229"/>
                      <a:pt x="41" y="233"/>
                    </a:cubicBezTo>
                    <a:lnTo>
                      <a:pt x="41" y="233"/>
                    </a:lnTo>
                    <a:cubicBezTo>
                      <a:pt x="54" y="242"/>
                      <a:pt x="71" y="248"/>
                      <a:pt x="87" y="251"/>
                    </a:cubicBezTo>
                    <a:lnTo>
                      <a:pt x="87" y="251"/>
                    </a:lnTo>
                    <a:cubicBezTo>
                      <a:pt x="94" y="251"/>
                      <a:pt x="100" y="246"/>
                      <a:pt x="100" y="239"/>
                    </a:cubicBezTo>
                    <a:lnTo>
                      <a:pt x="100" y="182"/>
                    </a:lnTo>
                    <a:lnTo>
                      <a:pt x="100" y="182"/>
                    </a:lnTo>
                    <a:cubicBezTo>
                      <a:pt x="100" y="177"/>
                      <a:pt x="97" y="173"/>
                      <a:pt x="91" y="172"/>
                    </a:cubicBezTo>
                    <a:lnTo>
                      <a:pt x="91" y="172"/>
                    </a:lnTo>
                    <a:cubicBezTo>
                      <a:pt x="3" y="155"/>
                      <a:pt x="0" y="54"/>
                      <a:pt x="91" y="39"/>
                    </a:cubicBezTo>
                    <a:lnTo>
                      <a:pt x="91" y="39"/>
                    </a:lnTo>
                    <a:cubicBezTo>
                      <a:pt x="96" y="38"/>
                      <a:pt x="100" y="34"/>
                      <a:pt x="100" y="29"/>
                    </a:cubicBezTo>
                    <a:lnTo>
                      <a:pt x="100" y="10"/>
                    </a:lnTo>
                    <a:lnTo>
                      <a:pt x="100" y="10"/>
                    </a:lnTo>
                    <a:cubicBezTo>
                      <a:pt x="100" y="4"/>
                      <a:pt x="105" y="0"/>
                      <a:pt x="111" y="0"/>
                    </a:cubicBezTo>
                    <a:lnTo>
                      <a:pt x="111" y="0"/>
                    </a:lnTo>
                    <a:cubicBezTo>
                      <a:pt x="117" y="0"/>
                      <a:pt x="123" y="4"/>
                      <a:pt x="123" y="10"/>
                    </a:cubicBezTo>
                    <a:lnTo>
                      <a:pt x="123" y="28"/>
                    </a:lnTo>
                    <a:lnTo>
                      <a:pt x="123" y="28"/>
                    </a:lnTo>
                    <a:cubicBezTo>
                      <a:pt x="123" y="33"/>
                      <a:pt x="127" y="38"/>
                      <a:pt x="132" y="38"/>
                    </a:cubicBezTo>
                    <a:lnTo>
                      <a:pt x="132" y="38"/>
                    </a:lnTo>
                    <a:cubicBezTo>
                      <a:pt x="150" y="40"/>
                      <a:pt x="168" y="45"/>
                      <a:pt x="183" y="54"/>
                    </a:cubicBezTo>
                    <a:lnTo>
                      <a:pt x="183" y="54"/>
                    </a:lnTo>
                    <a:cubicBezTo>
                      <a:pt x="188" y="56"/>
                      <a:pt x="190" y="62"/>
                      <a:pt x="188" y="67"/>
                    </a:cubicBezTo>
                    <a:lnTo>
                      <a:pt x="185" y="74"/>
                    </a:lnTo>
                    <a:lnTo>
                      <a:pt x="185" y="74"/>
                    </a:lnTo>
                    <a:cubicBezTo>
                      <a:pt x="182" y="80"/>
                      <a:pt x="176" y="83"/>
                      <a:pt x="170" y="80"/>
                    </a:cubicBezTo>
                    <a:lnTo>
                      <a:pt x="170" y="80"/>
                    </a:lnTo>
                    <a:cubicBezTo>
                      <a:pt x="154" y="73"/>
                      <a:pt x="139" y="67"/>
                      <a:pt x="123" y="67"/>
                    </a:cubicBezTo>
                    <a:lnTo>
                      <a:pt x="123" y="146"/>
                    </a:lnTo>
                    <a:lnTo>
                      <a:pt x="123" y="146"/>
                    </a:lnTo>
                    <a:cubicBezTo>
                      <a:pt x="151" y="154"/>
                      <a:pt x="172" y="157"/>
                      <a:pt x="190" y="179"/>
                    </a:cubicBezTo>
                    <a:lnTo>
                      <a:pt x="190" y="179"/>
                    </a:lnTo>
                    <a:cubicBezTo>
                      <a:pt x="208" y="200"/>
                      <a:pt x="204" y="240"/>
                      <a:pt x="181" y="2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9DFA436-8514-4B39-A91E-46D677B8714D}"/>
                </a:ext>
              </a:extLst>
            </p:cNvPr>
            <p:cNvGrpSpPr/>
            <p:nvPr/>
          </p:nvGrpSpPr>
          <p:grpSpPr>
            <a:xfrm>
              <a:off x="16635800" y="9140076"/>
              <a:ext cx="5470701" cy="3751787"/>
              <a:chOff x="16635800" y="9140076"/>
              <a:chExt cx="5470701" cy="3751787"/>
            </a:xfrm>
          </p:grpSpPr>
          <p:sp>
            <p:nvSpPr>
              <p:cNvPr id="224" name="Freeform 78">
                <a:extLst>
                  <a:ext uri="{FF2B5EF4-FFF2-40B4-BE49-F238E27FC236}">
                    <a16:creationId xmlns:a16="http://schemas.microsoft.com/office/drawing/2014/main" id="{56222286-2B69-4A3D-85F4-55E113E99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4155" y="10034854"/>
                <a:ext cx="623991" cy="2444939"/>
              </a:xfrm>
              <a:custGeom>
                <a:avLst/>
                <a:gdLst>
                  <a:gd name="T0" fmla="*/ 351 w 703"/>
                  <a:gd name="T1" fmla="*/ 0 h 2746"/>
                  <a:gd name="T2" fmla="*/ 0 w 703"/>
                  <a:gd name="T3" fmla="*/ 467 h 2746"/>
                  <a:gd name="T4" fmla="*/ 153 w 703"/>
                  <a:gd name="T5" fmla="*/ 467 h 2746"/>
                  <a:gd name="T6" fmla="*/ 153 w 703"/>
                  <a:gd name="T7" fmla="*/ 2745 h 2746"/>
                  <a:gd name="T8" fmla="*/ 550 w 703"/>
                  <a:gd name="T9" fmla="*/ 2745 h 2746"/>
                  <a:gd name="T10" fmla="*/ 550 w 703"/>
                  <a:gd name="T11" fmla="*/ 467 h 2746"/>
                  <a:gd name="T12" fmla="*/ 702 w 703"/>
                  <a:gd name="T13" fmla="*/ 467 h 2746"/>
                  <a:gd name="T14" fmla="*/ 351 w 703"/>
                  <a:gd name="T15" fmla="*/ 0 h 2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3" h="2746">
                    <a:moveTo>
                      <a:pt x="351" y="0"/>
                    </a:moveTo>
                    <a:lnTo>
                      <a:pt x="0" y="467"/>
                    </a:lnTo>
                    <a:lnTo>
                      <a:pt x="153" y="467"/>
                    </a:lnTo>
                    <a:lnTo>
                      <a:pt x="153" y="2745"/>
                    </a:lnTo>
                    <a:lnTo>
                      <a:pt x="550" y="2745"/>
                    </a:lnTo>
                    <a:lnTo>
                      <a:pt x="550" y="467"/>
                    </a:lnTo>
                    <a:lnTo>
                      <a:pt x="702" y="467"/>
                    </a:lnTo>
                    <a:lnTo>
                      <a:pt x="35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5" name="Freeform 79">
                <a:extLst>
                  <a:ext uri="{FF2B5EF4-FFF2-40B4-BE49-F238E27FC236}">
                    <a16:creationId xmlns:a16="http://schemas.microsoft.com/office/drawing/2014/main" id="{9CAE3E42-9438-494C-AD4B-CE150A036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0229" y="10482242"/>
                <a:ext cx="623991" cy="1993627"/>
              </a:xfrm>
              <a:custGeom>
                <a:avLst/>
                <a:gdLst>
                  <a:gd name="T0" fmla="*/ 351 w 703"/>
                  <a:gd name="T1" fmla="*/ 0 h 2240"/>
                  <a:gd name="T2" fmla="*/ 0 w 703"/>
                  <a:gd name="T3" fmla="*/ 467 h 2240"/>
                  <a:gd name="T4" fmla="*/ 152 w 703"/>
                  <a:gd name="T5" fmla="*/ 467 h 2240"/>
                  <a:gd name="T6" fmla="*/ 152 w 703"/>
                  <a:gd name="T7" fmla="*/ 2239 h 2240"/>
                  <a:gd name="T8" fmla="*/ 549 w 703"/>
                  <a:gd name="T9" fmla="*/ 2239 h 2240"/>
                  <a:gd name="T10" fmla="*/ 549 w 703"/>
                  <a:gd name="T11" fmla="*/ 467 h 2240"/>
                  <a:gd name="T12" fmla="*/ 702 w 703"/>
                  <a:gd name="T13" fmla="*/ 467 h 2240"/>
                  <a:gd name="T14" fmla="*/ 351 w 703"/>
                  <a:gd name="T15" fmla="*/ 0 h 2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3" h="2240">
                    <a:moveTo>
                      <a:pt x="351" y="0"/>
                    </a:moveTo>
                    <a:lnTo>
                      <a:pt x="0" y="467"/>
                    </a:lnTo>
                    <a:lnTo>
                      <a:pt x="152" y="467"/>
                    </a:lnTo>
                    <a:lnTo>
                      <a:pt x="152" y="2239"/>
                    </a:lnTo>
                    <a:lnTo>
                      <a:pt x="549" y="2239"/>
                    </a:lnTo>
                    <a:lnTo>
                      <a:pt x="549" y="467"/>
                    </a:lnTo>
                    <a:lnTo>
                      <a:pt x="702" y="467"/>
                    </a:lnTo>
                    <a:lnTo>
                      <a:pt x="35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6" name="Freeform 80">
                <a:extLst>
                  <a:ext uri="{FF2B5EF4-FFF2-40B4-BE49-F238E27FC236}">
                    <a16:creationId xmlns:a16="http://schemas.microsoft.com/office/drawing/2014/main" id="{745D53C4-608F-4DB4-AFAC-DC56B0919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71119" y="11424114"/>
                <a:ext cx="623991" cy="1467749"/>
              </a:xfrm>
              <a:custGeom>
                <a:avLst/>
                <a:gdLst>
                  <a:gd name="T0" fmla="*/ 350 w 702"/>
                  <a:gd name="T1" fmla="*/ 1648 h 1649"/>
                  <a:gd name="T2" fmla="*/ 701 w 702"/>
                  <a:gd name="T3" fmla="*/ 1181 h 1649"/>
                  <a:gd name="T4" fmla="*/ 549 w 702"/>
                  <a:gd name="T5" fmla="*/ 1181 h 1649"/>
                  <a:gd name="T6" fmla="*/ 549 w 702"/>
                  <a:gd name="T7" fmla="*/ 0 h 1649"/>
                  <a:gd name="T8" fmla="*/ 152 w 702"/>
                  <a:gd name="T9" fmla="*/ 0 h 1649"/>
                  <a:gd name="T10" fmla="*/ 152 w 702"/>
                  <a:gd name="T11" fmla="*/ 1181 h 1649"/>
                  <a:gd name="T12" fmla="*/ 0 w 702"/>
                  <a:gd name="T13" fmla="*/ 1181 h 1649"/>
                  <a:gd name="T14" fmla="*/ 350 w 702"/>
                  <a:gd name="T15" fmla="*/ 1648 h 1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2" h="1649">
                    <a:moveTo>
                      <a:pt x="350" y="1648"/>
                    </a:moveTo>
                    <a:lnTo>
                      <a:pt x="701" y="1181"/>
                    </a:lnTo>
                    <a:lnTo>
                      <a:pt x="549" y="1181"/>
                    </a:lnTo>
                    <a:lnTo>
                      <a:pt x="549" y="0"/>
                    </a:lnTo>
                    <a:lnTo>
                      <a:pt x="152" y="0"/>
                    </a:lnTo>
                    <a:lnTo>
                      <a:pt x="152" y="1181"/>
                    </a:lnTo>
                    <a:lnTo>
                      <a:pt x="0" y="1181"/>
                    </a:lnTo>
                    <a:lnTo>
                      <a:pt x="350" y="164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7" name="Freeform 81">
                <a:extLst>
                  <a:ext uri="{FF2B5EF4-FFF2-40B4-BE49-F238E27FC236}">
                    <a16:creationId xmlns:a16="http://schemas.microsoft.com/office/drawing/2014/main" id="{37CE726D-8A9A-4F99-A249-79E0C83A8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7192" y="11212193"/>
                <a:ext cx="623991" cy="1679670"/>
              </a:xfrm>
              <a:custGeom>
                <a:avLst/>
                <a:gdLst>
                  <a:gd name="T0" fmla="*/ 351 w 703"/>
                  <a:gd name="T1" fmla="*/ 1885 h 1886"/>
                  <a:gd name="T2" fmla="*/ 702 w 703"/>
                  <a:gd name="T3" fmla="*/ 1418 h 1886"/>
                  <a:gd name="T4" fmla="*/ 550 w 703"/>
                  <a:gd name="T5" fmla="*/ 1418 h 1886"/>
                  <a:gd name="T6" fmla="*/ 550 w 703"/>
                  <a:gd name="T7" fmla="*/ 0 h 1886"/>
                  <a:gd name="T8" fmla="*/ 153 w 703"/>
                  <a:gd name="T9" fmla="*/ 0 h 1886"/>
                  <a:gd name="T10" fmla="*/ 153 w 703"/>
                  <a:gd name="T11" fmla="*/ 1418 h 1886"/>
                  <a:gd name="T12" fmla="*/ 0 w 703"/>
                  <a:gd name="T13" fmla="*/ 1418 h 1886"/>
                  <a:gd name="T14" fmla="*/ 351 w 703"/>
                  <a:gd name="T15" fmla="*/ 1885 h 1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3" h="1886">
                    <a:moveTo>
                      <a:pt x="351" y="1885"/>
                    </a:moveTo>
                    <a:lnTo>
                      <a:pt x="702" y="1418"/>
                    </a:lnTo>
                    <a:lnTo>
                      <a:pt x="550" y="1418"/>
                    </a:lnTo>
                    <a:lnTo>
                      <a:pt x="550" y="0"/>
                    </a:lnTo>
                    <a:lnTo>
                      <a:pt x="153" y="0"/>
                    </a:lnTo>
                    <a:lnTo>
                      <a:pt x="153" y="1418"/>
                    </a:lnTo>
                    <a:lnTo>
                      <a:pt x="0" y="1418"/>
                    </a:lnTo>
                    <a:lnTo>
                      <a:pt x="351" y="188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8" name="Freeform 82">
                <a:extLst>
                  <a:ext uri="{FF2B5EF4-FFF2-40B4-BE49-F238E27FC236}">
                    <a16:creationId xmlns:a16="http://schemas.microsoft.com/office/drawing/2014/main" id="{07A53777-851C-4F5D-B04F-AD9EF2CA2A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3266" y="11738071"/>
                <a:ext cx="623991" cy="1016435"/>
              </a:xfrm>
              <a:custGeom>
                <a:avLst/>
                <a:gdLst>
                  <a:gd name="T0" fmla="*/ 351 w 702"/>
                  <a:gd name="T1" fmla="*/ 1140 h 1141"/>
                  <a:gd name="T2" fmla="*/ 701 w 702"/>
                  <a:gd name="T3" fmla="*/ 673 h 1141"/>
                  <a:gd name="T4" fmla="*/ 549 w 702"/>
                  <a:gd name="T5" fmla="*/ 673 h 1141"/>
                  <a:gd name="T6" fmla="*/ 549 w 702"/>
                  <a:gd name="T7" fmla="*/ 0 h 1141"/>
                  <a:gd name="T8" fmla="*/ 152 w 702"/>
                  <a:gd name="T9" fmla="*/ 0 h 1141"/>
                  <a:gd name="T10" fmla="*/ 152 w 702"/>
                  <a:gd name="T11" fmla="*/ 673 h 1141"/>
                  <a:gd name="T12" fmla="*/ 0 w 702"/>
                  <a:gd name="T13" fmla="*/ 673 h 1141"/>
                  <a:gd name="T14" fmla="*/ 351 w 702"/>
                  <a:gd name="T15" fmla="*/ 1140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2" h="1141">
                    <a:moveTo>
                      <a:pt x="351" y="1140"/>
                    </a:moveTo>
                    <a:lnTo>
                      <a:pt x="701" y="673"/>
                    </a:lnTo>
                    <a:lnTo>
                      <a:pt x="549" y="673"/>
                    </a:lnTo>
                    <a:lnTo>
                      <a:pt x="549" y="0"/>
                    </a:lnTo>
                    <a:lnTo>
                      <a:pt x="152" y="0"/>
                    </a:lnTo>
                    <a:lnTo>
                      <a:pt x="152" y="673"/>
                    </a:lnTo>
                    <a:lnTo>
                      <a:pt x="0" y="673"/>
                    </a:lnTo>
                    <a:lnTo>
                      <a:pt x="351" y="114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9" name="Freeform 83">
                <a:extLst>
                  <a:ext uri="{FF2B5EF4-FFF2-40B4-BE49-F238E27FC236}">
                    <a16:creationId xmlns:a16="http://schemas.microsoft.com/office/drawing/2014/main" id="{59347BF5-1889-4A6C-863C-F1B411676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5800" y="10564655"/>
                <a:ext cx="698554" cy="698554"/>
              </a:xfrm>
              <a:custGeom>
                <a:avLst/>
                <a:gdLst>
                  <a:gd name="T0" fmla="*/ 784 w 785"/>
                  <a:gd name="T1" fmla="*/ 391 h 784"/>
                  <a:gd name="T2" fmla="*/ 784 w 785"/>
                  <a:gd name="T3" fmla="*/ 391 h 784"/>
                  <a:gd name="T4" fmla="*/ 391 w 785"/>
                  <a:gd name="T5" fmla="*/ 783 h 784"/>
                  <a:gd name="T6" fmla="*/ 391 w 785"/>
                  <a:gd name="T7" fmla="*/ 783 h 784"/>
                  <a:gd name="T8" fmla="*/ 0 w 785"/>
                  <a:gd name="T9" fmla="*/ 391 h 784"/>
                  <a:gd name="T10" fmla="*/ 0 w 785"/>
                  <a:gd name="T11" fmla="*/ 391 h 784"/>
                  <a:gd name="T12" fmla="*/ 391 w 785"/>
                  <a:gd name="T13" fmla="*/ 0 h 784"/>
                  <a:gd name="T14" fmla="*/ 391 w 785"/>
                  <a:gd name="T15" fmla="*/ 0 h 784"/>
                  <a:gd name="T16" fmla="*/ 784 w 785"/>
                  <a:gd name="T17" fmla="*/ 3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4">
                    <a:moveTo>
                      <a:pt x="784" y="391"/>
                    </a:moveTo>
                    <a:lnTo>
                      <a:pt x="784" y="391"/>
                    </a:lnTo>
                    <a:cubicBezTo>
                      <a:pt x="784" y="608"/>
                      <a:pt x="608" y="783"/>
                      <a:pt x="391" y="783"/>
                    </a:cubicBezTo>
                    <a:lnTo>
                      <a:pt x="391" y="783"/>
                    </a:lnTo>
                    <a:cubicBezTo>
                      <a:pt x="176" y="783"/>
                      <a:pt x="0" y="608"/>
                      <a:pt x="0" y="391"/>
                    </a:cubicBezTo>
                    <a:lnTo>
                      <a:pt x="0" y="391"/>
                    </a:lnTo>
                    <a:cubicBezTo>
                      <a:pt x="0" y="174"/>
                      <a:pt x="176" y="0"/>
                      <a:pt x="391" y="0"/>
                    </a:cubicBezTo>
                    <a:lnTo>
                      <a:pt x="391" y="0"/>
                    </a:lnTo>
                    <a:cubicBezTo>
                      <a:pt x="608" y="0"/>
                      <a:pt x="784" y="174"/>
                      <a:pt x="784" y="39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0" name="Freeform 84">
                <a:extLst>
                  <a:ext uri="{FF2B5EF4-FFF2-40B4-BE49-F238E27FC236}">
                    <a16:creationId xmlns:a16="http://schemas.microsoft.com/office/drawing/2014/main" id="{FC0EF360-E602-4739-B037-518084AE9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5800" y="10564655"/>
                <a:ext cx="698554" cy="698554"/>
              </a:xfrm>
              <a:custGeom>
                <a:avLst/>
                <a:gdLst>
                  <a:gd name="T0" fmla="*/ 784 w 785"/>
                  <a:gd name="T1" fmla="*/ 391 h 784"/>
                  <a:gd name="T2" fmla="*/ 784 w 785"/>
                  <a:gd name="T3" fmla="*/ 391 h 784"/>
                  <a:gd name="T4" fmla="*/ 391 w 785"/>
                  <a:gd name="T5" fmla="*/ 783 h 784"/>
                  <a:gd name="T6" fmla="*/ 391 w 785"/>
                  <a:gd name="T7" fmla="*/ 783 h 784"/>
                  <a:gd name="T8" fmla="*/ 0 w 785"/>
                  <a:gd name="T9" fmla="*/ 391 h 784"/>
                  <a:gd name="T10" fmla="*/ 0 w 785"/>
                  <a:gd name="T11" fmla="*/ 391 h 784"/>
                  <a:gd name="T12" fmla="*/ 391 w 785"/>
                  <a:gd name="T13" fmla="*/ 0 h 784"/>
                  <a:gd name="T14" fmla="*/ 391 w 785"/>
                  <a:gd name="T15" fmla="*/ 0 h 784"/>
                  <a:gd name="T16" fmla="*/ 784 w 785"/>
                  <a:gd name="T17" fmla="*/ 391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4">
                    <a:moveTo>
                      <a:pt x="784" y="391"/>
                    </a:moveTo>
                    <a:lnTo>
                      <a:pt x="784" y="391"/>
                    </a:lnTo>
                    <a:cubicBezTo>
                      <a:pt x="784" y="608"/>
                      <a:pt x="608" y="783"/>
                      <a:pt x="391" y="783"/>
                    </a:cubicBezTo>
                    <a:lnTo>
                      <a:pt x="391" y="783"/>
                    </a:lnTo>
                    <a:cubicBezTo>
                      <a:pt x="176" y="783"/>
                      <a:pt x="0" y="608"/>
                      <a:pt x="0" y="391"/>
                    </a:cubicBezTo>
                    <a:lnTo>
                      <a:pt x="0" y="391"/>
                    </a:lnTo>
                    <a:cubicBezTo>
                      <a:pt x="0" y="174"/>
                      <a:pt x="176" y="0"/>
                      <a:pt x="391" y="0"/>
                    </a:cubicBezTo>
                    <a:lnTo>
                      <a:pt x="391" y="0"/>
                    </a:lnTo>
                    <a:cubicBezTo>
                      <a:pt x="608" y="0"/>
                      <a:pt x="784" y="174"/>
                      <a:pt x="784" y="391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1" name="Freeform 85">
                <a:extLst>
                  <a:ext uri="{FF2B5EF4-FFF2-40B4-BE49-F238E27FC236}">
                    <a16:creationId xmlns:a16="http://schemas.microsoft.com/office/drawing/2014/main" id="{15886D81-F3CB-4179-AF6E-B3535CED5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0742" y="10619597"/>
                <a:ext cx="588669" cy="588669"/>
              </a:xfrm>
              <a:custGeom>
                <a:avLst/>
                <a:gdLst>
                  <a:gd name="T0" fmla="*/ 662 w 663"/>
                  <a:gd name="T1" fmla="*/ 331 h 663"/>
                  <a:gd name="T2" fmla="*/ 662 w 663"/>
                  <a:gd name="T3" fmla="*/ 331 h 663"/>
                  <a:gd name="T4" fmla="*/ 330 w 663"/>
                  <a:gd name="T5" fmla="*/ 662 h 663"/>
                  <a:gd name="T6" fmla="*/ 330 w 663"/>
                  <a:gd name="T7" fmla="*/ 662 h 663"/>
                  <a:gd name="T8" fmla="*/ 0 w 663"/>
                  <a:gd name="T9" fmla="*/ 331 h 663"/>
                  <a:gd name="T10" fmla="*/ 0 w 663"/>
                  <a:gd name="T11" fmla="*/ 331 h 663"/>
                  <a:gd name="T12" fmla="*/ 330 w 663"/>
                  <a:gd name="T13" fmla="*/ 0 h 663"/>
                  <a:gd name="T14" fmla="*/ 330 w 663"/>
                  <a:gd name="T15" fmla="*/ 0 h 663"/>
                  <a:gd name="T16" fmla="*/ 662 w 663"/>
                  <a:gd name="T17" fmla="*/ 331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663">
                    <a:moveTo>
                      <a:pt x="662" y="331"/>
                    </a:moveTo>
                    <a:lnTo>
                      <a:pt x="662" y="331"/>
                    </a:lnTo>
                    <a:cubicBezTo>
                      <a:pt x="662" y="514"/>
                      <a:pt x="514" y="662"/>
                      <a:pt x="330" y="662"/>
                    </a:cubicBezTo>
                    <a:lnTo>
                      <a:pt x="330" y="662"/>
                    </a:lnTo>
                    <a:cubicBezTo>
                      <a:pt x="148" y="662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8" y="0"/>
                      <a:pt x="330" y="0"/>
                    </a:cubicBezTo>
                    <a:lnTo>
                      <a:pt x="330" y="0"/>
                    </a:lnTo>
                    <a:cubicBezTo>
                      <a:pt x="514" y="0"/>
                      <a:pt x="662" y="148"/>
                      <a:pt x="662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2" name="Freeform 86">
                <a:extLst>
                  <a:ext uri="{FF2B5EF4-FFF2-40B4-BE49-F238E27FC236}">
                    <a16:creationId xmlns:a16="http://schemas.microsoft.com/office/drawing/2014/main" id="{2A0D4623-93B2-4AEC-A008-AA0F12AD7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32023" y="10768727"/>
                <a:ext cx="282561" cy="294336"/>
              </a:xfrm>
              <a:custGeom>
                <a:avLst/>
                <a:gdLst>
                  <a:gd name="T0" fmla="*/ 261 w 317"/>
                  <a:gd name="T1" fmla="*/ 254 h 329"/>
                  <a:gd name="T2" fmla="*/ 261 w 317"/>
                  <a:gd name="T3" fmla="*/ 254 h 329"/>
                  <a:gd name="T4" fmla="*/ 201 w 317"/>
                  <a:gd name="T5" fmla="*/ 201 h 329"/>
                  <a:gd name="T6" fmla="*/ 193 w 317"/>
                  <a:gd name="T7" fmla="*/ 168 h 329"/>
                  <a:gd name="T8" fmla="*/ 193 w 317"/>
                  <a:gd name="T9" fmla="*/ 168 h 329"/>
                  <a:gd name="T10" fmla="*/ 199 w 317"/>
                  <a:gd name="T11" fmla="*/ 145 h 329"/>
                  <a:gd name="T12" fmla="*/ 222 w 317"/>
                  <a:gd name="T13" fmla="*/ 119 h 329"/>
                  <a:gd name="T14" fmla="*/ 222 w 317"/>
                  <a:gd name="T15" fmla="*/ 119 h 329"/>
                  <a:gd name="T16" fmla="*/ 299 w 317"/>
                  <a:gd name="T17" fmla="*/ 102 h 329"/>
                  <a:gd name="T18" fmla="*/ 299 w 317"/>
                  <a:gd name="T19" fmla="*/ 102 h 329"/>
                  <a:gd name="T20" fmla="*/ 293 w 317"/>
                  <a:gd name="T21" fmla="*/ 25 h 329"/>
                  <a:gd name="T22" fmla="*/ 293 w 317"/>
                  <a:gd name="T23" fmla="*/ 25 h 329"/>
                  <a:gd name="T24" fmla="*/ 205 w 317"/>
                  <a:gd name="T25" fmla="*/ 28 h 329"/>
                  <a:gd name="T26" fmla="*/ 205 w 317"/>
                  <a:gd name="T27" fmla="*/ 28 h 329"/>
                  <a:gd name="T28" fmla="*/ 202 w 317"/>
                  <a:gd name="T29" fmla="*/ 102 h 329"/>
                  <a:gd name="T30" fmla="*/ 180 w 317"/>
                  <a:gd name="T31" fmla="*/ 129 h 329"/>
                  <a:gd name="T32" fmla="*/ 180 w 317"/>
                  <a:gd name="T33" fmla="*/ 129 h 329"/>
                  <a:gd name="T34" fmla="*/ 158 w 317"/>
                  <a:gd name="T35" fmla="*/ 137 h 329"/>
                  <a:gd name="T36" fmla="*/ 124 w 317"/>
                  <a:gd name="T37" fmla="*/ 134 h 329"/>
                  <a:gd name="T38" fmla="*/ 124 w 317"/>
                  <a:gd name="T39" fmla="*/ 134 h 329"/>
                  <a:gd name="T40" fmla="*/ 64 w 317"/>
                  <a:gd name="T41" fmla="*/ 82 h 329"/>
                  <a:gd name="T42" fmla="*/ 64 w 317"/>
                  <a:gd name="T43" fmla="*/ 82 h 329"/>
                  <a:gd name="T44" fmla="*/ 7 w 317"/>
                  <a:gd name="T45" fmla="*/ 132 h 329"/>
                  <a:gd name="T46" fmla="*/ 7 w 317"/>
                  <a:gd name="T47" fmla="*/ 132 h 329"/>
                  <a:gd name="T48" fmla="*/ 60 w 317"/>
                  <a:gd name="T49" fmla="*/ 201 h 329"/>
                  <a:gd name="T50" fmla="*/ 60 w 317"/>
                  <a:gd name="T51" fmla="*/ 201 h 329"/>
                  <a:gd name="T52" fmla="*/ 122 w 317"/>
                  <a:gd name="T53" fmla="*/ 160 h 329"/>
                  <a:gd name="T54" fmla="*/ 148 w 317"/>
                  <a:gd name="T55" fmla="*/ 162 h 329"/>
                  <a:gd name="T56" fmla="*/ 148 w 317"/>
                  <a:gd name="T57" fmla="*/ 162 h 329"/>
                  <a:gd name="T58" fmla="*/ 170 w 317"/>
                  <a:gd name="T59" fmla="*/ 181 h 329"/>
                  <a:gd name="T60" fmla="*/ 176 w 317"/>
                  <a:gd name="T61" fmla="*/ 207 h 329"/>
                  <a:gd name="T62" fmla="*/ 176 w 317"/>
                  <a:gd name="T63" fmla="*/ 207 h 329"/>
                  <a:gd name="T64" fmla="*/ 144 w 317"/>
                  <a:gd name="T65" fmla="*/ 274 h 329"/>
                  <a:gd name="T66" fmla="*/ 144 w 317"/>
                  <a:gd name="T67" fmla="*/ 274 h 329"/>
                  <a:gd name="T68" fmla="*/ 219 w 317"/>
                  <a:gd name="T69" fmla="*/ 318 h 329"/>
                  <a:gd name="T70" fmla="*/ 219 w 317"/>
                  <a:gd name="T71" fmla="*/ 318 h 329"/>
                  <a:gd name="T72" fmla="*/ 261 w 317"/>
                  <a:gd name="T73" fmla="*/ 25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7" h="329">
                    <a:moveTo>
                      <a:pt x="261" y="254"/>
                    </a:moveTo>
                    <a:lnTo>
                      <a:pt x="261" y="254"/>
                    </a:lnTo>
                    <a:cubicBezTo>
                      <a:pt x="257" y="223"/>
                      <a:pt x="231" y="201"/>
                      <a:pt x="201" y="201"/>
                    </a:cubicBezTo>
                    <a:lnTo>
                      <a:pt x="193" y="168"/>
                    </a:lnTo>
                    <a:lnTo>
                      <a:pt x="193" y="168"/>
                    </a:lnTo>
                    <a:cubicBezTo>
                      <a:pt x="191" y="160"/>
                      <a:pt x="194" y="151"/>
                      <a:pt x="199" y="145"/>
                    </a:cubicBezTo>
                    <a:lnTo>
                      <a:pt x="222" y="119"/>
                    </a:lnTo>
                    <a:lnTo>
                      <a:pt x="222" y="119"/>
                    </a:lnTo>
                    <a:cubicBezTo>
                      <a:pt x="247" y="134"/>
                      <a:pt x="282" y="127"/>
                      <a:pt x="299" y="102"/>
                    </a:cubicBezTo>
                    <a:lnTo>
                      <a:pt x="299" y="102"/>
                    </a:lnTo>
                    <a:cubicBezTo>
                      <a:pt x="316" y="77"/>
                      <a:pt x="312" y="45"/>
                      <a:pt x="293" y="25"/>
                    </a:cubicBezTo>
                    <a:lnTo>
                      <a:pt x="293" y="25"/>
                    </a:lnTo>
                    <a:cubicBezTo>
                      <a:pt x="268" y="0"/>
                      <a:pt x="227" y="2"/>
                      <a:pt x="205" y="28"/>
                    </a:cubicBezTo>
                    <a:lnTo>
                      <a:pt x="205" y="28"/>
                    </a:lnTo>
                    <a:cubicBezTo>
                      <a:pt x="187" y="49"/>
                      <a:pt x="186" y="81"/>
                      <a:pt x="202" y="102"/>
                    </a:cubicBezTo>
                    <a:lnTo>
                      <a:pt x="180" y="129"/>
                    </a:lnTo>
                    <a:lnTo>
                      <a:pt x="180" y="129"/>
                    </a:lnTo>
                    <a:cubicBezTo>
                      <a:pt x="174" y="135"/>
                      <a:pt x="166" y="138"/>
                      <a:pt x="158" y="137"/>
                    </a:cubicBezTo>
                    <a:lnTo>
                      <a:pt x="124" y="134"/>
                    </a:lnTo>
                    <a:lnTo>
                      <a:pt x="124" y="134"/>
                    </a:lnTo>
                    <a:cubicBezTo>
                      <a:pt x="121" y="105"/>
                      <a:pt x="96" y="81"/>
                      <a:pt x="64" y="82"/>
                    </a:cubicBezTo>
                    <a:lnTo>
                      <a:pt x="64" y="82"/>
                    </a:lnTo>
                    <a:cubicBezTo>
                      <a:pt x="35" y="82"/>
                      <a:pt x="11" y="104"/>
                      <a:pt x="7" y="132"/>
                    </a:cubicBezTo>
                    <a:lnTo>
                      <a:pt x="7" y="132"/>
                    </a:lnTo>
                    <a:cubicBezTo>
                      <a:pt x="0" y="167"/>
                      <a:pt x="26" y="197"/>
                      <a:pt x="60" y="201"/>
                    </a:cubicBezTo>
                    <a:lnTo>
                      <a:pt x="60" y="201"/>
                    </a:lnTo>
                    <a:cubicBezTo>
                      <a:pt x="88" y="204"/>
                      <a:pt x="114" y="185"/>
                      <a:pt x="122" y="160"/>
                    </a:cubicBezTo>
                    <a:lnTo>
                      <a:pt x="148" y="162"/>
                    </a:lnTo>
                    <a:lnTo>
                      <a:pt x="148" y="162"/>
                    </a:lnTo>
                    <a:cubicBezTo>
                      <a:pt x="159" y="163"/>
                      <a:pt x="168" y="171"/>
                      <a:pt x="170" y="181"/>
                    </a:cubicBezTo>
                    <a:lnTo>
                      <a:pt x="176" y="207"/>
                    </a:lnTo>
                    <a:lnTo>
                      <a:pt x="176" y="207"/>
                    </a:lnTo>
                    <a:cubicBezTo>
                      <a:pt x="151" y="219"/>
                      <a:pt x="137" y="246"/>
                      <a:pt x="144" y="274"/>
                    </a:cubicBezTo>
                    <a:lnTo>
                      <a:pt x="144" y="274"/>
                    </a:lnTo>
                    <a:cubicBezTo>
                      <a:pt x="151" y="308"/>
                      <a:pt x="186" y="328"/>
                      <a:pt x="219" y="318"/>
                    </a:cubicBezTo>
                    <a:lnTo>
                      <a:pt x="219" y="318"/>
                    </a:lnTo>
                    <a:cubicBezTo>
                      <a:pt x="246" y="309"/>
                      <a:pt x="264" y="283"/>
                      <a:pt x="261" y="25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3" name="Freeform 87">
                <a:extLst>
                  <a:ext uri="{FF2B5EF4-FFF2-40B4-BE49-F238E27FC236}">
                    <a16:creationId xmlns:a16="http://schemas.microsoft.com/office/drawing/2014/main" id="{1E628CCB-337E-4BE0-B51F-D355B22DE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8836" y="9140076"/>
                <a:ext cx="698554" cy="698554"/>
              </a:xfrm>
              <a:custGeom>
                <a:avLst/>
                <a:gdLst>
                  <a:gd name="T0" fmla="*/ 783 w 784"/>
                  <a:gd name="T1" fmla="*/ 392 h 785"/>
                  <a:gd name="T2" fmla="*/ 783 w 784"/>
                  <a:gd name="T3" fmla="*/ 392 h 785"/>
                  <a:gd name="T4" fmla="*/ 391 w 784"/>
                  <a:gd name="T5" fmla="*/ 784 h 785"/>
                  <a:gd name="T6" fmla="*/ 391 w 784"/>
                  <a:gd name="T7" fmla="*/ 784 h 785"/>
                  <a:gd name="T8" fmla="*/ 0 w 784"/>
                  <a:gd name="T9" fmla="*/ 392 h 785"/>
                  <a:gd name="T10" fmla="*/ 0 w 784"/>
                  <a:gd name="T11" fmla="*/ 392 h 785"/>
                  <a:gd name="T12" fmla="*/ 391 w 784"/>
                  <a:gd name="T13" fmla="*/ 0 h 785"/>
                  <a:gd name="T14" fmla="*/ 391 w 784"/>
                  <a:gd name="T15" fmla="*/ 0 h 785"/>
                  <a:gd name="T16" fmla="*/ 783 w 784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5">
                    <a:moveTo>
                      <a:pt x="783" y="392"/>
                    </a:moveTo>
                    <a:lnTo>
                      <a:pt x="783" y="392"/>
                    </a:lnTo>
                    <a:cubicBezTo>
                      <a:pt x="783" y="609"/>
                      <a:pt x="608" y="784"/>
                      <a:pt x="391" y="784"/>
                    </a:cubicBezTo>
                    <a:lnTo>
                      <a:pt x="391" y="784"/>
                    </a:lnTo>
                    <a:cubicBezTo>
                      <a:pt x="174" y="784"/>
                      <a:pt x="0" y="609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4" y="0"/>
                      <a:pt x="391" y="0"/>
                    </a:cubicBezTo>
                    <a:lnTo>
                      <a:pt x="391" y="0"/>
                    </a:lnTo>
                    <a:cubicBezTo>
                      <a:pt x="608" y="0"/>
                      <a:pt x="783" y="176"/>
                      <a:pt x="783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4" name="Freeform 88">
                <a:extLst>
                  <a:ext uri="{FF2B5EF4-FFF2-40B4-BE49-F238E27FC236}">
                    <a16:creationId xmlns:a16="http://schemas.microsoft.com/office/drawing/2014/main" id="{FBA782FA-3573-4372-9E92-96E089587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8836" y="9140076"/>
                <a:ext cx="698554" cy="698554"/>
              </a:xfrm>
              <a:custGeom>
                <a:avLst/>
                <a:gdLst>
                  <a:gd name="T0" fmla="*/ 783 w 784"/>
                  <a:gd name="T1" fmla="*/ 392 h 785"/>
                  <a:gd name="T2" fmla="*/ 783 w 784"/>
                  <a:gd name="T3" fmla="*/ 392 h 785"/>
                  <a:gd name="T4" fmla="*/ 391 w 784"/>
                  <a:gd name="T5" fmla="*/ 784 h 785"/>
                  <a:gd name="T6" fmla="*/ 391 w 784"/>
                  <a:gd name="T7" fmla="*/ 784 h 785"/>
                  <a:gd name="T8" fmla="*/ 0 w 784"/>
                  <a:gd name="T9" fmla="*/ 392 h 785"/>
                  <a:gd name="T10" fmla="*/ 0 w 784"/>
                  <a:gd name="T11" fmla="*/ 392 h 785"/>
                  <a:gd name="T12" fmla="*/ 391 w 784"/>
                  <a:gd name="T13" fmla="*/ 0 h 785"/>
                  <a:gd name="T14" fmla="*/ 391 w 784"/>
                  <a:gd name="T15" fmla="*/ 0 h 785"/>
                  <a:gd name="T16" fmla="*/ 783 w 784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5">
                    <a:moveTo>
                      <a:pt x="783" y="392"/>
                    </a:moveTo>
                    <a:lnTo>
                      <a:pt x="783" y="392"/>
                    </a:lnTo>
                    <a:cubicBezTo>
                      <a:pt x="783" y="609"/>
                      <a:pt x="608" y="784"/>
                      <a:pt x="391" y="784"/>
                    </a:cubicBezTo>
                    <a:lnTo>
                      <a:pt x="391" y="784"/>
                    </a:lnTo>
                    <a:cubicBezTo>
                      <a:pt x="174" y="784"/>
                      <a:pt x="0" y="609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4" y="0"/>
                      <a:pt x="391" y="0"/>
                    </a:cubicBezTo>
                    <a:lnTo>
                      <a:pt x="391" y="0"/>
                    </a:lnTo>
                    <a:cubicBezTo>
                      <a:pt x="608" y="0"/>
                      <a:pt x="783" y="176"/>
                      <a:pt x="783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5" name="Freeform 89">
                <a:extLst>
                  <a:ext uri="{FF2B5EF4-FFF2-40B4-BE49-F238E27FC236}">
                    <a16:creationId xmlns:a16="http://schemas.microsoft.com/office/drawing/2014/main" id="{C9C513D9-32DC-4911-A95A-32856EC6B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3779" y="9195018"/>
                <a:ext cx="588669" cy="588669"/>
              </a:xfrm>
              <a:custGeom>
                <a:avLst/>
                <a:gdLst>
                  <a:gd name="T0" fmla="*/ 662 w 663"/>
                  <a:gd name="T1" fmla="*/ 331 h 663"/>
                  <a:gd name="T2" fmla="*/ 662 w 663"/>
                  <a:gd name="T3" fmla="*/ 331 h 663"/>
                  <a:gd name="T4" fmla="*/ 330 w 663"/>
                  <a:gd name="T5" fmla="*/ 662 h 663"/>
                  <a:gd name="T6" fmla="*/ 330 w 663"/>
                  <a:gd name="T7" fmla="*/ 662 h 663"/>
                  <a:gd name="T8" fmla="*/ 0 w 663"/>
                  <a:gd name="T9" fmla="*/ 331 h 663"/>
                  <a:gd name="T10" fmla="*/ 0 w 663"/>
                  <a:gd name="T11" fmla="*/ 331 h 663"/>
                  <a:gd name="T12" fmla="*/ 330 w 663"/>
                  <a:gd name="T13" fmla="*/ 0 h 663"/>
                  <a:gd name="T14" fmla="*/ 330 w 663"/>
                  <a:gd name="T15" fmla="*/ 0 h 663"/>
                  <a:gd name="T16" fmla="*/ 662 w 663"/>
                  <a:gd name="T17" fmla="*/ 331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663">
                    <a:moveTo>
                      <a:pt x="662" y="331"/>
                    </a:moveTo>
                    <a:lnTo>
                      <a:pt x="662" y="331"/>
                    </a:lnTo>
                    <a:cubicBezTo>
                      <a:pt x="662" y="514"/>
                      <a:pt x="514" y="662"/>
                      <a:pt x="330" y="662"/>
                    </a:cubicBezTo>
                    <a:lnTo>
                      <a:pt x="330" y="662"/>
                    </a:lnTo>
                    <a:cubicBezTo>
                      <a:pt x="148" y="662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8" y="0"/>
                      <a:pt x="330" y="0"/>
                    </a:cubicBezTo>
                    <a:lnTo>
                      <a:pt x="330" y="0"/>
                    </a:lnTo>
                    <a:cubicBezTo>
                      <a:pt x="514" y="0"/>
                      <a:pt x="662" y="148"/>
                      <a:pt x="662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6" name="Freeform 90">
                <a:extLst>
                  <a:ext uri="{FF2B5EF4-FFF2-40B4-BE49-F238E27FC236}">
                    <a16:creationId xmlns:a16="http://schemas.microsoft.com/office/drawing/2014/main" id="{27E1799F-C52B-49B3-B602-DC27FF65A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6076" y="9328450"/>
                <a:ext cx="247242" cy="313957"/>
              </a:xfrm>
              <a:custGeom>
                <a:avLst/>
                <a:gdLst>
                  <a:gd name="T0" fmla="*/ 271 w 279"/>
                  <a:gd name="T1" fmla="*/ 233 h 352"/>
                  <a:gd name="T2" fmla="*/ 105 w 279"/>
                  <a:gd name="T3" fmla="*/ 265 h 352"/>
                  <a:gd name="T4" fmla="*/ 105 w 279"/>
                  <a:gd name="T5" fmla="*/ 165 h 352"/>
                  <a:gd name="T6" fmla="*/ 131 w 279"/>
                  <a:gd name="T7" fmla="*/ 160 h 352"/>
                  <a:gd name="T8" fmla="*/ 131 w 279"/>
                  <a:gd name="T9" fmla="*/ 160 h 352"/>
                  <a:gd name="T10" fmla="*/ 133 w 279"/>
                  <a:gd name="T11" fmla="*/ 158 h 352"/>
                  <a:gd name="T12" fmla="*/ 138 w 279"/>
                  <a:gd name="T13" fmla="*/ 121 h 352"/>
                  <a:gd name="T14" fmla="*/ 138 w 279"/>
                  <a:gd name="T15" fmla="*/ 121 h 352"/>
                  <a:gd name="T16" fmla="*/ 135 w 279"/>
                  <a:gd name="T17" fmla="*/ 119 h 352"/>
                  <a:gd name="T18" fmla="*/ 105 w 279"/>
                  <a:gd name="T19" fmla="*/ 125 h 352"/>
                  <a:gd name="T20" fmla="*/ 105 w 279"/>
                  <a:gd name="T21" fmla="*/ 4 h 352"/>
                  <a:gd name="T22" fmla="*/ 105 w 279"/>
                  <a:gd name="T23" fmla="*/ 4 h 352"/>
                  <a:gd name="T24" fmla="*/ 99 w 279"/>
                  <a:gd name="T25" fmla="*/ 1 h 352"/>
                  <a:gd name="T26" fmla="*/ 36 w 279"/>
                  <a:gd name="T27" fmla="*/ 18 h 352"/>
                  <a:gd name="T28" fmla="*/ 36 w 279"/>
                  <a:gd name="T29" fmla="*/ 18 h 352"/>
                  <a:gd name="T30" fmla="*/ 32 w 279"/>
                  <a:gd name="T31" fmla="*/ 22 h 352"/>
                  <a:gd name="T32" fmla="*/ 32 w 279"/>
                  <a:gd name="T33" fmla="*/ 140 h 352"/>
                  <a:gd name="T34" fmla="*/ 11 w 279"/>
                  <a:gd name="T35" fmla="*/ 143 h 352"/>
                  <a:gd name="T36" fmla="*/ 11 w 279"/>
                  <a:gd name="T37" fmla="*/ 143 h 352"/>
                  <a:gd name="T38" fmla="*/ 7 w 279"/>
                  <a:gd name="T39" fmla="*/ 147 h 352"/>
                  <a:gd name="T40" fmla="*/ 0 w 279"/>
                  <a:gd name="T41" fmla="*/ 180 h 352"/>
                  <a:gd name="T42" fmla="*/ 0 w 279"/>
                  <a:gd name="T43" fmla="*/ 180 h 352"/>
                  <a:gd name="T44" fmla="*/ 6 w 279"/>
                  <a:gd name="T45" fmla="*/ 185 h 352"/>
                  <a:gd name="T46" fmla="*/ 32 w 279"/>
                  <a:gd name="T47" fmla="*/ 180 h 352"/>
                  <a:gd name="T48" fmla="*/ 32 w 279"/>
                  <a:gd name="T49" fmla="*/ 280 h 352"/>
                  <a:gd name="T50" fmla="*/ 32 w 279"/>
                  <a:gd name="T51" fmla="*/ 341 h 352"/>
                  <a:gd name="T52" fmla="*/ 32 w 279"/>
                  <a:gd name="T53" fmla="*/ 341 h 352"/>
                  <a:gd name="T54" fmla="*/ 43 w 279"/>
                  <a:gd name="T55" fmla="*/ 350 h 352"/>
                  <a:gd name="T56" fmla="*/ 105 w 279"/>
                  <a:gd name="T57" fmla="*/ 338 h 352"/>
                  <a:gd name="T58" fmla="*/ 105 w 279"/>
                  <a:gd name="T59" fmla="*/ 337 h 352"/>
                  <a:gd name="T60" fmla="*/ 265 w 279"/>
                  <a:gd name="T61" fmla="*/ 306 h 352"/>
                  <a:gd name="T62" fmla="*/ 265 w 279"/>
                  <a:gd name="T63" fmla="*/ 306 h 352"/>
                  <a:gd name="T64" fmla="*/ 269 w 279"/>
                  <a:gd name="T65" fmla="*/ 301 h 352"/>
                  <a:gd name="T66" fmla="*/ 278 w 279"/>
                  <a:gd name="T67" fmla="*/ 239 h 352"/>
                  <a:gd name="T68" fmla="*/ 278 w 279"/>
                  <a:gd name="T69" fmla="*/ 239 h 352"/>
                  <a:gd name="T70" fmla="*/ 271 w 279"/>
                  <a:gd name="T71" fmla="*/ 233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9" h="352">
                    <a:moveTo>
                      <a:pt x="271" y="233"/>
                    </a:moveTo>
                    <a:lnTo>
                      <a:pt x="105" y="265"/>
                    </a:lnTo>
                    <a:lnTo>
                      <a:pt x="105" y="165"/>
                    </a:lnTo>
                    <a:lnTo>
                      <a:pt x="131" y="160"/>
                    </a:lnTo>
                    <a:lnTo>
                      <a:pt x="131" y="160"/>
                    </a:lnTo>
                    <a:cubicBezTo>
                      <a:pt x="131" y="160"/>
                      <a:pt x="132" y="159"/>
                      <a:pt x="133" y="158"/>
                    </a:cubicBezTo>
                    <a:lnTo>
                      <a:pt x="138" y="121"/>
                    </a:lnTo>
                    <a:lnTo>
                      <a:pt x="138" y="121"/>
                    </a:lnTo>
                    <a:cubicBezTo>
                      <a:pt x="138" y="120"/>
                      <a:pt x="137" y="118"/>
                      <a:pt x="135" y="119"/>
                    </a:cubicBezTo>
                    <a:lnTo>
                      <a:pt x="105" y="125"/>
                    </a:lnTo>
                    <a:lnTo>
                      <a:pt x="105" y="4"/>
                    </a:lnTo>
                    <a:lnTo>
                      <a:pt x="105" y="4"/>
                    </a:lnTo>
                    <a:cubicBezTo>
                      <a:pt x="105" y="2"/>
                      <a:pt x="102" y="0"/>
                      <a:pt x="99" y="1"/>
                    </a:cubicBezTo>
                    <a:lnTo>
                      <a:pt x="36" y="18"/>
                    </a:lnTo>
                    <a:lnTo>
                      <a:pt x="36" y="18"/>
                    </a:lnTo>
                    <a:cubicBezTo>
                      <a:pt x="34" y="19"/>
                      <a:pt x="32" y="20"/>
                      <a:pt x="32" y="22"/>
                    </a:cubicBezTo>
                    <a:lnTo>
                      <a:pt x="32" y="140"/>
                    </a:lnTo>
                    <a:lnTo>
                      <a:pt x="11" y="143"/>
                    </a:lnTo>
                    <a:lnTo>
                      <a:pt x="11" y="143"/>
                    </a:lnTo>
                    <a:cubicBezTo>
                      <a:pt x="9" y="144"/>
                      <a:pt x="8" y="145"/>
                      <a:pt x="7" y="147"/>
                    </a:cubicBezTo>
                    <a:lnTo>
                      <a:pt x="0" y="180"/>
                    </a:lnTo>
                    <a:lnTo>
                      <a:pt x="0" y="180"/>
                    </a:lnTo>
                    <a:cubicBezTo>
                      <a:pt x="0" y="183"/>
                      <a:pt x="2" y="186"/>
                      <a:pt x="6" y="185"/>
                    </a:cubicBezTo>
                    <a:lnTo>
                      <a:pt x="32" y="180"/>
                    </a:lnTo>
                    <a:lnTo>
                      <a:pt x="32" y="280"/>
                    </a:lnTo>
                    <a:lnTo>
                      <a:pt x="32" y="341"/>
                    </a:lnTo>
                    <a:lnTo>
                      <a:pt x="32" y="341"/>
                    </a:lnTo>
                    <a:cubicBezTo>
                      <a:pt x="32" y="347"/>
                      <a:pt x="38" y="351"/>
                      <a:pt x="43" y="350"/>
                    </a:cubicBezTo>
                    <a:lnTo>
                      <a:pt x="105" y="338"/>
                    </a:lnTo>
                    <a:lnTo>
                      <a:pt x="105" y="337"/>
                    </a:lnTo>
                    <a:lnTo>
                      <a:pt x="265" y="306"/>
                    </a:lnTo>
                    <a:lnTo>
                      <a:pt x="265" y="306"/>
                    </a:lnTo>
                    <a:cubicBezTo>
                      <a:pt x="268" y="306"/>
                      <a:pt x="269" y="303"/>
                      <a:pt x="269" y="301"/>
                    </a:cubicBezTo>
                    <a:lnTo>
                      <a:pt x="278" y="239"/>
                    </a:lnTo>
                    <a:lnTo>
                      <a:pt x="278" y="239"/>
                    </a:lnTo>
                    <a:cubicBezTo>
                      <a:pt x="278" y="235"/>
                      <a:pt x="275" y="232"/>
                      <a:pt x="271" y="23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7" name="Freeform 91">
                <a:extLst>
                  <a:ext uri="{FF2B5EF4-FFF2-40B4-BE49-F238E27FC236}">
                    <a16:creationId xmlns:a16="http://schemas.microsoft.com/office/drawing/2014/main" id="{F7B5F45F-588E-4473-B737-F7A9346AD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1873" y="10215379"/>
                <a:ext cx="698554" cy="698554"/>
              </a:xfrm>
              <a:custGeom>
                <a:avLst/>
                <a:gdLst>
                  <a:gd name="T0" fmla="*/ 783 w 784"/>
                  <a:gd name="T1" fmla="*/ 393 h 785"/>
                  <a:gd name="T2" fmla="*/ 783 w 784"/>
                  <a:gd name="T3" fmla="*/ 393 h 785"/>
                  <a:gd name="T4" fmla="*/ 392 w 784"/>
                  <a:gd name="T5" fmla="*/ 784 h 785"/>
                  <a:gd name="T6" fmla="*/ 392 w 784"/>
                  <a:gd name="T7" fmla="*/ 784 h 785"/>
                  <a:gd name="T8" fmla="*/ 0 w 784"/>
                  <a:gd name="T9" fmla="*/ 393 h 785"/>
                  <a:gd name="T10" fmla="*/ 0 w 784"/>
                  <a:gd name="T11" fmla="*/ 393 h 785"/>
                  <a:gd name="T12" fmla="*/ 392 w 784"/>
                  <a:gd name="T13" fmla="*/ 0 h 785"/>
                  <a:gd name="T14" fmla="*/ 392 w 784"/>
                  <a:gd name="T15" fmla="*/ 0 h 785"/>
                  <a:gd name="T16" fmla="*/ 783 w 784"/>
                  <a:gd name="T17" fmla="*/ 393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5">
                    <a:moveTo>
                      <a:pt x="783" y="393"/>
                    </a:moveTo>
                    <a:lnTo>
                      <a:pt x="783" y="393"/>
                    </a:lnTo>
                    <a:cubicBezTo>
                      <a:pt x="783" y="608"/>
                      <a:pt x="609" y="784"/>
                      <a:pt x="392" y="784"/>
                    </a:cubicBezTo>
                    <a:lnTo>
                      <a:pt x="392" y="784"/>
                    </a:lnTo>
                    <a:cubicBezTo>
                      <a:pt x="175" y="784"/>
                      <a:pt x="0" y="608"/>
                      <a:pt x="0" y="393"/>
                    </a:cubicBezTo>
                    <a:lnTo>
                      <a:pt x="0" y="393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3" y="176"/>
                      <a:pt x="783" y="39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8" name="Freeform 92">
                <a:extLst>
                  <a:ext uri="{FF2B5EF4-FFF2-40B4-BE49-F238E27FC236}">
                    <a16:creationId xmlns:a16="http://schemas.microsoft.com/office/drawing/2014/main" id="{5A71414A-45F2-4FC1-91CF-C88E9B930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1873" y="10215379"/>
                <a:ext cx="698554" cy="698554"/>
              </a:xfrm>
              <a:custGeom>
                <a:avLst/>
                <a:gdLst>
                  <a:gd name="T0" fmla="*/ 783 w 784"/>
                  <a:gd name="T1" fmla="*/ 393 h 785"/>
                  <a:gd name="T2" fmla="*/ 783 w 784"/>
                  <a:gd name="T3" fmla="*/ 393 h 785"/>
                  <a:gd name="T4" fmla="*/ 392 w 784"/>
                  <a:gd name="T5" fmla="*/ 784 h 785"/>
                  <a:gd name="T6" fmla="*/ 392 w 784"/>
                  <a:gd name="T7" fmla="*/ 784 h 785"/>
                  <a:gd name="T8" fmla="*/ 0 w 784"/>
                  <a:gd name="T9" fmla="*/ 393 h 785"/>
                  <a:gd name="T10" fmla="*/ 0 w 784"/>
                  <a:gd name="T11" fmla="*/ 393 h 785"/>
                  <a:gd name="T12" fmla="*/ 392 w 784"/>
                  <a:gd name="T13" fmla="*/ 0 h 785"/>
                  <a:gd name="T14" fmla="*/ 392 w 784"/>
                  <a:gd name="T15" fmla="*/ 0 h 785"/>
                  <a:gd name="T16" fmla="*/ 783 w 784"/>
                  <a:gd name="T17" fmla="*/ 393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5">
                    <a:moveTo>
                      <a:pt x="783" y="393"/>
                    </a:moveTo>
                    <a:lnTo>
                      <a:pt x="783" y="393"/>
                    </a:lnTo>
                    <a:cubicBezTo>
                      <a:pt x="783" y="608"/>
                      <a:pt x="609" y="784"/>
                      <a:pt x="392" y="784"/>
                    </a:cubicBezTo>
                    <a:lnTo>
                      <a:pt x="392" y="784"/>
                    </a:lnTo>
                    <a:cubicBezTo>
                      <a:pt x="175" y="784"/>
                      <a:pt x="0" y="608"/>
                      <a:pt x="0" y="393"/>
                    </a:cubicBezTo>
                    <a:lnTo>
                      <a:pt x="0" y="393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3" y="176"/>
                      <a:pt x="783" y="39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9" name="Freeform 93">
                <a:extLst>
                  <a:ext uri="{FF2B5EF4-FFF2-40B4-BE49-F238E27FC236}">
                    <a16:creationId xmlns:a16="http://schemas.microsoft.com/office/drawing/2014/main" id="{DFEB3B0B-205A-4639-9BB3-558E32CE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6816" y="10270321"/>
                <a:ext cx="592593" cy="588669"/>
              </a:xfrm>
              <a:custGeom>
                <a:avLst/>
                <a:gdLst>
                  <a:gd name="T0" fmla="*/ 663 w 664"/>
                  <a:gd name="T1" fmla="*/ 332 h 663"/>
                  <a:gd name="T2" fmla="*/ 663 w 664"/>
                  <a:gd name="T3" fmla="*/ 332 h 663"/>
                  <a:gd name="T4" fmla="*/ 331 w 664"/>
                  <a:gd name="T5" fmla="*/ 662 h 663"/>
                  <a:gd name="T6" fmla="*/ 331 w 664"/>
                  <a:gd name="T7" fmla="*/ 662 h 663"/>
                  <a:gd name="T8" fmla="*/ 0 w 664"/>
                  <a:gd name="T9" fmla="*/ 332 h 663"/>
                  <a:gd name="T10" fmla="*/ 0 w 664"/>
                  <a:gd name="T11" fmla="*/ 332 h 663"/>
                  <a:gd name="T12" fmla="*/ 331 w 664"/>
                  <a:gd name="T13" fmla="*/ 0 h 663"/>
                  <a:gd name="T14" fmla="*/ 331 w 664"/>
                  <a:gd name="T15" fmla="*/ 0 h 663"/>
                  <a:gd name="T16" fmla="*/ 663 w 664"/>
                  <a:gd name="T17" fmla="*/ 332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63">
                    <a:moveTo>
                      <a:pt x="663" y="332"/>
                    </a:moveTo>
                    <a:lnTo>
                      <a:pt x="663" y="332"/>
                    </a:lnTo>
                    <a:cubicBezTo>
                      <a:pt x="663" y="514"/>
                      <a:pt x="513" y="662"/>
                      <a:pt x="331" y="662"/>
                    </a:cubicBezTo>
                    <a:lnTo>
                      <a:pt x="331" y="662"/>
                    </a:lnTo>
                    <a:cubicBezTo>
                      <a:pt x="148" y="662"/>
                      <a:pt x="0" y="514"/>
                      <a:pt x="0" y="332"/>
                    </a:cubicBezTo>
                    <a:lnTo>
                      <a:pt x="0" y="332"/>
                    </a:lnTo>
                    <a:cubicBezTo>
                      <a:pt x="0" y="148"/>
                      <a:pt x="148" y="0"/>
                      <a:pt x="331" y="0"/>
                    </a:cubicBezTo>
                    <a:lnTo>
                      <a:pt x="331" y="0"/>
                    </a:lnTo>
                    <a:cubicBezTo>
                      <a:pt x="513" y="0"/>
                      <a:pt x="663" y="148"/>
                      <a:pt x="663" y="33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0" name="Freeform 94">
                <a:extLst>
                  <a:ext uri="{FF2B5EF4-FFF2-40B4-BE49-F238E27FC236}">
                    <a16:creationId xmlns:a16="http://schemas.microsoft.com/office/drawing/2014/main" id="{98BBE14D-577F-439F-BBD3-60A15F20F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1643" y="10384130"/>
                <a:ext cx="259015" cy="361051"/>
              </a:xfrm>
              <a:custGeom>
                <a:avLst/>
                <a:gdLst>
                  <a:gd name="T0" fmla="*/ 138 w 289"/>
                  <a:gd name="T1" fmla="*/ 345 h 405"/>
                  <a:gd name="T2" fmla="*/ 138 w 289"/>
                  <a:gd name="T3" fmla="*/ 345 h 405"/>
                  <a:gd name="T4" fmla="*/ 124 w 289"/>
                  <a:gd name="T5" fmla="*/ 316 h 405"/>
                  <a:gd name="T6" fmla="*/ 124 w 289"/>
                  <a:gd name="T7" fmla="*/ 185 h 405"/>
                  <a:gd name="T8" fmla="*/ 124 w 289"/>
                  <a:gd name="T9" fmla="*/ 185 h 405"/>
                  <a:gd name="T10" fmla="*/ 211 w 289"/>
                  <a:gd name="T11" fmla="*/ 265 h 405"/>
                  <a:gd name="T12" fmla="*/ 211 w 289"/>
                  <a:gd name="T13" fmla="*/ 265 h 405"/>
                  <a:gd name="T14" fmla="*/ 138 w 289"/>
                  <a:gd name="T15" fmla="*/ 345 h 405"/>
                  <a:gd name="T16" fmla="*/ 147 w 289"/>
                  <a:gd name="T17" fmla="*/ 59 h 405"/>
                  <a:gd name="T18" fmla="*/ 147 w 289"/>
                  <a:gd name="T19" fmla="*/ 59 h 405"/>
                  <a:gd name="T20" fmla="*/ 206 w 289"/>
                  <a:gd name="T21" fmla="*/ 116 h 405"/>
                  <a:gd name="T22" fmla="*/ 206 w 289"/>
                  <a:gd name="T23" fmla="*/ 116 h 405"/>
                  <a:gd name="T24" fmla="*/ 124 w 289"/>
                  <a:gd name="T25" fmla="*/ 168 h 405"/>
                  <a:gd name="T26" fmla="*/ 124 w 289"/>
                  <a:gd name="T27" fmla="*/ 91 h 405"/>
                  <a:gd name="T28" fmla="*/ 124 w 289"/>
                  <a:gd name="T29" fmla="*/ 91 h 405"/>
                  <a:gd name="T30" fmla="*/ 147 w 289"/>
                  <a:gd name="T31" fmla="*/ 59 h 405"/>
                  <a:gd name="T32" fmla="*/ 288 w 289"/>
                  <a:gd name="T33" fmla="*/ 266 h 405"/>
                  <a:gd name="T34" fmla="*/ 288 w 289"/>
                  <a:gd name="T35" fmla="*/ 266 h 405"/>
                  <a:gd name="T36" fmla="*/ 204 w 289"/>
                  <a:gd name="T37" fmla="*/ 178 h 405"/>
                  <a:gd name="T38" fmla="*/ 204 w 289"/>
                  <a:gd name="T39" fmla="*/ 178 h 405"/>
                  <a:gd name="T40" fmla="*/ 264 w 289"/>
                  <a:gd name="T41" fmla="*/ 117 h 405"/>
                  <a:gd name="T42" fmla="*/ 264 w 289"/>
                  <a:gd name="T43" fmla="*/ 117 h 405"/>
                  <a:gd name="T44" fmla="*/ 188 w 289"/>
                  <a:gd name="T45" fmla="*/ 52 h 405"/>
                  <a:gd name="T46" fmla="*/ 188 w 289"/>
                  <a:gd name="T47" fmla="*/ 0 h 405"/>
                  <a:gd name="T48" fmla="*/ 164 w 289"/>
                  <a:gd name="T49" fmla="*/ 0 h 405"/>
                  <a:gd name="T50" fmla="*/ 164 w 289"/>
                  <a:gd name="T51" fmla="*/ 49 h 405"/>
                  <a:gd name="T52" fmla="*/ 164 w 289"/>
                  <a:gd name="T53" fmla="*/ 49 h 405"/>
                  <a:gd name="T54" fmla="*/ 153 w 289"/>
                  <a:gd name="T55" fmla="*/ 49 h 405"/>
                  <a:gd name="T56" fmla="*/ 124 w 289"/>
                  <a:gd name="T57" fmla="*/ 49 h 405"/>
                  <a:gd name="T58" fmla="*/ 124 w 289"/>
                  <a:gd name="T59" fmla="*/ 0 h 405"/>
                  <a:gd name="T60" fmla="*/ 101 w 289"/>
                  <a:gd name="T61" fmla="*/ 0 h 405"/>
                  <a:gd name="T62" fmla="*/ 101 w 289"/>
                  <a:gd name="T63" fmla="*/ 49 h 405"/>
                  <a:gd name="T64" fmla="*/ 27 w 289"/>
                  <a:gd name="T65" fmla="*/ 49 h 405"/>
                  <a:gd name="T66" fmla="*/ 0 w 289"/>
                  <a:gd name="T67" fmla="*/ 49 h 405"/>
                  <a:gd name="T68" fmla="*/ 0 w 289"/>
                  <a:gd name="T69" fmla="*/ 77 h 405"/>
                  <a:gd name="T70" fmla="*/ 46 w 289"/>
                  <a:gd name="T71" fmla="*/ 77 h 405"/>
                  <a:gd name="T72" fmla="*/ 46 w 289"/>
                  <a:gd name="T73" fmla="*/ 77 h 405"/>
                  <a:gd name="T74" fmla="*/ 47 w 289"/>
                  <a:gd name="T75" fmla="*/ 85 h 405"/>
                  <a:gd name="T76" fmla="*/ 47 w 289"/>
                  <a:gd name="T77" fmla="*/ 322 h 405"/>
                  <a:gd name="T78" fmla="*/ 47 w 289"/>
                  <a:gd name="T79" fmla="*/ 322 h 405"/>
                  <a:gd name="T80" fmla="*/ 46 w 289"/>
                  <a:gd name="T81" fmla="*/ 331 h 405"/>
                  <a:gd name="T82" fmla="*/ 0 w 289"/>
                  <a:gd name="T83" fmla="*/ 331 h 405"/>
                  <a:gd name="T84" fmla="*/ 0 w 289"/>
                  <a:gd name="T85" fmla="*/ 358 h 405"/>
                  <a:gd name="T86" fmla="*/ 101 w 289"/>
                  <a:gd name="T87" fmla="*/ 358 h 405"/>
                  <a:gd name="T88" fmla="*/ 101 w 289"/>
                  <a:gd name="T89" fmla="*/ 404 h 405"/>
                  <a:gd name="T90" fmla="*/ 124 w 289"/>
                  <a:gd name="T91" fmla="*/ 404 h 405"/>
                  <a:gd name="T92" fmla="*/ 124 w 289"/>
                  <a:gd name="T93" fmla="*/ 358 h 405"/>
                  <a:gd name="T94" fmla="*/ 124 w 289"/>
                  <a:gd name="T95" fmla="*/ 358 h 405"/>
                  <a:gd name="T96" fmla="*/ 148 w 289"/>
                  <a:gd name="T97" fmla="*/ 358 h 405"/>
                  <a:gd name="T98" fmla="*/ 148 w 289"/>
                  <a:gd name="T99" fmla="*/ 358 h 405"/>
                  <a:gd name="T100" fmla="*/ 164 w 289"/>
                  <a:gd name="T101" fmla="*/ 358 h 405"/>
                  <a:gd name="T102" fmla="*/ 164 w 289"/>
                  <a:gd name="T103" fmla="*/ 404 h 405"/>
                  <a:gd name="T104" fmla="*/ 188 w 289"/>
                  <a:gd name="T105" fmla="*/ 404 h 405"/>
                  <a:gd name="T106" fmla="*/ 188 w 289"/>
                  <a:gd name="T107" fmla="*/ 356 h 405"/>
                  <a:gd name="T108" fmla="*/ 188 w 289"/>
                  <a:gd name="T109" fmla="*/ 356 h 405"/>
                  <a:gd name="T110" fmla="*/ 288 w 289"/>
                  <a:gd name="T111" fmla="*/ 266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9" h="405">
                    <a:moveTo>
                      <a:pt x="138" y="345"/>
                    </a:moveTo>
                    <a:lnTo>
                      <a:pt x="138" y="345"/>
                    </a:lnTo>
                    <a:cubicBezTo>
                      <a:pt x="124" y="345"/>
                      <a:pt x="124" y="332"/>
                      <a:pt x="124" y="316"/>
                    </a:cubicBezTo>
                    <a:lnTo>
                      <a:pt x="124" y="185"/>
                    </a:lnTo>
                    <a:lnTo>
                      <a:pt x="124" y="185"/>
                    </a:lnTo>
                    <a:cubicBezTo>
                      <a:pt x="200" y="185"/>
                      <a:pt x="211" y="221"/>
                      <a:pt x="211" y="265"/>
                    </a:cubicBezTo>
                    <a:lnTo>
                      <a:pt x="211" y="265"/>
                    </a:lnTo>
                    <a:cubicBezTo>
                      <a:pt x="211" y="309"/>
                      <a:pt x="188" y="345"/>
                      <a:pt x="138" y="345"/>
                    </a:cubicBezTo>
                    <a:close/>
                    <a:moveTo>
                      <a:pt x="147" y="59"/>
                    </a:moveTo>
                    <a:lnTo>
                      <a:pt x="147" y="59"/>
                    </a:lnTo>
                    <a:cubicBezTo>
                      <a:pt x="194" y="59"/>
                      <a:pt x="206" y="84"/>
                      <a:pt x="206" y="116"/>
                    </a:cubicBezTo>
                    <a:lnTo>
                      <a:pt x="206" y="116"/>
                    </a:lnTo>
                    <a:cubicBezTo>
                      <a:pt x="206" y="160"/>
                      <a:pt x="158" y="168"/>
                      <a:pt x="124" y="168"/>
                    </a:cubicBezTo>
                    <a:lnTo>
                      <a:pt x="124" y="91"/>
                    </a:lnTo>
                    <a:lnTo>
                      <a:pt x="124" y="91"/>
                    </a:lnTo>
                    <a:cubicBezTo>
                      <a:pt x="124" y="66"/>
                      <a:pt x="135" y="59"/>
                      <a:pt x="147" y="59"/>
                    </a:cubicBezTo>
                    <a:close/>
                    <a:moveTo>
                      <a:pt x="288" y="266"/>
                    </a:moveTo>
                    <a:lnTo>
                      <a:pt x="288" y="266"/>
                    </a:lnTo>
                    <a:cubicBezTo>
                      <a:pt x="288" y="225"/>
                      <a:pt x="260" y="191"/>
                      <a:pt x="204" y="178"/>
                    </a:cubicBezTo>
                    <a:lnTo>
                      <a:pt x="204" y="178"/>
                    </a:lnTo>
                    <a:cubicBezTo>
                      <a:pt x="249" y="168"/>
                      <a:pt x="264" y="146"/>
                      <a:pt x="264" y="117"/>
                    </a:cubicBezTo>
                    <a:lnTo>
                      <a:pt x="264" y="117"/>
                    </a:lnTo>
                    <a:cubicBezTo>
                      <a:pt x="264" y="86"/>
                      <a:pt x="234" y="61"/>
                      <a:pt x="188" y="52"/>
                    </a:cubicBezTo>
                    <a:lnTo>
                      <a:pt x="188" y="0"/>
                    </a:lnTo>
                    <a:lnTo>
                      <a:pt x="164" y="0"/>
                    </a:lnTo>
                    <a:lnTo>
                      <a:pt x="164" y="49"/>
                    </a:lnTo>
                    <a:lnTo>
                      <a:pt x="164" y="49"/>
                    </a:lnTo>
                    <a:cubicBezTo>
                      <a:pt x="160" y="49"/>
                      <a:pt x="157" y="49"/>
                      <a:pt x="153" y="49"/>
                    </a:cubicBezTo>
                    <a:lnTo>
                      <a:pt x="124" y="49"/>
                    </a:lnTo>
                    <a:lnTo>
                      <a:pt x="124" y="0"/>
                    </a:lnTo>
                    <a:lnTo>
                      <a:pt x="101" y="0"/>
                    </a:lnTo>
                    <a:lnTo>
                      <a:pt x="101" y="49"/>
                    </a:lnTo>
                    <a:lnTo>
                      <a:pt x="27" y="49"/>
                    </a:lnTo>
                    <a:lnTo>
                      <a:pt x="0" y="49"/>
                    </a:lnTo>
                    <a:lnTo>
                      <a:pt x="0" y="77"/>
                    </a:lnTo>
                    <a:lnTo>
                      <a:pt x="46" y="77"/>
                    </a:lnTo>
                    <a:lnTo>
                      <a:pt x="46" y="77"/>
                    </a:lnTo>
                    <a:cubicBezTo>
                      <a:pt x="46" y="79"/>
                      <a:pt x="47" y="82"/>
                      <a:pt x="47" y="85"/>
                    </a:cubicBezTo>
                    <a:lnTo>
                      <a:pt x="47" y="322"/>
                    </a:lnTo>
                    <a:lnTo>
                      <a:pt x="47" y="322"/>
                    </a:lnTo>
                    <a:cubicBezTo>
                      <a:pt x="47" y="325"/>
                      <a:pt x="46" y="329"/>
                      <a:pt x="46" y="331"/>
                    </a:cubicBezTo>
                    <a:lnTo>
                      <a:pt x="0" y="331"/>
                    </a:lnTo>
                    <a:lnTo>
                      <a:pt x="0" y="358"/>
                    </a:lnTo>
                    <a:lnTo>
                      <a:pt x="101" y="358"/>
                    </a:lnTo>
                    <a:lnTo>
                      <a:pt x="101" y="404"/>
                    </a:lnTo>
                    <a:lnTo>
                      <a:pt x="124" y="404"/>
                    </a:lnTo>
                    <a:lnTo>
                      <a:pt x="124" y="358"/>
                    </a:lnTo>
                    <a:lnTo>
                      <a:pt x="124" y="358"/>
                    </a:lnTo>
                    <a:cubicBezTo>
                      <a:pt x="138" y="358"/>
                      <a:pt x="148" y="358"/>
                      <a:pt x="148" y="358"/>
                    </a:cubicBezTo>
                    <a:lnTo>
                      <a:pt x="148" y="358"/>
                    </a:lnTo>
                    <a:cubicBezTo>
                      <a:pt x="154" y="358"/>
                      <a:pt x="160" y="358"/>
                      <a:pt x="164" y="358"/>
                    </a:cubicBezTo>
                    <a:lnTo>
                      <a:pt x="164" y="404"/>
                    </a:lnTo>
                    <a:lnTo>
                      <a:pt x="188" y="404"/>
                    </a:lnTo>
                    <a:lnTo>
                      <a:pt x="188" y="356"/>
                    </a:lnTo>
                    <a:lnTo>
                      <a:pt x="188" y="356"/>
                    </a:lnTo>
                    <a:cubicBezTo>
                      <a:pt x="260" y="347"/>
                      <a:pt x="288" y="310"/>
                      <a:pt x="288" y="2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1" name="Freeform 95">
                <a:extLst>
                  <a:ext uri="{FF2B5EF4-FFF2-40B4-BE49-F238E27FC236}">
                    <a16:creationId xmlns:a16="http://schemas.microsoft.com/office/drawing/2014/main" id="{1139BBC7-7E3E-4B49-B68F-4BF2199D2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7947" y="10858991"/>
                <a:ext cx="698554" cy="698554"/>
              </a:xfrm>
              <a:custGeom>
                <a:avLst/>
                <a:gdLst>
                  <a:gd name="T0" fmla="*/ 784 w 785"/>
                  <a:gd name="T1" fmla="*/ 392 h 785"/>
                  <a:gd name="T2" fmla="*/ 784 w 785"/>
                  <a:gd name="T3" fmla="*/ 392 h 785"/>
                  <a:gd name="T4" fmla="*/ 393 w 785"/>
                  <a:gd name="T5" fmla="*/ 784 h 785"/>
                  <a:gd name="T6" fmla="*/ 393 w 785"/>
                  <a:gd name="T7" fmla="*/ 784 h 785"/>
                  <a:gd name="T8" fmla="*/ 0 w 785"/>
                  <a:gd name="T9" fmla="*/ 392 h 785"/>
                  <a:gd name="T10" fmla="*/ 0 w 785"/>
                  <a:gd name="T11" fmla="*/ 392 h 785"/>
                  <a:gd name="T12" fmla="*/ 393 w 785"/>
                  <a:gd name="T13" fmla="*/ 0 h 785"/>
                  <a:gd name="T14" fmla="*/ 393 w 785"/>
                  <a:gd name="T15" fmla="*/ 0 h 785"/>
                  <a:gd name="T16" fmla="*/ 784 w 785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5">
                    <a:moveTo>
                      <a:pt x="784" y="392"/>
                    </a:moveTo>
                    <a:lnTo>
                      <a:pt x="784" y="392"/>
                    </a:lnTo>
                    <a:cubicBezTo>
                      <a:pt x="784" y="608"/>
                      <a:pt x="608" y="784"/>
                      <a:pt x="393" y="784"/>
                    </a:cubicBezTo>
                    <a:lnTo>
                      <a:pt x="393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8" y="0"/>
                      <a:pt x="784" y="176"/>
                      <a:pt x="784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2" name="Freeform 96">
                <a:extLst>
                  <a:ext uri="{FF2B5EF4-FFF2-40B4-BE49-F238E27FC236}">
                    <a16:creationId xmlns:a16="http://schemas.microsoft.com/office/drawing/2014/main" id="{636D613D-D8C0-47A3-ABB4-C7373579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7947" y="10858991"/>
                <a:ext cx="698554" cy="698554"/>
              </a:xfrm>
              <a:custGeom>
                <a:avLst/>
                <a:gdLst>
                  <a:gd name="T0" fmla="*/ 784 w 785"/>
                  <a:gd name="T1" fmla="*/ 392 h 785"/>
                  <a:gd name="T2" fmla="*/ 784 w 785"/>
                  <a:gd name="T3" fmla="*/ 392 h 785"/>
                  <a:gd name="T4" fmla="*/ 393 w 785"/>
                  <a:gd name="T5" fmla="*/ 784 h 785"/>
                  <a:gd name="T6" fmla="*/ 393 w 785"/>
                  <a:gd name="T7" fmla="*/ 784 h 785"/>
                  <a:gd name="T8" fmla="*/ 0 w 785"/>
                  <a:gd name="T9" fmla="*/ 392 h 785"/>
                  <a:gd name="T10" fmla="*/ 0 w 785"/>
                  <a:gd name="T11" fmla="*/ 392 h 785"/>
                  <a:gd name="T12" fmla="*/ 393 w 785"/>
                  <a:gd name="T13" fmla="*/ 0 h 785"/>
                  <a:gd name="T14" fmla="*/ 393 w 785"/>
                  <a:gd name="T15" fmla="*/ 0 h 785"/>
                  <a:gd name="T16" fmla="*/ 784 w 785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5">
                    <a:moveTo>
                      <a:pt x="784" y="392"/>
                    </a:moveTo>
                    <a:lnTo>
                      <a:pt x="784" y="392"/>
                    </a:lnTo>
                    <a:cubicBezTo>
                      <a:pt x="784" y="608"/>
                      <a:pt x="608" y="784"/>
                      <a:pt x="393" y="784"/>
                    </a:cubicBezTo>
                    <a:lnTo>
                      <a:pt x="393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8" y="0"/>
                      <a:pt x="784" y="176"/>
                      <a:pt x="784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3" name="Freeform 97">
                <a:extLst>
                  <a:ext uri="{FF2B5EF4-FFF2-40B4-BE49-F238E27FC236}">
                    <a16:creationId xmlns:a16="http://schemas.microsoft.com/office/drawing/2014/main" id="{27F7F2B0-F7C4-4ECA-816B-1D763B946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2889" y="10913933"/>
                <a:ext cx="588669" cy="588669"/>
              </a:xfrm>
              <a:custGeom>
                <a:avLst/>
                <a:gdLst>
                  <a:gd name="T0" fmla="*/ 662 w 663"/>
                  <a:gd name="T1" fmla="*/ 331 h 663"/>
                  <a:gd name="T2" fmla="*/ 662 w 663"/>
                  <a:gd name="T3" fmla="*/ 331 h 663"/>
                  <a:gd name="T4" fmla="*/ 332 w 663"/>
                  <a:gd name="T5" fmla="*/ 662 h 663"/>
                  <a:gd name="T6" fmla="*/ 332 w 663"/>
                  <a:gd name="T7" fmla="*/ 662 h 663"/>
                  <a:gd name="T8" fmla="*/ 0 w 663"/>
                  <a:gd name="T9" fmla="*/ 331 h 663"/>
                  <a:gd name="T10" fmla="*/ 0 w 663"/>
                  <a:gd name="T11" fmla="*/ 331 h 663"/>
                  <a:gd name="T12" fmla="*/ 332 w 663"/>
                  <a:gd name="T13" fmla="*/ 0 h 663"/>
                  <a:gd name="T14" fmla="*/ 332 w 663"/>
                  <a:gd name="T15" fmla="*/ 0 h 663"/>
                  <a:gd name="T16" fmla="*/ 662 w 663"/>
                  <a:gd name="T17" fmla="*/ 331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663">
                    <a:moveTo>
                      <a:pt x="662" y="331"/>
                    </a:moveTo>
                    <a:lnTo>
                      <a:pt x="662" y="331"/>
                    </a:lnTo>
                    <a:cubicBezTo>
                      <a:pt x="662" y="514"/>
                      <a:pt x="514" y="662"/>
                      <a:pt x="332" y="662"/>
                    </a:cubicBezTo>
                    <a:lnTo>
                      <a:pt x="332" y="662"/>
                    </a:lnTo>
                    <a:cubicBezTo>
                      <a:pt x="149" y="662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9" y="0"/>
                      <a:pt x="332" y="0"/>
                    </a:cubicBezTo>
                    <a:lnTo>
                      <a:pt x="332" y="0"/>
                    </a:lnTo>
                    <a:cubicBezTo>
                      <a:pt x="514" y="0"/>
                      <a:pt x="662" y="148"/>
                      <a:pt x="662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EB183267-EBBC-4067-8161-8E28F083D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92396" y="11086610"/>
                <a:ext cx="332846" cy="242432"/>
              </a:xfrm>
              <a:custGeom>
                <a:avLst/>
                <a:gdLst>
                  <a:gd name="connsiteX0" fmla="*/ 43170 w 332846"/>
                  <a:gd name="connsiteY0" fmla="*/ 105959 h 242432"/>
                  <a:gd name="connsiteX1" fmla="*/ 132564 w 332846"/>
                  <a:gd name="connsiteY1" fmla="*/ 105959 h 242432"/>
                  <a:gd name="connsiteX2" fmla="*/ 144304 w 332846"/>
                  <a:gd name="connsiteY2" fmla="*/ 136458 h 242432"/>
                  <a:gd name="connsiteX3" fmla="*/ 54006 w 332846"/>
                  <a:gd name="connsiteY3" fmla="*/ 136458 h 242432"/>
                  <a:gd name="connsiteX4" fmla="*/ 0 w 332846"/>
                  <a:gd name="connsiteY4" fmla="*/ 0 h 242432"/>
                  <a:gd name="connsiteX5" fmla="*/ 237502 w 332846"/>
                  <a:gd name="connsiteY5" fmla="*/ 0 h 242432"/>
                  <a:gd name="connsiteX6" fmla="*/ 259824 w 332846"/>
                  <a:gd name="connsiteY6" fmla="*/ 16811 h 242432"/>
                  <a:gd name="connsiteX7" fmla="*/ 331252 w 332846"/>
                  <a:gd name="connsiteY7" fmla="*/ 211465 h 242432"/>
                  <a:gd name="connsiteX8" fmla="*/ 316074 w 332846"/>
                  <a:gd name="connsiteY8" fmla="*/ 242432 h 242432"/>
                  <a:gd name="connsiteX9" fmla="*/ 288396 w 332846"/>
                  <a:gd name="connsiteY9" fmla="*/ 242432 h 242432"/>
                  <a:gd name="connsiteX10" fmla="*/ 107144 w 332846"/>
                  <a:gd name="connsiteY10" fmla="*/ 242432 h 242432"/>
                  <a:gd name="connsiteX11" fmla="*/ 88392 w 332846"/>
                  <a:gd name="connsiteY11" fmla="*/ 194654 h 242432"/>
                  <a:gd name="connsiteX12" fmla="*/ 269646 w 332846"/>
                  <a:gd name="connsiteY12" fmla="*/ 194654 h 242432"/>
                  <a:gd name="connsiteX13" fmla="*/ 216966 w 332846"/>
                  <a:gd name="connsiteY13" fmla="*/ 48663 h 242432"/>
                  <a:gd name="connsiteX14" fmla="*/ 18750 w 332846"/>
                  <a:gd name="connsiteY14" fmla="*/ 48663 h 24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2846" h="242432">
                    <a:moveTo>
                      <a:pt x="43170" y="105959"/>
                    </a:moveTo>
                    <a:lnTo>
                      <a:pt x="132564" y="105959"/>
                    </a:lnTo>
                    <a:lnTo>
                      <a:pt x="144304" y="136458"/>
                    </a:lnTo>
                    <a:lnTo>
                      <a:pt x="54006" y="136458"/>
                    </a:lnTo>
                    <a:close/>
                    <a:moveTo>
                      <a:pt x="0" y="0"/>
                    </a:moveTo>
                    <a:lnTo>
                      <a:pt x="237502" y="0"/>
                    </a:lnTo>
                    <a:cubicBezTo>
                      <a:pt x="247324" y="0"/>
                      <a:pt x="256252" y="6194"/>
                      <a:pt x="259824" y="16811"/>
                    </a:cubicBezTo>
                    <a:lnTo>
                      <a:pt x="331252" y="211465"/>
                    </a:lnTo>
                    <a:cubicBezTo>
                      <a:pt x="336610" y="226506"/>
                      <a:pt x="327682" y="242432"/>
                      <a:pt x="316074" y="242432"/>
                    </a:cubicBezTo>
                    <a:lnTo>
                      <a:pt x="288396" y="242432"/>
                    </a:lnTo>
                    <a:lnTo>
                      <a:pt x="107144" y="242432"/>
                    </a:lnTo>
                    <a:lnTo>
                      <a:pt x="88392" y="194654"/>
                    </a:lnTo>
                    <a:lnTo>
                      <a:pt x="269646" y="194654"/>
                    </a:lnTo>
                    <a:lnTo>
                      <a:pt x="216966" y="48663"/>
                    </a:lnTo>
                    <a:lnTo>
                      <a:pt x="18750" y="486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5" name="Freeform 100">
                <a:extLst>
                  <a:ext uri="{FF2B5EF4-FFF2-40B4-BE49-F238E27FC236}">
                    <a16:creationId xmlns:a16="http://schemas.microsoft.com/office/drawing/2014/main" id="{3E30CA67-C587-46E3-84E4-9E6503047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4910" y="9489352"/>
                <a:ext cx="698554" cy="698554"/>
              </a:xfrm>
              <a:custGeom>
                <a:avLst/>
                <a:gdLst>
                  <a:gd name="T0" fmla="*/ 783 w 784"/>
                  <a:gd name="T1" fmla="*/ 392 h 784"/>
                  <a:gd name="T2" fmla="*/ 783 w 784"/>
                  <a:gd name="T3" fmla="*/ 392 h 784"/>
                  <a:gd name="T4" fmla="*/ 392 w 784"/>
                  <a:gd name="T5" fmla="*/ 783 h 784"/>
                  <a:gd name="T6" fmla="*/ 392 w 784"/>
                  <a:gd name="T7" fmla="*/ 783 h 784"/>
                  <a:gd name="T8" fmla="*/ 0 w 784"/>
                  <a:gd name="T9" fmla="*/ 392 h 784"/>
                  <a:gd name="T10" fmla="*/ 0 w 784"/>
                  <a:gd name="T11" fmla="*/ 392 h 784"/>
                  <a:gd name="T12" fmla="*/ 392 w 784"/>
                  <a:gd name="T13" fmla="*/ 0 h 784"/>
                  <a:gd name="T14" fmla="*/ 392 w 784"/>
                  <a:gd name="T15" fmla="*/ 0 h 784"/>
                  <a:gd name="T16" fmla="*/ 783 w 784"/>
                  <a:gd name="T17" fmla="*/ 392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4">
                    <a:moveTo>
                      <a:pt x="783" y="392"/>
                    </a:moveTo>
                    <a:lnTo>
                      <a:pt x="783" y="392"/>
                    </a:lnTo>
                    <a:cubicBezTo>
                      <a:pt x="783" y="608"/>
                      <a:pt x="608" y="783"/>
                      <a:pt x="392" y="783"/>
                    </a:cubicBezTo>
                    <a:lnTo>
                      <a:pt x="392" y="783"/>
                    </a:lnTo>
                    <a:cubicBezTo>
                      <a:pt x="175" y="783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5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8" y="0"/>
                      <a:pt x="783" y="175"/>
                      <a:pt x="783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6" name="Freeform 101">
                <a:extLst>
                  <a:ext uri="{FF2B5EF4-FFF2-40B4-BE49-F238E27FC236}">
                    <a16:creationId xmlns:a16="http://schemas.microsoft.com/office/drawing/2014/main" id="{972A62F9-5620-44C3-8C37-E2CB834A9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4910" y="9489352"/>
                <a:ext cx="698554" cy="698554"/>
              </a:xfrm>
              <a:custGeom>
                <a:avLst/>
                <a:gdLst>
                  <a:gd name="T0" fmla="*/ 783 w 784"/>
                  <a:gd name="T1" fmla="*/ 392 h 784"/>
                  <a:gd name="T2" fmla="*/ 783 w 784"/>
                  <a:gd name="T3" fmla="*/ 392 h 784"/>
                  <a:gd name="T4" fmla="*/ 392 w 784"/>
                  <a:gd name="T5" fmla="*/ 783 h 784"/>
                  <a:gd name="T6" fmla="*/ 392 w 784"/>
                  <a:gd name="T7" fmla="*/ 783 h 784"/>
                  <a:gd name="T8" fmla="*/ 0 w 784"/>
                  <a:gd name="T9" fmla="*/ 392 h 784"/>
                  <a:gd name="T10" fmla="*/ 0 w 784"/>
                  <a:gd name="T11" fmla="*/ 392 h 784"/>
                  <a:gd name="T12" fmla="*/ 392 w 784"/>
                  <a:gd name="T13" fmla="*/ 0 h 784"/>
                  <a:gd name="T14" fmla="*/ 392 w 784"/>
                  <a:gd name="T15" fmla="*/ 0 h 784"/>
                  <a:gd name="T16" fmla="*/ 783 w 784"/>
                  <a:gd name="T17" fmla="*/ 392 h 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4" h="784">
                    <a:moveTo>
                      <a:pt x="783" y="392"/>
                    </a:moveTo>
                    <a:lnTo>
                      <a:pt x="783" y="392"/>
                    </a:lnTo>
                    <a:cubicBezTo>
                      <a:pt x="783" y="608"/>
                      <a:pt x="608" y="783"/>
                      <a:pt x="392" y="783"/>
                    </a:cubicBezTo>
                    <a:lnTo>
                      <a:pt x="392" y="783"/>
                    </a:lnTo>
                    <a:cubicBezTo>
                      <a:pt x="175" y="783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5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8" y="0"/>
                      <a:pt x="783" y="175"/>
                      <a:pt x="783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7" name="Freeform 102">
                <a:extLst>
                  <a:ext uri="{FF2B5EF4-FFF2-40B4-BE49-F238E27FC236}">
                    <a16:creationId xmlns:a16="http://schemas.microsoft.com/office/drawing/2014/main" id="{B5072AD0-4B2F-4576-A2CB-0CB1BCEBC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9853" y="9544294"/>
                <a:ext cx="588669" cy="588669"/>
              </a:xfrm>
              <a:custGeom>
                <a:avLst/>
                <a:gdLst>
                  <a:gd name="T0" fmla="*/ 661 w 662"/>
                  <a:gd name="T1" fmla="*/ 331 h 663"/>
                  <a:gd name="T2" fmla="*/ 661 w 662"/>
                  <a:gd name="T3" fmla="*/ 331 h 663"/>
                  <a:gd name="T4" fmla="*/ 331 w 662"/>
                  <a:gd name="T5" fmla="*/ 662 h 663"/>
                  <a:gd name="T6" fmla="*/ 331 w 662"/>
                  <a:gd name="T7" fmla="*/ 662 h 663"/>
                  <a:gd name="T8" fmla="*/ 0 w 662"/>
                  <a:gd name="T9" fmla="*/ 331 h 663"/>
                  <a:gd name="T10" fmla="*/ 0 w 662"/>
                  <a:gd name="T11" fmla="*/ 331 h 663"/>
                  <a:gd name="T12" fmla="*/ 331 w 662"/>
                  <a:gd name="T13" fmla="*/ 0 h 663"/>
                  <a:gd name="T14" fmla="*/ 331 w 662"/>
                  <a:gd name="T15" fmla="*/ 0 h 663"/>
                  <a:gd name="T16" fmla="*/ 661 w 662"/>
                  <a:gd name="T17" fmla="*/ 331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2" h="663">
                    <a:moveTo>
                      <a:pt x="661" y="331"/>
                    </a:moveTo>
                    <a:lnTo>
                      <a:pt x="661" y="331"/>
                    </a:lnTo>
                    <a:cubicBezTo>
                      <a:pt x="661" y="513"/>
                      <a:pt x="513" y="662"/>
                      <a:pt x="331" y="662"/>
                    </a:cubicBezTo>
                    <a:lnTo>
                      <a:pt x="331" y="662"/>
                    </a:lnTo>
                    <a:cubicBezTo>
                      <a:pt x="148" y="662"/>
                      <a:pt x="0" y="513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8" y="0"/>
                      <a:pt x="331" y="0"/>
                    </a:cubicBezTo>
                    <a:lnTo>
                      <a:pt x="331" y="0"/>
                    </a:lnTo>
                    <a:cubicBezTo>
                      <a:pt x="513" y="0"/>
                      <a:pt x="661" y="148"/>
                      <a:pt x="661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53758C7-293C-4074-8302-1B6B65FAA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1200" y="9599237"/>
                <a:ext cx="276997" cy="473971"/>
              </a:xfrm>
              <a:custGeom>
                <a:avLst/>
                <a:gdLst>
                  <a:gd name="connsiteX0" fmla="*/ 240803 w 276997"/>
                  <a:gd name="connsiteY0" fmla="*/ 317282 h 473971"/>
                  <a:gd name="connsiteX1" fmla="*/ 144661 w 276997"/>
                  <a:gd name="connsiteY1" fmla="*/ 386723 h 473971"/>
                  <a:gd name="connsiteX2" fmla="*/ 144661 w 276997"/>
                  <a:gd name="connsiteY2" fmla="*/ 448153 h 473971"/>
                  <a:gd name="connsiteX3" fmla="*/ 35163 w 276997"/>
                  <a:gd name="connsiteY3" fmla="*/ 317282 h 473971"/>
                  <a:gd name="connsiteX4" fmla="*/ 132197 w 276997"/>
                  <a:gd name="connsiteY4" fmla="*/ 448153 h 473971"/>
                  <a:gd name="connsiteX5" fmla="*/ 132197 w 276997"/>
                  <a:gd name="connsiteY5" fmla="*/ 386723 h 473971"/>
                  <a:gd name="connsiteX6" fmla="*/ 1335 w 276997"/>
                  <a:gd name="connsiteY6" fmla="*/ 284342 h 473971"/>
                  <a:gd name="connsiteX7" fmla="*/ 10237 w 276997"/>
                  <a:gd name="connsiteY7" fmla="*/ 284342 h 473971"/>
                  <a:gd name="connsiteX8" fmla="*/ 138429 w 276997"/>
                  <a:gd name="connsiteY8" fmla="*/ 376040 h 473971"/>
                  <a:gd name="connsiteX9" fmla="*/ 266621 w 276997"/>
                  <a:gd name="connsiteY9" fmla="*/ 284342 h 473971"/>
                  <a:gd name="connsiteX10" fmla="*/ 275523 w 276997"/>
                  <a:gd name="connsiteY10" fmla="*/ 284342 h 473971"/>
                  <a:gd name="connsiteX11" fmla="*/ 276413 w 276997"/>
                  <a:gd name="connsiteY11" fmla="*/ 292354 h 473971"/>
                  <a:gd name="connsiteX12" fmla="*/ 143771 w 276997"/>
                  <a:gd name="connsiteY12" fmla="*/ 471300 h 473971"/>
                  <a:gd name="connsiteX13" fmla="*/ 142879 w 276997"/>
                  <a:gd name="connsiteY13" fmla="*/ 472190 h 473971"/>
                  <a:gd name="connsiteX14" fmla="*/ 141989 w 276997"/>
                  <a:gd name="connsiteY14" fmla="*/ 473080 h 473971"/>
                  <a:gd name="connsiteX15" fmla="*/ 141099 w 276997"/>
                  <a:gd name="connsiteY15" fmla="*/ 473080 h 473971"/>
                  <a:gd name="connsiteX16" fmla="*/ 140209 w 276997"/>
                  <a:gd name="connsiteY16" fmla="*/ 473971 h 473971"/>
                  <a:gd name="connsiteX17" fmla="*/ 139319 w 276997"/>
                  <a:gd name="connsiteY17" fmla="*/ 473971 h 473971"/>
                  <a:gd name="connsiteX18" fmla="*/ 138429 w 276997"/>
                  <a:gd name="connsiteY18" fmla="*/ 473971 h 473971"/>
                  <a:gd name="connsiteX19" fmla="*/ 136649 w 276997"/>
                  <a:gd name="connsiteY19" fmla="*/ 473971 h 473971"/>
                  <a:gd name="connsiteX20" fmla="*/ 135759 w 276997"/>
                  <a:gd name="connsiteY20" fmla="*/ 473080 h 473971"/>
                  <a:gd name="connsiteX21" fmla="*/ 134869 w 276997"/>
                  <a:gd name="connsiteY21" fmla="*/ 473080 h 473971"/>
                  <a:gd name="connsiteX22" fmla="*/ 134869 w 276997"/>
                  <a:gd name="connsiteY22" fmla="*/ 472190 h 473971"/>
                  <a:gd name="connsiteX23" fmla="*/ 133087 w 276997"/>
                  <a:gd name="connsiteY23" fmla="*/ 472190 h 473971"/>
                  <a:gd name="connsiteX24" fmla="*/ 133087 w 276997"/>
                  <a:gd name="connsiteY24" fmla="*/ 471300 h 473971"/>
                  <a:gd name="connsiteX25" fmla="*/ 1335 w 276997"/>
                  <a:gd name="connsiteY25" fmla="*/ 292354 h 473971"/>
                  <a:gd name="connsiteX26" fmla="*/ 1335 w 276997"/>
                  <a:gd name="connsiteY26" fmla="*/ 284342 h 473971"/>
                  <a:gd name="connsiteX27" fmla="*/ 146623 w 276997"/>
                  <a:gd name="connsiteY27" fmla="*/ 190387 h 473971"/>
                  <a:gd name="connsiteX28" fmla="*/ 146623 w 276997"/>
                  <a:gd name="connsiteY28" fmla="*/ 325872 h 473971"/>
                  <a:gd name="connsiteX29" fmla="*/ 251653 w 276997"/>
                  <a:gd name="connsiteY29" fmla="*/ 251488 h 473971"/>
                  <a:gd name="connsiteX30" fmla="*/ 134161 w 276997"/>
                  <a:gd name="connsiteY30" fmla="*/ 190387 h 473971"/>
                  <a:gd name="connsiteX31" fmla="*/ 30021 w 276997"/>
                  <a:gd name="connsiteY31" fmla="*/ 251488 h 473971"/>
                  <a:gd name="connsiteX32" fmla="*/ 134161 w 276997"/>
                  <a:gd name="connsiteY32" fmla="*/ 325872 h 473971"/>
                  <a:gd name="connsiteX33" fmla="*/ 146623 w 276997"/>
                  <a:gd name="connsiteY33" fmla="*/ 33650 h 473971"/>
                  <a:gd name="connsiteX34" fmla="*/ 146623 w 276997"/>
                  <a:gd name="connsiteY34" fmla="*/ 176219 h 473971"/>
                  <a:gd name="connsiteX35" fmla="*/ 248093 w 276997"/>
                  <a:gd name="connsiteY35" fmla="*/ 234663 h 473971"/>
                  <a:gd name="connsiteX36" fmla="*/ 134161 w 276997"/>
                  <a:gd name="connsiteY36" fmla="*/ 33650 h 473971"/>
                  <a:gd name="connsiteX37" fmla="*/ 33583 w 276997"/>
                  <a:gd name="connsiteY37" fmla="*/ 234663 h 473971"/>
                  <a:gd name="connsiteX38" fmla="*/ 134161 w 276997"/>
                  <a:gd name="connsiteY38" fmla="*/ 176219 h 473971"/>
                  <a:gd name="connsiteX39" fmla="*/ 140393 w 276997"/>
                  <a:gd name="connsiteY39" fmla="*/ 0 h 473971"/>
                  <a:gd name="connsiteX40" fmla="*/ 141283 w 276997"/>
                  <a:gd name="connsiteY40" fmla="*/ 886 h 473971"/>
                  <a:gd name="connsiteX41" fmla="*/ 142173 w 276997"/>
                  <a:gd name="connsiteY41" fmla="*/ 886 h 473971"/>
                  <a:gd name="connsiteX42" fmla="*/ 143953 w 276997"/>
                  <a:gd name="connsiteY42" fmla="*/ 886 h 473971"/>
                  <a:gd name="connsiteX43" fmla="*/ 143953 w 276997"/>
                  <a:gd name="connsiteY43" fmla="*/ 1771 h 473971"/>
                  <a:gd name="connsiteX44" fmla="*/ 145733 w 276997"/>
                  <a:gd name="connsiteY44" fmla="*/ 1771 h 473971"/>
                  <a:gd name="connsiteX45" fmla="*/ 146623 w 276997"/>
                  <a:gd name="connsiteY45" fmla="*/ 3542 h 473971"/>
                  <a:gd name="connsiteX46" fmla="*/ 268565 w 276997"/>
                  <a:gd name="connsiteY46" fmla="*/ 247946 h 473971"/>
                  <a:gd name="connsiteX47" fmla="*/ 268565 w 276997"/>
                  <a:gd name="connsiteY47" fmla="*/ 248831 h 473971"/>
                  <a:gd name="connsiteX48" fmla="*/ 269455 w 276997"/>
                  <a:gd name="connsiteY48" fmla="*/ 248831 h 473971"/>
                  <a:gd name="connsiteX49" fmla="*/ 269455 w 276997"/>
                  <a:gd name="connsiteY49" fmla="*/ 250602 h 473971"/>
                  <a:gd name="connsiteX50" fmla="*/ 269455 w 276997"/>
                  <a:gd name="connsiteY50" fmla="*/ 251488 h 473971"/>
                  <a:gd name="connsiteX51" fmla="*/ 269455 w 276997"/>
                  <a:gd name="connsiteY51" fmla="*/ 252373 h 473971"/>
                  <a:gd name="connsiteX52" fmla="*/ 269455 w 276997"/>
                  <a:gd name="connsiteY52" fmla="*/ 253259 h 473971"/>
                  <a:gd name="connsiteX53" fmla="*/ 268565 w 276997"/>
                  <a:gd name="connsiteY53" fmla="*/ 254144 h 473971"/>
                  <a:gd name="connsiteX54" fmla="*/ 267675 w 276997"/>
                  <a:gd name="connsiteY54" fmla="*/ 255030 h 473971"/>
                  <a:gd name="connsiteX55" fmla="*/ 266785 w 276997"/>
                  <a:gd name="connsiteY55" fmla="*/ 255030 h 473971"/>
                  <a:gd name="connsiteX56" fmla="*/ 144843 w 276997"/>
                  <a:gd name="connsiteY56" fmla="*/ 343582 h 473971"/>
                  <a:gd name="connsiteX57" fmla="*/ 143953 w 276997"/>
                  <a:gd name="connsiteY57" fmla="*/ 343582 h 473971"/>
                  <a:gd name="connsiteX58" fmla="*/ 142173 w 276997"/>
                  <a:gd name="connsiteY58" fmla="*/ 344467 h 473971"/>
                  <a:gd name="connsiteX59" fmla="*/ 140393 w 276997"/>
                  <a:gd name="connsiteY59" fmla="*/ 344467 h 473971"/>
                  <a:gd name="connsiteX60" fmla="*/ 138613 w 276997"/>
                  <a:gd name="connsiteY60" fmla="*/ 344467 h 473971"/>
                  <a:gd name="connsiteX61" fmla="*/ 137723 w 276997"/>
                  <a:gd name="connsiteY61" fmla="*/ 344467 h 473971"/>
                  <a:gd name="connsiteX62" fmla="*/ 136833 w 276997"/>
                  <a:gd name="connsiteY62" fmla="*/ 343582 h 473971"/>
                  <a:gd name="connsiteX63" fmla="*/ 14891 w 276997"/>
                  <a:gd name="connsiteY63" fmla="*/ 255030 h 473971"/>
                  <a:gd name="connsiteX64" fmla="*/ 14001 w 276997"/>
                  <a:gd name="connsiteY64" fmla="*/ 255030 h 473971"/>
                  <a:gd name="connsiteX65" fmla="*/ 14001 w 276997"/>
                  <a:gd name="connsiteY65" fmla="*/ 254144 h 473971"/>
                  <a:gd name="connsiteX66" fmla="*/ 13111 w 276997"/>
                  <a:gd name="connsiteY66" fmla="*/ 254144 h 473971"/>
                  <a:gd name="connsiteX67" fmla="*/ 12221 w 276997"/>
                  <a:gd name="connsiteY67" fmla="*/ 253259 h 473971"/>
                  <a:gd name="connsiteX68" fmla="*/ 12221 w 276997"/>
                  <a:gd name="connsiteY68" fmla="*/ 252373 h 473971"/>
                  <a:gd name="connsiteX69" fmla="*/ 12221 w 276997"/>
                  <a:gd name="connsiteY69" fmla="*/ 251488 h 473971"/>
                  <a:gd name="connsiteX70" fmla="*/ 11329 w 276997"/>
                  <a:gd name="connsiteY70" fmla="*/ 251488 h 473971"/>
                  <a:gd name="connsiteX71" fmla="*/ 11329 w 276997"/>
                  <a:gd name="connsiteY71" fmla="*/ 250602 h 473971"/>
                  <a:gd name="connsiteX72" fmla="*/ 12221 w 276997"/>
                  <a:gd name="connsiteY72" fmla="*/ 248831 h 473971"/>
                  <a:gd name="connsiteX73" fmla="*/ 12221 w 276997"/>
                  <a:gd name="connsiteY73" fmla="*/ 247946 h 473971"/>
                  <a:gd name="connsiteX74" fmla="*/ 135051 w 276997"/>
                  <a:gd name="connsiteY74" fmla="*/ 3542 h 473971"/>
                  <a:gd name="connsiteX75" fmla="*/ 135051 w 276997"/>
                  <a:gd name="connsiteY75" fmla="*/ 1771 h 473971"/>
                  <a:gd name="connsiteX76" fmla="*/ 136833 w 276997"/>
                  <a:gd name="connsiteY76" fmla="*/ 1771 h 473971"/>
                  <a:gd name="connsiteX77" fmla="*/ 136833 w 276997"/>
                  <a:gd name="connsiteY77" fmla="*/ 886 h 473971"/>
                  <a:gd name="connsiteX78" fmla="*/ 138613 w 276997"/>
                  <a:gd name="connsiteY78" fmla="*/ 886 h 473971"/>
                  <a:gd name="connsiteX79" fmla="*/ 140393 w 276997"/>
                  <a:gd name="connsiteY79" fmla="*/ 0 h 47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276997" h="473971">
                    <a:moveTo>
                      <a:pt x="240803" y="317282"/>
                    </a:moveTo>
                    <a:lnTo>
                      <a:pt x="144661" y="386723"/>
                    </a:lnTo>
                    <a:lnTo>
                      <a:pt x="144661" y="448153"/>
                    </a:lnTo>
                    <a:close/>
                    <a:moveTo>
                      <a:pt x="35163" y="317282"/>
                    </a:moveTo>
                    <a:lnTo>
                      <a:pt x="132197" y="448153"/>
                    </a:lnTo>
                    <a:lnTo>
                      <a:pt x="132197" y="386723"/>
                    </a:lnTo>
                    <a:close/>
                    <a:moveTo>
                      <a:pt x="1335" y="284342"/>
                    </a:moveTo>
                    <a:cubicBezTo>
                      <a:pt x="4007" y="282561"/>
                      <a:pt x="7567" y="282561"/>
                      <a:pt x="10237" y="284342"/>
                    </a:cubicBezTo>
                    <a:lnTo>
                      <a:pt x="138429" y="376040"/>
                    </a:lnTo>
                    <a:lnTo>
                      <a:pt x="266621" y="284342"/>
                    </a:lnTo>
                    <a:cubicBezTo>
                      <a:pt x="269291" y="282561"/>
                      <a:pt x="272851" y="282561"/>
                      <a:pt x="275523" y="284342"/>
                    </a:cubicBezTo>
                    <a:cubicBezTo>
                      <a:pt x="277303" y="287012"/>
                      <a:pt x="277303" y="289683"/>
                      <a:pt x="276413" y="292354"/>
                    </a:cubicBezTo>
                    <a:lnTo>
                      <a:pt x="143771" y="471300"/>
                    </a:lnTo>
                    <a:lnTo>
                      <a:pt x="142879" y="472190"/>
                    </a:lnTo>
                    <a:cubicBezTo>
                      <a:pt x="141989" y="473080"/>
                      <a:pt x="141989" y="473080"/>
                      <a:pt x="141989" y="473080"/>
                    </a:cubicBezTo>
                    <a:cubicBezTo>
                      <a:pt x="141099" y="473080"/>
                      <a:pt x="141099" y="473080"/>
                      <a:pt x="141099" y="473080"/>
                    </a:cubicBezTo>
                    <a:cubicBezTo>
                      <a:pt x="141099" y="473971"/>
                      <a:pt x="140209" y="473971"/>
                      <a:pt x="140209" y="473971"/>
                    </a:cubicBezTo>
                    <a:lnTo>
                      <a:pt x="139319" y="473971"/>
                    </a:lnTo>
                    <a:cubicBezTo>
                      <a:pt x="139319" y="473971"/>
                      <a:pt x="139319" y="473971"/>
                      <a:pt x="138429" y="473971"/>
                    </a:cubicBezTo>
                    <a:cubicBezTo>
                      <a:pt x="138429" y="473971"/>
                      <a:pt x="137539" y="473971"/>
                      <a:pt x="136649" y="473971"/>
                    </a:cubicBezTo>
                    <a:cubicBezTo>
                      <a:pt x="135759" y="473971"/>
                      <a:pt x="135759" y="473971"/>
                      <a:pt x="135759" y="473080"/>
                    </a:cubicBezTo>
                    <a:cubicBezTo>
                      <a:pt x="134869" y="473080"/>
                      <a:pt x="134869" y="473080"/>
                      <a:pt x="134869" y="473080"/>
                    </a:cubicBezTo>
                    <a:cubicBezTo>
                      <a:pt x="134869" y="473080"/>
                      <a:pt x="134869" y="473080"/>
                      <a:pt x="134869" y="472190"/>
                    </a:cubicBezTo>
                    <a:cubicBezTo>
                      <a:pt x="134869" y="472190"/>
                      <a:pt x="134869" y="472190"/>
                      <a:pt x="133087" y="472190"/>
                    </a:cubicBezTo>
                    <a:lnTo>
                      <a:pt x="133087" y="471300"/>
                    </a:lnTo>
                    <a:lnTo>
                      <a:pt x="1335" y="292354"/>
                    </a:lnTo>
                    <a:cubicBezTo>
                      <a:pt x="-445" y="289683"/>
                      <a:pt x="-445" y="287012"/>
                      <a:pt x="1335" y="284342"/>
                    </a:cubicBezTo>
                    <a:close/>
                    <a:moveTo>
                      <a:pt x="146623" y="190387"/>
                    </a:moveTo>
                    <a:lnTo>
                      <a:pt x="146623" y="325872"/>
                    </a:lnTo>
                    <a:lnTo>
                      <a:pt x="251653" y="251488"/>
                    </a:lnTo>
                    <a:close/>
                    <a:moveTo>
                      <a:pt x="134161" y="190387"/>
                    </a:moveTo>
                    <a:lnTo>
                      <a:pt x="30021" y="251488"/>
                    </a:lnTo>
                    <a:lnTo>
                      <a:pt x="134161" y="325872"/>
                    </a:lnTo>
                    <a:close/>
                    <a:moveTo>
                      <a:pt x="146623" y="33650"/>
                    </a:moveTo>
                    <a:lnTo>
                      <a:pt x="146623" y="176219"/>
                    </a:lnTo>
                    <a:lnTo>
                      <a:pt x="248093" y="234663"/>
                    </a:lnTo>
                    <a:close/>
                    <a:moveTo>
                      <a:pt x="134161" y="33650"/>
                    </a:moveTo>
                    <a:lnTo>
                      <a:pt x="33583" y="234663"/>
                    </a:lnTo>
                    <a:lnTo>
                      <a:pt x="134161" y="176219"/>
                    </a:lnTo>
                    <a:close/>
                    <a:moveTo>
                      <a:pt x="140393" y="0"/>
                    </a:moveTo>
                    <a:cubicBezTo>
                      <a:pt x="141283" y="0"/>
                      <a:pt x="141283" y="0"/>
                      <a:pt x="141283" y="886"/>
                    </a:cubicBezTo>
                    <a:cubicBezTo>
                      <a:pt x="142173" y="886"/>
                      <a:pt x="142173" y="886"/>
                      <a:pt x="142173" y="886"/>
                    </a:cubicBezTo>
                    <a:cubicBezTo>
                      <a:pt x="143063" y="886"/>
                      <a:pt x="143063" y="886"/>
                      <a:pt x="143953" y="886"/>
                    </a:cubicBezTo>
                    <a:cubicBezTo>
                      <a:pt x="143953" y="886"/>
                      <a:pt x="143953" y="886"/>
                      <a:pt x="143953" y="1771"/>
                    </a:cubicBezTo>
                    <a:cubicBezTo>
                      <a:pt x="144843" y="1771"/>
                      <a:pt x="144843" y="1771"/>
                      <a:pt x="145733" y="1771"/>
                    </a:cubicBezTo>
                    <a:cubicBezTo>
                      <a:pt x="145733" y="3542"/>
                      <a:pt x="146623" y="3542"/>
                      <a:pt x="146623" y="3542"/>
                    </a:cubicBezTo>
                    <a:lnTo>
                      <a:pt x="268565" y="247946"/>
                    </a:lnTo>
                    <a:cubicBezTo>
                      <a:pt x="268565" y="248831"/>
                      <a:pt x="268565" y="248831"/>
                      <a:pt x="268565" y="248831"/>
                    </a:cubicBezTo>
                    <a:cubicBezTo>
                      <a:pt x="269455" y="248831"/>
                      <a:pt x="269455" y="248831"/>
                      <a:pt x="269455" y="248831"/>
                    </a:cubicBezTo>
                    <a:cubicBezTo>
                      <a:pt x="269455" y="250602"/>
                      <a:pt x="269455" y="250602"/>
                      <a:pt x="269455" y="250602"/>
                    </a:cubicBezTo>
                    <a:lnTo>
                      <a:pt x="269455" y="251488"/>
                    </a:lnTo>
                    <a:cubicBezTo>
                      <a:pt x="269455" y="252373"/>
                      <a:pt x="269455" y="252373"/>
                      <a:pt x="269455" y="252373"/>
                    </a:cubicBezTo>
                    <a:lnTo>
                      <a:pt x="269455" y="253259"/>
                    </a:lnTo>
                    <a:cubicBezTo>
                      <a:pt x="268565" y="253259"/>
                      <a:pt x="268565" y="254144"/>
                      <a:pt x="268565" y="254144"/>
                    </a:cubicBezTo>
                    <a:cubicBezTo>
                      <a:pt x="268565" y="254144"/>
                      <a:pt x="267675" y="254144"/>
                      <a:pt x="267675" y="255030"/>
                    </a:cubicBezTo>
                    <a:lnTo>
                      <a:pt x="266785" y="255030"/>
                    </a:lnTo>
                    <a:lnTo>
                      <a:pt x="144843" y="343582"/>
                    </a:lnTo>
                    <a:cubicBezTo>
                      <a:pt x="143953" y="343582"/>
                      <a:pt x="143953" y="343582"/>
                      <a:pt x="143953" y="343582"/>
                    </a:cubicBezTo>
                    <a:cubicBezTo>
                      <a:pt x="143953" y="343582"/>
                      <a:pt x="143063" y="343582"/>
                      <a:pt x="142173" y="344467"/>
                    </a:cubicBezTo>
                    <a:cubicBezTo>
                      <a:pt x="141283" y="344467"/>
                      <a:pt x="141283" y="344467"/>
                      <a:pt x="140393" y="344467"/>
                    </a:cubicBezTo>
                    <a:cubicBezTo>
                      <a:pt x="139503" y="344467"/>
                      <a:pt x="139503" y="344467"/>
                      <a:pt x="138613" y="344467"/>
                    </a:cubicBezTo>
                    <a:cubicBezTo>
                      <a:pt x="138613" y="344467"/>
                      <a:pt x="138613" y="344467"/>
                      <a:pt x="137723" y="344467"/>
                    </a:cubicBezTo>
                    <a:cubicBezTo>
                      <a:pt x="137723" y="343582"/>
                      <a:pt x="136833" y="343582"/>
                      <a:pt x="136833" y="343582"/>
                    </a:cubicBezTo>
                    <a:lnTo>
                      <a:pt x="14891" y="255030"/>
                    </a:lnTo>
                    <a:cubicBezTo>
                      <a:pt x="14001" y="255030"/>
                      <a:pt x="14001" y="255030"/>
                      <a:pt x="14001" y="255030"/>
                    </a:cubicBezTo>
                    <a:lnTo>
                      <a:pt x="14001" y="254144"/>
                    </a:lnTo>
                    <a:cubicBezTo>
                      <a:pt x="13111" y="254144"/>
                      <a:pt x="13111" y="254144"/>
                      <a:pt x="13111" y="254144"/>
                    </a:cubicBezTo>
                    <a:cubicBezTo>
                      <a:pt x="12221" y="254144"/>
                      <a:pt x="12221" y="253259"/>
                      <a:pt x="12221" y="253259"/>
                    </a:cubicBezTo>
                    <a:lnTo>
                      <a:pt x="12221" y="252373"/>
                    </a:lnTo>
                    <a:cubicBezTo>
                      <a:pt x="12221" y="252373"/>
                      <a:pt x="12221" y="252373"/>
                      <a:pt x="12221" y="251488"/>
                    </a:cubicBezTo>
                    <a:lnTo>
                      <a:pt x="11329" y="251488"/>
                    </a:lnTo>
                    <a:lnTo>
                      <a:pt x="11329" y="250602"/>
                    </a:lnTo>
                    <a:cubicBezTo>
                      <a:pt x="11329" y="250602"/>
                      <a:pt x="11329" y="250602"/>
                      <a:pt x="12221" y="248831"/>
                    </a:cubicBezTo>
                    <a:cubicBezTo>
                      <a:pt x="12221" y="248831"/>
                      <a:pt x="12221" y="248831"/>
                      <a:pt x="12221" y="247946"/>
                    </a:cubicBezTo>
                    <a:lnTo>
                      <a:pt x="135051" y="3542"/>
                    </a:lnTo>
                    <a:cubicBezTo>
                      <a:pt x="135051" y="3542"/>
                      <a:pt x="135051" y="3542"/>
                      <a:pt x="135051" y="1771"/>
                    </a:cubicBezTo>
                    <a:cubicBezTo>
                      <a:pt x="136833" y="1771"/>
                      <a:pt x="136833" y="1771"/>
                      <a:pt x="136833" y="1771"/>
                    </a:cubicBezTo>
                    <a:cubicBezTo>
                      <a:pt x="136833" y="886"/>
                      <a:pt x="136833" y="886"/>
                      <a:pt x="136833" y="886"/>
                    </a:cubicBezTo>
                    <a:cubicBezTo>
                      <a:pt x="136833" y="886"/>
                      <a:pt x="137723" y="886"/>
                      <a:pt x="138613" y="886"/>
                    </a:cubicBezTo>
                    <a:cubicBezTo>
                      <a:pt x="139503" y="0"/>
                      <a:pt x="140393" y="0"/>
                      <a:pt x="14039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2BF0C6E-865F-41B5-84B3-47268F2C9C42}"/>
                </a:ext>
              </a:extLst>
            </p:cNvPr>
            <p:cNvGrpSpPr/>
            <p:nvPr/>
          </p:nvGrpSpPr>
          <p:grpSpPr>
            <a:xfrm>
              <a:off x="2401770" y="9218565"/>
              <a:ext cx="5219537" cy="3598731"/>
              <a:chOff x="2401770" y="9218565"/>
              <a:chExt cx="5219537" cy="3598731"/>
            </a:xfrm>
          </p:grpSpPr>
          <p:sp>
            <p:nvSpPr>
              <p:cNvPr id="185" name="Freeform 2">
                <a:extLst>
                  <a:ext uri="{FF2B5EF4-FFF2-40B4-BE49-F238E27FC236}">
                    <a16:creationId xmlns:a16="http://schemas.microsoft.com/office/drawing/2014/main" id="{CF23BB5F-DF65-4A35-A082-1710D029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885" y="9218565"/>
                <a:ext cx="686780" cy="686780"/>
              </a:xfrm>
              <a:custGeom>
                <a:avLst/>
                <a:gdLst>
                  <a:gd name="T0" fmla="*/ 770 w 771"/>
                  <a:gd name="T1" fmla="*/ 385 h 772"/>
                  <a:gd name="T2" fmla="*/ 770 w 771"/>
                  <a:gd name="T3" fmla="*/ 385 h 772"/>
                  <a:gd name="T4" fmla="*/ 385 w 771"/>
                  <a:gd name="T5" fmla="*/ 771 h 772"/>
                  <a:gd name="T6" fmla="*/ 385 w 771"/>
                  <a:gd name="T7" fmla="*/ 771 h 772"/>
                  <a:gd name="T8" fmla="*/ 0 w 771"/>
                  <a:gd name="T9" fmla="*/ 385 h 772"/>
                  <a:gd name="T10" fmla="*/ 0 w 771"/>
                  <a:gd name="T11" fmla="*/ 385 h 772"/>
                  <a:gd name="T12" fmla="*/ 385 w 771"/>
                  <a:gd name="T13" fmla="*/ 0 h 772"/>
                  <a:gd name="T14" fmla="*/ 385 w 771"/>
                  <a:gd name="T15" fmla="*/ 0 h 772"/>
                  <a:gd name="T16" fmla="*/ 770 w 771"/>
                  <a:gd name="T17" fmla="*/ 385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1" h="772">
                    <a:moveTo>
                      <a:pt x="770" y="385"/>
                    </a:moveTo>
                    <a:lnTo>
                      <a:pt x="770" y="385"/>
                    </a:lnTo>
                    <a:cubicBezTo>
                      <a:pt x="770" y="598"/>
                      <a:pt x="597" y="771"/>
                      <a:pt x="385" y="771"/>
                    </a:cubicBezTo>
                    <a:lnTo>
                      <a:pt x="385" y="771"/>
                    </a:lnTo>
                    <a:cubicBezTo>
                      <a:pt x="171" y="771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1" y="0"/>
                      <a:pt x="385" y="0"/>
                    </a:cubicBezTo>
                    <a:lnTo>
                      <a:pt x="385" y="0"/>
                    </a:lnTo>
                    <a:cubicBezTo>
                      <a:pt x="597" y="0"/>
                      <a:pt x="770" y="172"/>
                      <a:pt x="770" y="38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6" name="Freeform 3">
                <a:extLst>
                  <a:ext uri="{FF2B5EF4-FFF2-40B4-BE49-F238E27FC236}">
                    <a16:creationId xmlns:a16="http://schemas.microsoft.com/office/drawing/2014/main" id="{006163FB-D7E0-4FF2-8269-2055C3A58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885" y="9218565"/>
                <a:ext cx="686780" cy="686780"/>
              </a:xfrm>
              <a:custGeom>
                <a:avLst/>
                <a:gdLst>
                  <a:gd name="T0" fmla="*/ 770 w 771"/>
                  <a:gd name="T1" fmla="*/ 385 h 772"/>
                  <a:gd name="T2" fmla="*/ 770 w 771"/>
                  <a:gd name="T3" fmla="*/ 385 h 772"/>
                  <a:gd name="T4" fmla="*/ 385 w 771"/>
                  <a:gd name="T5" fmla="*/ 771 h 772"/>
                  <a:gd name="T6" fmla="*/ 385 w 771"/>
                  <a:gd name="T7" fmla="*/ 771 h 772"/>
                  <a:gd name="T8" fmla="*/ 0 w 771"/>
                  <a:gd name="T9" fmla="*/ 385 h 772"/>
                  <a:gd name="T10" fmla="*/ 0 w 771"/>
                  <a:gd name="T11" fmla="*/ 385 h 772"/>
                  <a:gd name="T12" fmla="*/ 385 w 771"/>
                  <a:gd name="T13" fmla="*/ 0 h 772"/>
                  <a:gd name="T14" fmla="*/ 385 w 771"/>
                  <a:gd name="T15" fmla="*/ 0 h 772"/>
                  <a:gd name="T16" fmla="*/ 770 w 771"/>
                  <a:gd name="T17" fmla="*/ 385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1" h="772">
                    <a:moveTo>
                      <a:pt x="770" y="385"/>
                    </a:moveTo>
                    <a:lnTo>
                      <a:pt x="770" y="385"/>
                    </a:lnTo>
                    <a:cubicBezTo>
                      <a:pt x="770" y="598"/>
                      <a:pt x="597" y="771"/>
                      <a:pt x="385" y="771"/>
                    </a:cubicBezTo>
                    <a:lnTo>
                      <a:pt x="385" y="771"/>
                    </a:lnTo>
                    <a:cubicBezTo>
                      <a:pt x="171" y="771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1" y="0"/>
                      <a:pt x="385" y="0"/>
                    </a:cubicBezTo>
                    <a:lnTo>
                      <a:pt x="385" y="0"/>
                    </a:lnTo>
                    <a:cubicBezTo>
                      <a:pt x="597" y="0"/>
                      <a:pt x="770" y="172"/>
                      <a:pt x="770" y="385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7" name="Freeform 4">
                <a:extLst>
                  <a:ext uri="{FF2B5EF4-FFF2-40B4-BE49-F238E27FC236}">
                    <a16:creationId xmlns:a16="http://schemas.microsoft.com/office/drawing/2014/main" id="{B7A81B21-6C9D-4D0F-9106-3E90365F0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902" y="9269582"/>
                <a:ext cx="580821" cy="580821"/>
              </a:xfrm>
              <a:custGeom>
                <a:avLst/>
                <a:gdLst>
                  <a:gd name="T0" fmla="*/ 651 w 652"/>
                  <a:gd name="T1" fmla="*/ 325 h 651"/>
                  <a:gd name="T2" fmla="*/ 651 w 652"/>
                  <a:gd name="T3" fmla="*/ 325 h 651"/>
                  <a:gd name="T4" fmla="*/ 326 w 652"/>
                  <a:gd name="T5" fmla="*/ 650 h 651"/>
                  <a:gd name="T6" fmla="*/ 326 w 652"/>
                  <a:gd name="T7" fmla="*/ 650 h 651"/>
                  <a:gd name="T8" fmla="*/ 0 w 652"/>
                  <a:gd name="T9" fmla="*/ 325 h 651"/>
                  <a:gd name="T10" fmla="*/ 0 w 652"/>
                  <a:gd name="T11" fmla="*/ 325 h 651"/>
                  <a:gd name="T12" fmla="*/ 326 w 652"/>
                  <a:gd name="T13" fmla="*/ 0 h 651"/>
                  <a:gd name="T14" fmla="*/ 326 w 652"/>
                  <a:gd name="T15" fmla="*/ 0 h 651"/>
                  <a:gd name="T16" fmla="*/ 651 w 652"/>
                  <a:gd name="T17" fmla="*/ 32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2" h="651">
                    <a:moveTo>
                      <a:pt x="651" y="325"/>
                    </a:moveTo>
                    <a:lnTo>
                      <a:pt x="651" y="325"/>
                    </a:lnTo>
                    <a:cubicBezTo>
                      <a:pt x="651" y="505"/>
                      <a:pt x="506" y="650"/>
                      <a:pt x="326" y="650"/>
                    </a:cubicBezTo>
                    <a:lnTo>
                      <a:pt x="326" y="650"/>
                    </a:lnTo>
                    <a:cubicBezTo>
                      <a:pt x="146" y="650"/>
                      <a:pt x="0" y="505"/>
                      <a:pt x="0" y="325"/>
                    </a:cubicBezTo>
                    <a:lnTo>
                      <a:pt x="0" y="325"/>
                    </a:lnTo>
                    <a:cubicBezTo>
                      <a:pt x="0" y="146"/>
                      <a:pt x="146" y="0"/>
                      <a:pt x="326" y="0"/>
                    </a:cubicBezTo>
                    <a:lnTo>
                      <a:pt x="326" y="0"/>
                    </a:lnTo>
                    <a:cubicBezTo>
                      <a:pt x="506" y="0"/>
                      <a:pt x="651" y="146"/>
                      <a:pt x="651" y="32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8" name="Freeform 5">
                <a:extLst>
                  <a:ext uri="{FF2B5EF4-FFF2-40B4-BE49-F238E27FC236}">
                    <a16:creationId xmlns:a16="http://schemas.microsoft.com/office/drawing/2014/main" id="{48666FD9-520F-4414-8D37-78D6192E1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146" y="9316676"/>
                <a:ext cx="223696" cy="219770"/>
              </a:xfrm>
              <a:custGeom>
                <a:avLst/>
                <a:gdLst>
                  <a:gd name="T0" fmla="*/ 0 w 250"/>
                  <a:gd name="T1" fmla="*/ 242 h 249"/>
                  <a:gd name="T2" fmla="*/ 0 w 250"/>
                  <a:gd name="T3" fmla="*/ 242 h 249"/>
                  <a:gd name="T4" fmla="*/ 243 w 250"/>
                  <a:gd name="T5" fmla="*/ 0 h 249"/>
                  <a:gd name="T6" fmla="*/ 243 w 250"/>
                  <a:gd name="T7" fmla="*/ 0 h 249"/>
                  <a:gd name="T8" fmla="*/ 243 w 250"/>
                  <a:gd name="T9" fmla="*/ 7 h 249"/>
                  <a:gd name="T10" fmla="*/ 243 w 250"/>
                  <a:gd name="T11" fmla="*/ 7 h 249"/>
                  <a:gd name="T12" fmla="*/ 8 w 250"/>
                  <a:gd name="T13" fmla="*/ 243 h 249"/>
                  <a:gd name="T14" fmla="*/ 8 w 250"/>
                  <a:gd name="T15" fmla="*/ 243 h 249"/>
                  <a:gd name="T16" fmla="*/ 0 w 250"/>
                  <a:gd name="T17" fmla="*/ 24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249">
                    <a:moveTo>
                      <a:pt x="0" y="242"/>
                    </a:moveTo>
                    <a:lnTo>
                      <a:pt x="0" y="242"/>
                    </a:lnTo>
                    <a:cubicBezTo>
                      <a:pt x="0" y="115"/>
                      <a:pt x="116" y="0"/>
                      <a:pt x="243" y="0"/>
                    </a:cubicBezTo>
                    <a:lnTo>
                      <a:pt x="243" y="0"/>
                    </a:lnTo>
                    <a:cubicBezTo>
                      <a:pt x="248" y="0"/>
                      <a:pt x="249" y="6"/>
                      <a:pt x="243" y="7"/>
                    </a:cubicBezTo>
                    <a:lnTo>
                      <a:pt x="243" y="7"/>
                    </a:lnTo>
                    <a:cubicBezTo>
                      <a:pt x="127" y="34"/>
                      <a:pt x="35" y="126"/>
                      <a:pt x="8" y="243"/>
                    </a:cubicBezTo>
                    <a:lnTo>
                      <a:pt x="8" y="243"/>
                    </a:lnTo>
                    <a:cubicBezTo>
                      <a:pt x="7" y="248"/>
                      <a:pt x="0" y="247"/>
                      <a:pt x="0" y="2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89" name="Freeform 6">
                <a:extLst>
                  <a:ext uri="{FF2B5EF4-FFF2-40B4-BE49-F238E27FC236}">
                    <a16:creationId xmlns:a16="http://schemas.microsoft.com/office/drawing/2014/main" id="{6E5DD5E2-A473-4451-B465-E8EF5AD22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729" y="9379467"/>
                <a:ext cx="239393" cy="364976"/>
              </a:xfrm>
              <a:custGeom>
                <a:avLst/>
                <a:gdLst>
                  <a:gd name="T0" fmla="*/ 201 w 269"/>
                  <a:gd name="T1" fmla="*/ 309 h 412"/>
                  <a:gd name="T2" fmla="*/ 158 w 269"/>
                  <a:gd name="T3" fmla="*/ 323 h 412"/>
                  <a:gd name="T4" fmla="*/ 201 w 269"/>
                  <a:gd name="T5" fmla="*/ 309 h 412"/>
                  <a:gd name="T6" fmla="*/ 89 w 269"/>
                  <a:gd name="T7" fmla="*/ 164 h 412"/>
                  <a:gd name="T8" fmla="*/ 129 w 269"/>
                  <a:gd name="T9" fmla="*/ 87 h 412"/>
                  <a:gd name="T10" fmla="*/ 88 w 269"/>
                  <a:gd name="T11" fmla="*/ 163 h 412"/>
                  <a:gd name="T12" fmla="*/ 89 w 269"/>
                  <a:gd name="T13" fmla="*/ 164 h 412"/>
                  <a:gd name="T14" fmla="*/ 233 w 269"/>
                  <a:gd name="T15" fmla="*/ 333 h 412"/>
                  <a:gd name="T16" fmla="*/ 170 w 269"/>
                  <a:gd name="T17" fmla="*/ 359 h 412"/>
                  <a:gd name="T18" fmla="*/ 158 w 269"/>
                  <a:gd name="T19" fmla="*/ 396 h 412"/>
                  <a:gd name="T20" fmla="*/ 143 w 269"/>
                  <a:gd name="T21" fmla="*/ 411 h 412"/>
                  <a:gd name="T22" fmla="*/ 129 w 269"/>
                  <a:gd name="T23" fmla="*/ 396 h 412"/>
                  <a:gd name="T24" fmla="*/ 129 w 269"/>
                  <a:gd name="T25" fmla="*/ 374 h 412"/>
                  <a:gd name="T26" fmla="*/ 117 w 269"/>
                  <a:gd name="T27" fmla="*/ 360 h 412"/>
                  <a:gd name="T28" fmla="*/ 33 w 269"/>
                  <a:gd name="T29" fmla="*/ 330 h 412"/>
                  <a:gd name="T30" fmla="*/ 32 w 269"/>
                  <a:gd name="T31" fmla="*/ 305 h 412"/>
                  <a:gd name="T32" fmla="*/ 53 w 269"/>
                  <a:gd name="T33" fmla="*/ 299 h 412"/>
                  <a:gd name="T34" fmla="*/ 113 w 269"/>
                  <a:gd name="T35" fmla="*/ 322 h 412"/>
                  <a:gd name="T36" fmla="*/ 129 w 269"/>
                  <a:gd name="T37" fmla="*/ 308 h 412"/>
                  <a:gd name="T38" fmla="*/ 129 w 269"/>
                  <a:gd name="T39" fmla="*/ 234 h 412"/>
                  <a:gd name="T40" fmla="*/ 119 w 269"/>
                  <a:gd name="T41" fmla="*/ 221 h 412"/>
                  <a:gd name="T42" fmla="*/ 118 w 269"/>
                  <a:gd name="T43" fmla="*/ 51 h 412"/>
                  <a:gd name="T44" fmla="*/ 129 w 269"/>
                  <a:gd name="T45" fmla="*/ 13 h 412"/>
                  <a:gd name="T46" fmla="*/ 143 w 269"/>
                  <a:gd name="T47" fmla="*/ 0 h 412"/>
                  <a:gd name="T48" fmla="*/ 158 w 269"/>
                  <a:gd name="T49" fmla="*/ 13 h 412"/>
                  <a:gd name="T50" fmla="*/ 158 w 269"/>
                  <a:gd name="T51" fmla="*/ 36 h 412"/>
                  <a:gd name="T52" fmla="*/ 171 w 269"/>
                  <a:gd name="T53" fmla="*/ 50 h 412"/>
                  <a:gd name="T54" fmla="*/ 236 w 269"/>
                  <a:gd name="T55" fmla="*/ 69 h 412"/>
                  <a:gd name="T56" fmla="*/ 238 w 269"/>
                  <a:gd name="T57" fmla="*/ 96 h 412"/>
                  <a:gd name="T58" fmla="*/ 219 w 269"/>
                  <a:gd name="T59" fmla="*/ 103 h 412"/>
                  <a:gd name="T60" fmla="*/ 158 w 269"/>
                  <a:gd name="T61" fmla="*/ 86 h 412"/>
                  <a:gd name="T62" fmla="*/ 158 w 269"/>
                  <a:gd name="T63" fmla="*/ 188 h 412"/>
                  <a:gd name="T64" fmla="*/ 245 w 269"/>
                  <a:gd name="T65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412">
                    <a:moveTo>
                      <a:pt x="201" y="309"/>
                    </a:moveTo>
                    <a:lnTo>
                      <a:pt x="201" y="309"/>
                    </a:lnTo>
                    <a:cubicBezTo>
                      <a:pt x="238" y="273"/>
                      <a:pt x="201" y="237"/>
                      <a:pt x="158" y="229"/>
                    </a:cubicBezTo>
                    <a:lnTo>
                      <a:pt x="158" y="323"/>
                    </a:lnTo>
                    <a:lnTo>
                      <a:pt x="158" y="323"/>
                    </a:lnTo>
                    <a:cubicBezTo>
                      <a:pt x="177" y="322"/>
                      <a:pt x="192" y="316"/>
                      <a:pt x="201" y="309"/>
                    </a:cubicBezTo>
                    <a:close/>
                    <a:moveTo>
                      <a:pt x="89" y="164"/>
                    </a:moveTo>
                    <a:lnTo>
                      <a:pt x="89" y="164"/>
                    </a:lnTo>
                    <a:cubicBezTo>
                      <a:pt x="99" y="171"/>
                      <a:pt x="112" y="176"/>
                      <a:pt x="129" y="181"/>
                    </a:cubicBezTo>
                    <a:lnTo>
                      <a:pt x="129" y="87"/>
                    </a:lnTo>
                    <a:lnTo>
                      <a:pt x="129" y="87"/>
                    </a:lnTo>
                    <a:cubicBezTo>
                      <a:pt x="87" y="87"/>
                      <a:pt x="53" y="133"/>
                      <a:pt x="88" y="163"/>
                    </a:cubicBezTo>
                    <a:lnTo>
                      <a:pt x="88" y="163"/>
                    </a:lnTo>
                    <a:lnTo>
                      <a:pt x="89" y="164"/>
                    </a:lnTo>
                    <a:close/>
                    <a:moveTo>
                      <a:pt x="233" y="333"/>
                    </a:moveTo>
                    <a:lnTo>
                      <a:pt x="233" y="333"/>
                    </a:lnTo>
                    <a:cubicBezTo>
                      <a:pt x="218" y="348"/>
                      <a:pt x="197" y="356"/>
                      <a:pt x="170" y="359"/>
                    </a:cubicBezTo>
                    <a:lnTo>
                      <a:pt x="170" y="359"/>
                    </a:lnTo>
                    <a:cubicBezTo>
                      <a:pt x="163" y="361"/>
                      <a:pt x="158" y="367"/>
                      <a:pt x="158" y="374"/>
                    </a:cubicBezTo>
                    <a:lnTo>
                      <a:pt x="158" y="396"/>
                    </a:lnTo>
                    <a:lnTo>
                      <a:pt x="158" y="396"/>
                    </a:lnTo>
                    <a:cubicBezTo>
                      <a:pt x="158" y="404"/>
                      <a:pt x="151" y="411"/>
                      <a:pt x="143" y="411"/>
                    </a:cubicBezTo>
                    <a:lnTo>
                      <a:pt x="143" y="411"/>
                    </a:lnTo>
                    <a:cubicBezTo>
                      <a:pt x="136" y="411"/>
                      <a:pt x="129" y="404"/>
                      <a:pt x="129" y="396"/>
                    </a:cubicBezTo>
                    <a:lnTo>
                      <a:pt x="129" y="374"/>
                    </a:lnTo>
                    <a:lnTo>
                      <a:pt x="129" y="374"/>
                    </a:lnTo>
                    <a:cubicBezTo>
                      <a:pt x="129" y="367"/>
                      <a:pt x="125" y="361"/>
                      <a:pt x="117" y="360"/>
                    </a:cubicBezTo>
                    <a:lnTo>
                      <a:pt x="117" y="360"/>
                    </a:lnTo>
                    <a:cubicBezTo>
                      <a:pt x="88" y="357"/>
                      <a:pt x="55" y="348"/>
                      <a:pt x="33" y="330"/>
                    </a:cubicBezTo>
                    <a:lnTo>
                      <a:pt x="33" y="330"/>
                    </a:lnTo>
                    <a:cubicBezTo>
                      <a:pt x="27" y="327"/>
                      <a:pt x="25" y="319"/>
                      <a:pt x="29" y="313"/>
                    </a:cubicBezTo>
                    <a:lnTo>
                      <a:pt x="32" y="305"/>
                    </a:lnTo>
                    <a:lnTo>
                      <a:pt x="32" y="305"/>
                    </a:lnTo>
                    <a:cubicBezTo>
                      <a:pt x="36" y="297"/>
                      <a:pt x="46" y="294"/>
                      <a:pt x="53" y="299"/>
                    </a:cubicBezTo>
                    <a:lnTo>
                      <a:pt x="53" y="299"/>
                    </a:lnTo>
                    <a:cubicBezTo>
                      <a:pt x="70" y="310"/>
                      <a:pt x="92" y="318"/>
                      <a:pt x="113" y="322"/>
                    </a:cubicBezTo>
                    <a:lnTo>
                      <a:pt x="113" y="322"/>
                    </a:lnTo>
                    <a:cubicBezTo>
                      <a:pt x="122" y="323"/>
                      <a:pt x="129" y="316"/>
                      <a:pt x="129" y="308"/>
                    </a:cubicBezTo>
                    <a:lnTo>
                      <a:pt x="129" y="234"/>
                    </a:lnTo>
                    <a:lnTo>
                      <a:pt x="129" y="234"/>
                    </a:lnTo>
                    <a:cubicBezTo>
                      <a:pt x="129" y="227"/>
                      <a:pt x="125" y="222"/>
                      <a:pt x="119" y="221"/>
                    </a:cubicBezTo>
                    <a:lnTo>
                      <a:pt x="119" y="221"/>
                    </a:lnTo>
                    <a:cubicBezTo>
                      <a:pt x="3" y="198"/>
                      <a:pt x="0" y="69"/>
                      <a:pt x="118" y="51"/>
                    </a:cubicBezTo>
                    <a:lnTo>
                      <a:pt x="118" y="51"/>
                    </a:lnTo>
                    <a:cubicBezTo>
                      <a:pt x="125" y="50"/>
                      <a:pt x="129" y="44"/>
                      <a:pt x="129" y="37"/>
                    </a:cubicBezTo>
                    <a:lnTo>
                      <a:pt x="129" y="13"/>
                    </a:lnTo>
                    <a:lnTo>
                      <a:pt x="129" y="13"/>
                    </a:lnTo>
                    <a:cubicBezTo>
                      <a:pt x="129" y="6"/>
                      <a:pt x="136" y="0"/>
                      <a:pt x="143" y="0"/>
                    </a:cubicBezTo>
                    <a:lnTo>
                      <a:pt x="143" y="0"/>
                    </a:lnTo>
                    <a:cubicBezTo>
                      <a:pt x="151" y="0"/>
                      <a:pt x="158" y="6"/>
                      <a:pt x="158" y="13"/>
                    </a:cubicBezTo>
                    <a:lnTo>
                      <a:pt x="158" y="36"/>
                    </a:lnTo>
                    <a:lnTo>
                      <a:pt x="158" y="36"/>
                    </a:lnTo>
                    <a:cubicBezTo>
                      <a:pt x="158" y="43"/>
                      <a:pt x="163" y="49"/>
                      <a:pt x="171" y="50"/>
                    </a:cubicBezTo>
                    <a:lnTo>
                      <a:pt x="171" y="50"/>
                    </a:lnTo>
                    <a:cubicBezTo>
                      <a:pt x="193" y="52"/>
                      <a:pt x="216" y="59"/>
                      <a:pt x="236" y="69"/>
                    </a:cubicBezTo>
                    <a:lnTo>
                      <a:pt x="236" y="69"/>
                    </a:lnTo>
                    <a:cubicBezTo>
                      <a:pt x="242" y="73"/>
                      <a:pt x="244" y="80"/>
                      <a:pt x="242" y="87"/>
                    </a:cubicBezTo>
                    <a:lnTo>
                      <a:pt x="238" y="96"/>
                    </a:lnTo>
                    <a:lnTo>
                      <a:pt x="238" y="96"/>
                    </a:lnTo>
                    <a:cubicBezTo>
                      <a:pt x="235" y="103"/>
                      <a:pt x="227" y="107"/>
                      <a:pt x="219" y="103"/>
                    </a:cubicBezTo>
                    <a:lnTo>
                      <a:pt x="219" y="103"/>
                    </a:lnTo>
                    <a:cubicBezTo>
                      <a:pt x="199" y="93"/>
                      <a:pt x="178" y="87"/>
                      <a:pt x="158" y="86"/>
                    </a:cubicBezTo>
                    <a:lnTo>
                      <a:pt x="158" y="188"/>
                    </a:lnTo>
                    <a:lnTo>
                      <a:pt x="158" y="188"/>
                    </a:lnTo>
                    <a:cubicBezTo>
                      <a:pt x="195" y="198"/>
                      <a:pt x="221" y="203"/>
                      <a:pt x="245" y="230"/>
                    </a:cubicBezTo>
                    <a:lnTo>
                      <a:pt x="245" y="230"/>
                    </a:lnTo>
                    <a:cubicBezTo>
                      <a:pt x="268" y="257"/>
                      <a:pt x="262" y="309"/>
                      <a:pt x="233" y="3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F2EBFC4D-92A7-44DF-93D2-824758449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210" y="9924969"/>
                <a:ext cx="686782" cy="686780"/>
              </a:xfrm>
              <a:custGeom>
                <a:avLst/>
                <a:gdLst>
                  <a:gd name="T0" fmla="*/ 770 w 771"/>
                  <a:gd name="T1" fmla="*/ 387 h 773"/>
                  <a:gd name="T2" fmla="*/ 770 w 771"/>
                  <a:gd name="T3" fmla="*/ 387 h 773"/>
                  <a:gd name="T4" fmla="*/ 385 w 771"/>
                  <a:gd name="T5" fmla="*/ 772 h 773"/>
                  <a:gd name="T6" fmla="*/ 385 w 771"/>
                  <a:gd name="T7" fmla="*/ 772 h 773"/>
                  <a:gd name="T8" fmla="*/ 0 w 771"/>
                  <a:gd name="T9" fmla="*/ 387 h 773"/>
                  <a:gd name="T10" fmla="*/ 0 w 771"/>
                  <a:gd name="T11" fmla="*/ 387 h 773"/>
                  <a:gd name="T12" fmla="*/ 385 w 771"/>
                  <a:gd name="T13" fmla="*/ 0 h 773"/>
                  <a:gd name="T14" fmla="*/ 385 w 771"/>
                  <a:gd name="T15" fmla="*/ 0 h 773"/>
                  <a:gd name="T16" fmla="*/ 770 w 771"/>
                  <a:gd name="T17" fmla="*/ 387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1" h="773">
                    <a:moveTo>
                      <a:pt x="770" y="387"/>
                    </a:moveTo>
                    <a:lnTo>
                      <a:pt x="770" y="387"/>
                    </a:lnTo>
                    <a:cubicBezTo>
                      <a:pt x="770" y="599"/>
                      <a:pt x="598" y="772"/>
                      <a:pt x="385" y="772"/>
                    </a:cubicBezTo>
                    <a:lnTo>
                      <a:pt x="385" y="772"/>
                    </a:lnTo>
                    <a:cubicBezTo>
                      <a:pt x="173" y="772"/>
                      <a:pt x="0" y="599"/>
                      <a:pt x="0" y="387"/>
                    </a:cubicBezTo>
                    <a:lnTo>
                      <a:pt x="0" y="387"/>
                    </a:lnTo>
                    <a:cubicBezTo>
                      <a:pt x="0" y="173"/>
                      <a:pt x="173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0" y="173"/>
                      <a:pt x="770" y="38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1" name="Freeform 8">
                <a:extLst>
                  <a:ext uri="{FF2B5EF4-FFF2-40B4-BE49-F238E27FC236}">
                    <a16:creationId xmlns:a16="http://schemas.microsoft.com/office/drawing/2014/main" id="{580AF991-6A07-4A4F-8D9A-662CC72C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0210" y="9924969"/>
                <a:ext cx="686782" cy="686780"/>
              </a:xfrm>
              <a:custGeom>
                <a:avLst/>
                <a:gdLst>
                  <a:gd name="T0" fmla="*/ 770 w 771"/>
                  <a:gd name="T1" fmla="*/ 387 h 773"/>
                  <a:gd name="T2" fmla="*/ 770 w 771"/>
                  <a:gd name="T3" fmla="*/ 387 h 773"/>
                  <a:gd name="T4" fmla="*/ 385 w 771"/>
                  <a:gd name="T5" fmla="*/ 772 h 773"/>
                  <a:gd name="T6" fmla="*/ 385 w 771"/>
                  <a:gd name="T7" fmla="*/ 772 h 773"/>
                  <a:gd name="T8" fmla="*/ 0 w 771"/>
                  <a:gd name="T9" fmla="*/ 387 h 773"/>
                  <a:gd name="T10" fmla="*/ 0 w 771"/>
                  <a:gd name="T11" fmla="*/ 387 h 773"/>
                  <a:gd name="T12" fmla="*/ 385 w 771"/>
                  <a:gd name="T13" fmla="*/ 0 h 773"/>
                  <a:gd name="T14" fmla="*/ 385 w 771"/>
                  <a:gd name="T15" fmla="*/ 0 h 773"/>
                  <a:gd name="T16" fmla="*/ 770 w 771"/>
                  <a:gd name="T17" fmla="*/ 387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1" h="773">
                    <a:moveTo>
                      <a:pt x="770" y="387"/>
                    </a:moveTo>
                    <a:lnTo>
                      <a:pt x="770" y="387"/>
                    </a:lnTo>
                    <a:cubicBezTo>
                      <a:pt x="770" y="599"/>
                      <a:pt x="598" y="772"/>
                      <a:pt x="385" y="772"/>
                    </a:cubicBezTo>
                    <a:lnTo>
                      <a:pt x="385" y="772"/>
                    </a:lnTo>
                    <a:cubicBezTo>
                      <a:pt x="173" y="772"/>
                      <a:pt x="0" y="599"/>
                      <a:pt x="0" y="387"/>
                    </a:cubicBezTo>
                    <a:lnTo>
                      <a:pt x="0" y="387"/>
                    </a:lnTo>
                    <a:cubicBezTo>
                      <a:pt x="0" y="173"/>
                      <a:pt x="173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0" y="173"/>
                      <a:pt x="770" y="387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2" name="Freeform 9">
                <a:extLst>
                  <a:ext uri="{FF2B5EF4-FFF2-40B4-BE49-F238E27FC236}">
                    <a16:creationId xmlns:a16="http://schemas.microsoft.com/office/drawing/2014/main" id="{448479A2-0BF4-4816-9830-3DF914CF9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152" y="9979911"/>
                <a:ext cx="580821" cy="580821"/>
              </a:xfrm>
              <a:custGeom>
                <a:avLst/>
                <a:gdLst>
                  <a:gd name="T0" fmla="*/ 651 w 652"/>
                  <a:gd name="T1" fmla="*/ 327 h 653"/>
                  <a:gd name="T2" fmla="*/ 651 w 652"/>
                  <a:gd name="T3" fmla="*/ 327 h 653"/>
                  <a:gd name="T4" fmla="*/ 325 w 652"/>
                  <a:gd name="T5" fmla="*/ 652 h 653"/>
                  <a:gd name="T6" fmla="*/ 325 w 652"/>
                  <a:gd name="T7" fmla="*/ 652 h 653"/>
                  <a:gd name="T8" fmla="*/ 0 w 652"/>
                  <a:gd name="T9" fmla="*/ 327 h 653"/>
                  <a:gd name="T10" fmla="*/ 0 w 652"/>
                  <a:gd name="T11" fmla="*/ 327 h 653"/>
                  <a:gd name="T12" fmla="*/ 325 w 652"/>
                  <a:gd name="T13" fmla="*/ 0 h 653"/>
                  <a:gd name="T14" fmla="*/ 325 w 652"/>
                  <a:gd name="T15" fmla="*/ 0 h 653"/>
                  <a:gd name="T16" fmla="*/ 651 w 652"/>
                  <a:gd name="T17" fmla="*/ 3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2" h="653">
                    <a:moveTo>
                      <a:pt x="651" y="327"/>
                    </a:moveTo>
                    <a:lnTo>
                      <a:pt x="651" y="327"/>
                    </a:lnTo>
                    <a:cubicBezTo>
                      <a:pt x="651" y="506"/>
                      <a:pt x="505" y="652"/>
                      <a:pt x="325" y="652"/>
                    </a:cubicBezTo>
                    <a:lnTo>
                      <a:pt x="325" y="652"/>
                    </a:lnTo>
                    <a:cubicBezTo>
                      <a:pt x="145" y="652"/>
                      <a:pt x="0" y="506"/>
                      <a:pt x="0" y="327"/>
                    </a:cubicBezTo>
                    <a:lnTo>
                      <a:pt x="0" y="327"/>
                    </a:lnTo>
                    <a:cubicBezTo>
                      <a:pt x="0" y="147"/>
                      <a:pt x="145" y="0"/>
                      <a:pt x="325" y="0"/>
                    </a:cubicBezTo>
                    <a:lnTo>
                      <a:pt x="325" y="0"/>
                    </a:lnTo>
                    <a:cubicBezTo>
                      <a:pt x="505" y="0"/>
                      <a:pt x="651" y="147"/>
                      <a:pt x="651" y="32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3" name="Freeform 10">
                <a:extLst>
                  <a:ext uri="{FF2B5EF4-FFF2-40B4-BE49-F238E27FC236}">
                    <a16:creationId xmlns:a16="http://schemas.microsoft.com/office/drawing/2014/main" id="{C21B6861-F5C0-432C-A9B1-DDDEBB71A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397" y="10027005"/>
                <a:ext cx="219770" cy="219770"/>
              </a:xfrm>
              <a:custGeom>
                <a:avLst/>
                <a:gdLst>
                  <a:gd name="T0" fmla="*/ 0 w 249"/>
                  <a:gd name="T1" fmla="*/ 242 h 248"/>
                  <a:gd name="T2" fmla="*/ 0 w 249"/>
                  <a:gd name="T3" fmla="*/ 242 h 248"/>
                  <a:gd name="T4" fmla="*/ 242 w 249"/>
                  <a:gd name="T5" fmla="*/ 0 h 248"/>
                  <a:gd name="T6" fmla="*/ 242 w 249"/>
                  <a:gd name="T7" fmla="*/ 0 h 248"/>
                  <a:gd name="T8" fmla="*/ 243 w 249"/>
                  <a:gd name="T9" fmla="*/ 7 h 248"/>
                  <a:gd name="T10" fmla="*/ 243 w 249"/>
                  <a:gd name="T11" fmla="*/ 7 h 248"/>
                  <a:gd name="T12" fmla="*/ 7 w 249"/>
                  <a:gd name="T13" fmla="*/ 243 h 248"/>
                  <a:gd name="T14" fmla="*/ 7 w 249"/>
                  <a:gd name="T15" fmla="*/ 243 h 248"/>
                  <a:gd name="T16" fmla="*/ 0 w 249"/>
                  <a:gd name="T17" fmla="*/ 24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9" h="248">
                    <a:moveTo>
                      <a:pt x="0" y="242"/>
                    </a:moveTo>
                    <a:lnTo>
                      <a:pt x="0" y="242"/>
                    </a:lnTo>
                    <a:cubicBezTo>
                      <a:pt x="0" y="115"/>
                      <a:pt x="115" y="0"/>
                      <a:pt x="242" y="0"/>
                    </a:cubicBezTo>
                    <a:lnTo>
                      <a:pt x="242" y="0"/>
                    </a:lnTo>
                    <a:cubicBezTo>
                      <a:pt x="247" y="0"/>
                      <a:pt x="248" y="6"/>
                      <a:pt x="243" y="7"/>
                    </a:cubicBezTo>
                    <a:lnTo>
                      <a:pt x="243" y="7"/>
                    </a:lnTo>
                    <a:cubicBezTo>
                      <a:pt x="126" y="34"/>
                      <a:pt x="34" y="126"/>
                      <a:pt x="7" y="243"/>
                    </a:cubicBezTo>
                    <a:lnTo>
                      <a:pt x="7" y="243"/>
                    </a:lnTo>
                    <a:cubicBezTo>
                      <a:pt x="6" y="247"/>
                      <a:pt x="0" y="247"/>
                      <a:pt x="0" y="2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4" name="Freeform 11">
                <a:extLst>
                  <a:ext uri="{FF2B5EF4-FFF2-40B4-BE49-F238E27FC236}">
                    <a16:creationId xmlns:a16="http://schemas.microsoft.com/office/drawing/2014/main" id="{6B019C2A-E263-479C-8BD6-FF17C4315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980" y="10085870"/>
                <a:ext cx="239393" cy="364976"/>
              </a:xfrm>
              <a:custGeom>
                <a:avLst/>
                <a:gdLst>
                  <a:gd name="T0" fmla="*/ 202 w 269"/>
                  <a:gd name="T1" fmla="*/ 308 h 411"/>
                  <a:gd name="T2" fmla="*/ 157 w 269"/>
                  <a:gd name="T3" fmla="*/ 324 h 411"/>
                  <a:gd name="T4" fmla="*/ 202 w 269"/>
                  <a:gd name="T5" fmla="*/ 308 h 411"/>
                  <a:gd name="T6" fmla="*/ 89 w 269"/>
                  <a:gd name="T7" fmla="*/ 164 h 411"/>
                  <a:gd name="T8" fmla="*/ 130 w 269"/>
                  <a:gd name="T9" fmla="*/ 86 h 411"/>
                  <a:gd name="T10" fmla="*/ 87 w 269"/>
                  <a:gd name="T11" fmla="*/ 163 h 411"/>
                  <a:gd name="T12" fmla="*/ 89 w 269"/>
                  <a:gd name="T13" fmla="*/ 164 h 411"/>
                  <a:gd name="T14" fmla="*/ 233 w 269"/>
                  <a:gd name="T15" fmla="*/ 333 h 411"/>
                  <a:gd name="T16" fmla="*/ 169 w 269"/>
                  <a:gd name="T17" fmla="*/ 360 h 411"/>
                  <a:gd name="T18" fmla="*/ 157 w 269"/>
                  <a:gd name="T19" fmla="*/ 397 h 411"/>
                  <a:gd name="T20" fmla="*/ 143 w 269"/>
                  <a:gd name="T21" fmla="*/ 410 h 411"/>
                  <a:gd name="T22" fmla="*/ 130 w 269"/>
                  <a:gd name="T23" fmla="*/ 397 h 411"/>
                  <a:gd name="T24" fmla="*/ 130 w 269"/>
                  <a:gd name="T25" fmla="*/ 374 h 411"/>
                  <a:gd name="T26" fmla="*/ 117 w 269"/>
                  <a:gd name="T27" fmla="*/ 361 h 411"/>
                  <a:gd name="T28" fmla="*/ 32 w 269"/>
                  <a:gd name="T29" fmla="*/ 331 h 411"/>
                  <a:gd name="T30" fmla="*/ 32 w 269"/>
                  <a:gd name="T31" fmla="*/ 305 h 411"/>
                  <a:gd name="T32" fmla="*/ 53 w 269"/>
                  <a:gd name="T33" fmla="*/ 299 h 411"/>
                  <a:gd name="T34" fmla="*/ 113 w 269"/>
                  <a:gd name="T35" fmla="*/ 322 h 411"/>
                  <a:gd name="T36" fmla="*/ 130 w 269"/>
                  <a:gd name="T37" fmla="*/ 308 h 411"/>
                  <a:gd name="T38" fmla="*/ 130 w 269"/>
                  <a:gd name="T39" fmla="*/ 235 h 411"/>
                  <a:gd name="T40" fmla="*/ 118 w 269"/>
                  <a:gd name="T41" fmla="*/ 221 h 411"/>
                  <a:gd name="T42" fmla="*/ 118 w 269"/>
                  <a:gd name="T43" fmla="*/ 52 h 411"/>
                  <a:gd name="T44" fmla="*/ 130 w 269"/>
                  <a:gd name="T45" fmla="*/ 14 h 411"/>
                  <a:gd name="T46" fmla="*/ 143 w 269"/>
                  <a:gd name="T47" fmla="*/ 0 h 411"/>
                  <a:gd name="T48" fmla="*/ 157 w 269"/>
                  <a:gd name="T49" fmla="*/ 14 h 411"/>
                  <a:gd name="T50" fmla="*/ 157 w 269"/>
                  <a:gd name="T51" fmla="*/ 36 h 411"/>
                  <a:gd name="T52" fmla="*/ 170 w 269"/>
                  <a:gd name="T53" fmla="*/ 50 h 411"/>
                  <a:gd name="T54" fmla="*/ 235 w 269"/>
                  <a:gd name="T55" fmla="*/ 69 h 411"/>
                  <a:gd name="T56" fmla="*/ 238 w 269"/>
                  <a:gd name="T57" fmla="*/ 96 h 411"/>
                  <a:gd name="T58" fmla="*/ 219 w 269"/>
                  <a:gd name="T59" fmla="*/ 104 h 411"/>
                  <a:gd name="T60" fmla="*/ 157 w 269"/>
                  <a:gd name="T61" fmla="*/ 86 h 411"/>
                  <a:gd name="T62" fmla="*/ 157 w 269"/>
                  <a:gd name="T63" fmla="*/ 188 h 411"/>
                  <a:gd name="T64" fmla="*/ 245 w 269"/>
                  <a:gd name="T65" fmla="*/ 23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411">
                    <a:moveTo>
                      <a:pt x="202" y="308"/>
                    </a:moveTo>
                    <a:lnTo>
                      <a:pt x="202" y="308"/>
                    </a:lnTo>
                    <a:cubicBezTo>
                      <a:pt x="238" y="272"/>
                      <a:pt x="201" y="236"/>
                      <a:pt x="157" y="230"/>
                    </a:cubicBezTo>
                    <a:lnTo>
                      <a:pt x="157" y="324"/>
                    </a:lnTo>
                    <a:lnTo>
                      <a:pt x="157" y="324"/>
                    </a:lnTo>
                    <a:cubicBezTo>
                      <a:pt x="177" y="322"/>
                      <a:pt x="192" y="317"/>
                      <a:pt x="202" y="308"/>
                    </a:cubicBezTo>
                    <a:close/>
                    <a:moveTo>
                      <a:pt x="89" y="164"/>
                    </a:moveTo>
                    <a:lnTo>
                      <a:pt x="89" y="164"/>
                    </a:lnTo>
                    <a:cubicBezTo>
                      <a:pt x="98" y="171"/>
                      <a:pt x="112" y="177"/>
                      <a:pt x="130" y="181"/>
                    </a:cubicBezTo>
                    <a:lnTo>
                      <a:pt x="130" y="86"/>
                    </a:lnTo>
                    <a:lnTo>
                      <a:pt x="130" y="86"/>
                    </a:lnTo>
                    <a:cubicBezTo>
                      <a:pt x="87" y="88"/>
                      <a:pt x="53" y="133"/>
                      <a:pt x="87" y="163"/>
                    </a:cubicBezTo>
                    <a:lnTo>
                      <a:pt x="87" y="163"/>
                    </a:lnTo>
                    <a:cubicBezTo>
                      <a:pt x="88" y="164"/>
                      <a:pt x="89" y="164"/>
                      <a:pt x="89" y="164"/>
                    </a:cubicBezTo>
                    <a:close/>
                    <a:moveTo>
                      <a:pt x="233" y="333"/>
                    </a:moveTo>
                    <a:lnTo>
                      <a:pt x="233" y="333"/>
                    </a:lnTo>
                    <a:cubicBezTo>
                      <a:pt x="218" y="347"/>
                      <a:pt x="197" y="356"/>
                      <a:pt x="169" y="360"/>
                    </a:cubicBezTo>
                    <a:lnTo>
                      <a:pt x="169" y="360"/>
                    </a:lnTo>
                    <a:cubicBezTo>
                      <a:pt x="162" y="361"/>
                      <a:pt x="157" y="367"/>
                      <a:pt x="157" y="374"/>
                    </a:cubicBezTo>
                    <a:lnTo>
                      <a:pt x="157" y="397"/>
                    </a:lnTo>
                    <a:lnTo>
                      <a:pt x="157" y="397"/>
                    </a:lnTo>
                    <a:cubicBezTo>
                      <a:pt x="157" y="404"/>
                      <a:pt x="151" y="410"/>
                      <a:pt x="143" y="410"/>
                    </a:cubicBezTo>
                    <a:lnTo>
                      <a:pt x="143" y="410"/>
                    </a:lnTo>
                    <a:cubicBezTo>
                      <a:pt x="136" y="410"/>
                      <a:pt x="130" y="404"/>
                      <a:pt x="130" y="397"/>
                    </a:cubicBezTo>
                    <a:lnTo>
                      <a:pt x="130" y="374"/>
                    </a:lnTo>
                    <a:lnTo>
                      <a:pt x="130" y="374"/>
                    </a:lnTo>
                    <a:cubicBezTo>
                      <a:pt x="130" y="367"/>
                      <a:pt x="124" y="361"/>
                      <a:pt x="117" y="361"/>
                    </a:cubicBezTo>
                    <a:lnTo>
                      <a:pt x="117" y="361"/>
                    </a:lnTo>
                    <a:cubicBezTo>
                      <a:pt x="87" y="357"/>
                      <a:pt x="55" y="347"/>
                      <a:pt x="32" y="331"/>
                    </a:cubicBezTo>
                    <a:lnTo>
                      <a:pt x="32" y="331"/>
                    </a:lnTo>
                    <a:cubicBezTo>
                      <a:pt x="27" y="326"/>
                      <a:pt x="25" y="319"/>
                      <a:pt x="28" y="313"/>
                    </a:cubicBezTo>
                    <a:lnTo>
                      <a:pt x="32" y="305"/>
                    </a:lnTo>
                    <a:lnTo>
                      <a:pt x="32" y="305"/>
                    </a:lnTo>
                    <a:cubicBezTo>
                      <a:pt x="36" y="297"/>
                      <a:pt x="45" y="295"/>
                      <a:pt x="53" y="299"/>
                    </a:cubicBezTo>
                    <a:lnTo>
                      <a:pt x="53" y="299"/>
                    </a:lnTo>
                    <a:cubicBezTo>
                      <a:pt x="70" y="311"/>
                      <a:pt x="92" y="318"/>
                      <a:pt x="113" y="322"/>
                    </a:cubicBezTo>
                    <a:lnTo>
                      <a:pt x="113" y="322"/>
                    </a:lnTo>
                    <a:cubicBezTo>
                      <a:pt x="122" y="324"/>
                      <a:pt x="130" y="317"/>
                      <a:pt x="130" y="308"/>
                    </a:cubicBezTo>
                    <a:lnTo>
                      <a:pt x="130" y="235"/>
                    </a:lnTo>
                    <a:lnTo>
                      <a:pt x="130" y="235"/>
                    </a:lnTo>
                    <a:cubicBezTo>
                      <a:pt x="130" y="228"/>
                      <a:pt x="125" y="222"/>
                      <a:pt x="118" y="221"/>
                    </a:cubicBezTo>
                    <a:lnTo>
                      <a:pt x="118" y="221"/>
                    </a:lnTo>
                    <a:cubicBezTo>
                      <a:pt x="2" y="199"/>
                      <a:pt x="0" y="69"/>
                      <a:pt x="118" y="52"/>
                    </a:cubicBezTo>
                    <a:lnTo>
                      <a:pt x="118" y="52"/>
                    </a:lnTo>
                    <a:cubicBezTo>
                      <a:pt x="125" y="50"/>
                      <a:pt x="130" y="45"/>
                      <a:pt x="130" y="37"/>
                    </a:cubicBezTo>
                    <a:lnTo>
                      <a:pt x="130" y="14"/>
                    </a:lnTo>
                    <a:lnTo>
                      <a:pt x="130" y="14"/>
                    </a:lnTo>
                    <a:cubicBezTo>
                      <a:pt x="130" y="6"/>
                      <a:pt x="136" y="0"/>
                      <a:pt x="143" y="0"/>
                    </a:cubicBezTo>
                    <a:lnTo>
                      <a:pt x="143" y="0"/>
                    </a:lnTo>
                    <a:cubicBezTo>
                      <a:pt x="151" y="0"/>
                      <a:pt x="157" y="6"/>
                      <a:pt x="157" y="14"/>
                    </a:cubicBezTo>
                    <a:lnTo>
                      <a:pt x="157" y="36"/>
                    </a:lnTo>
                    <a:lnTo>
                      <a:pt x="157" y="36"/>
                    </a:lnTo>
                    <a:cubicBezTo>
                      <a:pt x="157" y="44"/>
                      <a:pt x="163" y="50"/>
                      <a:pt x="170" y="50"/>
                    </a:cubicBezTo>
                    <a:lnTo>
                      <a:pt x="170" y="50"/>
                    </a:lnTo>
                    <a:cubicBezTo>
                      <a:pt x="193" y="52"/>
                      <a:pt x="216" y="58"/>
                      <a:pt x="235" y="69"/>
                    </a:cubicBezTo>
                    <a:lnTo>
                      <a:pt x="235" y="69"/>
                    </a:lnTo>
                    <a:cubicBezTo>
                      <a:pt x="242" y="73"/>
                      <a:pt x="245" y="81"/>
                      <a:pt x="242" y="86"/>
                    </a:cubicBezTo>
                    <a:lnTo>
                      <a:pt x="238" y="96"/>
                    </a:lnTo>
                    <a:lnTo>
                      <a:pt x="238" y="96"/>
                    </a:lnTo>
                    <a:cubicBezTo>
                      <a:pt x="235" y="104"/>
                      <a:pt x="226" y="107"/>
                      <a:pt x="219" y="104"/>
                    </a:cubicBezTo>
                    <a:lnTo>
                      <a:pt x="219" y="104"/>
                    </a:lnTo>
                    <a:cubicBezTo>
                      <a:pt x="199" y="93"/>
                      <a:pt x="179" y="88"/>
                      <a:pt x="157" y="86"/>
                    </a:cubicBezTo>
                    <a:lnTo>
                      <a:pt x="157" y="188"/>
                    </a:lnTo>
                    <a:lnTo>
                      <a:pt x="157" y="188"/>
                    </a:lnTo>
                    <a:cubicBezTo>
                      <a:pt x="195" y="199"/>
                      <a:pt x="221" y="203"/>
                      <a:pt x="245" y="230"/>
                    </a:cubicBezTo>
                    <a:lnTo>
                      <a:pt x="245" y="230"/>
                    </a:lnTo>
                    <a:cubicBezTo>
                      <a:pt x="268" y="258"/>
                      <a:pt x="263" y="309"/>
                      <a:pt x="233" y="3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3A121297-38E1-456C-B7D4-E577C1852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557" y="10007381"/>
                <a:ext cx="686782" cy="686782"/>
              </a:xfrm>
              <a:custGeom>
                <a:avLst/>
                <a:gdLst>
                  <a:gd name="T0" fmla="*/ 771 w 772"/>
                  <a:gd name="T1" fmla="*/ 385 h 772"/>
                  <a:gd name="T2" fmla="*/ 771 w 772"/>
                  <a:gd name="T3" fmla="*/ 385 h 772"/>
                  <a:gd name="T4" fmla="*/ 385 w 772"/>
                  <a:gd name="T5" fmla="*/ 771 h 772"/>
                  <a:gd name="T6" fmla="*/ 385 w 772"/>
                  <a:gd name="T7" fmla="*/ 771 h 772"/>
                  <a:gd name="T8" fmla="*/ 0 w 772"/>
                  <a:gd name="T9" fmla="*/ 385 h 772"/>
                  <a:gd name="T10" fmla="*/ 0 w 772"/>
                  <a:gd name="T11" fmla="*/ 385 h 772"/>
                  <a:gd name="T12" fmla="*/ 385 w 772"/>
                  <a:gd name="T13" fmla="*/ 0 h 772"/>
                  <a:gd name="T14" fmla="*/ 385 w 772"/>
                  <a:gd name="T15" fmla="*/ 0 h 772"/>
                  <a:gd name="T16" fmla="*/ 771 w 772"/>
                  <a:gd name="T17" fmla="*/ 385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2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1"/>
                      <a:pt x="385" y="771"/>
                    </a:cubicBezTo>
                    <a:lnTo>
                      <a:pt x="385" y="771"/>
                    </a:lnTo>
                    <a:cubicBezTo>
                      <a:pt x="172" y="771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2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6" name="Freeform 13">
                <a:extLst>
                  <a:ext uri="{FF2B5EF4-FFF2-40B4-BE49-F238E27FC236}">
                    <a16:creationId xmlns:a16="http://schemas.microsoft.com/office/drawing/2014/main" id="{98A1083D-A59A-4477-8AE7-F32F1E10C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3557" y="10007381"/>
                <a:ext cx="686782" cy="686782"/>
              </a:xfrm>
              <a:custGeom>
                <a:avLst/>
                <a:gdLst>
                  <a:gd name="T0" fmla="*/ 771 w 772"/>
                  <a:gd name="T1" fmla="*/ 385 h 772"/>
                  <a:gd name="T2" fmla="*/ 771 w 772"/>
                  <a:gd name="T3" fmla="*/ 385 h 772"/>
                  <a:gd name="T4" fmla="*/ 385 w 772"/>
                  <a:gd name="T5" fmla="*/ 771 h 772"/>
                  <a:gd name="T6" fmla="*/ 385 w 772"/>
                  <a:gd name="T7" fmla="*/ 771 h 772"/>
                  <a:gd name="T8" fmla="*/ 0 w 772"/>
                  <a:gd name="T9" fmla="*/ 385 h 772"/>
                  <a:gd name="T10" fmla="*/ 0 w 772"/>
                  <a:gd name="T11" fmla="*/ 385 h 772"/>
                  <a:gd name="T12" fmla="*/ 385 w 772"/>
                  <a:gd name="T13" fmla="*/ 0 h 772"/>
                  <a:gd name="T14" fmla="*/ 385 w 772"/>
                  <a:gd name="T15" fmla="*/ 0 h 772"/>
                  <a:gd name="T16" fmla="*/ 771 w 772"/>
                  <a:gd name="T17" fmla="*/ 385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2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1"/>
                      <a:pt x="385" y="771"/>
                    </a:cubicBezTo>
                    <a:lnTo>
                      <a:pt x="385" y="771"/>
                    </a:lnTo>
                    <a:cubicBezTo>
                      <a:pt x="172" y="771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2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7" name="Freeform 14">
                <a:extLst>
                  <a:ext uri="{FF2B5EF4-FFF2-40B4-BE49-F238E27FC236}">
                    <a16:creationId xmlns:a16="http://schemas.microsoft.com/office/drawing/2014/main" id="{97769A61-5171-4EBC-BEDB-3DB2D5A12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8500" y="10058400"/>
                <a:ext cx="580821" cy="580821"/>
              </a:xfrm>
              <a:custGeom>
                <a:avLst/>
                <a:gdLst>
                  <a:gd name="T0" fmla="*/ 651 w 652"/>
                  <a:gd name="T1" fmla="*/ 325 h 652"/>
                  <a:gd name="T2" fmla="*/ 651 w 652"/>
                  <a:gd name="T3" fmla="*/ 325 h 652"/>
                  <a:gd name="T4" fmla="*/ 325 w 652"/>
                  <a:gd name="T5" fmla="*/ 651 h 652"/>
                  <a:gd name="T6" fmla="*/ 325 w 652"/>
                  <a:gd name="T7" fmla="*/ 651 h 652"/>
                  <a:gd name="T8" fmla="*/ 0 w 652"/>
                  <a:gd name="T9" fmla="*/ 325 h 652"/>
                  <a:gd name="T10" fmla="*/ 0 w 652"/>
                  <a:gd name="T11" fmla="*/ 325 h 652"/>
                  <a:gd name="T12" fmla="*/ 325 w 652"/>
                  <a:gd name="T13" fmla="*/ 0 h 652"/>
                  <a:gd name="T14" fmla="*/ 325 w 652"/>
                  <a:gd name="T15" fmla="*/ 0 h 652"/>
                  <a:gd name="T16" fmla="*/ 651 w 652"/>
                  <a:gd name="T17" fmla="*/ 325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2" h="652">
                    <a:moveTo>
                      <a:pt x="651" y="325"/>
                    </a:moveTo>
                    <a:lnTo>
                      <a:pt x="651" y="325"/>
                    </a:lnTo>
                    <a:cubicBezTo>
                      <a:pt x="651" y="505"/>
                      <a:pt x="505" y="651"/>
                      <a:pt x="325" y="651"/>
                    </a:cubicBezTo>
                    <a:lnTo>
                      <a:pt x="325" y="651"/>
                    </a:lnTo>
                    <a:cubicBezTo>
                      <a:pt x="146" y="651"/>
                      <a:pt x="0" y="505"/>
                      <a:pt x="0" y="325"/>
                    </a:cubicBezTo>
                    <a:lnTo>
                      <a:pt x="0" y="325"/>
                    </a:lnTo>
                    <a:cubicBezTo>
                      <a:pt x="0" y="145"/>
                      <a:pt x="146" y="0"/>
                      <a:pt x="325" y="0"/>
                    </a:cubicBezTo>
                    <a:lnTo>
                      <a:pt x="325" y="0"/>
                    </a:lnTo>
                    <a:cubicBezTo>
                      <a:pt x="505" y="0"/>
                      <a:pt x="651" y="145"/>
                      <a:pt x="651" y="32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8" name="Freeform 15">
                <a:extLst>
                  <a:ext uri="{FF2B5EF4-FFF2-40B4-BE49-F238E27FC236}">
                    <a16:creationId xmlns:a16="http://schemas.microsoft.com/office/drawing/2014/main" id="{A876A620-4CA9-4435-83D0-D1D3EB10A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3821" y="10105494"/>
                <a:ext cx="223693" cy="223693"/>
              </a:xfrm>
              <a:custGeom>
                <a:avLst/>
                <a:gdLst>
                  <a:gd name="T0" fmla="*/ 0 w 250"/>
                  <a:gd name="T1" fmla="*/ 243 h 250"/>
                  <a:gd name="T2" fmla="*/ 0 w 250"/>
                  <a:gd name="T3" fmla="*/ 243 h 250"/>
                  <a:gd name="T4" fmla="*/ 244 w 250"/>
                  <a:gd name="T5" fmla="*/ 0 h 250"/>
                  <a:gd name="T6" fmla="*/ 244 w 250"/>
                  <a:gd name="T7" fmla="*/ 0 h 250"/>
                  <a:gd name="T8" fmla="*/ 244 w 250"/>
                  <a:gd name="T9" fmla="*/ 8 h 250"/>
                  <a:gd name="T10" fmla="*/ 244 w 250"/>
                  <a:gd name="T11" fmla="*/ 8 h 250"/>
                  <a:gd name="T12" fmla="*/ 9 w 250"/>
                  <a:gd name="T13" fmla="*/ 244 h 250"/>
                  <a:gd name="T14" fmla="*/ 9 w 250"/>
                  <a:gd name="T15" fmla="*/ 244 h 250"/>
                  <a:gd name="T16" fmla="*/ 0 w 250"/>
                  <a:gd name="T17" fmla="*/ 243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250">
                    <a:moveTo>
                      <a:pt x="0" y="243"/>
                    </a:moveTo>
                    <a:lnTo>
                      <a:pt x="0" y="243"/>
                    </a:lnTo>
                    <a:cubicBezTo>
                      <a:pt x="0" y="116"/>
                      <a:pt x="117" y="0"/>
                      <a:pt x="244" y="0"/>
                    </a:cubicBezTo>
                    <a:lnTo>
                      <a:pt x="244" y="0"/>
                    </a:lnTo>
                    <a:cubicBezTo>
                      <a:pt x="248" y="0"/>
                      <a:pt x="249" y="7"/>
                      <a:pt x="244" y="8"/>
                    </a:cubicBezTo>
                    <a:lnTo>
                      <a:pt x="244" y="8"/>
                    </a:lnTo>
                    <a:cubicBezTo>
                      <a:pt x="128" y="35"/>
                      <a:pt x="34" y="127"/>
                      <a:pt x="9" y="244"/>
                    </a:cubicBezTo>
                    <a:lnTo>
                      <a:pt x="9" y="244"/>
                    </a:lnTo>
                    <a:cubicBezTo>
                      <a:pt x="7" y="249"/>
                      <a:pt x="0" y="248"/>
                      <a:pt x="0" y="24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99" name="Freeform 16">
                <a:extLst>
                  <a:ext uri="{FF2B5EF4-FFF2-40B4-BE49-F238E27FC236}">
                    <a16:creationId xmlns:a16="http://schemas.microsoft.com/office/drawing/2014/main" id="{715503E5-C070-4A31-82D3-1775A717D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3327" y="10168285"/>
                <a:ext cx="239393" cy="364974"/>
              </a:xfrm>
              <a:custGeom>
                <a:avLst/>
                <a:gdLst>
                  <a:gd name="T0" fmla="*/ 202 w 269"/>
                  <a:gd name="T1" fmla="*/ 309 h 412"/>
                  <a:gd name="T2" fmla="*/ 158 w 269"/>
                  <a:gd name="T3" fmla="*/ 324 h 412"/>
                  <a:gd name="T4" fmla="*/ 202 w 269"/>
                  <a:gd name="T5" fmla="*/ 309 h 412"/>
                  <a:gd name="T6" fmla="*/ 89 w 269"/>
                  <a:gd name="T7" fmla="*/ 164 h 412"/>
                  <a:gd name="T8" fmla="*/ 130 w 269"/>
                  <a:gd name="T9" fmla="*/ 87 h 412"/>
                  <a:gd name="T10" fmla="*/ 88 w 269"/>
                  <a:gd name="T11" fmla="*/ 163 h 412"/>
                  <a:gd name="T12" fmla="*/ 89 w 269"/>
                  <a:gd name="T13" fmla="*/ 164 h 412"/>
                  <a:gd name="T14" fmla="*/ 233 w 269"/>
                  <a:gd name="T15" fmla="*/ 333 h 412"/>
                  <a:gd name="T16" fmla="*/ 170 w 269"/>
                  <a:gd name="T17" fmla="*/ 360 h 412"/>
                  <a:gd name="T18" fmla="*/ 158 w 269"/>
                  <a:gd name="T19" fmla="*/ 396 h 412"/>
                  <a:gd name="T20" fmla="*/ 144 w 269"/>
                  <a:gd name="T21" fmla="*/ 411 h 412"/>
                  <a:gd name="T22" fmla="*/ 130 w 269"/>
                  <a:gd name="T23" fmla="*/ 396 h 412"/>
                  <a:gd name="T24" fmla="*/ 130 w 269"/>
                  <a:gd name="T25" fmla="*/ 374 h 412"/>
                  <a:gd name="T26" fmla="*/ 118 w 269"/>
                  <a:gd name="T27" fmla="*/ 360 h 412"/>
                  <a:gd name="T28" fmla="*/ 33 w 269"/>
                  <a:gd name="T29" fmla="*/ 330 h 412"/>
                  <a:gd name="T30" fmla="*/ 32 w 269"/>
                  <a:gd name="T31" fmla="*/ 305 h 412"/>
                  <a:gd name="T32" fmla="*/ 52 w 269"/>
                  <a:gd name="T33" fmla="*/ 300 h 412"/>
                  <a:gd name="T34" fmla="*/ 114 w 269"/>
                  <a:gd name="T35" fmla="*/ 323 h 412"/>
                  <a:gd name="T36" fmla="*/ 130 w 269"/>
                  <a:gd name="T37" fmla="*/ 308 h 412"/>
                  <a:gd name="T38" fmla="*/ 130 w 269"/>
                  <a:gd name="T39" fmla="*/ 235 h 412"/>
                  <a:gd name="T40" fmla="*/ 118 w 269"/>
                  <a:gd name="T41" fmla="*/ 221 h 412"/>
                  <a:gd name="T42" fmla="*/ 118 w 269"/>
                  <a:gd name="T43" fmla="*/ 51 h 412"/>
                  <a:gd name="T44" fmla="*/ 130 w 269"/>
                  <a:gd name="T45" fmla="*/ 14 h 412"/>
                  <a:gd name="T46" fmla="*/ 144 w 269"/>
                  <a:gd name="T47" fmla="*/ 0 h 412"/>
                  <a:gd name="T48" fmla="*/ 158 w 269"/>
                  <a:gd name="T49" fmla="*/ 14 h 412"/>
                  <a:gd name="T50" fmla="*/ 158 w 269"/>
                  <a:gd name="T51" fmla="*/ 36 h 412"/>
                  <a:gd name="T52" fmla="*/ 171 w 269"/>
                  <a:gd name="T53" fmla="*/ 51 h 412"/>
                  <a:gd name="T54" fmla="*/ 236 w 269"/>
                  <a:gd name="T55" fmla="*/ 69 h 412"/>
                  <a:gd name="T56" fmla="*/ 239 w 269"/>
                  <a:gd name="T57" fmla="*/ 97 h 412"/>
                  <a:gd name="T58" fmla="*/ 219 w 269"/>
                  <a:gd name="T59" fmla="*/ 104 h 412"/>
                  <a:gd name="T60" fmla="*/ 158 w 269"/>
                  <a:gd name="T61" fmla="*/ 87 h 412"/>
                  <a:gd name="T62" fmla="*/ 158 w 269"/>
                  <a:gd name="T63" fmla="*/ 188 h 412"/>
                  <a:gd name="T64" fmla="*/ 245 w 269"/>
                  <a:gd name="T65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9" h="412">
                    <a:moveTo>
                      <a:pt x="202" y="309"/>
                    </a:moveTo>
                    <a:lnTo>
                      <a:pt x="202" y="309"/>
                    </a:lnTo>
                    <a:cubicBezTo>
                      <a:pt x="239" y="273"/>
                      <a:pt x="201" y="237"/>
                      <a:pt x="158" y="229"/>
                    </a:cubicBezTo>
                    <a:lnTo>
                      <a:pt x="158" y="324"/>
                    </a:lnTo>
                    <a:lnTo>
                      <a:pt x="158" y="324"/>
                    </a:lnTo>
                    <a:cubicBezTo>
                      <a:pt x="177" y="322"/>
                      <a:pt x="192" y="317"/>
                      <a:pt x="202" y="309"/>
                    </a:cubicBezTo>
                    <a:close/>
                    <a:moveTo>
                      <a:pt x="89" y="164"/>
                    </a:moveTo>
                    <a:lnTo>
                      <a:pt x="89" y="164"/>
                    </a:lnTo>
                    <a:cubicBezTo>
                      <a:pt x="99" y="171"/>
                      <a:pt x="112" y="177"/>
                      <a:pt x="130" y="182"/>
                    </a:cubicBezTo>
                    <a:lnTo>
                      <a:pt x="130" y="87"/>
                    </a:lnTo>
                    <a:lnTo>
                      <a:pt x="130" y="87"/>
                    </a:lnTo>
                    <a:cubicBezTo>
                      <a:pt x="88" y="87"/>
                      <a:pt x="53" y="133"/>
                      <a:pt x="88" y="163"/>
                    </a:cubicBezTo>
                    <a:lnTo>
                      <a:pt x="88" y="163"/>
                    </a:lnTo>
                    <a:cubicBezTo>
                      <a:pt x="88" y="163"/>
                      <a:pt x="88" y="164"/>
                      <a:pt x="89" y="164"/>
                    </a:cubicBezTo>
                    <a:close/>
                    <a:moveTo>
                      <a:pt x="233" y="333"/>
                    </a:moveTo>
                    <a:lnTo>
                      <a:pt x="233" y="333"/>
                    </a:lnTo>
                    <a:cubicBezTo>
                      <a:pt x="218" y="347"/>
                      <a:pt x="197" y="356"/>
                      <a:pt x="170" y="360"/>
                    </a:cubicBezTo>
                    <a:lnTo>
                      <a:pt x="170" y="360"/>
                    </a:lnTo>
                    <a:cubicBezTo>
                      <a:pt x="163" y="361"/>
                      <a:pt x="158" y="367"/>
                      <a:pt x="158" y="374"/>
                    </a:cubicBezTo>
                    <a:lnTo>
                      <a:pt x="158" y="396"/>
                    </a:lnTo>
                    <a:lnTo>
                      <a:pt x="158" y="396"/>
                    </a:lnTo>
                    <a:cubicBezTo>
                      <a:pt x="158" y="404"/>
                      <a:pt x="152" y="411"/>
                      <a:pt x="144" y="411"/>
                    </a:cubicBezTo>
                    <a:lnTo>
                      <a:pt x="144" y="411"/>
                    </a:lnTo>
                    <a:cubicBezTo>
                      <a:pt x="137" y="411"/>
                      <a:pt x="130" y="404"/>
                      <a:pt x="130" y="396"/>
                    </a:cubicBezTo>
                    <a:lnTo>
                      <a:pt x="130" y="374"/>
                    </a:lnTo>
                    <a:lnTo>
                      <a:pt x="130" y="374"/>
                    </a:lnTo>
                    <a:cubicBezTo>
                      <a:pt x="130" y="367"/>
                      <a:pt x="124" y="361"/>
                      <a:pt x="118" y="360"/>
                    </a:cubicBezTo>
                    <a:lnTo>
                      <a:pt x="118" y="360"/>
                    </a:lnTo>
                    <a:cubicBezTo>
                      <a:pt x="88" y="357"/>
                      <a:pt x="56" y="347"/>
                      <a:pt x="33" y="330"/>
                    </a:cubicBezTo>
                    <a:lnTo>
                      <a:pt x="33" y="330"/>
                    </a:lnTo>
                    <a:cubicBezTo>
                      <a:pt x="28" y="327"/>
                      <a:pt x="25" y="319"/>
                      <a:pt x="29" y="313"/>
                    </a:cubicBezTo>
                    <a:lnTo>
                      <a:pt x="32" y="305"/>
                    </a:lnTo>
                    <a:lnTo>
                      <a:pt x="32" y="305"/>
                    </a:lnTo>
                    <a:cubicBezTo>
                      <a:pt x="36" y="297"/>
                      <a:pt x="46" y="294"/>
                      <a:pt x="52" y="300"/>
                    </a:cubicBezTo>
                    <a:lnTo>
                      <a:pt x="52" y="300"/>
                    </a:lnTo>
                    <a:cubicBezTo>
                      <a:pt x="71" y="311"/>
                      <a:pt x="92" y="318"/>
                      <a:pt x="114" y="323"/>
                    </a:cubicBezTo>
                    <a:lnTo>
                      <a:pt x="114" y="323"/>
                    </a:lnTo>
                    <a:cubicBezTo>
                      <a:pt x="122" y="324"/>
                      <a:pt x="130" y="317"/>
                      <a:pt x="130" y="308"/>
                    </a:cubicBezTo>
                    <a:lnTo>
                      <a:pt x="130" y="235"/>
                    </a:lnTo>
                    <a:lnTo>
                      <a:pt x="130" y="235"/>
                    </a:lnTo>
                    <a:cubicBezTo>
                      <a:pt x="130" y="228"/>
                      <a:pt x="125" y="222"/>
                      <a:pt x="118" y="221"/>
                    </a:cubicBezTo>
                    <a:lnTo>
                      <a:pt x="118" y="221"/>
                    </a:lnTo>
                    <a:cubicBezTo>
                      <a:pt x="3" y="199"/>
                      <a:pt x="0" y="69"/>
                      <a:pt x="118" y="51"/>
                    </a:cubicBezTo>
                    <a:lnTo>
                      <a:pt x="118" y="51"/>
                    </a:lnTo>
                    <a:cubicBezTo>
                      <a:pt x="124" y="51"/>
                      <a:pt x="130" y="44"/>
                      <a:pt x="130" y="38"/>
                    </a:cubicBezTo>
                    <a:lnTo>
                      <a:pt x="130" y="14"/>
                    </a:lnTo>
                    <a:lnTo>
                      <a:pt x="130" y="14"/>
                    </a:lnTo>
                    <a:cubicBezTo>
                      <a:pt x="130" y="6"/>
                      <a:pt x="137" y="0"/>
                      <a:pt x="144" y="0"/>
                    </a:cubicBezTo>
                    <a:lnTo>
                      <a:pt x="144" y="0"/>
                    </a:lnTo>
                    <a:cubicBezTo>
                      <a:pt x="152" y="0"/>
                      <a:pt x="158" y="6"/>
                      <a:pt x="158" y="14"/>
                    </a:cubicBezTo>
                    <a:lnTo>
                      <a:pt x="158" y="36"/>
                    </a:lnTo>
                    <a:lnTo>
                      <a:pt x="158" y="36"/>
                    </a:lnTo>
                    <a:cubicBezTo>
                      <a:pt x="158" y="44"/>
                      <a:pt x="163" y="50"/>
                      <a:pt x="171" y="51"/>
                    </a:cubicBezTo>
                    <a:lnTo>
                      <a:pt x="171" y="51"/>
                    </a:lnTo>
                    <a:cubicBezTo>
                      <a:pt x="193" y="52"/>
                      <a:pt x="217" y="59"/>
                      <a:pt x="236" y="69"/>
                    </a:cubicBezTo>
                    <a:lnTo>
                      <a:pt x="236" y="69"/>
                    </a:lnTo>
                    <a:cubicBezTo>
                      <a:pt x="242" y="73"/>
                      <a:pt x="244" y="80"/>
                      <a:pt x="242" y="87"/>
                    </a:cubicBezTo>
                    <a:lnTo>
                      <a:pt x="239" y="97"/>
                    </a:lnTo>
                    <a:lnTo>
                      <a:pt x="239" y="97"/>
                    </a:lnTo>
                    <a:cubicBezTo>
                      <a:pt x="235" y="104"/>
                      <a:pt x="226" y="107"/>
                      <a:pt x="219" y="104"/>
                    </a:cubicBezTo>
                    <a:lnTo>
                      <a:pt x="219" y="104"/>
                    </a:lnTo>
                    <a:cubicBezTo>
                      <a:pt x="199" y="93"/>
                      <a:pt x="179" y="87"/>
                      <a:pt x="158" y="87"/>
                    </a:cubicBezTo>
                    <a:lnTo>
                      <a:pt x="158" y="188"/>
                    </a:lnTo>
                    <a:lnTo>
                      <a:pt x="158" y="188"/>
                    </a:lnTo>
                    <a:cubicBezTo>
                      <a:pt x="195" y="199"/>
                      <a:pt x="221" y="203"/>
                      <a:pt x="245" y="230"/>
                    </a:cubicBezTo>
                    <a:lnTo>
                      <a:pt x="245" y="230"/>
                    </a:lnTo>
                    <a:cubicBezTo>
                      <a:pt x="268" y="258"/>
                      <a:pt x="262" y="309"/>
                      <a:pt x="233" y="3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A24CA76B-7252-4F75-A504-E674CC7F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770" y="11161173"/>
                <a:ext cx="686782" cy="686782"/>
              </a:xfrm>
              <a:custGeom>
                <a:avLst/>
                <a:gdLst>
                  <a:gd name="T0" fmla="*/ 771 w 772"/>
                  <a:gd name="T1" fmla="*/ 385 h 771"/>
                  <a:gd name="T2" fmla="*/ 771 w 772"/>
                  <a:gd name="T3" fmla="*/ 385 h 771"/>
                  <a:gd name="T4" fmla="*/ 385 w 772"/>
                  <a:gd name="T5" fmla="*/ 770 h 771"/>
                  <a:gd name="T6" fmla="*/ 385 w 772"/>
                  <a:gd name="T7" fmla="*/ 770 h 771"/>
                  <a:gd name="T8" fmla="*/ 0 w 772"/>
                  <a:gd name="T9" fmla="*/ 385 h 771"/>
                  <a:gd name="T10" fmla="*/ 0 w 772"/>
                  <a:gd name="T11" fmla="*/ 385 h 771"/>
                  <a:gd name="T12" fmla="*/ 385 w 772"/>
                  <a:gd name="T13" fmla="*/ 0 h 771"/>
                  <a:gd name="T14" fmla="*/ 385 w 772"/>
                  <a:gd name="T15" fmla="*/ 0 h 771"/>
                  <a:gd name="T16" fmla="*/ 771 w 772"/>
                  <a:gd name="T17" fmla="*/ 385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1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0"/>
                      <a:pt x="385" y="770"/>
                    </a:cubicBezTo>
                    <a:lnTo>
                      <a:pt x="385" y="770"/>
                    </a:lnTo>
                    <a:cubicBezTo>
                      <a:pt x="172" y="770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2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1" name="Freeform 18">
                <a:extLst>
                  <a:ext uri="{FF2B5EF4-FFF2-40B4-BE49-F238E27FC236}">
                    <a16:creationId xmlns:a16="http://schemas.microsoft.com/office/drawing/2014/main" id="{F17B3D41-95AD-40D8-9F03-1B7589597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770" y="11161173"/>
                <a:ext cx="686782" cy="686782"/>
              </a:xfrm>
              <a:custGeom>
                <a:avLst/>
                <a:gdLst>
                  <a:gd name="T0" fmla="*/ 771 w 772"/>
                  <a:gd name="T1" fmla="*/ 385 h 771"/>
                  <a:gd name="T2" fmla="*/ 771 w 772"/>
                  <a:gd name="T3" fmla="*/ 385 h 771"/>
                  <a:gd name="T4" fmla="*/ 385 w 772"/>
                  <a:gd name="T5" fmla="*/ 770 h 771"/>
                  <a:gd name="T6" fmla="*/ 385 w 772"/>
                  <a:gd name="T7" fmla="*/ 770 h 771"/>
                  <a:gd name="T8" fmla="*/ 0 w 772"/>
                  <a:gd name="T9" fmla="*/ 385 h 771"/>
                  <a:gd name="T10" fmla="*/ 0 w 772"/>
                  <a:gd name="T11" fmla="*/ 385 h 771"/>
                  <a:gd name="T12" fmla="*/ 385 w 772"/>
                  <a:gd name="T13" fmla="*/ 0 h 771"/>
                  <a:gd name="T14" fmla="*/ 385 w 772"/>
                  <a:gd name="T15" fmla="*/ 0 h 771"/>
                  <a:gd name="T16" fmla="*/ 771 w 772"/>
                  <a:gd name="T17" fmla="*/ 385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1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0"/>
                      <a:pt x="385" y="770"/>
                    </a:cubicBezTo>
                    <a:lnTo>
                      <a:pt x="385" y="770"/>
                    </a:lnTo>
                    <a:cubicBezTo>
                      <a:pt x="172" y="770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2" y="0"/>
                      <a:pt x="385" y="0"/>
                    </a:cubicBezTo>
                    <a:lnTo>
                      <a:pt x="385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2" name="Freeform 19">
                <a:extLst>
                  <a:ext uri="{FF2B5EF4-FFF2-40B4-BE49-F238E27FC236}">
                    <a16:creationId xmlns:a16="http://schemas.microsoft.com/office/drawing/2014/main" id="{916176BC-3835-481C-B92A-0F04B8C4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713" y="11216116"/>
                <a:ext cx="580821" cy="580821"/>
              </a:xfrm>
              <a:custGeom>
                <a:avLst/>
                <a:gdLst>
                  <a:gd name="T0" fmla="*/ 652 w 653"/>
                  <a:gd name="T1" fmla="*/ 325 h 651"/>
                  <a:gd name="T2" fmla="*/ 652 w 653"/>
                  <a:gd name="T3" fmla="*/ 325 h 651"/>
                  <a:gd name="T4" fmla="*/ 326 w 653"/>
                  <a:gd name="T5" fmla="*/ 650 h 651"/>
                  <a:gd name="T6" fmla="*/ 326 w 653"/>
                  <a:gd name="T7" fmla="*/ 650 h 651"/>
                  <a:gd name="T8" fmla="*/ 0 w 653"/>
                  <a:gd name="T9" fmla="*/ 325 h 651"/>
                  <a:gd name="T10" fmla="*/ 0 w 653"/>
                  <a:gd name="T11" fmla="*/ 325 h 651"/>
                  <a:gd name="T12" fmla="*/ 326 w 653"/>
                  <a:gd name="T13" fmla="*/ 0 h 651"/>
                  <a:gd name="T14" fmla="*/ 326 w 653"/>
                  <a:gd name="T15" fmla="*/ 0 h 651"/>
                  <a:gd name="T16" fmla="*/ 652 w 653"/>
                  <a:gd name="T17" fmla="*/ 32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3" h="651">
                    <a:moveTo>
                      <a:pt x="652" y="325"/>
                    </a:moveTo>
                    <a:lnTo>
                      <a:pt x="652" y="325"/>
                    </a:lnTo>
                    <a:cubicBezTo>
                      <a:pt x="652" y="505"/>
                      <a:pt x="506" y="650"/>
                      <a:pt x="326" y="650"/>
                    </a:cubicBezTo>
                    <a:lnTo>
                      <a:pt x="326" y="650"/>
                    </a:lnTo>
                    <a:cubicBezTo>
                      <a:pt x="146" y="650"/>
                      <a:pt x="0" y="505"/>
                      <a:pt x="0" y="325"/>
                    </a:cubicBezTo>
                    <a:lnTo>
                      <a:pt x="0" y="325"/>
                    </a:lnTo>
                    <a:cubicBezTo>
                      <a:pt x="0" y="145"/>
                      <a:pt x="146" y="0"/>
                      <a:pt x="326" y="0"/>
                    </a:cubicBezTo>
                    <a:lnTo>
                      <a:pt x="326" y="0"/>
                    </a:lnTo>
                    <a:cubicBezTo>
                      <a:pt x="506" y="0"/>
                      <a:pt x="652" y="145"/>
                      <a:pt x="652" y="32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3" name="Freeform 20">
                <a:extLst>
                  <a:ext uri="{FF2B5EF4-FFF2-40B4-BE49-F238E27FC236}">
                    <a16:creationId xmlns:a16="http://schemas.microsoft.com/office/drawing/2014/main" id="{4462BC7E-BDCA-464B-9071-A6CB0D66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034" y="11259286"/>
                <a:ext cx="219770" cy="223693"/>
              </a:xfrm>
              <a:custGeom>
                <a:avLst/>
                <a:gdLst>
                  <a:gd name="T0" fmla="*/ 0 w 249"/>
                  <a:gd name="T1" fmla="*/ 242 h 250"/>
                  <a:gd name="T2" fmla="*/ 0 w 249"/>
                  <a:gd name="T3" fmla="*/ 242 h 250"/>
                  <a:gd name="T4" fmla="*/ 243 w 249"/>
                  <a:gd name="T5" fmla="*/ 0 h 250"/>
                  <a:gd name="T6" fmla="*/ 243 w 249"/>
                  <a:gd name="T7" fmla="*/ 0 h 250"/>
                  <a:gd name="T8" fmla="*/ 244 w 249"/>
                  <a:gd name="T9" fmla="*/ 8 h 250"/>
                  <a:gd name="T10" fmla="*/ 244 w 249"/>
                  <a:gd name="T11" fmla="*/ 8 h 250"/>
                  <a:gd name="T12" fmla="*/ 8 w 249"/>
                  <a:gd name="T13" fmla="*/ 244 h 250"/>
                  <a:gd name="T14" fmla="*/ 8 w 249"/>
                  <a:gd name="T15" fmla="*/ 244 h 250"/>
                  <a:gd name="T16" fmla="*/ 0 w 249"/>
                  <a:gd name="T17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9" h="250">
                    <a:moveTo>
                      <a:pt x="0" y="242"/>
                    </a:moveTo>
                    <a:lnTo>
                      <a:pt x="0" y="242"/>
                    </a:lnTo>
                    <a:cubicBezTo>
                      <a:pt x="0" y="116"/>
                      <a:pt x="116" y="0"/>
                      <a:pt x="243" y="0"/>
                    </a:cubicBezTo>
                    <a:lnTo>
                      <a:pt x="243" y="0"/>
                    </a:lnTo>
                    <a:cubicBezTo>
                      <a:pt x="248" y="0"/>
                      <a:pt x="248" y="7"/>
                      <a:pt x="244" y="8"/>
                    </a:cubicBezTo>
                    <a:lnTo>
                      <a:pt x="244" y="8"/>
                    </a:lnTo>
                    <a:cubicBezTo>
                      <a:pt x="127" y="35"/>
                      <a:pt x="34" y="127"/>
                      <a:pt x="8" y="244"/>
                    </a:cubicBezTo>
                    <a:lnTo>
                      <a:pt x="8" y="244"/>
                    </a:lnTo>
                    <a:cubicBezTo>
                      <a:pt x="7" y="249"/>
                      <a:pt x="0" y="248"/>
                      <a:pt x="0" y="2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4" name="Freeform 21">
                <a:extLst>
                  <a:ext uri="{FF2B5EF4-FFF2-40B4-BE49-F238E27FC236}">
                    <a16:creationId xmlns:a16="http://schemas.microsoft.com/office/drawing/2014/main" id="{2C278927-D760-415F-90F1-2101E63E4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617" y="11322077"/>
                <a:ext cx="239391" cy="364974"/>
              </a:xfrm>
              <a:custGeom>
                <a:avLst/>
                <a:gdLst>
                  <a:gd name="T0" fmla="*/ 203 w 270"/>
                  <a:gd name="T1" fmla="*/ 309 h 412"/>
                  <a:gd name="T2" fmla="*/ 159 w 270"/>
                  <a:gd name="T3" fmla="*/ 323 h 412"/>
                  <a:gd name="T4" fmla="*/ 203 w 270"/>
                  <a:gd name="T5" fmla="*/ 309 h 412"/>
                  <a:gd name="T6" fmla="*/ 89 w 270"/>
                  <a:gd name="T7" fmla="*/ 164 h 412"/>
                  <a:gd name="T8" fmla="*/ 131 w 270"/>
                  <a:gd name="T9" fmla="*/ 87 h 412"/>
                  <a:gd name="T10" fmla="*/ 89 w 270"/>
                  <a:gd name="T11" fmla="*/ 163 h 412"/>
                  <a:gd name="T12" fmla="*/ 89 w 270"/>
                  <a:gd name="T13" fmla="*/ 164 h 412"/>
                  <a:gd name="T14" fmla="*/ 234 w 270"/>
                  <a:gd name="T15" fmla="*/ 333 h 412"/>
                  <a:gd name="T16" fmla="*/ 171 w 270"/>
                  <a:gd name="T17" fmla="*/ 360 h 412"/>
                  <a:gd name="T18" fmla="*/ 159 w 270"/>
                  <a:gd name="T19" fmla="*/ 396 h 412"/>
                  <a:gd name="T20" fmla="*/ 144 w 270"/>
                  <a:gd name="T21" fmla="*/ 411 h 412"/>
                  <a:gd name="T22" fmla="*/ 131 w 270"/>
                  <a:gd name="T23" fmla="*/ 396 h 412"/>
                  <a:gd name="T24" fmla="*/ 131 w 270"/>
                  <a:gd name="T25" fmla="*/ 374 h 412"/>
                  <a:gd name="T26" fmla="*/ 118 w 270"/>
                  <a:gd name="T27" fmla="*/ 360 h 412"/>
                  <a:gd name="T28" fmla="*/ 33 w 270"/>
                  <a:gd name="T29" fmla="*/ 330 h 412"/>
                  <a:gd name="T30" fmla="*/ 33 w 270"/>
                  <a:gd name="T31" fmla="*/ 304 h 412"/>
                  <a:gd name="T32" fmla="*/ 53 w 270"/>
                  <a:gd name="T33" fmla="*/ 299 h 412"/>
                  <a:gd name="T34" fmla="*/ 115 w 270"/>
                  <a:gd name="T35" fmla="*/ 323 h 412"/>
                  <a:gd name="T36" fmla="*/ 131 w 270"/>
                  <a:gd name="T37" fmla="*/ 308 h 412"/>
                  <a:gd name="T38" fmla="*/ 131 w 270"/>
                  <a:gd name="T39" fmla="*/ 234 h 412"/>
                  <a:gd name="T40" fmla="*/ 119 w 270"/>
                  <a:gd name="T41" fmla="*/ 221 h 412"/>
                  <a:gd name="T42" fmla="*/ 119 w 270"/>
                  <a:gd name="T43" fmla="*/ 51 h 412"/>
                  <a:gd name="T44" fmla="*/ 131 w 270"/>
                  <a:gd name="T45" fmla="*/ 14 h 412"/>
                  <a:gd name="T46" fmla="*/ 144 w 270"/>
                  <a:gd name="T47" fmla="*/ 0 h 412"/>
                  <a:gd name="T48" fmla="*/ 144 w 270"/>
                  <a:gd name="T49" fmla="*/ 0 h 412"/>
                  <a:gd name="T50" fmla="*/ 159 w 270"/>
                  <a:gd name="T51" fmla="*/ 37 h 412"/>
                  <a:gd name="T52" fmla="*/ 171 w 270"/>
                  <a:gd name="T53" fmla="*/ 50 h 412"/>
                  <a:gd name="T54" fmla="*/ 237 w 270"/>
                  <a:gd name="T55" fmla="*/ 69 h 412"/>
                  <a:gd name="T56" fmla="*/ 243 w 270"/>
                  <a:gd name="T57" fmla="*/ 87 h 412"/>
                  <a:gd name="T58" fmla="*/ 238 w 270"/>
                  <a:gd name="T59" fmla="*/ 96 h 412"/>
                  <a:gd name="T60" fmla="*/ 220 w 270"/>
                  <a:gd name="T61" fmla="*/ 103 h 412"/>
                  <a:gd name="T62" fmla="*/ 159 w 270"/>
                  <a:gd name="T63" fmla="*/ 188 h 412"/>
                  <a:gd name="T64" fmla="*/ 245 w 270"/>
                  <a:gd name="T65" fmla="*/ 230 h 412"/>
                  <a:gd name="T66" fmla="*/ 234 w 270"/>
                  <a:gd name="T67" fmla="*/ 333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0" h="412">
                    <a:moveTo>
                      <a:pt x="203" y="309"/>
                    </a:moveTo>
                    <a:lnTo>
                      <a:pt x="203" y="309"/>
                    </a:lnTo>
                    <a:cubicBezTo>
                      <a:pt x="240" y="273"/>
                      <a:pt x="201" y="237"/>
                      <a:pt x="159" y="230"/>
                    </a:cubicBezTo>
                    <a:lnTo>
                      <a:pt x="159" y="323"/>
                    </a:lnTo>
                    <a:lnTo>
                      <a:pt x="159" y="323"/>
                    </a:lnTo>
                    <a:cubicBezTo>
                      <a:pt x="178" y="322"/>
                      <a:pt x="192" y="316"/>
                      <a:pt x="203" y="309"/>
                    </a:cubicBezTo>
                    <a:close/>
                    <a:moveTo>
                      <a:pt x="89" y="164"/>
                    </a:moveTo>
                    <a:lnTo>
                      <a:pt x="89" y="164"/>
                    </a:lnTo>
                    <a:cubicBezTo>
                      <a:pt x="99" y="171"/>
                      <a:pt x="113" y="177"/>
                      <a:pt x="131" y="181"/>
                    </a:cubicBezTo>
                    <a:lnTo>
                      <a:pt x="131" y="87"/>
                    </a:lnTo>
                    <a:lnTo>
                      <a:pt x="131" y="87"/>
                    </a:lnTo>
                    <a:cubicBezTo>
                      <a:pt x="88" y="87"/>
                      <a:pt x="54" y="133"/>
                      <a:pt x="89" y="163"/>
                    </a:cubicBezTo>
                    <a:lnTo>
                      <a:pt x="89" y="163"/>
                    </a:lnTo>
                    <a:lnTo>
                      <a:pt x="89" y="164"/>
                    </a:lnTo>
                    <a:close/>
                    <a:moveTo>
                      <a:pt x="234" y="333"/>
                    </a:moveTo>
                    <a:lnTo>
                      <a:pt x="234" y="333"/>
                    </a:lnTo>
                    <a:cubicBezTo>
                      <a:pt x="219" y="347"/>
                      <a:pt x="197" y="356"/>
                      <a:pt x="171" y="360"/>
                    </a:cubicBezTo>
                    <a:lnTo>
                      <a:pt x="171" y="360"/>
                    </a:lnTo>
                    <a:cubicBezTo>
                      <a:pt x="163" y="361"/>
                      <a:pt x="159" y="367"/>
                      <a:pt x="159" y="374"/>
                    </a:cubicBezTo>
                    <a:lnTo>
                      <a:pt x="159" y="396"/>
                    </a:lnTo>
                    <a:lnTo>
                      <a:pt x="159" y="396"/>
                    </a:lnTo>
                    <a:cubicBezTo>
                      <a:pt x="159" y="404"/>
                      <a:pt x="152" y="411"/>
                      <a:pt x="144" y="411"/>
                    </a:cubicBezTo>
                    <a:lnTo>
                      <a:pt x="144" y="411"/>
                    </a:lnTo>
                    <a:cubicBezTo>
                      <a:pt x="137" y="411"/>
                      <a:pt x="131" y="404"/>
                      <a:pt x="131" y="396"/>
                    </a:cubicBezTo>
                    <a:lnTo>
                      <a:pt x="131" y="374"/>
                    </a:lnTo>
                    <a:lnTo>
                      <a:pt x="131" y="374"/>
                    </a:lnTo>
                    <a:cubicBezTo>
                      <a:pt x="131" y="367"/>
                      <a:pt x="125" y="361"/>
                      <a:pt x="118" y="360"/>
                    </a:cubicBezTo>
                    <a:lnTo>
                      <a:pt x="118" y="360"/>
                    </a:lnTo>
                    <a:cubicBezTo>
                      <a:pt x="89" y="357"/>
                      <a:pt x="56" y="347"/>
                      <a:pt x="33" y="330"/>
                    </a:cubicBezTo>
                    <a:lnTo>
                      <a:pt x="33" y="330"/>
                    </a:lnTo>
                    <a:cubicBezTo>
                      <a:pt x="28" y="327"/>
                      <a:pt x="26" y="319"/>
                      <a:pt x="29" y="313"/>
                    </a:cubicBezTo>
                    <a:lnTo>
                      <a:pt x="33" y="304"/>
                    </a:lnTo>
                    <a:lnTo>
                      <a:pt x="33" y="304"/>
                    </a:lnTo>
                    <a:cubicBezTo>
                      <a:pt x="36" y="297"/>
                      <a:pt x="47" y="294"/>
                      <a:pt x="53" y="299"/>
                    </a:cubicBezTo>
                    <a:lnTo>
                      <a:pt x="53" y="299"/>
                    </a:lnTo>
                    <a:cubicBezTo>
                      <a:pt x="71" y="310"/>
                      <a:pt x="93" y="319"/>
                      <a:pt x="115" y="323"/>
                    </a:cubicBezTo>
                    <a:lnTo>
                      <a:pt x="115" y="323"/>
                    </a:lnTo>
                    <a:cubicBezTo>
                      <a:pt x="123" y="323"/>
                      <a:pt x="131" y="317"/>
                      <a:pt x="131" y="308"/>
                    </a:cubicBezTo>
                    <a:lnTo>
                      <a:pt x="131" y="234"/>
                    </a:lnTo>
                    <a:lnTo>
                      <a:pt x="131" y="234"/>
                    </a:lnTo>
                    <a:cubicBezTo>
                      <a:pt x="131" y="227"/>
                      <a:pt x="125" y="222"/>
                      <a:pt x="119" y="221"/>
                    </a:cubicBezTo>
                    <a:lnTo>
                      <a:pt x="119" y="221"/>
                    </a:lnTo>
                    <a:cubicBezTo>
                      <a:pt x="4" y="199"/>
                      <a:pt x="0" y="69"/>
                      <a:pt x="119" y="51"/>
                    </a:cubicBezTo>
                    <a:lnTo>
                      <a:pt x="119" y="51"/>
                    </a:lnTo>
                    <a:cubicBezTo>
                      <a:pt x="125" y="50"/>
                      <a:pt x="131" y="44"/>
                      <a:pt x="131" y="37"/>
                    </a:cubicBezTo>
                    <a:lnTo>
                      <a:pt x="131" y="14"/>
                    </a:lnTo>
                    <a:lnTo>
                      <a:pt x="131" y="14"/>
                    </a:lnTo>
                    <a:cubicBezTo>
                      <a:pt x="131" y="6"/>
                      <a:pt x="137" y="0"/>
                      <a:pt x="144" y="0"/>
                    </a:cubicBezTo>
                    <a:lnTo>
                      <a:pt x="144" y="0"/>
                    </a:lnTo>
                    <a:lnTo>
                      <a:pt x="144" y="0"/>
                    </a:lnTo>
                    <a:cubicBezTo>
                      <a:pt x="152" y="0"/>
                      <a:pt x="159" y="6"/>
                      <a:pt x="159" y="14"/>
                    </a:cubicBezTo>
                    <a:lnTo>
                      <a:pt x="159" y="37"/>
                    </a:lnTo>
                    <a:lnTo>
                      <a:pt x="159" y="37"/>
                    </a:lnTo>
                    <a:cubicBezTo>
                      <a:pt x="159" y="43"/>
                      <a:pt x="164" y="50"/>
                      <a:pt x="171" y="50"/>
                    </a:cubicBezTo>
                    <a:lnTo>
                      <a:pt x="171" y="50"/>
                    </a:lnTo>
                    <a:cubicBezTo>
                      <a:pt x="194" y="52"/>
                      <a:pt x="217" y="59"/>
                      <a:pt x="237" y="69"/>
                    </a:cubicBezTo>
                    <a:lnTo>
                      <a:pt x="237" y="69"/>
                    </a:lnTo>
                    <a:cubicBezTo>
                      <a:pt x="243" y="73"/>
                      <a:pt x="245" y="80"/>
                      <a:pt x="243" y="87"/>
                    </a:cubicBezTo>
                    <a:lnTo>
                      <a:pt x="238" y="96"/>
                    </a:lnTo>
                    <a:lnTo>
                      <a:pt x="238" y="96"/>
                    </a:lnTo>
                    <a:cubicBezTo>
                      <a:pt x="236" y="103"/>
                      <a:pt x="227" y="107"/>
                      <a:pt x="220" y="103"/>
                    </a:cubicBezTo>
                    <a:lnTo>
                      <a:pt x="220" y="103"/>
                    </a:lnTo>
                    <a:cubicBezTo>
                      <a:pt x="200" y="93"/>
                      <a:pt x="179" y="88"/>
                      <a:pt x="159" y="86"/>
                    </a:cubicBezTo>
                    <a:lnTo>
                      <a:pt x="159" y="188"/>
                    </a:lnTo>
                    <a:lnTo>
                      <a:pt x="159" y="188"/>
                    </a:lnTo>
                    <a:cubicBezTo>
                      <a:pt x="196" y="198"/>
                      <a:pt x="222" y="203"/>
                      <a:pt x="245" y="230"/>
                    </a:cubicBezTo>
                    <a:lnTo>
                      <a:pt x="245" y="230"/>
                    </a:lnTo>
                    <a:cubicBezTo>
                      <a:pt x="269" y="257"/>
                      <a:pt x="263" y="309"/>
                      <a:pt x="234" y="3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5" name="Freeform 22">
                <a:extLst>
                  <a:ext uri="{FF2B5EF4-FFF2-40B4-BE49-F238E27FC236}">
                    <a16:creationId xmlns:a16="http://schemas.microsoft.com/office/drawing/2014/main" id="{EEB2F697-39B5-42AD-AE03-F56B9999D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527" y="11161173"/>
                <a:ext cx="686780" cy="686782"/>
              </a:xfrm>
              <a:custGeom>
                <a:avLst/>
                <a:gdLst>
                  <a:gd name="T0" fmla="*/ 771 w 772"/>
                  <a:gd name="T1" fmla="*/ 385 h 771"/>
                  <a:gd name="T2" fmla="*/ 771 w 772"/>
                  <a:gd name="T3" fmla="*/ 385 h 771"/>
                  <a:gd name="T4" fmla="*/ 386 w 772"/>
                  <a:gd name="T5" fmla="*/ 770 h 771"/>
                  <a:gd name="T6" fmla="*/ 386 w 772"/>
                  <a:gd name="T7" fmla="*/ 770 h 771"/>
                  <a:gd name="T8" fmla="*/ 0 w 772"/>
                  <a:gd name="T9" fmla="*/ 385 h 771"/>
                  <a:gd name="T10" fmla="*/ 0 w 772"/>
                  <a:gd name="T11" fmla="*/ 385 h 771"/>
                  <a:gd name="T12" fmla="*/ 386 w 772"/>
                  <a:gd name="T13" fmla="*/ 0 h 771"/>
                  <a:gd name="T14" fmla="*/ 386 w 772"/>
                  <a:gd name="T15" fmla="*/ 0 h 771"/>
                  <a:gd name="T16" fmla="*/ 771 w 772"/>
                  <a:gd name="T17" fmla="*/ 385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1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0"/>
                      <a:pt x="386" y="770"/>
                    </a:cubicBezTo>
                    <a:lnTo>
                      <a:pt x="386" y="770"/>
                    </a:lnTo>
                    <a:cubicBezTo>
                      <a:pt x="173" y="770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3" y="0"/>
                      <a:pt x="386" y="0"/>
                    </a:cubicBezTo>
                    <a:lnTo>
                      <a:pt x="386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6" name="Freeform 23">
                <a:extLst>
                  <a:ext uri="{FF2B5EF4-FFF2-40B4-BE49-F238E27FC236}">
                    <a16:creationId xmlns:a16="http://schemas.microsoft.com/office/drawing/2014/main" id="{3553F16D-BC14-493A-91C4-1E57A16F6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527" y="11161173"/>
                <a:ext cx="686780" cy="686782"/>
              </a:xfrm>
              <a:custGeom>
                <a:avLst/>
                <a:gdLst>
                  <a:gd name="T0" fmla="*/ 771 w 772"/>
                  <a:gd name="T1" fmla="*/ 385 h 771"/>
                  <a:gd name="T2" fmla="*/ 771 w 772"/>
                  <a:gd name="T3" fmla="*/ 385 h 771"/>
                  <a:gd name="T4" fmla="*/ 386 w 772"/>
                  <a:gd name="T5" fmla="*/ 770 h 771"/>
                  <a:gd name="T6" fmla="*/ 386 w 772"/>
                  <a:gd name="T7" fmla="*/ 770 h 771"/>
                  <a:gd name="T8" fmla="*/ 0 w 772"/>
                  <a:gd name="T9" fmla="*/ 385 h 771"/>
                  <a:gd name="T10" fmla="*/ 0 w 772"/>
                  <a:gd name="T11" fmla="*/ 385 h 771"/>
                  <a:gd name="T12" fmla="*/ 386 w 772"/>
                  <a:gd name="T13" fmla="*/ 0 h 771"/>
                  <a:gd name="T14" fmla="*/ 386 w 772"/>
                  <a:gd name="T15" fmla="*/ 0 h 771"/>
                  <a:gd name="T16" fmla="*/ 771 w 772"/>
                  <a:gd name="T17" fmla="*/ 385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2" h="771">
                    <a:moveTo>
                      <a:pt x="771" y="385"/>
                    </a:moveTo>
                    <a:lnTo>
                      <a:pt x="771" y="385"/>
                    </a:lnTo>
                    <a:cubicBezTo>
                      <a:pt x="771" y="598"/>
                      <a:pt x="598" y="770"/>
                      <a:pt x="386" y="770"/>
                    </a:cubicBezTo>
                    <a:lnTo>
                      <a:pt x="386" y="770"/>
                    </a:lnTo>
                    <a:cubicBezTo>
                      <a:pt x="173" y="770"/>
                      <a:pt x="0" y="598"/>
                      <a:pt x="0" y="385"/>
                    </a:cubicBezTo>
                    <a:lnTo>
                      <a:pt x="0" y="385"/>
                    </a:lnTo>
                    <a:cubicBezTo>
                      <a:pt x="0" y="172"/>
                      <a:pt x="173" y="0"/>
                      <a:pt x="386" y="0"/>
                    </a:cubicBezTo>
                    <a:lnTo>
                      <a:pt x="386" y="0"/>
                    </a:lnTo>
                    <a:cubicBezTo>
                      <a:pt x="598" y="0"/>
                      <a:pt x="771" y="172"/>
                      <a:pt x="771" y="385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7" name="Freeform 24">
                <a:extLst>
                  <a:ext uri="{FF2B5EF4-FFF2-40B4-BE49-F238E27FC236}">
                    <a16:creationId xmlns:a16="http://schemas.microsoft.com/office/drawing/2014/main" id="{F368102D-5332-4189-93A0-EF1047AC1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5543" y="11216116"/>
                <a:ext cx="580821" cy="580821"/>
              </a:xfrm>
              <a:custGeom>
                <a:avLst/>
                <a:gdLst>
                  <a:gd name="T0" fmla="*/ 652 w 653"/>
                  <a:gd name="T1" fmla="*/ 325 h 651"/>
                  <a:gd name="T2" fmla="*/ 652 w 653"/>
                  <a:gd name="T3" fmla="*/ 325 h 651"/>
                  <a:gd name="T4" fmla="*/ 327 w 653"/>
                  <a:gd name="T5" fmla="*/ 650 h 651"/>
                  <a:gd name="T6" fmla="*/ 327 w 653"/>
                  <a:gd name="T7" fmla="*/ 650 h 651"/>
                  <a:gd name="T8" fmla="*/ 0 w 653"/>
                  <a:gd name="T9" fmla="*/ 325 h 651"/>
                  <a:gd name="T10" fmla="*/ 0 w 653"/>
                  <a:gd name="T11" fmla="*/ 325 h 651"/>
                  <a:gd name="T12" fmla="*/ 327 w 653"/>
                  <a:gd name="T13" fmla="*/ 0 h 651"/>
                  <a:gd name="T14" fmla="*/ 327 w 653"/>
                  <a:gd name="T15" fmla="*/ 0 h 651"/>
                  <a:gd name="T16" fmla="*/ 652 w 653"/>
                  <a:gd name="T17" fmla="*/ 325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3" h="651">
                    <a:moveTo>
                      <a:pt x="652" y="325"/>
                    </a:moveTo>
                    <a:lnTo>
                      <a:pt x="652" y="325"/>
                    </a:lnTo>
                    <a:cubicBezTo>
                      <a:pt x="652" y="505"/>
                      <a:pt x="506" y="650"/>
                      <a:pt x="327" y="650"/>
                    </a:cubicBezTo>
                    <a:lnTo>
                      <a:pt x="327" y="650"/>
                    </a:lnTo>
                    <a:cubicBezTo>
                      <a:pt x="147" y="650"/>
                      <a:pt x="0" y="505"/>
                      <a:pt x="0" y="325"/>
                    </a:cubicBezTo>
                    <a:lnTo>
                      <a:pt x="0" y="325"/>
                    </a:lnTo>
                    <a:cubicBezTo>
                      <a:pt x="0" y="145"/>
                      <a:pt x="147" y="0"/>
                      <a:pt x="327" y="0"/>
                    </a:cubicBezTo>
                    <a:lnTo>
                      <a:pt x="327" y="0"/>
                    </a:lnTo>
                    <a:cubicBezTo>
                      <a:pt x="506" y="0"/>
                      <a:pt x="652" y="145"/>
                      <a:pt x="652" y="32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8" name="Freeform 25">
                <a:extLst>
                  <a:ext uri="{FF2B5EF4-FFF2-40B4-BE49-F238E27FC236}">
                    <a16:creationId xmlns:a16="http://schemas.microsoft.com/office/drawing/2014/main" id="{A2D0BFC2-3E18-4091-8042-868637DA1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4788" y="11259286"/>
                <a:ext cx="223696" cy="223693"/>
              </a:xfrm>
              <a:custGeom>
                <a:avLst/>
                <a:gdLst>
                  <a:gd name="T0" fmla="*/ 0 w 250"/>
                  <a:gd name="T1" fmla="*/ 242 h 250"/>
                  <a:gd name="T2" fmla="*/ 0 w 250"/>
                  <a:gd name="T3" fmla="*/ 242 h 250"/>
                  <a:gd name="T4" fmla="*/ 244 w 250"/>
                  <a:gd name="T5" fmla="*/ 0 h 250"/>
                  <a:gd name="T6" fmla="*/ 244 w 250"/>
                  <a:gd name="T7" fmla="*/ 0 h 250"/>
                  <a:gd name="T8" fmla="*/ 244 w 250"/>
                  <a:gd name="T9" fmla="*/ 8 h 250"/>
                  <a:gd name="T10" fmla="*/ 244 w 250"/>
                  <a:gd name="T11" fmla="*/ 8 h 250"/>
                  <a:gd name="T12" fmla="*/ 8 w 250"/>
                  <a:gd name="T13" fmla="*/ 244 h 250"/>
                  <a:gd name="T14" fmla="*/ 8 w 250"/>
                  <a:gd name="T15" fmla="*/ 244 h 250"/>
                  <a:gd name="T16" fmla="*/ 0 w 250"/>
                  <a:gd name="T17" fmla="*/ 242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250">
                    <a:moveTo>
                      <a:pt x="0" y="242"/>
                    </a:moveTo>
                    <a:lnTo>
                      <a:pt x="0" y="242"/>
                    </a:lnTo>
                    <a:cubicBezTo>
                      <a:pt x="0" y="116"/>
                      <a:pt x="116" y="0"/>
                      <a:pt x="244" y="0"/>
                    </a:cubicBezTo>
                    <a:lnTo>
                      <a:pt x="244" y="0"/>
                    </a:lnTo>
                    <a:cubicBezTo>
                      <a:pt x="248" y="0"/>
                      <a:pt x="249" y="7"/>
                      <a:pt x="244" y="8"/>
                    </a:cubicBezTo>
                    <a:lnTo>
                      <a:pt x="244" y="8"/>
                    </a:lnTo>
                    <a:cubicBezTo>
                      <a:pt x="128" y="35"/>
                      <a:pt x="35" y="127"/>
                      <a:pt x="8" y="244"/>
                    </a:cubicBezTo>
                    <a:lnTo>
                      <a:pt x="8" y="244"/>
                    </a:lnTo>
                    <a:cubicBezTo>
                      <a:pt x="7" y="249"/>
                      <a:pt x="0" y="248"/>
                      <a:pt x="0" y="24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9" name="Freeform 26">
                <a:extLst>
                  <a:ext uri="{FF2B5EF4-FFF2-40B4-BE49-F238E27FC236}">
                    <a16:creationId xmlns:a16="http://schemas.microsoft.com/office/drawing/2014/main" id="{0235B4AF-20A6-4745-B1E5-5E89B01B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0371" y="11322077"/>
                <a:ext cx="239393" cy="364974"/>
              </a:xfrm>
              <a:custGeom>
                <a:avLst/>
                <a:gdLst>
                  <a:gd name="T0" fmla="*/ 203 w 270"/>
                  <a:gd name="T1" fmla="*/ 309 h 412"/>
                  <a:gd name="T2" fmla="*/ 159 w 270"/>
                  <a:gd name="T3" fmla="*/ 323 h 412"/>
                  <a:gd name="T4" fmla="*/ 203 w 270"/>
                  <a:gd name="T5" fmla="*/ 309 h 412"/>
                  <a:gd name="T6" fmla="*/ 89 w 270"/>
                  <a:gd name="T7" fmla="*/ 164 h 412"/>
                  <a:gd name="T8" fmla="*/ 131 w 270"/>
                  <a:gd name="T9" fmla="*/ 87 h 412"/>
                  <a:gd name="T10" fmla="*/ 89 w 270"/>
                  <a:gd name="T11" fmla="*/ 163 h 412"/>
                  <a:gd name="T12" fmla="*/ 89 w 270"/>
                  <a:gd name="T13" fmla="*/ 164 h 412"/>
                  <a:gd name="T14" fmla="*/ 234 w 270"/>
                  <a:gd name="T15" fmla="*/ 333 h 412"/>
                  <a:gd name="T16" fmla="*/ 171 w 270"/>
                  <a:gd name="T17" fmla="*/ 360 h 412"/>
                  <a:gd name="T18" fmla="*/ 159 w 270"/>
                  <a:gd name="T19" fmla="*/ 396 h 412"/>
                  <a:gd name="T20" fmla="*/ 144 w 270"/>
                  <a:gd name="T21" fmla="*/ 411 h 412"/>
                  <a:gd name="T22" fmla="*/ 131 w 270"/>
                  <a:gd name="T23" fmla="*/ 396 h 412"/>
                  <a:gd name="T24" fmla="*/ 131 w 270"/>
                  <a:gd name="T25" fmla="*/ 374 h 412"/>
                  <a:gd name="T26" fmla="*/ 118 w 270"/>
                  <a:gd name="T27" fmla="*/ 360 h 412"/>
                  <a:gd name="T28" fmla="*/ 34 w 270"/>
                  <a:gd name="T29" fmla="*/ 330 h 412"/>
                  <a:gd name="T30" fmla="*/ 33 w 270"/>
                  <a:gd name="T31" fmla="*/ 304 h 412"/>
                  <a:gd name="T32" fmla="*/ 53 w 270"/>
                  <a:gd name="T33" fmla="*/ 299 h 412"/>
                  <a:gd name="T34" fmla="*/ 115 w 270"/>
                  <a:gd name="T35" fmla="*/ 323 h 412"/>
                  <a:gd name="T36" fmla="*/ 131 w 270"/>
                  <a:gd name="T37" fmla="*/ 308 h 412"/>
                  <a:gd name="T38" fmla="*/ 131 w 270"/>
                  <a:gd name="T39" fmla="*/ 234 h 412"/>
                  <a:gd name="T40" fmla="*/ 119 w 270"/>
                  <a:gd name="T41" fmla="*/ 221 h 412"/>
                  <a:gd name="T42" fmla="*/ 119 w 270"/>
                  <a:gd name="T43" fmla="*/ 51 h 412"/>
                  <a:gd name="T44" fmla="*/ 131 w 270"/>
                  <a:gd name="T45" fmla="*/ 14 h 412"/>
                  <a:gd name="T46" fmla="*/ 144 w 270"/>
                  <a:gd name="T47" fmla="*/ 0 h 412"/>
                  <a:gd name="T48" fmla="*/ 159 w 270"/>
                  <a:gd name="T49" fmla="*/ 14 h 412"/>
                  <a:gd name="T50" fmla="*/ 159 w 270"/>
                  <a:gd name="T51" fmla="*/ 37 h 412"/>
                  <a:gd name="T52" fmla="*/ 172 w 270"/>
                  <a:gd name="T53" fmla="*/ 50 h 412"/>
                  <a:gd name="T54" fmla="*/ 237 w 270"/>
                  <a:gd name="T55" fmla="*/ 69 h 412"/>
                  <a:gd name="T56" fmla="*/ 240 w 270"/>
                  <a:gd name="T57" fmla="*/ 96 h 412"/>
                  <a:gd name="T58" fmla="*/ 220 w 270"/>
                  <a:gd name="T59" fmla="*/ 103 h 412"/>
                  <a:gd name="T60" fmla="*/ 159 w 270"/>
                  <a:gd name="T61" fmla="*/ 86 h 412"/>
                  <a:gd name="T62" fmla="*/ 159 w 270"/>
                  <a:gd name="T63" fmla="*/ 188 h 412"/>
                  <a:gd name="T64" fmla="*/ 246 w 270"/>
                  <a:gd name="T65" fmla="*/ 23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0" h="412">
                    <a:moveTo>
                      <a:pt x="203" y="309"/>
                    </a:moveTo>
                    <a:lnTo>
                      <a:pt x="203" y="309"/>
                    </a:lnTo>
                    <a:cubicBezTo>
                      <a:pt x="240" y="273"/>
                      <a:pt x="202" y="237"/>
                      <a:pt x="159" y="230"/>
                    </a:cubicBezTo>
                    <a:lnTo>
                      <a:pt x="159" y="323"/>
                    </a:lnTo>
                    <a:lnTo>
                      <a:pt x="159" y="323"/>
                    </a:lnTo>
                    <a:cubicBezTo>
                      <a:pt x="179" y="322"/>
                      <a:pt x="193" y="316"/>
                      <a:pt x="203" y="309"/>
                    </a:cubicBezTo>
                    <a:close/>
                    <a:moveTo>
                      <a:pt x="89" y="164"/>
                    </a:moveTo>
                    <a:lnTo>
                      <a:pt x="89" y="164"/>
                    </a:lnTo>
                    <a:cubicBezTo>
                      <a:pt x="100" y="171"/>
                      <a:pt x="114" y="177"/>
                      <a:pt x="131" y="181"/>
                    </a:cubicBezTo>
                    <a:lnTo>
                      <a:pt x="131" y="87"/>
                    </a:lnTo>
                    <a:lnTo>
                      <a:pt x="131" y="87"/>
                    </a:lnTo>
                    <a:cubicBezTo>
                      <a:pt x="88" y="87"/>
                      <a:pt x="55" y="133"/>
                      <a:pt x="89" y="163"/>
                    </a:cubicBezTo>
                    <a:lnTo>
                      <a:pt x="89" y="163"/>
                    </a:lnTo>
                    <a:lnTo>
                      <a:pt x="89" y="164"/>
                    </a:lnTo>
                    <a:close/>
                    <a:moveTo>
                      <a:pt x="234" y="333"/>
                    </a:moveTo>
                    <a:lnTo>
                      <a:pt x="234" y="333"/>
                    </a:lnTo>
                    <a:cubicBezTo>
                      <a:pt x="219" y="347"/>
                      <a:pt x="197" y="356"/>
                      <a:pt x="171" y="360"/>
                    </a:cubicBezTo>
                    <a:lnTo>
                      <a:pt x="171" y="360"/>
                    </a:lnTo>
                    <a:cubicBezTo>
                      <a:pt x="164" y="361"/>
                      <a:pt x="159" y="367"/>
                      <a:pt x="159" y="374"/>
                    </a:cubicBezTo>
                    <a:lnTo>
                      <a:pt x="159" y="396"/>
                    </a:lnTo>
                    <a:lnTo>
                      <a:pt x="159" y="396"/>
                    </a:lnTo>
                    <a:cubicBezTo>
                      <a:pt x="159" y="404"/>
                      <a:pt x="152" y="411"/>
                      <a:pt x="144" y="411"/>
                    </a:cubicBezTo>
                    <a:lnTo>
                      <a:pt x="144" y="411"/>
                    </a:lnTo>
                    <a:cubicBezTo>
                      <a:pt x="137" y="411"/>
                      <a:pt x="131" y="404"/>
                      <a:pt x="131" y="396"/>
                    </a:cubicBezTo>
                    <a:lnTo>
                      <a:pt x="131" y="374"/>
                    </a:lnTo>
                    <a:lnTo>
                      <a:pt x="131" y="374"/>
                    </a:lnTo>
                    <a:cubicBezTo>
                      <a:pt x="131" y="367"/>
                      <a:pt x="125" y="361"/>
                      <a:pt x="118" y="360"/>
                    </a:cubicBezTo>
                    <a:lnTo>
                      <a:pt x="118" y="360"/>
                    </a:lnTo>
                    <a:cubicBezTo>
                      <a:pt x="89" y="357"/>
                      <a:pt x="56" y="347"/>
                      <a:pt x="34" y="330"/>
                    </a:cubicBezTo>
                    <a:lnTo>
                      <a:pt x="34" y="330"/>
                    </a:lnTo>
                    <a:cubicBezTo>
                      <a:pt x="28" y="327"/>
                      <a:pt x="26" y="319"/>
                      <a:pt x="30" y="313"/>
                    </a:cubicBezTo>
                    <a:lnTo>
                      <a:pt x="33" y="304"/>
                    </a:lnTo>
                    <a:lnTo>
                      <a:pt x="33" y="304"/>
                    </a:lnTo>
                    <a:cubicBezTo>
                      <a:pt x="37" y="297"/>
                      <a:pt x="47" y="294"/>
                      <a:pt x="53" y="299"/>
                    </a:cubicBezTo>
                    <a:lnTo>
                      <a:pt x="53" y="299"/>
                    </a:lnTo>
                    <a:cubicBezTo>
                      <a:pt x="72" y="310"/>
                      <a:pt x="93" y="319"/>
                      <a:pt x="115" y="323"/>
                    </a:cubicBezTo>
                    <a:lnTo>
                      <a:pt x="115" y="323"/>
                    </a:lnTo>
                    <a:cubicBezTo>
                      <a:pt x="123" y="323"/>
                      <a:pt x="131" y="317"/>
                      <a:pt x="131" y="308"/>
                    </a:cubicBezTo>
                    <a:lnTo>
                      <a:pt x="131" y="234"/>
                    </a:lnTo>
                    <a:lnTo>
                      <a:pt x="131" y="234"/>
                    </a:lnTo>
                    <a:cubicBezTo>
                      <a:pt x="131" y="227"/>
                      <a:pt x="125" y="222"/>
                      <a:pt x="119" y="221"/>
                    </a:cubicBezTo>
                    <a:lnTo>
                      <a:pt x="119" y="221"/>
                    </a:lnTo>
                    <a:cubicBezTo>
                      <a:pt x="4" y="199"/>
                      <a:pt x="0" y="69"/>
                      <a:pt x="119" y="51"/>
                    </a:cubicBezTo>
                    <a:lnTo>
                      <a:pt x="119" y="51"/>
                    </a:lnTo>
                    <a:cubicBezTo>
                      <a:pt x="125" y="50"/>
                      <a:pt x="131" y="44"/>
                      <a:pt x="131" y="37"/>
                    </a:cubicBezTo>
                    <a:lnTo>
                      <a:pt x="131" y="14"/>
                    </a:lnTo>
                    <a:lnTo>
                      <a:pt x="131" y="14"/>
                    </a:lnTo>
                    <a:cubicBezTo>
                      <a:pt x="131" y="6"/>
                      <a:pt x="137" y="0"/>
                      <a:pt x="144" y="0"/>
                    </a:cubicBezTo>
                    <a:lnTo>
                      <a:pt x="144" y="0"/>
                    </a:lnTo>
                    <a:cubicBezTo>
                      <a:pt x="152" y="0"/>
                      <a:pt x="159" y="6"/>
                      <a:pt x="159" y="14"/>
                    </a:cubicBezTo>
                    <a:lnTo>
                      <a:pt x="159" y="37"/>
                    </a:lnTo>
                    <a:lnTo>
                      <a:pt x="159" y="37"/>
                    </a:lnTo>
                    <a:cubicBezTo>
                      <a:pt x="159" y="43"/>
                      <a:pt x="164" y="50"/>
                      <a:pt x="172" y="50"/>
                    </a:cubicBezTo>
                    <a:lnTo>
                      <a:pt x="172" y="50"/>
                    </a:lnTo>
                    <a:cubicBezTo>
                      <a:pt x="194" y="52"/>
                      <a:pt x="217" y="59"/>
                      <a:pt x="237" y="69"/>
                    </a:cubicBezTo>
                    <a:lnTo>
                      <a:pt x="237" y="69"/>
                    </a:lnTo>
                    <a:cubicBezTo>
                      <a:pt x="243" y="73"/>
                      <a:pt x="246" y="80"/>
                      <a:pt x="243" y="87"/>
                    </a:cubicBezTo>
                    <a:lnTo>
                      <a:pt x="240" y="96"/>
                    </a:lnTo>
                    <a:lnTo>
                      <a:pt x="240" y="96"/>
                    </a:lnTo>
                    <a:cubicBezTo>
                      <a:pt x="236" y="103"/>
                      <a:pt x="227" y="107"/>
                      <a:pt x="220" y="103"/>
                    </a:cubicBezTo>
                    <a:lnTo>
                      <a:pt x="220" y="103"/>
                    </a:lnTo>
                    <a:cubicBezTo>
                      <a:pt x="200" y="93"/>
                      <a:pt x="180" y="88"/>
                      <a:pt x="159" y="86"/>
                    </a:cubicBezTo>
                    <a:lnTo>
                      <a:pt x="159" y="188"/>
                    </a:lnTo>
                    <a:lnTo>
                      <a:pt x="159" y="188"/>
                    </a:lnTo>
                    <a:cubicBezTo>
                      <a:pt x="196" y="198"/>
                      <a:pt x="222" y="203"/>
                      <a:pt x="246" y="230"/>
                    </a:cubicBezTo>
                    <a:lnTo>
                      <a:pt x="246" y="230"/>
                    </a:lnTo>
                    <a:cubicBezTo>
                      <a:pt x="269" y="257"/>
                      <a:pt x="263" y="309"/>
                      <a:pt x="234" y="3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0" name="Freeform 29">
                <a:extLst>
                  <a:ext uri="{FF2B5EF4-FFF2-40B4-BE49-F238E27FC236}">
                    <a16:creationId xmlns:a16="http://schemas.microsoft.com/office/drawing/2014/main" id="{2DA518D2-CCEA-416E-8D16-99701CCD1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145" y="10435149"/>
                <a:ext cx="2692182" cy="883003"/>
              </a:xfrm>
              <a:custGeom>
                <a:avLst/>
                <a:gdLst>
                  <a:gd name="T0" fmla="*/ 2479 w 3026"/>
                  <a:gd name="T1" fmla="*/ 495 h 991"/>
                  <a:gd name="T2" fmla="*/ 1918 w 3026"/>
                  <a:gd name="T3" fmla="*/ 11 h 991"/>
                  <a:gd name="T4" fmla="*/ 1918 w 3026"/>
                  <a:gd name="T5" fmla="*/ 11 h 991"/>
                  <a:gd name="T6" fmla="*/ 1890 w 3026"/>
                  <a:gd name="T7" fmla="*/ 0 h 991"/>
                  <a:gd name="T8" fmla="*/ 1150 w 3026"/>
                  <a:gd name="T9" fmla="*/ 0 h 991"/>
                  <a:gd name="T10" fmla="*/ 1150 w 3026"/>
                  <a:gd name="T11" fmla="*/ 0 h 991"/>
                  <a:gd name="T12" fmla="*/ 1097 w 3026"/>
                  <a:gd name="T13" fmla="*/ 19 h 991"/>
                  <a:gd name="T14" fmla="*/ 547 w 3026"/>
                  <a:gd name="T15" fmla="*/ 495 h 991"/>
                  <a:gd name="T16" fmla="*/ 13 w 3026"/>
                  <a:gd name="T17" fmla="*/ 957 h 991"/>
                  <a:gd name="T18" fmla="*/ 13 w 3026"/>
                  <a:gd name="T19" fmla="*/ 957 h 991"/>
                  <a:gd name="T20" fmla="*/ 26 w 3026"/>
                  <a:gd name="T21" fmla="*/ 990 h 991"/>
                  <a:gd name="T22" fmla="*/ 1120 w 3026"/>
                  <a:gd name="T23" fmla="*/ 990 h 991"/>
                  <a:gd name="T24" fmla="*/ 2265 w 3026"/>
                  <a:gd name="T25" fmla="*/ 990 h 991"/>
                  <a:gd name="T26" fmla="*/ 2999 w 3026"/>
                  <a:gd name="T27" fmla="*/ 990 h 991"/>
                  <a:gd name="T28" fmla="*/ 2999 w 3026"/>
                  <a:gd name="T29" fmla="*/ 990 h 991"/>
                  <a:gd name="T30" fmla="*/ 3011 w 3026"/>
                  <a:gd name="T31" fmla="*/ 956 h 991"/>
                  <a:gd name="T32" fmla="*/ 2479 w 3026"/>
                  <a:gd name="T33" fmla="*/ 495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26" h="991">
                    <a:moveTo>
                      <a:pt x="2479" y="495"/>
                    </a:moveTo>
                    <a:lnTo>
                      <a:pt x="1918" y="11"/>
                    </a:lnTo>
                    <a:lnTo>
                      <a:pt x="1918" y="11"/>
                    </a:lnTo>
                    <a:cubicBezTo>
                      <a:pt x="1910" y="4"/>
                      <a:pt x="1900" y="0"/>
                      <a:pt x="1890" y="0"/>
                    </a:cubicBezTo>
                    <a:lnTo>
                      <a:pt x="1150" y="0"/>
                    </a:lnTo>
                    <a:lnTo>
                      <a:pt x="1150" y="0"/>
                    </a:lnTo>
                    <a:cubicBezTo>
                      <a:pt x="1130" y="0"/>
                      <a:pt x="1112" y="7"/>
                      <a:pt x="1097" y="19"/>
                    </a:cubicBezTo>
                    <a:lnTo>
                      <a:pt x="547" y="495"/>
                    </a:lnTo>
                    <a:lnTo>
                      <a:pt x="13" y="957"/>
                    </a:lnTo>
                    <a:lnTo>
                      <a:pt x="13" y="957"/>
                    </a:lnTo>
                    <a:cubicBezTo>
                      <a:pt x="0" y="969"/>
                      <a:pt x="8" y="990"/>
                      <a:pt x="26" y="990"/>
                    </a:cubicBezTo>
                    <a:lnTo>
                      <a:pt x="1120" y="990"/>
                    </a:lnTo>
                    <a:lnTo>
                      <a:pt x="2265" y="990"/>
                    </a:lnTo>
                    <a:lnTo>
                      <a:pt x="2999" y="990"/>
                    </a:lnTo>
                    <a:lnTo>
                      <a:pt x="2999" y="990"/>
                    </a:lnTo>
                    <a:cubicBezTo>
                      <a:pt x="3017" y="990"/>
                      <a:pt x="3025" y="968"/>
                      <a:pt x="3011" y="956"/>
                    </a:cubicBezTo>
                    <a:lnTo>
                      <a:pt x="2479" y="49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0D07F2F-C627-46C5-B993-55B5AAB23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654" y="10564655"/>
                <a:ext cx="2444049" cy="2224281"/>
              </a:xfrm>
              <a:custGeom>
                <a:avLst/>
                <a:gdLst>
                  <a:gd name="connsiteX0" fmla="*/ 866862 w 2444049"/>
                  <a:gd name="connsiteY0" fmla="*/ 0 h 2224281"/>
                  <a:gd name="connsiteX1" fmla="*/ 1300292 w 2444049"/>
                  <a:gd name="connsiteY1" fmla="*/ 374357 h 2224281"/>
                  <a:gd name="connsiteX2" fmla="*/ 1733723 w 2444049"/>
                  <a:gd name="connsiteY2" fmla="*/ 748715 h 2224281"/>
                  <a:gd name="connsiteX3" fmla="*/ 1733723 w 2444049"/>
                  <a:gd name="connsiteY3" fmla="*/ 749574 h 2224281"/>
                  <a:gd name="connsiteX4" fmla="*/ 2444049 w 2444049"/>
                  <a:gd name="connsiteY4" fmla="*/ 749574 h 2224281"/>
                  <a:gd name="connsiteX5" fmla="*/ 2444049 w 2444049"/>
                  <a:gd name="connsiteY5" fmla="*/ 2224281 h 2224281"/>
                  <a:gd name="connsiteX6" fmla="*/ 569046 w 2444049"/>
                  <a:gd name="connsiteY6" fmla="*/ 2224281 h 2224281"/>
                  <a:gd name="connsiteX7" fmla="*/ 569046 w 2444049"/>
                  <a:gd name="connsiteY7" fmla="*/ 2220357 h 2224281"/>
                  <a:gd name="connsiteX8" fmla="*/ 0 w 2444049"/>
                  <a:gd name="connsiteY8" fmla="*/ 2220357 h 2224281"/>
                  <a:gd name="connsiteX9" fmla="*/ 0 w 2444049"/>
                  <a:gd name="connsiteY9" fmla="*/ 748715 h 2224281"/>
                  <a:gd name="connsiteX10" fmla="*/ 433431 w 2444049"/>
                  <a:gd name="connsiteY10" fmla="*/ 374357 h 222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44049" h="2224281">
                    <a:moveTo>
                      <a:pt x="866862" y="0"/>
                    </a:moveTo>
                    <a:lnTo>
                      <a:pt x="1300292" y="374357"/>
                    </a:lnTo>
                    <a:lnTo>
                      <a:pt x="1733723" y="748715"/>
                    </a:lnTo>
                    <a:lnTo>
                      <a:pt x="1733723" y="749574"/>
                    </a:lnTo>
                    <a:lnTo>
                      <a:pt x="2444049" y="749574"/>
                    </a:lnTo>
                    <a:lnTo>
                      <a:pt x="2444049" y="2224281"/>
                    </a:lnTo>
                    <a:lnTo>
                      <a:pt x="569046" y="2224281"/>
                    </a:lnTo>
                    <a:lnTo>
                      <a:pt x="569046" y="2220357"/>
                    </a:lnTo>
                    <a:lnTo>
                      <a:pt x="0" y="2220357"/>
                    </a:lnTo>
                    <a:lnTo>
                      <a:pt x="0" y="748715"/>
                    </a:lnTo>
                    <a:lnTo>
                      <a:pt x="433431" y="37435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2" name="Freeform 31">
                <a:extLst>
                  <a:ext uri="{FF2B5EF4-FFF2-40B4-BE49-F238E27FC236}">
                    <a16:creationId xmlns:a16="http://schemas.microsoft.com/office/drawing/2014/main" id="{3B052C36-38D0-4C05-B3D3-AE3BE4964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532" y="11793013"/>
                <a:ext cx="584744" cy="992888"/>
              </a:xfrm>
              <a:custGeom>
                <a:avLst/>
                <a:gdLst>
                  <a:gd name="T0" fmla="*/ 657 w 658"/>
                  <a:gd name="T1" fmla="*/ 1116 h 1117"/>
                  <a:gd name="T2" fmla="*/ 0 w 658"/>
                  <a:gd name="T3" fmla="*/ 1116 h 1117"/>
                  <a:gd name="T4" fmla="*/ 0 w 658"/>
                  <a:gd name="T5" fmla="*/ 60 h 1117"/>
                  <a:gd name="T6" fmla="*/ 0 w 658"/>
                  <a:gd name="T7" fmla="*/ 60 h 1117"/>
                  <a:gd name="T8" fmla="*/ 59 w 658"/>
                  <a:gd name="T9" fmla="*/ 0 h 1117"/>
                  <a:gd name="T10" fmla="*/ 598 w 658"/>
                  <a:gd name="T11" fmla="*/ 0 h 1117"/>
                  <a:gd name="T12" fmla="*/ 598 w 658"/>
                  <a:gd name="T13" fmla="*/ 0 h 1117"/>
                  <a:gd name="T14" fmla="*/ 657 w 658"/>
                  <a:gd name="T15" fmla="*/ 60 h 1117"/>
                  <a:gd name="T16" fmla="*/ 657 w 658"/>
                  <a:gd name="T17" fmla="*/ 1116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8" h="1117">
                    <a:moveTo>
                      <a:pt x="657" y="1116"/>
                    </a:moveTo>
                    <a:lnTo>
                      <a:pt x="0" y="1116"/>
                    </a:lnTo>
                    <a:lnTo>
                      <a:pt x="0" y="60"/>
                    </a:lnTo>
                    <a:lnTo>
                      <a:pt x="0" y="60"/>
                    </a:lnTo>
                    <a:cubicBezTo>
                      <a:pt x="0" y="27"/>
                      <a:pt x="26" y="0"/>
                      <a:pt x="59" y="0"/>
                    </a:cubicBezTo>
                    <a:lnTo>
                      <a:pt x="598" y="0"/>
                    </a:lnTo>
                    <a:lnTo>
                      <a:pt x="598" y="0"/>
                    </a:lnTo>
                    <a:cubicBezTo>
                      <a:pt x="631" y="0"/>
                      <a:pt x="657" y="27"/>
                      <a:pt x="657" y="60"/>
                    </a:cubicBezTo>
                    <a:lnTo>
                      <a:pt x="657" y="111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3" name="Freeform 32">
                <a:extLst>
                  <a:ext uri="{FF2B5EF4-FFF2-40B4-BE49-F238E27FC236}">
                    <a16:creationId xmlns:a16="http://schemas.microsoft.com/office/drawing/2014/main" id="{CA01B951-F003-4E9A-AB73-5256A8752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6793" y="11879351"/>
                <a:ext cx="408144" cy="372823"/>
              </a:xfrm>
              <a:custGeom>
                <a:avLst/>
                <a:gdLst>
                  <a:gd name="T0" fmla="*/ 443 w 460"/>
                  <a:gd name="T1" fmla="*/ 420 h 421"/>
                  <a:gd name="T2" fmla="*/ 15 w 460"/>
                  <a:gd name="T3" fmla="*/ 420 h 421"/>
                  <a:gd name="T4" fmla="*/ 15 w 460"/>
                  <a:gd name="T5" fmla="*/ 420 h 421"/>
                  <a:gd name="T6" fmla="*/ 0 w 460"/>
                  <a:gd name="T7" fmla="*/ 404 h 421"/>
                  <a:gd name="T8" fmla="*/ 0 w 460"/>
                  <a:gd name="T9" fmla="*/ 15 h 421"/>
                  <a:gd name="T10" fmla="*/ 0 w 460"/>
                  <a:gd name="T11" fmla="*/ 15 h 421"/>
                  <a:gd name="T12" fmla="*/ 15 w 460"/>
                  <a:gd name="T13" fmla="*/ 0 h 421"/>
                  <a:gd name="T14" fmla="*/ 443 w 460"/>
                  <a:gd name="T15" fmla="*/ 0 h 421"/>
                  <a:gd name="T16" fmla="*/ 443 w 460"/>
                  <a:gd name="T17" fmla="*/ 0 h 421"/>
                  <a:gd name="T18" fmla="*/ 459 w 460"/>
                  <a:gd name="T19" fmla="*/ 15 h 421"/>
                  <a:gd name="T20" fmla="*/ 459 w 460"/>
                  <a:gd name="T21" fmla="*/ 404 h 421"/>
                  <a:gd name="T22" fmla="*/ 459 w 460"/>
                  <a:gd name="T23" fmla="*/ 404 h 421"/>
                  <a:gd name="T24" fmla="*/ 443 w 460"/>
                  <a:gd name="T25" fmla="*/ 42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0" h="421">
                    <a:moveTo>
                      <a:pt x="443" y="420"/>
                    </a:moveTo>
                    <a:lnTo>
                      <a:pt x="15" y="420"/>
                    </a:lnTo>
                    <a:lnTo>
                      <a:pt x="15" y="420"/>
                    </a:lnTo>
                    <a:cubicBezTo>
                      <a:pt x="7" y="420"/>
                      <a:pt x="0" y="413"/>
                      <a:pt x="0" y="404"/>
                    </a:cubicBezTo>
                    <a:lnTo>
                      <a:pt x="0" y="15"/>
                    </a:lnTo>
                    <a:lnTo>
                      <a:pt x="0" y="15"/>
                    </a:lnTo>
                    <a:cubicBezTo>
                      <a:pt x="0" y="6"/>
                      <a:pt x="7" y="0"/>
                      <a:pt x="15" y="0"/>
                    </a:cubicBezTo>
                    <a:lnTo>
                      <a:pt x="443" y="0"/>
                    </a:lnTo>
                    <a:lnTo>
                      <a:pt x="443" y="0"/>
                    </a:lnTo>
                    <a:cubicBezTo>
                      <a:pt x="452" y="0"/>
                      <a:pt x="459" y="6"/>
                      <a:pt x="459" y="15"/>
                    </a:cubicBezTo>
                    <a:lnTo>
                      <a:pt x="459" y="404"/>
                    </a:lnTo>
                    <a:lnTo>
                      <a:pt x="459" y="404"/>
                    </a:lnTo>
                    <a:cubicBezTo>
                      <a:pt x="459" y="413"/>
                      <a:pt x="452" y="420"/>
                      <a:pt x="443" y="42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4" name="Freeform 33">
                <a:extLst>
                  <a:ext uri="{FF2B5EF4-FFF2-40B4-BE49-F238E27FC236}">
                    <a16:creationId xmlns:a16="http://schemas.microsoft.com/office/drawing/2014/main" id="{08B49885-A75A-442B-BF6F-93ED3D9C7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945" y="12307116"/>
                <a:ext cx="39245" cy="133432"/>
              </a:xfrm>
              <a:custGeom>
                <a:avLst/>
                <a:gdLst>
                  <a:gd name="T0" fmla="*/ 24 w 42"/>
                  <a:gd name="T1" fmla="*/ 147 h 148"/>
                  <a:gd name="T2" fmla="*/ 17 w 42"/>
                  <a:gd name="T3" fmla="*/ 147 h 148"/>
                  <a:gd name="T4" fmla="*/ 17 w 42"/>
                  <a:gd name="T5" fmla="*/ 147 h 148"/>
                  <a:gd name="T6" fmla="*/ 0 w 42"/>
                  <a:gd name="T7" fmla="*/ 130 h 148"/>
                  <a:gd name="T8" fmla="*/ 0 w 42"/>
                  <a:gd name="T9" fmla="*/ 17 h 148"/>
                  <a:gd name="T10" fmla="*/ 0 w 42"/>
                  <a:gd name="T11" fmla="*/ 17 h 148"/>
                  <a:gd name="T12" fmla="*/ 17 w 42"/>
                  <a:gd name="T13" fmla="*/ 0 h 148"/>
                  <a:gd name="T14" fmla="*/ 24 w 42"/>
                  <a:gd name="T15" fmla="*/ 0 h 148"/>
                  <a:gd name="T16" fmla="*/ 24 w 42"/>
                  <a:gd name="T17" fmla="*/ 0 h 148"/>
                  <a:gd name="T18" fmla="*/ 41 w 42"/>
                  <a:gd name="T19" fmla="*/ 17 h 148"/>
                  <a:gd name="T20" fmla="*/ 41 w 42"/>
                  <a:gd name="T21" fmla="*/ 130 h 148"/>
                  <a:gd name="T22" fmla="*/ 41 w 42"/>
                  <a:gd name="T23" fmla="*/ 130 h 148"/>
                  <a:gd name="T24" fmla="*/ 24 w 42"/>
                  <a:gd name="T25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148">
                    <a:moveTo>
                      <a:pt x="24" y="147"/>
                    </a:moveTo>
                    <a:lnTo>
                      <a:pt x="17" y="147"/>
                    </a:lnTo>
                    <a:lnTo>
                      <a:pt x="17" y="147"/>
                    </a:lnTo>
                    <a:cubicBezTo>
                      <a:pt x="8" y="147"/>
                      <a:pt x="0" y="139"/>
                      <a:pt x="0" y="130"/>
                    </a:cubicBezTo>
                    <a:lnTo>
                      <a:pt x="0" y="17"/>
                    </a:lnTo>
                    <a:lnTo>
                      <a:pt x="0" y="17"/>
                    </a:lnTo>
                    <a:cubicBezTo>
                      <a:pt x="0" y="8"/>
                      <a:pt x="8" y="0"/>
                      <a:pt x="17" y="0"/>
                    </a:cubicBezTo>
                    <a:lnTo>
                      <a:pt x="24" y="0"/>
                    </a:lnTo>
                    <a:lnTo>
                      <a:pt x="24" y="0"/>
                    </a:lnTo>
                    <a:cubicBezTo>
                      <a:pt x="34" y="0"/>
                      <a:pt x="41" y="8"/>
                      <a:pt x="41" y="17"/>
                    </a:cubicBezTo>
                    <a:lnTo>
                      <a:pt x="41" y="130"/>
                    </a:lnTo>
                    <a:lnTo>
                      <a:pt x="41" y="130"/>
                    </a:lnTo>
                    <a:cubicBezTo>
                      <a:pt x="41" y="139"/>
                      <a:pt x="34" y="147"/>
                      <a:pt x="24" y="14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5" name="Freeform 34">
                <a:extLst>
                  <a:ext uri="{FF2B5EF4-FFF2-40B4-BE49-F238E27FC236}">
                    <a16:creationId xmlns:a16="http://schemas.microsoft.com/office/drawing/2014/main" id="{126BDBF6-4791-475E-B027-517EF44A4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626" y="11074835"/>
                <a:ext cx="494482" cy="494482"/>
              </a:xfrm>
              <a:custGeom>
                <a:avLst/>
                <a:gdLst>
                  <a:gd name="T0" fmla="*/ 555 w 556"/>
                  <a:gd name="T1" fmla="*/ 278 h 556"/>
                  <a:gd name="T2" fmla="*/ 555 w 556"/>
                  <a:gd name="T3" fmla="*/ 278 h 556"/>
                  <a:gd name="T4" fmla="*/ 277 w 556"/>
                  <a:gd name="T5" fmla="*/ 555 h 556"/>
                  <a:gd name="T6" fmla="*/ 277 w 556"/>
                  <a:gd name="T7" fmla="*/ 555 h 556"/>
                  <a:gd name="T8" fmla="*/ 0 w 556"/>
                  <a:gd name="T9" fmla="*/ 278 h 556"/>
                  <a:gd name="T10" fmla="*/ 0 w 556"/>
                  <a:gd name="T11" fmla="*/ 278 h 556"/>
                  <a:gd name="T12" fmla="*/ 277 w 556"/>
                  <a:gd name="T13" fmla="*/ 0 h 556"/>
                  <a:gd name="T14" fmla="*/ 277 w 556"/>
                  <a:gd name="T15" fmla="*/ 0 h 556"/>
                  <a:gd name="T16" fmla="*/ 555 w 556"/>
                  <a:gd name="T17" fmla="*/ 27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6" h="556">
                    <a:moveTo>
                      <a:pt x="555" y="278"/>
                    </a:moveTo>
                    <a:lnTo>
                      <a:pt x="555" y="278"/>
                    </a:lnTo>
                    <a:cubicBezTo>
                      <a:pt x="555" y="431"/>
                      <a:pt x="430" y="555"/>
                      <a:pt x="277" y="555"/>
                    </a:cubicBezTo>
                    <a:lnTo>
                      <a:pt x="277" y="555"/>
                    </a:lnTo>
                    <a:cubicBezTo>
                      <a:pt x="124" y="555"/>
                      <a:pt x="0" y="431"/>
                      <a:pt x="0" y="278"/>
                    </a:cubicBezTo>
                    <a:lnTo>
                      <a:pt x="0" y="278"/>
                    </a:lnTo>
                    <a:cubicBezTo>
                      <a:pt x="0" y="125"/>
                      <a:pt x="124" y="0"/>
                      <a:pt x="277" y="0"/>
                    </a:cubicBezTo>
                    <a:lnTo>
                      <a:pt x="277" y="0"/>
                    </a:lnTo>
                    <a:cubicBezTo>
                      <a:pt x="430" y="0"/>
                      <a:pt x="555" y="125"/>
                      <a:pt x="555" y="27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6" name="Freeform 35">
                <a:extLst>
                  <a:ext uri="{FF2B5EF4-FFF2-40B4-BE49-F238E27FC236}">
                    <a16:creationId xmlns:a16="http://schemas.microsoft.com/office/drawing/2014/main" id="{B2B3434A-5218-43CF-A52A-1A233B119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928" y="11063063"/>
                <a:ext cx="521952" cy="521952"/>
              </a:xfrm>
              <a:custGeom>
                <a:avLst/>
                <a:gdLst>
                  <a:gd name="T0" fmla="*/ 292 w 586"/>
                  <a:gd name="T1" fmla="*/ 29 h 586"/>
                  <a:gd name="T2" fmla="*/ 292 w 586"/>
                  <a:gd name="T3" fmla="*/ 29 h 586"/>
                  <a:gd name="T4" fmla="*/ 30 w 586"/>
                  <a:gd name="T5" fmla="*/ 292 h 586"/>
                  <a:gd name="T6" fmla="*/ 30 w 586"/>
                  <a:gd name="T7" fmla="*/ 292 h 586"/>
                  <a:gd name="T8" fmla="*/ 292 w 586"/>
                  <a:gd name="T9" fmla="*/ 555 h 586"/>
                  <a:gd name="T10" fmla="*/ 292 w 586"/>
                  <a:gd name="T11" fmla="*/ 555 h 586"/>
                  <a:gd name="T12" fmla="*/ 555 w 586"/>
                  <a:gd name="T13" fmla="*/ 292 h 586"/>
                  <a:gd name="T14" fmla="*/ 555 w 586"/>
                  <a:gd name="T15" fmla="*/ 292 h 586"/>
                  <a:gd name="T16" fmla="*/ 292 w 586"/>
                  <a:gd name="T17" fmla="*/ 29 h 586"/>
                  <a:gd name="T18" fmla="*/ 292 w 586"/>
                  <a:gd name="T19" fmla="*/ 585 h 586"/>
                  <a:gd name="T20" fmla="*/ 292 w 586"/>
                  <a:gd name="T21" fmla="*/ 585 h 586"/>
                  <a:gd name="T22" fmla="*/ 0 w 586"/>
                  <a:gd name="T23" fmla="*/ 292 h 586"/>
                  <a:gd name="T24" fmla="*/ 0 w 586"/>
                  <a:gd name="T25" fmla="*/ 292 h 586"/>
                  <a:gd name="T26" fmla="*/ 292 w 586"/>
                  <a:gd name="T27" fmla="*/ 0 h 586"/>
                  <a:gd name="T28" fmla="*/ 292 w 586"/>
                  <a:gd name="T29" fmla="*/ 0 h 586"/>
                  <a:gd name="T30" fmla="*/ 585 w 586"/>
                  <a:gd name="T31" fmla="*/ 292 h 586"/>
                  <a:gd name="T32" fmla="*/ 585 w 586"/>
                  <a:gd name="T33" fmla="*/ 292 h 586"/>
                  <a:gd name="T34" fmla="*/ 292 w 586"/>
                  <a:gd name="T35" fmla="*/ 585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6" h="586">
                    <a:moveTo>
                      <a:pt x="292" y="29"/>
                    </a:moveTo>
                    <a:lnTo>
                      <a:pt x="292" y="29"/>
                    </a:lnTo>
                    <a:cubicBezTo>
                      <a:pt x="148" y="29"/>
                      <a:pt x="30" y="147"/>
                      <a:pt x="30" y="292"/>
                    </a:cubicBezTo>
                    <a:lnTo>
                      <a:pt x="30" y="292"/>
                    </a:lnTo>
                    <a:cubicBezTo>
                      <a:pt x="30" y="437"/>
                      <a:pt x="148" y="555"/>
                      <a:pt x="292" y="555"/>
                    </a:cubicBezTo>
                    <a:lnTo>
                      <a:pt x="292" y="555"/>
                    </a:lnTo>
                    <a:cubicBezTo>
                      <a:pt x="437" y="555"/>
                      <a:pt x="555" y="437"/>
                      <a:pt x="555" y="292"/>
                    </a:cubicBezTo>
                    <a:lnTo>
                      <a:pt x="555" y="292"/>
                    </a:lnTo>
                    <a:cubicBezTo>
                      <a:pt x="555" y="147"/>
                      <a:pt x="437" y="29"/>
                      <a:pt x="292" y="29"/>
                    </a:cubicBezTo>
                    <a:close/>
                    <a:moveTo>
                      <a:pt x="292" y="585"/>
                    </a:moveTo>
                    <a:lnTo>
                      <a:pt x="292" y="585"/>
                    </a:lnTo>
                    <a:cubicBezTo>
                      <a:pt x="131" y="585"/>
                      <a:pt x="0" y="454"/>
                      <a:pt x="0" y="292"/>
                    </a:cubicBezTo>
                    <a:lnTo>
                      <a:pt x="0" y="292"/>
                    </a:lnTo>
                    <a:cubicBezTo>
                      <a:pt x="0" y="131"/>
                      <a:pt x="131" y="0"/>
                      <a:pt x="292" y="0"/>
                    </a:cubicBezTo>
                    <a:lnTo>
                      <a:pt x="292" y="0"/>
                    </a:lnTo>
                    <a:cubicBezTo>
                      <a:pt x="453" y="0"/>
                      <a:pt x="585" y="131"/>
                      <a:pt x="585" y="292"/>
                    </a:cubicBezTo>
                    <a:lnTo>
                      <a:pt x="585" y="292"/>
                    </a:lnTo>
                    <a:cubicBezTo>
                      <a:pt x="585" y="454"/>
                      <a:pt x="453" y="585"/>
                      <a:pt x="292" y="5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7" name="Freeform 36">
                <a:extLst>
                  <a:ext uri="{FF2B5EF4-FFF2-40B4-BE49-F238E27FC236}">
                    <a16:creationId xmlns:a16="http://schemas.microsoft.com/office/drawing/2014/main" id="{9EE724B6-8055-4F66-945B-EF694A847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942" y="11074835"/>
                <a:ext cx="3923" cy="494482"/>
              </a:xfrm>
              <a:custGeom>
                <a:avLst/>
                <a:gdLst>
                  <a:gd name="T0" fmla="*/ 0 w 1"/>
                  <a:gd name="T1" fmla="*/ 0 h 556"/>
                  <a:gd name="T2" fmla="*/ 0 w 1"/>
                  <a:gd name="T3" fmla="*/ 555 h 556"/>
                  <a:gd name="T4" fmla="*/ 0 w 1"/>
                  <a:gd name="T5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56">
                    <a:moveTo>
                      <a:pt x="0" y="0"/>
                    </a:moveTo>
                    <a:lnTo>
                      <a:pt x="0" y="55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BA842F01-7C80-41DE-B883-DDD39F5B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626" y="11074836"/>
                <a:ext cx="493593" cy="493593"/>
              </a:xfrm>
              <a:custGeom>
                <a:avLst/>
                <a:gdLst>
                  <a:gd name="connsiteX0" fmla="*/ 231542 w 493593"/>
                  <a:gd name="connsiteY0" fmla="*/ 0 h 493593"/>
                  <a:gd name="connsiteX1" fmla="*/ 258099 w 493593"/>
                  <a:gd name="connsiteY1" fmla="*/ 0 h 493593"/>
                  <a:gd name="connsiteX2" fmla="*/ 258099 w 493593"/>
                  <a:gd name="connsiteY2" fmla="*/ 235468 h 493593"/>
                  <a:gd name="connsiteX3" fmla="*/ 493593 w 493593"/>
                  <a:gd name="connsiteY3" fmla="*/ 235468 h 493593"/>
                  <a:gd name="connsiteX4" fmla="*/ 493593 w 493593"/>
                  <a:gd name="connsiteY4" fmla="*/ 262054 h 493593"/>
                  <a:gd name="connsiteX5" fmla="*/ 258099 w 493593"/>
                  <a:gd name="connsiteY5" fmla="*/ 262054 h 493593"/>
                  <a:gd name="connsiteX6" fmla="*/ 258099 w 493593"/>
                  <a:gd name="connsiteY6" fmla="*/ 493593 h 493593"/>
                  <a:gd name="connsiteX7" fmla="*/ 231542 w 493593"/>
                  <a:gd name="connsiteY7" fmla="*/ 493593 h 493593"/>
                  <a:gd name="connsiteX8" fmla="*/ 231542 w 493593"/>
                  <a:gd name="connsiteY8" fmla="*/ 262054 h 493593"/>
                  <a:gd name="connsiteX9" fmla="*/ 0 w 493593"/>
                  <a:gd name="connsiteY9" fmla="*/ 262054 h 493593"/>
                  <a:gd name="connsiteX10" fmla="*/ 0 w 493593"/>
                  <a:gd name="connsiteY10" fmla="*/ 235468 h 493593"/>
                  <a:gd name="connsiteX11" fmla="*/ 231542 w 493593"/>
                  <a:gd name="connsiteY11" fmla="*/ 235468 h 49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93593" h="493593">
                    <a:moveTo>
                      <a:pt x="231542" y="0"/>
                    </a:moveTo>
                    <a:lnTo>
                      <a:pt x="258099" y="0"/>
                    </a:lnTo>
                    <a:lnTo>
                      <a:pt x="258099" y="235468"/>
                    </a:lnTo>
                    <a:lnTo>
                      <a:pt x="493593" y="235468"/>
                    </a:lnTo>
                    <a:lnTo>
                      <a:pt x="493593" y="262054"/>
                    </a:lnTo>
                    <a:lnTo>
                      <a:pt x="258099" y="262054"/>
                    </a:lnTo>
                    <a:lnTo>
                      <a:pt x="258099" y="493593"/>
                    </a:lnTo>
                    <a:lnTo>
                      <a:pt x="231542" y="493593"/>
                    </a:lnTo>
                    <a:lnTo>
                      <a:pt x="231542" y="262054"/>
                    </a:lnTo>
                    <a:lnTo>
                      <a:pt x="0" y="262054"/>
                    </a:lnTo>
                    <a:lnTo>
                      <a:pt x="0" y="235468"/>
                    </a:lnTo>
                    <a:lnTo>
                      <a:pt x="231542" y="23546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9" name="Freeform 38">
                <a:extLst>
                  <a:ext uri="{FF2B5EF4-FFF2-40B4-BE49-F238E27FC236}">
                    <a16:creationId xmlns:a16="http://schemas.microsoft.com/office/drawing/2014/main" id="{592BCAE5-BF99-4BBA-8190-0CE494371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3626" y="11322077"/>
                <a:ext cx="494482" cy="3923"/>
              </a:xfrm>
              <a:custGeom>
                <a:avLst/>
                <a:gdLst>
                  <a:gd name="T0" fmla="*/ 0 w 556"/>
                  <a:gd name="T1" fmla="*/ 0 h 1"/>
                  <a:gd name="T2" fmla="*/ 555 w 556"/>
                  <a:gd name="T3" fmla="*/ 0 h 1"/>
                  <a:gd name="T4" fmla="*/ 0 w 55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6" h="1">
                    <a:moveTo>
                      <a:pt x="0" y="0"/>
                    </a:moveTo>
                    <a:lnTo>
                      <a:pt x="55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0" name="Freeform 28">
                <a:extLst>
                  <a:ext uri="{FF2B5EF4-FFF2-40B4-BE49-F238E27FC236}">
                    <a16:creationId xmlns:a16="http://schemas.microsoft.com/office/drawing/2014/main" id="{F650D03B-7093-4F72-A576-0E445829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4373" y="11314229"/>
                <a:ext cx="710330" cy="1475598"/>
              </a:xfrm>
              <a:custGeom>
                <a:avLst/>
                <a:gdLst>
                  <a:gd name="T0" fmla="*/ 2107 w 2108"/>
                  <a:gd name="T1" fmla="*/ 1655 h 1656"/>
                  <a:gd name="T2" fmla="*/ 0 w 2108"/>
                  <a:gd name="T3" fmla="*/ 1655 h 1656"/>
                  <a:gd name="T4" fmla="*/ 0 w 2108"/>
                  <a:gd name="T5" fmla="*/ 0 h 1656"/>
                  <a:gd name="T6" fmla="*/ 2107 w 2108"/>
                  <a:gd name="T7" fmla="*/ 0 h 1656"/>
                  <a:gd name="T8" fmla="*/ 2107 w 2108"/>
                  <a:gd name="T9" fmla="*/ 1655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08" h="1656">
                    <a:moveTo>
                      <a:pt x="2107" y="1655"/>
                    </a:moveTo>
                    <a:lnTo>
                      <a:pt x="0" y="1655"/>
                    </a:lnTo>
                    <a:lnTo>
                      <a:pt x="0" y="0"/>
                    </a:lnTo>
                    <a:lnTo>
                      <a:pt x="2107" y="0"/>
                    </a:lnTo>
                    <a:lnTo>
                      <a:pt x="2107" y="1655"/>
                    </a:lnTo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1" name="Freeform 40">
                <a:extLst>
                  <a:ext uri="{FF2B5EF4-FFF2-40B4-BE49-F238E27FC236}">
                    <a16:creationId xmlns:a16="http://schemas.microsoft.com/office/drawing/2014/main" id="{1247F054-5D35-49A5-A0CC-C0B8A1FA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2935" y="12354210"/>
                <a:ext cx="1055679" cy="431691"/>
              </a:xfrm>
              <a:custGeom>
                <a:avLst/>
                <a:gdLst>
                  <a:gd name="T0" fmla="*/ 1187 w 1188"/>
                  <a:gd name="T1" fmla="*/ 444 h 486"/>
                  <a:gd name="T2" fmla="*/ 1187 w 1188"/>
                  <a:gd name="T3" fmla="*/ 444 h 486"/>
                  <a:gd name="T4" fmla="*/ 1020 w 1188"/>
                  <a:gd name="T5" fmla="*/ 278 h 486"/>
                  <a:gd name="T6" fmla="*/ 1020 w 1188"/>
                  <a:gd name="T7" fmla="*/ 278 h 486"/>
                  <a:gd name="T8" fmla="*/ 974 w 1188"/>
                  <a:gd name="T9" fmla="*/ 285 h 486"/>
                  <a:gd name="T10" fmla="*/ 974 w 1188"/>
                  <a:gd name="T11" fmla="*/ 285 h 486"/>
                  <a:gd name="T12" fmla="*/ 685 w 1188"/>
                  <a:gd name="T13" fmla="*/ 0 h 486"/>
                  <a:gd name="T14" fmla="*/ 685 w 1188"/>
                  <a:gd name="T15" fmla="*/ 0 h 486"/>
                  <a:gd name="T16" fmla="*/ 401 w 1188"/>
                  <a:gd name="T17" fmla="*/ 243 h 486"/>
                  <a:gd name="T18" fmla="*/ 401 w 1188"/>
                  <a:gd name="T19" fmla="*/ 243 h 486"/>
                  <a:gd name="T20" fmla="*/ 361 w 1188"/>
                  <a:gd name="T21" fmla="*/ 240 h 486"/>
                  <a:gd name="T22" fmla="*/ 361 w 1188"/>
                  <a:gd name="T23" fmla="*/ 240 h 486"/>
                  <a:gd name="T24" fmla="*/ 176 w 1188"/>
                  <a:gd name="T25" fmla="*/ 355 h 486"/>
                  <a:gd name="T26" fmla="*/ 176 w 1188"/>
                  <a:gd name="T27" fmla="*/ 355 h 486"/>
                  <a:gd name="T28" fmla="*/ 136 w 1188"/>
                  <a:gd name="T29" fmla="*/ 348 h 486"/>
                  <a:gd name="T30" fmla="*/ 136 w 1188"/>
                  <a:gd name="T31" fmla="*/ 348 h 486"/>
                  <a:gd name="T32" fmla="*/ 0 w 1188"/>
                  <a:gd name="T33" fmla="*/ 484 h 486"/>
                  <a:gd name="T34" fmla="*/ 0 w 1188"/>
                  <a:gd name="T35" fmla="*/ 484 h 486"/>
                  <a:gd name="T36" fmla="*/ 0 w 1188"/>
                  <a:gd name="T37" fmla="*/ 485 h 486"/>
                  <a:gd name="T38" fmla="*/ 1181 w 1188"/>
                  <a:gd name="T39" fmla="*/ 485 h 486"/>
                  <a:gd name="T40" fmla="*/ 1181 w 1188"/>
                  <a:gd name="T41" fmla="*/ 485 h 486"/>
                  <a:gd name="T42" fmla="*/ 1187 w 1188"/>
                  <a:gd name="T4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88" h="486">
                    <a:moveTo>
                      <a:pt x="1187" y="444"/>
                    </a:moveTo>
                    <a:lnTo>
                      <a:pt x="1187" y="444"/>
                    </a:lnTo>
                    <a:cubicBezTo>
                      <a:pt x="1187" y="352"/>
                      <a:pt x="1112" y="278"/>
                      <a:pt x="1020" y="278"/>
                    </a:cubicBezTo>
                    <a:lnTo>
                      <a:pt x="1020" y="278"/>
                    </a:lnTo>
                    <a:cubicBezTo>
                      <a:pt x="1004" y="278"/>
                      <a:pt x="989" y="280"/>
                      <a:pt x="974" y="285"/>
                    </a:cubicBezTo>
                    <a:lnTo>
                      <a:pt x="974" y="285"/>
                    </a:lnTo>
                    <a:cubicBezTo>
                      <a:pt x="973" y="127"/>
                      <a:pt x="844" y="0"/>
                      <a:pt x="685" y="0"/>
                    </a:cubicBezTo>
                    <a:lnTo>
                      <a:pt x="685" y="0"/>
                    </a:lnTo>
                    <a:cubicBezTo>
                      <a:pt x="542" y="0"/>
                      <a:pt x="423" y="106"/>
                      <a:pt x="401" y="243"/>
                    </a:cubicBezTo>
                    <a:lnTo>
                      <a:pt x="401" y="243"/>
                    </a:lnTo>
                    <a:cubicBezTo>
                      <a:pt x="388" y="240"/>
                      <a:pt x="375" y="240"/>
                      <a:pt x="361" y="240"/>
                    </a:cubicBezTo>
                    <a:lnTo>
                      <a:pt x="361" y="240"/>
                    </a:lnTo>
                    <a:cubicBezTo>
                      <a:pt x="280" y="240"/>
                      <a:pt x="210" y="286"/>
                      <a:pt x="176" y="355"/>
                    </a:cubicBezTo>
                    <a:lnTo>
                      <a:pt x="176" y="355"/>
                    </a:lnTo>
                    <a:cubicBezTo>
                      <a:pt x="163" y="351"/>
                      <a:pt x="150" y="348"/>
                      <a:pt x="136" y="348"/>
                    </a:cubicBezTo>
                    <a:lnTo>
                      <a:pt x="136" y="348"/>
                    </a:lnTo>
                    <a:cubicBezTo>
                      <a:pt x="61" y="348"/>
                      <a:pt x="0" y="409"/>
                      <a:pt x="0" y="484"/>
                    </a:cubicBezTo>
                    <a:lnTo>
                      <a:pt x="0" y="484"/>
                    </a:lnTo>
                    <a:cubicBezTo>
                      <a:pt x="0" y="485"/>
                      <a:pt x="0" y="485"/>
                      <a:pt x="0" y="485"/>
                    </a:cubicBezTo>
                    <a:lnTo>
                      <a:pt x="1181" y="485"/>
                    </a:lnTo>
                    <a:lnTo>
                      <a:pt x="1181" y="485"/>
                    </a:lnTo>
                    <a:cubicBezTo>
                      <a:pt x="1185" y="472"/>
                      <a:pt x="1187" y="459"/>
                      <a:pt x="1187" y="4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2" name="Freeform 41">
                <a:extLst>
                  <a:ext uri="{FF2B5EF4-FFF2-40B4-BE49-F238E27FC236}">
                    <a16:creationId xmlns:a16="http://schemas.microsoft.com/office/drawing/2014/main" id="{77854454-E22C-4D6C-B8A8-23C4AFD0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224" y="12440548"/>
                <a:ext cx="867308" cy="353202"/>
              </a:xfrm>
              <a:custGeom>
                <a:avLst/>
                <a:gdLst>
                  <a:gd name="T0" fmla="*/ 0 w 975"/>
                  <a:gd name="T1" fmla="*/ 364 h 399"/>
                  <a:gd name="T2" fmla="*/ 0 w 975"/>
                  <a:gd name="T3" fmla="*/ 364 h 399"/>
                  <a:gd name="T4" fmla="*/ 136 w 975"/>
                  <a:gd name="T5" fmla="*/ 228 h 399"/>
                  <a:gd name="T6" fmla="*/ 136 w 975"/>
                  <a:gd name="T7" fmla="*/ 228 h 399"/>
                  <a:gd name="T8" fmla="*/ 174 w 975"/>
                  <a:gd name="T9" fmla="*/ 233 h 399"/>
                  <a:gd name="T10" fmla="*/ 174 w 975"/>
                  <a:gd name="T11" fmla="*/ 233 h 399"/>
                  <a:gd name="T12" fmla="*/ 411 w 975"/>
                  <a:gd name="T13" fmla="*/ 0 h 399"/>
                  <a:gd name="T14" fmla="*/ 411 w 975"/>
                  <a:gd name="T15" fmla="*/ 0 h 399"/>
                  <a:gd name="T16" fmla="*/ 645 w 975"/>
                  <a:gd name="T17" fmla="*/ 199 h 399"/>
                  <a:gd name="T18" fmla="*/ 645 w 975"/>
                  <a:gd name="T19" fmla="*/ 199 h 399"/>
                  <a:gd name="T20" fmla="*/ 678 w 975"/>
                  <a:gd name="T21" fmla="*/ 196 h 399"/>
                  <a:gd name="T22" fmla="*/ 678 w 975"/>
                  <a:gd name="T23" fmla="*/ 196 h 399"/>
                  <a:gd name="T24" fmla="*/ 829 w 975"/>
                  <a:gd name="T25" fmla="*/ 290 h 399"/>
                  <a:gd name="T26" fmla="*/ 829 w 975"/>
                  <a:gd name="T27" fmla="*/ 290 h 399"/>
                  <a:gd name="T28" fmla="*/ 863 w 975"/>
                  <a:gd name="T29" fmla="*/ 285 h 399"/>
                  <a:gd name="T30" fmla="*/ 863 w 975"/>
                  <a:gd name="T31" fmla="*/ 285 h 399"/>
                  <a:gd name="T32" fmla="*/ 974 w 975"/>
                  <a:gd name="T33" fmla="*/ 397 h 399"/>
                  <a:gd name="T34" fmla="*/ 974 w 975"/>
                  <a:gd name="T35" fmla="*/ 397 h 399"/>
                  <a:gd name="T36" fmla="*/ 974 w 975"/>
                  <a:gd name="T37" fmla="*/ 398 h 399"/>
                  <a:gd name="T38" fmla="*/ 4 w 975"/>
                  <a:gd name="T39" fmla="*/ 398 h 399"/>
                  <a:gd name="T40" fmla="*/ 4 w 975"/>
                  <a:gd name="T41" fmla="*/ 398 h 399"/>
                  <a:gd name="T42" fmla="*/ 0 w 975"/>
                  <a:gd name="T43" fmla="*/ 364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75" h="399">
                    <a:moveTo>
                      <a:pt x="0" y="364"/>
                    </a:moveTo>
                    <a:lnTo>
                      <a:pt x="0" y="364"/>
                    </a:lnTo>
                    <a:cubicBezTo>
                      <a:pt x="0" y="288"/>
                      <a:pt x="61" y="228"/>
                      <a:pt x="136" y="228"/>
                    </a:cubicBezTo>
                    <a:lnTo>
                      <a:pt x="136" y="228"/>
                    </a:lnTo>
                    <a:cubicBezTo>
                      <a:pt x="150" y="228"/>
                      <a:pt x="162" y="229"/>
                      <a:pt x="174" y="233"/>
                    </a:cubicBezTo>
                    <a:lnTo>
                      <a:pt x="174" y="233"/>
                    </a:lnTo>
                    <a:cubicBezTo>
                      <a:pt x="176" y="103"/>
                      <a:pt x="282" y="0"/>
                      <a:pt x="411" y="0"/>
                    </a:cubicBezTo>
                    <a:lnTo>
                      <a:pt x="411" y="0"/>
                    </a:lnTo>
                    <a:cubicBezTo>
                      <a:pt x="529" y="0"/>
                      <a:pt x="627" y="86"/>
                      <a:pt x="645" y="199"/>
                    </a:cubicBezTo>
                    <a:lnTo>
                      <a:pt x="645" y="199"/>
                    </a:lnTo>
                    <a:cubicBezTo>
                      <a:pt x="656" y="197"/>
                      <a:pt x="667" y="196"/>
                      <a:pt x="678" y="196"/>
                    </a:cubicBezTo>
                    <a:lnTo>
                      <a:pt x="678" y="196"/>
                    </a:lnTo>
                    <a:cubicBezTo>
                      <a:pt x="745" y="196"/>
                      <a:pt x="802" y="235"/>
                      <a:pt x="829" y="290"/>
                    </a:cubicBezTo>
                    <a:lnTo>
                      <a:pt x="829" y="290"/>
                    </a:lnTo>
                    <a:cubicBezTo>
                      <a:pt x="840" y="287"/>
                      <a:pt x="851" y="285"/>
                      <a:pt x="863" y="285"/>
                    </a:cubicBezTo>
                    <a:lnTo>
                      <a:pt x="863" y="285"/>
                    </a:lnTo>
                    <a:cubicBezTo>
                      <a:pt x="924" y="285"/>
                      <a:pt x="974" y="336"/>
                      <a:pt x="974" y="397"/>
                    </a:cubicBezTo>
                    <a:lnTo>
                      <a:pt x="974" y="397"/>
                    </a:lnTo>
                    <a:lnTo>
                      <a:pt x="974" y="398"/>
                    </a:lnTo>
                    <a:lnTo>
                      <a:pt x="4" y="398"/>
                    </a:lnTo>
                    <a:lnTo>
                      <a:pt x="4" y="398"/>
                    </a:lnTo>
                    <a:cubicBezTo>
                      <a:pt x="2" y="387"/>
                      <a:pt x="0" y="376"/>
                      <a:pt x="0" y="36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3" name="Freeform 42">
                <a:extLst>
                  <a:ext uri="{FF2B5EF4-FFF2-40B4-BE49-F238E27FC236}">
                    <a16:creationId xmlns:a16="http://schemas.microsoft.com/office/drawing/2014/main" id="{6A0C607B-452D-444D-96CB-7B38F4D65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344" y="12762354"/>
                <a:ext cx="3630127" cy="54942"/>
              </a:xfrm>
              <a:custGeom>
                <a:avLst/>
                <a:gdLst>
                  <a:gd name="T0" fmla="*/ 4047 w 4078"/>
                  <a:gd name="T1" fmla="*/ 59 h 60"/>
                  <a:gd name="T2" fmla="*/ 29 w 4078"/>
                  <a:gd name="T3" fmla="*/ 59 h 60"/>
                  <a:gd name="T4" fmla="*/ 29 w 4078"/>
                  <a:gd name="T5" fmla="*/ 59 h 60"/>
                  <a:gd name="T6" fmla="*/ 0 w 4078"/>
                  <a:gd name="T7" fmla="*/ 29 h 60"/>
                  <a:gd name="T8" fmla="*/ 0 w 4078"/>
                  <a:gd name="T9" fmla="*/ 29 h 60"/>
                  <a:gd name="T10" fmla="*/ 29 w 4078"/>
                  <a:gd name="T11" fmla="*/ 0 h 60"/>
                  <a:gd name="T12" fmla="*/ 4047 w 4078"/>
                  <a:gd name="T13" fmla="*/ 0 h 60"/>
                  <a:gd name="T14" fmla="*/ 4047 w 4078"/>
                  <a:gd name="T15" fmla="*/ 0 h 60"/>
                  <a:gd name="T16" fmla="*/ 4077 w 4078"/>
                  <a:gd name="T17" fmla="*/ 29 h 60"/>
                  <a:gd name="T18" fmla="*/ 4077 w 4078"/>
                  <a:gd name="T19" fmla="*/ 29 h 60"/>
                  <a:gd name="T20" fmla="*/ 4047 w 4078"/>
                  <a:gd name="T21" fmla="*/ 5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78" h="60">
                    <a:moveTo>
                      <a:pt x="4047" y="59"/>
                    </a:moveTo>
                    <a:lnTo>
                      <a:pt x="29" y="59"/>
                    </a:lnTo>
                    <a:lnTo>
                      <a:pt x="29" y="59"/>
                    </a:lnTo>
                    <a:cubicBezTo>
                      <a:pt x="13" y="59"/>
                      <a:pt x="0" y="46"/>
                      <a:pt x="0" y="29"/>
                    </a:cubicBezTo>
                    <a:lnTo>
                      <a:pt x="0" y="29"/>
                    </a:lnTo>
                    <a:cubicBezTo>
                      <a:pt x="0" y="13"/>
                      <a:pt x="13" y="0"/>
                      <a:pt x="29" y="0"/>
                    </a:cubicBezTo>
                    <a:lnTo>
                      <a:pt x="4047" y="0"/>
                    </a:lnTo>
                    <a:lnTo>
                      <a:pt x="4047" y="0"/>
                    </a:lnTo>
                    <a:cubicBezTo>
                      <a:pt x="4064" y="0"/>
                      <a:pt x="4077" y="13"/>
                      <a:pt x="4077" y="29"/>
                    </a:cubicBezTo>
                    <a:lnTo>
                      <a:pt x="4077" y="29"/>
                    </a:lnTo>
                    <a:cubicBezTo>
                      <a:pt x="4077" y="46"/>
                      <a:pt x="4064" y="59"/>
                      <a:pt x="4047" y="5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E50816F-37CD-4699-83C2-D8ED11F1047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DF2A1F-DA0E-4185-8BD4-DBA8C70D4023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4642C1A-A39C-45FD-8D1A-F9A68CB9506F}"/>
              </a:ext>
            </a:extLst>
          </p:cNvPr>
          <p:cNvSpPr txBox="1"/>
          <p:nvPr/>
        </p:nvSpPr>
        <p:spPr>
          <a:xfrm>
            <a:off x="2876239" y="5174597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708EFD7-8FF0-46D7-B5BB-4D0AE26D41C1}"/>
              </a:ext>
            </a:extLst>
          </p:cNvPr>
          <p:cNvSpPr txBox="1"/>
          <p:nvPr/>
        </p:nvSpPr>
        <p:spPr>
          <a:xfrm>
            <a:off x="2876239" y="5838159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C3DF62-6590-48B5-BF20-B44CFC9F9899}"/>
              </a:ext>
            </a:extLst>
          </p:cNvPr>
          <p:cNvSpPr txBox="1"/>
          <p:nvPr/>
        </p:nvSpPr>
        <p:spPr>
          <a:xfrm>
            <a:off x="10059151" y="5174597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8B3B797-FEAA-485E-A7EA-E60EDEE07722}"/>
              </a:ext>
            </a:extLst>
          </p:cNvPr>
          <p:cNvSpPr txBox="1"/>
          <p:nvPr/>
        </p:nvSpPr>
        <p:spPr>
          <a:xfrm>
            <a:off x="10059151" y="5838159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68D992D-9F98-4FDA-B952-29B1967757E5}"/>
              </a:ext>
            </a:extLst>
          </p:cNvPr>
          <p:cNvSpPr txBox="1"/>
          <p:nvPr/>
        </p:nvSpPr>
        <p:spPr>
          <a:xfrm>
            <a:off x="17243586" y="5174597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53F0E26-D109-4C65-BB64-30607543E89D}"/>
              </a:ext>
            </a:extLst>
          </p:cNvPr>
          <p:cNvSpPr txBox="1"/>
          <p:nvPr/>
        </p:nvSpPr>
        <p:spPr>
          <a:xfrm>
            <a:off x="17243586" y="5838159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B8EE239-E2B1-4E86-82A2-42B52069DAE8}"/>
              </a:ext>
            </a:extLst>
          </p:cNvPr>
          <p:cNvSpPr txBox="1"/>
          <p:nvPr/>
        </p:nvSpPr>
        <p:spPr>
          <a:xfrm>
            <a:off x="11545568" y="3564613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F4480FF-B346-4E2E-9EDF-C770D82DCD00}"/>
              </a:ext>
            </a:extLst>
          </p:cNvPr>
          <p:cNvSpPr txBox="1"/>
          <p:nvPr/>
        </p:nvSpPr>
        <p:spPr>
          <a:xfrm>
            <a:off x="4362656" y="3564613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4E932A5-73CF-458D-A976-A74ED30FA8BF}"/>
              </a:ext>
            </a:extLst>
          </p:cNvPr>
          <p:cNvSpPr txBox="1"/>
          <p:nvPr/>
        </p:nvSpPr>
        <p:spPr>
          <a:xfrm>
            <a:off x="18730003" y="3564613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3">
            <a:extLst>
              <a:ext uri="{FF2B5EF4-FFF2-40B4-BE49-F238E27FC236}">
                <a16:creationId xmlns:a16="http://schemas.microsoft.com/office/drawing/2014/main" id="{E97711B3-F3D1-4D52-BFD0-817D3CC7209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366140" y="3091020"/>
            <a:ext cx="9081806" cy="10168670"/>
          </a:xfrm>
          <a:prstGeom prst="round2SameRect">
            <a:avLst>
              <a:gd name="adj1" fmla="val 18706"/>
              <a:gd name="adj2" fmla="val 0"/>
            </a:avLst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Freeform 3">
            <a:extLst>
              <a:ext uri="{FF2B5EF4-FFF2-40B4-BE49-F238E27FC236}">
                <a16:creationId xmlns:a16="http://schemas.microsoft.com/office/drawing/2014/main" id="{C63C2414-43D5-441D-B998-F0C62F311E7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2929705" y="3091020"/>
            <a:ext cx="9081806" cy="10168670"/>
          </a:xfrm>
          <a:prstGeom prst="round2SameRect">
            <a:avLst>
              <a:gd name="adj1" fmla="val 18706"/>
              <a:gd name="adj2" fmla="val 0"/>
            </a:avLst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 4">
            <a:extLst>
              <a:ext uri="{FF2B5EF4-FFF2-40B4-BE49-F238E27FC236}">
                <a16:creationId xmlns:a16="http://schemas.microsoft.com/office/drawing/2014/main" id="{AE273CDE-DACA-4B74-A12F-6F266D399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602" y="4540605"/>
            <a:ext cx="2229095" cy="3418206"/>
          </a:xfrm>
          <a:custGeom>
            <a:avLst/>
            <a:gdLst>
              <a:gd name="T0" fmla="*/ 441 w 2503"/>
              <a:gd name="T1" fmla="*/ 1759 h 3841"/>
              <a:gd name="T2" fmla="*/ 441 w 2503"/>
              <a:gd name="T3" fmla="*/ 3800 h 3841"/>
              <a:gd name="T4" fmla="*/ 441 w 2503"/>
              <a:gd name="T5" fmla="*/ 3800 h 3841"/>
              <a:gd name="T6" fmla="*/ 481 w 2503"/>
              <a:gd name="T7" fmla="*/ 3840 h 3841"/>
              <a:gd name="T8" fmla="*/ 2022 w 2503"/>
              <a:gd name="T9" fmla="*/ 3840 h 3841"/>
              <a:gd name="T10" fmla="*/ 2022 w 2503"/>
              <a:gd name="T11" fmla="*/ 3840 h 3841"/>
              <a:gd name="T12" fmla="*/ 2061 w 2503"/>
              <a:gd name="T13" fmla="*/ 3800 h 3841"/>
              <a:gd name="T14" fmla="*/ 2061 w 2503"/>
              <a:gd name="T15" fmla="*/ 1759 h 3841"/>
              <a:gd name="T16" fmla="*/ 2404 w 2503"/>
              <a:gd name="T17" fmla="*/ 1759 h 3841"/>
              <a:gd name="T18" fmla="*/ 2404 w 2503"/>
              <a:gd name="T19" fmla="*/ 1759 h 3841"/>
              <a:gd name="T20" fmla="*/ 2466 w 2503"/>
              <a:gd name="T21" fmla="*/ 1639 h 3841"/>
              <a:gd name="T22" fmla="*/ 1383 w 2503"/>
              <a:gd name="T23" fmla="*/ 91 h 3841"/>
              <a:gd name="T24" fmla="*/ 1383 w 2503"/>
              <a:gd name="T25" fmla="*/ 91 h 3841"/>
              <a:gd name="T26" fmla="*/ 1120 w 2503"/>
              <a:gd name="T27" fmla="*/ 91 h 3841"/>
              <a:gd name="T28" fmla="*/ 36 w 2503"/>
              <a:gd name="T29" fmla="*/ 1639 h 3841"/>
              <a:gd name="T30" fmla="*/ 36 w 2503"/>
              <a:gd name="T31" fmla="*/ 1639 h 3841"/>
              <a:gd name="T32" fmla="*/ 98 w 2503"/>
              <a:gd name="T33" fmla="*/ 1759 h 3841"/>
              <a:gd name="T34" fmla="*/ 441 w 2503"/>
              <a:gd name="T35" fmla="*/ 1759 h 3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3841">
                <a:moveTo>
                  <a:pt x="441" y="1759"/>
                </a:moveTo>
                <a:lnTo>
                  <a:pt x="441" y="3800"/>
                </a:lnTo>
                <a:lnTo>
                  <a:pt x="441" y="3800"/>
                </a:lnTo>
                <a:cubicBezTo>
                  <a:pt x="441" y="3823"/>
                  <a:pt x="459" y="3840"/>
                  <a:pt x="481" y="3840"/>
                </a:cubicBezTo>
                <a:lnTo>
                  <a:pt x="2022" y="3840"/>
                </a:lnTo>
                <a:lnTo>
                  <a:pt x="2022" y="3840"/>
                </a:lnTo>
                <a:cubicBezTo>
                  <a:pt x="2043" y="3840"/>
                  <a:pt x="2061" y="3823"/>
                  <a:pt x="2061" y="3800"/>
                </a:cubicBezTo>
                <a:lnTo>
                  <a:pt x="2061" y="1759"/>
                </a:lnTo>
                <a:lnTo>
                  <a:pt x="2404" y="1759"/>
                </a:lnTo>
                <a:lnTo>
                  <a:pt x="2404" y="1759"/>
                </a:lnTo>
                <a:cubicBezTo>
                  <a:pt x="2465" y="1759"/>
                  <a:pt x="2502" y="1690"/>
                  <a:pt x="2466" y="1639"/>
                </a:cubicBezTo>
                <a:lnTo>
                  <a:pt x="1383" y="91"/>
                </a:lnTo>
                <a:lnTo>
                  <a:pt x="1383" y="91"/>
                </a:lnTo>
                <a:cubicBezTo>
                  <a:pt x="1319" y="0"/>
                  <a:pt x="1184" y="0"/>
                  <a:pt x="1120" y="91"/>
                </a:cubicBezTo>
                <a:lnTo>
                  <a:pt x="36" y="1639"/>
                </a:lnTo>
                <a:lnTo>
                  <a:pt x="36" y="1639"/>
                </a:lnTo>
                <a:cubicBezTo>
                  <a:pt x="0" y="1690"/>
                  <a:pt x="36" y="1759"/>
                  <a:pt x="98" y="1759"/>
                </a:cubicBezTo>
                <a:lnTo>
                  <a:pt x="441" y="17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BECAB49D-2A02-435B-B388-C6D5D16FF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030" y="6396875"/>
            <a:ext cx="3724314" cy="2539129"/>
          </a:xfrm>
          <a:custGeom>
            <a:avLst/>
            <a:gdLst>
              <a:gd name="T0" fmla="*/ 55 w 4184"/>
              <a:gd name="T1" fmla="*/ 2668 h 2851"/>
              <a:gd name="T2" fmla="*/ 1978 w 4184"/>
              <a:gd name="T3" fmla="*/ 76 h 2851"/>
              <a:gd name="T4" fmla="*/ 1978 w 4184"/>
              <a:gd name="T5" fmla="*/ 76 h 2851"/>
              <a:gd name="T6" fmla="*/ 2204 w 4184"/>
              <a:gd name="T7" fmla="*/ 76 h 2851"/>
              <a:gd name="T8" fmla="*/ 4127 w 4184"/>
              <a:gd name="T9" fmla="*/ 2668 h 2851"/>
              <a:gd name="T10" fmla="*/ 4127 w 4184"/>
              <a:gd name="T11" fmla="*/ 2668 h 2851"/>
              <a:gd name="T12" fmla="*/ 4036 w 4184"/>
              <a:gd name="T13" fmla="*/ 2850 h 2851"/>
              <a:gd name="T14" fmla="*/ 147 w 4184"/>
              <a:gd name="T15" fmla="*/ 2850 h 2851"/>
              <a:gd name="T16" fmla="*/ 147 w 4184"/>
              <a:gd name="T17" fmla="*/ 2850 h 2851"/>
              <a:gd name="T18" fmla="*/ 55 w 4184"/>
              <a:gd name="T19" fmla="*/ 266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4" h="2851">
                <a:moveTo>
                  <a:pt x="55" y="2668"/>
                </a:moveTo>
                <a:lnTo>
                  <a:pt x="1978" y="76"/>
                </a:lnTo>
                <a:lnTo>
                  <a:pt x="1978" y="76"/>
                </a:lnTo>
                <a:cubicBezTo>
                  <a:pt x="2035" y="0"/>
                  <a:pt x="2148" y="0"/>
                  <a:pt x="2204" y="76"/>
                </a:cubicBezTo>
                <a:lnTo>
                  <a:pt x="4127" y="2668"/>
                </a:lnTo>
                <a:lnTo>
                  <a:pt x="4127" y="2668"/>
                </a:lnTo>
                <a:cubicBezTo>
                  <a:pt x="4183" y="2744"/>
                  <a:pt x="4129" y="2850"/>
                  <a:pt x="4036" y="2850"/>
                </a:cubicBezTo>
                <a:lnTo>
                  <a:pt x="147" y="2850"/>
                </a:lnTo>
                <a:lnTo>
                  <a:pt x="147" y="2850"/>
                </a:lnTo>
                <a:cubicBezTo>
                  <a:pt x="54" y="2850"/>
                  <a:pt x="0" y="2744"/>
                  <a:pt x="55" y="26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B0F10BE5-C205-4051-A686-C6620CC0A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7592" y="6801096"/>
            <a:ext cx="3159192" cy="4312984"/>
          </a:xfrm>
          <a:custGeom>
            <a:avLst/>
            <a:gdLst>
              <a:gd name="T0" fmla="*/ 1776 w 3552"/>
              <a:gd name="T1" fmla="*/ 0 h 4846"/>
              <a:gd name="T2" fmla="*/ 0 w 3552"/>
              <a:gd name="T3" fmla="*/ 2394 h 4846"/>
              <a:gd name="T4" fmla="*/ 0 w 3552"/>
              <a:gd name="T5" fmla="*/ 4845 h 4846"/>
              <a:gd name="T6" fmla="*/ 3551 w 3552"/>
              <a:gd name="T7" fmla="*/ 4845 h 4846"/>
              <a:gd name="T8" fmla="*/ 3551 w 3552"/>
              <a:gd name="T9" fmla="*/ 2394 h 4846"/>
              <a:gd name="T10" fmla="*/ 1776 w 3552"/>
              <a:gd name="T11" fmla="*/ 0 h 4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2" h="4846">
                <a:moveTo>
                  <a:pt x="1776" y="0"/>
                </a:moveTo>
                <a:lnTo>
                  <a:pt x="0" y="2394"/>
                </a:lnTo>
                <a:lnTo>
                  <a:pt x="0" y="4845"/>
                </a:lnTo>
                <a:lnTo>
                  <a:pt x="3551" y="4845"/>
                </a:lnTo>
                <a:lnTo>
                  <a:pt x="3551" y="2394"/>
                </a:lnTo>
                <a:lnTo>
                  <a:pt x="177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6" name="Freeform 7">
            <a:extLst>
              <a:ext uri="{FF2B5EF4-FFF2-40B4-BE49-F238E27FC236}">
                <a16:creationId xmlns:a16="http://schemas.microsoft.com/office/drawing/2014/main" id="{10734BD6-A4E6-4027-89B4-A872D306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4290" y="9320601"/>
            <a:ext cx="949720" cy="1793478"/>
          </a:xfrm>
          <a:custGeom>
            <a:avLst/>
            <a:gdLst>
              <a:gd name="T0" fmla="*/ 1067 w 1068"/>
              <a:gd name="T1" fmla="*/ 2016 h 2017"/>
              <a:gd name="T2" fmla="*/ 0 w 1068"/>
              <a:gd name="T3" fmla="*/ 2016 h 2017"/>
              <a:gd name="T4" fmla="*/ 0 w 1068"/>
              <a:gd name="T5" fmla="*/ 83 h 2017"/>
              <a:gd name="T6" fmla="*/ 0 w 1068"/>
              <a:gd name="T7" fmla="*/ 83 h 2017"/>
              <a:gd name="T8" fmla="*/ 83 w 1068"/>
              <a:gd name="T9" fmla="*/ 0 h 2017"/>
              <a:gd name="T10" fmla="*/ 985 w 1068"/>
              <a:gd name="T11" fmla="*/ 0 h 2017"/>
              <a:gd name="T12" fmla="*/ 985 w 1068"/>
              <a:gd name="T13" fmla="*/ 0 h 2017"/>
              <a:gd name="T14" fmla="*/ 1067 w 1068"/>
              <a:gd name="T15" fmla="*/ 83 h 2017"/>
              <a:gd name="T16" fmla="*/ 1067 w 1068"/>
              <a:gd name="T17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8" h="2017">
                <a:moveTo>
                  <a:pt x="1067" y="2016"/>
                </a:moveTo>
                <a:lnTo>
                  <a:pt x="0" y="2016"/>
                </a:ln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8" y="0"/>
                  <a:pt x="83" y="0"/>
                </a:cubicBezTo>
                <a:lnTo>
                  <a:pt x="985" y="0"/>
                </a:lnTo>
                <a:lnTo>
                  <a:pt x="985" y="0"/>
                </a:lnTo>
                <a:cubicBezTo>
                  <a:pt x="1030" y="0"/>
                  <a:pt x="1067" y="37"/>
                  <a:pt x="1067" y="83"/>
                </a:cubicBezTo>
                <a:lnTo>
                  <a:pt x="1067" y="201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7" name="Freeform 8">
            <a:extLst>
              <a:ext uri="{FF2B5EF4-FFF2-40B4-BE49-F238E27FC236}">
                <a16:creationId xmlns:a16="http://schemas.microsoft.com/office/drawing/2014/main" id="{6B448BDA-7617-46AE-8083-1D557054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2024" y="10078021"/>
            <a:ext cx="86338" cy="286487"/>
          </a:xfrm>
          <a:custGeom>
            <a:avLst/>
            <a:gdLst>
              <a:gd name="T0" fmla="*/ 55 w 95"/>
              <a:gd name="T1" fmla="*/ 322 h 323"/>
              <a:gd name="T2" fmla="*/ 39 w 95"/>
              <a:gd name="T3" fmla="*/ 322 h 323"/>
              <a:gd name="T4" fmla="*/ 39 w 95"/>
              <a:gd name="T5" fmla="*/ 322 h 323"/>
              <a:gd name="T6" fmla="*/ 0 w 95"/>
              <a:gd name="T7" fmla="*/ 283 h 323"/>
              <a:gd name="T8" fmla="*/ 0 w 95"/>
              <a:gd name="T9" fmla="*/ 40 h 323"/>
              <a:gd name="T10" fmla="*/ 0 w 95"/>
              <a:gd name="T11" fmla="*/ 40 h 323"/>
              <a:gd name="T12" fmla="*/ 39 w 95"/>
              <a:gd name="T13" fmla="*/ 0 h 323"/>
              <a:gd name="T14" fmla="*/ 55 w 95"/>
              <a:gd name="T15" fmla="*/ 0 h 323"/>
              <a:gd name="T16" fmla="*/ 55 w 95"/>
              <a:gd name="T17" fmla="*/ 0 h 323"/>
              <a:gd name="T18" fmla="*/ 94 w 95"/>
              <a:gd name="T19" fmla="*/ 40 h 323"/>
              <a:gd name="T20" fmla="*/ 94 w 95"/>
              <a:gd name="T21" fmla="*/ 283 h 323"/>
              <a:gd name="T22" fmla="*/ 94 w 95"/>
              <a:gd name="T23" fmla="*/ 283 h 323"/>
              <a:gd name="T24" fmla="*/ 55 w 95"/>
              <a:gd name="T2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5" h="323">
                <a:moveTo>
                  <a:pt x="55" y="322"/>
                </a:moveTo>
                <a:lnTo>
                  <a:pt x="39" y="322"/>
                </a:lnTo>
                <a:lnTo>
                  <a:pt x="39" y="322"/>
                </a:lnTo>
                <a:cubicBezTo>
                  <a:pt x="18" y="322"/>
                  <a:pt x="0" y="304"/>
                  <a:pt x="0" y="283"/>
                </a:cubicBezTo>
                <a:lnTo>
                  <a:pt x="0" y="40"/>
                </a:lnTo>
                <a:lnTo>
                  <a:pt x="0" y="40"/>
                </a:lnTo>
                <a:cubicBezTo>
                  <a:pt x="0" y="18"/>
                  <a:pt x="18" y="0"/>
                  <a:pt x="39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77" y="0"/>
                  <a:pt x="94" y="18"/>
                  <a:pt x="94" y="40"/>
                </a:cubicBezTo>
                <a:lnTo>
                  <a:pt x="94" y="283"/>
                </a:lnTo>
                <a:lnTo>
                  <a:pt x="94" y="283"/>
                </a:lnTo>
                <a:cubicBezTo>
                  <a:pt x="94" y="304"/>
                  <a:pt x="77" y="322"/>
                  <a:pt x="55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Freeform 9">
            <a:extLst>
              <a:ext uri="{FF2B5EF4-FFF2-40B4-BE49-F238E27FC236}">
                <a16:creationId xmlns:a16="http://schemas.microsoft.com/office/drawing/2014/main" id="{AFF1491E-7918-4EEB-9EB6-C2DC3B8FB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915" y="8300241"/>
            <a:ext cx="2229095" cy="3418206"/>
          </a:xfrm>
          <a:custGeom>
            <a:avLst/>
            <a:gdLst>
              <a:gd name="T0" fmla="*/ 2061 w 2503"/>
              <a:gd name="T1" fmla="*/ 2082 h 3843"/>
              <a:gd name="T2" fmla="*/ 2061 w 2503"/>
              <a:gd name="T3" fmla="*/ 40 h 3843"/>
              <a:gd name="T4" fmla="*/ 2061 w 2503"/>
              <a:gd name="T5" fmla="*/ 40 h 3843"/>
              <a:gd name="T6" fmla="*/ 2022 w 2503"/>
              <a:gd name="T7" fmla="*/ 0 h 3843"/>
              <a:gd name="T8" fmla="*/ 480 w 2503"/>
              <a:gd name="T9" fmla="*/ 0 h 3843"/>
              <a:gd name="T10" fmla="*/ 480 w 2503"/>
              <a:gd name="T11" fmla="*/ 0 h 3843"/>
              <a:gd name="T12" fmla="*/ 441 w 2503"/>
              <a:gd name="T13" fmla="*/ 40 h 3843"/>
              <a:gd name="T14" fmla="*/ 441 w 2503"/>
              <a:gd name="T15" fmla="*/ 2082 h 3843"/>
              <a:gd name="T16" fmla="*/ 99 w 2503"/>
              <a:gd name="T17" fmla="*/ 2082 h 3843"/>
              <a:gd name="T18" fmla="*/ 99 w 2503"/>
              <a:gd name="T19" fmla="*/ 2082 h 3843"/>
              <a:gd name="T20" fmla="*/ 36 w 2503"/>
              <a:gd name="T21" fmla="*/ 2203 h 3843"/>
              <a:gd name="T22" fmla="*/ 1119 w 2503"/>
              <a:gd name="T23" fmla="*/ 3750 h 3843"/>
              <a:gd name="T24" fmla="*/ 1119 w 2503"/>
              <a:gd name="T25" fmla="*/ 3750 h 3843"/>
              <a:gd name="T26" fmla="*/ 1383 w 2503"/>
              <a:gd name="T27" fmla="*/ 3750 h 3843"/>
              <a:gd name="T28" fmla="*/ 2467 w 2503"/>
              <a:gd name="T29" fmla="*/ 2203 h 3843"/>
              <a:gd name="T30" fmla="*/ 2467 w 2503"/>
              <a:gd name="T31" fmla="*/ 2203 h 3843"/>
              <a:gd name="T32" fmla="*/ 2404 w 2503"/>
              <a:gd name="T33" fmla="*/ 2082 h 3843"/>
              <a:gd name="T34" fmla="*/ 2061 w 2503"/>
              <a:gd name="T35" fmla="*/ 2082 h 3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3843">
                <a:moveTo>
                  <a:pt x="2061" y="2082"/>
                </a:moveTo>
                <a:lnTo>
                  <a:pt x="2061" y="40"/>
                </a:lnTo>
                <a:lnTo>
                  <a:pt x="2061" y="40"/>
                </a:lnTo>
                <a:cubicBezTo>
                  <a:pt x="2061" y="18"/>
                  <a:pt x="2044" y="0"/>
                  <a:pt x="2022" y="0"/>
                </a:cubicBezTo>
                <a:lnTo>
                  <a:pt x="480" y="0"/>
                </a:lnTo>
                <a:lnTo>
                  <a:pt x="480" y="0"/>
                </a:lnTo>
                <a:cubicBezTo>
                  <a:pt x="459" y="0"/>
                  <a:pt x="441" y="18"/>
                  <a:pt x="441" y="40"/>
                </a:cubicBezTo>
                <a:lnTo>
                  <a:pt x="441" y="2082"/>
                </a:lnTo>
                <a:lnTo>
                  <a:pt x="99" y="2082"/>
                </a:lnTo>
                <a:lnTo>
                  <a:pt x="99" y="2082"/>
                </a:lnTo>
                <a:cubicBezTo>
                  <a:pt x="37" y="2082"/>
                  <a:pt x="0" y="2152"/>
                  <a:pt x="36" y="2203"/>
                </a:cubicBezTo>
                <a:lnTo>
                  <a:pt x="1119" y="3750"/>
                </a:lnTo>
                <a:lnTo>
                  <a:pt x="1119" y="3750"/>
                </a:lnTo>
                <a:cubicBezTo>
                  <a:pt x="1183" y="3842"/>
                  <a:pt x="1319" y="3842"/>
                  <a:pt x="1383" y="3750"/>
                </a:cubicBezTo>
                <a:lnTo>
                  <a:pt x="2467" y="2203"/>
                </a:lnTo>
                <a:lnTo>
                  <a:pt x="2467" y="2203"/>
                </a:lnTo>
                <a:cubicBezTo>
                  <a:pt x="2502" y="2152"/>
                  <a:pt x="2466" y="2082"/>
                  <a:pt x="2404" y="2082"/>
                </a:cubicBezTo>
                <a:lnTo>
                  <a:pt x="2061" y="20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9" name="Freeform 10">
            <a:extLst>
              <a:ext uri="{FF2B5EF4-FFF2-40B4-BE49-F238E27FC236}">
                <a16:creationId xmlns:a16="http://schemas.microsoft.com/office/drawing/2014/main" id="{4BC20F8B-D241-4948-87DD-C846FD32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43" y="4544528"/>
            <a:ext cx="3724314" cy="2539129"/>
          </a:xfrm>
          <a:custGeom>
            <a:avLst/>
            <a:gdLst>
              <a:gd name="T0" fmla="*/ 57 w 4185"/>
              <a:gd name="T1" fmla="*/ 2668 h 2851"/>
              <a:gd name="T2" fmla="*/ 1980 w 4185"/>
              <a:gd name="T3" fmla="*/ 75 h 2851"/>
              <a:gd name="T4" fmla="*/ 1980 w 4185"/>
              <a:gd name="T5" fmla="*/ 75 h 2851"/>
              <a:gd name="T6" fmla="*/ 2205 w 4185"/>
              <a:gd name="T7" fmla="*/ 75 h 2851"/>
              <a:gd name="T8" fmla="*/ 4128 w 4185"/>
              <a:gd name="T9" fmla="*/ 2668 h 2851"/>
              <a:gd name="T10" fmla="*/ 4128 w 4185"/>
              <a:gd name="T11" fmla="*/ 2668 h 2851"/>
              <a:gd name="T12" fmla="*/ 4036 w 4185"/>
              <a:gd name="T13" fmla="*/ 2850 h 2851"/>
              <a:gd name="T14" fmla="*/ 147 w 4185"/>
              <a:gd name="T15" fmla="*/ 2850 h 2851"/>
              <a:gd name="T16" fmla="*/ 147 w 4185"/>
              <a:gd name="T17" fmla="*/ 2850 h 2851"/>
              <a:gd name="T18" fmla="*/ 57 w 4185"/>
              <a:gd name="T19" fmla="*/ 2668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85" h="2851">
                <a:moveTo>
                  <a:pt x="57" y="2668"/>
                </a:moveTo>
                <a:lnTo>
                  <a:pt x="1980" y="75"/>
                </a:lnTo>
                <a:lnTo>
                  <a:pt x="1980" y="75"/>
                </a:lnTo>
                <a:cubicBezTo>
                  <a:pt x="2035" y="0"/>
                  <a:pt x="2149" y="0"/>
                  <a:pt x="2205" y="75"/>
                </a:cubicBezTo>
                <a:lnTo>
                  <a:pt x="4128" y="2668"/>
                </a:lnTo>
                <a:lnTo>
                  <a:pt x="4128" y="2668"/>
                </a:lnTo>
                <a:cubicBezTo>
                  <a:pt x="4184" y="2743"/>
                  <a:pt x="4130" y="2850"/>
                  <a:pt x="4036" y="2850"/>
                </a:cubicBezTo>
                <a:lnTo>
                  <a:pt x="147" y="2850"/>
                </a:lnTo>
                <a:lnTo>
                  <a:pt x="147" y="2850"/>
                </a:lnTo>
                <a:cubicBezTo>
                  <a:pt x="54" y="2850"/>
                  <a:pt x="0" y="2743"/>
                  <a:pt x="57" y="266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0" name="Freeform 11">
            <a:extLst>
              <a:ext uri="{FF2B5EF4-FFF2-40B4-BE49-F238E27FC236}">
                <a16:creationId xmlns:a16="http://schemas.microsoft.com/office/drawing/2014/main" id="{6D7B570B-3087-412C-9692-4989B19FD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05" y="4952673"/>
            <a:ext cx="3163117" cy="4312986"/>
          </a:xfrm>
          <a:custGeom>
            <a:avLst/>
            <a:gdLst>
              <a:gd name="T0" fmla="*/ 1776 w 3553"/>
              <a:gd name="T1" fmla="*/ 0 h 4846"/>
              <a:gd name="T2" fmla="*/ 0 w 3553"/>
              <a:gd name="T3" fmla="*/ 2394 h 4846"/>
              <a:gd name="T4" fmla="*/ 0 w 3553"/>
              <a:gd name="T5" fmla="*/ 4845 h 4846"/>
              <a:gd name="T6" fmla="*/ 3552 w 3553"/>
              <a:gd name="T7" fmla="*/ 4845 h 4846"/>
              <a:gd name="T8" fmla="*/ 3552 w 3553"/>
              <a:gd name="T9" fmla="*/ 2394 h 4846"/>
              <a:gd name="T10" fmla="*/ 1776 w 3553"/>
              <a:gd name="T11" fmla="*/ 0 h 4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53" h="4846">
                <a:moveTo>
                  <a:pt x="1776" y="0"/>
                </a:moveTo>
                <a:lnTo>
                  <a:pt x="0" y="2394"/>
                </a:lnTo>
                <a:lnTo>
                  <a:pt x="0" y="4845"/>
                </a:lnTo>
                <a:lnTo>
                  <a:pt x="3552" y="4845"/>
                </a:lnTo>
                <a:lnTo>
                  <a:pt x="3552" y="2394"/>
                </a:lnTo>
                <a:lnTo>
                  <a:pt x="177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1" name="Freeform 12">
            <a:extLst>
              <a:ext uri="{FF2B5EF4-FFF2-40B4-BE49-F238E27FC236}">
                <a16:creationId xmlns:a16="http://schemas.microsoft.com/office/drawing/2014/main" id="{BC2EB7EA-2A89-4D16-9246-18445E09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603" y="7468255"/>
            <a:ext cx="949720" cy="1797404"/>
          </a:xfrm>
          <a:custGeom>
            <a:avLst/>
            <a:gdLst>
              <a:gd name="T0" fmla="*/ 1068 w 1069"/>
              <a:gd name="T1" fmla="*/ 2017 h 2018"/>
              <a:gd name="T2" fmla="*/ 0 w 1069"/>
              <a:gd name="T3" fmla="*/ 2017 h 2018"/>
              <a:gd name="T4" fmla="*/ 0 w 1069"/>
              <a:gd name="T5" fmla="*/ 83 h 2018"/>
              <a:gd name="T6" fmla="*/ 0 w 1069"/>
              <a:gd name="T7" fmla="*/ 83 h 2018"/>
              <a:gd name="T8" fmla="*/ 84 w 1069"/>
              <a:gd name="T9" fmla="*/ 0 h 2018"/>
              <a:gd name="T10" fmla="*/ 984 w 1069"/>
              <a:gd name="T11" fmla="*/ 0 h 2018"/>
              <a:gd name="T12" fmla="*/ 984 w 1069"/>
              <a:gd name="T13" fmla="*/ 0 h 2018"/>
              <a:gd name="T14" fmla="*/ 1068 w 1069"/>
              <a:gd name="T15" fmla="*/ 83 h 2018"/>
              <a:gd name="T16" fmla="*/ 1068 w 1069"/>
              <a:gd name="T17" fmla="*/ 2017 h 2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9" h="2018">
                <a:moveTo>
                  <a:pt x="1068" y="2017"/>
                </a:moveTo>
                <a:lnTo>
                  <a:pt x="0" y="2017"/>
                </a:lnTo>
                <a:lnTo>
                  <a:pt x="0" y="83"/>
                </a:lnTo>
                <a:lnTo>
                  <a:pt x="0" y="83"/>
                </a:lnTo>
                <a:cubicBezTo>
                  <a:pt x="0" y="37"/>
                  <a:pt x="37" y="0"/>
                  <a:pt x="84" y="0"/>
                </a:cubicBezTo>
                <a:lnTo>
                  <a:pt x="984" y="0"/>
                </a:lnTo>
                <a:lnTo>
                  <a:pt x="984" y="0"/>
                </a:lnTo>
                <a:cubicBezTo>
                  <a:pt x="1031" y="0"/>
                  <a:pt x="1068" y="37"/>
                  <a:pt x="1068" y="83"/>
                </a:cubicBezTo>
                <a:lnTo>
                  <a:pt x="1068" y="201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2" name="Freeform 13">
            <a:extLst>
              <a:ext uri="{FF2B5EF4-FFF2-40B4-BE49-F238E27FC236}">
                <a16:creationId xmlns:a16="http://schemas.microsoft.com/office/drawing/2014/main" id="{CB29097A-6576-44A6-85D5-4E26372CF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582" y="8260996"/>
            <a:ext cx="82412" cy="286485"/>
          </a:xfrm>
          <a:custGeom>
            <a:avLst/>
            <a:gdLst>
              <a:gd name="T0" fmla="*/ 55 w 94"/>
              <a:gd name="T1" fmla="*/ 322 h 323"/>
              <a:gd name="T2" fmla="*/ 39 w 94"/>
              <a:gd name="T3" fmla="*/ 322 h 323"/>
              <a:gd name="T4" fmla="*/ 39 w 94"/>
              <a:gd name="T5" fmla="*/ 322 h 323"/>
              <a:gd name="T6" fmla="*/ 0 w 94"/>
              <a:gd name="T7" fmla="*/ 283 h 323"/>
              <a:gd name="T8" fmla="*/ 0 w 94"/>
              <a:gd name="T9" fmla="*/ 39 h 323"/>
              <a:gd name="T10" fmla="*/ 0 w 94"/>
              <a:gd name="T11" fmla="*/ 39 h 323"/>
              <a:gd name="T12" fmla="*/ 39 w 94"/>
              <a:gd name="T13" fmla="*/ 0 h 323"/>
              <a:gd name="T14" fmla="*/ 55 w 94"/>
              <a:gd name="T15" fmla="*/ 0 h 323"/>
              <a:gd name="T16" fmla="*/ 55 w 94"/>
              <a:gd name="T17" fmla="*/ 0 h 323"/>
              <a:gd name="T18" fmla="*/ 93 w 94"/>
              <a:gd name="T19" fmla="*/ 39 h 323"/>
              <a:gd name="T20" fmla="*/ 93 w 94"/>
              <a:gd name="T21" fmla="*/ 283 h 323"/>
              <a:gd name="T22" fmla="*/ 93 w 94"/>
              <a:gd name="T23" fmla="*/ 283 h 323"/>
              <a:gd name="T24" fmla="*/ 55 w 94"/>
              <a:gd name="T25" fmla="*/ 32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" h="323">
                <a:moveTo>
                  <a:pt x="55" y="322"/>
                </a:moveTo>
                <a:lnTo>
                  <a:pt x="39" y="322"/>
                </a:lnTo>
                <a:lnTo>
                  <a:pt x="39" y="322"/>
                </a:lnTo>
                <a:cubicBezTo>
                  <a:pt x="17" y="322"/>
                  <a:pt x="0" y="305"/>
                  <a:pt x="0" y="283"/>
                </a:cubicBezTo>
                <a:lnTo>
                  <a:pt x="0" y="39"/>
                </a:lnTo>
                <a:lnTo>
                  <a:pt x="0" y="39"/>
                </a:lnTo>
                <a:cubicBezTo>
                  <a:pt x="0" y="18"/>
                  <a:pt x="17" y="0"/>
                  <a:pt x="39" y="0"/>
                </a:cubicBezTo>
                <a:lnTo>
                  <a:pt x="55" y="0"/>
                </a:lnTo>
                <a:lnTo>
                  <a:pt x="55" y="0"/>
                </a:lnTo>
                <a:cubicBezTo>
                  <a:pt x="76" y="0"/>
                  <a:pt x="93" y="18"/>
                  <a:pt x="93" y="39"/>
                </a:cubicBezTo>
                <a:lnTo>
                  <a:pt x="93" y="283"/>
                </a:lnTo>
                <a:lnTo>
                  <a:pt x="93" y="283"/>
                </a:lnTo>
                <a:cubicBezTo>
                  <a:pt x="93" y="305"/>
                  <a:pt x="76" y="322"/>
                  <a:pt x="55" y="32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3" name="Freeform 14">
            <a:extLst>
              <a:ext uri="{FF2B5EF4-FFF2-40B4-BE49-F238E27FC236}">
                <a16:creationId xmlns:a16="http://schemas.microsoft.com/office/drawing/2014/main" id="{31DB6BDA-6F3B-4CDD-B625-D351B4B59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05" y="9038040"/>
            <a:ext cx="3163117" cy="227619"/>
          </a:xfrm>
          <a:custGeom>
            <a:avLst/>
            <a:gdLst>
              <a:gd name="T0" fmla="*/ 3552 w 3553"/>
              <a:gd name="T1" fmla="*/ 255 h 256"/>
              <a:gd name="T2" fmla="*/ 0 w 3553"/>
              <a:gd name="T3" fmla="*/ 255 h 256"/>
              <a:gd name="T4" fmla="*/ 0 w 3553"/>
              <a:gd name="T5" fmla="*/ 0 h 256"/>
              <a:gd name="T6" fmla="*/ 3552 w 3553"/>
              <a:gd name="T7" fmla="*/ 0 h 256"/>
              <a:gd name="T8" fmla="*/ 3552 w 3553"/>
              <a:gd name="T9" fmla="*/ 2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3" h="256">
                <a:moveTo>
                  <a:pt x="3552" y="255"/>
                </a:moveTo>
                <a:lnTo>
                  <a:pt x="0" y="255"/>
                </a:lnTo>
                <a:lnTo>
                  <a:pt x="0" y="0"/>
                </a:lnTo>
                <a:lnTo>
                  <a:pt x="3552" y="0"/>
                </a:lnTo>
                <a:lnTo>
                  <a:pt x="3552" y="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8D3E16-B33E-4571-8BC6-859DC73EA4E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67FC17-E930-4FD2-9A1D-6EE881C62BA5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A839BE-DB97-4CE5-8F6E-1119D026BE28}"/>
              </a:ext>
            </a:extLst>
          </p:cNvPr>
          <p:cNvSpPr txBox="1"/>
          <p:nvPr/>
        </p:nvSpPr>
        <p:spPr>
          <a:xfrm>
            <a:off x="2501212" y="474936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3317EDC-948A-4E2F-967F-6511073AE981}"/>
              </a:ext>
            </a:extLst>
          </p:cNvPr>
          <p:cNvSpPr txBox="1"/>
          <p:nvPr/>
        </p:nvSpPr>
        <p:spPr>
          <a:xfrm>
            <a:off x="2501212" y="542004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40970FB-EBBD-4244-BED3-19044E89F0B8}"/>
              </a:ext>
            </a:extLst>
          </p:cNvPr>
          <p:cNvSpPr txBox="1"/>
          <p:nvPr/>
        </p:nvSpPr>
        <p:spPr>
          <a:xfrm>
            <a:off x="2501212" y="9317323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D3184B0-0D76-4B13-88B3-E7242857E683}"/>
              </a:ext>
            </a:extLst>
          </p:cNvPr>
          <p:cNvSpPr txBox="1"/>
          <p:nvPr/>
        </p:nvSpPr>
        <p:spPr>
          <a:xfrm>
            <a:off x="2501212" y="9987997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CAF227-4CCF-44EC-9240-2B85B5155D65}"/>
              </a:ext>
            </a:extLst>
          </p:cNvPr>
          <p:cNvSpPr txBox="1"/>
          <p:nvPr/>
        </p:nvSpPr>
        <p:spPr>
          <a:xfrm>
            <a:off x="17501363" y="474936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1399F1-C3A4-44F6-B261-A0E472955BDE}"/>
              </a:ext>
            </a:extLst>
          </p:cNvPr>
          <p:cNvSpPr txBox="1"/>
          <p:nvPr/>
        </p:nvSpPr>
        <p:spPr>
          <a:xfrm>
            <a:off x="17501363" y="542004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9EDE700-EEC2-43C8-84B9-7F441B617D69}"/>
              </a:ext>
            </a:extLst>
          </p:cNvPr>
          <p:cNvSpPr txBox="1"/>
          <p:nvPr/>
        </p:nvSpPr>
        <p:spPr>
          <a:xfrm>
            <a:off x="17501363" y="9317323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1EC9E79-2EFB-413E-A8DB-1E626F4BE9D3}"/>
              </a:ext>
            </a:extLst>
          </p:cNvPr>
          <p:cNvSpPr txBox="1"/>
          <p:nvPr/>
        </p:nvSpPr>
        <p:spPr>
          <a:xfrm>
            <a:off x="17501363" y="9987997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AA010E98-8260-4B30-9B9A-73F06D569851}"/>
              </a:ext>
            </a:extLst>
          </p:cNvPr>
          <p:cNvGrpSpPr/>
          <p:nvPr/>
        </p:nvGrpSpPr>
        <p:grpSpPr>
          <a:xfrm>
            <a:off x="11756004" y="4487785"/>
            <a:ext cx="11109760" cy="7284174"/>
            <a:chOff x="11756004" y="4487785"/>
            <a:chExt cx="11109760" cy="7284174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E639200F-CE74-4262-A714-B1742B1C0401}"/>
                </a:ext>
              </a:extLst>
            </p:cNvPr>
            <p:cNvGrpSpPr/>
            <p:nvPr/>
          </p:nvGrpSpPr>
          <p:grpSpPr>
            <a:xfrm>
              <a:off x="11756004" y="8229601"/>
              <a:ext cx="11109760" cy="3542358"/>
              <a:chOff x="11756004" y="8229601"/>
              <a:chExt cx="11109760" cy="3542358"/>
            </a:xfrm>
          </p:grpSpPr>
          <p:sp>
            <p:nvSpPr>
              <p:cNvPr id="574" name="Freeform 4">
                <a:extLst>
                  <a:ext uri="{FF2B5EF4-FFF2-40B4-BE49-F238E27FC236}">
                    <a16:creationId xmlns:a16="http://schemas.microsoft.com/office/drawing/2014/main" id="{25C51EDB-52F9-414C-865B-7046F5819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5854" y="8229601"/>
                <a:ext cx="4001108" cy="1312427"/>
              </a:xfrm>
              <a:custGeom>
                <a:avLst/>
                <a:gdLst>
                  <a:gd name="T0" fmla="*/ 3625 w 4425"/>
                  <a:gd name="T1" fmla="*/ 724 h 1450"/>
                  <a:gd name="T2" fmla="*/ 2806 w 4425"/>
                  <a:gd name="T3" fmla="*/ 15 h 1450"/>
                  <a:gd name="T4" fmla="*/ 2806 w 4425"/>
                  <a:gd name="T5" fmla="*/ 15 h 1450"/>
                  <a:gd name="T6" fmla="*/ 2763 w 4425"/>
                  <a:gd name="T7" fmla="*/ 0 h 1450"/>
                  <a:gd name="T8" fmla="*/ 1682 w 4425"/>
                  <a:gd name="T9" fmla="*/ 0 h 1450"/>
                  <a:gd name="T10" fmla="*/ 1682 w 4425"/>
                  <a:gd name="T11" fmla="*/ 0 h 1450"/>
                  <a:gd name="T12" fmla="*/ 1604 w 4425"/>
                  <a:gd name="T13" fmla="*/ 29 h 1450"/>
                  <a:gd name="T14" fmla="*/ 800 w 4425"/>
                  <a:gd name="T15" fmla="*/ 724 h 1450"/>
                  <a:gd name="T16" fmla="*/ 19 w 4425"/>
                  <a:gd name="T17" fmla="*/ 1400 h 1450"/>
                  <a:gd name="T18" fmla="*/ 19 w 4425"/>
                  <a:gd name="T19" fmla="*/ 1400 h 1450"/>
                  <a:gd name="T20" fmla="*/ 38 w 4425"/>
                  <a:gd name="T21" fmla="*/ 1449 h 1450"/>
                  <a:gd name="T22" fmla="*/ 1637 w 4425"/>
                  <a:gd name="T23" fmla="*/ 1449 h 1450"/>
                  <a:gd name="T24" fmla="*/ 3312 w 4425"/>
                  <a:gd name="T25" fmla="*/ 1449 h 1450"/>
                  <a:gd name="T26" fmla="*/ 4385 w 4425"/>
                  <a:gd name="T27" fmla="*/ 1449 h 1450"/>
                  <a:gd name="T28" fmla="*/ 4385 w 4425"/>
                  <a:gd name="T29" fmla="*/ 1449 h 1450"/>
                  <a:gd name="T30" fmla="*/ 4404 w 4425"/>
                  <a:gd name="T31" fmla="*/ 1398 h 1450"/>
                  <a:gd name="T32" fmla="*/ 3625 w 4425"/>
                  <a:gd name="T33" fmla="*/ 724 h 1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25" h="1450">
                    <a:moveTo>
                      <a:pt x="3625" y="724"/>
                    </a:moveTo>
                    <a:lnTo>
                      <a:pt x="2806" y="15"/>
                    </a:lnTo>
                    <a:lnTo>
                      <a:pt x="2806" y="15"/>
                    </a:lnTo>
                    <a:cubicBezTo>
                      <a:pt x="2794" y="5"/>
                      <a:pt x="2779" y="0"/>
                      <a:pt x="2763" y="0"/>
                    </a:cubicBezTo>
                    <a:lnTo>
                      <a:pt x="1682" y="0"/>
                    </a:lnTo>
                    <a:lnTo>
                      <a:pt x="1682" y="0"/>
                    </a:lnTo>
                    <a:cubicBezTo>
                      <a:pt x="1654" y="0"/>
                      <a:pt x="1626" y="10"/>
                      <a:pt x="1604" y="29"/>
                    </a:cubicBezTo>
                    <a:lnTo>
                      <a:pt x="800" y="724"/>
                    </a:lnTo>
                    <a:lnTo>
                      <a:pt x="19" y="1400"/>
                    </a:lnTo>
                    <a:lnTo>
                      <a:pt x="19" y="1400"/>
                    </a:lnTo>
                    <a:cubicBezTo>
                      <a:pt x="0" y="1416"/>
                      <a:pt x="11" y="1449"/>
                      <a:pt x="38" y="1449"/>
                    </a:cubicBezTo>
                    <a:lnTo>
                      <a:pt x="1637" y="1449"/>
                    </a:lnTo>
                    <a:lnTo>
                      <a:pt x="3312" y="1449"/>
                    </a:lnTo>
                    <a:lnTo>
                      <a:pt x="4385" y="1449"/>
                    </a:lnTo>
                    <a:lnTo>
                      <a:pt x="4385" y="1449"/>
                    </a:lnTo>
                    <a:cubicBezTo>
                      <a:pt x="4411" y="1449"/>
                      <a:pt x="4424" y="1416"/>
                      <a:pt x="4404" y="1398"/>
                    </a:cubicBezTo>
                    <a:lnTo>
                      <a:pt x="3625" y="72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D9E7CD44-C451-42F7-8EC6-9BBB08EFA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7333" y="8425067"/>
                <a:ext cx="3633203" cy="3306095"/>
              </a:xfrm>
              <a:custGeom>
                <a:avLst/>
                <a:gdLst>
                  <a:gd name="connsiteX0" fmla="*/ 1289129 w 3633203"/>
                  <a:gd name="connsiteY0" fmla="*/ 0 h 3306095"/>
                  <a:gd name="connsiteX1" fmla="*/ 1934599 w 3633203"/>
                  <a:gd name="connsiteY1" fmla="*/ 556077 h 3306095"/>
                  <a:gd name="connsiteX2" fmla="*/ 2580069 w 3633203"/>
                  <a:gd name="connsiteY2" fmla="*/ 1113963 h 3306095"/>
                  <a:gd name="connsiteX3" fmla="*/ 2580069 w 3633203"/>
                  <a:gd name="connsiteY3" fmla="*/ 1116960 h 3306095"/>
                  <a:gd name="connsiteX4" fmla="*/ 3633203 w 3633203"/>
                  <a:gd name="connsiteY4" fmla="*/ 1116960 h 3306095"/>
                  <a:gd name="connsiteX5" fmla="*/ 3633203 w 3633203"/>
                  <a:gd name="connsiteY5" fmla="*/ 3306095 h 3306095"/>
                  <a:gd name="connsiteX6" fmla="*/ 845698 w 3633203"/>
                  <a:gd name="connsiteY6" fmla="*/ 3306095 h 3306095"/>
                  <a:gd name="connsiteX7" fmla="*/ 845698 w 3633203"/>
                  <a:gd name="connsiteY7" fmla="*/ 3302106 h 3306095"/>
                  <a:gd name="connsiteX8" fmla="*/ 0 w 3633203"/>
                  <a:gd name="connsiteY8" fmla="*/ 3302106 h 3306095"/>
                  <a:gd name="connsiteX9" fmla="*/ 0 w 3633203"/>
                  <a:gd name="connsiteY9" fmla="*/ 1113963 h 3306095"/>
                  <a:gd name="connsiteX10" fmla="*/ 644565 w 3633203"/>
                  <a:gd name="connsiteY10" fmla="*/ 556077 h 330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33203" h="3306095">
                    <a:moveTo>
                      <a:pt x="1289129" y="0"/>
                    </a:moveTo>
                    <a:lnTo>
                      <a:pt x="1934599" y="556077"/>
                    </a:lnTo>
                    <a:lnTo>
                      <a:pt x="2580069" y="1113963"/>
                    </a:lnTo>
                    <a:lnTo>
                      <a:pt x="2580069" y="1116960"/>
                    </a:lnTo>
                    <a:lnTo>
                      <a:pt x="3633203" y="1116960"/>
                    </a:lnTo>
                    <a:lnTo>
                      <a:pt x="3633203" y="3306095"/>
                    </a:lnTo>
                    <a:lnTo>
                      <a:pt x="845698" y="3306095"/>
                    </a:lnTo>
                    <a:lnTo>
                      <a:pt x="845698" y="3302106"/>
                    </a:lnTo>
                    <a:lnTo>
                      <a:pt x="0" y="3302106"/>
                    </a:lnTo>
                    <a:lnTo>
                      <a:pt x="0" y="1113963"/>
                    </a:lnTo>
                    <a:lnTo>
                      <a:pt x="644565" y="55607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6" name="Freeform 6">
                <a:extLst>
                  <a:ext uri="{FF2B5EF4-FFF2-40B4-BE49-F238E27FC236}">
                    <a16:creationId xmlns:a16="http://schemas.microsoft.com/office/drawing/2014/main" id="{F5B51B49-1579-45D7-BA2C-934DB0B48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9205" y="10256085"/>
                <a:ext cx="869633" cy="1475983"/>
              </a:xfrm>
              <a:custGeom>
                <a:avLst/>
                <a:gdLst>
                  <a:gd name="T0" fmla="*/ 962 w 963"/>
                  <a:gd name="T1" fmla="*/ 1631 h 1632"/>
                  <a:gd name="T2" fmla="*/ 0 w 963"/>
                  <a:gd name="T3" fmla="*/ 1631 h 1632"/>
                  <a:gd name="T4" fmla="*/ 0 w 963"/>
                  <a:gd name="T5" fmla="*/ 86 h 1632"/>
                  <a:gd name="T6" fmla="*/ 0 w 963"/>
                  <a:gd name="T7" fmla="*/ 86 h 1632"/>
                  <a:gd name="T8" fmla="*/ 87 w 963"/>
                  <a:gd name="T9" fmla="*/ 0 h 1632"/>
                  <a:gd name="T10" fmla="*/ 875 w 963"/>
                  <a:gd name="T11" fmla="*/ 0 h 1632"/>
                  <a:gd name="T12" fmla="*/ 875 w 963"/>
                  <a:gd name="T13" fmla="*/ 0 h 1632"/>
                  <a:gd name="T14" fmla="*/ 962 w 963"/>
                  <a:gd name="T15" fmla="*/ 86 h 1632"/>
                  <a:gd name="T16" fmla="*/ 962 w 963"/>
                  <a:gd name="T17" fmla="*/ 1631 h 16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1632">
                    <a:moveTo>
                      <a:pt x="962" y="1631"/>
                    </a:moveTo>
                    <a:lnTo>
                      <a:pt x="0" y="1631"/>
                    </a:lnTo>
                    <a:lnTo>
                      <a:pt x="0" y="86"/>
                    </a:lnTo>
                    <a:lnTo>
                      <a:pt x="0" y="86"/>
                    </a:lnTo>
                    <a:cubicBezTo>
                      <a:pt x="0" y="38"/>
                      <a:pt x="39" y="0"/>
                      <a:pt x="87" y="0"/>
                    </a:cubicBezTo>
                    <a:lnTo>
                      <a:pt x="875" y="0"/>
                    </a:lnTo>
                    <a:lnTo>
                      <a:pt x="875" y="0"/>
                    </a:lnTo>
                    <a:cubicBezTo>
                      <a:pt x="923" y="0"/>
                      <a:pt x="962" y="38"/>
                      <a:pt x="962" y="86"/>
                    </a:cubicBezTo>
                    <a:lnTo>
                      <a:pt x="962" y="163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7" name="Freeform 7">
                <a:extLst>
                  <a:ext uri="{FF2B5EF4-FFF2-40B4-BE49-F238E27FC236}">
                    <a16:creationId xmlns:a16="http://schemas.microsoft.com/office/drawing/2014/main" id="{385DDC32-E3CD-4C57-98D2-336209E8A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4835" y="10379747"/>
                <a:ext cx="606350" cy="558480"/>
              </a:xfrm>
              <a:custGeom>
                <a:avLst/>
                <a:gdLst>
                  <a:gd name="T0" fmla="*/ 648 w 671"/>
                  <a:gd name="T1" fmla="*/ 615 h 616"/>
                  <a:gd name="T2" fmla="*/ 23 w 671"/>
                  <a:gd name="T3" fmla="*/ 615 h 616"/>
                  <a:gd name="T4" fmla="*/ 23 w 671"/>
                  <a:gd name="T5" fmla="*/ 615 h 616"/>
                  <a:gd name="T6" fmla="*/ 0 w 671"/>
                  <a:gd name="T7" fmla="*/ 592 h 616"/>
                  <a:gd name="T8" fmla="*/ 0 w 671"/>
                  <a:gd name="T9" fmla="*/ 23 h 616"/>
                  <a:gd name="T10" fmla="*/ 0 w 671"/>
                  <a:gd name="T11" fmla="*/ 23 h 616"/>
                  <a:gd name="T12" fmla="*/ 23 w 671"/>
                  <a:gd name="T13" fmla="*/ 0 h 616"/>
                  <a:gd name="T14" fmla="*/ 648 w 671"/>
                  <a:gd name="T15" fmla="*/ 0 h 616"/>
                  <a:gd name="T16" fmla="*/ 648 w 671"/>
                  <a:gd name="T17" fmla="*/ 0 h 616"/>
                  <a:gd name="T18" fmla="*/ 670 w 671"/>
                  <a:gd name="T19" fmla="*/ 23 h 616"/>
                  <a:gd name="T20" fmla="*/ 670 w 671"/>
                  <a:gd name="T21" fmla="*/ 592 h 616"/>
                  <a:gd name="T22" fmla="*/ 670 w 671"/>
                  <a:gd name="T23" fmla="*/ 592 h 616"/>
                  <a:gd name="T24" fmla="*/ 648 w 671"/>
                  <a:gd name="T25" fmla="*/ 615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1" h="616">
                    <a:moveTo>
                      <a:pt x="648" y="615"/>
                    </a:moveTo>
                    <a:lnTo>
                      <a:pt x="23" y="615"/>
                    </a:lnTo>
                    <a:lnTo>
                      <a:pt x="23" y="615"/>
                    </a:lnTo>
                    <a:cubicBezTo>
                      <a:pt x="10" y="615"/>
                      <a:pt x="0" y="605"/>
                      <a:pt x="0" y="592"/>
                    </a:cubicBezTo>
                    <a:lnTo>
                      <a:pt x="0" y="23"/>
                    </a:lnTo>
                    <a:lnTo>
                      <a:pt x="0" y="23"/>
                    </a:lnTo>
                    <a:cubicBezTo>
                      <a:pt x="0" y="11"/>
                      <a:pt x="10" y="0"/>
                      <a:pt x="23" y="0"/>
                    </a:cubicBezTo>
                    <a:lnTo>
                      <a:pt x="648" y="0"/>
                    </a:lnTo>
                    <a:lnTo>
                      <a:pt x="648" y="0"/>
                    </a:lnTo>
                    <a:cubicBezTo>
                      <a:pt x="661" y="0"/>
                      <a:pt x="670" y="11"/>
                      <a:pt x="670" y="23"/>
                    </a:cubicBezTo>
                    <a:lnTo>
                      <a:pt x="670" y="592"/>
                    </a:lnTo>
                    <a:lnTo>
                      <a:pt x="670" y="592"/>
                    </a:lnTo>
                    <a:cubicBezTo>
                      <a:pt x="670" y="605"/>
                      <a:pt x="661" y="615"/>
                      <a:pt x="648" y="61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8" name="Freeform 8">
                <a:extLst>
                  <a:ext uri="{FF2B5EF4-FFF2-40B4-BE49-F238E27FC236}">
                    <a16:creationId xmlns:a16="http://schemas.microsoft.com/office/drawing/2014/main" id="{DF1AA7B5-6FDF-4E1B-A332-56ADCA20B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2867" y="11018010"/>
                <a:ext cx="55848" cy="195469"/>
              </a:xfrm>
              <a:custGeom>
                <a:avLst/>
                <a:gdLst>
                  <a:gd name="T0" fmla="*/ 35 w 61"/>
                  <a:gd name="T1" fmla="*/ 213 h 214"/>
                  <a:gd name="T2" fmla="*/ 25 w 61"/>
                  <a:gd name="T3" fmla="*/ 213 h 214"/>
                  <a:gd name="T4" fmla="*/ 25 w 61"/>
                  <a:gd name="T5" fmla="*/ 213 h 214"/>
                  <a:gd name="T6" fmla="*/ 0 w 61"/>
                  <a:gd name="T7" fmla="*/ 188 h 214"/>
                  <a:gd name="T8" fmla="*/ 0 w 61"/>
                  <a:gd name="T9" fmla="*/ 25 h 214"/>
                  <a:gd name="T10" fmla="*/ 0 w 61"/>
                  <a:gd name="T11" fmla="*/ 25 h 214"/>
                  <a:gd name="T12" fmla="*/ 25 w 61"/>
                  <a:gd name="T13" fmla="*/ 0 h 214"/>
                  <a:gd name="T14" fmla="*/ 35 w 61"/>
                  <a:gd name="T15" fmla="*/ 0 h 214"/>
                  <a:gd name="T16" fmla="*/ 35 w 61"/>
                  <a:gd name="T17" fmla="*/ 0 h 214"/>
                  <a:gd name="T18" fmla="*/ 60 w 61"/>
                  <a:gd name="T19" fmla="*/ 25 h 214"/>
                  <a:gd name="T20" fmla="*/ 60 w 61"/>
                  <a:gd name="T21" fmla="*/ 188 h 214"/>
                  <a:gd name="T22" fmla="*/ 60 w 61"/>
                  <a:gd name="T23" fmla="*/ 188 h 214"/>
                  <a:gd name="T24" fmla="*/ 35 w 61"/>
                  <a:gd name="T25" fmla="*/ 213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214">
                    <a:moveTo>
                      <a:pt x="35" y="213"/>
                    </a:moveTo>
                    <a:lnTo>
                      <a:pt x="25" y="213"/>
                    </a:lnTo>
                    <a:lnTo>
                      <a:pt x="25" y="213"/>
                    </a:lnTo>
                    <a:cubicBezTo>
                      <a:pt x="11" y="213"/>
                      <a:pt x="0" y="202"/>
                      <a:pt x="0" y="188"/>
                    </a:cubicBezTo>
                    <a:lnTo>
                      <a:pt x="0" y="25"/>
                    </a:lnTo>
                    <a:lnTo>
                      <a:pt x="0" y="25"/>
                    </a:lnTo>
                    <a:cubicBezTo>
                      <a:pt x="0" y="11"/>
                      <a:pt x="11" y="0"/>
                      <a:pt x="25" y="0"/>
                    </a:cubicBezTo>
                    <a:lnTo>
                      <a:pt x="35" y="0"/>
                    </a:lnTo>
                    <a:lnTo>
                      <a:pt x="35" y="0"/>
                    </a:lnTo>
                    <a:cubicBezTo>
                      <a:pt x="49" y="0"/>
                      <a:pt x="60" y="11"/>
                      <a:pt x="60" y="25"/>
                    </a:cubicBezTo>
                    <a:lnTo>
                      <a:pt x="60" y="188"/>
                    </a:lnTo>
                    <a:lnTo>
                      <a:pt x="60" y="188"/>
                    </a:lnTo>
                    <a:cubicBezTo>
                      <a:pt x="60" y="202"/>
                      <a:pt x="49" y="213"/>
                      <a:pt x="35" y="21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9" name="Freeform 9">
                <a:extLst>
                  <a:ext uri="{FF2B5EF4-FFF2-40B4-BE49-F238E27FC236}">
                    <a16:creationId xmlns:a16="http://schemas.microsoft.com/office/drawing/2014/main" id="{CA59B779-CF06-42D9-9E83-275A1B22D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7019" y="9183004"/>
                <a:ext cx="734002" cy="734002"/>
              </a:xfrm>
              <a:custGeom>
                <a:avLst/>
                <a:gdLst>
                  <a:gd name="T0" fmla="*/ 812 w 813"/>
                  <a:gd name="T1" fmla="*/ 406 h 813"/>
                  <a:gd name="T2" fmla="*/ 812 w 813"/>
                  <a:gd name="T3" fmla="*/ 406 h 813"/>
                  <a:gd name="T4" fmla="*/ 406 w 813"/>
                  <a:gd name="T5" fmla="*/ 812 h 813"/>
                  <a:gd name="T6" fmla="*/ 406 w 813"/>
                  <a:gd name="T7" fmla="*/ 812 h 813"/>
                  <a:gd name="T8" fmla="*/ 0 w 813"/>
                  <a:gd name="T9" fmla="*/ 406 h 813"/>
                  <a:gd name="T10" fmla="*/ 0 w 813"/>
                  <a:gd name="T11" fmla="*/ 406 h 813"/>
                  <a:gd name="T12" fmla="*/ 406 w 813"/>
                  <a:gd name="T13" fmla="*/ 0 h 813"/>
                  <a:gd name="T14" fmla="*/ 406 w 813"/>
                  <a:gd name="T15" fmla="*/ 0 h 813"/>
                  <a:gd name="T16" fmla="*/ 812 w 813"/>
                  <a:gd name="T17" fmla="*/ 406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3" h="813">
                    <a:moveTo>
                      <a:pt x="812" y="406"/>
                    </a:moveTo>
                    <a:lnTo>
                      <a:pt x="812" y="406"/>
                    </a:lnTo>
                    <a:cubicBezTo>
                      <a:pt x="812" y="630"/>
                      <a:pt x="630" y="812"/>
                      <a:pt x="406" y="812"/>
                    </a:cubicBezTo>
                    <a:lnTo>
                      <a:pt x="406" y="812"/>
                    </a:lnTo>
                    <a:cubicBezTo>
                      <a:pt x="182" y="812"/>
                      <a:pt x="0" y="630"/>
                      <a:pt x="0" y="406"/>
                    </a:cubicBezTo>
                    <a:lnTo>
                      <a:pt x="0" y="406"/>
                    </a:lnTo>
                    <a:cubicBezTo>
                      <a:pt x="0" y="181"/>
                      <a:pt x="182" y="0"/>
                      <a:pt x="406" y="0"/>
                    </a:cubicBezTo>
                    <a:lnTo>
                      <a:pt x="406" y="0"/>
                    </a:lnTo>
                    <a:cubicBezTo>
                      <a:pt x="630" y="0"/>
                      <a:pt x="812" y="181"/>
                      <a:pt x="812" y="40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0" name="Freeform 10">
                <a:extLst>
                  <a:ext uri="{FF2B5EF4-FFF2-40B4-BE49-F238E27FC236}">
                    <a16:creationId xmlns:a16="http://schemas.microsoft.com/office/drawing/2014/main" id="{3AB4618D-B048-407B-ACF9-C3E141200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7074" y="9163060"/>
                <a:ext cx="773894" cy="773894"/>
              </a:xfrm>
              <a:custGeom>
                <a:avLst/>
                <a:gdLst>
                  <a:gd name="T0" fmla="*/ 428 w 857"/>
                  <a:gd name="T1" fmla="*/ 42 h 856"/>
                  <a:gd name="T2" fmla="*/ 428 w 857"/>
                  <a:gd name="T3" fmla="*/ 42 h 856"/>
                  <a:gd name="T4" fmla="*/ 43 w 857"/>
                  <a:gd name="T5" fmla="*/ 427 h 856"/>
                  <a:gd name="T6" fmla="*/ 43 w 857"/>
                  <a:gd name="T7" fmla="*/ 427 h 856"/>
                  <a:gd name="T8" fmla="*/ 428 w 857"/>
                  <a:gd name="T9" fmla="*/ 811 h 856"/>
                  <a:gd name="T10" fmla="*/ 428 w 857"/>
                  <a:gd name="T11" fmla="*/ 811 h 856"/>
                  <a:gd name="T12" fmla="*/ 812 w 857"/>
                  <a:gd name="T13" fmla="*/ 427 h 856"/>
                  <a:gd name="T14" fmla="*/ 812 w 857"/>
                  <a:gd name="T15" fmla="*/ 427 h 856"/>
                  <a:gd name="T16" fmla="*/ 428 w 857"/>
                  <a:gd name="T17" fmla="*/ 42 h 856"/>
                  <a:gd name="T18" fmla="*/ 428 w 857"/>
                  <a:gd name="T19" fmla="*/ 855 h 856"/>
                  <a:gd name="T20" fmla="*/ 428 w 857"/>
                  <a:gd name="T21" fmla="*/ 855 h 856"/>
                  <a:gd name="T22" fmla="*/ 0 w 857"/>
                  <a:gd name="T23" fmla="*/ 427 h 856"/>
                  <a:gd name="T24" fmla="*/ 0 w 857"/>
                  <a:gd name="T25" fmla="*/ 427 h 856"/>
                  <a:gd name="T26" fmla="*/ 428 w 857"/>
                  <a:gd name="T27" fmla="*/ 0 h 856"/>
                  <a:gd name="T28" fmla="*/ 428 w 857"/>
                  <a:gd name="T29" fmla="*/ 0 h 856"/>
                  <a:gd name="T30" fmla="*/ 856 w 857"/>
                  <a:gd name="T31" fmla="*/ 427 h 856"/>
                  <a:gd name="T32" fmla="*/ 856 w 857"/>
                  <a:gd name="T33" fmla="*/ 427 h 856"/>
                  <a:gd name="T34" fmla="*/ 428 w 857"/>
                  <a:gd name="T35" fmla="*/ 855 h 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57" h="856">
                    <a:moveTo>
                      <a:pt x="428" y="42"/>
                    </a:moveTo>
                    <a:lnTo>
                      <a:pt x="428" y="42"/>
                    </a:lnTo>
                    <a:cubicBezTo>
                      <a:pt x="216" y="42"/>
                      <a:pt x="43" y="215"/>
                      <a:pt x="43" y="427"/>
                    </a:cubicBezTo>
                    <a:lnTo>
                      <a:pt x="43" y="427"/>
                    </a:lnTo>
                    <a:cubicBezTo>
                      <a:pt x="43" y="639"/>
                      <a:pt x="216" y="811"/>
                      <a:pt x="428" y="811"/>
                    </a:cubicBezTo>
                    <a:lnTo>
                      <a:pt x="428" y="811"/>
                    </a:lnTo>
                    <a:cubicBezTo>
                      <a:pt x="640" y="811"/>
                      <a:pt x="812" y="639"/>
                      <a:pt x="812" y="427"/>
                    </a:cubicBezTo>
                    <a:lnTo>
                      <a:pt x="812" y="427"/>
                    </a:lnTo>
                    <a:cubicBezTo>
                      <a:pt x="812" y="215"/>
                      <a:pt x="640" y="42"/>
                      <a:pt x="428" y="42"/>
                    </a:cubicBezTo>
                    <a:close/>
                    <a:moveTo>
                      <a:pt x="428" y="855"/>
                    </a:moveTo>
                    <a:lnTo>
                      <a:pt x="428" y="855"/>
                    </a:lnTo>
                    <a:cubicBezTo>
                      <a:pt x="193" y="855"/>
                      <a:pt x="0" y="663"/>
                      <a:pt x="0" y="427"/>
                    </a:cubicBezTo>
                    <a:lnTo>
                      <a:pt x="0" y="427"/>
                    </a:lnTo>
                    <a:cubicBezTo>
                      <a:pt x="0" y="192"/>
                      <a:pt x="193" y="0"/>
                      <a:pt x="428" y="0"/>
                    </a:cubicBezTo>
                    <a:lnTo>
                      <a:pt x="428" y="0"/>
                    </a:lnTo>
                    <a:cubicBezTo>
                      <a:pt x="664" y="0"/>
                      <a:pt x="856" y="192"/>
                      <a:pt x="856" y="427"/>
                    </a:cubicBezTo>
                    <a:lnTo>
                      <a:pt x="856" y="427"/>
                    </a:lnTo>
                    <a:cubicBezTo>
                      <a:pt x="856" y="663"/>
                      <a:pt x="664" y="855"/>
                      <a:pt x="428" y="85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1" name="Freeform 11">
                <a:extLst>
                  <a:ext uri="{FF2B5EF4-FFF2-40B4-BE49-F238E27FC236}">
                    <a16:creationId xmlns:a16="http://schemas.microsoft.com/office/drawing/2014/main" id="{BFC40786-CE98-4B50-B645-86161F731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4020" y="9183004"/>
                <a:ext cx="3990" cy="734002"/>
              </a:xfrm>
              <a:custGeom>
                <a:avLst/>
                <a:gdLst>
                  <a:gd name="T0" fmla="*/ 0 w 1"/>
                  <a:gd name="T1" fmla="*/ 0 h 813"/>
                  <a:gd name="T2" fmla="*/ 0 w 1"/>
                  <a:gd name="T3" fmla="*/ 812 h 813"/>
                  <a:gd name="T4" fmla="*/ 0 w 1"/>
                  <a:gd name="T5" fmla="*/ 0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813">
                    <a:moveTo>
                      <a:pt x="0" y="0"/>
                    </a:moveTo>
                    <a:lnTo>
                      <a:pt x="0" y="81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2" name="Freeform 13">
                <a:extLst>
                  <a:ext uri="{FF2B5EF4-FFF2-40B4-BE49-F238E27FC236}">
                    <a16:creationId xmlns:a16="http://schemas.microsoft.com/office/drawing/2014/main" id="{2AD430D1-F648-4CB1-93E5-01619F121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7019" y="9550005"/>
                <a:ext cx="734002" cy="3990"/>
              </a:xfrm>
              <a:custGeom>
                <a:avLst/>
                <a:gdLst>
                  <a:gd name="T0" fmla="*/ 0 w 813"/>
                  <a:gd name="T1" fmla="*/ 0 h 1"/>
                  <a:gd name="T2" fmla="*/ 812 w 813"/>
                  <a:gd name="T3" fmla="*/ 0 h 1"/>
                  <a:gd name="T4" fmla="*/ 0 w 81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3" h="1">
                    <a:moveTo>
                      <a:pt x="0" y="0"/>
                    </a:moveTo>
                    <a:lnTo>
                      <a:pt x="81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2A9073DE-971A-41D3-B1C5-BD9ED2350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7020" y="9183004"/>
                <a:ext cx="733099" cy="733099"/>
              </a:xfrm>
              <a:custGeom>
                <a:avLst/>
                <a:gdLst>
                  <a:gd name="connsiteX0" fmla="*/ 351044 w 733099"/>
                  <a:gd name="connsiteY0" fmla="*/ 0 h 733099"/>
                  <a:gd name="connsiteX1" fmla="*/ 390049 w 733099"/>
                  <a:gd name="connsiteY1" fmla="*/ 0 h 733099"/>
                  <a:gd name="connsiteX2" fmla="*/ 390049 w 733099"/>
                  <a:gd name="connsiteY2" fmla="*/ 347057 h 733099"/>
                  <a:gd name="connsiteX3" fmla="*/ 733099 w 733099"/>
                  <a:gd name="connsiteY3" fmla="*/ 347057 h 733099"/>
                  <a:gd name="connsiteX4" fmla="*/ 733099 w 733099"/>
                  <a:gd name="connsiteY4" fmla="*/ 386062 h 733099"/>
                  <a:gd name="connsiteX5" fmla="*/ 390049 w 733099"/>
                  <a:gd name="connsiteY5" fmla="*/ 386062 h 733099"/>
                  <a:gd name="connsiteX6" fmla="*/ 390049 w 733099"/>
                  <a:gd name="connsiteY6" fmla="*/ 733099 h 733099"/>
                  <a:gd name="connsiteX7" fmla="*/ 351044 w 733099"/>
                  <a:gd name="connsiteY7" fmla="*/ 733099 h 733099"/>
                  <a:gd name="connsiteX8" fmla="*/ 351044 w 733099"/>
                  <a:gd name="connsiteY8" fmla="*/ 386062 h 733099"/>
                  <a:gd name="connsiteX9" fmla="*/ 0 w 733099"/>
                  <a:gd name="connsiteY9" fmla="*/ 386062 h 733099"/>
                  <a:gd name="connsiteX10" fmla="*/ 0 w 733099"/>
                  <a:gd name="connsiteY10" fmla="*/ 347057 h 733099"/>
                  <a:gd name="connsiteX11" fmla="*/ 351044 w 733099"/>
                  <a:gd name="connsiteY11" fmla="*/ 347057 h 733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099" h="733099">
                    <a:moveTo>
                      <a:pt x="351044" y="0"/>
                    </a:moveTo>
                    <a:lnTo>
                      <a:pt x="390049" y="0"/>
                    </a:lnTo>
                    <a:lnTo>
                      <a:pt x="390049" y="347057"/>
                    </a:lnTo>
                    <a:lnTo>
                      <a:pt x="733099" y="347057"/>
                    </a:lnTo>
                    <a:lnTo>
                      <a:pt x="733099" y="386062"/>
                    </a:lnTo>
                    <a:lnTo>
                      <a:pt x="390049" y="386062"/>
                    </a:lnTo>
                    <a:lnTo>
                      <a:pt x="390049" y="733099"/>
                    </a:lnTo>
                    <a:lnTo>
                      <a:pt x="351044" y="733099"/>
                    </a:lnTo>
                    <a:lnTo>
                      <a:pt x="351044" y="386062"/>
                    </a:lnTo>
                    <a:lnTo>
                      <a:pt x="0" y="386062"/>
                    </a:lnTo>
                    <a:lnTo>
                      <a:pt x="0" y="347057"/>
                    </a:lnTo>
                    <a:lnTo>
                      <a:pt x="351044" y="3470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4" name="Freeform 3">
                <a:extLst>
                  <a:ext uri="{FF2B5EF4-FFF2-40B4-BE49-F238E27FC236}">
                    <a16:creationId xmlns:a16="http://schemas.microsoft.com/office/drawing/2014/main" id="{7641FA4E-AF81-4E94-A538-C19CCDDB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17403" y="9542027"/>
                <a:ext cx="1053133" cy="2190040"/>
              </a:xfrm>
              <a:custGeom>
                <a:avLst/>
                <a:gdLst>
                  <a:gd name="T0" fmla="*/ 3082 w 3083"/>
                  <a:gd name="T1" fmla="*/ 2420 h 2421"/>
                  <a:gd name="T2" fmla="*/ 0 w 3083"/>
                  <a:gd name="T3" fmla="*/ 2420 h 2421"/>
                  <a:gd name="T4" fmla="*/ 0 w 3083"/>
                  <a:gd name="T5" fmla="*/ 0 h 2421"/>
                  <a:gd name="T6" fmla="*/ 3082 w 3083"/>
                  <a:gd name="T7" fmla="*/ 0 h 2421"/>
                  <a:gd name="T8" fmla="*/ 3082 w 3083"/>
                  <a:gd name="T9" fmla="*/ 2420 h 2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3" h="2421">
                    <a:moveTo>
                      <a:pt x="3082" y="2420"/>
                    </a:moveTo>
                    <a:lnTo>
                      <a:pt x="0" y="2420"/>
                    </a:lnTo>
                    <a:lnTo>
                      <a:pt x="0" y="0"/>
                    </a:lnTo>
                    <a:lnTo>
                      <a:pt x="3082" y="0"/>
                    </a:lnTo>
                    <a:lnTo>
                      <a:pt x="3082" y="2420"/>
                    </a:lnTo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5" name="Freeform 16">
                <a:extLst>
                  <a:ext uri="{FF2B5EF4-FFF2-40B4-BE49-F238E27FC236}">
                    <a16:creationId xmlns:a16="http://schemas.microsoft.com/office/drawing/2014/main" id="{B5D9071A-969E-46D9-BAE8-A3BA3DDB6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4701" y="11213479"/>
                <a:ext cx="1288492" cy="526567"/>
              </a:xfrm>
              <a:custGeom>
                <a:avLst/>
                <a:gdLst>
                  <a:gd name="T0" fmla="*/ 0 w 1426"/>
                  <a:gd name="T1" fmla="*/ 533 h 584"/>
                  <a:gd name="T2" fmla="*/ 0 w 1426"/>
                  <a:gd name="T3" fmla="*/ 533 h 584"/>
                  <a:gd name="T4" fmla="*/ 200 w 1426"/>
                  <a:gd name="T5" fmla="*/ 333 h 584"/>
                  <a:gd name="T6" fmla="*/ 200 w 1426"/>
                  <a:gd name="T7" fmla="*/ 333 h 584"/>
                  <a:gd name="T8" fmla="*/ 254 w 1426"/>
                  <a:gd name="T9" fmla="*/ 342 h 584"/>
                  <a:gd name="T10" fmla="*/ 254 w 1426"/>
                  <a:gd name="T11" fmla="*/ 342 h 584"/>
                  <a:gd name="T12" fmla="*/ 601 w 1426"/>
                  <a:gd name="T13" fmla="*/ 0 h 584"/>
                  <a:gd name="T14" fmla="*/ 601 w 1426"/>
                  <a:gd name="T15" fmla="*/ 0 h 584"/>
                  <a:gd name="T16" fmla="*/ 943 w 1426"/>
                  <a:gd name="T17" fmla="*/ 291 h 584"/>
                  <a:gd name="T18" fmla="*/ 943 w 1426"/>
                  <a:gd name="T19" fmla="*/ 291 h 584"/>
                  <a:gd name="T20" fmla="*/ 991 w 1426"/>
                  <a:gd name="T21" fmla="*/ 287 h 584"/>
                  <a:gd name="T22" fmla="*/ 991 w 1426"/>
                  <a:gd name="T23" fmla="*/ 287 h 584"/>
                  <a:gd name="T24" fmla="*/ 1213 w 1426"/>
                  <a:gd name="T25" fmla="*/ 426 h 584"/>
                  <a:gd name="T26" fmla="*/ 1213 w 1426"/>
                  <a:gd name="T27" fmla="*/ 426 h 584"/>
                  <a:gd name="T28" fmla="*/ 1262 w 1426"/>
                  <a:gd name="T29" fmla="*/ 419 h 584"/>
                  <a:gd name="T30" fmla="*/ 1262 w 1426"/>
                  <a:gd name="T31" fmla="*/ 419 h 584"/>
                  <a:gd name="T32" fmla="*/ 1425 w 1426"/>
                  <a:gd name="T33" fmla="*/ 582 h 584"/>
                  <a:gd name="T34" fmla="*/ 1425 w 1426"/>
                  <a:gd name="T35" fmla="*/ 582 h 584"/>
                  <a:gd name="T36" fmla="*/ 1425 w 1426"/>
                  <a:gd name="T37" fmla="*/ 583 h 584"/>
                  <a:gd name="T38" fmla="*/ 6 w 1426"/>
                  <a:gd name="T39" fmla="*/ 583 h 584"/>
                  <a:gd name="T40" fmla="*/ 6 w 1426"/>
                  <a:gd name="T41" fmla="*/ 583 h 584"/>
                  <a:gd name="T42" fmla="*/ 0 w 1426"/>
                  <a:gd name="T43" fmla="*/ 533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26" h="584">
                    <a:moveTo>
                      <a:pt x="0" y="533"/>
                    </a:moveTo>
                    <a:lnTo>
                      <a:pt x="0" y="533"/>
                    </a:lnTo>
                    <a:cubicBezTo>
                      <a:pt x="0" y="423"/>
                      <a:pt x="89" y="333"/>
                      <a:pt x="200" y="333"/>
                    </a:cubicBezTo>
                    <a:lnTo>
                      <a:pt x="200" y="333"/>
                    </a:lnTo>
                    <a:cubicBezTo>
                      <a:pt x="218" y="333"/>
                      <a:pt x="237" y="337"/>
                      <a:pt x="254" y="342"/>
                    </a:cubicBezTo>
                    <a:lnTo>
                      <a:pt x="254" y="342"/>
                    </a:lnTo>
                    <a:cubicBezTo>
                      <a:pt x="257" y="152"/>
                      <a:pt x="411" y="0"/>
                      <a:pt x="601" y="0"/>
                    </a:cubicBezTo>
                    <a:lnTo>
                      <a:pt x="601" y="0"/>
                    </a:lnTo>
                    <a:cubicBezTo>
                      <a:pt x="774" y="0"/>
                      <a:pt x="917" y="126"/>
                      <a:pt x="943" y="291"/>
                    </a:cubicBezTo>
                    <a:lnTo>
                      <a:pt x="943" y="291"/>
                    </a:lnTo>
                    <a:cubicBezTo>
                      <a:pt x="959" y="289"/>
                      <a:pt x="975" y="287"/>
                      <a:pt x="991" y="287"/>
                    </a:cubicBezTo>
                    <a:lnTo>
                      <a:pt x="991" y="287"/>
                    </a:lnTo>
                    <a:cubicBezTo>
                      <a:pt x="1089" y="287"/>
                      <a:pt x="1173" y="343"/>
                      <a:pt x="1213" y="426"/>
                    </a:cubicBezTo>
                    <a:lnTo>
                      <a:pt x="1213" y="426"/>
                    </a:lnTo>
                    <a:cubicBezTo>
                      <a:pt x="1229" y="421"/>
                      <a:pt x="1245" y="419"/>
                      <a:pt x="1262" y="419"/>
                    </a:cubicBezTo>
                    <a:lnTo>
                      <a:pt x="1262" y="419"/>
                    </a:lnTo>
                    <a:cubicBezTo>
                      <a:pt x="1352" y="419"/>
                      <a:pt x="1425" y="492"/>
                      <a:pt x="1425" y="582"/>
                    </a:cubicBezTo>
                    <a:lnTo>
                      <a:pt x="1425" y="582"/>
                    </a:lnTo>
                    <a:lnTo>
                      <a:pt x="1425" y="583"/>
                    </a:lnTo>
                    <a:lnTo>
                      <a:pt x="6" y="583"/>
                    </a:lnTo>
                    <a:lnTo>
                      <a:pt x="6" y="583"/>
                    </a:lnTo>
                    <a:cubicBezTo>
                      <a:pt x="2" y="567"/>
                      <a:pt x="0" y="551"/>
                      <a:pt x="0" y="5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6" name="Freeform 17">
                <a:extLst>
                  <a:ext uri="{FF2B5EF4-FFF2-40B4-BE49-F238E27FC236}">
                    <a16:creationId xmlns:a16="http://schemas.microsoft.com/office/drawing/2014/main" id="{47384A88-8A73-4A6B-9883-A5D9E2A9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56004" y="11692176"/>
                <a:ext cx="11109760" cy="79783"/>
              </a:xfrm>
              <a:custGeom>
                <a:avLst/>
                <a:gdLst>
                  <a:gd name="T0" fmla="*/ 12193 w 12283"/>
                  <a:gd name="T1" fmla="*/ 87 h 88"/>
                  <a:gd name="T2" fmla="*/ 89 w 12283"/>
                  <a:gd name="T3" fmla="*/ 87 h 88"/>
                  <a:gd name="T4" fmla="*/ 89 w 12283"/>
                  <a:gd name="T5" fmla="*/ 87 h 88"/>
                  <a:gd name="T6" fmla="*/ 0 w 12283"/>
                  <a:gd name="T7" fmla="*/ 43 h 88"/>
                  <a:gd name="T8" fmla="*/ 0 w 12283"/>
                  <a:gd name="T9" fmla="*/ 43 h 88"/>
                  <a:gd name="T10" fmla="*/ 89 w 12283"/>
                  <a:gd name="T11" fmla="*/ 0 h 88"/>
                  <a:gd name="T12" fmla="*/ 12193 w 12283"/>
                  <a:gd name="T13" fmla="*/ 0 h 88"/>
                  <a:gd name="T14" fmla="*/ 12193 w 12283"/>
                  <a:gd name="T15" fmla="*/ 0 h 88"/>
                  <a:gd name="T16" fmla="*/ 12282 w 12283"/>
                  <a:gd name="T17" fmla="*/ 43 h 88"/>
                  <a:gd name="T18" fmla="*/ 12282 w 12283"/>
                  <a:gd name="T19" fmla="*/ 43 h 88"/>
                  <a:gd name="T20" fmla="*/ 12193 w 12283"/>
                  <a:gd name="T21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283" h="88">
                    <a:moveTo>
                      <a:pt x="12193" y="87"/>
                    </a:moveTo>
                    <a:lnTo>
                      <a:pt x="89" y="87"/>
                    </a:lnTo>
                    <a:lnTo>
                      <a:pt x="89" y="87"/>
                    </a:lnTo>
                    <a:cubicBezTo>
                      <a:pt x="40" y="87"/>
                      <a:pt x="0" y="68"/>
                      <a:pt x="0" y="43"/>
                    </a:cubicBezTo>
                    <a:lnTo>
                      <a:pt x="0" y="43"/>
                    </a:lnTo>
                    <a:cubicBezTo>
                      <a:pt x="0" y="20"/>
                      <a:pt x="40" y="0"/>
                      <a:pt x="89" y="0"/>
                    </a:cubicBezTo>
                    <a:lnTo>
                      <a:pt x="12193" y="0"/>
                    </a:lnTo>
                    <a:lnTo>
                      <a:pt x="12193" y="0"/>
                    </a:lnTo>
                    <a:cubicBezTo>
                      <a:pt x="12242" y="0"/>
                      <a:pt x="12282" y="20"/>
                      <a:pt x="12282" y="43"/>
                    </a:cubicBezTo>
                    <a:lnTo>
                      <a:pt x="12282" y="43"/>
                    </a:lnTo>
                    <a:cubicBezTo>
                      <a:pt x="12282" y="68"/>
                      <a:pt x="12242" y="87"/>
                      <a:pt x="12193" y="8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7" name="Freeform 15">
                <a:extLst>
                  <a:ext uri="{FF2B5EF4-FFF2-40B4-BE49-F238E27FC236}">
                    <a16:creationId xmlns:a16="http://schemas.microsoft.com/office/drawing/2014/main" id="{15581BEE-CDE9-4F81-90C9-D1765AFFF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2338" y="11089814"/>
                <a:ext cx="1571722" cy="642253"/>
              </a:xfrm>
              <a:custGeom>
                <a:avLst/>
                <a:gdLst>
                  <a:gd name="T0" fmla="*/ 1735 w 1736"/>
                  <a:gd name="T1" fmla="*/ 649 h 710"/>
                  <a:gd name="T2" fmla="*/ 1735 w 1736"/>
                  <a:gd name="T3" fmla="*/ 649 h 710"/>
                  <a:gd name="T4" fmla="*/ 1493 w 1736"/>
                  <a:gd name="T5" fmla="*/ 406 h 710"/>
                  <a:gd name="T6" fmla="*/ 1493 w 1736"/>
                  <a:gd name="T7" fmla="*/ 406 h 710"/>
                  <a:gd name="T8" fmla="*/ 1425 w 1736"/>
                  <a:gd name="T9" fmla="*/ 415 h 710"/>
                  <a:gd name="T10" fmla="*/ 1425 w 1736"/>
                  <a:gd name="T11" fmla="*/ 415 h 710"/>
                  <a:gd name="T12" fmla="*/ 1003 w 1736"/>
                  <a:gd name="T13" fmla="*/ 0 h 710"/>
                  <a:gd name="T14" fmla="*/ 1003 w 1736"/>
                  <a:gd name="T15" fmla="*/ 0 h 710"/>
                  <a:gd name="T16" fmla="*/ 586 w 1736"/>
                  <a:gd name="T17" fmla="*/ 355 h 710"/>
                  <a:gd name="T18" fmla="*/ 586 w 1736"/>
                  <a:gd name="T19" fmla="*/ 355 h 710"/>
                  <a:gd name="T20" fmla="*/ 527 w 1736"/>
                  <a:gd name="T21" fmla="*/ 349 h 710"/>
                  <a:gd name="T22" fmla="*/ 527 w 1736"/>
                  <a:gd name="T23" fmla="*/ 349 h 710"/>
                  <a:gd name="T24" fmla="*/ 258 w 1736"/>
                  <a:gd name="T25" fmla="*/ 518 h 710"/>
                  <a:gd name="T26" fmla="*/ 258 w 1736"/>
                  <a:gd name="T27" fmla="*/ 518 h 710"/>
                  <a:gd name="T28" fmla="*/ 199 w 1736"/>
                  <a:gd name="T29" fmla="*/ 509 h 710"/>
                  <a:gd name="T30" fmla="*/ 199 w 1736"/>
                  <a:gd name="T31" fmla="*/ 509 h 710"/>
                  <a:gd name="T32" fmla="*/ 0 w 1736"/>
                  <a:gd name="T33" fmla="*/ 708 h 710"/>
                  <a:gd name="T34" fmla="*/ 0 w 1736"/>
                  <a:gd name="T35" fmla="*/ 708 h 710"/>
                  <a:gd name="T36" fmla="*/ 0 w 1736"/>
                  <a:gd name="T37" fmla="*/ 709 h 710"/>
                  <a:gd name="T38" fmla="*/ 1727 w 1736"/>
                  <a:gd name="T39" fmla="*/ 709 h 710"/>
                  <a:gd name="T40" fmla="*/ 1727 w 1736"/>
                  <a:gd name="T41" fmla="*/ 709 h 710"/>
                  <a:gd name="T42" fmla="*/ 1735 w 1736"/>
                  <a:gd name="T43" fmla="*/ 649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36" h="710">
                    <a:moveTo>
                      <a:pt x="1735" y="649"/>
                    </a:moveTo>
                    <a:lnTo>
                      <a:pt x="1735" y="649"/>
                    </a:lnTo>
                    <a:cubicBezTo>
                      <a:pt x="1735" y="515"/>
                      <a:pt x="1626" y="406"/>
                      <a:pt x="1493" y="406"/>
                    </a:cubicBezTo>
                    <a:lnTo>
                      <a:pt x="1493" y="406"/>
                    </a:lnTo>
                    <a:cubicBezTo>
                      <a:pt x="1469" y="406"/>
                      <a:pt x="1446" y="410"/>
                      <a:pt x="1425" y="415"/>
                    </a:cubicBezTo>
                    <a:lnTo>
                      <a:pt x="1425" y="415"/>
                    </a:lnTo>
                    <a:cubicBezTo>
                      <a:pt x="1422" y="186"/>
                      <a:pt x="1234" y="0"/>
                      <a:pt x="1003" y="0"/>
                    </a:cubicBezTo>
                    <a:lnTo>
                      <a:pt x="1003" y="0"/>
                    </a:lnTo>
                    <a:cubicBezTo>
                      <a:pt x="793" y="0"/>
                      <a:pt x="618" y="154"/>
                      <a:pt x="586" y="355"/>
                    </a:cubicBezTo>
                    <a:lnTo>
                      <a:pt x="586" y="355"/>
                    </a:lnTo>
                    <a:cubicBezTo>
                      <a:pt x="567" y="352"/>
                      <a:pt x="548" y="349"/>
                      <a:pt x="527" y="349"/>
                    </a:cubicBezTo>
                    <a:lnTo>
                      <a:pt x="527" y="349"/>
                    </a:lnTo>
                    <a:cubicBezTo>
                      <a:pt x="409" y="349"/>
                      <a:pt x="307" y="418"/>
                      <a:pt x="258" y="518"/>
                    </a:cubicBezTo>
                    <a:lnTo>
                      <a:pt x="258" y="518"/>
                    </a:lnTo>
                    <a:cubicBezTo>
                      <a:pt x="239" y="512"/>
                      <a:pt x="219" y="509"/>
                      <a:pt x="199" y="509"/>
                    </a:cubicBezTo>
                    <a:lnTo>
                      <a:pt x="199" y="509"/>
                    </a:lnTo>
                    <a:cubicBezTo>
                      <a:pt x="89" y="509"/>
                      <a:pt x="0" y="598"/>
                      <a:pt x="0" y="708"/>
                    </a:cubicBezTo>
                    <a:lnTo>
                      <a:pt x="0" y="708"/>
                    </a:lnTo>
                    <a:cubicBezTo>
                      <a:pt x="0" y="709"/>
                      <a:pt x="0" y="709"/>
                      <a:pt x="0" y="709"/>
                    </a:cubicBezTo>
                    <a:lnTo>
                      <a:pt x="1727" y="709"/>
                    </a:lnTo>
                    <a:lnTo>
                      <a:pt x="1727" y="709"/>
                    </a:lnTo>
                    <a:cubicBezTo>
                      <a:pt x="1732" y="690"/>
                      <a:pt x="1735" y="670"/>
                      <a:pt x="1735" y="64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BEC225AD-1DB9-44E4-94C4-701E4D1B85FB}"/>
                </a:ext>
              </a:extLst>
            </p:cNvPr>
            <p:cNvGrpSpPr/>
            <p:nvPr/>
          </p:nvGrpSpPr>
          <p:grpSpPr>
            <a:xfrm>
              <a:off x="15761103" y="4487785"/>
              <a:ext cx="7084716" cy="7232314"/>
              <a:chOff x="15761103" y="4487785"/>
              <a:chExt cx="7084716" cy="7232314"/>
            </a:xfrm>
          </p:grpSpPr>
          <p:sp>
            <p:nvSpPr>
              <p:cNvPr id="413" name="Freeform 18">
                <a:extLst>
                  <a:ext uri="{FF2B5EF4-FFF2-40B4-BE49-F238E27FC236}">
                    <a16:creationId xmlns:a16="http://schemas.microsoft.com/office/drawing/2014/main" id="{03AE0F5A-804A-48BC-9C0A-0A03BAF7A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7572" y="5229766"/>
                <a:ext cx="1966646" cy="1846972"/>
              </a:xfrm>
              <a:custGeom>
                <a:avLst/>
                <a:gdLst>
                  <a:gd name="T0" fmla="*/ 396 w 2173"/>
                  <a:gd name="T1" fmla="*/ 2039 h 2040"/>
                  <a:gd name="T2" fmla="*/ 396 w 2173"/>
                  <a:gd name="T3" fmla="*/ 2039 h 2040"/>
                  <a:gd name="T4" fmla="*/ 2172 w 2173"/>
                  <a:gd name="T5" fmla="*/ 1147 h 2040"/>
                  <a:gd name="T6" fmla="*/ 2096 w 2173"/>
                  <a:gd name="T7" fmla="*/ 0 h 2040"/>
                  <a:gd name="T8" fmla="*/ 2096 w 2173"/>
                  <a:gd name="T9" fmla="*/ 0 h 2040"/>
                  <a:gd name="T10" fmla="*/ 0 w 2173"/>
                  <a:gd name="T11" fmla="*/ 977 h 2040"/>
                  <a:gd name="T12" fmla="*/ 0 w 2173"/>
                  <a:gd name="T13" fmla="*/ 977 h 2040"/>
                  <a:gd name="T14" fmla="*/ 396 w 2173"/>
                  <a:gd name="T15" fmla="*/ 2039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73" h="2040">
                    <a:moveTo>
                      <a:pt x="396" y="2039"/>
                    </a:moveTo>
                    <a:lnTo>
                      <a:pt x="396" y="2039"/>
                    </a:lnTo>
                    <a:cubicBezTo>
                      <a:pt x="396" y="2039"/>
                      <a:pt x="868" y="1229"/>
                      <a:pt x="2172" y="1147"/>
                    </a:cubicBezTo>
                    <a:lnTo>
                      <a:pt x="2096" y="0"/>
                    </a:lnTo>
                    <a:lnTo>
                      <a:pt x="2096" y="0"/>
                    </a:lnTo>
                    <a:cubicBezTo>
                      <a:pt x="2096" y="0"/>
                      <a:pt x="647" y="18"/>
                      <a:pt x="0" y="977"/>
                    </a:cubicBezTo>
                    <a:lnTo>
                      <a:pt x="0" y="977"/>
                    </a:lnTo>
                    <a:cubicBezTo>
                      <a:pt x="0" y="977"/>
                      <a:pt x="132" y="1555"/>
                      <a:pt x="396" y="203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4" name="Freeform 19">
                <a:extLst>
                  <a:ext uri="{FF2B5EF4-FFF2-40B4-BE49-F238E27FC236}">
                    <a16:creationId xmlns:a16="http://schemas.microsoft.com/office/drawing/2014/main" id="{4D4D7C13-1A0D-4742-9F00-A17F0A3D9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7572" y="5229766"/>
                <a:ext cx="1966646" cy="1846972"/>
              </a:xfrm>
              <a:custGeom>
                <a:avLst/>
                <a:gdLst>
                  <a:gd name="T0" fmla="*/ 396 w 2173"/>
                  <a:gd name="T1" fmla="*/ 2039 h 2040"/>
                  <a:gd name="T2" fmla="*/ 396 w 2173"/>
                  <a:gd name="T3" fmla="*/ 2039 h 2040"/>
                  <a:gd name="T4" fmla="*/ 2172 w 2173"/>
                  <a:gd name="T5" fmla="*/ 1147 h 2040"/>
                  <a:gd name="T6" fmla="*/ 2096 w 2173"/>
                  <a:gd name="T7" fmla="*/ 0 h 2040"/>
                  <a:gd name="T8" fmla="*/ 2096 w 2173"/>
                  <a:gd name="T9" fmla="*/ 0 h 2040"/>
                  <a:gd name="T10" fmla="*/ 0 w 2173"/>
                  <a:gd name="T11" fmla="*/ 977 h 2040"/>
                  <a:gd name="T12" fmla="*/ 0 w 2173"/>
                  <a:gd name="T13" fmla="*/ 977 h 2040"/>
                  <a:gd name="T14" fmla="*/ 396 w 2173"/>
                  <a:gd name="T15" fmla="*/ 2039 h 2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73" h="2040">
                    <a:moveTo>
                      <a:pt x="396" y="2039"/>
                    </a:moveTo>
                    <a:lnTo>
                      <a:pt x="396" y="2039"/>
                    </a:lnTo>
                    <a:cubicBezTo>
                      <a:pt x="396" y="2039"/>
                      <a:pt x="868" y="1229"/>
                      <a:pt x="2172" y="1147"/>
                    </a:cubicBezTo>
                    <a:lnTo>
                      <a:pt x="2096" y="0"/>
                    </a:lnTo>
                    <a:lnTo>
                      <a:pt x="2096" y="0"/>
                    </a:lnTo>
                    <a:cubicBezTo>
                      <a:pt x="2096" y="0"/>
                      <a:pt x="647" y="18"/>
                      <a:pt x="0" y="977"/>
                    </a:cubicBezTo>
                    <a:lnTo>
                      <a:pt x="0" y="977"/>
                    </a:lnTo>
                    <a:cubicBezTo>
                      <a:pt x="0" y="977"/>
                      <a:pt x="132" y="1555"/>
                      <a:pt x="396" y="2039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5" name="Freeform 20">
                <a:extLst>
                  <a:ext uri="{FF2B5EF4-FFF2-40B4-BE49-F238E27FC236}">
                    <a16:creationId xmlns:a16="http://schemas.microsoft.com/office/drawing/2014/main" id="{084D5EE8-7126-4F71-A47D-9C4D782F6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7733" y="5177906"/>
                <a:ext cx="2078344" cy="1954680"/>
              </a:xfrm>
              <a:custGeom>
                <a:avLst/>
                <a:gdLst>
                  <a:gd name="T0" fmla="*/ 128 w 2298"/>
                  <a:gd name="T1" fmla="*/ 1050 h 2161"/>
                  <a:gd name="T2" fmla="*/ 128 w 2298"/>
                  <a:gd name="T3" fmla="*/ 1050 h 2161"/>
                  <a:gd name="T4" fmla="*/ 467 w 2298"/>
                  <a:gd name="T5" fmla="*/ 1983 h 2161"/>
                  <a:gd name="T6" fmla="*/ 467 w 2298"/>
                  <a:gd name="T7" fmla="*/ 1983 h 2161"/>
                  <a:gd name="T8" fmla="*/ 821 w 2298"/>
                  <a:gd name="T9" fmla="*/ 1637 h 2161"/>
                  <a:gd name="T10" fmla="*/ 821 w 2298"/>
                  <a:gd name="T11" fmla="*/ 1637 h 2161"/>
                  <a:gd name="T12" fmla="*/ 1385 w 2298"/>
                  <a:gd name="T13" fmla="*/ 1325 h 2161"/>
                  <a:gd name="T14" fmla="*/ 1385 w 2298"/>
                  <a:gd name="T15" fmla="*/ 1325 h 2161"/>
                  <a:gd name="T16" fmla="*/ 2170 w 2298"/>
                  <a:gd name="T17" fmla="*/ 1152 h 2161"/>
                  <a:gd name="T18" fmla="*/ 2102 w 2298"/>
                  <a:gd name="T19" fmla="*/ 124 h 2161"/>
                  <a:gd name="T20" fmla="*/ 2102 w 2298"/>
                  <a:gd name="T21" fmla="*/ 124 h 2161"/>
                  <a:gd name="T22" fmla="*/ 1367 w 2298"/>
                  <a:gd name="T23" fmla="*/ 249 h 2161"/>
                  <a:gd name="T24" fmla="*/ 1367 w 2298"/>
                  <a:gd name="T25" fmla="*/ 249 h 2161"/>
                  <a:gd name="T26" fmla="*/ 128 w 2298"/>
                  <a:gd name="T27" fmla="*/ 1050 h 2161"/>
                  <a:gd name="T28" fmla="*/ 459 w 2298"/>
                  <a:gd name="T29" fmla="*/ 2160 h 2161"/>
                  <a:gd name="T30" fmla="*/ 458 w 2298"/>
                  <a:gd name="T31" fmla="*/ 2160 h 2161"/>
                  <a:gd name="T32" fmla="*/ 458 w 2298"/>
                  <a:gd name="T33" fmla="*/ 2160 h 2161"/>
                  <a:gd name="T34" fmla="*/ 406 w 2298"/>
                  <a:gd name="T35" fmla="*/ 2129 h 2161"/>
                  <a:gd name="T36" fmla="*/ 406 w 2298"/>
                  <a:gd name="T37" fmla="*/ 2129 h 2161"/>
                  <a:gd name="T38" fmla="*/ 105 w 2298"/>
                  <a:gd name="T39" fmla="*/ 1406 h 2161"/>
                  <a:gd name="T40" fmla="*/ 105 w 2298"/>
                  <a:gd name="T41" fmla="*/ 1406 h 2161"/>
                  <a:gd name="T42" fmla="*/ 4 w 2298"/>
                  <a:gd name="T43" fmla="*/ 1052 h 2161"/>
                  <a:gd name="T44" fmla="*/ 4 w 2298"/>
                  <a:gd name="T45" fmla="*/ 1052 h 2161"/>
                  <a:gd name="T46" fmla="*/ 13 w 2298"/>
                  <a:gd name="T47" fmla="*/ 1003 h 2161"/>
                  <a:gd name="T48" fmla="*/ 13 w 2298"/>
                  <a:gd name="T49" fmla="*/ 1003 h 2161"/>
                  <a:gd name="T50" fmla="*/ 633 w 2298"/>
                  <a:gd name="T51" fmla="*/ 428 h 2161"/>
                  <a:gd name="T52" fmla="*/ 633 w 2298"/>
                  <a:gd name="T53" fmla="*/ 428 h 2161"/>
                  <a:gd name="T54" fmla="*/ 1338 w 2298"/>
                  <a:gd name="T55" fmla="*/ 131 h 2161"/>
                  <a:gd name="T56" fmla="*/ 1338 w 2298"/>
                  <a:gd name="T57" fmla="*/ 131 h 2161"/>
                  <a:gd name="T58" fmla="*/ 2159 w 2298"/>
                  <a:gd name="T59" fmla="*/ 0 h 2161"/>
                  <a:gd name="T60" fmla="*/ 2159 w 2298"/>
                  <a:gd name="T61" fmla="*/ 0 h 2161"/>
                  <a:gd name="T62" fmla="*/ 2219 w 2298"/>
                  <a:gd name="T63" fmla="*/ 57 h 2161"/>
                  <a:gd name="T64" fmla="*/ 2295 w 2298"/>
                  <a:gd name="T65" fmla="*/ 1204 h 2161"/>
                  <a:gd name="T66" fmla="*/ 2295 w 2298"/>
                  <a:gd name="T67" fmla="*/ 1204 h 2161"/>
                  <a:gd name="T68" fmla="*/ 2281 w 2298"/>
                  <a:gd name="T69" fmla="*/ 1248 h 2161"/>
                  <a:gd name="T70" fmla="*/ 2281 w 2298"/>
                  <a:gd name="T71" fmla="*/ 1248 h 2161"/>
                  <a:gd name="T72" fmla="*/ 2238 w 2298"/>
                  <a:gd name="T73" fmla="*/ 1269 h 2161"/>
                  <a:gd name="T74" fmla="*/ 2238 w 2298"/>
                  <a:gd name="T75" fmla="*/ 1269 h 2161"/>
                  <a:gd name="T76" fmla="*/ 900 w 2298"/>
                  <a:gd name="T77" fmla="*/ 1729 h 2161"/>
                  <a:gd name="T78" fmla="*/ 900 w 2298"/>
                  <a:gd name="T79" fmla="*/ 1729 h 2161"/>
                  <a:gd name="T80" fmla="*/ 511 w 2298"/>
                  <a:gd name="T81" fmla="*/ 2131 h 2161"/>
                  <a:gd name="T82" fmla="*/ 511 w 2298"/>
                  <a:gd name="T83" fmla="*/ 2131 h 2161"/>
                  <a:gd name="T84" fmla="*/ 459 w 2298"/>
                  <a:gd name="T85" fmla="*/ 2160 h 2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298" h="2161">
                    <a:moveTo>
                      <a:pt x="128" y="1050"/>
                    </a:moveTo>
                    <a:lnTo>
                      <a:pt x="128" y="1050"/>
                    </a:lnTo>
                    <a:cubicBezTo>
                      <a:pt x="155" y="1157"/>
                      <a:pt x="269" y="1590"/>
                      <a:pt x="467" y="1983"/>
                    </a:cubicBezTo>
                    <a:lnTo>
                      <a:pt x="467" y="1983"/>
                    </a:lnTo>
                    <a:cubicBezTo>
                      <a:pt x="529" y="1901"/>
                      <a:pt x="643" y="1771"/>
                      <a:pt x="821" y="1637"/>
                    </a:cubicBezTo>
                    <a:lnTo>
                      <a:pt x="821" y="1637"/>
                    </a:lnTo>
                    <a:cubicBezTo>
                      <a:pt x="989" y="1509"/>
                      <a:pt x="1179" y="1405"/>
                      <a:pt x="1385" y="1325"/>
                    </a:cubicBezTo>
                    <a:lnTo>
                      <a:pt x="1385" y="1325"/>
                    </a:lnTo>
                    <a:cubicBezTo>
                      <a:pt x="1625" y="1233"/>
                      <a:pt x="1889" y="1175"/>
                      <a:pt x="2170" y="1152"/>
                    </a:cubicBezTo>
                    <a:lnTo>
                      <a:pt x="2102" y="124"/>
                    </a:lnTo>
                    <a:lnTo>
                      <a:pt x="2102" y="124"/>
                    </a:lnTo>
                    <a:cubicBezTo>
                      <a:pt x="1984" y="131"/>
                      <a:pt x="1697" y="156"/>
                      <a:pt x="1367" y="249"/>
                    </a:cubicBezTo>
                    <a:lnTo>
                      <a:pt x="1367" y="249"/>
                    </a:lnTo>
                    <a:cubicBezTo>
                      <a:pt x="980" y="358"/>
                      <a:pt x="453" y="586"/>
                      <a:pt x="128" y="1050"/>
                    </a:cubicBezTo>
                    <a:close/>
                    <a:moveTo>
                      <a:pt x="459" y="2160"/>
                    </a:moveTo>
                    <a:lnTo>
                      <a:pt x="458" y="2160"/>
                    </a:lnTo>
                    <a:lnTo>
                      <a:pt x="458" y="2160"/>
                    </a:lnTo>
                    <a:cubicBezTo>
                      <a:pt x="437" y="2160"/>
                      <a:pt x="416" y="2148"/>
                      <a:pt x="406" y="2129"/>
                    </a:cubicBezTo>
                    <a:lnTo>
                      <a:pt x="406" y="2129"/>
                    </a:lnTo>
                    <a:cubicBezTo>
                      <a:pt x="267" y="1875"/>
                      <a:pt x="165" y="1596"/>
                      <a:pt x="105" y="1406"/>
                    </a:cubicBezTo>
                    <a:lnTo>
                      <a:pt x="105" y="1406"/>
                    </a:lnTo>
                    <a:cubicBezTo>
                      <a:pt x="38" y="1200"/>
                      <a:pt x="5" y="1057"/>
                      <a:pt x="4" y="1052"/>
                    </a:cubicBezTo>
                    <a:lnTo>
                      <a:pt x="4" y="1052"/>
                    </a:lnTo>
                    <a:cubicBezTo>
                      <a:pt x="0" y="1034"/>
                      <a:pt x="4" y="1018"/>
                      <a:pt x="13" y="1003"/>
                    </a:cubicBezTo>
                    <a:lnTo>
                      <a:pt x="13" y="1003"/>
                    </a:lnTo>
                    <a:cubicBezTo>
                      <a:pt x="165" y="778"/>
                      <a:pt x="374" y="584"/>
                      <a:pt x="633" y="428"/>
                    </a:cubicBezTo>
                    <a:lnTo>
                      <a:pt x="633" y="428"/>
                    </a:lnTo>
                    <a:cubicBezTo>
                      <a:pt x="837" y="305"/>
                      <a:pt x="1075" y="205"/>
                      <a:pt x="1338" y="131"/>
                    </a:cubicBezTo>
                    <a:lnTo>
                      <a:pt x="1338" y="131"/>
                    </a:lnTo>
                    <a:cubicBezTo>
                      <a:pt x="1783" y="6"/>
                      <a:pt x="2143" y="0"/>
                      <a:pt x="2159" y="0"/>
                    </a:cubicBezTo>
                    <a:lnTo>
                      <a:pt x="2159" y="0"/>
                    </a:lnTo>
                    <a:cubicBezTo>
                      <a:pt x="2191" y="0"/>
                      <a:pt x="2217" y="25"/>
                      <a:pt x="2219" y="57"/>
                    </a:cubicBezTo>
                    <a:lnTo>
                      <a:pt x="2295" y="1204"/>
                    </a:lnTo>
                    <a:lnTo>
                      <a:pt x="2295" y="1204"/>
                    </a:lnTo>
                    <a:cubicBezTo>
                      <a:pt x="2297" y="1221"/>
                      <a:pt x="2291" y="1236"/>
                      <a:pt x="2281" y="1248"/>
                    </a:cubicBezTo>
                    <a:lnTo>
                      <a:pt x="2281" y="1248"/>
                    </a:lnTo>
                    <a:cubicBezTo>
                      <a:pt x="2270" y="1260"/>
                      <a:pt x="2255" y="1268"/>
                      <a:pt x="2238" y="1269"/>
                    </a:cubicBezTo>
                    <a:lnTo>
                      <a:pt x="2238" y="1269"/>
                    </a:lnTo>
                    <a:cubicBezTo>
                      <a:pt x="1584" y="1310"/>
                      <a:pt x="1149" y="1542"/>
                      <a:pt x="900" y="1729"/>
                    </a:cubicBezTo>
                    <a:lnTo>
                      <a:pt x="900" y="1729"/>
                    </a:lnTo>
                    <a:cubicBezTo>
                      <a:pt x="629" y="1932"/>
                      <a:pt x="512" y="2128"/>
                      <a:pt x="511" y="2131"/>
                    </a:cubicBezTo>
                    <a:lnTo>
                      <a:pt x="511" y="2131"/>
                    </a:lnTo>
                    <a:cubicBezTo>
                      <a:pt x="501" y="2149"/>
                      <a:pt x="480" y="2160"/>
                      <a:pt x="459" y="2160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6" name="Freeform 21">
                <a:extLst>
                  <a:ext uri="{FF2B5EF4-FFF2-40B4-BE49-F238E27FC236}">
                    <a16:creationId xmlns:a16="http://schemas.microsoft.com/office/drawing/2014/main" id="{C4892EA4-AF93-4F7E-A359-30FC393CD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3866" y="5668571"/>
                <a:ext cx="570449" cy="570446"/>
              </a:xfrm>
              <a:custGeom>
                <a:avLst/>
                <a:gdLst>
                  <a:gd name="T0" fmla="*/ 267 w 629"/>
                  <a:gd name="T1" fmla="*/ 603 h 630"/>
                  <a:gd name="T2" fmla="*/ 267 w 629"/>
                  <a:gd name="T3" fmla="*/ 603 h 630"/>
                  <a:gd name="T4" fmla="*/ 26 w 629"/>
                  <a:gd name="T5" fmla="*/ 267 h 630"/>
                  <a:gd name="T6" fmla="*/ 26 w 629"/>
                  <a:gd name="T7" fmla="*/ 267 h 630"/>
                  <a:gd name="T8" fmla="*/ 361 w 629"/>
                  <a:gd name="T9" fmla="*/ 27 h 630"/>
                  <a:gd name="T10" fmla="*/ 361 w 629"/>
                  <a:gd name="T11" fmla="*/ 27 h 630"/>
                  <a:gd name="T12" fmla="*/ 602 w 629"/>
                  <a:gd name="T13" fmla="*/ 362 h 630"/>
                  <a:gd name="T14" fmla="*/ 602 w 629"/>
                  <a:gd name="T15" fmla="*/ 362 h 630"/>
                  <a:gd name="T16" fmla="*/ 267 w 629"/>
                  <a:gd name="T17" fmla="*/ 603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9" h="630">
                    <a:moveTo>
                      <a:pt x="267" y="603"/>
                    </a:moveTo>
                    <a:lnTo>
                      <a:pt x="267" y="603"/>
                    </a:lnTo>
                    <a:cubicBezTo>
                      <a:pt x="108" y="577"/>
                      <a:pt x="0" y="427"/>
                      <a:pt x="26" y="267"/>
                    </a:cubicBezTo>
                    <a:lnTo>
                      <a:pt x="26" y="267"/>
                    </a:lnTo>
                    <a:cubicBezTo>
                      <a:pt x="52" y="108"/>
                      <a:pt x="202" y="0"/>
                      <a:pt x="361" y="27"/>
                    </a:cubicBezTo>
                    <a:lnTo>
                      <a:pt x="361" y="27"/>
                    </a:lnTo>
                    <a:cubicBezTo>
                      <a:pt x="520" y="53"/>
                      <a:pt x="628" y="203"/>
                      <a:pt x="602" y="362"/>
                    </a:cubicBezTo>
                    <a:lnTo>
                      <a:pt x="602" y="362"/>
                    </a:lnTo>
                    <a:cubicBezTo>
                      <a:pt x="576" y="521"/>
                      <a:pt x="426" y="629"/>
                      <a:pt x="267" y="60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7" name="Freeform 22">
                <a:extLst>
                  <a:ext uri="{FF2B5EF4-FFF2-40B4-BE49-F238E27FC236}">
                    <a16:creationId xmlns:a16="http://schemas.microsoft.com/office/drawing/2014/main" id="{260AEE7D-CA16-4BA6-9C97-8D36615D2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59497" y="5788246"/>
                <a:ext cx="339078" cy="339076"/>
              </a:xfrm>
              <a:custGeom>
                <a:avLst/>
                <a:gdLst>
                  <a:gd name="T0" fmla="*/ 54 w 376"/>
                  <a:gd name="T1" fmla="*/ 130 h 375"/>
                  <a:gd name="T2" fmla="*/ 85 w 376"/>
                  <a:gd name="T3" fmla="*/ 91 h 375"/>
                  <a:gd name="T4" fmla="*/ 54 w 376"/>
                  <a:gd name="T5" fmla="*/ 130 h 375"/>
                  <a:gd name="T6" fmla="*/ 239 w 376"/>
                  <a:gd name="T7" fmla="*/ 191 h 375"/>
                  <a:gd name="T8" fmla="*/ 249 w 376"/>
                  <a:gd name="T9" fmla="*/ 284 h 375"/>
                  <a:gd name="T10" fmla="*/ 241 w 376"/>
                  <a:gd name="T11" fmla="*/ 192 h 375"/>
                  <a:gd name="T12" fmla="*/ 239 w 376"/>
                  <a:gd name="T13" fmla="*/ 191 h 375"/>
                  <a:gd name="T14" fmla="*/ 11 w 376"/>
                  <a:gd name="T15" fmla="*/ 127 h 375"/>
                  <a:gd name="T16" fmla="*/ 52 w 376"/>
                  <a:gd name="T17" fmla="*/ 65 h 375"/>
                  <a:gd name="T18" fmla="*/ 41 w 376"/>
                  <a:gd name="T19" fmla="*/ 26 h 375"/>
                  <a:gd name="T20" fmla="*/ 45 w 376"/>
                  <a:gd name="T21" fmla="*/ 6 h 375"/>
                  <a:gd name="T22" fmla="*/ 66 w 376"/>
                  <a:gd name="T23" fmla="*/ 9 h 375"/>
                  <a:gd name="T24" fmla="*/ 79 w 376"/>
                  <a:gd name="T25" fmla="*/ 29 h 375"/>
                  <a:gd name="T26" fmla="*/ 98 w 376"/>
                  <a:gd name="T27" fmla="*/ 34 h 375"/>
                  <a:gd name="T28" fmla="*/ 190 w 376"/>
                  <a:gd name="T29" fmla="*/ 10 h 375"/>
                  <a:gd name="T30" fmla="*/ 207 w 376"/>
                  <a:gd name="T31" fmla="*/ 33 h 375"/>
                  <a:gd name="T32" fmla="*/ 191 w 376"/>
                  <a:gd name="T33" fmla="*/ 50 h 375"/>
                  <a:gd name="T34" fmla="*/ 124 w 376"/>
                  <a:gd name="T35" fmla="*/ 65 h 375"/>
                  <a:gd name="T36" fmla="*/ 118 w 376"/>
                  <a:gd name="T37" fmla="*/ 87 h 375"/>
                  <a:gd name="T38" fmla="*/ 162 w 376"/>
                  <a:gd name="T39" fmla="*/ 153 h 375"/>
                  <a:gd name="T40" fmla="*/ 180 w 376"/>
                  <a:gd name="T41" fmla="*/ 158 h 375"/>
                  <a:gd name="T42" fmla="*/ 282 w 376"/>
                  <a:gd name="T43" fmla="*/ 309 h 375"/>
                  <a:gd name="T44" fmla="*/ 292 w 376"/>
                  <a:gd name="T45" fmla="*/ 348 h 375"/>
                  <a:gd name="T46" fmla="*/ 288 w 376"/>
                  <a:gd name="T47" fmla="*/ 369 h 375"/>
                  <a:gd name="T48" fmla="*/ 268 w 376"/>
                  <a:gd name="T49" fmla="*/ 365 h 375"/>
                  <a:gd name="T50" fmla="*/ 254 w 376"/>
                  <a:gd name="T51" fmla="*/ 346 h 375"/>
                  <a:gd name="T52" fmla="*/ 235 w 376"/>
                  <a:gd name="T53" fmla="*/ 340 h 375"/>
                  <a:gd name="T54" fmla="*/ 166 w 376"/>
                  <a:gd name="T55" fmla="*/ 362 h 375"/>
                  <a:gd name="T56" fmla="*/ 147 w 376"/>
                  <a:gd name="T57" fmla="*/ 340 h 375"/>
                  <a:gd name="T58" fmla="*/ 161 w 376"/>
                  <a:gd name="T59" fmla="*/ 322 h 375"/>
                  <a:gd name="T60" fmla="*/ 225 w 376"/>
                  <a:gd name="T61" fmla="*/ 301 h 375"/>
                  <a:gd name="T62" fmla="*/ 165 w 376"/>
                  <a:gd name="T63" fmla="*/ 211 h 375"/>
                  <a:gd name="T64" fmla="*/ 63 w 376"/>
                  <a:gd name="T65" fmla="*/ 225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6" h="375">
                    <a:moveTo>
                      <a:pt x="54" y="130"/>
                    </a:moveTo>
                    <a:lnTo>
                      <a:pt x="54" y="130"/>
                    </a:lnTo>
                    <a:cubicBezTo>
                      <a:pt x="42" y="184"/>
                      <a:pt x="97" y="193"/>
                      <a:pt x="140" y="174"/>
                    </a:cubicBezTo>
                    <a:lnTo>
                      <a:pt x="85" y="91"/>
                    </a:lnTo>
                    <a:lnTo>
                      <a:pt x="85" y="91"/>
                    </a:lnTo>
                    <a:cubicBezTo>
                      <a:pt x="67" y="104"/>
                      <a:pt x="58" y="117"/>
                      <a:pt x="54" y="130"/>
                    </a:cubicBezTo>
                    <a:close/>
                    <a:moveTo>
                      <a:pt x="239" y="191"/>
                    </a:moveTo>
                    <a:lnTo>
                      <a:pt x="239" y="191"/>
                    </a:lnTo>
                    <a:cubicBezTo>
                      <a:pt x="227" y="191"/>
                      <a:pt x="211" y="194"/>
                      <a:pt x="193" y="200"/>
                    </a:cubicBezTo>
                    <a:lnTo>
                      <a:pt x="249" y="284"/>
                    </a:lnTo>
                    <a:lnTo>
                      <a:pt x="249" y="284"/>
                    </a:lnTo>
                    <a:cubicBezTo>
                      <a:pt x="287" y="258"/>
                      <a:pt x="290" y="197"/>
                      <a:pt x="241" y="192"/>
                    </a:cubicBezTo>
                    <a:lnTo>
                      <a:pt x="241" y="192"/>
                    </a:lnTo>
                    <a:cubicBezTo>
                      <a:pt x="241" y="191"/>
                      <a:pt x="240" y="191"/>
                      <a:pt x="239" y="191"/>
                    </a:cubicBezTo>
                    <a:close/>
                    <a:moveTo>
                      <a:pt x="11" y="127"/>
                    </a:moveTo>
                    <a:lnTo>
                      <a:pt x="11" y="127"/>
                    </a:lnTo>
                    <a:cubicBezTo>
                      <a:pt x="17" y="106"/>
                      <a:pt x="30" y="85"/>
                      <a:pt x="52" y="65"/>
                    </a:cubicBezTo>
                    <a:lnTo>
                      <a:pt x="52" y="65"/>
                    </a:lnTo>
                    <a:cubicBezTo>
                      <a:pt x="58" y="61"/>
                      <a:pt x="58" y="52"/>
                      <a:pt x="54" y="46"/>
                    </a:cubicBezTo>
                    <a:lnTo>
                      <a:pt x="41" y="26"/>
                    </a:lnTo>
                    <a:lnTo>
                      <a:pt x="41" y="26"/>
                    </a:lnTo>
                    <a:cubicBezTo>
                      <a:pt x="36" y="19"/>
                      <a:pt x="38" y="9"/>
                      <a:pt x="45" y="6"/>
                    </a:cubicBezTo>
                    <a:lnTo>
                      <a:pt x="45" y="6"/>
                    </a:lnTo>
                    <a:cubicBezTo>
                      <a:pt x="52" y="0"/>
                      <a:pt x="61" y="3"/>
                      <a:pt x="66" y="9"/>
                    </a:cubicBezTo>
                    <a:lnTo>
                      <a:pt x="79" y="29"/>
                    </a:lnTo>
                    <a:lnTo>
                      <a:pt x="79" y="29"/>
                    </a:lnTo>
                    <a:cubicBezTo>
                      <a:pt x="83" y="36"/>
                      <a:pt x="91" y="37"/>
                      <a:pt x="98" y="34"/>
                    </a:cubicBezTo>
                    <a:lnTo>
                      <a:pt x="98" y="34"/>
                    </a:lnTo>
                    <a:cubicBezTo>
                      <a:pt x="126" y="20"/>
                      <a:pt x="160" y="9"/>
                      <a:pt x="190" y="10"/>
                    </a:cubicBezTo>
                    <a:lnTo>
                      <a:pt x="190" y="10"/>
                    </a:lnTo>
                    <a:cubicBezTo>
                      <a:pt x="198" y="10"/>
                      <a:pt x="204" y="15"/>
                      <a:pt x="205" y="23"/>
                    </a:cubicBezTo>
                    <a:lnTo>
                      <a:pt x="207" y="33"/>
                    </a:lnTo>
                    <a:lnTo>
                      <a:pt x="207" y="33"/>
                    </a:lnTo>
                    <a:cubicBezTo>
                      <a:pt x="208" y="42"/>
                      <a:pt x="201" y="50"/>
                      <a:pt x="191" y="50"/>
                    </a:cubicBezTo>
                    <a:lnTo>
                      <a:pt x="191" y="50"/>
                    </a:lnTo>
                    <a:cubicBezTo>
                      <a:pt x="169" y="50"/>
                      <a:pt x="145" y="56"/>
                      <a:pt x="124" y="65"/>
                    </a:cubicBezTo>
                    <a:lnTo>
                      <a:pt x="124" y="65"/>
                    </a:lnTo>
                    <a:cubicBezTo>
                      <a:pt x="116" y="70"/>
                      <a:pt x="113" y="80"/>
                      <a:pt x="118" y="87"/>
                    </a:cubicBezTo>
                    <a:lnTo>
                      <a:pt x="162" y="153"/>
                    </a:lnTo>
                    <a:lnTo>
                      <a:pt x="162" y="153"/>
                    </a:lnTo>
                    <a:cubicBezTo>
                      <a:pt x="165" y="159"/>
                      <a:pt x="174" y="161"/>
                      <a:pt x="180" y="158"/>
                    </a:cubicBezTo>
                    <a:lnTo>
                      <a:pt x="180" y="158"/>
                    </a:lnTo>
                    <a:cubicBezTo>
                      <a:pt x="296" y="109"/>
                      <a:pt x="375" y="222"/>
                      <a:pt x="282" y="309"/>
                    </a:cubicBezTo>
                    <a:lnTo>
                      <a:pt x="282" y="309"/>
                    </a:lnTo>
                    <a:cubicBezTo>
                      <a:pt x="276" y="313"/>
                      <a:pt x="275" y="321"/>
                      <a:pt x="279" y="328"/>
                    </a:cubicBezTo>
                    <a:lnTo>
                      <a:pt x="292" y="348"/>
                    </a:lnTo>
                    <a:lnTo>
                      <a:pt x="292" y="348"/>
                    </a:lnTo>
                    <a:cubicBezTo>
                      <a:pt x="297" y="355"/>
                      <a:pt x="296" y="364"/>
                      <a:pt x="288" y="369"/>
                    </a:cubicBezTo>
                    <a:lnTo>
                      <a:pt x="288" y="369"/>
                    </a:lnTo>
                    <a:cubicBezTo>
                      <a:pt x="282" y="374"/>
                      <a:pt x="272" y="372"/>
                      <a:pt x="268" y="365"/>
                    </a:cubicBezTo>
                    <a:lnTo>
                      <a:pt x="254" y="346"/>
                    </a:lnTo>
                    <a:lnTo>
                      <a:pt x="254" y="346"/>
                    </a:lnTo>
                    <a:cubicBezTo>
                      <a:pt x="250" y="339"/>
                      <a:pt x="242" y="337"/>
                      <a:pt x="235" y="340"/>
                    </a:cubicBezTo>
                    <a:lnTo>
                      <a:pt x="235" y="340"/>
                    </a:lnTo>
                    <a:cubicBezTo>
                      <a:pt x="214" y="352"/>
                      <a:pt x="190" y="360"/>
                      <a:pt x="166" y="362"/>
                    </a:cubicBezTo>
                    <a:lnTo>
                      <a:pt x="166" y="362"/>
                    </a:lnTo>
                    <a:cubicBezTo>
                      <a:pt x="159" y="362"/>
                      <a:pt x="152" y="357"/>
                      <a:pt x="150" y="350"/>
                    </a:cubicBezTo>
                    <a:lnTo>
                      <a:pt x="147" y="340"/>
                    </a:lnTo>
                    <a:lnTo>
                      <a:pt x="147" y="340"/>
                    </a:lnTo>
                    <a:cubicBezTo>
                      <a:pt x="146" y="331"/>
                      <a:pt x="152" y="323"/>
                      <a:pt x="161" y="322"/>
                    </a:cubicBezTo>
                    <a:lnTo>
                      <a:pt x="161" y="322"/>
                    </a:lnTo>
                    <a:cubicBezTo>
                      <a:pt x="184" y="319"/>
                      <a:pt x="206" y="312"/>
                      <a:pt x="225" y="301"/>
                    </a:cubicBezTo>
                    <a:lnTo>
                      <a:pt x="165" y="211"/>
                    </a:lnTo>
                    <a:lnTo>
                      <a:pt x="165" y="211"/>
                    </a:lnTo>
                    <a:cubicBezTo>
                      <a:pt x="126" y="224"/>
                      <a:pt x="100" y="235"/>
                      <a:pt x="63" y="225"/>
                    </a:cubicBezTo>
                    <a:lnTo>
                      <a:pt x="63" y="225"/>
                    </a:lnTo>
                    <a:cubicBezTo>
                      <a:pt x="25" y="214"/>
                      <a:pt x="0" y="165"/>
                      <a:pt x="11" y="1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8" name="Freeform 23">
                <a:extLst>
                  <a:ext uri="{FF2B5EF4-FFF2-40B4-BE49-F238E27FC236}">
                    <a16:creationId xmlns:a16="http://schemas.microsoft.com/office/drawing/2014/main" id="{13800B30-1A8F-4E23-B7D7-C8F3987D2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7572" y="5903929"/>
                <a:ext cx="291206" cy="474709"/>
              </a:xfrm>
              <a:custGeom>
                <a:avLst/>
                <a:gdLst>
                  <a:gd name="T0" fmla="*/ 0 w 324"/>
                  <a:gd name="T1" fmla="*/ 235 h 526"/>
                  <a:gd name="T2" fmla="*/ 0 w 324"/>
                  <a:gd name="T3" fmla="*/ 235 h 526"/>
                  <a:gd name="T4" fmla="*/ 80 w 324"/>
                  <a:gd name="T5" fmla="*/ 525 h 526"/>
                  <a:gd name="T6" fmla="*/ 80 w 324"/>
                  <a:gd name="T7" fmla="*/ 525 h 526"/>
                  <a:gd name="T8" fmla="*/ 293 w 324"/>
                  <a:gd name="T9" fmla="*/ 309 h 526"/>
                  <a:gd name="T10" fmla="*/ 293 w 324"/>
                  <a:gd name="T11" fmla="*/ 309 h 526"/>
                  <a:gd name="T12" fmla="*/ 191 w 324"/>
                  <a:gd name="T13" fmla="*/ 0 h 526"/>
                  <a:gd name="T14" fmla="*/ 191 w 324"/>
                  <a:gd name="T15" fmla="*/ 0 h 526"/>
                  <a:gd name="T16" fmla="*/ 0 w 324"/>
                  <a:gd name="T17" fmla="*/ 235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4" h="526">
                    <a:moveTo>
                      <a:pt x="0" y="235"/>
                    </a:moveTo>
                    <a:lnTo>
                      <a:pt x="0" y="235"/>
                    </a:lnTo>
                    <a:cubicBezTo>
                      <a:pt x="0" y="235"/>
                      <a:pt x="27" y="352"/>
                      <a:pt x="80" y="525"/>
                    </a:cubicBezTo>
                    <a:lnTo>
                      <a:pt x="80" y="525"/>
                    </a:lnTo>
                    <a:cubicBezTo>
                      <a:pt x="181" y="498"/>
                      <a:pt x="265" y="418"/>
                      <a:pt x="293" y="309"/>
                    </a:cubicBezTo>
                    <a:lnTo>
                      <a:pt x="293" y="309"/>
                    </a:lnTo>
                    <a:cubicBezTo>
                      <a:pt x="323" y="191"/>
                      <a:pt x="279" y="72"/>
                      <a:pt x="191" y="0"/>
                    </a:cubicBezTo>
                    <a:lnTo>
                      <a:pt x="191" y="0"/>
                    </a:lnTo>
                    <a:cubicBezTo>
                      <a:pt x="122" y="71"/>
                      <a:pt x="58" y="149"/>
                      <a:pt x="0" y="23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9" name="Freeform 24">
                <a:extLst>
                  <a:ext uri="{FF2B5EF4-FFF2-40B4-BE49-F238E27FC236}">
                    <a16:creationId xmlns:a16="http://schemas.microsoft.com/office/drawing/2014/main" id="{CD0F4E00-0CE1-4F61-86FB-473253F84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6920" y="6789519"/>
                <a:ext cx="299184" cy="287218"/>
              </a:xfrm>
              <a:custGeom>
                <a:avLst/>
                <a:gdLst>
                  <a:gd name="T0" fmla="*/ 329 w 330"/>
                  <a:gd name="T1" fmla="*/ 74 h 317"/>
                  <a:gd name="T2" fmla="*/ 329 w 330"/>
                  <a:gd name="T3" fmla="*/ 74 h 317"/>
                  <a:gd name="T4" fmla="*/ 217 w 330"/>
                  <a:gd name="T5" fmla="*/ 20 h 317"/>
                  <a:gd name="T6" fmla="*/ 217 w 330"/>
                  <a:gd name="T7" fmla="*/ 20 h 317"/>
                  <a:gd name="T8" fmla="*/ 0 w 330"/>
                  <a:gd name="T9" fmla="*/ 46 h 317"/>
                  <a:gd name="T10" fmla="*/ 0 w 330"/>
                  <a:gd name="T11" fmla="*/ 46 h 317"/>
                  <a:gd name="T12" fmla="*/ 131 w 330"/>
                  <a:gd name="T13" fmla="*/ 316 h 317"/>
                  <a:gd name="T14" fmla="*/ 131 w 330"/>
                  <a:gd name="T15" fmla="*/ 316 h 317"/>
                  <a:gd name="T16" fmla="*/ 329 w 330"/>
                  <a:gd name="T17" fmla="*/ 74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0" h="317">
                    <a:moveTo>
                      <a:pt x="329" y="74"/>
                    </a:moveTo>
                    <a:lnTo>
                      <a:pt x="329" y="74"/>
                    </a:lnTo>
                    <a:cubicBezTo>
                      <a:pt x="297" y="50"/>
                      <a:pt x="259" y="30"/>
                      <a:pt x="217" y="20"/>
                    </a:cubicBezTo>
                    <a:lnTo>
                      <a:pt x="217" y="20"/>
                    </a:lnTo>
                    <a:cubicBezTo>
                      <a:pt x="140" y="0"/>
                      <a:pt x="64" y="12"/>
                      <a:pt x="0" y="46"/>
                    </a:cubicBezTo>
                    <a:lnTo>
                      <a:pt x="0" y="46"/>
                    </a:lnTo>
                    <a:cubicBezTo>
                      <a:pt x="39" y="135"/>
                      <a:pt x="83" y="227"/>
                      <a:pt x="131" y="316"/>
                    </a:cubicBezTo>
                    <a:lnTo>
                      <a:pt x="131" y="316"/>
                    </a:lnTo>
                    <a:cubicBezTo>
                      <a:pt x="131" y="316"/>
                      <a:pt x="192" y="212"/>
                      <a:pt x="329" y="7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0" name="Freeform 25">
                <a:extLst>
                  <a:ext uri="{FF2B5EF4-FFF2-40B4-BE49-F238E27FC236}">
                    <a16:creationId xmlns:a16="http://schemas.microsoft.com/office/drawing/2014/main" id="{2F927C64-9352-457C-ACFD-D46EE5981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1043" y="5971746"/>
                <a:ext cx="303175" cy="331098"/>
              </a:xfrm>
              <a:custGeom>
                <a:avLst/>
                <a:gdLst>
                  <a:gd name="T0" fmla="*/ 13 w 333"/>
                  <a:gd name="T1" fmla="*/ 230 h 366"/>
                  <a:gd name="T2" fmla="*/ 13 w 333"/>
                  <a:gd name="T3" fmla="*/ 230 h 366"/>
                  <a:gd name="T4" fmla="*/ 10 w 333"/>
                  <a:gd name="T5" fmla="*/ 365 h 366"/>
                  <a:gd name="T6" fmla="*/ 10 w 333"/>
                  <a:gd name="T7" fmla="*/ 365 h 366"/>
                  <a:gd name="T8" fmla="*/ 332 w 333"/>
                  <a:gd name="T9" fmla="*/ 328 h 366"/>
                  <a:gd name="T10" fmla="*/ 310 w 333"/>
                  <a:gd name="T11" fmla="*/ 3 h 366"/>
                  <a:gd name="T12" fmla="*/ 310 w 333"/>
                  <a:gd name="T13" fmla="*/ 3 h 366"/>
                  <a:gd name="T14" fmla="*/ 13 w 333"/>
                  <a:gd name="T15" fmla="*/ 230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3" h="366">
                    <a:moveTo>
                      <a:pt x="13" y="230"/>
                    </a:moveTo>
                    <a:lnTo>
                      <a:pt x="13" y="230"/>
                    </a:lnTo>
                    <a:cubicBezTo>
                      <a:pt x="1" y="276"/>
                      <a:pt x="0" y="322"/>
                      <a:pt x="10" y="365"/>
                    </a:cubicBezTo>
                    <a:lnTo>
                      <a:pt x="10" y="365"/>
                    </a:lnTo>
                    <a:cubicBezTo>
                      <a:pt x="111" y="348"/>
                      <a:pt x="218" y="335"/>
                      <a:pt x="332" y="328"/>
                    </a:cubicBezTo>
                    <a:lnTo>
                      <a:pt x="310" y="3"/>
                    </a:lnTo>
                    <a:lnTo>
                      <a:pt x="310" y="3"/>
                    </a:lnTo>
                    <a:cubicBezTo>
                      <a:pt x="174" y="0"/>
                      <a:pt x="47" y="92"/>
                      <a:pt x="13" y="23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1" name="Freeform 26">
                <a:extLst>
                  <a:ext uri="{FF2B5EF4-FFF2-40B4-BE49-F238E27FC236}">
                    <a16:creationId xmlns:a16="http://schemas.microsoft.com/office/drawing/2014/main" id="{363A71EB-4BBD-4AE0-8E49-5794634D5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1207" y="5229766"/>
                <a:ext cx="311153" cy="291206"/>
              </a:xfrm>
              <a:custGeom>
                <a:avLst/>
                <a:gdLst>
                  <a:gd name="T0" fmla="*/ 0 w 343"/>
                  <a:gd name="T1" fmla="*/ 29 h 323"/>
                  <a:gd name="T2" fmla="*/ 0 w 343"/>
                  <a:gd name="T3" fmla="*/ 29 h 323"/>
                  <a:gd name="T4" fmla="*/ 227 w 343"/>
                  <a:gd name="T5" fmla="*/ 310 h 323"/>
                  <a:gd name="T6" fmla="*/ 227 w 343"/>
                  <a:gd name="T7" fmla="*/ 310 h 323"/>
                  <a:gd name="T8" fmla="*/ 342 w 343"/>
                  <a:gd name="T9" fmla="*/ 317 h 323"/>
                  <a:gd name="T10" fmla="*/ 321 w 343"/>
                  <a:gd name="T11" fmla="*/ 0 h 323"/>
                  <a:gd name="T12" fmla="*/ 321 w 343"/>
                  <a:gd name="T13" fmla="*/ 0 h 323"/>
                  <a:gd name="T14" fmla="*/ 0 w 343"/>
                  <a:gd name="T15" fmla="*/ 29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3" h="323">
                    <a:moveTo>
                      <a:pt x="0" y="29"/>
                    </a:moveTo>
                    <a:lnTo>
                      <a:pt x="0" y="29"/>
                    </a:lnTo>
                    <a:cubicBezTo>
                      <a:pt x="5" y="159"/>
                      <a:pt x="94" y="276"/>
                      <a:pt x="227" y="310"/>
                    </a:cubicBezTo>
                    <a:lnTo>
                      <a:pt x="227" y="310"/>
                    </a:lnTo>
                    <a:cubicBezTo>
                      <a:pt x="266" y="320"/>
                      <a:pt x="305" y="322"/>
                      <a:pt x="342" y="317"/>
                    </a:cubicBezTo>
                    <a:lnTo>
                      <a:pt x="321" y="0"/>
                    </a:lnTo>
                    <a:lnTo>
                      <a:pt x="321" y="0"/>
                    </a:lnTo>
                    <a:cubicBezTo>
                      <a:pt x="321" y="0"/>
                      <a:pt x="194" y="2"/>
                      <a:pt x="0" y="2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2" name="Freeform 27">
                <a:extLst>
                  <a:ext uri="{FF2B5EF4-FFF2-40B4-BE49-F238E27FC236}">
                    <a16:creationId xmlns:a16="http://schemas.microsoft.com/office/drawing/2014/main" id="{770D6982-5C89-4649-B7C6-4BB1E97CA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68291" y="6139290"/>
                <a:ext cx="127653" cy="127653"/>
              </a:xfrm>
              <a:custGeom>
                <a:avLst/>
                <a:gdLst>
                  <a:gd name="T0" fmla="*/ 87 w 143"/>
                  <a:gd name="T1" fmla="*/ 9 h 143"/>
                  <a:gd name="T2" fmla="*/ 87 w 143"/>
                  <a:gd name="T3" fmla="*/ 9 h 143"/>
                  <a:gd name="T4" fmla="*/ 134 w 143"/>
                  <a:gd name="T5" fmla="*/ 87 h 143"/>
                  <a:gd name="T6" fmla="*/ 134 w 143"/>
                  <a:gd name="T7" fmla="*/ 87 h 143"/>
                  <a:gd name="T8" fmla="*/ 55 w 143"/>
                  <a:gd name="T9" fmla="*/ 133 h 143"/>
                  <a:gd name="T10" fmla="*/ 55 w 143"/>
                  <a:gd name="T11" fmla="*/ 133 h 143"/>
                  <a:gd name="T12" fmla="*/ 9 w 143"/>
                  <a:gd name="T13" fmla="*/ 55 h 143"/>
                  <a:gd name="T14" fmla="*/ 9 w 143"/>
                  <a:gd name="T15" fmla="*/ 55 h 143"/>
                  <a:gd name="T16" fmla="*/ 87 w 143"/>
                  <a:gd name="T17" fmla="*/ 9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3">
                    <a:moveTo>
                      <a:pt x="87" y="9"/>
                    </a:moveTo>
                    <a:lnTo>
                      <a:pt x="87" y="9"/>
                    </a:lnTo>
                    <a:cubicBezTo>
                      <a:pt x="121" y="17"/>
                      <a:pt x="142" y="53"/>
                      <a:pt x="134" y="87"/>
                    </a:cubicBezTo>
                    <a:lnTo>
                      <a:pt x="134" y="87"/>
                    </a:lnTo>
                    <a:cubicBezTo>
                      <a:pt x="124" y="122"/>
                      <a:pt x="90" y="142"/>
                      <a:pt x="55" y="133"/>
                    </a:cubicBezTo>
                    <a:lnTo>
                      <a:pt x="55" y="133"/>
                    </a:lnTo>
                    <a:cubicBezTo>
                      <a:pt x="21" y="124"/>
                      <a:pt x="0" y="90"/>
                      <a:pt x="9" y="55"/>
                    </a:cubicBezTo>
                    <a:lnTo>
                      <a:pt x="9" y="55"/>
                    </a:lnTo>
                    <a:cubicBezTo>
                      <a:pt x="17" y="21"/>
                      <a:pt x="53" y="0"/>
                      <a:pt x="87" y="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3" name="Freeform 28">
                <a:extLst>
                  <a:ext uri="{FF2B5EF4-FFF2-40B4-BE49-F238E27FC236}">
                    <a16:creationId xmlns:a16="http://schemas.microsoft.com/office/drawing/2014/main" id="{D6613DFD-D9E2-48CA-96B6-AF3CC832A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21967" y="5788246"/>
                <a:ext cx="127653" cy="131640"/>
              </a:xfrm>
              <a:custGeom>
                <a:avLst/>
                <a:gdLst>
                  <a:gd name="T0" fmla="*/ 86 w 143"/>
                  <a:gd name="T1" fmla="*/ 9 h 144"/>
                  <a:gd name="T2" fmla="*/ 86 w 143"/>
                  <a:gd name="T3" fmla="*/ 9 h 144"/>
                  <a:gd name="T4" fmla="*/ 133 w 143"/>
                  <a:gd name="T5" fmla="*/ 87 h 144"/>
                  <a:gd name="T6" fmla="*/ 133 w 143"/>
                  <a:gd name="T7" fmla="*/ 87 h 144"/>
                  <a:gd name="T8" fmla="*/ 55 w 143"/>
                  <a:gd name="T9" fmla="*/ 134 h 144"/>
                  <a:gd name="T10" fmla="*/ 55 w 143"/>
                  <a:gd name="T11" fmla="*/ 134 h 144"/>
                  <a:gd name="T12" fmla="*/ 8 w 143"/>
                  <a:gd name="T13" fmla="*/ 56 h 144"/>
                  <a:gd name="T14" fmla="*/ 8 w 143"/>
                  <a:gd name="T15" fmla="*/ 56 h 144"/>
                  <a:gd name="T16" fmla="*/ 86 w 143"/>
                  <a:gd name="T17" fmla="*/ 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4">
                    <a:moveTo>
                      <a:pt x="86" y="9"/>
                    </a:moveTo>
                    <a:lnTo>
                      <a:pt x="86" y="9"/>
                    </a:lnTo>
                    <a:cubicBezTo>
                      <a:pt x="121" y="18"/>
                      <a:pt x="142" y="52"/>
                      <a:pt x="133" y="87"/>
                    </a:cubicBezTo>
                    <a:lnTo>
                      <a:pt x="133" y="87"/>
                    </a:lnTo>
                    <a:cubicBezTo>
                      <a:pt x="124" y="122"/>
                      <a:pt x="89" y="143"/>
                      <a:pt x="55" y="134"/>
                    </a:cubicBezTo>
                    <a:lnTo>
                      <a:pt x="55" y="134"/>
                    </a:lnTo>
                    <a:cubicBezTo>
                      <a:pt x="20" y="125"/>
                      <a:pt x="0" y="89"/>
                      <a:pt x="8" y="56"/>
                    </a:cubicBezTo>
                    <a:lnTo>
                      <a:pt x="8" y="56"/>
                    </a:lnTo>
                    <a:cubicBezTo>
                      <a:pt x="17" y="21"/>
                      <a:pt x="52" y="0"/>
                      <a:pt x="86" y="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4" name="Freeform 29">
                <a:extLst>
                  <a:ext uri="{FF2B5EF4-FFF2-40B4-BE49-F238E27FC236}">
                    <a16:creationId xmlns:a16="http://schemas.microsoft.com/office/drawing/2014/main" id="{968A1261-9FA9-41C2-AA26-8125A10F9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4802" y="5568842"/>
                <a:ext cx="857667" cy="857667"/>
              </a:xfrm>
              <a:custGeom>
                <a:avLst/>
                <a:gdLst>
                  <a:gd name="T0" fmla="*/ 946 w 947"/>
                  <a:gd name="T1" fmla="*/ 473 h 948"/>
                  <a:gd name="T2" fmla="*/ 946 w 947"/>
                  <a:gd name="T3" fmla="*/ 473 h 948"/>
                  <a:gd name="T4" fmla="*/ 473 w 947"/>
                  <a:gd name="T5" fmla="*/ 947 h 948"/>
                  <a:gd name="T6" fmla="*/ 473 w 947"/>
                  <a:gd name="T7" fmla="*/ 947 h 948"/>
                  <a:gd name="T8" fmla="*/ 0 w 947"/>
                  <a:gd name="T9" fmla="*/ 473 h 948"/>
                  <a:gd name="T10" fmla="*/ 0 w 947"/>
                  <a:gd name="T11" fmla="*/ 473 h 948"/>
                  <a:gd name="T12" fmla="*/ 473 w 947"/>
                  <a:gd name="T13" fmla="*/ 0 h 948"/>
                  <a:gd name="T14" fmla="*/ 473 w 947"/>
                  <a:gd name="T15" fmla="*/ 0 h 948"/>
                  <a:gd name="T16" fmla="*/ 946 w 947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7" h="948">
                    <a:moveTo>
                      <a:pt x="946" y="473"/>
                    </a:moveTo>
                    <a:lnTo>
                      <a:pt x="946" y="473"/>
                    </a:lnTo>
                    <a:cubicBezTo>
                      <a:pt x="946" y="734"/>
                      <a:pt x="734" y="947"/>
                      <a:pt x="473" y="947"/>
                    </a:cubicBezTo>
                    <a:lnTo>
                      <a:pt x="473" y="947"/>
                    </a:lnTo>
                    <a:cubicBezTo>
                      <a:pt x="212" y="947"/>
                      <a:pt x="0" y="734"/>
                      <a:pt x="0" y="473"/>
                    </a:cubicBezTo>
                    <a:lnTo>
                      <a:pt x="0" y="473"/>
                    </a:lnTo>
                    <a:cubicBezTo>
                      <a:pt x="0" y="211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4" y="0"/>
                      <a:pt x="946" y="211"/>
                      <a:pt x="946" y="47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5" name="Freeform 30">
                <a:extLst>
                  <a:ext uri="{FF2B5EF4-FFF2-40B4-BE49-F238E27FC236}">
                    <a16:creationId xmlns:a16="http://schemas.microsoft.com/office/drawing/2014/main" id="{676EB0D9-417B-4482-AC6C-D3B403EBB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14802" y="5568842"/>
                <a:ext cx="857667" cy="857667"/>
              </a:xfrm>
              <a:custGeom>
                <a:avLst/>
                <a:gdLst>
                  <a:gd name="T0" fmla="*/ 946 w 947"/>
                  <a:gd name="T1" fmla="*/ 473 h 948"/>
                  <a:gd name="T2" fmla="*/ 946 w 947"/>
                  <a:gd name="T3" fmla="*/ 473 h 948"/>
                  <a:gd name="T4" fmla="*/ 473 w 947"/>
                  <a:gd name="T5" fmla="*/ 947 h 948"/>
                  <a:gd name="T6" fmla="*/ 473 w 947"/>
                  <a:gd name="T7" fmla="*/ 947 h 948"/>
                  <a:gd name="T8" fmla="*/ 0 w 947"/>
                  <a:gd name="T9" fmla="*/ 473 h 948"/>
                  <a:gd name="T10" fmla="*/ 0 w 947"/>
                  <a:gd name="T11" fmla="*/ 473 h 948"/>
                  <a:gd name="T12" fmla="*/ 473 w 947"/>
                  <a:gd name="T13" fmla="*/ 0 h 948"/>
                  <a:gd name="T14" fmla="*/ 473 w 947"/>
                  <a:gd name="T15" fmla="*/ 0 h 948"/>
                  <a:gd name="T16" fmla="*/ 946 w 947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7" h="948">
                    <a:moveTo>
                      <a:pt x="946" y="473"/>
                    </a:moveTo>
                    <a:lnTo>
                      <a:pt x="946" y="473"/>
                    </a:lnTo>
                    <a:cubicBezTo>
                      <a:pt x="946" y="734"/>
                      <a:pt x="734" y="947"/>
                      <a:pt x="473" y="947"/>
                    </a:cubicBezTo>
                    <a:lnTo>
                      <a:pt x="473" y="947"/>
                    </a:lnTo>
                    <a:cubicBezTo>
                      <a:pt x="212" y="947"/>
                      <a:pt x="0" y="734"/>
                      <a:pt x="0" y="473"/>
                    </a:cubicBezTo>
                    <a:lnTo>
                      <a:pt x="0" y="473"/>
                    </a:lnTo>
                    <a:cubicBezTo>
                      <a:pt x="0" y="211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4" y="0"/>
                      <a:pt x="946" y="211"/>
                      <a:pt x="946" y="47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6" name="Freeform 31">
                <a:extLst>
                  <a:ext uri="{FF2B5EF4-FFF2-40B4-BE49-F238E27FC236}">
                    <a16:creationId xmlns:a16="http://schemas.microsoft.com/office/drawing/2014/main" id="{1C88D2EC-7B57-4348-9148-8806D034F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2618" y="5636658"/>
                <a:ext cx="726024" cy="726024"/>
              </a:xfrm>
              <a:custGeom>
                <a:avLst/>
                <a:gdLst>
                  <a:gd name="T0" fmla="*/ 800 w 801"/>
                  <a:gd name="T1" fmla="*/ 400 h 801"/>
                  <a:gd name="T2" fmla="*/ 800 w 801"/>
                  <a:gd name="T3" fmla="*/ 400 h 801"/>
                  <a:gd name="T4" fmla="*/ 400 w 801"/>
                  <a:gd name="T5" fmla="*/ 800 h 801"/>
                  <a:gd name="T6" fmla="*/ 400 w 801"/>
                  <a:gd name="T7" fmla="*/ 800 h 801"/>
                  <a:gd name="T8" fmla="*/ 0 w 801"/>
                  <a:gd name="T9" fmla="*/ 400 h 801"/>
                  <a:gd name="T10" fmla="*/ 0 w 801"/>
                  <a:gd name="T11" fmla="*/ 400 h 801"/>
                  <a:gd name="T12" fmla="*/ 400 w 801"/>
                  <a:gd name="T13" fmla="*/ 0 h 801"/>
                  <a:gd name="T14" fmla="*/ 400 w 801"/>
                  <a:gd name="T15" fmla="*/ 0 h 801"/>
                  <a:gd name="T16" fmla="*/ 800 w 801"/>
                  <a:gd name="T17" fmla="*/ 400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1" h="801">
                    <a:moveTo>
                      <a:pt x="800" y="400"/>
                    </a:moveTo>
                    <a:lnTo>
                      <a:pt x="800" y="400"/>
                    </a:lnTo>
                    <a:cubicBezTo>
                      <a:pt x="800" y="621"/>
                      <a:pt x="621" y="800"/>
                      <a:pt x="400" y="800"/>
                    </a:cubicBezTo>
                    <a:lnTo>
                      <a:pt x="400" y="800"/>
                    </a:lnTo>
                    <a:cubicBezTo>
                      <a:pt x="179" y="800"/>
                      <a:pt x="0" y="621"/>
                      <a:pt x="0" y="400"/>
                    </a:cubicBezTo>
                    <a:lnTo>
                      <a:pt x="0" y="400"/>
                    </a:lnTo>
                    <a:cubicBezTo>
                      <a:pt x="0" y="179"/>
                      <a:pt x="179" y="0"/>
                      <a:pt x="400" y="0"/>
                    </a:cubicBezTo>
                    <a:lnTo>
                      <a:pt x="400" y="0"/>
                    </a:lnTo>
                    <a:cubicBezTo>
                      <a:pt x="621" y="0"/>
                      <a:pt x="800" y="179"/>
                      <a:pt x="800" y="40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7" name="Freeform 32">
                <a:extLst>
                  <a:ext uri="{FF2B5EF4-FFF2-40B4-BE49-F238E27FC236}">
                    <a16:creationId xmlns:a16="http://schemas.microsoft.com/office/drawing/2014/main" id="{A9295D1A-3841-49D8-83E2-4E59018DB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0488" y="5692506"/>
                <a:ext cx="275250" cy="275250"/>
              </a:xfrm>
              <a:custGeom>
                <a:avLst/>
                <a:gdLst>
                  <a:gd name="T0" fmla="*/ 0 w 306"/>
                  <a:gd name="T1" fmla="*/ 298 h 305"/>
                  <a:gd name="T2" fmla="*/ 0 w 306"/>
                  <a:gd name="T3" fmla="*/ 298 h 305"/>
                  <a:gd name="T4" fmla="*/ 298 w 306"/>
                  <a:gd name="T5" fmla="*/ 0 h 305"/>
                  <a:gd name="T6" fmla="*/ 298 w 306"/>
                  <a:gd name="T7" fmla="*/ 0 h 305"/>
                  <a:gd name="T8" fmla="*/ 299 w 306"/>
                  <a:gd name="T9" fmla="*/ 10 h 305"/>
                  <a:gd name="T10" fmla="*/ 299 w 306"/>
                  <a:gd name="T11" fmla="*/ 10 h 305"/>
                  <a:gd name="T12" fmla="*/ 9 w 306"/>
                  <a:gd name="T13" fmla="*/ 299 h 305"/>
                  <a:gd name="T14" fmla="*/ 9 w 306"/>
                  <a:gd name="T15" fmla="*/ 299 h 305"/>
                  <a:gd name="T16" fmla="*/ 0 w 306"/>
                  <a:gd name="T17" fmla="*/ 29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5">
                    <a:moveTo>
                      <a:pt x="0" y="298"/>
                    </a:moveTo>
                    <a:lnTo>
                      <a:pt x="0" y="298"/>
                    </a:lnTo>
                    <a:cubicBezTo>
                      <a:pt x="0" y="142"/>
                      <a:pt x="141" y="0"/>
                      <a:pt x="298" y="0"/>
                    </a:cubicBezTo>
                    <a:lnTo>
                      <a:pt x="298" y="0"/>
                    </a:lnTo>
                    <a:cubicBezTo>
                      <a:pt x="304" y="0"/>
                      <a:pt x="305" y="8"/>
                      <a:pt x="299" y="10"/>
                    </a:cubicBezTo>
                    <a:lnTo>
                      <a:pt x="299" y="10"/>
                    </a:lnTo>
                    <a:cubicBezTo>
                      <a:pt x="155" y="42"/>
                      <a:pt x="41" y="156"/>
                      <a:pt x="9" y="299"/>
                    </a:cubicBezTo>
                    <a:lnTo>
                      <a:pt x="9" y="299"/>
                    </a:lnTo>
                    <a:cubicBezTo>
                      <a:pt x="8" y="304"/>
                      <a:pt x="0" y="304"/>
                      <a:pt x="0" y="29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8" name="Freeform 33">
                <a:extLst>
                  <a:ext uri="{FF2B5EF4-FFF2-40B4-BE49-F238E27FC236}">
                    <a16:creationId xmlns:a16="http://schemas.microsoft.com/office/drawing/2014/main" id="{3262FB99-B503-4FDB-8E30-217502669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6063" y="5768299"/>
                <a:ext cx="299187" cy="458753"/>
              </a:xfrm>
              <a:custGeom>
                <a:avLst/>
                <a:gdLst>
                  <a:gd name="T0" fmla="*/ 248 w 331"/>
                  <a:gd name="T1" fmla="*/ 379 h 505"/>
                  <a:gd name="T2" fmla="*/ 195 w 331"/>
                  <a:gd name="T3" fmla="*/ 398 h 505"/>
                  <a:gd name="T4" fmla="*/ 248 w 331"/>
                  <a:gd name="T5" fmla="*/ 379 h 505"/>
                  <a:gd name="T6" fmla="*/ 110 w 331"/>
                  <a:gd name="T7" fmla="*/ 202 h 505"/>
                  <a:gd name="T8" fmla="*/ 160 w 331"/>
                  <a:gd name="T9" fmla="*/ 107 h 505"/>
                  <a:gd name="T10" fmla="*/ 108 w 331"/>
                  <a:gd name="T11" fmla="*/ 200 h 505"/>
                  <a:gd name="T12" fmla="*/ 110 w 331"/>
                  <a:gd name="T13" fmla="*/ 202 h 505"/>
                  <a:gd name="T14" fmla="*/ 287 w 331"/>
                  <a:gd name="T15" fmla="*/ 410 h 505"/>
                  <a:gd name="T16" fmla="*/ 209 w 331"/>
                  <a:gd name="T17" fmla="*/ 442 h 505"/>
                  <a:gd name="T18" fmla="*/ 195 w 331"/>
                  <a:gd name="T19" fmla="*/ 487 h 505"/>
                  <a:gd name="T20" fmla="*/ 177 w 331"/>
                  <a:gd name="T21" fmla="*/ 504 h 505"/>
                  <a:gd name="T22" fmla="*/ 160 w 331"/>
                  <a:gd name="T23" fmla="*/ 487 h 505"/>
                  <a:gd name="T24" fmla="*/ 160 w 331"/>
                  <a:gd name="T25" fmla="*/ 459 h 505"/>
                  <a:gd name="T26" fmla="*/ 144 w 331"/>
                  <a:gd name="T27" fmla="*/ 443 h 505"/>
                  <a:gd name="T28" fmla="*/ 40 w 331"/>
                  <a:gd name="T29" fmla="*/ 406 h 505"/>
                  <a:gd name="T30" fmla="*/ 40 w 331"/>
                  <a:gd name="T31" fmla="*/ 375 h 505"/>
                  <a:gd name="T32" fmla="*/ 65 w 331"/>
                  <a:gd name="T33" fmla="*/ 368 h 505"/>
                  <a:gd name="T34" fmla="*/ 140 w 331"/>
                  <a:gd name="T35" fmla="*/ 397 h 505"/>
                  <a:gd name="T36" fmla="*/ 160 w 331"/>
                  <a:gd name="T37" fmla="*/ 379 h 505"/>
                  <a:gd name="T38" fmla="*/ 160 w 331"/>
                  <a:gd name="T39" fmla="*/ 289 h 505"/>
                  <a:gd name="T40" fmla="*/ 146 w 331"/>
                  <a:gd name="T41" fmla="*/ 272 h 505"/>
                  <a:gd name="T42" fmla="*/ 145 w 331"/>
                  <a:gd name="T43" fmla="*/ 63 h 505"/>
                  <a:gd name="T44" fmla="*/ 160 w 331"/>
                  <a:gd name="T45" fmla="*/ 17 h 505"/>
                  <a:gd name="T46" fmla="*/ 177 w 331"/>
                  <a:gd name="T47" fmla="*/ 0 h 505"/>
                  <a:gd name="T48" fmla="*/ 195 w 331"/>
                  <a:gd name="T49" fmla="*/ 17 h 505"/>
                  <a:gd name="T50" fmla="*/ 195 w 331"/>
                  <a:gd name="T51" fmla="*/ 44 h 505"/>
                  <a:gd name="T52" fmla="*/ 210 w 331"/>
                  <a:gd name="T53" fmla="*/ 62 h 505"/>
                  <a:gd name="T54" fmla="*/ 290 w 331"/>
                  <a:gd name="T55" fmla="*/ 86 h 505"/>
                  <a:gd name="T56" fmla="*/ 293 w 331"/>
                  <a:gd name="T57" fmla="*/ 118 h 505"/>
                  <a:gd name="T58" fmla="*/ 269 w 331"/>
                  <a:gd name="T59" fmla="*/ 127 h 505"/>
                  <a:gd name="T60" fmla="*/ 195 w 331"/>
                  <a:gd name="T61" fmla="*/ 106 h 505"/>
                  <a:gd name="T62" fmla="*/ 195 w 331"/>
                  <a:gd name="T63" fmla="*/ 231 h 505"/>
                  <a:gd name="T64" fmla="*/ 301 w 331"/>
                  <a:gd name="T65" fmla="*/ 28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505">
                    <a:moveTo>
                      <a:pt x="248" y="379"/>
                    </a:moveTo>
                    <a:lnTo>
                      <a:pt x="248" y="379"/>
                    </a:lnTo>
                    <a:cubicBezTo>
                      <a:pt x="294" y="335"/>
                      <a:pt x="248" y="291"/>
                      <a:pt x="195" y="283"/>
                    </a:cubicBezTo>
                    <a:lnTo>
                      <a:pt x="195" y="398"/>
                    </a:lnTo>
                    <a:lnTo>
                      <a:pt x="195" y="398"/>
                    </a:lnTo>
                    <a:cubicBezTo>
                      <a:pt x="218" y="396"/>
                      <a:pt x="236" y="390"/>
                      <a:pt x="248" y="379"/>
                    </a:cubicBezTo>
                    <a:close/>
                    <a:moveTo>
                      <a:pt x="110" y="202"/>
                    </a:moveTo>
                    <a:lnTo>
                      <a:pt x="110" y="202"/>
                    </a:lnTo>
                    <a:cubicBezTo>
                      <a:pt x="121" y="210"/>
                      <a:pt x="138" y="217"/>
                      <a:pt x="160" y="223"/>
                    </a:cubicBezTo>
                    <a:lnTo>
                      <a:pt x="160" y="107"/>
                    </a:lnTo>
                    <a:lnTo>
                      <a:pt x="160" y="107"/>
                    </a:lnTo>
                    <a:cubicBezTo>
                      <a:pt x="108" y="108"/>
                      <a:pt x="66" y="164"/>
                      <a:pt x="108" y="200"/>
                    </a:cubicBezTo>
                    <a:lnTo>
                      <a:pt x="108" y="200"/>
                    </a:lnTo>
                    <a:cubicBezTo>
                      <a:pt x="109" y="201"/>
                      <a:pt x="110" y="202"/>
                      <a:pt x="110" y="202"/>
                    </a:cubicBezTo>
                    <a:close/>
                    <a:moveTo>
                      <a:pt x="287" y="410"/>
                    </a:moveTo>
                    <a:lnTo>
                      <a:pt x="287" y="410"/>
                    </a:lnTo>
                    <a:cubicBezTo>
                      <a:pt x="268" y="427"/>
                      <a:pt x="242" y="437"/>
                      <a:pt x="209" y="442"/>
                    </a:cubicBezTo>
                    <a:lnTo>
                      <a:pt x="209" y="442"/>
                    </a:lnTo>
                    <a:cubicBezTo>
                      <a:pt x="200" y="443"/>
                      <a:pt x="195" y="451"/>
                      <a:pt x="195" y="459"/>
                    </a:cubicBezTo>
                    <a:lnTo>
                      <a:pt x="195" y="487"/>
                    </a:lnTo>
                    <a:lnTo>
                      <a:pt x="195" y="487"/>
                    </a:lnTo>
                    <a:cubicBezTo>
                      <a:pt x="195" y="497"/>
                      <a:pt x="186" y="504"/>
                      <a:pt x="177" y="504"/>
                    </a:cubicBezTo>
                    <a:lnTo>
                      <a:pt x="177" y="504"/>
                    </a:lnTo>
                    <a:cubicBezTo>
                      <a:pt x="168" y="504"/>
                      <a:pt x="160" y="497"/>
                      <a:pt x="160" y="487"/>
                    </a:cubicBezTo>
                    <a:lnTo>
                      <a:pt x="160" y="459"/>
                    </a:lnTo>
                    <a:lnTo>
                      <a:pt x="160" y="459"/>
                    </a:lnTo>
                    <a:cubicBezTo>
                      <a:pt x="160" y="451"/>
                      <a:pt x="153" y="443"/>
                      <a:pt x="144" y="443"/>
                    </a:cubicBezTo>
                    <a:lnTo>
                      <a:pt x="144" y="443"/>
                    </a:lnTo>
                    <a:cubicBezTo>
                      <a:pt x="108" y="439"/>
                      <a:pt x="69" y="427"/>
                      <a:pt x="40" y="406"/>
                    </a:cubicBezTo>
                    <a:lnTo>
                      <a:pt x="40" y="406"/>
                    </a:lnTo>
                    <a:cubicBezTo>
                      <a:pt x="34" y="401"/>
                      <a:pt x="32" y="392"/>
                      <a:pt x="36" y="385"/>
                    </a:cubicBezTo>
                    <a:lnTo>
                      <a:pt x="40" y="375"/>
                    </a:lnTo>
                    <a:lnTo>
                      <a:pt x="40" y="375"/>
                    </a:lnTo>
                    <a:cubicBezTo>
                      <a:pt x="45" y="365"/>
                      <a:pt x="56" y="362"/>
                      <a:pt x="65" y="368"/>
                    </a:cubicBezTo>
                    <a:lnTo>
                      <a:pt x="65" y="368"/>
                    </a:lnTo>
                    <a:cubicBezTo>
                      <a:pt x="87" y="382"/>
                      <a:pt x="113" y="391"/>
                      <a:pt x="140" y="397"/>
                    </a:cubicBezTo>
                    <a:lnTo>
                      <a:pt x="140" y="397"/>
                    </a:lnTo>
                    <a:cubicBezTo>
                      <a:pt x="151" y="398"/>
                      <a:pt x="160" y="390"/>
                      <a:pt x="160" y="379"/>
                    </a:cubicBezTo>
                    <a:lnTo>
                      <a:pt x="160" y="289"/>
                    </a:lnTo>
                    <a:lnTo>
                      <a:pt x="160" y="289"/>
                    </a:lnTo>
                    <a:cubicBezTo>
                      <a:pt x="160" y="280"/>
                      <a:pt x="154" y="274"/>
                      <a:pt x="146" y="272"/>
                    </a:cubicBezTo>
                    <a:lnTo>
                      <a:pt x="146" y="272"/>
                    </a:lnTo>
                    <a:cubicBezTo>
                      <a:pt x="3" y="245"/>
                      <a:pt x="0" y="85"/>
                      <a:pt x="145" y="63"/>
                    </a:cubicBezTo>
                    <a:lnTo>
                      <a:pt x="145" y="63"/>
                    </a:lnTo>
                    <a:cubicBezTo>
                      <a:pt x="153" y="61"/>
                      <a:pt x="160" y="54"/>
                      <a:pt x="160" y="46"/>
                    </a:cubicBezTo>
                    <a:lnTo>
                      <a:pt x="160" y="17"/>
                    </a:lnTo>
                    <a:lnTo>
                      <a:pt x="160" y="17"/>
                    </a:lnTo>
                    <a:cubicBezTo>
                      <a:pt x="160" y="7"/>
                      <a:pt x="168" y="0"/>
                      <a:pt x="177" y="0"/>
                    </a:cubicBezTo>
                    <a:lnTo>
                      <a:pt x="177" y="0"/>
                    </a:lnTo>
                    <a:cubicBezTo>
                      <a:pt x="186" y="0"/>
                      <a:pt x="195" y="7"/>
                      <a:pt x="195" y="17"/>
                    </a:cubicBezTo>
                    <a:lnTo>
                      <a:pt x="195" y="44"/>
                    </a:lnTo>
                    <a:lnTo>
                      <a:pt x="195" y="44"/>
                    </a:lnTo>
                    <a:cubicBezTo>
                      <a:pt x="195" y="54"/>
                      <a:pt x="201" y="60"/>
                      <a:pt x="210" y="62"/>
                    </a:cubicBezTo>
                    <a:lnTo>
                      <a:pt x="210" y="62"/>
                    </a:lnTo>
                    <a:cubicBezTo>
                      <a:pt x="238" y="65"/>
                      <a:pt x="266" y="72"/>
                      <a:pt x="290" y="86"/>
                    </a:cubicBezTo>
                    <a:lnTo>
                      <a:pt x="290" y="86"/>
                    </a:lnTo>
                    <a:cubicBezTo>
                      <a:pt x="297" y="89"/>
                      <a:pt x="300" y="99"/>
                      <a:pt x="297" y="107"/>
                    </a:cubicBezTo>
                    <a:lnTo>
                      <a:pt x="293" y="118"/>
                    </a:lnTo>
                    <a:lnTo>
                      <a:pt x="293" y="118"/>
                    </a:lnTo>
                    <a:cubicBezTo>
                      <a:pt x="289" y="128"/>
                      <a:pt x="278" y="132"/>
                      <a:pt x="269" y="127"/>
                    </a:cubicBezTo>
                    <a:lnTo>
                      <a:pt x="269" y="127"/>
                    </a:lnTo>
                    <a:cubicBezTo>
                      <a:pt x="245" y="114"/>
                      <a:pt x="220" y="108"/>
                      <a:pt x="195" y="106"/>
                    </a:cubicBezTo>
                    <a:lnTo>
                      <a:pt x="195" y="231"/>
                    </a:lnTo>
                    <a:lnTo>
                      <a:pt x="195" y="231"/>
                    </a:lnTo>
                    <a:cubicBezTo>
                      <a:pt x="239" y="244"/>
                      <a:pt x="273" y="250"/>
                      <a:pt x="301" y="283"/>
                    </a:cubicBezTo>
                    <a:lnTo>
                      <a:pt x="301" y="283"/>
                    </a:lnTo>
                    <a:cubicBezTo>
                      <a:pt x="330" y="317"/>
                      <a:pt x="322" y="379"/>
                      <a:pt x="287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9" name="Freeform 34">
                <a:extLst>
                  <a:ext uri="{FF2B5EF4-FFF2-40B4-BE49-F238E27FC236}">
                    <a16:creationId xmlns:a16="http://schemas.microsoft.com/office/drawing/2014/main" id="{A1F41F89-EFFA-4612-8F9E-092F8131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3664" y="4671286"/>
                <a:ext cx="857667" cy="857664"/>
              </a:xfrm>
              <a:custGeom>
                <a:avLst/>
                <a:gdLst>
                  <a:gd name="T0" fmla="*/ 946 w 947"/>
                  <a:gd name="T1" fmla="*/ 473 h 948"/>
                  <a:gd name="T2" fmla="*/ 946 w 947"/>
                  <a:gd name="T3" fmla="*/ 473 h 948"/>
                  <a:gd name="T4" fmla="*/ 473 w 947"/>
                  <a:gd name="T5" fmla="*/ 947 h 948"/>
                  <a:gd name="T6" fmla="*/ 473 w 947"/>
                  <a:gd name="T7" fmla="*/ 947 h 948"/>
                  <a:gd name="T8" fmla="*/ 0 w 947"/>
                  <a:gd name="T9" fmla="*/ 473 h 948"/>
                  <a:gd name="T10" fmla="*/ 0 w 947"/>
                  <a:gd name="T11" fmla="*/ 473 h 948"/>
                  <a:gd name="T12" fmla="*/ 473 w 947"/>
                  <a:gd name="T13" fmla="*/ 0 h 948"/>
                  <a:gd name="T14" fmla="*/ 473 w 947"/>
                  <a:gd name="T15" fmla="*/ 0 h 948"/>
                  <a:gd name="T16" fmla="*/ 946 w 947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7" h="948">
                    <a:moveTo>
                      <a:pt x="946" y="473"/>
                    </a:moveTo>
                    <a:lnTo>
                      <a:pt x="946" y="473"/>
                    </a:lnTo>
                    <a:cubicBezTo>
                      <a:pt x="946" y="735"/>
                      <a:pt x="734" y="947"/>
                      <a:pt x="473" y="947"/>
                    </a:cubicBezTo>
                    <a:lnTo>
                      <a:pt x="473" y="947"/>
                    </a:lnTo>
                    <a:cubicBezTo>
                      <a:pt x="211" y="947"/>
                      <a:pt x="0" y="735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1" y="0"/>
                      <a:pt x="473" y="0"/>
                    </a:cubicBezTo>
                    <a:lnTo>
                      <a:pt x="473" y="0"/>
                    </a:lnTo>
                    <a:cubicBezTo>
                      <a:pt x="734" y="0"/>
                      <a:pt x="946" y="212"/>
                      <a:pt x="946" y="47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0" name="Freeform 35">
                <a:extLst>
                  <a:ext uri="{FF2B5EF4-FFF2-40B4-BE49-F238E27FC236}">
                    <a16:creationId xmlns:a16="http://schemas.microsoft.com/office/drawing/2014/main" id="{E606FFE8-4FD5-4B0F-85EB-CA8481964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3664" y="4671286"/>
                <a:ext cx="857667" cy="857664"/>
              </a:xfrm>
              <a:custGeom>
                <a:avLst/>
                <a:gdLst>
                  <a:gd name="T0" fmla="*/ 946 w 947"/>
                  <a:gd name="T1" fmla="*/ 473 h 948"/>
                  <a:gd name="T2" fmla="*/ 946 w 947"/>
                  <a:gd name="T3" fmla="*/ 473 h 948"/>
                  <a:gd name="T4" fmla="*/ 473 w 947"/>
                  <a:gd name="T5" fmla="*/ 947 h 948"/>
                  <a:gd name="T6" fmla="*/ 473 w 947"/>
                  <a:gd name="T7" fmla="*/ 947 h 948"/>
                  <a:gd name="T8" fmla="*/ 0 w 947"/>
                  <a:gd name="T9" fmla="*/ 473 h 948"/>
                  <a:gd name="T10" fmla="*/ 0 w 947"/>
                  <a:gd name="T11" fmla="*/ 473 h 948"/>
                  <a:gd name="T12" fmla="*/ 473 w 947"/>
                  <a:gd name="T13" fmla="*/ 0 h 948"/>
                  <a:gd name="T14" fmla="*/ 473 w 947"/>
                  <a:gd name="T15" fmla="*/ 0 h 948"/>
                  <a:gd name="T16" fmla="*/ 946 w 947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7" h="948">
                    <a:moveTo>
                      <a:pt x="946" y="473"/>
                    </a:moveTo>
                    <a:lnTo>
                      <a:pt x="946" y="473"/>
                    </a:lnTo>
                    <a:cubicBezTo>
                      <a:pt x="946" y="735"/>
                      <a:pt x="734" y="947"/>
                      <a:pt x="473" y="947"/>
                    </a:cubicBezTo>
                    <a:lnTo>
                      <a:pt x="473" y="947"/>
                    </a:lnTo>
                    <a:cubicBezTo>
                      <a:pt x="211" y="947"/>
                      <a:pt x="0" y="735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1" y="0"/>
                      <a:pt x="473" y="0"/>
                    </a:cubicBezTo>
                    <a:lnTo>
                      <a:pt x="473" y="0"/>
                    </a:lnTo>
                    <a:cubicBezTo>
                      <a:pt x="734" y="0"/>
                      <a:pt x="946" y="212"/>
                      <a:pt x="946" y="47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1" name="Freeform 36">
                <a:extLst>
                  <a:ext uri="{FF2B5EF4-FFF2-40B4-BE49-F238E27FC236}">
                    <a16:creationId xmlns:a16="http://schemas.microsoft.com/office/drawing/2014/main" id="{BC96B521-DAFB-4651-987F-ACF6F8097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1480" y="4739100"/>
                <a:ext cx="726024" cy="726024"/>
              </a:xfrm>
              <a:custGeom>
                <a:avLst/>
                <a:gdLst>
                  <a:gd name="T0" fmla="*/ 800 w 801"/>
                  <a:gd name="T1" fmla="*/ 399 h 801"/>
                  <a:gd name="T2" fmla="*/ 800 w 801"/>
                  <a:gd name="T3" fmla="*/ 399 h 801"/>
                  <a:gd name="T4" fmla="*/ 400 w 801"/>
                  <a:gd name="T5" fmla="*/ 800 h 801"/>
                  <a:gd name="T6" fmla="*/ 400 w 801"/>
                  <a:gd name="T7" fmla="*/ 800 h 801"/>
                  <a:gd name="T8" fmla="*/ 0 w 801"/>
                  <a:gd name="T9" fmla="*/ 399 h 801"/>
                  <a:gd name="T10" fmla="*/ 0 w 801"/>
                  <a:gd name="T11" fmla="*/ 399 h 801"/>
                  <a:gd name="T12" fmla="*/ 400 w 801"/>
                  <a:gd name="T13" fmla="*/ 0 h 801"/>
                  <a:gd name="T14" fmla="*/ 400 w 801"/>
                  <a:gd name="T15" fmla="*/ 0 h 801"/>
                  <a:gd name="T16" fmla="*/ 800 w 801"/>
                  <a:gd name="T17" fmla="*/ 399 h 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1" h="801">
                    <a:moveTo>
                      <a:pt x="800" y="399"/>
                    </a:moveTo>
                    <a:lnTo>
                      <a:pt x="800" y="399"/>
                    </a:lnTo>
                    <a:cubicBezTo>
                      <a:pt x="800" y="621"/>
                      <a:pt x="621" y="800"/>
                      <a:pt x="400" y="800"/>
                    </a:cubicBezTo>
                    <a:lnTo>
                      <a:pt x="400" y="800"/>
                    </a:lnTo>
                    <a:cubicBezTo>
                      <a:pt x="179" y="800"/>
                      <a:pt x="0" y="621"/>
                      <a:pt x="0" y="399"/>
                    </a:cubicBezTo>
                    <a:lnTo>
                      <a:pt x="0" y="399"/>
                    </a:lnTo>
                    <a:cubicBezTo>
                      <a:pt x="0" y="179"/>
                      <a:pt x="179" y="0"/>
                      <a:pt x="400" y="0"/>
                    </a:cubicBezTo>
                    <a:lnTo>
                      <a:pt x="400" y="0"/>
                    </a:lnTo>
                    <a:cubicBezTo>
                      <a:pt x="621" y="0"/>
                      <a:pt x="800" y="179"/>
                      <a:pt x="800" y="399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2" name="Freeform 37">
                <a:extLst>
                  <a:ext uri="{FF2B5EF4-FFF2-40B4-BE49-F238E27FC236}">
                    <a16:creationId xmlns:a16="http://schemas.microsoft.com/office/drawing/2014/main" id="{CEAF42C2-DB6D-47C8-8BAA-FF4AE6564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5360" y="4794948"/>
                <a:ext cx="275252" cy="275252"/>
              </a:xfrm>
              <a:custGeom>
                <a:avLst/>
                <a:gdLst>
                  <a:gd name="T0" fmla="*/ 0 w 306"/>
                  <a:gd name="T1" fmla="*/ 298 h 306"/>
                  <a:gd name="T2" fmla="*/ 0 w 306"/>
                  <a:gd name="T3" fmla="*/ 298 h 306"/>
                  <a:gd name="T4" fmla="*/ 299 w 306"/>
                  <a:gd name="T5" fmla="*/ 1 h 306"/>
                  <a:gd name="T6" fmla="*/ 299 w 306"/>
                  <a:gd name="T7" fmla="*/ 1 h 306"/>
                  <a:gd name="T8" fmla="*/ 299 w 306"/>
                  <a:gd name="T9" fmla="*/ 10 h 306"/>
                  <a:gd name="T10" fmla="*/ 299 w 306"/>
                  <a:gd name="T11" fmla="*/ 10 h 306"/>
                  <a:gd name="T12" fmla="*/ 10 w 306"/>
                  <a:gd name="T13" fmla="*/ 300 h 306"/>
                  <a:gd name="T14" fmla="*/ 10 w 306"/>
                  <a:gd name="T15" fmla="*/ 300 h 306"/>
                  <a:gd name="T16" fmla="*/ 0 w 306"/>
                  <a:gd name="T17" fmla="*/ 298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6">
                    <a:moveTo>
                      <a:pt x="0" y="298"/>
                    </a:moveTo>
                    <a:lnTo>
                      <a:pt x="0" y="298"/>
                    </a:lnTo>
                    <a:cubicBezTo>
                      <a:pt x="0" y="142"/>
                      <a:pt x="143" y="0"/>
                      <a:pt x="299" y="1"/>
                    </a:cubicBezTo>
                    <a:lnTo>
                      <a:pt x="299" y="1"/>
                    </a:lnTo>
                    <a:cubicBezTo>
                      <a:pt x="305" y="1"/>
                      <a:pt x="305" y="9"/>
                      <a:pt x="299" y="10"/>
                    </a:cubicBezTo>
                    <a:lnTo>
                      <a:pt x="299" y="10"/>
                    </a:lnTo>
                    <a:cubicBezTo>
                      <a:pt x="156" y="42"/>
                      <a:pt x="42" y="156"/>
                      <a:pt x="10" y="300"/>
                    </a:cubicBezTo>
                    <a:lnTo>
                      <a:pt x="10" y="300"/>
                    </a:lnTo>
                    <a:cubicBezTo>
                      <a:pt x="9" y="305"/>
                      <a:pt x="0" y="304"/>
                      <a:pt x="0" y="29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3" name="Freeform 38">
                <a:extLst>
                  <a:ext uri="{FF2B5EF4-FFF2-40B4-BE49-F238E27FC236}">
                    <a16:creationId xmlns:a16="http://schemas.microsoft.com/office/drawing/2014/main" id="{E71E5CF8-3528-43C9-A964-CFB154BEF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4925" y="4870743"/>
                <a:ext cx="299187" cy="458750"/>
              </a:xfrm>
              <a:custGeom>
                <a:avLst/>
                <a:gdLst>
                  <a:gd name="T0" fmla="*/ 248 w 331"/>
                  <a:gd name="T1" fmla="*/ 379 h 505"/>
                  <a:gd name="T2" fmla="*/ 194 w 331"/>
                  <a:gd name="T3" fmla="*/ 397 h 505"/>
                  <a:gd name="T4" fmla="*/ 248 w 331"/>
                  <a:gd name="T5" fmla="*/ 379 h 505"/>
                  <a:gd name="T6" fmla="*/ 109 w 331"/>
                  <a:gd name="T7" fmla="*/ 201 h 505"/>
                  <a:gd name="T8" fmla="*/ 160 w 331"/>
                  <a:gd name="T9" fmla="*/ 107 h 505"/>
                  <a:gd name="T10" fmla="*/ 107 w 331"/>
                  <a:gd name="T11" fmla="*/ 200 h 505"/>
                  <a:gd name="T12" fmla="*/ 109 w 331"/>
                  <a:gd name="T13" fmla="*/ 201 h 505"/>
                  <a:gd name="T14" fmla="*/ 287 w 331"/>
                  <a:gd name="T15" fmla="*/ 409 h 505"/>
                  <a:gd name="T16" fmla="*/ 208 w 331"/>
                  <a:gd name="T17" fmla="*/ 442 h 505"/>
                  <a:gd name="T18" fmla="*/ 194 w 331"/>
                  <a:gd name="T19" fmla="*/ 486 h 505"/>
                  <a:gd name="T20" fmla="*/ 177 w 331"/>
                  <a:gd name="T21" fmla="*/ 504 h 505"/>
                  <a:gd name="T22" fmla="*/ 160 w 331"/>
                  <a:gd name="T23" fmla="*/ 486 h 505"/>
                  <a:gd name="T24" fmla="*/ 160 w 331"/>
                  <a:gd name="T25" fmla="*/ 459 h 505"/>
                  <a:gd name="T26" fmla="*/ 145 w 331"/>
                  <a:gd name="T27" fmla="*/ 442 h 505"/>
                  <a:gd name="T28" fmla="*/ 40 w 331"/>
                  <a:gd name="T29" fmla="*/ 406 h 505"/>
                  <a:gd name="T30" fmla="*/ 40 w 331"/>
                  <a:gd name="T31" fmla="*/ 374 h 505"/>
                  <a:gd name="T32" fmla="*/ 65 w 331"/>
                  <a:gd name="T33" fmla="*/ 367 h 505"/>
                  <a:gd name="T34" fmla="*/ 140 w 331"/>
                  <a:gd name="T35" fmla="*/ 395 h 505"/>
                  <a:gd name="T36" fmla="*/ 160 w 331"/>
                  <a:gd name="T37" fmla="*/ 379 h 505"/>
                  <a:gd name="T38" fmla="*/ 160 w 331"/>
                  <a:gd name="T39" fmla="*/ 288 h 505"/>
                  <a:gd name="T40" fmla="*/ 146 w 331"/>
                  <a:gd name="T41" fmla="*/ 271 h 505"/>
                  <a:gd name="T42" fmla="*/ 145 w 331"/>
                  <a:gd name="T43" fmla="*/ 62 h 505"/>
                  <a:gd name="T44" fmla="*/ 160 w 331"/>
                  <a:gd name="T45" fmla="*/ 17 h 505"/>
                  <a:gd name="T46" fmla="*/ 177 w 331"/>
                  <a:gd name="T47" fmla="*/ 0 h 505"/>
                  <a:gd name="T48" fmla="*/ 194 w 331"/>
                  <a:gd name="T49" fmla="*/ 17 h 505"/>
                  <a:gd name="T50" fmla="*/ 194 w 331"/>
                  <a:gd name="T51" fmla="*/ 44 h 505"/>
                  <a:gd name="T52" fmla="*/ 210 w 331"/>
                  <a:gd name="T53" fmla="*/ 61 h 505"/>
                  <a:gd name="T54" fmla="*/ 290 w 331"/>
                  <a:gd name="T55" fmla="*/ 85 h 505"/>
                  <a:gd name="T56" fmla="*/ 293 w 331"/>
                  <a:gd name="T57" fmla="*/ 118 h 505"/>
                  <a:gd name="T58" fmla="*/ 269 w 331"/>
                  <a:gd name="T59" fmla="*/ 127 h 505"/>
                  <a:gd name="T60" fmla="*/ 194 w 331"/>
                  <a:gd name="T61" fmla="*/ 106 h 505"/>
                  <a:gd name="T62" fmla="*/ 194 w 331"/>
                  <a:gd name="T63" fmla="*/ 230 h 505"/>
                  <a:gd name="T64" fmla="*/ 301 w 331"/>
                  <a:gd name="T65" fmla="*/ 282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1" h="505">
                    <a:moveTo>
                      <a:pt x="248" y="379"/>
                    </a:moveTo>
                    <a:lnTo>
                      <a:pt x="248" y="379"/>
                    </a:lnTo>
                    <a:cubicBezTo>
                      <a:pt x="294" y="335"/>
                      <a:pt x="247" y="290"/>
                      <a:pt x="194" y="282"/>
                    </a:cubicBezTo>
                    <a:lnTo>
                      <a:pt x="194" y="397"/>
                    </a:lnTo>
                    <a:lnTo>
                      <a:pt x="194" y="397"/>
                    </a:lnTo>
                    <a:cubicBezTo>
                      <a:pt x="218" y="395"/>
                      <a:pt x="235" y="389"/>
                      <a:pt x="248" y="379"/>
                    </a:cubicBezTo>
                    <a:close/>
                    <a:moveTo>
                      <a:pt x="109" y="201"/>
                    </a:moveTo>
                    <a:lnTo>
                      <a:pt x="109" y="201"/>
                    </a:lnTo>
                    <a:cubicBezTo>
                      <a:pt x="121" y="209"/>
                      <a:pt x="138" y="217"/>
                      <a:pt x="160" y="222"/>
                    </a:cubicBezTo>
                    <a:lnTo>
                      <a:pt x="160" y="107"/>
                    </a:lnTo>
                    <a:lnTo>
                      <a:pt x="160" y="107"/>
                    </a:lnTo>
                    <a:cubicBezTo>
                      <a:pt x="107" y="107"/>
                      <a:pt x="66" y="163"/>
                      <a:pt x="107" y="200"/>
                    </a:cubicBezTo>
                    <a:lnTo>
                      <a:pt x="107" y="200"/>
                    </a:lnTo>
                    <a:cubicBezTo>
                      <a:pt x="109" y="200"/>
                      <a:pt x="109" y="201"/>
                      <a:pt x="109" y="201"/>
                    </a:cubicBezTo>
                    <a:close/>
                    <a:moveTo>
                      <a:pt x="287" y="409"/>
                    </a:moveTo>
                    <a:lnTo>
                      <a:pt x="287" y="409"/>
                    </a:lnTo>
                    <a:cubicBezTo>
                      <a:pt x="268" y="426"/>
                      <a:pt x="242" y="437"/>
                      <a:pt x="208" y="442"/>
                    </a:cubicBezTo>
                    <a:lnTo>
                      <a:pt x="208" y="442"/>
                    </a:lnTo>
                    <a:cubicBezTo>
                      <a:pt x="200" y="443"/>
                      <a:pt x="194" y="450"/>
                      <a:pt x="194" y="459"/>
                    </a:cubicBezTo>
                    <a:lnTo>
                      <a:pt x="194" y="486"/>
                    </a:lnTo>
                    <a:lnTo>
                      <a:pt x="194" y="486"/>
                    </a:lnTo>
                    <a:cubicBezTo>
                      <a:pt x="194" y="496"/>
                      <a:pt x="186" y="504"/>
                      <a:pt x="177" y="504"/>
                    </a:cubicBezTo>
                    <a:lnTo>
                      <a:pt x="177" y="504"/>
                    </a:lnTo>
                    <a:cubicBezTo>
                      <a:pt x="167" y="504"/>
                      <a:pt x="160" y="496"/>
                      <a:pt x="160" y="486"/>
                    </a:cubicBezTo>
                    <a:lnTo>
                      <a:pt x="160" y="459"/>
                    </a:lnTo>
                    <a:lnTo>
                      <a:pt x="160" y="459"/>
                    </a:lnTo>
                    <a:cubicBezTo>
                      <a:pt x="160" y="450"/>
                      <a:pt x="153" y="443"/>
                      <a:pt x="145" y="442"/>
                    </a:cubicBezTo>
                    <a:lnTo>
                      <a:pt x="145" y="442"/>
                    </a:lnTo>
                    <a:cubicBezTo>
                      <a:pt x="107" y="438"/>
                      <a:pt x="69" y="426"/>
                      <a:pt x="40" y="406"/>
                    </a:cubicBezTo>
                    <a:lnTo>
                      <a:pt x="40" y="406"/>
                    </a:lnTo>
                    <a:cubicBezTo>
                      <a:pt x="33" y="401"/>
                      <a:pt x="32" y="392"/>
                      <a:pt x="35" y="385"/>
                    </a:cubicBezTo>
                    <a:lnTo>
                      <a:pt x="40" y="374"/>
                    </a:lnTo>
                    <a:lnTo>
                      <a:pt x="40" y="374"/>
                    </a:lnTo>
                    <a:cubicBezTo>
                      <a:pt x="44" y="364"/>
                      <a:pt x="56" y="361"/>
                      <a:pt x="65" y="367"/>
                    </a:cubicBezTo>
                    <a:lnTo>
                      <a:pt x="65" y="367"/>
                    </a:lnTo>
                    <a:cubicBezTo>
                      <a:pt x="87" y="381"/>
                      <a:pt x="113" y="391"/>
                      <a:pt x="140" y="395"/>
                    </a:cubicBezTo>
                    <a:lnTo>
                      <a:pt x="140" y="395"/>
                    </a:lnTo>
                    <a:cubicBezTo>
                      <a:pt x="150" y="397"/>
                      <a:pt x="160" y="389"/>
                      <a:pt x="160" y="379"/>
                    </a:cubicBezTo>
                    <a:lnTo>
                      <a:pt x="160" y="288"/>
                    </a:lnTo>
                    <a:lnTo>
                      <a:pt x="160" y="288"/>
                    </a:lnTo>
                    <a:cubicBezTo>
                      <a:pt x="160" y="279"/>
                      <a:pt x="154" y="272"/>
                      <a:pt x="146" y="271"/>
                    </a:cubicBezTo>
                    <a:lnTo>
                      <a:pt x="146" y="271"/>
                    </a:lnTo>
                    <a:cubicBezTo>
                      <a:pt x="4" y="244"/>
                      <a:pt x="0" y="85"/>
                      <a:pt x="145" y="62"/>
                    </a:cubicBezTo>
                    <a:lnTo>
                      <a:pt x="145" y="62"/>
                    </a:lnTo>
                    <a:cubicBezTo>
                      <a:pt x="153" y="61"/>
                      <a:pt x="160" y="54"/>
                      <a:pt x="160" y="45"/>
                    </a:cubicBezTo>
                    <a:lnTo>
                      <a:pt x="160" y="17"/>
                    </a:lnTo>
                    <a:lnTo>
                      <a:pt x="160" y="17"/>
                    </a:lnTo>
                    <a:cubicBezTo>
                      <a:pt x="160" y="7"/>
                      <a:pt x="167" y="0"/>
                      <a:pt x="177" y="0"/>
                    </a:cubicBezTo>
                    <a:lnTo>
                      <a:pt x="177" y="0"/>
                    </a:lnTo>
                    <a:cubicBezTo>
                      <a:pt x="186" y="0"/>
                      <a:pt x="194" y="7"/>
                      <a:pt x="194" y="17"/>
                    </a:cubicBezTo>
                    <a:lnTo>
                      <a:pt x="194" y="44"/>
                    </a:lnTo>
                    <a:lnTo>
                      <a:pt x="194" y="44"/>
                    </a:lnTo>
                    <a:cubicBezTo>
                      <a:pt x="194" y="53"/>
                      <a:pt x="201" y="60"/>
                      <a:pt x="210" y="61"/>
                    </a:cubicBezTo>
                    <a:lnTo>
                      <a:pt x="210" y="61"/>
                    </a:lnTo>
                    <a:cubicBezTo>
                      <a:pt x="237" y="64"/>
                      <a:pt x="266" y="72"/>
                      <a:pt x="290" y="85"/>
                    </a:cubicBezTo>
                    <a:lnTo>
                      <a:pt x="290" y="85"/>
                    </a:lnTo>
                    <a:cubicBezTo>
                      <a:pt x="298" y="89"/>
                      <a:pt x="300" y="98"/>
                      <a:pt x="297" y="107"/>
                    </a:cubicBezTo>
                    <a:lnTo>
                      <a:pt x="293" y="118"/>
                    </a:lnTo>
                    <a:lnTo>
                      <a:pt x="293" y="118"/>
                    </a:lnTo>
                    <a:cubicBezTo>
                      <a:pt x="289" y="127"/>
                      <a:pt x="278" y="131"/>
                      <a:pt x="269" y="127"/>
                    </a:cubicBezTo>
                    <a:lnTo>
                      <a:pt x="269" y="127"/>
                    </a:lnTo>
                    <a:cubicBezTo>
                      <a:pt x="245" y="114"/>
                      <a:pt x="220" y="107"/>
                      <a:pt x="194" y="106"/>
                    </a:cubicBezTo>
                    <a:lnTo>
                      <a:pt x="194" y="230"/>
                    </a:lnTo>
                    <a:lnTo>
                      <a:pt x="194" y="230"/>
                    </a:lnTo>
                    <a:cubicBezTo>
                      <a:pt x="240" y="243"/>
                      <a:pt x="272" y="249"/>
                      <a:pt x="301" y="282"/>
                    </a:cubicBezTo>
                    <a:lnTo>
                      <a:pt x="301" y="282"/>
                    </a:lnTo>
                    <a:cubicBezTo>
                      <a:pt x="330" y="316"/>
                      <a:pt x="322" y="379"/>
                      <a:pt x="287" y="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4" name="Freeform 39">
                <a:extLst>
                  <a:ext uri="{FF2B5EF4-FFF2-40B4-BE49-F238E27FC236}">
                    <a16:creationId xmlns:a16="http://schemas.microsoft.com/office/drawing/2014/main" id="{038DE019-1FED-405A-9F7E-4009B10B2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9159" y="6063495"/>
                <a:ext cx="2636822" cy="2205997"/>
              </a:xfrm>
              <a:custGeom>
                <a:avLst/>
                <a:gdLst>
                  <a:gd name="T0" fmla="*/ 435 w 2916"/>
                  <a:gd name="T1" fmla="*/ 2439 h 2440"/>
                  <a:gd name="T2" fmla="*/ 435 w 2916"/>
                  <a:gd name="T3" fmla="*/ 2439 h 2440"/>
                  <a:gd name="T4" fmla="*/ 1705 w 2916"/>
                  <a:gd name="T5" fmla="*/ 1648 h 2440"/>
                  <a:gd name="T6" fmla="*/ 1705 w 2916"/>
                  <a:gd name="T7" fmla="*/ 1648 h 2440"/>
                  <a:gd name="T8" fmla="*/ 2915 w 2916"/>
                  <a:gd name="T9" fmla="*/ 1234 h 2440"/>
                  <a:gd name="T10" fmla="*/ 2476 w 2916"/>
                  <a:gd name="T11" fmla="*/ 55 h 2440"/>
                  <a:gd name="T12" fmla="*/ 2476 w 2916"/>
                  <a:gd name="T13" fmla="*/ 55 h 2440"/>
                  <a:gd name="T14" fmla="*/ 1048 w 2916"/>
                  <a:gd name="T15" fmla="*/ 416 h 2440"/>
                  <a:gd name="T16" fmla="*/ 1048 w 2916"/>
                  <a:gd name="T17" fmla="*/ 416 h 2440"/>
                  <a:gd name="T18" fmla="*/ 0 w 2916"/>
                  <a:gd name="T19" fmla="*/ 1382 h 2440"/>
                  <a:gd name="T20" fmla="*/ 435 w 2916"/>
                  <a:gd name="T21" fmla="*/ 243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16" h="2440">
                    <a:moveTo>
                      <a:pt x="435" y="2439"/>
                    </a:moveTo>
                    <a:lnTo>
                      <a:pt x="435" y="2439"/>
                    </a:lnTo>
                    <a:cubicBezTo>
                      <a:pt x="435" y="2439"/>
                      <a:pt x="940" y="1994"/>
                      <a:pt x="1705" y="1648"/>
                    </a:cubicBezTo>
                    <a:lnTo>
                      <a:pt x="1705" y="1648"/>
                    </a:lnTo>
                    <a:cubicBezTo>
                      <a:pt x="2470" y="1302"/>
                      <a:pt x="2915" y="1234"/>
                      <a:pt x="2915" y="1234"/>
                    </a:cubicBezTo>
                    <a:lnTo>
                      <a:pt x="2476" y="55"/>
                    </a:lnTo>
                    <a:lnTo>
                      <a:pt x="2476" y="55"/>
                    </a:lnTo>
                    <a:cubicBezTo>
                      <a:pt x="2476" y="55"/>
                      <a:pt x="1632" y="0"/>
                      <a:pt x="1048" y="416"/>
                    </a:cubicBezTo>
                    <a:lnTo>
                      <a:pt x="1048" y="416"/>
                    </a:lnTo>
                    <a:cubicBezTo>
                      <a:pt x="464" y="831"/>
                      <a:pt x="327" y="1105"/>
                      <a:pt x="0" y="1382"/>
                    </a:cubicBezTo>
                    <a:lnTo>
                      <a:pt x="435" y="24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5" name="Freeform 40">
                <a:extLst>
                  <a:ext uri="{FF2B5EF4-FFF2-40B4-BE49-F238E27FC236}">
                    <a16:creationId xmlns:a16="http://schemas.microsoft.com/office/drawing/2014/main" id="{EF63F85D-2809-4018-9A65-75F70AA04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9159" y="6063495"/>
                <a:ext cx="2636822" cy="2205997"/>
              </a:xfrm>
              <a:custGeom>
                <a:avLst/>
                <a:gdLst>
                  <a:gd name="T0" fmla="*/ 435 w 2916"/>
                  <a:gd name="T1" fmla="*/ 2439 h 2440"/>
                  <a:gd name="T2" fmla="*/ 435 w 2916"/>
                  <a:gd name="T3" fmla="*/ 2439 h 2440"/>
                  <a:gd name="T4" fmla="*/ 1705 w 2916"/>
                  <a:gd name="T5" fmla="*/ 1648 h 2440"/>
                  <a:gd name="T6" fmla="*/ 1705 w 2916"/>
                  <a:gd name="T7" fmla="*/ 1648 h 2440"/>
                  <a:gd name="T8" fmla="*/ 2915 w 2916"/>
                  <a:gd name="T9" fmla="*/ 1234 h 2440"/>
                  <a:gd name="T10" fmla="*/ 2476 w 2916"/>
                  <a:gd name="T11" fmla="*/ 55 h 2440"/>
                  <a:gd name="T12" fmla="*/ 2476 w 2916"/>
                  <a:gd name="T13" fmla="*/ 55 h 2440"/>
                  <a:gd name="T14" fmla="*/ 1048 w 2916"/>
                  <a:gd name="T15" fmla="*/ 416 h 2440"/>
                  <a:gd name="T16" fmla="*/ 1048 w 2916"/>
                  <a:gd name="T17" fmla="*/ 416 h 2440"/>
                  <a:gd name="T18" fmla="*/ 0 w 2916"/>
                  <a:gd name="T19" fmla="*/ 1382 h 2440"/>
                  <a:gd name="T20" fmla="*/ 435 w 2916"/>
                  <a:gd name="T21" fmla="*/ 2439 h 2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16" h="2440">
                    <a:moveTo>
                      <a:pt x="435" y="2439"/>
                    </a:moveTo>
                    <a:lnTo>
                      <a:pt x="435" y="2439"/>
                    </a:lnTo>
                    <a:cubicBezTo>
                      <a:pt x="435" y="2439"/>
                      <a:pt x="940" y="1994"/>
                      <a:pt x="1705" y="1648"/>
                    </a:cubicBezTo>
                    <a:lnTo>
                      <a:pt x="1705" y="1648"/>
                    </a:lnTo>
                    <a:cubicBezTo>
                      <a:pt x="2470" y="1302"/>
                      <a:pt x="2915" y="1234"/>
                      <a:pt x="2915" y="1234"/>
                    </a:cubicBezTo>
                    <a:lnTo>
                      <a:pt x="2476" y="55"/>
                    </a:lnTo>
                    <a:lnTo>
                      <a:pt x="2476" y="55"/>
                    </a:lnTo>
                    <a:cubicBezTo>
                      <a:pt x="2476" y="55"/>
                      <a:pt x="1632" y="0"/>
                      <a:pt x="1048" y="416"/>
                    </a:cubicBezTo>
                    <a:lnTo>
                      <a:pt x="1048" y="416"/>
                    </a:lnTo>
                    <a:cubicBezTo>
                      <a:pt x="464" y="831"/>
                      <a:pt x="327" y="1105"/>
                      <a:pt x="0" y="1382"/>
                    </a:cubicBezTo>
                    <a:lnTo>
                      <a:pt x="435" y="2439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6" name="Freeform 41">
                <a:extLst>
                  <a:ext uri="{FF2B5EF4-FFF2-40B4-BE49-F238E27FC236}">
                    <a16:creationId xmlns:a16="http://schemas.microsoft.com/office/drawing/2014/main" id="{164A4991-A90D-4CA1-B92F-9B2F75F99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3311" y="6047539"/>
                <a:ext cx="2752508" cy="2277801"/>
              </a:xfrm>
              <a:custGeom>
                <a:avLst/>
                <a:gdLst>
                  <a:gd name="T0" fmla="*/ 139 w 3044"/>
                  <a:gd name="T1" fmla="*/ 1418 h 2520"/>
                  <a:gd name="T2" fmla="*/ 524 w 3044"/>
                  <a:gd name="T3" fmla="*/ 2358 h 2520"/>
                  <a:gd name="T4" fmla="*/ 524 w 3044"/>
                  <a:gd name="T5" fmla="*/ 2358 h 2520"/>
                  <a:gd name="T6" fmla="*/ 813 w 3044"/>
                  <a:gd name="T7" fmla="*/ 2142 h 2520"/>
                  <a:gd name="T8" fmla="*/ 813 w 3044"/>
                  <a:gd name="T9" fmla="*/ 2142 h 2520"/>
                  <a:gd name="T10" fmla="*/ 1744 w 3044"/>
                  <a:gd name="T11" fmla="*/ 1612 h 2520"/>
                  <a:gd name="T12" fmla="*/ 1744 w 3044"/>
                  <a:gd name="T13" fmla="*/ 1612 h 2520"/>
                  <a:gd name="T14" fmla="*/ 2645 w 3044"/>
                  <a:gd name="T15" fmla="*/ 1272 h 2520"/>
                  <a:gd name="T16" fmla="*/ 2645 w 3044"/>
                  <a:gd name="T17" fmla="*/ 1272 h 2520"/>
                  <a:gd name="T18" fmla="*/ 2898 w 3044"/>
                  <a:gd name="T19" fmla="*/ 1207 h 2520"/>
                  <a:gd name="T20" fmla="*/ 2498 w 3044"/>
                  <a:gd name="T21" fmla="*/ 133 h 2520"/>
                  <a:gd name="T22" fmla="*/ 2498 w 3044"/>
                  <a:gd name="T23" fmla="*/ 133 h 2520"/>
                  <a:gd name="T24" fmla="*/ 2051 w 3044"/>
                  <a:gd name="T25" fmla="*/ 159 h 2520"/>
                  <a:gd name="T26" fmla="*/ 2051 w 3044"/>
                  <a:gd name="T27" fmla="*/ 159 h 2520"/>
                  <a:gd name="T28" fmla="*/ 1148 w 3044"/>
                  <a:gd name="T29" fmla="*/ 484 h 2520"/>
                  <a:gd name="T30" fmla="*/ 1148 w 3044"/>
                  <a:gd name="T31" fmla="*/ 484 h 2520"/>
                  <a:gd name="T32" fmla="*/ 428 w 3044"/>
                  <a:gd name="T33" fmla="*/ 1127 h 2520"/>
                  <a:gd name="T34" fmla="*/ 428 w 3044"/>
                  <a:gd name="T35" fmla="*/ 1127 h 2520"/>
                  <a:gd name="T36" fmla="*/ 139 w 3044"/>
                  <a:gd name="T37" fmla="*/ 1418 h 2520"/>
                  <a:gd name="T38" fmla="*/ 500 w 3044"/>
                  <a:gd name="T39" fmla="*/ 2519 h 2520"/>
                  <a:gd name="T40" fmla="*/ 500 w 3044"/>
                  <a:gd name="T41" fmla="*/ 2519 h 2520"/>
                  <a:gd name="T42" fmla="*/ 486 w 3044"/>
                  <a:gd name="T43" fmla="*/ 2517 h 2520"/>
                  <a:gd name="T44" fmla="*/ 486 w 3044"/>
                  <a:gd name="T45" fmla="*/ 2517 h 2520"/>
                  <a:gd name="T46" fmla="*/ 443 w 3044"/>
                  <a:gd name="T47" fmla="*/ 2480 h 2520"/>
                  <a:gd name="T48" fmla="*/ 10 w 3044"/>
                  <a:gd name="T49" fmla="*/ 1424 h 2520"/>
                  <a:gd name="T50" fmla="*/ 10 w 3044"/>
                  <a:gd name="T51" fmla="*/ 1424 h 2520"/>
                  <a:gd name="T52" fmla="*/ 26 w 3044"/>
                  <a:gd name="T53" fmla="*/ 1355 h 2520"/>
                  <a:gd name="T54" fmla="*/ 26 w 3044"/>
                  <a:gd name="T55" fmla="*/ 1355 h 2520"/>
                  <a:gd name="T56" fmla="*/ 339 w 3044"/>
                  <a:gd name="T57" fmla="*/ 1044 h 2520"/>
                  <a:gd name="T58" fmla="*/ 339 w 3044"/>
                  <a:gd name="T59" fmla="*/ 1044 h 2520"/>
                  <a:gd name="T60" fmla="*/ 1078 w 3044"/>
                  <a:gd name="T61" fmla="*/ 386 h 2520"/>
                  <a:gd name="T62" fmla="*/ 1078 w 3044"/>
                  <a:gd name="T63" fmla="*/ 386 h 2520"/>
                  <a:gd name="T64" fmla="*/ 1563 w 3044"/>
                  <a:gd name="T65" fmla="*/ 146 h 2520"/>
                  <a:gd name="T66" fmla="*/ 1563 w 3044"/>
                  <a:gd name="T67" fmla="*/ 146 h 2520"/>
                  <a:gd name="T68" fmla="*/ 2038 w 3044"/>
                  <a:gd name="T69" fmla="*/ 39 h 2520"/>
                  <a:gd name="T70" fmla="*/ 2038 w 3044"/>
                  <a:gd name="T71" fmla="*/ 39 h 2520"/>
                  <a:gd name="T72" fmla="*/ 2545 w 3044"/>
                  <a:gd name="T73" fmla="*/ 13 h 2520"/>
                  <a:gd name="T74" fmla="*/ 2545 w 3044"/>
                  <a:gd name="T75" fmla="*/ 13 h 2520"/>
                  <a:gd name="T76" fmla="*/ 2597 w 3044"/>
                  <a:gd name="T77" fmla="*/ 53 h 2520"/>
                  <a:gd name="T78" fmla="*/ 3037 w 3044"/>
                  <a:gd name="T79" fmla="*/ 1232 h 2520"/>
                  <a:gd name="T80" fmla="*/ 3037 w 3044"/>
                  <a:gd name="T81" fmla="*/ 1232 h 2520"/>
                  <a:gd name="T82" fmla="*/ 3032 w 3044"/>
                  <a:gd name="T83" fmla="*/ 1284 h 2520"/>
                  <a:gd name="T84" fmla="*/ 3032 w 3044"/>
                  <a:gd name="T85" fmla="*/ 1284 h 2520"/>
                  <a:gd name="T86" fmla="*/ 2989 w 3044"/>
                  <a:gd name="T87" fmla="*/ 1312 h 2520"/>
                  <a:gd name="T88" fmla="*/ 2989 w 3044"/>
                  <a:gd name="T89" fmla="*/ 1312 h 2520"/>
                  <a:gd name="T90" fmla="*/ 2675 w 3044"/>
                  <a:gd name="T91" fmla="*/ 1389 h 2520"/>
                  <a:gd name="T92" fmla="*/ 2675 w 3044"/>
                  <a:gd name="T93" fmla="*/ 1389 h 2520"/>
                  <a:gd name="T94" fmla="*/ 1795 w 3044"/>
                  <a:gd name="T95" fmla="*/ 1723 h 2520"/>
                  <a:gd name="T96" fmla="*/ 1795 w 3044"/>
                  <a:gd name="T97" fmla="*/ 1723 h 2520"/>
                  <a:gd name="T98" fmla="*/ 885 w 3044"/>
                  <a:gd name="T99" fmla="*/ 2241 h 2520"/>
                  <a:gd name="T100" fmla="*/ 885 w 3044"/>
                  <a:gd name="T101" fmla="*/ 2241 h 2520"/>
                  <a:gd name="T102" fmla="*/ 539 w 3044"/>
                  <a:gd name="T103" fmla="*/ 2503 h 2520"/>
                  <a:gd name="T104" fmla="*/ 539 w 3044"/>
                  <a:gd name="T105" fmla="*/ 2503 h 2520"/>
                  <a:gd name="T106" fmla="*/ 500 w 3044"/>
                  <a:gd name="T107" fmla="*/ 2519 h 2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4" h="2520">
                    <a:moveTo>
                      <a:pt x="139" y="1418"/>
                    </a:moveTo>
                    <a:lnTo>
                      <a:pt x="524" y="2358"/>
                    </a:lnTo>
                    <a:lnTo>
                      <a:pt x="524" y="2358"/>
                    </a:lnTo>
                    <a:cubicBezTo>
                      <a:pt x="583" y="2311"/>
                      <a:pt x="682" y="2234"/>
                      <a:pt x="813" y="2142"/>
                    </a:cubicBezTo>
                    <a:lnTo>
                      <a:pt x="813" y="2142"/>
                    </a:lnTo>
                    <a:cubicBezTo>
                      <a:pt x="1018" y="2000"/>
                      <a:pt x="1345" y="1793"/>
                      <a:pt x="1744" y="1612"/>
                    </a:cubicBezTo>
                    <a:lnTo>
                      <a:pt x="1744" y="1612"/>
                    </a:lnTo>
                    <a:cubicBezTo>
                      <a:pt x="2143" y="1431"/>
                      <a:pt x="2453" y="1328"/>
                      <a:pt x="2645" y="1272"/>
                    </a:cubicBezTo>
                    <a:lnTo>
                      <a:pt x="2645" y="1272"/>
                    </a:lnTo>
                    <a:cubicBezTo>
                      <a:pt x="2759" y="1239"/>
                      <a:pt x="2843" y="1219"/>
                      <a:pt x="2898" y="1207"/>
                    </a:cubicBezTo>
                    <a:lnTo>
                      <a:pt x="2498" y="133"/>
                    </a:lnTo>
                    <a:lnTo>
                      <a:pt x="2498" y="133"/>
                    </a:lnTo>
                    <a:cubicBezTo>
                      <a:pt x="2425" y="131"/>
                      <a:pt x="2256" y="131"/>
                      <a:pt x="2051" y="159"/>
                    </a:cubicBezTo>
                    <a:lnTo>
                      <a:pt x="2051" y="159"/>
                    </a:lnTo>
                    <a:cubicBezTo>
                      <a:pt x="1800" y="193"/>
                      <a:pt x="1440" y="277"/>
                      <a:pt x="1148" y="484"/>
                    </a:cubicBezTo>
                    <a:lnTo>
                      <a:pt x="1148" y="484"/>
                    </a:lnTo>
                    <a:cubicBezTo>
                      <a:pt x="786" y="742"/>
                      <a:pt x="596" y="946"/>
                      <a:pt x="428" y="1127"/>
                    </a:cubicBezTo>
                    <a:lnTo>
                      <a:pt x="428" y="1127"/>
                    </a:lnTo>
                    <a:cubicBezTo>
                      <a:pt x="335" y="1227"/>
                      <a:pt x="247" y="1323"/>
                      <a:pt x="139" y="1418"/>
                    </a:cubicBezTo>
                    <a:close/>
                    <a:moveTo>
                      <a:pt x="500" y="2519"/>
                    </a:moveTo>
                    <a:lnTo>
                      <a:pt x="500" y="2519"/>
                    </a:lnTo>
                    <a:cubicBezTo>
                      <a:pt x="495" y="2519"/>
                      <a:pt x="491" y="2517"/>
                      <a:pt x="486" y="2517"/>
                    </a:cubicBezTo>
                    <a:lnTo>
                      <a:pt x="486" y="2517"/>
                    </a:lnTo>
                    <a:cubicBezTo>
                      <a:pt x="467" y="2513"/>
                      <a:pt x="451" y="2499"/>
                      <a:pt x="443" y="2480"/>
                    </a:cubicBezTo>
                    <a:lnTo>
                      <a:pt x="10" y="1424"/>
                    </a:lnTo>
                    <a:lnTo>
                      <a:pt x="10" y="1424"/>
                    </a:lnTo>
                    <a:cubicBezTo>
                      <a:pt x="0" y="1400"/>
                      <a:pt x="7" y="1372"/>
                      <a:pt x="26" y="1355"/>
                    </a:cubicBezTo>
                    <a:lnTo>
                      <a:pt x="26" y="1355"/>
                    </a:lnTo>
                    <a:cubicBezTo>
                      <a:pt x="145" y="1254"/>
                      <a:pt x="240" y="1152"/>
                      <a:pt x="339" y="1044"/>
                    </a:cubicBezTo>
                    <a:lnTo>
                      <a:pt x="339" y="1044"/>
                    </a:lnTo>
                    <a:cubicBezTo>
                      <a:pt x="511" y="860"/>
                      <a:pt x="705" y="650"/>
                      <a:pt x="1078" y="386"/>
                    </a:cubicBezTo>
                    <a:lnTo>
                      <a:pt x="1078" y="386"/>
                    </a:lnTo>
                    <a:cubicBezTo>
                      <a:pt x="1216" y="287"/>
                      <a:pt x="1380" y="206"/>
                      <a:pt x="1563" y="146"/>
                    </a:cubicBezTo>
                    <a:lnTo>
                      <a:pt x="1563" y="146"/>
                    </a:lnTo>
                    <a:cubicBezTo>
                      <a:pt x="1710" y="97"/>
                      <a:pt x="1869" y="61"/>
                      <a:pt x="2038" y="39"/>
                    </a:cubicBezTo>
                    <a:lnTo>
                      <a:pt x="2038" y="39"/>
                    </a:lnTo>
                    <a:cubicBezTo>
                      <a:pt x="2324" y="0"/>
                      <a:pt x="2535" y="13"/>
                      <a:pt x="2545" y="13"/>
                    </a:cubicBezTo>
                    <a:lnTo>
                      <a:pt x="2545" y="13"/>
                    </a:lnTo>
                    <a:cubicBezTo>
                      <a:pt x="2568" y="15"/>
                      <a:pt x="2589" y="30"/>
                      <a:pt x="2597" y="53"/>
                    </a:cubicBezTo>
                    <a:lnTo>
                      <a:pt x="3037" y="1232"/>
                    </a:lnTo>
                    <a:lnTo>
                      <a:pt x="3037" y="1232"/>
                    </a:lnTo>
                    <a:cubicBezTo>
                      <a:pt x="3043" y="1249"/>
                      <a:pt x="3041" y="1268"/>
                      <a:pt x="3032" y="1284"/>
                    </a:cubicBezTo>
                    <a:lnTo>
                      <a:pt x="3032" y="1284"/>
                    </a:lnTo>
                    <a:cubicBezTo>
                      <a:pt x="3023" y="1299"/>
                      <a:pt x="3007" y="1310"/>
                      <a:pt x="2989" y="1312"/>
                    </a:cubicBezTo>
                    <a:lnTo>
                      <a:pt x="2989" y="1312"/>
                    </a:lnTo>
                    <a:cubicBezTo>
                      <a:pt x="2989" y="1314"/>
                      <a:pt x="2877" y="1330"/>
                      <a:pt x="2675" y="1389"/>
                    </a:cubicBezTo>
                    <a:lnTo>
                      <a:pt x="2675" y="1389"/>
                    </a:lnTo>
                    <a:cubicBezTo>
                      <a:pt x="2489" y="1444"/>
                      <a:pt x="2185" y="1546"/>
                      <a:pt x="1795" y="1723"/>
                    </a:cubicBezTo>
                    <a:lnTo>
                      <a:pt x="1795" y="1723"/>
                    </a:lnTo>
                    <a:cubicBezTo>
                      <a:pt x="1404" y="1899"/>
                      <a:pt x="1084" y="2102"/>
                      <a:pt x="885" y="2241"/>
                    </a:cubicBezTo>
                    <a:lnTo>
                      <a:pt x="885" y="2241"/>
                    </a:lnTo>
                    <a:cubicBezTo>
                      <a:pt x="667" y="2391"/>
                      <a:pt x="541" y="2502"/>
                      <a:pt x="539" y="2503"/>
                    </a:cubicBezTo>
                    <a:lnTo>
                      <a:pt x="539" y="2503"/>
                    </a:lnTo>
                    <a:cubicBezTo>
                      <a:pt x="529" y="2513"/>
                      <a:pt x="514" y="2519"/>
                      <a:pt x="500" y="251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7" name="Freeform 42">
                <a:extLst>
                  <a:ext uri="{FF2B5EF4-FFF2-40B4-BE49-F238E27FC236}">
                    <a16:creationId xmlns:a16="http://schemas.microsoft.com/office/drawing/2014/main" id="{FD9445DF-B4A5-4A10-90A0-65EC3F84F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2836" y="6645910"/>
                <a:ext cx="785860" cy="785862"/>
              </a:xfrm>
              <a:custGeom>
                <a:avLst/>
                <a:gdLst>
                  <a:gd name="T0" fmla="*/ 812 w 870"/>
                  <a:gd name="T1" fmla="*/ 538 h 869"/>
                  <a:gd name="T2" fmla="*/ 812 w 870"/>
                  <a:gd name="T3" fmla="*/ 538 h 869"/>
                  <a:gd name="T4" fmla="*/ 330 w 870"/>
                  <a:gd name="T5" fmla="*/ 810 h 869"/>
                  <a:gd name="T6" fmla="*/ 330 w 870"/>
                  <a:gd name="T7" fmla="*/ 810 h 869"/>
                  <a:gd name="T8" fmla="*/ 58 w 870"/>
                  <a:gd name="T9" fmla="*/ 328 h 869"/>
                  <a:gd name="T10" fmla="*/ 58 w 870"/>
                  <a:gd name="T11" fmla="*/ 328 h 869"/>
                  <a:gd name="T12" fmla="*/ 540 w 870"/>
                  <a:gd name="T13" fmla="*/ 58 h 869"/>
                  <a:gd name="T14" fmla="*/ 540 w 870"/>
                  <a:gd name="T15" fmla="*/ 58 h 869"/>
                  <a:gd name="T16" fmla="*/ 812 w 870"/>
                  <a:gd name="T17" fmla="*/ 538 h 8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0" h="869">
                    <a:moveTo>
                      <a:pt x="812" y="538"/>
                    </a:moveTo>
                    <a:lnTo>
                      <a:pt x="812" y="538"/>
                    </a:lnTo>
                    <a:cubicBezTo>
                      <a:pt x="754" y="746"/>
                      <a:pt x="538" y="868"/>
                      <a:pt x="330" y="810"/>
                    </a:cubicBezTo>
                    <a:lnTo>
                      <a:pt x="330" y="810"/>
                    </a:lnTo>
                    <a:cubicBezTo>
                      <a:pt x="122" y="752"/>
                      <a:pt x="0" y="536"/>
                      <a:pt x="58" y="328"/>
                    </a:cubicBezTo>
                    <a:lnTo>
                      <a:pt x="58" y="328"/>
                    </a:lnTo>
                    <a:cubicBezTo>
                      <a:pt x="116" y="121"/>
                      <a:pt x="332" y="0"/>
                      <a:pt x="540" y="58"/>
                    </a:cubicBezTo>
                    <a:lnTo>
                      <a:pt x="540" y="58"/>
                    </a:lnTo>
                    <a:cubicBezTo>
                      <a:pt x="748" y="115"/>
                      <a:pt x="869" y="330"/>
                      <a:pt x="812" y="53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8" name="Freeform 43">
                <a:extLst>
                  <a:ext uri="{FF2B5EF4-FFF2-40B4-BE49-F238E27FC236}">
                    <a16:creationId xmlns:a16="http://schemas.microsoft.com/office/drawing/2014/main" id="{45A24EA7-D713-4055-BF76-9AE963623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0949" y="6853345"/>
                <a:ext cx="359023" cy="414871"/>
              </a:xfrm>
              <a:custGeom>
                <a:avLst/>
                <a:gdLst>
                  <a:gd name="T0" fmla="*/ 261 w 397"/>
                  <a:gd name="T1" fmla="*/ 0 h 460"/>
                  <a:gd name="T2" fmla="*/ 261 w 397"/>
                  <a:gd name="T3" fmla="*/ 0 h 460"/>
                  <a:gd name="T4" fmla="*/ 19 w 397"/>
                  <a:gd name="T5" fmla="*/ 261 h 460"/>
                  <a:gd name="T6" fmla="*/ 19 w 397"/>
                  <a:gd name="T7" fmla="*/ 261 h 460"/>
                  <a:gd name="T8" fmla="*/ 15 w 397"/>
                  <a:gd name="T9" fmla="*/ 459 h 460"/>
                  <a:gd name="T10" fmla="*/ 15 w 397"/>
                  <a:gd name="T11" fmla="*/ 459 h 460"/>
                  <a:gd name="T12" fmla="*/ 396 w 397"/>
                  <a:gd name="T13" fmla="*/ 363 h 460"/>
                  <a:gd name="T14" fmla="*/ 261 w 397"/>
                  <a:gd name="T15" fmla="*/ 0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7" h="46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147" y="41"/>
                      <a:pt x="53" y="136"/>
                      <a:pt x="19" y="261"/>
                    </a:cubicBezTo>
                    <a:lnTo>
                      <a:pt x="19" y="261"/>
                    </a:lnTo>
                    <a:cubicBezTo>
                      <a:pt x="0" y="328"/>
                      <a:pt x="0" y="396"/>
                      <a:pt x="15" y="459"/>
                    </a:cubicBezTo>
                    <a:lnTo>
                      <a:pt x="15" y="459"/>
                    </a:lnTo>
                    <a:cubicBezTo>
                      <a:pt x="262" y="384"/>
                      <a:pt x="396" y="363"/>
                      <a:pt x="396" y="363"/>
                    </a:cubicBezTo>
                    <a:lnTo>
                      <a:pt x="261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9" name="Freeform 44">
                <a:extLst>
                  <a:ext uri="{FF2B5EF4-FFF2-40B4-BE49-F238E27FC236}">
                    <a16:creationId xmlns:a16="http://schemas.microsoft.com/office/drawing/2014/main" id="{7D076573-E485-4012-A075-58E5612BF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4109" y="6103387"/>
                <a:ext cx="518589" cy="410883"/>
              </a:xfrm>
              <a:custGeom>
                <a:avLst/>
                <a:gdLst>
                  <a:gd name="T0" fmla="*/ 297 w 573"/>
                  <a:gd name="T1" fmla="*/ 425 h 453"/>
                  <a:gd name="T2" fmla="*/ 297 w 573"/>
                  <a:gd name="T3" fmla="*/ 425 h 453"/>
                  <a:gd name="T4" fmla="*/ 572 w 573"/>
                  <a:gd name="T5" fmla="*/ 400 h 453"/>
                  <a:gd name="T6" fmla="*/ 428 w 573"/>
                  <a:gd name="T7" fmla="*/ 11 h 453"/>
                  <a:gd name="T8" fmla="*/ 428 w 573"/>
                  <a:gd name="T9" fmla="*/ 11 h 453"/>
                  <a:gd name="T10" fmla="*/ 11 w 573"/>
                  <a:gd name="T11" fmla="*/ 26 h 453"/>
                  <a:gd name="T12" fmla="*/ 11 w 573"/>
                  <a:gd name="T13" fmla="*/ 26 h 453"/>
                  <a:gd name="T14" fmla="*/ 297 w 573"/>
                  <a:gd name="T15" fmla="*/ 42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3" h="453">
                    <a:moveTo>
                      <a:pt x="297" y="425"/>
                    </a:moveTo>
                    <a:lnTo>
                      <a:pt x="297" y="425"/>
                    </a:lnTo>
                    <a:cubicBezTo>
                      <a:pt x="392" y="452"/>
                      <a:pt x="490" y="440"/>
                      <a:pt x="572" y="400"/>
                    </a:cubicBezTo>
                    <a:lnTo>
                      <a:pt x="428" y="11"/>
                    </a:lnTo>
                    <a:lnTo>
                      <a:pt x="428" y="11"/>
                    </a:lnTo>
                    <a:cubicBezTo>
                      <a:pt x="428" y="11"/>
                      <a:pt x="255" y="0"/>
                      <a:pt x="11" y="26"/>
                    </a:cubicBezTo>
                    <a:lnTo>
                      <a:pt x="11" y="26"/>
                    </a:lnTo>
                    <a:cubicBezTo>
                      <a:pt x="0" y="207"/>
                      <a:pt x="116" y="375"/>
                      <a:pt x="297" y="42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0" name="Freeform 45">
                <a:extLst>
                  <a:ext uri="{FF2B5EF4-FFF2-40B4-BE49-F238E27FC236}">
                    <a16:creationId xmlns:a16="http://schemas.microsoft.com/office/drawing/2014/main" id="{54C87D96-0DF1-4BBE-8D70-2CDA24899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9159" y="7068759"/>
                <a:ext cx="374979" cy="574436"/>
              </a:xfrm>
              <a:custGeom>
                <a:avLst/>
                <a:gdLst>
                  <a:gd name="T0" fmla="*/ 149 w 416"/>
                  <a:gd name="T1" fmla="*/ 635 h 636"/>
                  <a:gd name="T2" fmla="*/ 149 w 416"/>
                  <a:gd name="T3" fmla="*/ 635 h 636"/>
                  <a:gd name="T4" fmla="*/ 377 w 416"/>
                  <a:gd name="T5" fmla="*/ 379 h 636"/>
                  <a:gd name="T6" fmla="*/ 377 w 416"/>
                  <a:gd name="T7" fmla="*/ 379 h 636"/>
                  <a:gd name="T8" fmla="*/ 279 w 416"/>
                  <a:gd name="T9" fmla="*/ 0 h 636"/>
                  <a:gd name="T10" fmla="*/ 279 w 416"/>
                  <a:gd name="T11" fmla="*/ 0 h 636"/>
                  <a:gd name="T12" fmla="*/ 0 w 416"/>
                  <a:gd name="T13" fmla="*/ 273 h 636"/>
                  <a:gd name="T14" fmla="*/ 149 w 416"/>
                  <a:gd name="T15" fmla="*/ 635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6" h="636">
                    <a:moveTo>
                      <a:pt x="149" y="635"/>
                    </a:moveTo>
                    <a:lnTo>
                      <a:pt x="149" y="635"/>
                    </a:lnTo>
                    <a:cubicBezTo>
                      <a:pt x="257" y="591"/>
                      <a:pt x="343" y="499"/>
                      <a:pt x="377" y="379"/>
                    </a:cubicBezTo>
                    <a:lnTo>
                      <a:pt x="377" y="379"/>
                    </a:lnTo>
                    <a:cubicBezTo>
                      <a:pt x="415" y="239"/>
                      <a:pt x="374" y="96"/>
                      <a:pt x="279" y="0"/>
                    </a:cubicBezTo>
                    <a:lnTo>
                      <a:pt x="279" y="0"/>
                    </a:lnTo>
                    <a:cubicBezTo>
                      <a:pt x="192" y="94"/>
                      <a:pt x="106" y="183"/>
                      <a:pt x="0" y="273"/>
                    </a:cubicBezTo>
                    <a:lnTo>
                      <a:pt x="149" y="635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1" name="Freeform 46">
                <a:extLst>
                  <a:ext uri="{FF2B5EF4-FFF2-40B4-BE49-F238E27FC236}">
                    <a16:creationId xmlns:a16="http://schemas.microsoft.com/office/drawing/2014/main" id="{0AB97335-5631-4651-95D3-4079B1D9E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6430" y="7910469"/>
                <a:ext cx="418861" cy="359023"/>
              </a:xfrm>
              <a:custGeom>
                <a:avLst/>
                <a:gdLst>
                  <a:gd name="T0" fmla="*/ 269 w 464"/>
                  <a:gd name="T1" fmla="*/ 26 h 398"/>
                  <a:gd name="T2" fmla="*/ 269 w 464"/>
                  <a:gd name="T3" fmla="*/ 26 h 398"/>
                  <a:gd name="T4" fmla="*/ 0 w 464"/>
                  <a:gd name="T5" fmla="*/ 48 h 398"/>
                  <a:gd name="T6" fmla="*/ 143 w 464"/>
                  <a:gd name="T7" fmla="*/ 397 h 398"/>
                  <a:gd name="T8" fmla="*/ 143 w 464"/>
                  <a:gd name="T9" fmla="*/ 397 h 398"/>
                  <a:gd name="T10" fmla="*/ 463 w 464"/>
                  <a:gd name="T11" fmla="*/ 150 h 398"/>
                  <a:gd name="T12" fmla="*/ 463 w 464"/>
                  <a:gd name="T13" fmla="*/ 150 h 398"/>
                  <a:gd name="T14" fmla="*/ 269 w 464"/>
                  <a:gd name="T15" fmla="*/ 2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4" h="398">
                    <a:moveTo>
                      <a:pt x="269" y="26"/>
                    </a:moveTo>
                    <a:lnTo>
                      <a:pt x="269" y="26"/>
                    </a:lnTo>
                    <a:cubicBezTo>
                      <a:pt x="176" y="0"/>
                      <a:pt x="81" y="10"/>
                      <a:pt x="0" y="48"/>
                    </a:cubicBezTo>
                    <a:lnTo>
                      <a:pt x="143" y="397"/>
                    </a:lnTo>
                    <a:lnTo>
                      <a:pt x="143" y="397"/>
                    </a:lnTo>
                    <a:cubicBezTo>
                      <a:pt x="143" y="397"/>
                      <a:pt x="258" y="295"/>
                      <a:pt x="463" y="150"/>
                    </a:cubicBezTo>
                    <a:lnTo>
                      <a:pt x="463" y="150"/>
                    </a:lnTo>
                    <a:cubicBezTo>
                      <a:pt x="414" y="93"/>
                      <a:pt x="348" y="48"/>
                      <a:pt x="269" y="2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2" name="Freeform 47">
                <a:extLst>
                  <a:ext uri="{FF2B5EF4-FFF2-40B4-BE49-F238E27FC236}">
                    <a16:creationId xmlns:a16="http://schemas.microsoft.com/office/drawing/2014/main" id="{08B5723D-3B72-4374-B800-9CA0808E0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6228" y="6825423"/>
                <a:ext cx="382958" cy="430827"/>
              </a:xfrm>
              <a:custGeom>
                <a:avLst/>
                <a:gdLst>
                  <a:gd name="T0" fmla="*/ 69 w 422"/>
                  <a:gd name="T1" fmla="*/ 149 h 476"/>
                  <a:gd name="T2" fmla="*/ 112 w 422"/>
                  <a:gd name="T3" fmla="*/ 109 h 476"/>
                  <a:gd name="T4" fmla="*/ 69 w 422"/>
                  <a:gd name="T5" fmla="*/ 149 h 476"/>
                  <a:gd name="T6" fmla="*/ 271 w 422"/>
                  <a:gd name="T7" fmla="*/ 256 h 476"/>
                  <a:gd name="T8" fmla="*/ 265 w 422"/>
                  <a:gd name="T9" fmla="*/ 364 h 476"/>
                  <a:gd name="T10" fmla="*/ 274 w 422"/>
                  <a:gd name="T11" fmla="*/ 256 h 476"/>
                  <a:gd name="T12" fmla="*/ 271 w 422"/>
                  <a:gd name="T13" fmla="*/ 256 h 476"/>
                  <a:gd name="T14" fmla="*/ 21 w 422"/>
                  <a:gd name="T15" fmla="*/ 136 h 476"/>
                  <a:gd name="T16" fmla="*/ 80 w 422"/>
                  <a:gd name="T17" fmla="*/ 74 h 476"/>
                  <a:gd name="T18" fmla="*/ 74 w 422"/>
                  <a:gd name="T19" fmla="*/ 27 h 476"/>
                  <a:gd name="T20" fmla="*/ 84 w 422"/>
                  <a:gd name="T21" fmla="*/ 4 h 476"/>
                  <a:gd name="T22" fmla="*/ 106 w 422"/>
                  <a:gd name="T23" fmla="*/ 13 h 476"/>
                  <a:gd name="T24" fmla="*/ 118 w 422"/>
                  <a:gd name="T25" fmla="*/ 38 h 476"/>
                  <a:gd name="T26" fmla="*/ 139 w 422"/>
                  <a:gd name="T27" fmla="*/ 47 h 476"/>
                  <a:gd name="T28" fmla="*/ 250 w 422"/>
                  <a:gd name="T29" fmla="*/ 38 h 476"/>
                  <a:gd name="T30" fmla="*/ 264 w 422"/>
                  <a:gd name="T31" fmla="*/ 67 h 476"/>
                  <a:gd name="T32" fmla="*/ 244 w 422"/>
                  <a:gd name="T33" fmla="*/ 83 h 476"/>
                  <a:gd name="T34" fmla="*/ 163 w 422"/>
                  <a:gd name="T35" fmla="*/ 88 h 476"/>
                  <a:gd name="T36" fmla="*/ 152 w 422"/>
                  <a:gd name="T37" fmla="*/ 112 h 476"/>
                  <a:gd name="T38" fmla="*/ 189 w 422"/>
                  <a:gd name="T39" fmla="*/ 196 h 476"/>
                  <a:gd name="T40" fmla="*/ 209 w 422"/>
                  <a:gd name="T41" fmla="*/ 206 h 476"/>
                  <a:gd name="T42" fmla="*/ 297 w 422"/>
                  <a:gd name="T43" fmla="*/ 399 h 476"/>
                  <a:gd name="T44" fmla="*/ 302 w 422"/>
                  <a:gd name="T45" fmla="*/ 447 h 476"/>
                  <a:gd name="T46" fmla="*/ 292 w 422"/>
                  <a:gd name="T47" fmla="*/ 471 h 476"/>
                  <a:gd name="T48" fmla="*/ 270 w 422"/>
                  <a:gd name="T49" fmla="*/ 461 h 476"/>
                  <a:gd name="T50" fmla="*/ 259 w 422"/>
                  <a:gd name="T51" fmla="*/ 436 h 476"/>
                  <a:gd name="T52" fmla="*/ 237 w 422"/>
                  <a:gd name="T53" fmla="*/ 427 h 476"/>
                  <a:gd name="T54" fmla="*/ 153 w 422"/>
                  <a:gd name="T55" fmla="*/ 438 h 476"/>
                  <a:gd name="T56" fmla="*/ 137 w 422"/>
                  <a:gd name="T57" fmla="*/ 409 h 476"/>
                  <a:gd name="T58" fmla="*/ 154 w 422"/>
                  <a:gd name="T59" fmla="*/ 391 h 476"/>
                  <a:gd name="T60" fmla="*/ 233 w 422"/>
                  <a:gd name="T61" fmla="*/ 379 h 476"/>
                  <a:gd name="T62" fmla="*/ 181 w 422"/>
                  <a:gd name="T63" fmla="*/ 263 h 476"/>
                  <a:gd name="T64" fmla="*/ 60 w 422"/>
                  <a:gd name="T65" fmla="*/ 26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22" h="476">
                    <a:moveTo>
                      <a:pt x="69" y="149"/>
                    </a:moveTo>
                    <a:lnTo>
                      <a:pt x="69" y="149"/>
                    </a:lnTo>
                    <a:cubicBezTo>
                      <a:pt x="46" y="208"/>
                      <a:pt x="107" y="230"/>
                      <a:pt x="160" y="216"/>
                    </a:cubicBezTo>
                    <a:lnTo>
                      <a:pt x="112" y="109"/>
                    </a:lnTo>
                    <a:lnTo>
                      <a:pt x="112" y="109"/>
                    </a:lnTo>
                    <a:cubicBezTo>
                      <a:pt x="90" y="121"/>
                      <a:pt x="76" y="135"/>
                      <a:pt x="69" y="149"/>
                    </a:cubicBezTo>
                    <a:close/>
                    <a:moveTo>
                      <a:pt x="271" y="256"/>
                    </a:moveTo>
                    <a:lnTo>
                      <a:pt x="271" y="256"/>
                    </a:lnTo>
                    <a:cubicBezTo>
                      <a:pt x="257" y="252"/>
                      <a:pt x="239" y="253"/>
                      <a:pt x="217" y="257"/>
                    </a:cubicBezTo>
                    <a:lnTo>
                      <a:pt x="265" y="364"/>
                    </a:lnTo>
                    <a:lnTo>
                      <a:pt x="265" y="364"/>
                    </a:lnTo>
                    <a:cubicBezTo>
                      <a:pt x="313" y="343"/>
                      <a:pt x="328" y="273"/>
                      <a:pt x="274" y="256"/>
                    </a:cubicBezTo>
                    <a:lnTo>
                      <a:pt x="274" y="256"/>
                    </a:lnTo>
                    <a:cubicBezTo>
                      <a:pt x="273" y="256"/>
                      <a:pt x="272" y="256"/>
                      <a:pt x="271" y="256"/>
                    </a:cubicBezTo>
                    <a:close/>
                    <a:moveTo>
                      <a:pt x="21" y="136"/>
                    </a:moveTo>
                    <a:lnTo>
                      <a:pt x="21" y="136"/>
                    </a:lnTo>
                    <a:cubicBezTo>
                      <a:pt x="31" y="113"/>
                      <a:pt x="51" y="92"/>
                      <a:pt x="80" y="74"/>
                    </a:cubicBezTo>
                    <a:lnTo>
                      <a:pt x="80" y="74"/>
                    </a:lnTo>
                    <a:cubicBezTo>
                      <a:pt x="87" y="69"/>
                      <a:pt x="90" y="60"/>
                      <a:pt x="86" y="52"/>
                    </a:cubicBezTo>
                    <a:lnTo>
                      <a:pt x="74" y="27"/>
                    </a:lnTo>
                    <a:lnTo>
                      <a:pt x="74" y="27"/>
                    </a:lnTo>
                    <a:cubicBezTo>
                      <a:pt x="71" y="19"/>
                      <a:pt x="74" y="7"/>
                      <a:pt x="84" y="4"/>
                    </a:cubicBezTo>
                    <a:lnTo>
                      <a:pt x="84" y="4"/>
                    </a:lnTo>
                    <a:cubicBezTo>
                      <a:pt x="92" y="0"/>
                      <a:pt x="102" y="4"/>
                      <a:pt x="106" y="13"/>
                    </a:cubicBezTo>
                    <a:lnTo>
                      <a:pt x="118" y="38"/>
                    </a:lnTo>
                    <a:lnTo>
                      <a:pt x="118" y="38"/>
                    </a:lnTo>
                    <a:cubicBezTo>
                      <a:pt x="121" y="45"/>
                      <a:pt x="131" y="49"/>
                      <a:pt x="139" y="47"/>
                    </a:cubicBezTo>
                    <a:lnTo>
                      <a:pt x="139" y="47"/>
                    </a:lnTo>
                    <a:cubicBezTo>
                      <a:pt x="175" y="35"/>
                      <a:pt x="216" y="31"/>
                      <a:pt x="250" y="38"/>
                    </a:cubicBezTo>
                    <a:lnTo>
                      <a:pt x="250" y="38"/>
                    </a:lnTo>
                    <a:cubicBezTo>
                      <a:pt x="259" y="39"/>
                      <a:pt x="265" y="46"/>
                      <a:pt x="265" y="55"/>
                    </a:cubicBezTo>
                    <a:lnTo>
                      <a:pt x="264" y="67"/>
                    </a:lnTo>
                    <a:lnTo>
                      <a:pt x="264" y="67"/>
                    </a:lnTo>
                    <a:cubicBezTo>
                      <a:pt x="264" y="77"/>
                      <a:pt x="255" y="85"/>
                      <a:pt x="244" y="83"/>
                    </a:cubicBezTo>
                    <a:lnTo>
                      <a:pt x="244" y="83"/>
                    </a:lnTo>
                    <a:cubicBezTo>
                      <a:pt x="218" y="79"/>
                      <a:pt x="189" y="82"/>
                      <a:pt x="163" y="88"/>
                    </a:cubicBezTo>
                    <a:lnTo>
                      <a:pt x="163" y="88"/>
                    </a:lnTo>
                    <a:cubicBezTo>
                      <a:pt x="153" y="91"/>
                      <a:pt x="147" y="103"/>
                      <a:pt x="152" y="112"/>
                    </a:cubicBezTo>
                    <a:lnTo>
                      <a:pt x="189" y="196"/>
                    </a:lnTo>
                    <a:lnTo>
                      <a:pt x="189" y="196"/>
                    </a:lnTo>
                    <a:cubicBezTo>
                      <a:pt x="192" y="204"/>
                      <a:pt x="201" y="208"/>
                      <a:pt x="209" y="206"/>
                    </a:cubicBezTo>
                    <a:lnTo>
                      <a:pt x="209" y="206"/>
                    </a:lnTo>
                    <a:cubicBezTo>
                      <a:pt x="352" y="172"/>
                      <a:pt x="421" y="318"/>
                      <a:pt x="297" y="399"/>
                    </a:cubicBezTo>
                    <a:lnTo>
                      <a:pt x="297" y="399"/>
                    </a:lnTo>
                    <a:cubicBezTo>
                      <a:pt x="289" y="403"/>
                      <a:pt x="286" y="413"/>
                      <a:pt x="290" y="421"/>
                    </a:cubicBezTo>
                    <a:lnTo>
                      <a:pt x="302" y="447"/>
                    </a:lnTo>
                    <a:lnTo>
                      <a:pt x="302" y="447"/>
                    </a:lnTo>
                    <a:cubicBezTo>
                      <a:pt x="305" y="456"/>
                      <a:pt x="302" y="466"/>
                      <a:pt x="292" y="471"/>
                    </a:cubicBezTo>
                    <a:lnTo>
                      <a:pt x="292" y="471"/>
                    </a:lnTo>
                    <a:cubicBezTo>
                      <a:pt x="284" y="475"/>
                      <a:pt x="274" y="471"/>
                      <a:pt x="270" y="461"/>
                    </a:cubicBezTo>
                    <a:lnTo>
                      <a:pt x="259" y="436"/>
                    </a:lnTo>
                    <a:lnTo>
                      <a:pt x="259" y="436"/>
                    </a:lnTo>
                    <a:cubicBezTo>
                      <a:pt x="255" y="428"/>
                      <a:pt x="245" y="424"/>
                      <a:pt x="237" y="427"/>
                    </a:cubicBezTo>
                    <a:lnTo>
                      <a:pt x="237" y="427"/>
                    </a:lnTo>
                    <a:cubicBezTo>
                      <a:pt x="210" y="436"/>
                      <a:pt x="181" y="440"/>
                      <a:pt x="153" y="438"/>
                    </a:cubicBezTo>
                    <a:lnTo>
                      <a:pt x="153" y="438"/>
                    </a:lnTo>
                    <a:cubicBezTo>
                      <a:pt x="144" y="438"/>
                      <a:pt x="137" y="430"/>
                      <a:pt x="137" y="422"/>
                    </a:cubicBezTo>
                    <a:lnTo>
                      <a:pt x="137" y="409"/>
                    </a:lnTo>
                    <a:lnTo>
                      <a:pt x="137" y="409"/>
                    </a:lnTo>
                    <a:cubicBezTo>
                      <a:pt x="136" y="399"/>
                      <a:pt x="144" y="391"/>
                      <a:pt x="154" y="391"/>
                    </a:cubicBezTo>
                    <a:lnTo>
                      <a:pt x="154" y="391"/>
                    </a:lnTo>
                    <a:cubicBezTo>
                      <a:pt x="182" y="392"/>
                      <a:pt x="208" y="389"/>
                      <a:pt x="233" y="379"/>
                    </a:cubicBezTo>
                    <a:lnTo>
                      <a:pt x="181" y="263"/>
                    </a:lnTo>
                    <a:lnTo>
                      <a:pt x="181" y="263"/>
                    </a:lnTo>
                    <a:cubicBezTo>
                      <a:pt x="133" y="270"/>
                      <a:pt x="100" y="279"/>
                      <a:pt x="60" y="260"/>
                    </a:cubicBezTo>
                    <a:lnTo>
                      <a:pt x="60" y="260"/>
                    </a:lnTo>
                    <a:cubicBezTo>
                      <a:pt x="20" y="240"/>
                      <a:pt x="0" y="179"/>
                      <a:pt x="21" y="1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3" name="Freeform 48">
                <a:extLst>
                  <a:ext uri="{FF2B5EF4-FFF2-40B4-BE49-F238E27FC236}">
                    <a16:creationId xmlns:a16="http://schemas.microsoft.com/office/drawing/2014/main" id="{EE3F0F9E-A0D3-4502-BC4A-8C32CAEFF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7584" y="7268216"/>
                <a:ext cx="171534" cy="171534"/>
              </a:xfrm>
              <a:custGeom>
                <a:avLst/>
                <a:gdLst>
                  <a:gd name="T0" fmla="*/ 178 w 191"/>
                  <a:gd name="T1" fmla="*/ 117 h 190"/>
                  <a:gd name="T2" fmla="*/ 178 w 191"/>
                  <a:gd name="T3" fmla="*/ 117 h 190"/>
                  <a:gd name="T4" fmla="*/ 72 w 191"/>
                  <a:gd name="T5" fmla="*/ 176 h 190"/>
                  <a:gd name="T6" fmla="*/ 72 w 191"/>
                  <a:gd name="T7" fmla="*/ 176 h 190"/>
                  <a:gd name="T8" fmla="*/ 13 w 191"/>
                  <a:gd name="T9" fmla="*/ 71 h 190"/>
                  <a:gd name="T10" fmla="*/ 13 w 191"/>
                  <a:gd name="T11" fmla="*/ 71 h 190"/>
                  <a:gd name="T12" fmla="*/ 118 w 191"/>
                  <a:gd name="T13" fmla="*/ 12 h 190"/>
                  <a:gd name="T14" fmla="*/ 118 w 191"/>
                  <a:gd name="T15" fmla="*/ 12 h 190"/>
                  <a:gd name="T16" fmla="*/ 178 w 191"/>
                  <a:gd name="T17" fmla="*/ 117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1" h="190">
                    <a:moveTo>
                      <a:pt x="178" y="117"/>
                    </a:moveTo>
                    <a:lnTo>
                      <a:pt x="178" y="117"/>
                    </a:lnTo>
                    <a:cubicBezTo>
                      <a:pt x="165" y="163"/>
                      <a:pt x="118" y="189"/>
                      <a:pt x="72" y="176"/>
                    </a:cubicBezTo>
                    <a:lnTo>
                      <a:pt x="72" y="176"/>
                    </a:lnTo>
                    <a:cubicBezTo>
                      <a:pt x="27" y="163"/>
                      <a:pt x="0" y="117"/>
                      <a:pt x="13" y="71"/>
                    </a:cubicBezTo>
                    <a:lnTo>
                      <a:pt x="13" y="71"/>
                    </a:lnTo>
                    <a:cubicBezTo>
                      <a:pt x="25" y="25"/>
                      <a:pt x="72" y="0"/>
                      <a:pt x="118" y="12"/>
                    </a:cubicBezTo>
                    <a:lnTo>
                      <a:pt x="118" y="12"/>
                    </a:lnTo>
                    <a:cubicBezTo>
                      <a:pt x="164" y="25"/>
                      <a:pt x="190" y="72"/>
                      <a:pt x="178" y="11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4" name="Freeform 49">
                <a:extLst>
                  <a:ext uri="{FF2B5EF4-FFF2-40B4-BE49-F238E27FC236}">
                    <a16:creationId xmlns:a16="http://schemas.microsoft.com/office/drawing/2014/main" id="{409CA9A0-0CAF-4508-B8EA-FB29B875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68478" y="6685801"/>
                <a:ext cx="175522" cy="171534"/>
              </a:xfrm>
              <a:custGeom>
                <a:avLst/>
                <a:gdLst>
                  <a:gd name="T0" fmla="*/ 178 w 192"/>
                  <a:gd name="T1" fmla="*/ 118 h 191"/>
                  <a:gd name="T2" fmla="*/ 178 w 192"/>
                  <a:gd name="T3" fmla="*/ 118 h 191"/>
                  <a:gd name="T4" fmla="*/ 73 w 192"/>
                  <a:gd name="T5" fmla="*/ 178 h 191"/>
                  <a:gd name="T6" fmla="*/ 73 w 192"/>
                  <a:gd name="T7" fmla="*/ 178 h 191"/>
                  <a:gd name="T8" fmla="*/ 13 w 192"/>
                  <a:gd name="T9" fmla="*/ 73 h 191"/>
                  <a:gd name="T10" fmla="*/ 13 w 192"/>
                  <a:gd name="T11" fmla="*/ 73 h 191"/>
                  <a:gd name="T12" fmla="*/ 118 w 192"/>
                  <a:gd name="T13" fmla="*/ 13 h 191"/>
                  <a:gd name="T14" fmla="*/ 118 w 192"/>
                  <a:gd name="T15" fmla="*/ 13 h 191"/>
                  <a:gd name="T16" fmla="*/ 178 w 192"/>
                  <a:gd name="T17" fmla="*/ 11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78" y="118"/>
                    </a:moveTo>
                    <a:lnTo>
                      <a:pt x="178" y="118"/>
                    </a:lnTo>
                    <a:cubicBezTo>
                      <a:pt x="166" y="164"/>
                      <a:pt x="118" y="190"/>
                      <a:pt x="73" y="178"/>
                    </a:cubicBezTo>
                    <a:lnTo>
                      <a:pt x="73" y="178"/>
                    </a:lnTo>
                    <a:cubicBezTo>
                      <a:pt x="26" y="165"/>
                      <a:pt x="0" y="118"/>
                      <a:pt x="13" y="73"/>
                    </a:cubicBezTo>
                    <a:lnTo>
                      <a:pt x="13" y="73"/>
                    </a:lnTo>
                    <a:cubicBezTo>
                      <a:pt x="26" y="27"/>
                      <a:pt x="73" y="0"/>
                      <a:pt x="118" y="13"/>
                    </a:cubicBezTo>
                    <a:lnTo>
                      <a:pt x="118" y="13"/>
                    </a:lnTo>
                    <a:cubicBezTo>
                      <a:pt x="164" y="26"/>
                      <a:pt x="191" y="73"/>
                      <a:pt x="178" y="11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5" name="Freeform 50">
                <a:extLst>
                  <a:ext uri="{FF2B5EF4-FFF2-40B4-BE49-F238E27FC236}">
                    <a16:creationId xmlns:a16="http://schemas.microsoft.com/office/drawing/2014/main" id="{E063B9D2-C537-4D93-822D-804911016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6704" y="4711177"/>
                <a:ext cx="2130202" cy="2209985"/>
              </a:xfrm>
              <a:custGeom>
                <a:avLst/>
                <a:gdLst>
                  <a:gd name="T0" fmla="*/ 789 w 2356"/>
                  <a:gd name="T1" fmla="*/ 0 h 2444"/>
                  <a:gd name="T2" fmla="*/ 789 w 2356"/>
                  <a:gd name="T3" fmla="*/ 0 h 2444"/>
                  <a:gd name="T4" fmla="*/ 2355 w 2356"/>
                  <a:gd name="T5" fmla="*/ 1828 h 2444"/>
                  <a:gd name="T6" fmla="*/ 1502 w 2356"/>
                  <a:gd name="T7" fmla="*/ 2443 h 2444"/>
                  <a:gd name="T8" fmla="*/ 1502 w 2356"/>
                  <a:gd name="T9" fmla="*/ 2443 h 2444"/>
                  <a:gd name="T10" fmla="*/ 0 w 2356"/>
                  <a:gd name="T11" fmla="*/ 783 h 2444"/>
                  <a:gd name="T12" fmla="*/ 789 w 2356"/>
                  <a:gd name="T13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6" h="2444">
                    <a:moveTo>
                      <a:pt x="789" y="0"/>
                    </a:moveTo>
                    <a:lnTo>
                      <a:pt x="789" y="0"/>
                    </a:lnTo>
                    <a:cubicBezTo>
                      <a:pt x="789" y="0"/>
                      <a:pt x="1989" y="930"/>
                      <a:pt x="2355" y="1828"/>
                    </a:cubicBezTo>
                    <a:lnTo>
                      <a:pt x="1502" y="2443"/>
                    </a:lnTo>
                    <a:lnTo>
                      <a:pt x="1502" y="2443"/>
                    </a:lnTo>
                    <a:cubicBezTo>
                      <a:pt x="1502" y="2443"/>
                      <a:pt x="901" y="1436"/>
                      <a:pt x="0" y="783"/>
                    </a:cubicBezTo>
                    <a:lnTo>
                      <a:pt x="789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6" name="Freeform 51">
                <a:extLst>
                  <a:ext uri="{FF2B5EF4-FFF2-40B4-BE49-F238E27FC236}">
                    <a16:creationId xmlns:a16="http://schemas.microsoft.com/office/drawing/2014/main" id="{16F994CA-FCAD-430E-992F-6EDBDFE2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6704" y="4711177"/>
                <a:ext cx="2130202" cy="2209985"/>
              </a:xfrm>
              <a:custGeom>
                <a:avLst/>
                <a:gdLst>
                  <a:gd name="T0" fmla="*/ 789 w 2356"/>
                  <a:gd name="T1" fmla="*/ 0 h 2444"/>
                  <a:gd name="T2" fmla="*/ 789 w 2356"/>
                  <a:gd name="T3" fmla="*/ 0 h 2444"/>
                  <a:gd name="T4" fmla="*/ 2355 w 2356"/>
                  <a:gd name="T5" fmla="*/ 1828 h 2444"/>
                  <a:gd name="T6" fmla="*/ 1502 w 2356"/>
                  <a:gd name="T7" fmla="*/ 2443 h 2444"/>
                  <a:gd name="T8" fmla="*/ 1502 w 2356"/>
                  <a:gd name="T9" fmla="*/ 2443 h 2444"/>
                  <a:gd name="T10" fmla="*/ 0 w 2356"/>
                  <a:gd name="T11" fmla="*/ 783 h 2444"/>
                  <a:gd name="T12" fmla="*/ 789 w 2356"/>
                  <a:gd name="T13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6" h="2444">
                    <a:moveTo>
                      <a:pt x="789" y="0"/>
                    </a:moveTo>
                    <a:lnTo>
                      <a:pt x="789" y="0"/>
                    </a:lnTo>
                    <a:cubicBezTo>
                      <a:pt x="789" y="0"/>
                      <a:pt x="1989" y="930"/>
                      <a:pt x="2355" y="1828"/>
                    </a:cubicBezTo>
                    <a:lnTo>
                      <a:pt x="1502" y="2443"/>
                    </a:lnTo>
                    <a:lnTo>
                      <a:pt x="1502" y="2443"/>
                    </a:lnTo>
                    <a:cubicBezTo>
                      <a:pt x="1502" y="2443"/>
                      <a:pt x="901" y="1436"/>
                      <a:pt x="0" y="783"/>
                    </a:cubicBezTo>
                    <a:lnTo>
                      <a:pt x="789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7" name="Freeform 52">
                <a:extLst>
                  <a:ext uri="{FF2B5EF4-FFF2-40B4-BE49-F238E27FC236}">
                    <a16:creationId xmlns:a16="http://schemas.microsoft.com/office/drawing/2014/main" id="{CAFBF35A-4EC3-4E95-A497-A5E7C793F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20856" y="4651339"/>
                <a:ext cx="2245888" cy="2325671"/>
              </a:xfrm>
              <a:custGeom>
                <a:avLst/>
                <a:gdLst>
                  <a:gd name="T0" fmla="*/ 155 w 2484"/>
                  <a:gd name="T1" fmla="*/ 843 h 2571"/>
                  <a:gd name="T2" fmla="*/ 155 w 2484"/>
                  <a:gd name="T3" fmla="*/ 843 h 2571"/>
                  <a:gd name="T4" fmla="*/ 719 w 2484"/>
                  <a:gd name="T5" fmla="*/ 1342 h 2571"/>
                  <a:gd name="T6" fmla="*/ 719 w 2484"/>
                  <a:gd name="T7" fmla="*/ 1342 h 2571"/>
                  <a:gd name="T8" fmla="*/ 1197 w 2484"/>
                  <a:gd name="T9" fmla="*/ 1887 h 2571"/>
                  <a:gd name="T10" fmla="*/ 1197 w 2484"/>
                  <a:gd name="T11" fmla="*/ 1887 h 2571"/>
                  <a:gd name="T12" fmla="*/ 1579 w 2484"/>
                  <a:gd name="T13" fmla="*/ 2423 h 2571"/>
                  <a:gd name="T14" fmla="*/ 2342 w 2484"/>
                  <a:gd name="T15" fmla="*/ 1874 h 2571"/>
                  <a:gd name="T16" fmla="*/ 2342 w 2484"/>
                  <a:gd name="T17" fmla="*/ 1874 h 2571"/>
                  <a:gd name="T18" fmla="*/ 1454 w 2484"/>
                  <a:gd name="T19" fmla="*/ 688 h 2571"/>
                  <a:gd name="T20" fmla="*/ 1454 w 2484"/>
                  <a:gd name="T21" fmla="*/ 688 h 2571"/>
                  <a:gd name="T22" fmla="*/ 854 w 2484"/>
                  <a:gd name="T23" fmla="*/ 148 h 2571"/>
                  <a:gd name="T24" fmla="*/ 155 w 2484"/>
                  <a:gd name="T25" fmla="*/ 843 h 2571"/>
                  <a:gd name="T26" fmla="*/ 1563 w 2484"/>
                  <a:gd name="T27" fmla="*/ 2570 h 2571"/>
                  <a:gd name="T28" fmla="*/ 1563 w 2484"/>
                  <a:gd name="T29" fmla="*/ 2570 h 2571"/>
                  <a:gd name="T30" fmla="*/ 1550 w 2484"/>
                  <a:gd name="T31" fmla="*/ 2569 h 2571"/>
                  <a:gd name="T32" fmla="*/ 1550 w 2484"/>
                  <a:gd name="T33" fmla="*/ 2569 h 2571"/>
                  <a:gd name="T34" fmla="*/ 1511 w 2484"/>
                  <a:gd name="T35" fmla="*/ 2541 h 2571"/>
                  <a:gd name="T36" fmla="*/ 1511 w 2484"/>
                  <a:gd name="T37" fmla="*/ 2541 h 2571"/>
                  <a:gd name="T38" fmla="*/ 1100 w 2484"/>
                  <a:gd name="T39" fmla="*/ 1961 h 2571"/>
                  <a:gd name="T40" fmla="*/ 1100 w 2484"/>
                  <a:gd name="T41" fmla="*/ 1961 h 2571"/>
                  <a:gd name="T42" fmla="*/ 26 w 2484"/>
                  <a:gd name="T43" fmla="*/ 899 h 2571"/>
                  <a:gd name="T44" fmla="*/ 26 w 2484"/>
                  <a:gd name="T45" fmla="*/ 899 h 2571"/>
                  <a:gd name="T46" fmla="*/ 1 w 2484"/>
                  <a:gd name="T47" fmla="*/ 854 h 2571"/>
                  <a:gd name="T48" fmla="*/ 1 w 2484"/>
                  <a:gd name="T49" fmla="*/ 854 h 2571"/>
                  <a:gd name="T50" fmla="*/ 19 w 2484"/>
                  <a:gd name="T51" fmla="*/ 806 h 2571"/>
                  <a:gd name="T52" fmla="*/ 808 w 2484"/>
                  <a:gd name="T53" fmla="*/ 24 h 2571"/>
                  <a:gd name="T54" fmla="*/ 808 w 2484"/>
                  <a:gd name="T55" fmla="*/ 24 h 2571"/>
                  <a:gd name="T56" fmla="*/ 887 w 2484"/>
                  <a:gd name="T57" fmla="*/ 19 h 2571"/>
                  <a:gd name="T58" fmla="*/ 887 w 2484"/>
                  <a:gd name="T59" fmla="*/ 19 h 2571"/>
                  <a:gd name="T60" fmla="*/ 1538 w 2484"/>
                  <a:gd name="T61" fmla="*/ 602 h 2571"/>
                  <a:gd name="T62" fmla="*/ 1538 w 2484"/>
                  <a:gd name="T63" fmla="*/ 602 h 2571"/>
                  <a:gd name="T64" fmla="*/ 2065 w 2484"/>
                  <a:gd name="T65" fmla="*/ 1194 h 2571"/>
                  <a:gd name="T66" fmla="*/ 2065 w 2484"/>
                  <a:gd name="T67" fmla="*/ 1194 h 2571"/>
                  <a:gd name="T68" fmla="*/ 2472 w 2484"/>
                  <a:gd name="T69" fmla="*/ 1871 h 2571"/>
                  <a:gd name="T70" fmla="*/ 2472 w 2484"/>
                  <a:gd name="T71" fmla="*/ 1871 h 2571"/>
                  <a:gd name="T72" fmla="*/ 2452 w 2484"/>
                  <a:gd name="T73" fmla="*/ 1944 h 2571"/>
                  <a:gd name="T74" fmla="*/ 1598 w 2484"/>
                  <a:gd name="T75" fmla="*/ 2558 h 2571"/>
                  <a:gd name="T76" fmla="*/ 1598 w 2484"/>
                  <a:gd name="T77" fmla="*/ 2558 h 2571"/>
                  <a:gd name="T78" fmla="*/ 1563 w 2484"/>
                  <a:gd name="T79" fmla="*/ 2570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84" h="2571">
                    <a:moveTo>
                      <a:pt x="155" y="843"/>
                    </a:moveTo>
                    <a:lnTo>
                      <a:pt x="155" y="843"/>
                    </a:lnTo>
                    <a:cubicBezTo>
                      <a:pt x="343" y="985"/>
                      <a:pt x="534" y="1153"/>
                      <a:pt x="719" y="1342"/>
                    </a:cubicBezTo>
                    <a:lnTo>
                      <a:pt x="719" y="1342"/>
                    </a:lnTo>
                    <a:cubicBezTo>
                      <a:pt x="882" y="1509"/>
                      <a:pt x="1043" y="1692"/>
                      <a:pt x="1197" y="1887"/>
                    </a:cubicBezTo>
                    <a:lnTo>
                      <a:pt x="1197" y="1887"/>
                    </a:lnTo>
                    <a:cubicBezTo>
                      <a:pt x="1389" y="2132"/>
                      <a:pt x="1520" y="2330"/>
                      <a:pt x="1579" y="2423"/>
                    </a:cubicBezTo>
                    <a:lnTo>
                      <a:pt x="2342" y="1874"/>
                    </a:lnTo>
                    <a:lnTo>
                      <a:pt x="2342" y="1874"/>
                    </a:lnTo>
                    <a:cubicBezTo>
                      <a:pt x="2188" y="1524"/>
                      <a:pt x="1882" y="1115"/>
                      <a:pt x="1454" y="688"/>
                    </a:cubicBezTo>
                    <a:lnTo>
                      <a:pt x="1454" y="688"/>
                    </a:lnTo>
                    <a:cubicBezTo>
                      <a:pt x="1189" y="424"/>
                      <a:pt x="949" y="224"/>
                      <a:pt x="854" y="148"/>
                    </a:cubicBezTo>
                    <a:lnTo>
                      <a:pt x="155" y="843"/>
                    </a:lnTo>
                    <a:close/>
                    <a:moveTo>
                      <a:pt x="1563" y="2570"/>
                    </a:moveTo>
                    <a:lnTo>
                      <a:pt x="1563" y="2570"/>
                    </a:lnTo>
                    <a:cubicBezTo>
                      <a:pt x="1559" y="2570"/>
                      <a:pt x="1554" y="2570"/>
                      <a:pt x="1550" y="2569"/>
                    </a:cubicBezTo>
                    <a:lnTo>
                      <a:pt x="1550" y="2569"/>
                    </a:lnTo>
                    <a:cubicBezTo>
                      <a:pt x="1533" y="2565"/>
                      <a:pt x="1519" y="2555"/>
                      <a:pt x="1511" y="2541"/>
                    </a:cubicBezTo>
                    <a:lnTo>
                      <a:pt x="1511" y="2541"/>
                    </a:lnTo>
                    <a:cubicBezTo>
                      <a:pt x="1509" y="2538"/>
                      <a:pt x="1358" y="2288"/>
                      <a:pt x="1100" y="1961"/>
                    </a:cubicBezTo>
                    <a:lnTo>
                      <a:pt x="1100" y="1961"/>
                    </a:lnTo>
                    <a:cubicBezTo>
                      <a:pt x="864" y="1660"/>
                      <a:pt x="485" y="1231"/>
                      <a:pt x="26" y="899"/>
                    </a:cubicBezTo>
                    <a:lnTo>
                      <a:pt x="26" y="899"/>
                    </a:lnTo>
                    <a:cubicBezTo>
                      <a:pt x="11" y="888"/>
                      <a:pt x="2" y="872"/>
                      <a:pt x="1" y="854"/>
                    </a:cubicBezTo>
                    <a:lnTo>
                      <a:pt x="1" y="854"/>
                    </a:lnTo>
                    <a:cubicBezTo>
                      <a:pt x="0" y="837"/>
                      <a:pt x="7" y="819"/>
                      <a:pt x="19" y="806"/>
                    </a:cubicBezTo>
                    <a:lnTo>
                      <a:pt x="808" y="24"/>
                    </a:lnTo>
                    <a:lnTo>
                      <a:pt x="808" y="24"/>
                    </a:lnTo>
                    <a:cubicBezTo>
                      <a:pt x="829" y="2"/>
                      <a:pt x="864" y="0"/>
                      <a:pt x="887" y="19"/>
                    </a:cubicBezTo>
                    <a:lnTo>
                      <a:pt x="887" y="19"/>
                    </a:lnTo>
                    <a:cubicBezTo>
                      <a:pt x="891" y="22"/>
                      <a:pt x="1194" y="258"/>
                      <a:pt x="1538" y="602"/>
                    </a:cubicBezTo>
                    <a:lnTo>
                      <a:pt x="1538" y="602"/>
                    </a:lnTo>
                    <a:cubicBezTo>
                      <a:pt x="1741" y="804"/>
                      <a:pt x="1918" y="1003"/>
                      <a:pt x="2065" y="1194"/>
                    </a:cubicBezTo>
                    <a:lnTo>
                      <a:pt x="2065" y="1194"/>
                    </a:lnTo>
                    <a:cubicBezTo>
                      <a:pt x="2250" y="1433"/>
                      <a:pt x="2386" y="1662"/>
                      <a:pt x="2472" y="1871"/>
                    </a:cubicBezTo>
                    <a:lnTo>
                      <a:pt x="2472" y="1871"/>
                    </a:lnTo>
                    <a:cubicBezTo>
                      <a:pt x="2483" y="1898"/>
                      <a:pt x="2475" y="1927"/>
                      <a:pt x="2452" y="1944"/>
                    </a:cubicBezTo>
                    <a:lnTo>
                      <a:pt x="1598" y="2558"/>
                    </a:lnTo>
                    <a:lnTo>
                      <a:pt x="1598" y="2558"/>
                    </a:lnTo>
                    <a:cubicBezTo>
                      <a:pt x="1588" y="2566"/>
                      <a:pt x="1575" y="2570"/>
                      <a:pt x="1563" y="2570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8" name="Freeform 53">
                <a:extLst>
                  <a:ext uri="{FF2B5EF4-FFF2-40B4-BE49-F238E27FC236}">
                    <a16:creationId xmlns:a16="http://schemas.microsoft.com/office/drawing/2014/main" id="{32407EFE-E047-4DE9-9E27-5EF3C1887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62294" y="5528950"/>
                <a:ext cx="534545" cy="534545"/>
              </a:xfrm>
              <a:custGeom>
                <a:avLst/>
                <a:gdLst>
                  <a:gd name="T0" fmla="*/ 2 w 590"/>
                  <a:gd name="T1" fmla="*/ 289 h 591"/>
                  <a:gd name="T2" fmla="*/ 2 w 590"/>
                  <a:gd name="T3" fmla="*/ 289 h 591"/>
                  <a:gd name="T4" fmla="*/ 300 w 590"/>
                  <a:gd name="T5" fmla="*/ 3 h 591"/>
                  <a:gd name="T6" fmla="*/ 300 w 590"/>
                  <a:gd name="T7" fmla="*/ 3 h 591"/>
                  <a:gd name="T8" fmla="*/ 586 w 590"/>
                  <a:gd name="T9" fmla="*/ 300 h 591"/>
                  <a:gd name="T10" fmla="*/ 586 w 590"/>
                  <a:gd name="T11" fmla="*/ 300 h 591"/>
                  <a:gd name="T12" fmla="*/ 289 w 590"/>
                  <a:gd name="T13" fmla="*/ 586 h 591"/>
                  <a:gd name="T14" fmla="*/ 289 w 590"/>
                  <a:gd name="T15" fmla="*/ 586 h 591"/>
                  <a:gd name="T16" fmla="*/ 2 w 590"/>
                  <a:gd name="T17" fmla="*/ 28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0" h="591">
                    <a:moveTo>
                      <a:pt x="2" y="289"/>
                    </a:moveTo>
                    <a:lnTo>
                      <a:pt x="2" y="289"/>
                    </a:lnTo>
                    <a:cubicBezTo>
                      <a:pt x="6" y="128"/>
                      <a:pt x="139" y="0"/>
                      <a:pt x="300" y="3"/>
                    </a:cubicBezTo>
                    <a:lnTo>
                      <a:pt x="300" y="3"/>
                    </a:lnTo>
                    <a:cubicBezTo>
                      <a:pt x="461" y="6"/>
                      <a:pt x="589" y="139"/>
                      <a:pt x="586" y="300"/>
                    </a:cubicBezTo>
                    <a:lnTo>
                      <a:pt x="586" y="300"/>
                    </a:lnTo>
                    <a:cubicBezTo>
                      <a:pt x="583" y="462"/>
                      <a:pt x="450" y="590"/>
                      <a:pt x="289" y="586"/>
                    </a:cubicBezTo>
                    <a:lnTo>
                      <a:pt x="289" y="586"/>
                    </a:lnTo>
                    <a:cubicBezTo>
                      <a:pt x="128" y="583"/>
                      <a:pt x="0" y="450"/>
                      <a:pt x="2" y="2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9" name="Freeform 54">
                <a:extLst>
                  <a:ext uri="{FF2B5EF4-FFF2-40B4-BE49-F238E27FC236}">
                    <a16:creationId xmlns:a16="http://schemas.microsoft.com/office/drawing/2014/main" id="{796F0CEB-EE5C-4FA0-B909-354EDD1B8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6011" y="5648624"/>
                <a:ext cx="323122" cy="343066"/>
              </a:xfrm>
              <a:custGeom>
                <a:avLst/>
                <a:gdLst>
                  <a:gd name="T0" fmla="*/ 216 w 356"/>
                  <a:gd name="T1" fmla="*/ 49 h 381"/>
                  <a:gd name="T2" fmla="*/ 259 w 356"/>
                  <a:gd name="T3" fmla="*/ 73 h 381"/>
                  <a:gd name="T4" fmla="*/ 216 w 356"/>
                  <a:gd name="T5" fmla="*/ 49 h 381"/>
                  <a:gd name="T6" fmla="*/ 182 w 356"/>
                  <a:gd name="T7" fmla="*/ 241 h 381"/>
                  <a:gd name="T8" fmla="*/ 91 w 356"/>
                  <a:gd name="T9" fmla="*/ 264 h 381"/>
                  <a:gd name="T10" fmla="*/ 182 w 356"/>
                  <a:gd name="T11" fmla="*/ 243 h 381"/>
                  <a:gd name="T12" fmla="*/ 182 w 356"/>
                  <a:gd name="T13" fmla="*/ 241 h 381"/>
                  <a:gd name="T14" fmla="*/ 213 w 356"/>
                  <a:gd name="T15" fmla="*/ 6 h 381"/>
                  <a:gd name="T16" fmla="*/ 279 w 356"/>
                  <a:gd name="T17" fmla="*/ 38 h 381"/>
                  <a:gd name="T18" fmla="*/ 317 w 356"/>
                  <a:gd name="T19" fmla="*/ 21 h 381"/>
                  <a:gd name="T20" fmla="*/ 338 w 356"/>
                  <a:gd name="T21" fmla="*/ 21 h 381"/>
                  <a:gd name="T22" fmla="*/ 337 w 356"/>
                  <a:gd name="T23" fmla="*/ 43 h 381"/>
                  <a:gd name="T24" fmla="*/ 319 w 356"/>
                  <a:gd name="T25" fmla="*/ 58 h 381"/>
                  <a:gd name="T26" fmla="*/ 317 w 356"/>
                  <a:gd name="T27" fmla="*/ 79 h 381"/>
                  <a:gd name="T28" fmla="*/ 354 w 356"/>
                  <a:gd name="T29" fmla="*/ 166 h 381"/>
                  <a:gd name="T30" fmla="*/ 334 w 356"/>
                  <a:gd name="T31" fmla="*/ 186 h 381"/>
                  <a:gd name="T32" fmla="*/ 315 w 356"/>
                  <a:gd name="T33" fmla="*/ 173 h 381"/>
                  <a:gd name="T34" fmla="*/ 289 w 356"/>
                  <a:gd name="T35" fmla="*/ 108 h 381"/>
                  <a:gd name="T36" fmla="*/ 267 w 356"/>
                  <a:gd name="T37" fmla="*/ 106 h 381"/>
                  <a:gd name="T38" fmla="*/ 208 w 356"/>
                  <a:gd name="T39" fmla="*/ 158 h 381"/>
                  <a:gd name="T40" fmla="*/ 206 w 356"/>
                  <a:gd name="T41" fmla="*/ 177 h 381"/>
                  <a:gd name="T42" fmla="*/ 72 w 356"/>
                  <a:gd name="T43" fmla="*/ 299 h 381"/>
                  <a:gd name="T44" fmla="*/ 34 w 356"/>
                  <a:gd name="T45" fmla="*/ 316 h 381"/>
                  <a:gd name="T46" fmla="*/ 13 w 356"/>
                  <a:gd name="T47" fmla="*/ 315 h 381"/>
                  <a:gd name="T48" fmla="*/ 14 w 356"/>
                  <a:gd name="T49" fmla="*/ 294 h 381"/>
                  <a:gd name="T50" fmla="*/ 32 w 356"/>
                  <a:gd name="T51" fmla="*/ 278 h 381"/>
                  <a:gd name="T52" fmla="*/ 33 w 356"/>
                  <a:gd name="T53" fmla="*/ 258 h 381"/>
                  <a:gd name="T54" fmla="*/ 2 w 356"/>
                  <a:gd name="T55" fmla="*/ 193 h 381"/>
                  <a:gd name="T56" fmla="*/ 21 w 356"/>
                  <a:gd name="T57" fmla="*/ 171 h 381"/>
                  <a:gd name="T58" fmla="*/ 41 w 356"/>
                  <a:gd name="T59" fmla="*/ 182 h 381"/>
                  <a:gd name="T60" fmla="*/ 71 w 356"/>
                  <a:gd name="T61" fmla="*/ 242 h 381"/>
                  <a:gd name="T62" fmla="*/ 152 w 356"/>
                  <a:gd name="T63" fmla="*/ 170 h 381"/>
                  <a:gd name="T64" fmla="*/ 122 w 356"/>
                  <a:gd name="T65" fmla="*/ 7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6" h="381">
                    <a:moveTo>
                      <a:pt x="216" y="49"/>
                    </a:moveTo>
                    <a:lnTo>
                      <a:pt x="216" y="49"/>
                    </a:lnTo>
                    <a:cubicBezTo>
                      <a:pt x="161" y="45"/>
                      <a:pt x="159" y="101"/>
                      <a:pt x="185" y="140"/>
                    </a:cubicBezTo>
                    <a:lnTo>
                      <a:pt x="259" y="73"/>
                    </a:lnTo>
                    <a:lnTo>
                      <a:pt x="259" y="73"/>
                    </a:lnTo>
                    <a:cubicBezTo>
                      <a:pt x="244" y="58"/>
                      <a:pt x="229" y="50"/>
                      <a:pt x="216" y="49"/>
                    </a:cubicBezTo>
                    <a:close/>
                    <a:moveTo>
                      <a:pt x="182" y="241"/>
                    </a:moveTo>
                    <a:lnTo>
                      <a:pt x="182" y="241"/>
                    </a:lnTo>
                    <a:cubicBezTo>
                      <a:pt x="180" y="229"/>
                      <a:pt x="176" y="214"/>
                      <a:pt x="166" y="197"/>
                    </a:cubicBezTo>
                    <a:lnTo>
                      <a:pt x="91" y="264"/>
                    </a:lnTo>
                    <a:lnTo>
                      <a:pt x="91" y="264"/>
                    </a:lnTo>
                    <a:cubicBezTo>
                      <a:pt x="122" y="298"/>
                      <a:pt x="183" y="291"/>
                      <a:pt x="182" y="243"/>
                    </a:cubicBezTo>
                    <a:lnTo>
                      <a:pt x="182" y="243"/>
                    </a:lnTo>
                    <a:cubicBezTo>
                      <a:pt x="182" y="242"/>
                      <a:pt x="182" y="241"/>
                      <a:pt x="182" y="241"/>
                    </a:cubicBezTo>
                    <a:close/>
                    <a:moveTo>
                      <a:pt x="213" y="6"/>
                    </a:moveTo>
                    <a:lnTo>
                      <a:pt x="213" y="6"/>
                    </a:lnTo>
                    <a:cubicBezTo>
                      <a:pt x="235" y="8"/>
                      <a:pt x="257" y="18"/>
                      <a:pt x="279" y="38"/>
                    </a:cubicBezTo>
                    <a:lnTo>
                      <a:pt x="279" y="38"/>
                    </a:lnTo>
                    <a:cubicBezTo>
                      <a:pt x="285" y="42"/>
                      <a:pt x="293" y="42"/>
                      <a:pt x="299" y="37"/>
                    </a:cubicBezTo>
                    <a:lnTo>
                      <a:pt x="317" y="21"/>
                    </a:lnTo>
                    <a:lnTo>
                      <a:pt x="317" y="21"/>
                    </a:lnTo>
                    <a:cubicBezTo>
                      <a:pt x="323" y="15"/>
                      <a:pt x="332" y="16"/>
                      <a:pt x="338" y="21"/>
                    </a:cubicBezTo>
                    <a:lnTo>
                      <a:pt x="338" y="21"/>
                    </a:lnTo>
                    <a:cubicBezTo>
                      <a:pt x="343" y="27"/>
                      <a:pt x="343" y="38"/>
                      <a:pt x="337" y="43"/>
                    </a:cubicBezTo>
                    <a:lnTo>
                      <a:pt x="319" y="58"/>
                    </a:lnTo>
                    <a:lnTo>
                      <a:pt x="319" y="58"/>
                    </a:lnTo>
                    <a:cubicBezTo>
                      <a:pt x="314" y="64"/>
                      <a:pt x="313" y="72"/>
                      <a:pt x="317" y="79"/>
                    </a:cubicBezTo>
                    <a:lnTo>
                      <a:pt x="317" y="79"/>
                    </a:lnTo>
                    <a:cubicBezTo>
                      <a:pt x="336" y="105"/>
                      <a:pt x="351" y="137"/>
                      <a:pt x="354" y="166"/>
                    </a:cubicBezTo>
                    <a:lnTo>
                      <a:pt x="354" y="166"/>
                    </a:lnTo>
                    <a:cubicBezTo>
                      <a:pt x="355" y="174"/>
                      <a:pt x="350" y="181"/>
                      <a:pt x="343" y="183"/>
                    </a:cubicBezTo>
                    <a:lnTo>
                      <a:pt x="334" y="186"/>
                    </a:lnTo>
                    <a:lnTo>
                      <a:pt x="334" y="186"/>
                    </a:lnTo>
                    <a:cubicBezTo>
                      <a:pt x="325" y="188"/>
                      <a:pt x="316" y="183"/>
                      <a:pt x="315" y="173"/>
                    </a:cubicBezTo>
                    <a:lnTo>
                      <a:pt x="315" y="173"/>
                    </a:lnTo>
                    <a:cubicBezTo>
                      <a:pt x="311" y="151"/>
                      <a:pt x="302" y="128"/>
                      <a:pt x="289" y="108"/>
                    </a:cubicBezTo>
                    <a:lnTo>
                      <a:pt x="289" y="108"/>
                    </a:lnTo>
                    <a:cubicBezTo>
                      <a:pt x="285" y="101"/>
                      <a:pt x="274" y="100"/>
                      <a:pt x="267" y="106"/>
                    </a:cubicBezTo>
                    <a:lnTo>
                      <a:pt x="208" y="158"/>
                    </a:lnTo>
                    <a:lnTo>
                      <a:pt x="208" y="158"/>
                    </a:lnTo>
                    <a:cubicBezTo>
                      <a:pt x="204" y="163"/>
                      <a:pt x="202" y="171"/>
                      <a:pt x="206" y="177"/>
                    </a:cubicBezTo>
                    <a:lnTo>
                      <a:pt x="206" y="177"/>
                    </a:lnTo>
                    <a:cubicBezTo>
                      <a:pt x="271" y="284"/>
                      <a:pt x="171" y="380"/>
                      <a:pt x="72" y="299"/>
                    </a:cubicBezTo>
                    <a:lnTo>
                      <a:pt x="72" y="299"/>
                    </a:lnTo>
                    <a:cubicBezTo>
                      <a:pt x="66" y="294"/>
                      <a:pt x="58" y="294"/>
                      <a:pt x="53" y="300"/>
                    </a:cubicBezTo>
                    <a:lnTo>
                      <a:pt x="34" y="316"/>
                    </a:lnTo>
                    <a:lnTo>
                      <a:pt x="34" y="316"/>
                    </a:lnTo>
                    <a:cubicBezTo>
                      <a:pt x="27" y="321"/>
                      <a:pt x="18" y="321"/>
                      <a:pt x="13" y="315"/>
                    </a:cubicBezTo>
                    <a:lnTo>
                      <a:pt x="13" y="315"/>
                    </a:lnTo>
                    <a:cubicBezTo>
                      <a:pt x="7" y="309"/>
                      <a:pt x="8" y="300"/>
                      <a:pt x="14" y="294"/>
                    </a:cubicBezTo>
                    <a:lnTo>
                      <a:pt x="32" y="278"/>
                    </a:lnTo>
                    <a:lnTo>
                      <a:pt x="32" y="278"/>
                    </a:lnTo>
                    <a:cubicBezTo>
                      <a:pt x="38" y="273"/>
                      <a:pt x="38" y="264"/>
                      <a:pt x="33" y="258"/>
                    </a:cubicBezTo>
                    <a:lnTo>
                      <a:pt x="33" y="258"/>
                    </a:lnTo>
                    <a:cubicBezTo>
                      <a:pt x="19" y="238"/>
                      <a:pt x="7" y="215"/>
                      <a:pt x="2" y="193"/>
                    </a:cubicBezTo>
                    <a:lnTo>
                      <a:pt x="2" y="193"/>
                    </a:lnTo>
                    <a:cubicBezTo>
                      <a:pt x="0" y="185"/>
                      <a:pt x="5" y="177"/>
                      <a:pt x="11" y="175"/>
                    </a:cubicBezTo>
                    <a:lnTo>
                      <a:pt x="21" y="171"/>
                    </a:lnTo>
                    <a:lnTo>
                      <a:pt x="21" y="171"/>
                    </a:lnTo>
                    <a:cubicBezTo>
                      <a:pt x="30" y="169"/>
                      <a:pt x="39" y="173"/>
                      <a:pt x="41" y="182"/>
                    </a:cubicBezTo>
                    <a:lnTo>
                      <a:pt x="41" y="182"/>
                    </a:lnTo>
                    <a:cubicBezTo>
                      <a:pt x="47" y="204"/>
                      <a:pt x="57" y="224"/>
                      <a:pt x="71" y="242"/>
                    </a:cubicBezTo>
                    <a:lnTo>
                      <a:pt x="152" y="170"/>
                    </a:lnTo>
                    <a:lnTo>
                      <a:pt x="152" y="170"/>
                    </a:lnTo>
                    <a:cubicBezTo>
                      <a:pt x="134" y="133"/>
                      <a:pt x="118" y="108"/>
                      <a:pt x="122" y="70"/>
                    </a:cubicBezTo>
                    <a:lnTo>
                      <a:pt x="122" y="70"/>
                    </a:lnTo>
                    <a:cubicBezTo>
                      <a:pt x="128" y="33"/>
                      <a:pt x="173" y="0"/>
                      <a:pt x="213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0" name="Freeform 55">
                <a:extLst>
                  <a:ext uri="{FF2B5EF4-FFF2-40B4-BE49-F238E27FC236}">
                    <a16:creationId xmlns:a16="http://schemas.microsoft.com/office/drawing/2014/main" id="{FCE698A1-24CE-4DC0-A69E-D0ADE307C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1358" y="4711177"/>
                <a:ext cx="454762" cy="335088"/>
              </a:xfrm>
              <a:custGeom>
                <a:avLst/>
                <a:gdLst>
                  <a:gd name="T0" fmla="*/ 502 w 503"/>
                  <a:gd name="T1" fmla="*/ 217 h 372"/>
                  <a:gd name="T2" fmla="*/ 502 w 503"/>
                  <a:gd name="T3" fmla="*/ 217 h 372"/>
                  <a:gd name="T4" fmla="*/ 241 w 503"/>
                  <a:gd name="T5" fmla="*/ 0 h 372"/>
                  <a:gd name="T6" fmla="*/ 0 w 503"/>
                  <a:gd name="T7" fmla="*/ 238 h 372"/>
                  <a:gd name="T8" fmla="*/ 0 w 503"/>
                  <a:gd name="T9" fmla="*/ 238 h 372"/>
                  <a:gd name="T10" fmla="*/ 399 w 503"/>
                  <a:gd name="T11" fmla="*/ 299 h 372"/>
                  <a:gd name="T12" fmla="*/ 399 w 503"/>
                  <a:gd name="T13" fmla="*/ 299 h 372"/>
                  <a:gd name="T14" fmla="*/ 502 w 503"/>
                  <a:gd name="T15" fmla="*/ 217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3" h="372">
                    <a:moveTo>
                      <a:pt x="502" y="217"/>
                    </a:moveTo>
                    <a:lnTo>
                      <a:pt x="502" y="217"/>
                    </a:lnTo>
                    <a:cubicBezTo>
                      <a:pt x="346" y="81"/>
                      <a:pt x="241" y="0"/>
                      <a:pt x="241" y="0"/>
                    </a:cubicBezTo>
                    <a:lnTo>
                      <a:pt x="0" y="238"/>
                    </a:lnTo>
                    <a:lnTo>
                      <a:pt x="0" y="238"/>
                    </a:lnTo>
                    <a:cubicBezTo>
                      <a:pt x="103" y="342"/>
                      <a:pt x="264" y="371"/>
                      <a:pt x="399" y="299"/>
                    </a:cubicBezTo>
                    <a:lnTo>
                      <a:pt x="399" y="299"/>
                    </a:lnTo>
                    <a:cubicBezTo>
                      <a:pt x="440" y="279"/>
                      <a:pt x="474" y="250"/>
                      <a:pt x="502" y="21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1" name="Freeform 56">
                <a:extLst>
                  <a:ext uri="{FF2B5EF4-FFF2-40B4-BE49-F238E27FC236}">
                    <a16:creationId xmlns:a16="http://schemas.microsoft.com/office/drawing/2014/main" id="{FB554EDF-5816-4C3D-B8A7-0D6E70BEF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3840" y="6087430"/>
                <a:ext cx="347057" cy="454762"/>
              </a:xfrm>
              <a:custGeom>
                <a:avLst/>
                <a:gdLst>
                  <a:gd name="T0" fmla="*/ 381 w 382"/>
                  <a:gd name="T1" fmla="*/ 308 h 501"/>
                  <a:gd name="T2" fmla="*/ 381 w 382"/>
                  <a:gd name="T3" fmla="*/ 308 h 501"/>
                  <a:gd name="T4" fmla="*/ 226 w 382"/>
                  <a:gd name="T5" fmla="*/ 0 h 501"/>
                  <a:gd name="T6" fmla="*/ 226 w 382"/>
                  <a:gd name="T7" fmla="*/ 0 h 501"/>
                  <a:gd name="T8" fmla="*/ 87 w 382"/>
                  <a:gd name="T9" fmla="*/ 456 h 501"/>
                  <a:gd name="T10" fmla="*/ 87 w 382"/>
                  <a:gd name="T11" fmla="*/ 456 h 501"/>
                  <a:gd name="T12" fmla="*/ 115 w 382"/>
                  <a:gd name="T13" fmla="*/ 500 h 501"/>
                  <a:gd name="T14" fmla="*/ 381 w 382"/>
                  <a:gd name="T15" fmla="*/ 308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2" h="501">
                    <a:moveTo>
                      <a:pt x="381" y="308"/>
                    </a:moveTo>
                    <a:lnTo>
                      <a:pt x="381" y="308"/>
                    </a:lnTo>
                    <a:cubicBezTo>
                      <a:pt x="340" y="205"/>
                      <a:pt x="286" y="102"/>
                      <a:pt x="226" y="0"/>
                    </a:cubicBezTo>
                    <a:lnTo>
                      <a:pt x="226" y="0"/>
                    </a:lnTo>
                    <a:cubicBezTo>
                      <a:pt x="62" y="88"/>
                      <a:pt x="0" y="292"/>
                      <a:pt x="87" y="456"/>
                    </a:cubicBezTo>
                    <a:lnTo>
                      <a:pt x="87" y="456"/>
                    </a:lnTo>
                    <a:cubicBezTo>
                      <a:pt x="95" y="471"/>
                      <a:pt x="105" y="486"/>
                      <a:pt x="115" y="500"/>
                    </a:cubicBezTo>
                    <a:lnTo>
                      <a:pt x="381" y="308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2" name="Freeform 57">
                <a:extLst>
                  <a:ext uri="{FF2B5EF4-FFF2-40B4-BE49-F238E27FC236}">
                    <a16:creationId xmlns:a16="http://schemas.microsoft.com/office/drawing/2014/main" id="{650D0C75-B472-4A3B-B97D-3573311C0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9459" y="6570117"/>
                <a:ext cx="434815" cy="355032"/>
              </a:xfrm>
              <a:custGeom>
                <a:avLst/>
                <a:gdLst>
                  <a:gd name="T0" fmla="*/ 480 w 481"/>
                  <a:gd name="T1" fmla="*/ 178 h 391"/>
                  <a:gd name="T2" fmla="*/ 480 w 481"/>
                  <a:gd name="T3" fmla="*/ 178 h 391"/>
                  <a:gd name="T4" fmla="*/ 49 w 481"/>
                  <a:gd name="T5" fmla="*/ 79 h 391"/>
                  <a:gd name="T6" fmla="*/ 49 w 481"/>
                  <a:gd name="T7" fmla="*/ 79 h 391"/>
                  <a:gd name="T8" fmla="*/ 0 w 481"/>
                  <a:gd name="T9" fmla="*/ 110 h 391"/>
                  <a:gd name="T10" fmla="*/ 0 w 481"/>
                  <a:gd name="T11" fmla="*/ 110 h 391"/>
                  <a:gd name="T12" fmla="*/ 186 w 481"/>
                  <a:gd name="T13" fmla="*/ 390 h 391"/>
                  <a:gd name="T14" fmla="*/ 480 w 481"/>
                  <a:gd name="T15" fmla="*/ 178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1" h="391">
                    <a:moveTo>
                      <a:pt x="480" y="178"/>
                    </a:moveTo>
                    <a:lnTo>
                      <a:pt x="480" y="178"/>
                    </a:lnTo>
                    <a:cubicBezTo>
                      <a:pt x="382" y="45"/>
                      <a:pt x="199" y="0"/>
                      <a:pt x="49" y="79"/>
                    </a:cubicBezTo>
                    <a:lnTo>
                      <a:pt x="49" y="79"/>
                    </a:lnTo>
                    <a:cubicBezTo>
                      <a:pt x="32" y="88"/>
                      <a:pt x="16" y="99"/>
                      <a:pt x="0" y="110"/>
                    </a:cubicBezTo>
                    <a:lnTo>
                      <a:pt x="0" y="110"/>
                    </a:lnTo>
                    <a:cubicBezTo>
                      <a:pt x="120" y="281"/>
                      <a:pt x="186" y="390"/>
                      <a:pt x="186" y="390"/>
                    </a:cubicBezTo>
                    <a:lnTo>
                      <a:pt x="480" y="178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3" name="Freeform 58">
                <a:extLst>
                  <a:ext uri="{FF2B5EF4-FFF2-40B4-BE49-F238E27FC236}">
                    <a16:creationId xmlns:a16="http://schemas.microsoft.com/office/drawing/2014/main" id="{88CEB6D5-64DA-42BD-89B5-784D0E685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6704" y="5205831"/>
                <a:ext cx="335088" cy="410880"/>
              </a:xfrm>
              <a:custGeom>
                <a:avLst/>
                <a:gdLst>
                  <a:gd name="T0" fmla="*/ 307 w 372"/>
                  <a:gd name="T1" fmla="*/ 91 h 456"/>
                  <a:gd name="T2" fmla="*/ 307 w 372"/>
                  <a:gd name="T3" fmla="*/ 91 h 456"/>
                  <a:gd name="T4" fmla="*/ 238 w 372"/>
                  <a:gd name="T5" fmla="*/ 0 h 456"/>
                  <a:gd name="T6" fmla="*/ 0 w 372"/>
                  <a:gd name="T7" fmla="*/ 237 h 456"/>
                  <a:gd name="T8" fmla="*/ 0 w 372"/>
                  <a:gd name="T9" fmla="*/ 237 h 456"/>
                  <a:gd name="T10" fmla="*/ 276 w 372"/>
                  <a:gd name="T11" fmla="*/ 455 h 456"/>
                  <a:gd name="T12" fmla="*/ 276 w 372"/>
                  <a:gd name="T13" fmla="*/ 455 h 456"/>
                  <a:gd name="T14" fmla="*/ 307 w 372"/>
                  <a:gd name="T15" fmla="*/ 9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2" h="456">
                    <a:moveTo>
                      <a:pt x="307" y="91"/>
                    </a:moveTo>
                    <a:lnTo>
                      <a:pt x="307" y="91"/>
                    </a:lnTo>
                    <a:cubicBezTo>
                      <a:pt x="289" y="56"/>
                      <a:pt x="266" y="26"/>
                      <a:pt x="238" y="0"/>
                    </a:cubicBezTo>
                    <a:lnTo>
                      <a:pt x="0" y="237"/>
                    </a:lnTo>
                    <a:lnTo>
                      <a:pt x="0" y="237"/>
                    </a:lnTo>
                    <a:cubicBezTo>
                      <a:pt x="96" y="306"/>
                      <a:pt x="188" y="379"/>
                      <a:pt x="276" y="455"/>
                    </a:cubicBezTo>
                    <a:lnTo>
                      <a:pt x="276" y="455"/>
                    </a:lnTo>
                    <a:cubicBezTo>
                      <a:pt x="354" y="353"/>
                      <a:pt x="371" y="212"/>
                      <a:pt x="307" y="9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4" name="Freeform 59">
                <a:extLst>
                  <a:ext uri="{FF2B5EF4-FFF2-40B4-BE49-F238E27FC236}">
                    <a16:creationId xmlns:a16="http://schemas.microsoft.com/office/drawing/2014/main" id="{CA6825AA-0B1C-4D65-99A4-0AB827752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38902" y="5313536"/>
                <a:ext cx="183501" cy="183501"/>
              </a:xfrm>
              <a:custGeom>
                <a:avLst/>
                <a:gdLst>
                  <a:gd name="T0" fmla="*/ 144 w 205"/>
                  <a:gd name="T1" fmla="*/ 181 h 205"/>
                  <a:gd name="T2" fmla="*/ 144 w 205"/>
                  <a:gd name="T3" fmla="*/ 181 h 205"/>
                  <a:gd name="T4" fmla="*/ 23 w 205"/>
                  <a:gd name="T5" fmla="*/ 144 h 205"/>
                  <a:gd name="T6" fmla="*/ 23 w 205"/>
                  <a:gd name="T7" fmla="*/ 144 h 205"/>
                  <a:gd name="T8" fmla="*/ 61 w 205"/>
                  <a:gd name="T9" fmla="*/ 23 h 205"/>
                  <a:gd name="T10" fmla="*/ 61 w 205"/>
                  <a:gd name="T11" fmla="*/ 23 h 205"/>
                  <a:gd name="T12" fmla="*/ 181 w 205"/>
                  <a:gd name="T13" fmla="*/ 60 h 205"/>
                  <a:gd name="T14" fmla="*/ 181 w 205"/>
                  <a:gd name="T15" fmla="*/ 60 h 205"/>
                  <a:gd name="T16" fmla="*/ 144 w 205"/>
                  <a:gd name="T17" fmla="*/ 181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05">
                    <a:moveTo>
                      <a:pt x="144" y="181"/>
                    </a:moveTo>
                    <a:lnTo>
                      <a:pt x="144" y="181"/>
                    </a:lnTo>
                    <a:cubicBezTo>
                      <a:pt x="100" y="204"/>
                      <a:pt x="46" y="187"/>
                      <a:pt x="23" y="144"/>
                    </a:cubicBezTo>
                    <a:lnTo>
                      <a:pt x="23" y="144"/>
                    </a:lnTo>
                    <a:cubicBezTo>
                      <a:pt x="0" y="100"/>
                      <a:pt x="17" y="45"/>
                      <a:pt x="61" y="23"/>
                    </a:cubicBezTo>
                    <a:lnTo>
                      <a:pt x="61" y="23"/>
                    </a:lnTo>
                    <a:cubicBezTo>
                      <a:pt x="104" y="0"/>
                      <a:pt x="158" y="17"/>
                      <a:pt x="181" y="60"/>
                    </a:cubicBezTo>
                    <a:lnTo>
                      <a:pt x="181" y="60"/>
                    </a:lnTo>
                    <a:cubicBezTo>
                      <a:pt x="204" y="103"/>
                      <a:pt x="188" y="158"/>
                      <a:pt x="144" y="18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5" name="Freeform 60">
                <a:extLst>
                  <a:ext uri="{FF2B5EF4-FFF2-40B4-BE49-F238E27FC236}">
                    <a16:creationId xmlns:a16="http://schemas.microsoft.com/office/drawing/2014/main" id="{9CB99B54-2EF1-440E-BA66-CF52FFE2B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0938" y="6135300"/>
                <a:ext cx="183501" cy="187491"/>
              </a:xfrm>
              <a:custGeom>
                <a:avLst/>
                <a:gdLst>
                  <a:gd name="T0" fmla="*/ 143 w 205"/>
                  <a:gd name="T1" fmla="*/ 182 h 206"/>
                  <a:gd name="T2" fmla="*/ 143 w 205"/>
                  <a:gd name="T3" fmla="*/ 182 h 206"/>
                  <a:gd name="T4" fmla="*/ 23 w 205"/>
                  <a:gd name="T5" fmla="*/ 144 h 206"/>
                  <a:gd name="T6" fmla="*/ 23 w 205"/>
                  <a:gd name="T7" fmla="*/ 144 h 206"/>
                  <a:gd name="T8" fmla="*/ 60 w 205"/>
                  <a:gd name="T9" fmla="*/ 24 h 206"/>
                  <a:gd name="T10" fmla="*/ 60 w 205"/>
                  <a:gd name="T11" fmla="*/ 24 h 206"/>
                  <a:gd name="T12" fmla="*/ 181 w 205"/>
                  <a:gd name="T13" fmla="*/ 61 h 206"/>
                  <a:gd name="T14" fmla="*/ 181 w 205"/>
                  <a:gd name="T15" fmla="*/ 61 h 206"/>
                  <a:gd name="T16" fmla="*/ 143 w 205"/>
                  <a:gd name="T17" fmla="*/ 18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06">
                    <a:moveTo>
                      <a:pt x="143" y="182"/>
                    </a:moveTo>
                    <a:lnTo>
                      <a:pt x="143" y="182"/>
                    </a:lnTo>
                    <a:cubicBezTo>
                      <a:pt x="100" y="205"/>
                      <a:pt x="46" y="188"/>
                      <a:pt x="23" y="144"/>
                    </a:cubicBezTo>
                    <a:lnTo>
                      <a:pt x="23" y="144"/>
                    </a:lnTo>
                    <a:cubicBezTo>
                      <a:pt x="0" y="100"/>
                      <a:pt x="16" y="47"/>
                      <a:pt x="60" y="24"/>
                    </a:cubicBezTo>
                    <a:lnTo>
                      <a:pt x="60" y="24"/>
                    </a:lnTo>
                    <a:cubicBezTo>
                      <a:pt x="104" y="0"/>
                      <a:pt x="158" y="17"/>
                      <a:pt x="181" y="61"/>
                    </a:cubicBezTo>
                    <a:lnTo>
                      <a:pt x="181" y="61"/>
                    </a:lnTo>
                    <a:cubicBezTo>
                      <a:pt x="204" y="105"/>
                      <a:pt x="187" y="159"/>
                      <a:pt x="143" y="18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6" name="Freeform 61">
                <a:extLst>
                  <a:ext uri="{FF2B5EF4-FFF2-40B4-BE49-F238E27FC236}">
                    <a16:creationId xmlns:a16="http://schemas.microsoft.com/office/drawing/2014/main" id="{6EF9D613-0BCE-4736-9EF0-A75206E4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0013" y="4539643"/>
                <a:ext cx="1256581" cy="2178072"/>
              </a:xfrm>
              <a:custGeom>
                <a:avLst/>
                <a:gdLst>
                  <a:gd name="T0" fmla="*/ 1149 w 1390"/>
                  <a:gd name="T1" fmla="*/ 0 h 2406"/>
                  <a:gd name="T2" fmla="*/ 1149 w 1390"/>
                  <a:gd name="T3" fmla="*/ 0 h 2406"/>
                  <a:gd name="T4" fmla="*/ 1043 w 1390"/>
                  <a:gd name="T5" fmla="*/ 2405 h 2406"/>
                  <a:gd name="T6" fmla="*/ 0 w 1390"/>
                  <a:gd name="T7" fmla="*/ 2272 h 2406"/>
                  <a:gd name="T8" fmla="*/ 0 w 1390"/>
                  <a:gd name="T9" fmla="*/ 2272 h 2406"/>
                  <a:gd name="T10" fmla="*/ 38 w 1390"/>
                  <a:gd name="T11" fmla="*/ 34 h 2406"/>
                  <a:gd name="T12" fmla="*/ 1149 w 1390"/>
                  <a:gd name="T13" fmla="*/ 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0" h="2406">
                    <a:moveTo>
                      <a:pt x="1149" y="0"/>
                    </a:moveTo>
                    <a:lnTo>
                      <a:pt x="1149" y="0"/>
                    </a:lnTo>
                    <a:cubicBezTo>
                      <a:pt x="1149" y="0"/>
                      <a:pt x="1389" y="1499"/>
                      <a:pt x="1043" y="2405"/>
                    </a:cubicBezTo>
                    <a:lnTo>
                      <a:pt x="0" y="2272"/>
                    </a:lnTo>
                    <a:lnTo>
                      <a:pt x="0" y="2272"/>
                    </a:lnTo>
                    <a:cubicBezTo>
                      <a:pt x="0" y="2272"/>
                      <a:pt x="249" y="1125"/>
                      <a:pt x="38" y="34"/>
                    </a:cubicBezTo>
                    <a:lnTo>
                      <a:pt x="1149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7" name="Freeform 62">
                <a:extLst>
                  <a:ext uri="{FF2B5EF4-FFF2-40B4-BE49-F238E27FC236}">
                    <a16:creationId xmlns:a16="http://schemas.microsoft.com/office/drawing/2014/main" id="{101706D7-411F-4473-9D32-DAD9D70E2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0013" y="4539643"/>
                <a:ext cx="1256581" cy="2178072"/>
              </a:xfrm>
              <a:custGeom>
                <a:avLst/>
                <a:gdLst>
                  <a:gd name="T0" fmla="*/ 1149 w 1390"/>
                  <a:gd name="T1" fmla="*/ 0 h 2406"/>
                  <a:gd name="T2" fmla="*/ 1149 w 1390"/>
                  <a:gd name="T3" fmla="*/ 0 h 2406"/>
                  <a:gd name="T4" fmla="*/ 1043 w 1390"/>
                  <a:gd name="T5" fmla="*/ 2405 h 2406"/>
                  <a:gd name="T6" fmla="*/ 0 w 1390"/>
                  <a:gd name="T7" fmla="*/ 2272 h 2406"/>
                  <a:gd name="T8" fmla="*/ 0 w 1390"/>
                  <a:gd name="T9" fmla="*/ 2272 h 2406"/>
                  <a:gd name="T10" fmla="*/ 38 w 1390"/>
                  <a:gd name="T11" fmla="*/ 34 h 2406"/>
                  <a:gd name="T12" fmla="*/ 1149 w 1390"/>
                  <a:gd name="T13" fmla="*/ 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0" h="2406">
                    <a:moveTo>
                      <a:pt x="1149" y="0"/>
                    </a:moveTo>
                    <a:lnTo>
                      <a:pt x="1149" y="0"/>
                    </a:lnTo>
                    <a:cubicBezTo>
                      <a:pt x="1149" y="0"/>
                      <a:pt x="1389" y="1499"/>
                      <a:pt x="1043" y="2405"/>
                    </a:cubicBezTo>
                    <a:lnTo>
                      <a:pt x="0" y="2272"/>
                    </a:lnTo>
                    <a:lnTo>
                      <a:pt x="0" y="2272"/>
                    </a:lnTo>
                    <a:cubicBezTo>
                      <a:pt x="0" y="2272"/>
                      <a:pt x="249" y="1125"/>
                      <a:pt x="38" y="34"/>
                    </a:cubicBezTo>
                    <a:lnTo>
                      <a:pt x="1149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8" name="Freeform 63">
                <a:extLst>
                  <a:ext uri="{FF2B5EF4-FFF2-40B4-BE49-F238E27FC236}">
                    <a16:creationId xmlns:a16="http://schemas.microsoft.com/office/drawing/2014/main" id="{0AF13A24-5AC9-4E58-B0A2-D919C6365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4165" y="4487785"/>
                <a:ext cx="1228656" cy="2285777"/>
              </a:xfrm>
              <a:custGeom>
                <a:avLst/>
                <a:gdLst>
                  <a:gd name="T0" fmla="*/ 135 w 1360"/>
                  <a:gd name="T1" fmla="*/ 2281 h 2528"/>
                  <a:gd name="T2" fmla="*/ 1067 w 1360"/>
                  <a:gd name="T3" fmla="*/ 2400 h 2528"/>
                  <a:gd name="T4" fmla="*/ 1067 w 1360"/>
                  <a:gd name="T5" fmla="*/ 2400 h 2528"/>
                  <a:gd name="T6" fmla="*/ 1228 w 1360"/>
                  <a:gd name="T7" fmla="*/ 926 h 2528"/>
                  <a:gd name="T8" fmla="*/ 1228 w 1360"/>
                  <a:gd name="T9" fmla="*/ 926 h 2528"/>
                  <a:gd name="T10" fmla="*/ 1160 w 1360"/>
                  <a:gd name="T11" fmla="*/ 123 h 2528"/>
                  <a:gd name="T12" fmla="*/ 174 w 1360"/>
                  <a:gd name="T13" fmla="*/ 153 h 2528"/>
                  <a:gd name="T14" fmla="*/ 174 w 1360"/>
                  <a:gd name="T15" fmla="*/ 153 h 2528"/>
                  <a:gd name="T16" fmla="*/ 245 w 1360"/>
                  <a:gd name="T17" fmla="*/ 903 h 2528"/>
                  <a:gd name="T18" fmla="*/ 245 w 1360"/>
                  <a:gd name="T19" fmla="*/ 903 h 2528"/>
                  <a:gd name="T20" fmla="*/ 222 w 1360"/>
                  <a:gd name="T21" fmla="*/ 1628 h 2528"/>
                  <a:gd name="T22" fmla="*/ 222 w 1360"/>
                  <a:gd name="T23" fmla="*/ 1628 h 2528"/>
                  <a:gd name="T24" fmla="*/ 135 w 1360"/>
                  <a:gd name="T25" fmla="*/ 2281 h 2528"/>
                  <a:gd name="T26" fmla="*/ 1107 w 1360"/>
                  <a:gd name="T27" fmla="*/ 2527 h 2528"/>
                  <a:gd name="T28" fmla="*/ 1107 w 1360"/>
                  <a:gd name="T29" fmla="*/ 2527 h 2528"/>
                  <a:gd name="T30" fmla="*/ 1099 w 1360"/>
                  <a:gd name="T31" fmla="*/ 2526 h 2528"/>
                  <a:gd name="T32" fmla="*/ 55 w 1360"/>
                  <a:gd name="T33" fmla="*/ 2393 h 2528"/>
                  <a:gd name="T34" fmla="*/ 55 w 1360"/>
                  <a:gd name="T35" fmla="*/ 2393 h 2528"/>
                  <a:gd name="T36" fmla="*/ 14 w 1360"/>
                  <a:gd name="T37" fmla="*/ 2367 h 2528"/>
                  <a:gd name="T38" fmla="*/ 14 w 1360"/>
                  <a:gd name="T39" fmla="*/ 2367 h 2528"/>
                  <a:gd name="T40" fmla="*/ 4 w 1360"/>
                  <a:gd name="T41" fmla="*/ 2320 h 2528"/>
                  <a:gd name="T42" fmla="*/ 4 w 1360"/>
                  <a:gd name="T43" fmla="*/ 2320 h 2528"/>
                  <a:gd name="T44" fmla="*/ 101 w 1360"/>
                  <a:gd name="T45" fmla="*/ 1616 h 2528"/>
                  <a:gd name="T46" fmla="*/ 101 w 1360"/>
                  <a:gd name="T47" fmla="*/ 1616 h 2528"/>
                  <a:gd name="T48" fmla="*/ 41 w 1360"/>
                  <a:gd name="T49" fmla="*/ 106 h 2528"/>
                  <a:gd name="T50" fmla="*/ 41 w 1360"/>
                  <a:gd name="T51" fmla="*/ 106 h 2528"/>
                  <a:gd name="T52" fmla="*/ 53 w 1360"/>
                  <a:gd name="T53" fmla="*/ 57 h 2528"/>
                  <a:gd name="T54" fmla="*/ 53 w 1360"/>
                  <a:gd name="T55" fmla="*/ 57 h 2528"/>
                  <a:gd name="T56" fmla="*/ 99 w 1360"/>
                  <a:gd name="T57" fmla="*/ 34 h 2528"/>
                  <a:gd name="T58" fmla="*/ 1210 w 1360"/>
                  <a:gd name="T59" fmla="*/ 0 h 2528"/>
                  <a:gd name="T60" fmla="*/ 1210 w 1360"/>
                  <a:gd name="T61" fmla="*/ 0 h 2528"/>
                  <a:gd name="T62" fmla="*/ 1212 w 1360"/>
                  <a:gd name="T63" fmla="*/ 0 h 2528"/>
                  <a:gd name="T64" fmla="*/ 1212 w 1360"/>
                  <a:gd name="T65" fmla="*/ 0 h 2528"/>
                  <a:gd name="T66" fmla="*/ 1272 w 1360"/>
                  <a:gd name="T67" fmla="*/ 52 h 2528"/>
                  <a:gd name="T68" fmla="*/ 1272 w 1360"/>
                  <a:gd name="T69" fmla="*/ 52 h 2528"/>
                  <a:gd name="T70" fmla="*/ 1349 w 1360"/>
                  <a:gd name="T71" fmla="*/ 922 h 2528"/>
                  <a:gd name="T72" fmla="*/ 1349 w 1360"/>
                  <a:gd name="T73" fmla="*/ 922 h 2528"/>
                  <a:gd name="T74" fmla="*/ 1329 w 1360"/>
                  <a:gd name="T75" fmla="*/ 1714 h 2528"/>
                  <a:gd name="T76" fmla="*/ 1329 w 1360"/>
                  <a:gd name="T77" fmla="*/ 1714 h 2528"/>
                  <a:gd name="T78" fmla="*/ 1164 w 1360"/>
                  <a:gd name="T79" fmla="*/ 2487 h 2528"/>
                  <a:gd name="T80" fmla="*/ 1164 w 1360"/>
                  <a:gd name="T81" fmla="*/ 2487 h 2528"/>
                  <a:gd name="T82" fmla="*/ 1107 w 1360"/>
                  <a:gd name="T83" fmla="*/ 2527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60" h="2528">
                    <a:moveTo>
                      <a:pt x="135" y="2281"/>
                    </a:moveTo>
                    <a:lnTo>
                      <a:pt x="1067" y="2400"/>
                    </a:lnTo>
                    <a:lnTo>
                      <a:pt x="1067" y="2400"/>
                    </a:lnTo>
                    <a:cubicBezTo>
                      <a:pt x="1193" y="2039"/>
                      <a:pt x="1249" y="1530"/>
                      <a:pt x="1228" y="926"/>
                    </a:cubicBezTo>
                    <a:lnTo>
                      <a:pt x="1228" y="926"/>
                    </a:lnTo>
                    <a:cubicBezTo>
                      <a:pt x="1215" y="552"/>
                      <a:pt x="1177" y="243"/>
                      <a:pt x="1160" y="123"/>
                    </a:cubicBezTo>
                    <a:lnTo>
                      <a:pt x="174" y="153"/>
                    </a:lnTo>
                    <a:lnTo>
                      <a:pt x="174" y="153"/>
                    </a:lnTo>
                    <a:cubicBezTo>
                      <a:pt x="214" y="386"/>
                      <a:pt x="238" y="638"/>
                      <a:pt x="245" y="903"/>
                    </a:cubicBezTo>
                    <a:lnTo>
                      <a:pt x="245" y="903"/>
                    </a:lnTo>
                    <a:cubicBezTo>
                      <a:pt x="250" y="1137"/>
                      <a:pt x="243" y="1381"/>
                      <a:pt x="222" y="1628"/>
                    </a:cubicBezTo>
                    <a:lnTo>
                      <a:pt x="222" y="1628"/>
                    </a:lnTo>
                    <a:cubicBezTo>
                      <a:pt x="195" y="1938"/>
                      <a:pt x="155" y="2173"/>
                      <a:pt x="135" y="2281"/>
                    </a:cubicBezTo>
                    <a:close/>
                    <a:moveTo>
                      <a:pt x="1107" y="2527"/>
                    </a:moveTo>
                    <a:lnTo>
                      <a:pt x="1107" y="2527"/>
                    </a:lnTo>
                    <a:cubicBezTo>
                      <a:pt x="1104" y="2527"/>
                      <a:pt x="1102" y="2527"/>
                      <a:pt x="1099" y="2526"/>
                    </a:cubicBezTo>
                    <a:lnTo>
                      <a:pt x="55" y="2393"/>
                    </a:lnTo>
                    <a:lnTo>
                      <a:pt x="55" y="2393"/>
                    </a:lnTo>
                    <a:cubicBezTo>
                      <a:pt x="38" y="2391"/>
                      <a:pt x="23" y="2382"/>
                      <a:pt x="14" y="2367"/>
                    </a:cubicBezTo>
                    <a:lnTo>
                      <a:pt x="14" y="2367"/>
                    </a:lnTo>
                    <a:cubicBezTo>
                      <a:pt x="4" y="2354"/>
                      <a:pt x="0" y="2336"/>
                      <a:pt x="4" y="2320"/>
                    </a:cubicBezTo>
                    <a:lnTo>
                      <a:pt x="4" y="2320"/>
                    </a:lnTo>
                    <a:cubicBezTo>
                      <a:pt x="4" y="2317"/>
                      <a:pt x="66" y="2031"/>
                      <a:pt x="101" y="1616"/>
                    </a:cubicBezTo>
                    <a:lnTo>
                      <a:pt x="101" y="1616"/>
                    </a:lnTo>
                    <a:cubicBezTo>
                      <a:pt x="133" y="1234"/>
                      <a:pt x="149" y="662"/>
                      <a:pt x="41" y="106"/>
                    </a:cubicBezTo>
                    <a:lnTo>
                      <a:pt x="41" y="106"/>
                    </a:lnTo>
                    <a:cubicBezTo>
                      <a:pt x="38" y="89"/>
                      <a:pt x="42" y="70"/>
                      <a:pt x="53" y="57"/>
                    </a:cubicBezTo>
                    <a:lnTo>
                      <a:pt x="53" y="57"/>
                    </a:lnTo>
                    <a:cubicBezTo>
                      <a:pt x="65" y="43"/>
                      <a:pt x="81" y="34"/>
                      <a:pt x="99" y="34"/>
                    </a:cubicBezTo>
                    <a:lnTo>
                      <a:pt x="1210" y="0"/>
                    </a:lnTo>
                    <a:lnTo>
                      <a:pt x="1210" y="0"/>
                    </a:lnTo>
                    <a:cubicBezTo>
                      <a:pt x="1210" y="0"/>
                      <a:pt x="1211" y="0"/>
                      <a:pt x="1212" y="0"/>
                    </a:cubicBezTo>
                    <a:lnTo>
                      <a:pt x="1212" y="0"/>
                    </a:lnTo>
                    <a:cubicBezTo>
                      <a:pt x="1241" y="0"/>
                      <a:pt x="1267" y="22"/>
                      <a:pt x="1272" y="52"/>
                    </a:cubicBezTo>
                    <a:lnTo>
                      <a:pt x="1272" y="52"/>
                    </a:lnTo>
                    <a:cubicBezTo>
                      <a:pt x="1272" y="55"/>
                      <a:pt x="1332" y="436"/>
                      <a:pt x="1349" y="922"/>
                    </a:cubicBezTo>
                    <a:lnTo>
                      <a:pt x="1349" y="922"/>
                    </a:lnTo>
                    <a:cubicBezTo>
                      <a:pt x="1359" y="1208"/>
                      <a:pt x="1352" y="1474"/>
                      <a:pt x="1329" y="1714"/>
                    </a:cubicBezTo>
                    <a:lnTo>
                      <a:pt x="1329" y="1714"/>
                    </a:lnTo>
                    <a:cubicBezTo>
                      <a:pt x="1300" y="2016"/>
                      <a:pt x="1244" y="2276"/>
                      <a:pt x="1164" y="2487"/>
                    </a:cubicBezTo>
                    <a:lnTo>
                      <a:pt x="1164" y="2487"/>
                    </a:lnTo>
                    <a:cubicBezTo>
                      <a:pt x="1155" y="2511"/>
                      <a:pt x="1132" y="2527"/>
                      <a:pt x="1107" y="252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9" name="Freeform 64">
                <a:extLst>
                  <a:ext uri="{FF2B5EF4-FFF2-40B4-BE49-F238E27FC236}">
                    <a16:creationId xmlns:a16="http://schemas.microsoft.com/office/drawing/2014/main" id="{B1432634-93C1-477F-8ECF-059BB57F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27123" y="5341462"/>
                <a:ext cx="582415" cy="582415"/>
              </a:xfrm>
              <a:custGeom>
                <a:avLst/>
                <a:gdLst>
                  <a:gd name="T0" fmla="*/ 112 w 644"/>
                  <a:gd name="T1" fmla="*/ 118 h 645"/>
                  <a:gd name="T2" fmla="*/ 112 w 644"/>
                  <a:gd name="T3" fmla="*/ 118 h 645"/>
                  <a:gd name="T4" fmla="*/ 525 w 644"/>
                  <a:gd name="T5" fmla="*/ 112 h 645"/>
                  <a:gd name="T6" fmla="*/ 525 w 644"/>
                  <a:gd name="T7" fmla="*/ 112 h 645"/>
                  <a:gd name="T8" fmla="*/ 531 w 644"/>
                  <a:gd name="T9" fmla="*/ 525 h 645"/>
                  <a:gd name="T10" fmla="*/ 531 w 644"/>
                  <a:gd name="T11" fmla="*/ 525 h 645"/>
                  <a:gd name="T12" fmla="*/ 118 w 644"/>
                  <a:gd name="T13" fmla="*/ 531 h 645"/>
                  <a:gd name="T14" fmla="*/ 118 w 644"/>
                  <a:gd name="T15" fmla="*/ 531 h 645"/>
                  <a:gd name="T16" fmla="*/ 112 w 644"/>
                  <a:gd name="T17" fmla="*/ 118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4" h="645">
                    <a:moveTo>
                      <a:pt x="112" y="118"/>
                    </a:moveTo>
                    <a:lnTo>
                      <a:pt x="112" y="118"/>
                    </a:lnTo>
                    <a:cubicBezTo>
                      <a:pt x="225" y="3"/>
                      <a:pt x="410" y="0"/>
                      <a:pt x="525" y="112"/>
                    </a:cubicBezTo>
                    <a:lnTo>
                      <a:pt x="525" y="112"/>
                    </a:lnTo>
                    <a:cubicBezTo>
                      <a:pt x="641" y="225"/>
                      <a:pt x="643" y="409"/>
                      <a:pt x="531" y="525"/>
                    </a:cubicBezTo>
                    <a:lnTo>
                      <a:pt x="531" y="525"/>
                    </a:lnTo>
                    <a:cubicBezTo>
                      <a:pt x="419" y="640"/>
                      <a:pt x="233" y="644"/>
                      <a:pt x="118" y="531"/>
                    </a:cubicBezTo>
                    <a:lnTo>
                      <a:pt x="118" y="531"/>
                    </a:lnTo>
                    <a:cubicBezTo>
                      <a:pt x="3" y="419"/>
                      <a:pt x="0" y="234"/>
                      <a:pt x="112" y="11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0" name="Freeform 65">
                <a:extLst>
                  <a:ext uri="{FF2B5EF4-FFF2-40B4-BE49-F238E27FC236}">
                    <a16:creationId xmlns:a16="http://schemas.microsoft.com/office/drawing/2014/main" id="{4E60B576-0288-4A01-B8A1-67180AD62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4884" y="5512994"/>
                <a:ext cx="398914" cy="255305"/>
              </a:xfrm>
              <a:custGeom>
                <a:avLst/>
                <a:gdLst>
                  <a:gd name="T0" fmla="*/ 330 w 439"/>
                  <a:gd name="T1" fmla="*/ 71 h 283"/>
                  <a:gd name="T2" fmla="*/ 345 w 439"/>
                  <a:gd name="T3" fmla="*/ 118 h 283"/>
                  <a:gd name="T4" fmla="*/ 330 w 439"/>
                  <a:gd name="T5" fmla="*/ 71 h 283"/>
                  <a:gd name="T6" fmla="*/ 174 w 439"/>
                  <a:gd name="T7" fmla="*/ 188 h 283"/>
                  <a:gd name="T8" fmla="*/ 92 w 439"/>
                  <a:gd name="T9" fmla="*/ 144 h 283"/>
                  <a:gd name="T10" fmla="*/ 173 w 439"/>
                  <a:gd name="T11" fmla="*/ 190 h 283"/>
                  <a:gd name="T12" fmla="*/ 174 w 439"/>
                  <a:gd name="T13" fmla="*/ 188 h 283"/>
                  <a:gd name="T14" fmla="*/ 357 w 439"/>
                  <a:gd name="T15" fmla="*/ 38 h 283"/>
                  <a:gd name="T16" fmla="*/ 384 w 439"/>
                  <a:gd name="T17" fmla="*/ 106 h 283"/>
                  <a:gd name="T18" fmla="*/ 423 w 439"/>
                  <a:gd name="T19" fmla="*/ 120 h 283"/>
                  <a:gd name="T20" fmla="*/ 438 w 439"/>
                  <a:gd name="T21" fmla="*/ 135 h 283"/>
                  <a:gd name="T22" fmla="*/ 423 w 439"/>
                  <a:gd name="T23" fmla="*/ 149 h 283"/>
                  <a:gd name="T24" fmla="*/ 398 w 439"/>
                  <a:gd name="T25" fmla="*/ 149 h 283"/>
                  <a:gd name="T26" fmla="*/ 384 w 439"/>
                  <a:gd name="T27" fmla="*/ 162 h 283"/>
                  <a:gd name="T28" fmla="*/ 350 w 439"/>
                  <a:gd name="T29" fmla="*/ 252 h 283"/>
                  <a:gd name="T30" fmla="*/ 323 w 439"/>
                  <a:gd name="T31" fmla="*/ 252 h 283"/>
                  <a:gd name="T32" fmla="*/ 317 w 439"/>
                  <a:gd name="T33" fmla="*/ 231 h 283"/>
                  <a:gd name="T34" fmla="*/ 343 w 439"/>
                  <a:gd name="T35" fmla="*/ 166 h 283"/>
                  <a:gd name="T36" fmla="*/ 328 w 439"/>
                  <a:gd name="T37" fmla="*/ 148 h 283"/>
                  <a:gd name="T38" fmla="*/ 250 w 439"/>
                  <a:gd name="T39" fmla="*/ 146 h 283"/>
                  <a:gd name="T40" fmla="*/ 235 w 439"/>
                  <a:gd name="T41" fmla="*/ 159 h 283"/>
                  <a:gd name="T42" fmla="*/ 54 w 439"/>
                  <a:gd name="T43" fmla="*/ 156 h 283"/>
                  <a:gd name="T44" fmla="*/ 15 w 439"/>
                  <a:gd name="T45" fmla="*/ 142 h 283"/>
                  <a:gd name="T46" fmla="*/ 0 w 439"/>
                  <a:gd name="T47" fmla="*/ 127 h 283"/>
                  <a:gd name="T48" fmla="*/ 15 w 439"/>
                  <a:gd name="T49" fmla="*/ 112 h 283"/>
                  <a:gd name="T50" fmla="*/ 38 w 439"/>
                  <a:gd name="T51" fmla="*/ 112 h 283"/>
                  <a:gd name="T52" fmla="*/ 54 w 439"/>
                  <a:gd name="T53" fmla="*/ 100 h 283"/>
                  <a:gd name="T54" fmla="*/ 76 w 439"/>
                  <a:gd name="T55" fmla="*/ 31 h 283"/>
                  <a:gd name="T56" fmla="*/ 104 w 439"/>
                  <a:gd name="T57" fmla="*/ 28 h 283"/>
                  <a:gd name="T58" fmla="*/ 112 w 439"/>
                  <a:gd name="T59" fmla="*/ 50 h 283"/>
                  <a:gd name="T60" fmla="*/ 92 w 439"/>
                  <a:gd name="T61" fmla="*/ 114 h 283"/>
                  <a:gd name="T62" fmla="*/ 201 w 439"/>
                  <a:gd name="T63" fmla="*/ 116 h 283"/>
                  <a:gd name="T64" fmla="*/ 247 w 439"/>
                  <a:gd name="T65" fmla="*/ 24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9" h="283">
                    <a:moveTo>
                      <a:pt x="330" y="71"/>
                    </a:moveTo>
                    <a:lnTo>
                      <a:pt x="330" y="71"/>
                    </a:lnTo>
                    <a:cubicBezTo>
                      <a:pt x="293" y="31"/>
                      <a:pt x="253" y="70"/>
                      <a:pt x="245" y="117"/>
                    </a:cubicBezTo>
                    <a:lnTo>
                      <a:pt x="345" y="118"/>
                    </a:lnTo>
                    <a:lnTo>
                      <a:pt x="345" y="118"/>
                    </a:lnTo>
                    <a:cubicBezTo>
                      <a:pt x="344" y="97"/>
                      <a:pt x="339" y="82"/>
                      <a:pt x="330" y="71"/>
                    </a:cubicBezTo>
                    <a:close/>
                    <a:moveTo>
                      <a:pt x="174" y="188"/>
                    </a:moveTo>
                    <a:lnTo>
                      <a:pt x="174" y="188"/>
                    </a:lnTo>
                    <a:cubicBezTo>
                      <a:pt x="181" y="179"/>
                      <a:pt x="187" y="164"/>
                      <a:pt x="193" y="145"/>
                    </a:cubicBezTo>
                    <a:lnTo>
                      <a:pt x="92" y="144"/>
                    </a:lnTo>
                    <a:lnTo>
                      <a:pt x="92" y="144"/>
                    </a:lnTo>
                    <a:cubicBezTo>
                      <a:pt x="92" y="189"/>
                      <a:pt x="140" y="226"/>
                      <a:pt x="173" y="190"/>
                    </a:cubicBezTo>
                    <a:lnTo>
                      <a:pt x="173" y="190"/>
                    </a:lnTo>
                    <a:cubicBezTo>
                      <a:pt x="173" y="190"/>
                      <a:pt x="174" y="189"/>
                      <a:pt x="174" y="188"/>
                    </a:cubicBezTo>
                    <a:close/>
                    <a:moveTo>
                      <a:pt x="357" y="38"/>
                    </a:moveTo>
                    <a:lnTo>
                      <a:pt x="357" y="38"/>
                    </a:lnTo>
                    <a:cubicBezTo>
                      <a:pt x="372" y="54"/>
                      <a:pt x="380" y="77"/>
                      <a:pt x="384" y="106"/>
                    </a:cubicBezTo>
                    <a:lnTo>
                      <a:pt x="384" y="106"/>
                    </a:lnTo>
                    <a:cubicBezTo>
                      <a:pt x="385" y="114"/>
                      <a:pt x="391" y="119"/>
                      <a:pt x="399" y="119"/>
                    </a:cubicBezTo>
                    <a:lnTo>
                      <a:pt x="423" y="120"/>
                    </a:lnTo>
                    <a:lnTo>
                      <a:pt x="423" y="120"/>
                    </a:lnTo>
                    <a:cubicBezTo>
                      <a:pt x="432" y="120"/>
                      <a:pt x="438" y="127"/>
                      <a:pt x="438" y="135"/>
                    </a:cubicBezTo>
                    <a:lnTo>
                      <a:pt x="438" y="135"/>
                    </a:lnTo>
                    <a:cubicBezTo>
                      <a:pt x="438" y="144"/>
                      <a:pt x="431" y="149"/>
                      <a:pt x="423" y="149"/>
                    </a:cubicBezTo>
                    <a:lnTo>
                      <a:pt x="398" y="149"/>
                    </a:lnTo>
                    <a:lnTo>
                      <a:pt x="398" y="149"/>
                    </a:lnTo>
                    <a:cubicBezTo>
                      <a:pt x="390" y="149"/>
                      <a:pt x="384" y="155"/>
                      <a:pt x="384" y="162"/>
                    </a:cubicBezTo>
                    <a:lnTo>
                      <a:pt x="384" y="162"/>
                    </a:lnTo>
                    <a:cubicBezTo>
                      <a:pt x="380" y="194"/>
                      <a:pt x="368" y="228"/>
                      <a:pt x="350" y="252"/>
                    </a:cubicBezTo>
                    <a:lnTo>
                      <a:pt x="350" y="252"/>
                    </a:lnTo>
                    <a:cubicBezTo>
                      <a:pt x="346" y="257"/>
                      <a:pt x="338" y="260"/>
                      <a:pt x="331" y="256"/>
                    </a:cubicBezTo>
                    <a:lnTo>
                      <a:pt x="323" y="252"/>
                    </a:lnTo>
                    <a:lnTo>
                      <a:pt x="323" y="252"/>
                    </a:lnTo>
                    <a:cubicBezTo>
                      <a:pt x="315" y="248"/>
                      <a:pt x="312" y="237"/>
                      <a:pt x="317" y="231"/>
                    </a:cubicBezTo>
                    <a:lnTo>
                      <a:pt x="317" y="231"/>
                    </a:lnTo>
                    <a:cubicBezTo>
                      <a:pt x="330" y="212"/>
                      <a:pt x="339" y="188"/>
                      <a:pt x="343" y="166"/>
                    </a:cubicBezTo>
                    <a:lnTo>
                      <a:pt x="343" y="166"/>
                    </a:lnTo>
                    <a:cubicBezTo>
                      <a:pt x="345" y="156"/>
                      <a:pt x="337" y="148"/>
                      <a:pt x="328" y="148"/>
                    </a:cubicBezTo>
                    <a:lnTo>
                      <a:pt x="250" y="146"/>
                    </a:lnTo>
                    <a:lnTo>
                      <a:pt x="250" y="146"/>
                    </a:lnTo>
                    <a:cubicBezTo>
                      <a:pt x="243" y="146"/>
                      <a:pt x="236" y="151"/>
                      <a:pt x="235" y="159"/>
                    </a:cubicBezTo>
                    <a:lnTo>
                      <a:pt x="235" y="159"/>
                    </a:lnTo>
                    <a:cubicBezTo>
                      <a:pt x="209" y="282"/>
                      <a:pt x="71" y="282"/>
                      <a:pt x="54" y="156"/>
                    </a:cubicBezTo>
                    <a:lnTo>
                      <a:pt x="54" y="156"/>
                    </a:lnTo>
                    <a:cubicBezTo>
                      <a:pt x="53" y="149"/>
                      <a:pt x="47" y="143"/>
                      <a:pt x="39" y="143"/>
                    </a:cubicBezTo>
                    <a:lnTo>
                      <a:pt x="15" y="142"/>
                    </a:lnTo>
                    <a:lnTo>
                      <a:pt x="15" y="142"/>
                    </a:lnTo>
                    <a:cubicBezTo>
                      <a:pt x="6" y="142"/>
                      <a:pt x="0" y="135"/>
                      <a:pt x="0" y="127"/>
                    </a:cubicBezTo>
                    <a:lnTo>
                      <a:pt x="0" y="127"/>
                    </a:lnTo>
                    <a:cubicBezTo>
                      <a:pt x="0" y="119"/>
                      <a:pt x="6" y="112"/>
                      <a:pt x="15" y="112"/>
                    </a:cubicBezTo>
                    <a:lnTo>
                      <a:pt x="38" y="112"/>
                    </a:lnTo>
                    <a:lnTo>
                      <a:pt x="38" y="112"/>
                    </a:lnTo>
                    <a:cubicBezTo>
                      <a:pt x="47" y="113"/>
                      <a:pt x="53" y="108"/>
                      <a:pt x="54" y="100"/>
                    </a:cubicBezTo>
                    <a:lnTo>
                      <a:pt x="54" y="100"/>
                    </a:lnTo>
                    <a:cubicBezTo>
                      <a:pt x="57" y="75"/>
                      <a:pt x="64" y="51"/>
                      <a:pt x="76" y="31"/>
                    </a:cubicBezTo>
                    <a:lnTo>
                      <a:pt x="76" y="31"/>
                    </a:lnTo>
                    <a:cubicBezTo>
                      <a:pt x="80" y="24"/>
                      <a:pt x="87" y="22"/>
                      <a:pt x="95" y="24"/>
                    </a:cubicBezTo>
                    <a:lnTo>
                      <a:pt x="104" y="28"/>
                    </a:lnTo>
                    <a:lnTo>
                      <a:pt x="104" y="28"/>
                    </a:lnTo>
                    <a:cubicBezTo>
                      <a:pt x="113" y="32"/>
                      <a:pt x="116" y="42"/>
                      <a:pt x="112" y="50"/>
                    </a:cubicBezTo>
                    <a:lnTo>
                      <a:pt x="112" y="50"/>
                    </a:lnTo>
                    <a:cubicBezTo>
                      <a:pt x="101" y="69"/>
                      <a:pt x="94" y="91"/>
                      <a:pt x="92" y="114"/>
                    </a:cubicBezTo>
                    <a:lnTo>
                      <a:pt x="201" y="116"/>
                    </a:lnTo>
                    <a:lnTo>
                      <a:pt x="201" y="116"/>
                    </a:lnTo>
                    <a:cubicBezTo>
                      <a:pt x="213" y="76"/>
                      <a:pt x="218" y="48"/>
                      <a:pt x="247" y="24"/>
                    </a:cubicBezTo>
                    <a:lnTo>
                      <a:pt x="247" y="24"/>
                    </a:lnTo>
                    <a:cubicBezTo>
                      <a:pt x="278" y="0"/>
                      <a:pt x="331" y="7"/>
                      <a:pt x="357" y="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1" name="Freeform 66">
                <a:extLst>
                  <a:ext uri="{FF2B5EF4-FFF2-40B4-BE49-F238E27FC236}">
                    <a16:creationId xmlns:a16="http://schemas.microsoft.com/office/drawing/2014/main" id="{2E6F8425-EFF6-4F2C-9090-FF2207B9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34016" y="4539643"/>
                <a:ext cx="343066" cy="311153"/>
              </a:xfrm>
              <a:custGeom>
                <a:avLst/>
                <a:gdLst>
                  <a:gd name="T0" fmla="*/ 380 w 381"/>
                  <a:gd name="T1" fmla="*/ 337 h 343"/>
                  <a:gd name="T2" fmla="*/ 380 w 381"/>
                  <a:gd name="T3" fmla="*/ 337 h 343"/>
                  <a:gd name="T4" fmla="*/ 339 w 381"/>
                  <a:gd name="T5" fmla="*/ 0 h 343"/>
                  <a:gd name="T6" fmla="*/ 0 w 381"/>
                  <a:gd name="T7" fmla="*/ 10 h 343"/>
                  <a:gd name="T8" fmla="*/ 0 w 381"/>
                  <a:gd name="T9" fmla="*/ 10 h 343"/>
                  <a:gd name="T10" fmla="*/ 250 w 381"/>
                  <a:gd name="T11" fmla="*/ 328 h 343"/>
                  <a:gd name="T12" fmla="*/ 250 w 381"/>
                  <a:gd name="T13" fmla="*/ 328 h 343"/>
                  <a:gd name="T14" fmla="*/ 380 w 381"/>
                  <a:gd name="T15" fmla="*/ 337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1" h="343">
                    <a:moveTo>
                      <a:pt x="380" y="337"/>
                    </a:moveTo>
                    <a:lnTo>
                      <a:pt x="380" y="337"/>
                    </a:lnTo>
                    <a:cubicBezTo>
                      <a:pt x="360" y="131"/>
                      <a:pt x="339" y="0"/>
                      <a:pt x="339" y="0"/>
                    </a:cubicBezTo>
                    <a:lnTo>
                      <a:pt x="0" y="10"/>
                    </a:lnTo>
                    <a:lnTo>
                      <a:pt x="0" y="10"/>
                    </a:lnTo>
                    <a:cubicBezTo>
                      <a:pt x="4" y="156"/>
                      <a:pt x="102" y="288"/>
                      <a:pt x="250" y="328"/>
                    </a:cubicBezTo>
                    <a:lnTo>
                      <a:pt x="250" y="328"/>
                    </a:lnTo>
                    <a:cubicBezTo>
                      <a:pt x="294" y="340"/>
                      <a:pt x="337" y="342"/>
                      <a:pt x="380" y="33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2" name="Freeform 67">
                <a:extLst>
                  <a:ext uri="{FF2B5EF4-FFF2-40B4-BE49-F238E27FC236}">
                    <a16:creationId xmlns:a16="http://schemas.microsoft.com/office/drawing/2014/main" id="{D3A15454-4519-4F57-BD08-2BB8797B0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0245" y="6374648"/>
                <a:ext cx="382958" cy="343066"/>
              </a:xfrm>
              <a:custGeom>
                <a:avLst/>
                <a:gdLst>
                  <a:gd name="T0" fmla="*/ 325 w 424"/>
                  <a:gd name="T1" fmla="*/ 378 h 379"/>
                  <a:gd name="T2" fmla="*/ 325 w 424"/>
                  <a:gd name="T3" fmla="*/ 378 h 379"/>
                  <a:gd name="T4" fmla="*/ 423 w 424"/>
                  <a:gd name="T5" fmla="*/ 47 h 379"/>
                  <a:gd name="T6" fmla="*/ 423 w 424"/>
                  <a:gd name="T7" fmla="*/ 47 h 379"/>
                  <a:gd name="T8" fmla="*/ 10 w 424"/>
                  <a:gd name="T9" fmla="*/ 285 h 379"/>
                  <a:gd name="T10" fmla="*/ 10 w 424"/>
                  <a:gd name="T11" fmla="*/ 285 h 379"/>
                  <a:gd name="T12" fmla="*/ 0 w 424"/>
                  <a:gd name="T13" fmla="*/ 336 h 379"/>
                  <a:gd name="T14" fmla="*/ 325 w 424"/>
                  <a:gd name="T15" fmla="*/ 37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4" h="379">
                    <a:moveTo>
                      <a:pt x="325" y="378"/>
                    </a:moveTo>
                    <a:lnTo>
                      <a:pt x="325" y="378"/>
                    </a:lnTo>
                    <a:cubicBezTo>
                      <a:pt x="365" y="275"/>
                      <a:pt x="397" y="163"/>
                      <a:pt x="423" y="47"/>
                    </a:cubicBezTo>
                    <a:lnTo>
                      <a:pt x="423" y="47"/>
                    </a:lnTo>
                    <a:cubicBezTo>
                      <a:pt x="243" y="0"/>
                      <a:pt x="59" y="106"/>
                      <a:pt x="10" y="285"/>
                    </a:cubicBezTo>
                    <a:lnTo>
                      <a:pt x="10" y="285"/>
                    </a:lnTo>
                    <a:cubicBezTo>
                      <a:pt x="5" y="303"/>
                      <a:pt x="1" y="319"/>
                      <a:pt x="0" y="336"/>
                    </a:cubicBezTo>
                    <a:lnTo>
                      <a:pt x="325" y="378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3" name="Freeform 68">
                <a:extLst>
                  <a:ext uri="{FF2B5EF4-FFF2-40B4-BE49-F238E27FC236}">
                    <a16:creationId xmlns:a16="http://schemas.microsoft.com/office/drawing/2014/main" id="{7994B4C4-AC94-458F-B642-67E7D8F83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0013" y="6298856"/>
                <a:ext cx="343066" cy="343066"/>
              </a:xfrm>
              <a:custGeom>
                <a:avLst/>
                <a:gdLst>
                  <a:gd name="T0" fmla="*/ 360 w 380"/>
                  <a:gd name="T1" fmla="*/ 377 h 378"/>
                  <a:gd name="T2" fmla="*/ 360 w 380"/>
                  <a:gd name="T3" fmla="*/ 377 h 378"/>
                  <a:gd name="T4" fmla="*/ 112 w 380"/>
                  <a:gd name="T5" fmla="*/ 10 h 378"/>
                  <a:gd name="T6" fmla="*/ 112 w 380"/>
                  <a:gd name="T7" fmla="*/ 10 h 378"/>
                  <a:gd name="T8" fmla="*/ 56 w 380"/>
                  <a:gd name="T9" fmla="*/ 0 h 378"/>
                  <a:gd name="T10" fmla="*/ 56 w 380"/>
                  <a:gd name="T11" fmla="*/ 0 h 378"/>
                  <a:gd name="T12" fmla="*/ 0 w 380"/>
                  <a:gd name="T13" fmla="*/ 331 h 378"/>
                  <a:gd name="T14" fmla="*/ 360 w 380"/>
                  <a:gd name="T15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0" h="378">
                    <a:moveTo>
                      <a:pt x="360" y="377"/>
                    </a:moveTo>
                    <a:lnTo>
                      <a:pt x="360" y="377"/>
                    </a:lnTo>
                    <a:cubicBezTo>
                      <a:pt x="379" y="213"/>
                      <a:pt x="276" y="55"/>
                      <a:pt x="112" y="10"/>
                    </a:cubicBezTo>
                    <a:lnTo>
                      <a:pt x="112" y="10"/>
                    </a:lnTo>
                    <a:cubicBezTo>
                      <a:pt x="94" y="5"/>
                      <a:pt x="74" y="2"/>
                      <a:pt x="56" y="0"/>
                    </a:cubicBezTo>
                    <a:lnTo>
                      <a:pt x="56" y="0"/>
                    </a:lnTo>
                    <a:cubicBezTo>
                      <a:pt x="27" y="206"/>
                      <a:pt x="0" y="331"/>
                      <a:pt x="0" y="331"/>
                    </a:cubicBezTo>
                    <a:lnTo>
                      <a:pt x="360" y="377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4" name="Freeform 69">
                <a:extLst>
                  <a:ext uri="{FF2B5EF4-FFF2-40B4-BE49-F238E27FC236}">
                    <a16:creationId xmlns:a16="http://schemas.microsoft.com/office/drawing/2014/main" id="{C55FAF73-22FC-4B69-806A-359BDB49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5917" y="4563578"/>
                <a:ext cx="307163" cy="323122"/>
              </a:xfrm>
              <a:custGeom>
                <a:avLst/>
                <a:gdLst>
                  <a:gd name="T0" fmla="*/ 324 w 338"/>
                  <a:gd name="T1" fmla="*/ 113 h 359"/>
                  <a:gd name="T2" fmla="*/ 324 w 338"/>
                  <a:gd name="T3" fmla="*/ 113 h 359"/>
                  <a:gd name="T4" fmla="*/ 334 w 338"/>
                  <a:gd name="T5" fmla="*/ 0 h 359"/>
                  <a:gd name="T6" fmla="*/ 0 w 338"/>
                  <a:gd name="T7" fmla="*/ 10 h 359"/>
                  <a:gd name="T8" fmla="*/ 0 w 338"/>
                  <a:gd name="T9" fmla="*/ 10 h 359"/>
                  <a:gd name="T10" fmla="*/ 52 w 338"/>
                  <a:gd name="T11" fmla="*/ 358 h 359"/>
                  <a:gd name="T12" fmla="*/ 52 w 338"/>
                  <a:gd name="T13" fmla="*/ 358 h 359"/>
                  <a:gd name="T14" fmla="*/ 324 w 338"/>
                  <a:gd name="T15" fmla="*/ 113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8" h="359">
                    <a:moveTo>
                      <a:pt x="324" y="113"/>
                    </a:moveTo>
                    <a:lnTo>
                      <a:pt x="324" y="113"/>
                    </a:lnTo>
                    <a:cubicBezTo>
                      <a:pt x="334" y="75"/>
                      <a:pt x="337" y="37"/>
                      <a:pt x="334" y="0"/>
                    </a:cubicBezTo>
                    <a:lnTo>
                      <a:pt x="0" y="10"/>
                    </a:lnTo>
                    <a:lnTo>
                      <a:pt x="0" y="10"/>
                    </a:lnTo>
                    <a:cubicBezTo>
                      <a:pt x="22" y="125"/>
                      <a:pt x="40" y="242"/>
                      <a:pt x="52" y="358"/>
                    </a:cubicBezTo>
                    <a:lnTo>
                      <a:pt x="52" y="358"/>
                    </a:lnTo>
                    <a:cubicBezTo>
                      <a:pt x="179" y="336"/>
                      <a:pt x="287" y="244"/>
                      <a:pt x="324" y="11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5" name="Freeform 70">
                <a:extLst>
                  <a:ext uri="{FF2B5EF4-FFF2-40B4-BE49-F238E27FC236}">
                    <a16:creationId xmlns:a16="http://schemas.microsoft.com/office/drawing/2014/main" id="{88DA8EB6-B557-4B4C-BE17-0557DDEA7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2645" y="4986427"/>
                <a:ext cx="179513" cy="179513"/>
              </a:xfrm>
              <a:custGeom>
                <a:avLst/>
                <a:gdLst>
                  <a:gd name="T0" fmla="*/ 76 w 200"/>
                  <a:gd name="T1" fmla="*/ 186 h 200"/>
                  <a:gd name="T2" fmla="*/ 76 w 200"/>
                  <a:gd name="T3" fmla="*/ 186 h 200"/>
                  <a:gd name="T4" fmla="*/ 13 w 200"/>
                  <a:gd name="T5" fmla="*/ 76 h 200"/>
                  <a:gd name="T6" fmla="*/ 13 w 200"/>
                  <a:gd name="T7" fmla="*/ 76 h 200"/>
                  <a:gd name="T8" fmla="*/ 123 w 200"/>
                  <a:gd name="T9" fmla="*/ 14 h 200"/>
                  <a:gd name="T10" fmla="*/ 123 w 200"/>
                  <a:gd name="T11" fmla="*/ 14 h 200"/>
                  <a:gd name="T12" fmla="*/ 186 w 200"/>
                  <a:gd name="T13" fmla="*/ 123 h 200"/>
                  <a:gd name="T14" fmla="*/ 186 w 200"/>
                  <a:gd name="T15" fmla="*/ 123 h 200"/>
                  <a:gd name="T16" fmla="*/ 76 w 200"/>
                  <a:gd name="T17" fmla="*/ 186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0" h="200">
                    <a:moveTo>
                      <a:pt x="76" y="186"/>
                    </a:moveTo>
                    <a:lnTo>
                      <a:pt x="76" y="186"/>
                    </a:lnTo>
                    <a:cubicBezTo>
                      <a:pt x="28" y="173"/>
                      <a:pt x="0" y="124"/>
                      <a:pt x="13" y="76"/>
                    </a:cubicBezTo>
                    <a:lnTo>
                      <a:pt x="13" y="76"/>
                    </a:lnTo>
                    <a:cubicBezTo>
                      <a:pt x="26" y="28"/>
                      <a:pt x="76" y="0"/>
                      <a:pt x="123" y="14"/>
                    </a:cubicBezTo>
                    <a:lnTo>
                      <a:pt x="123" y="14"/>
                    </a:lnTo>
                    <a:cubicBezTo>
                      <a:pt x="171" y="26"/>
                      <a:pt x="199" y="75"/>
                      <a:pt x="186" y="123"/>
                    </a:cubicBezTo>
                    <a:lnTo>
                      <a:pt x="186" y="123"/>
                    </a:lnTo>
                    <a:cubicBezTo>
                      <a:pt x="172" y="171"/>
                      <a:pt x="123" y="199"/>
                      <a:pt x="76" y="18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6" name="Freeform 71">
                <a:extLst>
                  <a:ext uri="{FF2B5EF4-FFF2-40B4-BE49-F238E27FC236}">
                    <a16:creationId xmlns:a16="http://schemas.microsoft.com/office/drawing/2014/main" id="{94A3E3FF-6AF8-4EDA-A2E1-1FF9CB979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70732" y="6083442"/>
                <a:ext cx="179513" cy="179510"/>
              </a:xfrm>
              <a:custGeom>
                <a:avLst/>
                <a:gdLst>
                  <a:gd name="T0" fmla="*/ 75 w 199"/>
                  <a:gd name="T1" fmla="*/ 186 h 199"/>
                  <a:gd name="T2" fmla="*/ 75 w 199"/>
                  <a:gd name="T3" fmla="*/ 186 h 199"/>
                  <a:gd name="T4" fmla="*/ 13 w 199"/>
                  <a:gd name="T5" fmla="*/ 76 h 199"/>
                  <a:gd name="T6" fmla="*/ 13 w 199"/>
                  <a:gd name="T7" fmla="*/ 76 h 199"/>
                  <a:gd name="T8" fmla="*/ 123 w 199"/>
                  <a:gd name="T9" fmla="*/ 14 h 199"/>
                  <a:gd name="T10" fmla="*/ 123 w 199"/>
                  <a:gd name="T11" fmla="*/ 14 h 199"/>
                  <a:gd name="T12" fmla="*/ 185 w 199"/>
                  <a:gd name="T13" fmla="*/ 123 h 199"/>
                  <a:gd name="T14" fmla="*/ 185 w 199"/>
                  <a:gd name="T15" fmla="*/ 123 h 199"/>
                  <a:gd name="T16" fmla="*/ 75 w 199"/>
                  <a:gd name="T17" fmla="*/ 18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9" h="199">
                    <a:moveTo>
                      <a:pt x="75" y="186"/>
                    </a:moveTo>
                    <a:lnTo>
                      <a:pt x="75" y="186"/>
                    </a:lnTo>
                    <a:cubicBezTo>
                      <a:pt x="28" y="173"/>
                      <a:pt x="0" y="124"/>
                      <a:pt x="13" y="76"/>
                    </a:cubicBezTo>
                    <a:lnTo>
                      <a:pt x="13" y="76"/>
                    </a:lnTo>
                    <a:cubicBezTo>
                      <a:pt x="25" y="28"/>
                      <a:pt x="75" y="0"/>
                      <a:pt x="123" y="14"/>
                    </a:cubicBezTo>
                    <a:lnTo>
                      <a:pt x="123" y="14"/>
                    </a:lnTo>
                    <a:cubicBezTo>
                      <a:pt x="170" y="26"/>
                      <a:pt x="198" y="76"/>
                      <a:pt x="185" y="123"/>
                    </a:cubicBezTo>
                    <a:lnTo>
                      <a:pt x="185" y="123"/>
                    </a:lnTo>
                    <a:cubicBezTo>
                      <a:pt x="172" y="171"/>
                      <a:pt x="123" y="198"/>
                      <a:pt x="75" y="18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7" name="Freeform 72">
                <a:extLst>
                  <a:ext uri="{FF2B5EF4-FFF2-40B4-BE49-F238E27FC236}">
                    <a16:creationId xmlns:a16="http://schemas.microsoft.com/office/drawing/2014/main" id="{EC5E3C83-0652-4F6B-93D9-E84393245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2877" y="6765584"/>
                <a:ext cx="1974624" cy="2277801"/>
              </a:xfrm>
              <a:custGeom>
                <a:avLst/>
                <a:gdLst>
                  <a:gd name="T0" fmla="*/ 893 w 2182"/>
                  <a:gd name="T1" fmla="*/ 0 h 2520"/>
                  <a:gd name="T2" fmla="*/ 893 w 2182"/>
                  <a:gd name="T3" fmla="*/ 0 h 2520"/>
                  <a:gd name="T4" fmla="*/ 2181 w 2182"/>
                  <a:gd name="T5" fmla="*/ 2032 h 2520"/>
                  <a:gd name="T6" fmla="*/ 1248 w 2182"/>
                  <a:gd name="T7" fmla="*/ 2519 h 2520"/>
                  <a:gd name="T8" fmla="*/ 1248 w 2182"/>
                  <a:gd name="T9" fmla="*/ 2519 h 2520"/>
                  <a:gd name="T10" fmla="*/ 0 w 2182"/>
                  <a:gd name="T11" fmla="*/ 661 h 2520"/>
                  <a:gd name="T12" fmla="*/ 893 w 2182"/>
                  <a:gd name="T13" fmla="*/ 0 h 2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2" h="252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893" y="0"/>
                      <a:pt x="1947" y="1092"/>
                      <a:pt x="2181" y="2032"/>
                    </a:cubicBezTo>
                    <a:lnTo>
                      <a:pt x="1248" y="2519"/>
                    </a:lnTo>
                    <a:lnTo>
                      <a:pt x="1248" y="2519"/>
                    </a:lnTo>
                    <a:cubicBezTo>
                      <a:pt x="1248" y="2519"/>
                      <a:pt x="798" y="1436"/>
                      <a:pt x="0" y="661"/>
                    </a:cubicBezTo>
                    <a:lnTo>
                      <a:pt x="893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8" name="Freeform 73">
                <a:extLst>
                  <a:ext uri="{FF2B5EF4-FFF2-40B4-BE49-F238E27FC236}">
                    <a16:creationId xmlns:a16="http://schemas.microsoft.com/office/drawing/2014/main" id="{876B309A-940A-45A2-B033-BD64E2095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2877" y="6765584"/>
                <a:ext cx="1974624" cy="2277801"/>
              </a:xfrm>
              <a:custGeom>
                <a:avLst/>
                <a:gdLst>
                  <a:gd name="T0" fmla="*/ 893 w 2182"/>
                  <a:gd name="T1" fmla="*/ 0 h 2520"/>
                  <a:gd name="T2" fmla="*/ 893 w 2182"/>
                  <a:gd name="T3" fmla="*/ 0 h 2520"/>
                  <a:gd name="T4" fmla="*/ 2181 w 2182"/>
                  <a:gd name="T5" fmla="*/ 2032 h 2520"/>
                  <a:gd name="T6" fmla="*/ 1248 w 2182"/>
                  <a:gd name="T7" fmla="*/ 2519 h 2520"/>
                  <a:gd name="T8" fmla="*/ 1248 w 2182"/>
                  <a:gd name="T9" fmla="*/ 2519 h 2520"/>
                  <a:gd name="T10" fmla="*/ 0 w 2182"/>
                  <a:gd name="T11" fmla="*/ 661 h 2520"/>
                  <a:gd name="T12" fmla="*/ 893 w 2182"/>
                  <a:gd name="T13" fmla="*/ 0 h 2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2" h="2520">
                    <a:moveTo>
                      <a:pt x="893" y="0"/>
                    </a:moveTo>
                    <a:lnTo>
                      <a:pt x="893" y="0"/>
                    </a:lnTo>
                    <a:cubicBezTo>
                      <a:pt x="893" y="0"/>
                      <a:pt x="1947" y="1092"/>
                      <a:pt x="2181" y="2032"/>
                    </a:cubicBezTo>
                    <a:lnTo>
                      <a:pt x="1248" y="2519"/>
                    </a:lnTo>
                    <a:lnTo>
                      <a:pt x="1248" y="2519"/>
                    </a:lnTo>
                    <a:cubicBezTo>
                      <a:pt x="1248" y="2519"/>
                      <a:pt x="798" y="1436"/>
                      <a:pt x="0" y="661"/>
                    </a:cubicBezTo>
                    <a:lnTo>
                      <a:pt x="893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9" name="Freeform 74">
                <a:extLst>
                  <a:ext uri="{FF2B5EF4-FFF2-40B4-BE49-F238E27FC236}">
                    <a16:creationId xmlns:a16="http://schemas.microsoft.com/office/drawing/2014/main" id="{1624727C-22BF-4067-8C97-ED86C96BF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7029" y="6701758"/>
                <a:ext cx="2090311" cy="2393485"/>
              </a:xfrm>
              <a:custGeom>
                <a:avLst/>
                <a:gdLst>
                  <a:gd name="T0" fmla="*/ 155 w 2310"/>
                  <a:gd name="T1" fmla="*/ 735 h 2648"/>
                  <a:gd name="T2" fmla="*/ 155 w 2310"/>
                  <a:gd name="T3" fmla="*/ 735 h 2648"/>
                  <a:gd name="T4" fmla="*/ 643 w 2310"/>
                  <a:gd name="T5" fmla="*/ 1309 h 2648"/>
                  <a:gd name="T6" fmla="*/ 643 w 2310"/>
                  <a:gd name="T7" fmla="*/ 1309 h 2648"/>
                  <a:gd name="T8" fmla="*/ 1038 w 2310"/>
                  <a:gd name="T9" fmla="*/ 1917 h 2648"/>
                  <a:gd name="T10" fmla="*/ 1038 w 2310"/>
                  <a:gd name="T11" fmla="*/ 1917 h 2648"/>
                  <a:gd name="T12" fmla="*/ 1340 w 2310"/>
                  <a:gd name="T13" fmla="*/ 2503 h 2648"/>
                  <a:gd name="T14" fmla="*/ 2173 w 2310"/>
                  <a:gd name="T15" fmla="*/ 2068 h 2648"/>
                  <a:gd name="T16" fmla="*/ 2173 w 2310"/>
                  <a:gd name="T17" fmla="*/ 2068 h 2648"/>
                  <a:gd name="T18" fmla="*/ 1464 w 2310"/>
                  <a:gd name="T19" fmla="*/ 767 h 2648"/>
                  <a:gd name="T20" fmla="*/ 1464 w 2310"/>
                  <a:gd name="T21" fmla="*/ 767 h 2648"/>
                  <a:gd name="T22" fmla="*/ 947 w 2310"/>
                  <a:gd name="T23" fmla="*/ 148 h 2648"/>
                  <a:gd name="T24" fmla="*/ 155 w 2310"/>
                  <a:gd name="T25" fmla="*/ 735 h 2648"/>
                  <a:gd name="T26" fmla="*/ 1310 w 2310"/>
                  <a:gd name="T27" fmla="*/ 2647 h 2648"/>
                  <a:gd name="T28" fmla="*/ 1310 w 2310"/>
                  <a:gd name="T29" fmla="*/ 2647 h 2648"/>
                  <a:gd name="T30" fmla="*/ 1290 w 2310"/>
                  <a:gd name="T31" fmla="*/ 2644 h 2648"/>
                  <a:gd name="T32" fmla="*/ 1290 w 2310"/>
                  <a:gd name="T33" fmla="*/ 2644 h 2648"/>
                  <a:gd name="T34" fmla="*/ 1255 w 2310"/>
                  <a:gd name="T35" fmla="*/ 2610 h 2648"/>
                  <a:gd name="T36" fmla="*/ 1255 w 2310"/>
                  <a:gd name="T37" fmla="*/ 2610 h 2648"/>
                  <a:gd name="T38" fmla="*/ 932 w 2310"/>
                  <a:gd name="T39" fmla="*/ 1976 h 2648"/>
                  <a:gd name="T40" fmla="*/ 932 w 2310"/>
                  <a:gd name="T41" fmla="*/ 1976 h 2648"/>
                  <a:gd name="T42" fmla="*/ 20 w 2310"/>
                  <a:gd name="T43" fmla="*/ 772 h 2648"/>
                  <a:gd name="T44" fmla="*/ 20 w 2310"/>
                  <a:gd name="T45" fmla="*/ 772 h 2648"/>
                  <a:gd name="T46" fmla="*/ 2 w 2310"/>
                  <a:gd name="T47" fmla="*/ 724 h 2648"/>
                  <a:gd name="T48" fmla="*/ 2 w 2310"/>
                  <a:gd name="T49" fmla="*/ 724 h 2648"/>
                  <a:gd name="T50" fmla="*/ 26 w 2310"/>
                  <a:gd name="T51" fmla="*/ 679 h 2648"/>
                  <a:gd name="T52" fmla="*/ 919 w 2310"/>
                  <a:gd name="T53" fmla="*/ 18 h 2648"/>
                  <a:gd name="T54" fmla="*/ 919 w 2310"/>
                  <a:gd name="T55" fmla="*/ 18 h 2648"/>
                  <a:gd name="T56" fmla="*/ 998 w 2310"/>
                  <a:gd name="T57" fmla="*/ 25 h 2648"/>
                  <a:gd name="T58" fmla="*/ 998 w 2310"/>
                  <a:gd name="T59" fmla="*/ 25 h 2648"/>
                  <a:gd name="T60" fmla="*/ 1560 w 2310"/>
                  <a:gd name="T61" fmla="*/ 694 h 2648"/>
                  <a:gd name="T62" fmla="*/ 1560 w 2310"/>
                  <a:gd name="T63" fmla="*/ 694 h 2648"/>
                  <a:gd name="T64" fmla="*/ 1996 w 2310"/>
                  <a:gd name="T65" fmla="*/ 1355 h 2648"/>
                  <a:gd name="T66" fmla="*/ 1996 w 2310"/>
                  <a:gd name="T67" fmla="*/ 1355 h 2648"/>
                  <a:gd name="T68" fmla="*/ 2302 w 2310"/>
                  <a:gd name="T69" fmla="*/ 2084 h 2648"/>
                  <a:gd name="T70" fmla="*/ 2302 w 2310"/>
                  <a:gd name="T71" fmla="*/ 2084 h 2648"/>
                  <a:gd name="T72" fmla="*/ 2271 w 2310"/>
                  <a:gd name="T73" fmla="*/ 2153 h 2648"/>
                  <a:gd name="T74" fmla="*/ 1338 w 2310"/>
                  <a:gd name="T75" fmla="*/ 2641 h 2648"/>
                  <a:gd name="T76" fmla="*/ 1338 w 2310"/>
                  <a:gd name="T77" fmla="*/ 2641 h 2648"/>
                  <a:gd name="T78" fmla="*/ 1310 w 2310"/>
                  <a:gd name="T79" fmla="*/ 2647 h 2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0" h="2648">
                    <a:moveTo>
                      <a:pt x="155" y="735"/>
                    </a:moveTo>
                    <a:lnTo>
                      <a:pt x="155" y="735"/>
                    </a:lnTo>
                    <a:cubicBezTo>
                      <a:pt x="322" y="902"/>
                      <a:pt x="486" y="1095"/>
                      <a:pt x="643" y="1309"/>
                    </a:cubicBezTo>
                    <a:lnTo>
                      <a:pt x="643" y="1309"/>
                    </a:lnTo>
                    <a:cubicBezTo>
                      <a:pt x="781" y="1498"/>
                      <a:pt x="914" y="1702"/>
                      <a:pt x="1038" y="1917"/>
                    </a:cubicBezTo>
                    <a:lnTo>
                      <a:pt x="1038" y="1917"/>
                    </a:lnTo>
                    <a:cubicBezTo>
                      <a:pt x="1193" y="2187"/>
                      <a:pt x="1295" y="2402"/>
                      <a:pt x="1340" y="2503"/>
                    </a:cubicBezTo>
                    <a:lnTo>
                      <a:pt x="2173" y="2068"/>
                    </a:lnTo>
                    <a:lnTo>
                      <a:pt x="2173" y="2068"/>
                    </a:lnTo>
                    <a:cubicBezTo>
                      <a:pt x="2070" y="1699"/>
                      <a:pt x="1826" y="1251"/>
                      <a:pt x="1464" y="767"/>
                    </a:cubicBezTo>
                    <a:lnTo>
                      <a:pt x="1464" y="767"/>
                    </a:lnTo>
                    <a:cubicBezTo>
                      <a:pt x="1239" y="468"/>
                      <a:pt x="1029" y="236"/>
                      <a:pt x="947" y="148"/>
                    </a:cubicBezTo>
                    <a:lnTo>
                      <a:pt x="155" y="735"/>
                    </a:lnTo>
                    <a:close/>
                    <a:moveTo>
                      <a:pt x="1310" y="2647"/>
                    </a:moveTo>
                    <a:lnTo>
                      <a:pt x="1310" y="2647"/>
                    </a:lnTo>
                    <a:cubicBezTo>
                      <a:pt x="1304" y="2647"/>
                      <a:pt x="1296" y="2646"/>
                      <a:pt x="1290" y="2644"/>
                    </a:cubicBezTo>
                    <a:lnTo>
                      <a:pt x="1290" y="2644"/>
                    </a:lnTo>
                    <a:cubicBezTo>
                      <a:pt x="1274" y="2638"/>
                      <a:pt x="1261" y="2625"/>
                      <a:pt x="1255" y="2610"/>
                    </a:cubicBezTo>
                    <a:lnTo>
                      <a:pt x="1255" y="2610"/>
                    </a:lnTo>
                    <a:cubicBezTo>
                      <a:pt x="1253" y="2607"/>
                      <a:pt x="1140" y="2337"/>
                      <a:pt x="932" y="1976"/>
                    </a:cubicBezTo>
                    <a:lnTo>
                      <a:pt x="932" y="1976"/>
                    </a:lnTo>
                    <a:cubicBezTo>
                      <a:pt x="740" y="1644"/>
                      <a:pt x="426" y="1166"/>
                      <a:pt x="20" y="772"/>
                    </a:cubicBezTo>
                    <a:lnTo>
                      <a:pt x="20" y="772"/>
                    </a:lnTo>
                    <a:cubicBezTo>
                      <a:pt x="7" y="759"/>
                      <a:pt x="0" y="742"/>
                      <a:pt x="2" y="724"/>
                    </a:cubicBezTo>
                    <a:lnTo>
                      <a:pt x="2" y="724"/>
                    </a:lnTo>
                    <a:cubicBezTo>
                      <a:pt x="3" y="706"/>
                      <a:pt x="12" y="690"/>
                      <a:pt x="26" y="679"/>
                    </a:cubicBezTo>
                    <a:lnTo>
                      <a:pt x="919" y="18"/>
                    </a:lnTo>
                    <a:lnTo>
                      <a:pt x="919" y="18"/>
                    </a:lnTo>
                    <a:cubicBezTo>
                      <a:pt x="943" y="0"/>
                      <a:pt x="977" y="2"/>
                      <a:pt x="998" y="25"/>
                    </a:cubicBezTo>
                    <a:lnTo>
                      <a:pt x="998" y="25"/>
                    </a:lnTo>
                    <a:cubicBezTo>
                      <a:pt x="1001" y="28"/>
                      <a:pt x="1267" y="304"/>
                      <a:pt x="1560" y="694"/>
                    </a:cubicBezTo>
                    <a:lnTo>
                      <a:pt x="1560" y="694"/>
                    </a:lnTo>
                    <a:cubicBezTo>
                      <a:pt x="1730" y="923"/>
                      <a:pt x="1878" y="1145"/>
                      <a:pt x="1996" y="1355"/>
                    </a:cubicBezTo>
                    <a:lnTo>
                      <a:pt x="1996" y="1355"/>
                    </a:lnTo>
                    <a:cubicBezTo>
                      <a:pt x="2144" y="1619"/>
                      <a:pt x="2248" y="1864"/>
                      <a:pt x="2302" y="2084"/>
                    </a:cubicBezTo>
                    <a:lnTo>
                      <a:pt x="2302" y="2084"/>
                    </a:lnTo>
                    <a:cubicBezTo>
                      <a:pt x="2309" y="2112"/>
                      <a:pt x="2297" y="2140"/>
                      <a:pt x="2271" y="2153"/>
                    </a:cubicBezTo>
                    <a:lnTo>
                      <a:pt x="1338" y="2641"/>
                    </a:lnTo>
                    <a:lnTo>
                      <a:pt x="1338" y="2641"/>
                    </a:lnTo>
                    <a:cubicBezTo>
                      <a:pt x="1330" y="2645"/>
                      <a:pt x="1321" y="2647"/>
                      <a:pt x="1310" y="264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0" name="Freeform 75">
                <a:extLst>
                  <a:ext uri="{FF2B5EF4-FFF2-40B4-BE49-F238E27FC236}">
                    <a16:creationId xmlns:a16="http://schemas.microsoft.com/office/drawing/2014/main" id="{9DAF36AD-D90C-431E-B301-0E9ED520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4693" y="7615273"/>
                <a:ext cx="570449" cy="570446"/>
              </a:xfrm>
              <a:custGeom>
                <a:avLst/>
                <a:gdLst>
                  <a:gd name="T0" fmla="*/ 26 w 629"/>
                  <a:gd name="T1" fmla="*/ 267 h 629"/>
                  <a:gd name="T2" fmla="*/ 26 w 629"/>
                  <a:gd name="T3" fmla="*/ 267 h 629"/>
                  <a:gd name="T4" fmla="*/ 362 w 629"/>
                  <a:gd name="T5" fmla="*/ 26 h 629"/>
                  <a:gd name="T6" fmla="*/ 362 w 629"/>
                  <a:gd name="T7" fmla="*/ 26 h 629"/>
                  <a:gd name="T8" fmla="*/ 602 w 629"/>
                  <a:gd name="T9" fmla="*/ 361 h 629"/>
                  <a:gd name="T10" fmla="*/ 602 w 629"/>
                  <a:gd name="T11" fmla="*/ 361 h 629"/>
                  <a:gd name="T12" fmla="*/ 267 w 629"/>
                  <a:gd name="T13" fmla="*/ 602 h 629"/>
                  <a:gd name="T14" fmla="*/ 267 w 629"/>
                  <a:gd name="T15" fmla="*/ 602 h 629"/>
                  <a:gd name="T16" fmla="*/ 26 w 629"/>
                  <a:gd name="T17" fmla="*/ 267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9" h="629">
                    <a:moveTo>
                      <a:pt x="26" y="267"/>
                    </a:moveTo>
                    <a:lnTo>
                      <a:pt x="26" y="267"/>
                    </a:lnTo>
                    <a:cubicBezTo>
                      <a:pt x="52" y="108"/>
                      <a:pt x="203" y="0"/>
                      <a:pt x="362" y="26"/>
                    </a:cubicBezTo>
                    <a:lnTo>
                      <a:pt x="362" y="26"/>
                    </a:lnTo>
                    <a:cubicBezTo>
                      <a:pt x="520" y="52"/>
                      <a:pt x="628" y="202"/>
                      <a:pt x="602" y="361"/>
                    </a:cubicBezTo>
                    <a:lnTo>
                      <a:pt x="602" y="361"/>
                    </a:lnTo>
                    <a:cubicBezTo>
                      <a:pt x="576" y="520"/>
                      <a:pt x="426" y="628"/>
                      <a:pt x="267" y="602"/>
                    </a:cubicBezTo>
                    <a:lnTo>
                      <a:pt x="267" y="602"/>
                    </a:lnTo>
                    <a:cubicBezTo>
                      <a:pt x="108" y="576"/>
                      <a:pt x="0" y="426"/>
                      <a:pt x="26" y="26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1" name="Freeform 76">
                <a:extLst>
                  <a:ext uri="{FF2B5EF4-FFF2-40B4-BE49-F238E27FC236}">
                    <a16:creationId xmlns:a16="http://schemas.microsoft.com/office/drawing/2014/main" id="{A78E45EC-46FB-41B0-99D7-BF1E16698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2401" y="7750904"/>
                <a:ext cx="339076" cy="339076"/>
              </a:xfrm>
              <a:custGeom>
                <a:avLst/>
                <a:gdLst>
                  <a:gd name="T0" fmla="*/ 243 w 373"/>
                  <a:gd name="T1" fmla="*/ 54 h 376"/>
                  <a:gd name="T2" fmla="*/ 283 w 373"/>
                  <a:gd name="T3" fmla="*/ 84 h 376"/>
                  <a:gd name="T4" fmla="*/ 243 w 373"/>
                  <a:gd name="T5" fmla="*/ 54 h 376"/>
                  <a:gd name="T6" fmla="*/ 182 w 373"/>
                  <a:gd name="T7" fmla="*/ 240 h 376"/>
                  <a:gd name="T8" fmla="*/ 90 w 373"/>
                  <a:gd name="T9" fmla="*/ 249 h 376"/>
                  <a:gd name="T10" fmla="*/ 182 w 373"/>
                  <a:gd name="T11" fmla="*/ 241 h 376"/>
                  <a:gd name="T12" fmla="*/ 182 w 373"/>
                  <a:gd name="T13" fmla="*/ 240 h 376"/>
                  <a:gd name="T14" fmla="*/ 246 w 373"/>
                  <a:gd name="T15" fmla="*/ 11 h 376"/>
                  <a:gd name="T16" fmla="*/ 308 w 373"/>
                  <a:gd name="T17" fmla="*/ 52 h 376"/>
                  <a:gd name="T18" fmla="*/ 347 w 373"/>
                  <a:gd name="T19" fmla="*/ 41 h 376"/>
                  <a:gd name="T20" fmla="*/ 368 w 373"/>
                  <a:gd name="T21" fmla="*/ 45 h 376"/>
                  <a:gd name="T22" fmla="*/ 364 w 373"/>
                  <a:gd name="T23" fmla="*/ 65 h 376"/>
                  <a:gd name="T24" fmla="*/ 344 w 373"/>
                  <a:gd name="T25" fmla="*/ 79 h 376"/>
                  <a:gd name="T26" fmla="*/ 339 w 373"/>
                  <a:gd name="T27" fmla="*/ 98 h 376"/>
                  <a:gd name="T28" fmla="*/ 362 w 373"/>
                  <a:gd name="T29" fmla="*/ 191 h 376"/>
                  <a:gd name="T30" fmla="*/ 341 w 373"/>
                  <a:gd name="T31" fmla="*/ 207 h 376"/>
                  <a:gd name="T32" fmla="*/ 323 w 373"/>
                  <a:gd name="T33" fmla="*/ 191 h 376"/>
                  <a:gd name="T34" fmla="*/ 308 w 373"/>
                  <a:gd name="T35" fmla="*/ 124 h 376"/>
                  <a:gd name="T36" fmla="*/ 286 w 373"/>
                  <a:gd name="T37" fmla="*/ 117 h 376"/>
                  <a:gd name="T38" fmla="*/ 220 w 373"/>
                  <a:gd name="T39" fmla="*/ 161 h 376"/>
                  <a:gd name="T40" fmla="*/ 215 w 373"/>
                  <a:gd name="T41" fmla="*/ 180 h 376"/>
                  <a:gd name="T42" fmla="*/ 65 w 373"/>
                  <a:gd name="T43" fmla="*/ 282 h 376"/>
                  <a:gd name="T44" fmla="*/ 25 w 373"/>
                  <a:gd name="T45" fmla="*/ 292 h 376"/>
                  <a:gd name="T46" fmla="*/ 4 w 373"/>
                  <a:gd name="T47" fmla="*/ 288 h 376"/>
                  <a:gd name="T48" fmla="*/ 8 w 373"/>
                  <a:gd name="T49" fmla="*/ 268 h 376"/>
                  <a:gd name="T50" fmla="*/ 28 w 373"/>
                  <a:gd name="T51" fmla="*/ 255 h 376"/>
                  <a:gd name="T52" fmla="*/ 32 w 373"/>
                  <a:gd name="T53" fmla="*/ 235 h 376"/>
                  <a:gd name="T54" fmla="*/ 10 w 373"/>
                  <a:gd name="T55" fmla="*/ 166 h 376"/>
                  <a:gd name="T56" fmla="*/ 33 w 373"/>
                  <a:gd name="T57" fmla="*/ 148 h 376"/>
                  <a:gd name="T58" fmla="*/ 51 w 373"/>
                  <a:gd name="T59" fmla="*/ 160 h 376"/>
                  <a:gd name="T60" fmla="*/ 72 w 373"/>
                  <a:gd name="T61" fmla="*/ 224 h 376"/>
                  <a:gd name="T62" fmla="*/ 163 w 373"/>
                  <a:gd name="T63" fmla="*/ 164 h 376"/>
                  <a:gd name="T64" fmla="*/ 148 w 373"/>
                  <a:gd name="T65" fmla="*/ 6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3" h="376">
                    <a:moveTo>
                      <a:pt x="243" y="54"/>
                    </a:moveTo>
                    <a:lnTo>
                      <a:pt x="243" y="54"/>
                    </a:lnTo>
                    <a:cubicBezTo>
                      <a:pt x="189" y="43"/>
                      <a:pt x="180" y="97"/>
                      <a:pt x="199" y="140"/>
                    </a:cubicBezTo>
                    <a:lnTo>
                      <a:pt x="283" y="84"/>
                    </a:lnTo>
                    <a:lnTo>
                      <a:pt x="283" y="84"/>
                    </a:lnTo>
                    <a:cubicBezTo>
                      <a:pt x="269" y="68"/>
                      <a:pt x="256" y="58"/>
                      <a:pt x="243" y="54"/>
                    </a:cubicBezTo>
                    <a:close/>
                    <a:moveTo>
                      <a:pt x="182" y="240"/>
                    </a:moveTo>
                    <a:lnTo>
                      <a:pt x="182" y="240"/>
                    </a:lnTo>
                    <a:cubicBezTo>
                      <a:pt x="182" y="227"/>
                      <a:pt x="180" y="212"/>
                      <a:pt x="173" y="193"/>
                    </a:cubicBezTo>
                    <a:lnTo>
                      <a:pt x="90" y="249"/>
                    </a:lnTo>
                    <a:lnTo>
                      <a:pt x="90" y="249"/>
                    </a:lnTo>
                    <a:cubicBezTo>
                      <a:pt x="115" y="286"/>
                      <a:pt x="175" y="289"/>
                      <a:pt x="182" y="241"/>
                    </a:cubicBezTo>
                    <a:lnTo>
                      <a:pt x="182" y="241"/>
                    </a:lnTo>
                    <a:cubicBezTo>
                      <a:pt x="182" y="240"/>
                      <a:pt x="182" y="240"/>
                      <a:pt x="182" y="240"/>
                    </a:cubicBezTo>
                    <a:close/>
                    <a:moveTo>
                      <a:pt x="246" y="11"/>
                    </a:moveTo>
                    <a:lnTo>
                      <a:pt x="246" y="11"/>
                    </a:lnTo>
                    <a:cubicBezTo>
                      <a:pt x="267" y="16"/>
                      <a:pt x="288" y="30"/>
                      <a:pt x="308" y="52"/>
                    </a:cubicBezTo>
                    <a:lnTo>
                      <a:pt x="308" y="52"/>
                    </a:lnTo>
                    <a:cubicBezTo>
                      <a:pt x="313" y="58"/>
                      <a:pt x="321" y="59"/>
                      <a:pt x="327" y="54"/>
                    </a:cubicBezTo>
                    <a:lnTo>
                      <a:pt x="347" y="41"/>
                    </a:lnTo>
                    <a:lnTo>
                      <a:pt x="347" y="41"/>
                    </a:lnTo>
                    <a:cubicBezTo>
                      <a:pt x="354" y="36"/>
                      <a:pt x="363" y="38"/>
                      <a:pt x="368" y="45"/>
                    </a:cubicBezTo>
                    <a:lnTo>
                      <a:pt x="368" y="45"/>
                    </a:lnTo>
                    <a:cubicBezTo>
                      <a:pt x="372" y="52"/>
                      <a:pt x="371" y="61"/>
                      <a:pt x="364" y="65"/>
                    </a:cubicBezTo>
                    <a:lnTo>
                      <a:pt x="344" y="79"/>
                    </a:lnTo>
                    <a:lnTo>
                      <a:pt x="344" y="79"/>
                    </a:lnTo>
                    <a:cubicBezTo>
                      <a:pt x="337" y="83"/>
                      <a:pt x="335" y="91"/>
                      <a:pt x="339" y="98"/>
                    </a:cubicBezTo>
                    <a:lnTo>
                      <a:pt x="339" y="98"/>
                    </a:lnTo>
                    <a:cubicBezTo>
                      <a:pt x="353" y="127"/>
                      <a:pt x="364" y="160"/>
                      <a:pt x="362" y="191"/>
                    </a:cubicBezTo>
                    <a:lnTo>
                      <a:pt x="362" y="191"/>
                    </a:lnTo>
                    <a:cubicBezTo>
                      <a:pt x="362" y="198"/>
                      <a:pt x="357" y="204"/>
                      <a:pt x="350" y="205"/>
                    </a:cubicBezTo>
                    <a:lnTo>
                      <a:pt x="341" y="207"/>
                    </a:lnTo>
                    <a:lnTo>
                      <a:pt x="341" y="207"/>
                    </a:lnTo>
                    <a:cubicBezTo>
                      <a:pt x="331" y="207"/>
                      <a:pt x="323" y="201"/>
                      <a:pt x="323" y="191"/>
                    </a:cubicBezTo>
                    <a:lnTo>
                      <a:pt x="323" y="191"/>
                    </a:lnTo>
                    <a:cubicBezTo>
                      <a:pt x="323" y="169"/>
                      <a:pt x="317" y="145"/>
                      <a:pt x="308" y="124"/>
                    </a:cubicBezTo>
                    <a:lnTo>
                      <a:pt x="308" y="124"/>
                    </a:lnTo>
                    <a:cubicBezTo>
                      <a:pt x="304" y="116"/>
                      <a:pt x="293" y="112"/>
                      <a:pt x="286" y="117"/>
                    </a:cubicBezTo>
                    <a:lnTo>
                      <a:pt x="220" y="161"/>
                    </a:lnTo>
                    <a:lnTo>
                      <a:pt x="220" y="161"/>
                    </a:lnTo>
                    <a:cubicBezTo>
                      <a:pt x="214" y="166"/>
                      <a:pt x="212" y="173"/>
                      <a:pt x="215" y="180"/>
                    </a:cubicBezTo>
                    <a:lnTo>
                      <a:pt x="215" y="180"/>
                    </a:lnTo>
                    <a:cubicBezTo>
                      <a:pt x="264" y="295"/>
                      <a:pt x="151" y="375"/>
                      <a:pt x="65" y="282"/>
                    </a:cubicBezTo>
                    <a:lnTo>
                      <a:pt x="65" y="282"/>
                    </a:lnTo>
                    <a:cubicBezTo>
                      <a:pt x="60" y="276"/>
                      <a:pt x="52" y="275"/>
                      <a:pt x="45" y="279"/>
                    </a:cubicBezTo>
                    <a:lnTo>
                      <a:pt x="25" y="292"/>
                    </a:lnTo>
                    <a:lnTo>
                      <a:pt x="25" y="292"/>
                    </a:lnTo>
                    <a:cubicBezTo>
                      <a:pt x="18" y="297"/>
                      <a:pt x="9" y="295"/>
                      <a:pt x="4" y="288"/>
                    </a:cubicBezTo>
                    <a:lnTo>
                      <a:pt x="4" y="288"/>
                    </a:lnTo>
                    <a:cubicBezTo>
                      <a:pt x="0" y="282"/>
                      <a:pt x="1" y="272"/>
                      <a:pt x="8" y="268"/>
                    </a:cubicBezTo>
                    <a:lnTo>
                      <a:pt x="28" y="255"/>
                    </a:lnTo>
                    <a:lnTo>
                      <a:pt x="28" y="255"/>
                    </a:lnTo>
                    <a:cubicBezTo>
                      <a:pt x="34" y="250"/>
                      <a:pt x="37" y="242"/>
                      <a:pt x="32" y="235"/>
                    </a:cubicBezTo>
                    <a:lnTo>
                      <a:pt x="32" y="235"/>
                    </a:lnTo>
                    <a:cubicBezTo>
                      <a:pt x="22" y="213"/>
                      <a:pt x="13" y="189"/>
                      <a:pt x="10" y="166"/>
                    </a:cubicBezTo>
                    <a:lnTo>
                      <a:pt x="10" y="166"/>
                    </a:lnTo>
                    <a:cubicBezTo>
                      <a:pt x="10" y="159"/>
                      <a:pt x="16" y="151"/>
                      <a:pt x="23" y="150"/>
                    </a:cubicBezTo>
                    <a:lnTo>
                      <a:pt x="33" y="148"/>
                    </a:lnTo>
                    <a:lnTo>
                      <a:pt x="33" y="148"/>
                    </a:lnTo>
                    <a:cubicBezTo>
                      <a:pt x="42" y="146"/>
                      <a:pt x="50" y="152"/>
                      <a:pt x="51" y="160"/>
                    </a:cubicBezTo>
                    <a:lnTo>
                      <a:pt x="51" y="160"/>
                    </a:lnTo>
                    <a:cubicBezTo>
                      <a:pt x="53" y="184"/>
                      <a:pt x="61" y="205"/>
                      <a:pt x="72" y="224"/>
                    </a:cubicBezTo>
                    <a:lnTo>
                      <a:pt x="163" y="164"/>
                    </a:lnTo>
                    <a:lnTo>
                      <a:pt x="163" y="164"/>
                    </a:lnTo>
                    <a:cubicBezTo>
                      <a:pt x="150" y="126"/>
                      <a:pt x="138" y="99"/>
                      <a:pt x="148" y="63"/>
                    </a:cubicBezTo>
                    <a:lnTo>
                      <a:pt x="148" y="63"/>
                    </a:lnTo>
                    <a:cubicBezTo>
                      <a:pt x="159" y="26"/>
                      <a:pt x="208" y="0"/>
                      <a:pt x="246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2" name="Freeform 77">
                <a:extLst>
                  <a:ext uri="{FF2B5EF4-FFF2-40B4-BE49-F238E27FC236}">
                    <a16:creationId xmlns:a16="http://schemas.microsoft.com/office/drawing/2014/main" id="{386B4F90-641C-4E43-A9A7-37B4E7D80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1357" y="6765584"/>
                <a:ext cx="450772" cy="335088"/>
              </a:xfrm>
              <a:custGeom>
                <a:avLst/>
                <a:gdLst>
                  <a:gd name="T0" fmla="*/ 499 w 500"/>
                  <a:gd name="T1" fmla="*/ 251 h 371"/>
                  <a:gd name="T2" fmla="*/ 499 w 500"/>
                  <a:gd name="T3" fmla="*/ 251 h 371"/>
                  <a:gd name="T4" fmla="*/ 273 w 500"/>
                  <a:gd name="T5" fmla="*/ 0 h 371"/>
                  <a:gd name="T6" fmla="*/ 0 w 500"/>
                  <a:gd name="T7" fmla="*/ 201 h 371"/>
                  <a:gd name="T8" fmla="*/ 0 w 500"/>
                  <a:gd name="T9" fmla="*/ 201 h 371"/>
                  <a:gd name="T10" fmla="*/ 386 w 500"/>
                  <a:gd name="T11" fmla="*/ 318 h 371"/>
                  <a:gd name="T12" fmla="*/ 386 w 500"/>
                  <a:gd name="T13" fmla="*/ 318 h 371"/>
                  <a:gd name="T14" fmla="*/ 499 w 500"/>
                  <a:gd name="T15" fmla="*/ 25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0" h="371">
                    <a:moveTo>
                      <a:pt x="499" y="251"/>
                    </a:moveTo>
                    <a:lnTo>
                      <a:pt x="499" y="251"/>
                    </a:lnTo>
                    <a:cubicBezTo>
                      <a:pt x="364" y="95"/>
                      <a:pt x="273" y="0"/>
                      <a:pt x="273" y="0"/>
                    </a:cubicBezTo>
                    <a:lnTo>
                      <a:pt x="0" y="201"/>
                    </a:lnTo>
                    <a:lnTo>
                      <a:pt x="0" y="201"/>
                    </a:lnTo>
                    <a:cubicBezTo>
                      <a:pt x="87" y="318"/>
                      <a:pt x="243" y="370"/>
                      <a:pt x="386" y="318"/>
                    </a:cubicBezTo>
                    <a:lnTo>
                      <a:pt x="386" y="318"/>
                    </a:lnTo>
                    <a:cubicBezTo>
                      <a:pt x="429" y="303"/>
                      <a:pt x="468" y="280"/>
                      <a:pt x="499" y="25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3" name="Freeform 78">
                <a:extLst>
                  <a:ext uri="{FF2B5EF4-FFF2-40B4-BE49-F238E27FC236}">
                    <a16:creationId xmlns:a16="http://schemas.microsoft.com/office/drawing/2014/main" id="{436094F7-ED2E-4C5C-8532-9F7F85078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8425" y="8305393"/>
                <a:ext cx="339076" cy="434818"/>
              </a:xfrm>
              <a:custGeom>
                <a:avLst/>
                <a:gdLst>
                  <a:gd name="T0" fmla="*/ 374 w 375"/>
                  <a:gd name="T1" fmla="*/ 326 h 479"/>
                  <a:gd name="T2" fmla="*/ 374 w 375"/>
                  <a:gd name="T3" fmla="*/ 326 h 479"/>
                  <a:gd name="T4" fmla="*/ 264 w 375"/>
                  <a:gd name="T5" fmla="*/ 0 h 479"/>
                  <a:gd name="T6" fmla="*/ 264 w 375"/>
                  <a:gd name="T7" fmla="*/ 0 h 479"/>
                  <a:gd name="T8" fmla="*/ 62 w 375"/>
                  <a:gd name="T9" fmla="*/ 432 h 479"/>
                  <a:gd name="T10" fmla="*/ 62 w 375"/>
                  <a:gd name="T11" fmla="*/ 432 h 479"/>
                  <a:gd name="T12" fmla="*/ 83 w 375"/>
                  <a:gd name="T13" fmla="*/ 478 h 479"/>
                  <a:gd name="T14" fmla="*/ 374 w 375"/>
                  <a:gd name="T15" fmla="*/ 326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5" h="479">
                    <a:moveTo>
                      <a:pt x="374" y="326"/>
                    </a:moveTo>
                    <a:lnTo>
                      <a:pt x="374" y="326"/>
                    </a:lnTo>
                    <a:cubicBezTo>
                      <a:pt x="348" y="218"/>
                      <a:pt x="309" y="109"/>
                      <a:pt x="264" y="0"/>
                    </a:cubicBezTo>
                    <a:lnTo>
                      <a:pt x="264" y="0"/>
                    </a:lnTo>
                    <a:cubicBezTo>
                      <a:pt x="91" y="64"/>
                      <a:pt x="0" y="255"/>
                      <a:pt x="62" y="432"/>
                    </a:cubicBezTo>
                    <a:lnTo>
                      <a:pt x="62" y="432"/>
                    </a:lnTo>
                    <a:cubicBezTo>
                      <a:pt x="68" y="447"/>
                      <a:pt x="75" y="463"/>
                      <a:pt x="83" y="478"/>
                    </a:cubicBezTo>
                    <a:lnTo>
                      <a:pt x="374" y="326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4" name="Freeform 79">
                <a:extLst>
                  <a:ext uri="{FF2B5EF4-FFF2-40B4-BE49-F238E27FC236}">
                    <a16:creationId xmlns:a16="http://schemas.microsoft.com/office/drawing/2014/main" id="{95A1B81E-8D09-410D-8DF8-1C0508AA6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0162" y="8696329"/>
                <a:ext cx="422849" cy="347057"/>
              </a:xfrm>
              <a:custGeom>
                <a:avLst/>
                <a:gdLst>
                  <a:gd name="T0" fmla="*/ 465 w 466"/>
                  <a:gd name="T1" fmla="*/ 216 h 385"/>
                  <a:gd name="T2" fmla="*/ 465 w 466"/>
                  <a:gd name="T3" fmla="*/ 216 h 385"/>
                  <a:gd name="T4" fmla="*/ 53 w 466"/>
                  <a:gd name="T5" fmla="*/ 57 h 385"/>
                  <a:gd name="T6" fmla="*/ 53 w 466"/>
                  <a:gd name="T7" fmla="*/ 57 h 385"/>
                  <a:gd name="T8" fmla="*/ 0 w 466"/>
                  <a:gd name="T9" fmla="*/ 81 h 385"/>
                  <a:gd name="T10" fmla="*/ 0 w 466"/>
                  <a:gd name="T11" fmla="*/ 81 h 385"/>
                  <a:gd name="T12" fmla="*/ 143 w 466"/>
                  <a:gd name="T13" fmla="*/ 384 h 385"/>
                  <a:gd name="T14" fmla="*/ 465 w 466"/>
                  <a:gd name="T15" fmla="*/ 216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6" h="385">
                    <a:moveTo>
                      <a:pt x="465" y="216"/>
                    </a:moveTo>
                    <a:lnTo>
                      <a:pt x="465" y="216"/>
                    </a:lnTo>
                    <a:cubicBezTo>
                      <a:pt x="388" y="71"/>
                      <a:pt x="213" y="0"/>
                      <a:pt x="53" y="57"/>
                    </a:cubicBezTo>
                    <a:lnTo>
                      <a:pt x="53" y="57"/>
                    </a:lnTo>
                    <a:cubicBezTo>
                      <a:pt x="34" y="64"/>
                      <a:pt x="16" y="71"/>
                      <a:pt x="0" y="81"/>
                    </a:cubicBezTo>
                    <a:lnTo>
                      <a:pt x="0" y="81"/>
                    </a:lnTo>
                    <a:cubicBezTo>
                      <a:pt x="94" y="267"/>
                      <a:pt x="143" y="384"/>
                      <a:pt x="143" y="384"/>
                    </a:cubicBezTo>
                    <a:lnTo>
                      <a:pt x="465" y="216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5" name="Freeform 80">
                <a:extLst>
                  <a:ext uri="{FF2B5EF4-FFF2-40B4-BE49-F238E27FC236}">
                    <a16:creationId xmlns:a16="http://schemas.microsoft.com/office/drawing/2014/main" id="{CB45D608-324F-47FD-A55C-12898EE23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2877" y="7180455"/>
                <a:ext cx="335088" cy="410883"/>
              </a:xfrm>
              <a:custGeom>
                <a:avLst/>
                <a:gdLst>
                  <a:gd name="T0" fmla="*/ 325 w 371"/>
                  <a:gd name="T1" fmla="*/ 99 h 455"/>
                  <a:gd name="T2" fmla="*/ 325 w 371"/>
                  <a:gd name="T3" fmla="*/ 99 h 455"/>
                  <a:gd name="T4" fmla="*/ 269 w 371"/>
                  <a:gd name="T5" fmla="*/ 0 h 455"/>
                  <a:gd name="T6" fmla="*/ 0 w 371"/>
                  <a:gd name="T7" fmla="*/ 199 h 455"/>
                  <a:gd name="T8" fmla="*/ 0 w 371"/>
                  <a:gd name="T9" fmla="*/ 199 h 455"/>
                  <a:gd name="T10" fmla="*/ 242 w 371"/>
                  <a:gd name="T11" fmla="*/ 454 h 455"/>
                  <a:gd name="T12" fmla="*/ 242 w 371"/>
                  <a:gd name="T13" fmla="*/ 454 h 455"/>
                  <a:gd name="T14" fmla="*/ 325 w 371"/>
                  <a:gd name="T15" fmla="*/ 99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455">
                    <a:moveTo>
                      <a:pt x="325" y="99"/>
                    </a:moveTo>
                    <a:lnTo>
                      <a:pt x="325" y="99"/>
                    </a:lnTo>
                    <a:cubicBezTo>
                      <a:pt x="311" y="62"/>
                      <a:pt x="293" y="28"/>
                      <a:pt x="269" y="0"/>
                    </a:cubicBezTo>
                    <a:lnTo>
                      <a:pt x="0" y="199"/>
                    </a:lnTo>
                    <a:lnTo>
                      <a:pt x="0" y="199"/>
                    </a:lnTo>
                    <a:cubicBezTo>
                      <a:pt x="85" y="282"/>
                      <a:pt x="165" y="367"/>
                      <a:pt x="242" y="454"/>
                    </a:cubicBezTo>
                    <a:lnTo>
                      <a:pt x="242" y="454"/>
                    </a:lnTo>
                    <a:cubicBezTo>
                      <a:pt x="334" y="365"/>
                      <a:pt x="370" y="227"/>
                      <a:pt x="325" y="9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6" name="Freeform 81">
                <a:extLst>
                  <a:ext uri="{FF2B5EF4-FFF2-40B4-BE49-F238E27FC236}">
                    <a16:creationId xmlns:a16="http://schemas.microsoft.com/office/drawing/2014/main" id="{DECFC89B-31BE-4E3B-9AC9-5BBAF0DD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7096" y="7363956"/>
                <a:ext cx="183501" cy="183501"/>
              </a:xfrm>
              <a:custGeom>
                <a:avLst/>
                <a:gdLst>
                  <a:gd name="T0" fmla="*/ 132 w 203"/>
                  <a:gd name="T1" fmla="*/ 185 h 203"/>
                  <a:gd name="T2" fmla="*/ 132 w 203"/>
                  <a:gd name="T3" fmla="*/ 185 h 203"/>
                  <a:gd name="T4" fmla="*/ 17 w 203"/>
                  <a:gd name="T5" fmla="*/ 131 h 203"/>
                  <a:gd name="T6" fmla="*/ 17 w 203"/>
                  <a:gd name="T7" fmla="*/ 131 h 203"/>
                  <a:gd name="T8" fmla="*/ 71 w 203"/>
                  <a:gd name="T9" fmla="*/ 17 h 203"/>
                  <a:gd name="T10" fmla="*/ 71 w 203"/>
                  <a:gd name="T11" fmla="*/ 17 h 203"/>
                  <a:gd name="T12" fmla="*/ 185 w 203"/>
                  <a:gd name="T13" fmla="*/ 70 h 203"/>
                  <a:gd name="T14" fmla="*/ 185 w 203"/>
                  <a:gd name="T15" fmla="*/ 70 h 203"/>
                  <a:gd name="T16" fmla="*/ 132 w 203"/>
                  <a:gd name="T17" fmla="*/ 185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203">
                    <a:moveTo>
                      <a:pt x="132" y="185"/>
                    </a:moveTo>
                    <a:lnTo>
                      <a:pt x="132" y="185"/>
                    </a:lnTo>
                    <a:cubicBezTo>
                      <a:pt x="84" y="202"/>
                      <a:pt x="33" y="177"/>
                      <a:pt x="17" y="131"/>
                    </a:cubicBezTo>
                    <a:lnTo>
                      <a:pt x="17" y="131"/>
                    </a:lnTo>
                    <a:cubicBezTo>
                      <a:pt x="0" y="84"/>
                      <a:pt x="25" y="33"/>
                      <a:pt x="71" y="17"/>
                    </a:cubicBezTo>
                    <a:lnTo>
                      <a:pt x="71" y="17"/>
                    </a:lnTo>
                    <a:cubicBezTo>
                      <a:pt x="118" y="0"/>
                      <a:pt x="169" y="24"/>
                      <a:pt x="185" y="70"/>
                    </a:cubicBezTo>
                    <a:lnTo>
                      <a:pt x="185" y="70"/>
                    </a:lnTo>
                    <a:cubicBezTo>
                      <a:pt x="202" y="118"/>
                      <a:pt x="178" y="168"/>
                      <a:pt x="132" y="18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7" name="Freeform 82">
                <a:extLst>
                  <a:ext uri="{FF2B5EF4-FFF2-40B4-BE49-F238E27FC236}">
                    <a16:creationId xmlns:a16="http://schemas.microsoft.com/office/drawing/2014/main" id="{DB7D0D15-7EBC-47D7-9067-DEE80721E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5468" y="8281458"/>
                <a:ext cx="183501" cy="183501"/>
              </a:xfrm>
              <a:custGeom>
                <a:avLst/>
                <a:gdLst>
                  <a:gd name="T0" fmla="*/ 131 w 203"/>
                  <a:gd name="T1" fmla="*/ 186 h 203"/>
                  <a:gd name="T2" fmla="*/ 131 w 203"/>
                  <a:gd name="T3" fmla="*/ 186 h 203"/>
                  <a:gd name="T4" fmla="*/ 17 w 203"/>
                  <a:gd name="T5" fmla="*/ 132 h 203"/>
                  <a:gd name="T6" fmla="*/ 17 w 203"/>
                  <a:gd name="T7" fmla="*/ 132 h 203"/>
                  <a:gd name="T8" fmla="*/ 71 w 203"/>
                  <a:gd name="T9" fmla="*/ 17 h 203"/>
                  <a:gd name="T10" fmla="*/ 71 w 203"/>
                  <a:gd name="T11" fmla="*/ 17 h 203"/>
                  <a:gd name="T12" fmla="*/ 186 w 203"/>
                  <a:gd name="T13" fmla="*/ 71 h 203"/>
                  <a:gd name="T14" fmla="*/ 186 w 203"/>
                  <a:gd name="T15" fmla="*/ 71 h 203"/>
                  <a:gd name="T16" fmla="*/ 131 w 203"/>
                  <a:gd name="T17" fmla="*/ 186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3" h="203">
                    <a:moveTo>
                      <a:pt x="131" y="186"/>
                    </a:moveTo>
                    <a:lnTo>
                      <a:pt x="131" y="186"/>
                    </a:lnTo>
                    <a:cubicBezTo>
                      <a:pt x="85" y="202"/>
                      <a:pt x="33" y="178"/>
                      <a:pt x="17" y="132"/>
                    </a:cubicBezTo>
                    <a:lnTo>
                      <a:pt x="17" y="132"/>
                    </a:lnTo>
                    <a:cubicBezTo>
                      <a:pt x="0" y="85"/>
                      <a:pt x="25" y="34"/>
                      <a:pt x="71" y="17"/>
                    </a:cubicBezTo>
                    <a:lnTo>
                      <a:pt x="71" y="17"/>
                    </a:lnTo>
                    <a:cubicBezTo>
                      <a:pt x="118" y="0"/>
                      <a:pt x="169" y="25"/>
                      <a:pt x="186" y="71"/>
                    </a:cubicBezTo>
                    <a:lnTo>
                      <a:pt x="186" y="71"/>
                    </a:lnTo>
                    <a:cubicBezTo>
                      <a:pt x="202" y="118"/>
                      <a:pt x="177" y="169"/>
                      <a:pt x="131" y="18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8" name="Freeform 83">
                <a:extLst>
                  <a:ext uri="{FF2B5EF4-FFF2-40B4-BE49-F238E27FC236}">
                    <a16:creationId xmlns:a16="http://schemas.microsoft.com/office/drawing/2014/main" id="{499ED2B1-5A19-4760-A159-721593375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1806" y="5217797"/>
                <a:ext cx="1942711" cy="1647517"/>
              </a:xfrm>
              <a:custGeom>
                <a:avLst/>
                <a:gdLst>
                  <a:gd name="T0" fmla="*/ 1015 w 2149"/>
                  <a:gd name="T1" fmla="*/ 0 h 1823"/>
                  <a:gd name="T2" fmla="*/ 1015 w 2149"/>
                  <a:gd name="T3" fmla="*/ 0 h 1823"/>
                  <a:gd name="T4" fmla="*/ 2148 w 2149"/>
                  <a:gd name="T5" fmla="*/ 1022 h 1823"/>
                  <a:gd name="T6" fmla="*/ 1048 w 2149"/>
                  <a:gd name="T7" fmla="*/ 1822 h 1823"/>
                  <a:gd name="T8" fmla="*/ 1048 w 2149"/>
                  <a:gd name="T9" fmla="*/ 1822 h 1823"/>
                  <a:gd name="T10" fmla="*/ 0 w 2149"/>
                  <a:gd name="T11" fmla="*/ 869 h 1823"/>
                  <a:gd name="T12" fmla="*/ 0 w 2149"/>
                  <a:gd name="T13" fmla="*/ 869 h 1823"/>
                  <a:gd name="T14" fmla="*/ 493 w 2149"/>
                  <a:gd name="T15" fmla="*/ 379 h 1823"/>
                  <a:gd name="T16" fmla="*/ 493 w 2149"/>
                  <a:gd name="T17" fmla="*/ 379 h 1823"/>
                  <a:gd name="T18" fmla="*/ 1015 w 2149"/>
                  <a:gd name="T19" fmla="*/ 0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9" h="1823">
                    <a:moveTo>
                      <a:pt x="1015" y="0"/>
                    </a:moveTo>
                    <a:lnTo>
                      <a:pt x="1015" y="0"/>
                    </a:lnTo>
                    <a:cubicBezTo>
                      <a:pt x="1015" y="0"/>
                      <a:pt x="1200" y="871"/>
                      <a:pt x="2148" y="1022"/>
                    </a:cubicBezTo>
                    <a:lnTo>
                      <a:pt x="1048" y="1822"/>
                    </a:lnTo>
                    <a:lnTo>
                      <a:pt x="1048" y="1822"/>
                    </a:lnTo>
                    <a:cubicBezTo>
                      <a:pt x="1048" y="1822"/>
                      <a:pt x="186" y="1526"/>
                      <a:pt x="0" y="869"/>
                    </a:cubicBezTo>
                    <a:lnTo>
                      <a:pt x="0" y="869"/>
                    </a:lnTo>
                    <a:cubicBezTo>
                      <a:pt x="130" y="717"/>
                      <a:pt x="293" y="548"/>
                      <a:pt x="493" y="379"/>
                    </a:cubicBezTo>
                    <a:lnTo>
                      <a:pt x="493" y="379"/>
                    </a:lnTo>
                    <a:cubicBezTo>
                      <a:pt x="678" y="222"/>
                      <a:pt x="855" y="98"/>
                      <a:pt x="10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9" name="Freeform 84">
                <a:extLst>
                  <a:ext uri="{FF2B5EF4-FFF2-40B4-BE49-F238E27FC236}">
                    <a16:creationId xmlns:a16="http://schemas.microsoft.com/office/drawing/2014/main" id="{12EAE079-4CA2-433F-B4AC-ACC58B8E8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1806" y="5217797"/>
                <a:ext cx="1942711" cy="1647517"/>
              </a:xfrm>
              <a:custGeom>
                <a:avLst/>
                <a:gdLst>
                  <a:gd name="T0" fmla="*/ 1015 w 2149"/>
                  <a:gd name="T1" fmla="*/ 0 h 1823"/>
                  <a:gd name="T2" fmla="*/ 1015 w 2149"/>
                  <a:gd name="T3" fmla="*/ 0 h 1823"/>
                  <a:gd name="T4" fmla="*/ 2148 w 2149"/>
                  <a:gd name="T5" fmla="*/ 1022 h 1823"/>
                  <a:gd name="T6" fmla="*/ 1048 w 2149"/>
                  <a:gd name="T7" fmla="*/ 1822 h 1823"/>
                  <a:gd name="T8" fmla="*/ 1048 w 2149"/>
                  <a:gd name="T9" fmla="*/ 1822 h 1823"/>
                  <a:gd name="T10" fmla="*/ 0 w 2149"/>
                  <a:gd name="T11" fmla="*/ 869 h 1823"/>
                  <a:gd name="T12" fmla="*/ 0 w 2149"/>
                  <a:gd name="T13" fmla="*/ 869 h 1823"/>
                  <a:gd name="T14" fmla="*/ 493 w 2149"/>
                  <a:gd name="T15" fmla="*/ 379 h 1823"/>
                  <a:gd name="T16" fmla="*/ 493 w 2149"/>
                  <a:gd name="T17" fmla="*/ 379 h 1823"/>
                  <a:gd name="T18" fmla="*/ 1015 w 2149"/>
                  <a:gd name="T19" fmla="*/ 0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9" h="1823">
                    <a:moveTo>
                      <a:pt x="1015" y="0"/>
                    </a:moveTo>
                    <a:lnTo>
                      <a:pt x="1015" y="0"/>
                    </a:lnTo>
                    <a:cubicBezTo>
                      <a:pt x="1015" y="0"/>
                      <a:pt x="1200" y="871"/>
                      <a:pt x="2148" y="1022"/>
                    </a:cubicBezTo>
                    <a:lnTo>
                      <a:pt x="1048" y="1822"/>
                    </a:lnTo>
                    <a:lnTo>
                      <a:pt x="1048" y="1822"/>
                    </a:lnTo>
                    <a:cubicBezTo>
                      <a:pt x="1048" y="1822"/>
                      <a:pt x="186" y="1526"/>
                      <a:pt x="0" y="869"/>
                    </a:cubicBezTo>
                    <a:lnTo>
                      <a:pt x="0" y="869"/>
                    </a:lnTo>
                    <a:cubicBezTo>
                      <a:pt x="130" y="717"/>
                      <a:pt x="293" y="548"/>
                      <a:pt x="493" y="379"/>
                    </a:cubicBezTo>
                    <a:lnTo>
                      <a:pt x="493" y="379"/>
                    </a:lnTo>
                    <a:cubicBezTo>
                      <a:pt x="678" y="222"/>
                      <a:pt x="855" y="98"/>
                      <a:pt x="1015" y="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0" name="Freeform 85">
                <a:extLst>
                  <a:ext uri="{FF2B5EF4-FFF2-40B4-BE49-F238E27FC236}">
                    <a16:creationId xmlns:a16="http://schemas.microsoft.com/office/drawing/2014/main" id="{663432BC-79EC-44CC-9C04-DDE1E9F6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5958" y="5161949"/>
                <a:ext cx="2058397" cy="1763201"/>
              </a:xfrm>
              <a:custGeom>
                <a:avLst/>
                <a:gdLst>
                  <a:gd name="T0" fmla="*/ 132 w 2276"/>
                  <a:gd name="T1" fmla="*/ 946 h 1947"/>
                  <a:gd name="T2" fmla="*/ 132 w 2276"/>
                  <a:gd name="T3" fmla="*/ 946 h 1947"/>
                  <a:gd name="T4" fmla="*/ 688 w 2276"/>
                  <a:gd name="T5" fmla="*/ 1603 h 1947"/>
                  <a:gd name="T6" fmla="*/ 688 w 2276"/>
                  <a:gd name="T7" fmla="*/ 1603 h 1947"/>
                  <a:gd name="T8" fmla="*/ 1102 w 2276"/>
                  <a:gd name="T9" fmla="*/ 1818 h 1947"/>
                  <a:gd name="T10" fmla="*/ 2063 w 2276"/>
                  <a:gd name="T11" fmla="*/ 1117 h 1947"/>
                  <a:gd name="T12" fmla="*/ 2063 w 2276"/>
                  <a:gd name="T13" fmla="*/ 1117 h 1947"/>
                  <a:gd name="T14" fmla="*/ 1600 w 2276"/>
                  <a:gd name="T15" fmla="*/ 912 h 1947"/>
                  <a:gd name="T16" fmla="*/ 1600 w 2276"/>
                  <a:gd name="T17" fmla="*/ 912 h 1947"/>
                  <a:gd name="T18" fmla="*/ 1239 w 2276"/>
                  <a:gd name="T19" fmla="*/ 552 h 1947"/>
                  <a:gd name="T20" fmla="*/ 1239 w 2276"/>
                  <a:gd name="T21" fmla="*/ 552 h 1947"/>
                  <a:gd name="T22" fmla="*/ 1041 w 2276"/>
                  <a:gd name="T23" fmla="*/ 158 h 1947"/>
                  <a:gd name="T24" fmla="*/ 1041 w 2276"/>
                  <a:gd name="T25" fmla="*/ 158 h 1947"/>
                  <a:gd name="T26" fmla="*/ 595 w 2276"/>
                  <a:gd name="T27" fmla="*/ 488 h 1947"/>
                  <a:gd name="T28" fmla="*/ 595 w 2276"/>
                  <a:gd name="T29" fmla="*/ 488 h 1947"/>
                  <a:gd name="T30" fmla="*/ 132 w 2276"/>
                  <a:gd name="T31" fmla="*/ 946 h 1947"/>
                  <a:gd name="T32" fmla="*/ 1111 w 2276"/>
                  <a:gd name="T33" fmla="*/ 1946 h 1947"/>
                  <a:gd name="T34" fmla="*/ 1111 w 2276"/>
                  <a:gd name="T35" fmla="*/ 1946 h 1947"/>
                  <a:gd name="T36" fmla="*/ 1092 w 2276"/>
                  <a:gd name="T37" fmla="*/ 1942 h 1947"/>
                  <a:gd name="T38" fmla="*/ 1092 w 2276"/>
                  <a:gd name="T39" fmla="*/ 1942 h 1947"/>
                  <a:gd name="T40" fmla="*/ 624 w 2276"/>
                  <a:gd name="T41" fmla="*/ 1706 h 1947"/>
                  <a:gd name="T42" fmla="*/ 624 w 2276"/>
                  <a:gd name="T43" fmla="*/ 1706 h 1947"/>
                  <a:gd name="T44" fmla="*/ 261 w 2276"/>
                  <a:gd name="T45" fmla="*/ 1398 h 1947"/>
                  <a:gd name="T46" fmla="*/ 261 w 2276"/>
                  <a:gd name="T47" fmla="*/ 1398 h 1947"/>
                  <a:gd name="T48" fmla="*/ 5 w 2276"/>
                  <a:gd name="T49" fmla="*/ 948 h 1947"/>
                  <a:gd name="T50" fmla="*/ 5 w 2276"/>
                  <a:gd name="T51" fmla="*/ 948 h 1947"/>
                  <a:gd name="T52" fmla="*/ 18 w 2276"/>
                  <a:gd name="T53" fmla="*/ 892 h 1947"/>
                  <a:gd name="T54" fmla="*/ 18 w 2276"/>
                  <a:gd name="T55" fmla="*/ 892 h 1947"/>
                  <a:gd name="T56" fmla="*/ 517 w 2276"/>
                  <a:gd name="T57" fmla="*/ 396 h 1947"/>
                  <a:gd name="T58" fmla="*/ 517 w 2276"/>
                  <a:gd name="T59" fmla="*/ 396 h 1947"/>
                  <a:gd name="T60" fmla="*/ 1045 w 2276"/>
                  <a:gd name="T61" fmla="*/ 11 h 1947"/>
                  <a:gd name="T62" fmla="*/ 1045 w 2276"/>
                  <a:gd name="T63" fmla="*/ 11 h 1947"/>
                  <a:gd name="T64" fmla="*/ 1101 w 2276"/>
                  <a:gd name="T65" fmla="*/ 7 h 1947"/>
                  <a:gd name="T66" fmla="*/ 1101 w 2276"/>
                  <a:gd name="T67" fmla="*/ 7 h 1947"/>
                  <a:gd name="T68" fmla="*/ 1136 w 2276"/>
                  <a:gd name="T69" fmla="*/ 50 h 1947"/>
                  <a:gd name="T70" fmla="*/ 1136 w 2276"/>
                  <a:gd name="T71" fmla="*/ 50 h 1947"/>
                  <a:gd name="T72" fmla="*/ 1341 w 2276"/>
                  <a:gd name="T73" fmla="*/ 487 h 1947"/>
                  <a:gd name="T74" fmla="*/ 1341 w 2276"/>
                  <a:gd name="T75" fmla="*/ 487 h 1947"/>
                  <a:gd name="T76" fmla="*/ 2220 w 2276"/>
                  <a:gd name="T77" fmla="*/ 1025 h 1947"/>
                  <a:gd name="T78" fmla="*/ 2220 w 2276"/>
                  <a:gd name="T79" fmla="*/ 1025 h 1947"/>
                  <a:gd name="T80" fmla="*/ 2270 w 2276"/>
                  <a:gd name="T81" fmla="*/ 1071 h 1947"/>
                  <a:gd name="T82" fmla="*/ 2270 w 2276"/>
                  <a:gd name="T83" fmla="*/ 1071 h 1947"/>
                  <a:gd name="T84" fmla="*/ 2246 w 2276"/>
                  <a:gd name="T85" fmla="*/ 1134 h 1947"/>
                  <a:gd name="T86" fmla="*/ 1147 w 2276"/>
                  <a:gd name="T87" fmla="*/ 1934 h 1947"/>
                  <a:gd name="T88" fmla="*/ 1147 w 2276"/>
                  <a:gd name="T89" fmla="*/ 1934 h 1947"/>
                  <a:gd name="T90" fmla="*/ 1111 w 2276"/>
                  <a:gd name="T91" fmla="*/ 194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76" h="1947">
                    <a:moveTo>
                      <a:pt x="132" y="946"/>
                    </a:moveTo>
                    <a:lnTo>
                      <a:pt x="132" y="946"/>
                    </a:lnTo>
                    <a:cubicBezTo>
                      <a:pt x="229" y="1251"/>
                      <a:pt x="486" y="1471"/>
                      <a:pt x="688" y="1603"/>
                    </a:cubicBezTo>
                    <a:lnTo>
                      <a:pt x="688" y="1603"/>
                    </a:lnTo>
                    <a:cubicBezTo>
                      <a:pt x="868" y="1722"/>
                      <a:pt x="1036" y="1792"/>
                      <a:pt x="1102" y="1818"/>
                    </a:cubicBezTo>
                    <a:lnTo>
                      <a:pt x="2063" y="1117"/>
                    </a:lnTo>
                    <a:lnTo>
                      <a:pt x="2063" y="1117"/>
                    </a:lnTo>
                    <a:cubicBezTo>
                      <a:pt x="1894" y="1074"/>
                      <a:pt x="1738" y="1006"/>
                      <a:pt x="1600" y="912"/>
                    </a:cubicBezTo>
                    <a:lnTo>
                      <a:pt x="1600" y="912"/>
                    </a:lnTo>
                    <a:cubicBezTo>
                      <a:pt x="1461" y="816"/>
                      <a:pt x="1339" y="696"/>
                      <a:pt x="1239" y="552"/>
                    </a:cubicBezTo>
                    <a:lnTo>
                      <a:pt x="1239" y="552"/>
                    </a:lnTo>
                    <a:cubicBezTo>
                      <a:pt x="1130" y="394"/>
                      <a:pt x="1070" y="246"/>
                      <a:pt x="1041" y="158"/>
                    </a:cubicBezTo>
                    <a:lnTo>
                      <a:pt x="1041" y="158"/>
                    </a:lnTo>
                    <a:cubicBezTo>
                      <a:pt x="885" y="258"/>
                      <a:pt x="736" y="369"/>
                      <a:pt x="595" y="488"/>
                    </a:cubicBezTo>
                    <a:lnTo>
                      <a:pt x="595" y="488"/>
                    </a:lnTo>
                    <a:cubicBezTo>
                      <a:pt x="430" y="628"/>
                      <a:pt x="274" y="782"/>
                      <a:pt x="132" y="946"/>
                    </a:cubicBezTo>
                    <a:close/>
                    <a:moveTo>
                      <a:pt x="1111" y="1946"/>
                    </a:moveTo>
                    <a:lnTo>
                      <a:pt x="1111" y="1946"/>
                    </a:lnTo>
                    <a:cubicBezTo>
                      <a:pt x="1104" y="1946"/>
                      <a:pt x="1099" y="1944"/>
                      <a:pt x="1092" y="1942"/>
                    </a:cubicBezTo>
                    <a:lnTo>
                      <a:pt x="1092" y="1942"/>
                    </a:lnTo>
                    <a:cubicBezTo>
                      <a:pt x="1082" y="1940"/>
                      <a:pt x="866" y="1865"/>
                      <a:pt x="624" y="1706"/>
                    </a:cubicBezTo>
                    <a:lnTo>
                      <a:pt x="624" y="1706"/>
                    </a:lnTo>
                    <a:cubicBezTo>
                      <a:pt x="480" y="1613"/>
                      <a:pt x="358" y="1509"/>
                      <a:pt x="261" y="1398"/>
                    </a:cubicBezTo>
                    <a:lnTo>
                      <a:pt x="261" y="1398"/>
                    </a:lnTo>
                    <a:cubicBezTo>
                      <a:pt x="136" y="1258"/>
                      <a:pt x="50" y="1107"/>
                      <a:pt x="5" y="948"/>
                    </a:cubicBezTo>
                    <a:lnTo>
                      <a:pt x="5" y="948"/>
                    </a:lnTo>
                    <a:cubicBezTo>
                      <a:pt x="0" y="928"/>
                      <a:pt x="5" y="908"/>
                      <a:pt x="18" y="892"/>
                    </a:cubicBezTo>
                    <a:lnTo>
                      <a:pt x="18" y="892"/>
                    </a:lnTo>
                    <a:cubicBezTo>
                      <a:pt x="170" y="714"/>
                      <a:pt x="338" y="546"/>
                      <a:pt x="517" y="396"/>
                    </a:cubicBezTo>
                    <a:lnTo>
                      <a:pt x="517" y="396"/>
                    </a:lnTo>
                    <a:cubicBezTo>
                      <a:pt x="682" y="255"/>
                      <a:pt x="860" y="126"/>
                      <a:pt x="1045" y="11"/>
                    </a:cubicBezTo>
                    <a:lnTo>
                      <a:pt x="1045" y="11"/>
                    </a:lnTo>
                    <a:cubicBezTo>
                      <a:pt x="1062" y="1"/>
                      <a:pt x="1083" y="0"/>
                      <a:pt x="1101" y="7"/>
                    </a:cubicBezTo>
                    <a:lnTo>
                      <a:pt x="1101" y="7"/>
                    </a:lnTo>
                    <a:cubicBezTo>
                      <a:pt x="1119" y="15"/>
                      <a:pt x="1132" y="31"/>
                      <a:pt x="1136" y="50"/>
                    </a:cubicBezTo>
                    <a:lnTo>
                      <a:pt x="1136" y="50"/>
                    </a:lnTo>
                    <a:cubicBezTo>
                      <a:pt x="1137" y="53"/>
                      <a:pt x="1184" y="263"/>
                      <a:pt x="1341" y="487"/>
                    </a:cubicBezTo>
                    <a:lnTo>
                      <a:pt x="1341" y="487"/>
                    </a:lnTo>
                    <a:cubicBezTo>
                      <a:pt x="1551" y="785"/>
                      <a:pt x="1846" y="966"/>
                      <a:pt x="2220" y="1025"/>
                    </a:cubicBezTo>
                    <a:lnTo>
                      <a:pt x="2220" y="1025"/>
                    </a:lnTo>
                    <a:cubicBezTo>
                      <a:pt x="2244" y="1029"/>
                      <a:pt x="2264" y="1046"/>
                      <a:pt x="2270" y="1071"/>
                    </a:cubicBezTo>
                    <a:lnTo>
                      <a:pt x="2270" y="1071"/>
                    </a:lnTo>
                    <a:cubicBezTo>
                      <a:pt x="2275" y="1094"/>
                      <a:pt x="2266" y="1120"/>
                      <a:pt x="2246" y="1134"/>
                    </a:cubicBezTo>
                    <a:lnTo>
                      <a:pt x="1147" y="1934"/>
                    </a:lnTo>
                    <a:lnTo>
                      <a:pt x="1147" y="1934"/>
                    </a:lnTo>
                    <a:cubicBezTo>
                      <a:pt x="1136" y="1941"/>
                      <a:pt x="1124" y="1946"/>
                      <a:pt x="1111" y="1946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1" name="Freeform 86">
                <a:extLst>
                  <a:ext uri="{FF2B5EF4-FFF2-40B4-BE49-F238E27FC236}">
                    <a16:creationId xmlns:a16="http://schemas.microsoft.com/office/drawing/2014/main" id="{FB062D35-29E0-42D3-84A7-2F4B864E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5970" y="5935843"/>
                <a:ext cx="562470" cy="562470"/>
              </a:xfrm>
              <a:custGeom>
                <a:avLst/>
                <a:gdLst>
                  <a:gd name="T0" fmla="*/ 25 w 620"/>
                  <a:gd name="T1" fmla="*/ 355 h 620"/>
                  <a:gd name="T2" fmla="*/ 25 w 620"/>
                  <a:gd name="T3" fmla="*/ 355 h 620"/>
                  <a:gd name="T4" fmla="*/ 265 w 620"/>
                  <a:gd name="T5" fmla="*/ 25 h 620"/>
                  <a:gd name="T6" fmla="*/ 265 w 620"/>
                  <a:gd name="T7" fmla="*/ 25 h 620"/>
                  <a:gd name="T8" fmla="*/ 595 w 620"/>
                  <a:gd name="T9" fmla="*/ 264 h 620"/>
                  <a:gd name="T10" fmla="*/ 595 w 620"/>
                  <a:gd name="T11" fmla="*/ 264 h 620"/>
                  <a:gd name="T12" fmla="*/ 355 w 620"/>
                  <a:gd name="T13" fmla="*/ 594 h 620"/>
                  <a:gd name="T14" fmla="*/ 355 w 620"/>
                  <a:gd name="T15" fmla="*/ 594 h 620"/>
                  <a:gd name="T16" fmla="*/ 25 w 620"/>
                  <a:gd name="T17" fmla="*/ 355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0" h="620">
                    <a:moveTo>
                      <a:pt x="25" y="355"/>
                    </a:moveTo>
                    <a:lnTo>
                      <a:pt x="25" y="355"/>
                    </a:lnTo>
                    <a:cubicBezTo>
                      <a:pt x="0" y="198"/>
                      <a:pt x="107" y="51"/>
                      <a:pt x="265" y="25"/>
                    </a:cubicBezTo>
                    <a:lnTo>
                      <a:pt x="265" y="25"/>
                    </a:lnTo>
                    <a:cubicBezTo>
                      <a:pt x="422" y="0"/>
                      <a:pt x="569" y="107"/>
                      <a:pt x="595" y="264"/>
                    </a:cubicBezTo>
                    <a:lnTo>
                      <a:pt x="595" y="264"/>
                    </a:lnTo>
                    <a:cubicBezTo>
                      <a:pt x="619" y="422"/>
                      <a:pt x="512" y="569"/>
                      <a:pt x="355" y="594"/>
                    </a:cubicBezTo>
                    <a:lnTo>
                      <a:pt x="355" y="594"/>
                    </a:lnTo>
                    <a:cubicBezTo>
                      <a:pt x="198" y="619"/>
                      <a:pt x="51" y="512"/>
                      <a:pt x="25" y="35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2" name="Freeform 87">
                <a:extLst>
                  <a:ext uri="{FF2B5EF4-FFF2-40B4-BE49-F238E27FC236}">
                    <a16:creationId xmlns:a16="http://schemas.microsoft.com/office/drawing/2014/main" id="{4D3A9FFB-A8FE-44C9-9C81-35F605014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80069" y="5217797"/>
                <a:ext cx="386946" cy="335088"/>
              </a:xfrm>
              <a:custGeom>
                <a:avLst/>
                <a:gdLst>
                  <a:gd name="T0" fmla="*/ 305 w 428"/>
                  <a:gd name="T1" fmla="*/ 0 h 372"/>
                  <a:gd name="T2" fmla="*/ 305 w 428"/>
                  <a:gd name="T3" fmla="*/ 0 h 372"/>
                  <a:gd name="T4" fmla="*/ 0 w 428"/>
                  <a:gd name="T5" fmla="*/ 200 h 372"/>
                  <a:gd name="T6" fmla="*/ 0 w 428"/>
                  <a:gd name="T7" fmla="*/ 200 h 372"/>
                  <a:gd name="T8" fmla="*/ 382 w 428"/>
                  <a:gd name="T9" fmla="*/ 346 h 372"/>
                  <a:gd name="T10" fmla="*/ 382 w 428"/>
                  <a:gd name="T11" fmla="*/ 346 h 372"/>
                  <a:gd name="T12" fmla="*/ 427 w 428"/>
                  <a:gd name="T13" fmla="*/ 337 h 372"/>
                  <a:gd name="T14" fmla="*/ 427 w 428"/>
                  <a:gd name="T15" fmla="*/ 337 h 372"/>
                  <a:gd name="T16" fmla="*/ 305 w 428"/>
                  <a:gd name="T17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372">
                    <a:moveTo>
                      <a:pt x="305" y="0"/>
                    </a:moveTo>
                    <a:lnTo>
                      <a:pt x="305" y="0"/>
                    </a:lnTo>
                    <a:cubicBezTo>
                      <a:pt x="208" y="60"/>
                      <a:pt x="106" y="126"/>
                      <a:pt x="0" y="200"/>
                    </a:cubicBezTo>
                    <a:lnTo>
                      <a:pt x="0" y="200"/>
                    </a:lnTo>
                    <a:cubicBezTo>
                      <a:pt x="89" y="310"/>
                      <a:pt x="233" y="371"/>
                      <a:pt x="382" y="346"/>
                    </a:cubicBezTo>
                    <a:lnTo>
                      <a:pt x="382" y="346"/>
                    </a:lnTo>
                    <a:cubicBezTo>
                      <a:pt x="397" y="344"/>
                      <a:pt x="412" y="341"/>
                      <a:pt x="427" y="337"/>
                    </a:cubicBezTo>
                    <a:lnTo>
                      <a:pt x="427" y="337"/>
                    </a:lnTo>
                    <a:cubicBezTo>
                      <a:pt x="335" y="141"/>
                      <a:pt x="305" y="0"/>
                      <a:pt x="305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3" name="Freeform 88">
                <a:extLst>
                  <a:ext uri="{FF2B5EF4-FFF2-40B4-BE49-F238E27FC236}">
                    <a16:creationId xmlns:a16="http://schemas.microsoft.com/office/drawing/2014/main" id="{EFC59C1E-1F5A-4439-8835-15FB5367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9635" y="6063495"/>
                <a:ext cx="311153" cy="347057"/>
              </a:xfrm>
              <a:custGeom>
                <a:avLst/>
                <a:gdLst>
                  <a:gd name="T0" fmla="*/ 187 w 344"/>
                  <a:gd name="T1" fmla="*/ 53 h 383"/>
                  <a:gd name="T2" fmla="*/ 233 w 344"/>
                  <a:gd name="T3" fmla="*/ 69 h 383"/>
                  <a:gd name="T4" fmla="*/ 187 w 344"/>
                  <a:gd name="T5" fmla="*/ 53 h 383"/>
                  <a:gd name="T6" fmla="*/ 187 w 344"/>
                  <a:gd name="T7" fmla="*/ 246 h 383"/>
                  <a:gd name="T8" fmla="*/ 103 w 344"/>
                  <a:gd name="T9" fmla="*/ 283 h 383"/>
                  <a:gd name="T10" fmla="*/ 187 w 344"/>
                  <a:gd name="T11" fmla="*/ 247 h 383"/>
                  <a:gd name="T12" fmla="*/ 187 w 344"/>
                  <a:gd name="T13" fmla="*/ 246 h 383"/>
                  <a:gd name="T14" fmla="*/ 176 w 344"/>
                  <a:gd name="T15" fmla="*/ 12 h 383"/>
                  <a:gd name="T16" fmla="*/ 246 w 344"/>
                  <a:gd name="T17" fmla="*/ 31 h 383"/>
                  <a:gd name="T18" fmla="*/ 280 w 344"/>
                  <a:gd name="T19" fmla="*/ 8 h 383"/>
                  <a:gd name="T20" fmla="*/ 300 w 344"/>
                  <a:gd name="T21" fmla="*/ 6 h 383"/>
                  <a:gd name="T22" fmla="*/ 303 w 344"/>
                  <a:gd name="T23" fmla="*/ 27 h 383"/>
                  <a:gd name="T24" fmla="*/ 289 w 344"/>
                  <a:gd name="T25" fmla="*/ 45 h 383"/>
                  <a:gd name="T26" fmla="*/ 290 w 344"/>
                  <a:gd name="T27" fmla="*/ 65 h 383"/>
                  <a:gd name="T28" fmla="*/ 341 w 344"/>
                  <a:gd name="T29" fmla="*/ 144 h 383"/>
                  <a:gd name="T30" fmla="*/ 325 w 344"/>
                  <a:gd name="T31" fmla="*/ 166 h 383"/>
                  <a:gd name="T32" fmla="*/ 304 w 344"/>
                  <a:gd name="T33" fmla="*/ 157 h 383"/>
                  <a:gd name="T34" fmla="*/ 268 w 344"/>
                  <a:gd name="T35" fmla="*/ 98 h 383"/>
                  <a:gd name="T36" fmla="*/ 246 w 344"/>
                  <a:gd name="T37" fmla="*/ 100 h 383"/>
                  <a:gd name="T38" fmla="*/ 198 w 344"/>
                  <a:gd name="T39" fmla="*/ 160 h 383"/>
                  <a:gd name="T40" fmla="*/ 199 w 344"/>
                  <a:gd name="T41" fmla="*/ 180 h 383"/>
                  <a:gd name="T42" fmla="*/ 91 w 344"/>
                  <a:gd name="T43" fmla="*/ 321 h 383"/>
                  <a:gd name="T44" fmla="*/ 56 w 344"/>
                  <a:gd name="T45" fmla="*/ 344 h 383"/>
                  <a:gd name="T46" fmla="*/ 36 w 344"/>
                  <a:gd name="T47" fmla="*/ 347 h 383"/>
                  <a:gd name="T48" fmla="*/ 33 w 344"/>
                  <a:gd name="T49" fmla="*/ 326 h 383"/>
                  <a:gd name="T50" fmla="*/ 48 w 344"/>
                  <a:gd name="T51" fmla="*/ 308 h 383"/>
                  <a:gd name="T52" fmla="*/ 46 w 344"/>
                  <a:gd name="T53" fmla="*/ 288 h 383"/>
                  <a:gd name="T54" fmla="*/ 4 w 344"/>
                  <a:gd name="T55" fmla="*/ 230 h 383"/>
                  <a:gd name="T56" fmla="*/ 19 w 344"/>
                  <a:gd name="T57" fmla="*/ 206 h 383"/>
                  <a:gd name="T58" fmla="*/ 40 w 344"/>
                  <a:gd name="T59" fmla="*/ 213 h 383"/>
                  <a:gd name="T60" fmla="*/ 80 w 344"/>
                  <a:gd name="T61" fmla="*/ 266 h 383"/>
                  <a:gd name="T62" fmla="*/ 145 w 344"/>
                  <a:gd name="T63" fmla="*/ 181 h 383"/>
                  <a:gd name="T64" fmla="*/ 100 w 344"/>
                  <a:gd name="T65" fmla="*/ 91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44" h="383">
                    <a:moveTo>
                      <a:pt x="187" y="53"/>
                    </a:moveTo>
                    <a:lnTo>
                      <a:pt x="187" y="53"/>
                    </a:lnTo>
                    <a:cubicBezTo>
                      <a:pt x="133" y="59"/>
                      <a:pt x="141" y="113"/>
                      <a:pt x="172" y="147"/>
                    </a:cubicBezTo>
                    <a:lnTo>
                      <a:pt x="233" y="69"/>
                    </a:lnTo>
                    <a:lnTo>
                      <a:pt x="233" y="69"/>
                    </a:lnTo>
                    <a:cubicBezTo>
                      <a:pt x="215" y="58"/>
                      <a:pt x="200" y="53"/>
                      <a:pt x="187" y="53"/>
                    </a:cubicBezTo>
                    <a:close/>
                    <a:moveTo>
                      <a:pt x="187" y="246"/>
                    </a:moveTo>
                    <a:lnTo>
                      <a:pt x="187" y="246"/>
                    </a:lnTo>
                    <a:cubicBezTo>
                      <a:pt x="183" y="234"/>
                      <a:pt x="176" y="220"/>
                      <a:pt x="164" y="205"/>
                    </a:cubicBezTo>
                    <a:lnTo>
                      <a:pt x="103" y="283"/>
                    </a:lnTo>
                    <a:lnTo>
                      <a:pt x="103" y="283"/>
                    </a:lnTo>
                    <a:cubicBezTo>
                      <a:pt x="139" y="311"/>
                      <a:pt x="197" y="294"/>
                      <a:pt x="187" y="247"/>
                    </a:cubicBezTo>
                    <a:lnTo>
                      <a:pt x="187" y="247"/>
                    </a:lnTo>
                    <a:lnTo>
                      <a:pt x="187" y="246"/>
                    </a:lnTo>
                    <a:close/>
                    <a:moveTo>
                      <a:pt x="176" y="12"/>
                    </a:moveTo>
                    <a:lnTo>
                      <a:pt x="176" y="12"/>
                    </a:lnTo>
                    <a:cubicBezTo>
                      <a:pt x="198" y="10"/>
                      <a:pt x="221" y="16"/>
                      <a:pt x="246" y="31"/>
                    </a:cubicBezTo>
                    <a:lnTo>
                      <a:pt x="246" y="31"/>
                    </a:lnTo>
                    <a:cubicBezTo>
                      <a:pt x="252" y="35"/>
                      <a:pt x="261" y="32"/>
                      <a:pt x="265" y="28"/>
                    </a:cubicBezTo>
                    <a:lnTo>
                      <a:pt x="280" y="8"/>
                    </a:lnTo>
                    <a:lnTo>
                      <a:pt x="280" y="8"/>
                    </a:lnTo>
                    <a:cubicBezTo>
                      <a:pt x="285" y="2"/>
                      <a:pt x="294" y="0"/>
                      <a:pt x="300" y="6"/>
                    </a:cubicBezTo>
                    <a:lnTo>
                      <a:pt x="300" y="6"/>
                    </a:lnTo>
                    <a:cubicBezTo>
                      <a:pt x="307" y="10"/>
                      <a:pt x="308" y="20"/>
                      <a:pt x="303" y="27"/>
                    </a:cubicBezTo>
                    <a:lnTo>
                      <a:pt x="289" y="45"/>
                    </a:lnTo>
                    <a:lnTo>
                      <a:pt x="289" y="45"/>
                    </a:lnTo>
                    <a:cubicBezTo>
                      <a:pt x="284" y="51"/>
                      <a:pt x="285" y="59"/>
                      <a:pt x="290" y="65"/>
                    </a:cubicBezTo>
                    <a:lnTo>
                      <a:pt x="290" y="65"/>
                    </a:lnTo>
                    <a:cubicBezTo>
                      <a:pt x="313" y="86"/>
                      <a:pt x="333" y="115"/>
                      <a:pt x="341" y="144"/>
                    </a:cubicBezTo>
                    <a:lnTo>
                      <a:pt x="341" y="144"/>
                    </a:lnTo>
                    <a:cubicBezTo>
                      <a:pt x="343" y="150"/>
                      <a:pt x="340" y="158"/>
                      <a:pt x="334" y="161"/>
                    </a:cubicBezTo>
                    <a:lnTo>
                      <a:pt x="325" y="166"/>
                    </a:lnTo>
                    <a:lnTo>
                      <a:pt x="325" y="166"/>
                    </a:lnTo>
                    <a:cubicBezTo>
                      <a:pt x="317" y="170"/>
                      <a:pt x="307" y="166"/>
                      <a:pt x="304" y="157"/>
                    </a:cubicBezTo>
                    <a:lnTo>
                      <a:pt x="304" y="157"/>
                    </a:lnTo>
                    <a:cubicBezTo>
                      <a:pt x="298" y="136"/>
                      <a:pt x="284" y="115"/>
                      <a:pt x="268" y="98"/>
                    </a:cubicBezTo>
                    <a:lnTo>
                      <a:pt x="268" y="98"/>
                    </a:lnTo>
                    <a:cubicBezTo>
                      <a:pt x="262" y="92"/>
                      <a:pt x="252" y="92"/>
                      <a:pt x="246" y="100"/>
                    </a:cubicBezTo>
                    <a:lnTo>
                      <a:pt x="198" y="160"/>
                    </a:lnTo>
                    <a:lnTo>
                      <a:pt x="198" y="160"/>
                    </a:lnTo>
                    <a:cubicBezTo>
                      <a:pt x="194" y="166"/>
                      <a:pt x="195" y="175"/>
                      <a:pt x="199" y="180"/>
                    </a:cubicBezTo>
                    <a:lnTo>
                      <a:pt x="199" y="180"/>
                    </a:lnTo>
                    <a:cubicBezTo>
                      <a:pt x="281" y="273"/>
                      <a:pt x="200" y="382"/>
                      <a:pt x="91" y="321"/>
                    </a:cubicBezTo>
                    <a:lnTo>
                      <a:pt x="91" y="321"/>
                    </a:lnTo>
                    <a:cubicBezTo>
                      <a:pt x="84" y="318"/>
                      <a:pt x="75" y="319"/>
                      <a:pt x="71" y="325"/>
                    </a:cubicBezTo>
                    <a:lnTo>
                      <a:pt x="56" y="344"/>
                    </a:lnTo>
                    <a:lnTo>
                      <a:pt x="56" y="344"/>
                    </a:lnTo>
                    <a:cubicBezTo>
                      <a:pt x="51" y="351"/>
                      <a:pt x="42" y="352"/>
                      <a:pt x="36" y="347"/>
                    </a:cubicBezTo>
                    <a:lnTo>
                      <a:pt x="36" y="347"/>
                    </a:lnTo>
                    <a:cubicBezTo>
                      <a:pt x="29" y="342"/>
                      <a:pt x="28" y="333"/>
                      <a:pt x="33" y="326"/>
                    </a:cubicBezTo>
                    <a:lnTo>
                      <a:pt x="48" y="308"/>
                    </a:lnTo>
                    <a:lnTo>
                      <a:pt x="48" y="308"/>
                    </a:lnTo>
                    <a:cubicBezTo>
                      <a:pt x="52" y="302"/>
                      <a:pt x="51" y="294"/>
                      <a:pt x="46" y="288"/>
                    </a:cubicBezTo>
                    <a:lnTo>
                      <a:pt x="46" y="288"/>
                    </a:lnTo>
                    <a:cubicBezTo>
                      <a:pt x="28" y="272"/>
                      <a:pt x="13" y="252"/>
                      <a:pt x="4" y="230"/>
                    </a:cubicBezTo>
                    <a:lnTo>
                      <a:pt x="4" y="230"/>
                    </a:lnTo>
                    <a:cubicBezTo>
                      <a:pt x="0" y="223"/>
                      <a:pt x="4" y="215"/>
                      <a:pt x="10" y="211"/>
                    </a:cubicBezTo>
                    <a:lnTo>
                      <a:pt x="19" y="206"/>
                    </a:lnTo>
                    <a:lnTo>
                      <a:pt x="19" y="206"/>
                    </a:lnTo>
                    <a:cubicBezTo>
                      <a:pt x="27" y="202"/>
                      <a:pt x="36" y="205"/>
                      <a:pt x="40" y="213"/>
                    </a:cubicBezTo>
                    <a:lnTo>
                      <a:pt x="40" y="213"/>
                    </a:lnTo>
                    <a:cubicBezTo>
                      <a:pt x="49" y="234"/>
                      <a:pt x="63" y="252"/>
                      <a:pt x="80" y="266"/>
                    </a:cubicBezTo>
                    <a:lnTo>
                      <a:pt x="145" y="181"/>
                    </a:lnTo>
                    <a:lnTo>
                      <a:pt x="145" y="181"/>
                    </a:lnTo>
                    <a:cubicBezTo>
                      <a:pt x="122" y="149"/>
                      <a:pt x="102" y="128"/>
                      <a:pt x="100" y="91"/>
                    </a:cubicBezTo>
                    <a:lnTo>
                      <a:pt x="100" y="91"/>
                    </a:lnTo>
                    <a:cubicBezTo>
                      <a:pt x="99" y="53"/>
                      <a:pt x="136" y="14"/>
                      <a:pt x="176" y="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4" name="Freeform 89">
                <a:extLst>
                  <a:ext uri="{FF2B5EF4-FFF2-40B4-BE49-F238E27FC236}">
                    <a16:creationId xmlns:a16="http://schemas.microsoft.com/office/drawing/2014/main" id="{C67B54D6-EA6B-434B-A00A-AB1EF856F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5441" y="6414540"/>
                <a:ext cx="2026484" cy="1671452"/>
              </a:xfrm>
              <a:custGeom>
                <a:avLst/>
                <a:gdLst>
                  <a:gd name="T0" fmla="*/ 795 w 2242"/>
                  <a:gd name="T1" fmla="*/ 0 h 1849"/>
                  <a:gd name="T2" fmla="*/ 795 w 2242"/>
                  <a:gd name="T3" fmla="*/ 0 h 1849"/>
                  <a:gd name="T4" fmla="*/ 2241 w 2242"/>
                  <a:gd name="T5" fmla="*/ 981 h 1849"/>
                  <a:gd name="T6" fmla="*/ 2241 w 2242"/>
                  <a:gd name="T7" fmla="*/ 981 h 1849"/>
                  <a:gd name="T8" fmla="*/ 1405 w 2242"/>
                  <a:gd name="T9" fmla="*/ 1848 h 1849"/>
                  <a:gd name="T10" fmla="*/ 0 w 2242"/>
                  <a:gd name="T11" fmla="*/ 923 h 1849"/>
                  <a:gd name="T12" fmla="*/ 795 w 2242"/>
                  <a:gd name="T13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2" h="1849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1299" y="753"/>
                      <a:pt x="2241" y="981"/>
                    </a:cubicBezTo>
                    <a:lnTo>
                      <a:pt x="2241" y="981"/>
                    </a:lnTo>
                    <a:cubicBezTo>
                      <a:pt x="2241" y="981"/>
                      <a:pt x="1651" y="1349"/>
                      <a:pt x="1405" y="1848"/>
                    </a:cubicBezTo>
                    <a:lnTo>
                      <a:pt x="0" y="923"/>
                    </a:lnTo>
                    <a:lnTo>
                      <a:pt x="79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5" name="Freeform 90">
                <a:extLst>
                  <a:ext uri="{FF2B5EF4-FFF2-40B4-BE49-F238E27FC236}">
                    <a16:creationId xmlns:a16="http://schemas.microsoft.com/office/drawing/2014/main" id="{101387FD-08CD-45A1-B7E6-6F13A1450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5441" y="6414540"/>
                <a:ext cx="2026484" cy="1671452"/>
              </a:xfrm>
              <a:custGeom>
                <a:avLst/>
                <a:gdLst>
                  <a:gd name="T0" fmla="*/ 795 w 2242"/>
                  <a:gd name="T1" fmla="*/ 0 h 1849"/>
                  <a:gd name="T2" fmla="*/ 795 w 2242"/>
                  <a:gd name="T3" fmla="*/ 0 h 1849"/>
                  <a:gd name="T4" fmla="*/ 2241 w 2242"/>
                  <a:gd name="T5" fmla="*/ 981 h 1849"/>
                  <a:gd name="T6" fmla="*/ 2241 w 2242"/>
                  <a:gd name="T7" fmla="*/ 981 h 1849"/>
                  <a:gd name="T8" fmla="*/ 1405 w 2242"/>
                  <a:gd name="T9" fmla="*/ 1848 h 1849"/>
                  <a:gd name="T10" fmla="*/ 0 w 2242"/>
                  <a:gd name="T11" fmla="*/ 923 h 1849"/>
                  <a:gd name="T12" fmla="*/ 795 w 2242"/>
                  <a:gd name="T13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2" h="1849">
                    <a:moveTo>
                      <a:pt x="795" y="0"/>
                    </a:moveTo>
                    <a:lnTo>
                      <a:pt x="795" y="0"/>
                    </a:lnTo>
                    <a:cubicBezTo>
                      <a:pt x="795" y="0"/>
                      <a:pt x="1299" y="753"/>
                      <a:pt x="2241" y="981"/>
                    </a:cubicBezTo>
                    <a:lnTo>
                      <a:pt x="2241" y="981"/>
                    </a:lnTo>
                    <a:cubicBezTo>
                      <a:pt x="2241" y="981"/>
                      <a:pt x="1651" y="1349"/>
                      <a:pt x="1405" y="1848"/>
                    </a:cubicBezTo>
                    <a:lnTo>
                      <a:pt x="0" y="923"/>
                    </a:lnTo>
                    <a:lnTo>
                      <a:pt x="795" y="0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6" name="Freeform 91">
                <a:extLst>
                  <a:ext uri="{FF2B5EF4-FFF2-40B4-BE49-F238E27FC236}">
                    <a16:creationId xmlns:a16="http://schemas.microsoft.com/office/drawing/2014/main" id="{986B775F-5254-4D4D-AB08-40FB8A77A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9593" y="6358692"/>
                <a:ext cx="2142168" cy="1783148"/>
              </a:xfrm>
              <a:custGeom>
                <a:avLst/>
                <a:gdLst>
                  <a:gd name="T0" fmla="*/ 153 w 2368"/>
                  <a:gd name="T1" fmla="*/ 972 h 1971"/>
                  <a:gd name="T2" fmla="*/ 1444 w 2368"/>
                  <a:gd name="T3" fmla="*/ 1822 h 1971"/>
                  <a:gd name="T4" fmla="*/ 1444 w 2368"/>
                  <a:gd name="T5" fmla="*/ 1822 h 1971"/>
                  <a:gd name="T6" fmla="*/ 1655 w 2368"/>
                  <a:gd name="T7" fmla="*/ 1525 h 1971"/>
                  <a:gd name="T8" fmla="*/ 1655 w 2368"/>
                  <a:gd name="T9" fmla="*/ 1525 h 1971"/>
                  <a:gd name="T10" fmla="*/ 1937 w 2368"/>
                  <a:gd name="T11" fmla="*/ 1243 h 1971"/>
                  <a:gd name="T12" fmla="*/ 1937 w 2368"/>
                  <a:gd name="T13" fmla="*/ 1243 h 1971"/>
                  <a:gd name="T14" fmla="*/ 2161 w 2368"/>
                  <a:gd name="T15" fmla="*/ 1067 h 1971"/>
                  <a:gd name="T16" fmla="*/ 2161 w 2368"/>
                  <a:gd name="T17" fmla="*/ 1067 h 1971"/>
                  <a:gd name="T18" fmla="*/ 1650 w 2368"/>
                  <a:gd name="T19" fmla="*/ 846 h 1971"/>
                  <a:gd name="T20" fmla="*/ 1650 w 2368"/>
                  <a:gd name="T21" fmla="*/ 846 h 1971"/>
                  <a:gd name="T22" fmla="*/ 1186 w 2368"/>
                  <a:gd name="T23" fmla="*/ 513 h 1971"/>
                  <a:gd name="T24" fmla="*/ 1186 w 2368"/>
                  <a:gd name="T25" fmla="*/ 513 h 1971"/>
                  <a:gd name="T26" fmla="*/ 853 w 2368"/>
                  <a:gd name="T27" fmla="*/ 159 h 1971"/>
                  <a:gd name="T28" fmla="*/ 153 w 2368"/>
                  <a:gd name="T29" fmla="*/ 972 h 1971"/>
                  <a:gd name="T30" fmla="*/ 1467 w 2368"/>
                  <a:gd name="T31" fmla="*/ 1970 h 1971"/>
                  <a:gd name="T32" fmla="*/ 1467 w 2368"/>
                  <a:gd name="T33" fmla="*/ 1970 h 1971"/>
                  <a:gd name="T34" fmla="*/ 1433 w 2368"/>
                  <a:gd name="T35" fmla="*/ 1960 h 1971"/>
                  <a:gd name="T36" fmla="*/ 28 w 2368"/>
                  <a:gd name="T37" fmla="*/ 1036 h 1971"/>
                  <a:gd name="T38" fmla="*/ 28 w 2368"/>
                  <a:gd name="T39" fmla="*/ 1036 h 1971"/>
                  <a:gd name="T40" fmla="*/ 1 w 2368"/>
                  <a:gd name="T41" fmla="*/ 993 h 1971"/>
                  <a:gd name="T42" fmla="*/ 1 w 2368"/>
                  <a:gd name="T43" fmla="*/ 993 h 1971"/>
                  <a:gd name="T44" fmla="*/ 16 w 2368"/>
                  <a:gd name="T45" fmla="*/ 946 h 1971"/>
                  <a:gd name="T46" fmla="*/ 811 w 2368"/>
                  <a:gd name="T47" fmla="*/ 23 h 1971"/>
                  <a:gd name="T48" fmla="*/ 811 w 2368"/>
                  <a:gd name="T49" fmla="*/ 23 h 1971"/>
                  <a:gd name="T50" fmla="*/ 860 w 2368"/>
                  <a:gd name="T51" fmla="*/ 2 h 1971"/>
                  <a:gd name="T52" fmla="*/ 860 w 2368"/>
                  <a:gd name="T53" fmla="*/ 2 h 1971"/>
                  <a:gd name="T54" fmla="*/ 908 w 2368"/>
                  <a:gd name="T55" fmla="*/ 29 h 1971"/>
                  <a:gd name="T56" fmla="*/ 908 w 2368"/>
                  <a:gd name="T57" fmla="*/ 29 h 1971"/>
                  <a:gd name="T58" fmla="*/ 1270 w 2368"/>
                  <a:gd name="T59" fmla="*/ 424 h 1971"/>
                  <a:gd name="T60" fmla="*/ 1270 w 2368"/>
                  <a:gd name="T61" fmla="*/ 424 h 1971"/>
                  <a:gd name="T62" fmla="*/ 2317 w 2368"/>
                  <a:gd name="T63" fmla="*/ 984 h 1971"/>
                  <a:gd name="T64" fmla="*/ 2317 w 2368"/>
                  <a:gd name="T65" fmla="*/ 984 h 1971"/>
                  <a:gd name="T66" fmla="*/ 2363 w 2368"/>
                  <a:gd name="T67" fmla="*/ 1033 h 1971"/>
                  <a:gd name="T68" fmla="*/ 2363 w 2368"/>
                  <a:gd name="T69" fmla="*/ 1033 h 1971"/>
                  <a:gd name="T70" fmla="*/ 2335 w 2368"/>
                  <a:gd name="T71" fmla="*/ 1095 h 1971"/>
                  <a:gd name="T72" fmla="*/ 2335 w 2368"/>
                  <a:gd name="T73" fmla="*/ 1095 h 1971"/>
                  <a:gd name="T74" fmla="*/ 2015 w 2368"/>
                  <a:gd name="T75" fmla="*/ 1337 h 1971"/>
                  <a:gd name="T76" fmla="*/ 2015 w 2368"/>
                  <a:gd name="T77" fmla="*/ 1337 h 1971"/>
                  <a:gd name="T78" fmla="*/ 1521 w 2368"/>
                  <a:gd name="T79" fmla="*/ 1936 h 1971"/>
                  <a:gd name="T80" fmla="*/ 1521 w 2368"/>
                  <a:gd name="T81" fmla="*/ 1936 h 1971"/>
                  <a:gd name="T82" fmla="*/ 1483 w 2368"/>
                  <a:gd name="T83" fmla="*/ 1969 h 1971"/>
                  <a:gd name="T84" fmla="*/ 1483 w 2368"/>
                  <a:gd name="T85" fmla="*/ 1969 h 1971"/>
                  <a:gd name="T86" fmla="*/ 1467 w 2368"/>
                  <a:gd name="T87" fmla="*/ 1970 h 1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68" h="1971">
                    <a:moveTo>
                      <a:pt x="153" y="972"/>
                    </a:moveTo>
                    <a:lnTo>
                      <a:pt x="1444" y="1822"/>
                    </a:lnTo>
                    <a:lnTo>
                      <a:pt x="1444" y="1822"/>
                    </a:lnTo>
                    <a:cubicBezTo>
                      <a:pt x="1499" y="1723"/>
                      <a:pt x="1569" y="1624"/>
                      <a:pt x="1655" y="1525"/>
                    </a:cubicBezTo>
                    <a:lnTo>
                      <a:pt x="1655" y="1525"/>
                    </a:lnTo>
                    <a:cubicBezTo>
                      <a:pt x="1736" y="1429"/>
                      <a:pt x="1832" y="1335"/>
                      <a:pt x="1937" y="1243"/>
                    </a:cubicBezTo>
                    <a:lnTo>
                      <a:pt x="1937" y="1243"/>
                    </a:lnTo>
                    <a:cubicBezTo>
                      <a:pt x="2023" y="1169"/>
                      <a:pt x="2101" y="1110"/>
                      <a:pt x="2161" y="1067"/>
                    </a:cubicBezTo>
                    <a:lnTo>
                      <a:pt x="2161" y="1067"/>
                    </a:lnTo>
                    <a:cubicBezTo>
                      <a:pt x="1985" y="1013"/>
                      <a:pt x="1813" y="939"/>
                      <a:pt x="1650" y="846"/>
                    </a:cubicBezTo>
                    <a:lnTo>
                      <a:pt x="1650" y="846"/>
                    </a:lnTo>
                    <a:cubicBezTo>
                      <a:pt x="1487" y="752"/>
                      <a:pt x="1331" y="641"/>
                      <a:pt x="1186" y="513"/>
                    </a:cubicBezTo>
                    <a:lnTo>
                      <a:pt x="1186" y="513"/>
                    </a:lnTo>
                    <a:cubicBezTo>
                      <a:pt x="1022" y="367"/>
                      <a:pt x="911" y="234"/>
                      <a:pt x="853" y="159"/>
                    </a:cubicBezTo>
                    <a:lnTo>
                      <a:pt x="153" y="972"/>
                    </a:lnTo>
                    <a:close/>
                    <a:moveTo>
                      <a:pt x="1467" y="1970"/>
                    </a:moveTo>
                    <a:lnTo>
                      <a:pt x="1467" y="1970"/>
                    </a:lnTo>
                    <a:cubicBezTo>
                      <a:pt x="1455" y="1970"/>
                      <a:pt x="1443" y="1967"/>
                      <a:pt x="1433" y="1960"/>
                    </a:cubicBezTo>
                    <a:lnTo>
                      <a:pt x="28" y="1036"/>
                    </a:lnTo>
                    <a:lnTo>
                      <a:pt x="28" y="1036"/>
                    </a:lnTo>
                    <a:cubicBezTo>
                      <a:pt x="14" y="1026"/>
                      <a:pt x="4" y="1011"/>
                      <a:pt x="1" y="993"/>
                    </a:cubicBezTo>
                    <a:lnTo>
                      <a:pt x="1" y="993"/>
                    </a:lnTo>
                    <a:cubicBezTo>
                      <a:pt x="0" y="976"/>
                      <a:pt x="5" y="959"/>
                      <a:pt x="16" y="946"/>
                    </a:cubicBezTo>
                    <a:lnTo>
                      <a:pt x="811" y="23"/>
                    </a:lnTo>
                    <a:lnTo>
                      <a:pt x="811" y="23"/>
                    </a:lnTo>
                    <a:cubicBezTo>
                      <a:pt x="823" y="8"/>
                      <a:pt x="842" y="0"/>
                      <a:pt x="860" y="2"/>
                    </a:cubicBezTo>
                    <a:lnTo>
                      <a:pt x="860" y="2"/>
                    </a:lnTo>
                    <a:cubicBezTo>
                      <a:pt x="880" y="2"/>
                      <a:pt x="897" y="13"/>
                      <a:pt x="908" y="29"/>
                    </a:cubicBezTo>
                    <a:lnTo>
                      <a:pt x="908" y="29"/>
                    </a:lnTo>
                    <a:cubicBezTo>
                      <a:pt x="909" y="32"/>
                      <a:pt x="1035" y="216"/>
                      <a:pt x="1270" y="424"/>
                    </a:cubicBezTo>
                    <a:lnTo>
                      <a:pt x="1270" y="424"/>
                    </a:lnTo>
                    <a:cubicBezTo>
                      <a:pt x="1486" y="616"/>
                      <a:pt x="1844" y="869"/>
                      <a:pt x="2317" y="984"/>
                    </a:cubicBezTo>
                    <a:lnTo>
                      <a:pt x="2317" y="984"/>
                    </a:lnTo>
                    <a:cubicBezTo>
                      <a:pt x="2341" y="990"/>
                      <a:pt x="2359" y="1009"/>
                      <a:pt x="2363" y="1033"/>
                    </a:cubicBezTo>
                    <a:lnTo>
                      <a:pt x="2363" y="1033"/>
                    </a:lnTo>
                    <a:cubicBezTo>
                      <a:pt x="2367" y="1058"/>
                      <a:pt x="2356" y="1082"/>
                      <a:pt x="2335" y="1095"/>
                    </a:cubicBezTo>
                    <a:lnTo>
                      <a:pt x="2335" y="1095"/>
                    </a:lnTo>
                    <a:cubicBezTo>
                      <a:pt x="2333" y="1095"/>
                      <a:pt x="2188" y="1187"/>
                      <a:pt x="2015" y="1337"/>
                    </a:cubicBezTo>
                    <a:lnTo>
                      <a:pt x="2015" y="1337"/>
                    </a:lnTo>
                    <a:cubicBezTo>
                      <a:pt x="1857" y="1473"/>
                      <a:pt x="1644" y="1689"/>
                      <a:pt x="1521" y="1936"/>
                    </a:cubicBezTo>
                    <a:lnTo>
                      <a:pt x="1521" y="1936"/>
                    </a:lnTo>
                    <a:cubicBezTo>
                      <a:pt x="1513" y="1953"/>
                      <a:pt x="1500" y="1963"/>
                      <a:pt x="1483" y="1969"/>
                    </a:cubicBezTo>
                    <a:lnTo>
                      <a:pt x="1483" y="1969"/>
                    </a:lnTo>
                    <a:cubicBezTo>
                      <a:pt x="1477" y="1969"/>
                      <a:pt x="1472" y="1970"/>
                      <a:pt x="1467" y="1970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7" name="Freeform 92">
                <a:extLst>
                  <a:ext uri="{FF2B5EF4-FFF2-40B4-BE49-F238E27FC236}">
                    <a16:creationId xmlns:a16="http://schemas.microsoft.com/office/drawing/2014/main" id="{0A59DD29-7063-400D-867C-0EEF55F67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24869" y="7192424"/>
                <a:ext cx="347057" cy="319131"/>
              </a:xfrm>
              <a:custGeom>
                <a:avLst/>
                <a:gdLst>
                  <a:gd name="T0" fmla="*/ 19 w 384"/>
                  <a:gd name="T1" fmla="*/ 0 h 351"/>
                  <a:gd name="T2" fmla="*/ 19 w 384"/>
                  <a:gd name="T3" fmla="*/ 0 h 351"/>
                  <a:gd name="T4" fmla="*/ 0 w 384"/>
                  <a:gd name="T5" fmla="*/ 120 h 351"/>
                  <a:gd name="T6" fmla="*/ 0 w 384"/>
                  <a:gd name="T7" fmla="*/ 120 h 351"/>
                  <a:gd name="T8" fmla="*/ 77 w 384"/>
                  <a:gd name="T9" fmla="*/ 350 h 351"/>
                  <a:gd name="T10" fmla="*/ 77 w 384"/>
                  <a:gd name="T11" fmla="*/ 350 h 351"/>
                  <a:gd name="T12" fmla="*/ 383 w 384"/>
                  <a:gd name="T13" fmla="*/ 120 h 351"/>
                  <a:gd name="T14" fmla="*/ 383 w 384"/>
                  <a:gd name="T15" fmla="*/ 120 h 351"/>
                  <a:gd name="T16" fmla="*/ 19 w 384"/>
                  <a:gd name="T17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4" h="351">
                    <a:moveTo>
                      <a:pt x="19" y="0"/>
                    </a:moveTo>
                    <a:lnTo>
                      <a:pt x="19" y="0"/>
                    </a:lnTo>
                    <a:cubicBezTo>
                      <a:pt x="7" y="37"/>
                      <a:pt x="0" y="78"/>
                      <a:pt x="0" y="120"/>
                    </a:cubicBezTo>
                    <a:lnTo>
                      <a:pt x="0" y="120"/>
                    </a:lnTo>
                    <a:cubicBezTo>
                      <a:pt x="0" y="206"/>
                      <a:pt x="29" y="286"/>
                      <a:pt x="77" y="350"/>
                    </a:cubicBezTo>
                    <a:lnTo>
                      <a:pt x="77" y="350"/>
                    </a:lnTo>
                    <a:cubicBezTo>
                      <a:pt x="246" y="205"/>
                      <a:pt x="383" y="120"/>
                      <a:pt x="383" y="120"/>
                    </a:cubicBezTo>
                    <a:lnTo>
                      <a:pt x="383" y="120"/>
                    </a:lnTo>
                    <a:cubicBezTo>
                      <a:pt x="253" y="89"/>
                      <a:pt x="132" y="47"/>
                      <a:pt x="19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8" name="Freeform 93">
                <a:extLst>
                  <a:ext uri="{FF2B5EF4-FFF2-40B4-BE49-F238E27FC236}">
                    <a16:creationId xmlns:a16="http://schemas.microsoft.com/office/drawing/2014/main" id="{E7D9F576-DA89-49CB-911E-5401FC0BB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8575" y="7822708"/>
                <a:ext cx="355032" cy="263283"/>
              </a:xfrm>
              <a:custGeom>
                <a:avLst/>
                <a:gdLst>
                  <a:gd name="T0" fmla="*/ 241 w 393"/>
                  <a:gd name="T1" fmla="*/ 288 h 289"/>
                  <a:gd name="T2" fmla="*/ 241 w 393"/>
                  <a:gd name="T3" fmla="*/ 288 h 289"/>
                  <a:gd name="T4" fmla="*/ 392 w 393"/>
                  <a:gd name="T5" fmla="*/ 45 h 289"/>
                  <a:gd name="T6" fmla="*/ 392 w 393"/>
                  <a:gd name="T7" fmla="*/ 45 h 289"/>
                  <a:gd name="T8" fmla="*/ 239 w 393"/>
                  <a:gd name="T9" fmla="*/ 0 h 289"/>
                  <a:gd name="T10" fmla="*/ 239 w 393"/>
                  <a:gd name="T11" fmla="*/ 0 h 289"/>
                  <a:gd name="T12" fmla="*/ 0 w 393"/>
                  <a:gd name="T13" fmla="*/ 129 h 289"/>
                  <a:gd name="T14" fmla="*/ 241 w 393"/>
                  <a:gd name="T15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" h="289">
                    <a:moveTo>
                      <a:pt x="241" y="288"/>
                    </a:moveTo>
                    <a:lnTo>
                      <a:pt x="241" y="288"/>
                    </a:lnTo>
                    <a:cubicBezTo>
                      <a:pt x="283" y="203"/>
                      <a:pt x="334" y="122"/>
                      <a:pt x="392" y="45"/>
                    </a:cubicBezTo>
                    <a:lnTo>
                      <a:pt x="392" y="45"/>
                    </a:lnTo>
                    <a:cubicBezTo>
                      <a:pt x="348" y="17"/>
                      <a:pt x="296" y="0"/>
                      <a:pt x="239" y="0"/>
                    </a:cubicBezTo>
                    <a:lnTo>
                      <a:pt x="239" y="0"/>
                    </a:lnTo>
                    <a:cubicBezTo>
                      <a:pt x="139" y="0"/>
                      <a:pt x="51" y="52"/>
                      <a:pt x="0" y="129"/>
                    </a:cubicBezTo>
                    <a:lnTo>
                      <a:pt x="241" y="288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9" name="Freeform 94">
                <a:extLst>
                  <a:ext uri="{FF2B5EF4-FFF2-40B4-BE49-F238E27FC236}">
                    <a16:creationId xmlns:a16="http://schemas.microsoft.com/office/drawing/2014/main" id="{B0684244-3A0D-40D7-8AEA-22EDCF08E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9661" y="6988976"/>
                <a:ext cx="486675" cy="486675"/>
              </a:xfrm>
              <a:custGeom>
                <a:avLst/>
                <a:gdLst>
                  <a:gd name="T0" fmla="*/ 32 w 536"/>
                  <a:gd name="T1" fmla="*/ 325 h 536"/>
                  <a:gd name="T2" fmla="*/ 32 w 536"/>
                  <a:gd name="T3" fmla="*/ 325 h 536"/>
                  <a:gd name="T4" fmla="*/ 210 w 536"/>
                  <a:gd name="T5" fmla="*/ 32 h 536"/>
                  <a:gd name="T6" fmla="*/ 210 w 536"/>
                  <a:gd name="T7" fmla="*/ 32 h 536"/>
                  <a:gd name="T8" fmla="*/ 503 w 536"/>
                  <a:gd name="T9" fmla="*/ 209 h 536"/>
                  <a:gd name="T10" fmla="*/ 503 w 536"/>
                  <a:gd name="T11" fmla="*/ 209 h 536"/>
                  <a:gd name="T12" fmla="*/ 325 w 536"/>
                  <a:gd name="T13" fmla="*/ 503 h 536"/>
                  <a:gd name="T14" fmla="*/ 325 w 536"/>
                  <a:gd name="T15" fmla="*/ 503 h 536"/>
                  <a:gd name="T16" fmla="*/ 32 w 536"/>
                  <a:gd name="T17" fmla="*/ 325 h 5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6" h="536">
                    <a:moveTo>
                      <a:pt x="32" y="325"/>
                    </a:moveTo>
                    <a:lnTo>
                      <a:pt x="32" y="325"/>
                    </a:lnTo>
                    <a:cubicBezTo>
                      <a:pt x="0" y="196"/>
                      <a:pt x="79" y="65"/>
                      <a:pt x="210" y="32"/>
                    </a:cubicBezTo>
                    <a:lnTo>
                      <a:pt x="210" y="32"/>
                    </a:lnTo>
                    <a:cubicBezTo>
                      <a:pt x="340" y="0"/>
                      <a:pt x="471" y="80"/>
                      <a:pt x="503" y="209"/>
                    </a:cubicBezTo>
                    <a:lnTo>
                      <a:pt x="503" y="209"/>
                    </a:lnTo>
                    <a:cubicBezTo>
                      <a:pt x="535" y="340"/>
                      <a:pt x="456" y="471"/>
                      <a:pt x="325" y="503"/>
                    </a:cubicBezTo>
                    <a:lnTo>
                      <a:pt x="325" y="503"/>
                    </a:lnTo>
                    <a:cubicBezTo>
                      <a:pt x="196" y="535"/>
                      <a:pt x="64" y="456"/>
                      <a:pt x="32" y="32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0" name="Freeform 95">
                <a:extLst>
                  <a:ext uri="{FF2B5EF4-FFF2-40B4-BE49-F238E27FC236}">
                    <a16:creationId xmlns:a16="http://schemas.microsoft.com/office/drawing/2014/main" id="{177E18B1-465D-4492-BEE0-3B0880D27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1357" y="7096684"/>
                <a:ext cx="255305" cy="295197"/>
              </a:xfrm>
              <a:custGeom>
                <a:avLst/>
                <a:gdLst>
                  <a:gd name="T0" fmla="*/ 144 w 283"/>
                  <a:gd name="T1" fmla="*/ 52 h 328"/>
                  <a:gd name="T2" fmla="*/ 184 w 283"/>
                  <a:gd name="T3" fmla="*/ 62 h 328"/>
                  <a:gd name="T4" fmla="*/ 144 w 283"/>
                  <a:gd name="T5" fmla="*/ 52 h 328"/>
                  <a:gd name="T6" fmla="*/ 158 w 283"/>
                  <a:gd name="T7" fmla="*/ 214 h 328"/>
                  <a:gd name="T8" fmla="*/ 90 w 283"/>
                  <a:gd name="T9" fmla="*/ 251 h 328"/>
                  <a:gd name="T10" fmla="*/ 159 w 283"/>
                  <a:gd name="T11" fmla="*/ 215 h 328"/>
                  <a:gd name="T12" fmla="*/ 158 w 283"/>
                  <a:gd name="T13" fmla="*/ 214 h 328"/>
                  <a:gd name="T14" fmla="*/ 132 w 283"/>
                  <a:gd name="T15" fmla="*/ 18 h 328"/>
                  <a:gd name="T16" fmla="*/ 192 w 283"/>
                  <a:gd name="T17" fmla="*/ 29 h 328"/>
                  <a:gd name="T18" fmla="*/ 219 w 283"/>
                  <a:gd name="T19" fmla="*/ 8 h 328"/>
                  <a:gd name="T20" fmla="*/ 236 w 283"/>
                  <a:gd name="T21" fmla="*/ 4 h 328"/>
                  <a:gd name="T22" fmla="*/ 239 w 283"/>
                  <a:gd name="T23" fmla="*/ 22 h 328"/>
                  <a:gd name="T24" fmla="*/ 229 w 283"/>
                  <a:gd name="T25" fmla="*/ 38 h 328"/>
                  <a:gd name="T26" fmla="*/ 232 w 283"/>
                  <a:gd name="T27" fmla="*/ 55 h 328"/>
                  <a:gd name="T28" fmla="*/ 280 w 283"/>
                  <a:gd name="T29" fmla="*/ 117 h 328"/>
                  <a:gd name="T30" fmla="*/ 268 w 283"/>
                  <a:gd name="T31" fmla="*/ 136 h 328"/>
                  <a:gd name="T32" fmla="*/ 251 w 283"/>
                  <a:gd name="T33" fmla="*/ 131 h 328"/>
                  <a:gd name="T34" fmla="*/ 216 w 283"/>
                  <a:gd name="T35" fmla="*/ 85 h 328"/>
                  <a:gd name="T36" fmla="*/ 197 w 283"/>
                  <a:gd name="T37" fmla="*/ 86 h 328"/>
                  <a:gd name="T38" fmla="*/ 162 w 283"/>
                  <a:gd name="T39" fmla="*/ 141 h 328"/>
                  <a:gd name="T40" fmla="*/ 164 w 283"/>
                  <a:gd name="T41" fmla="*/ 157 h 328"/>
                  <a:gd name="T42" fmla="*/ 82 w 283"/>
                  <a:gd name="T43" fmla="*/ 283 h 328"/>
                  <a:gd name="T44" fmla="*/ 55 w 283"/>
                  <a:gd name="T45" fmla="*/ 305 h 328"/>
                  <a:gd name="T46" fmla="*/ 38 w 283"/>
                  <a:gd name="T47" fmla="*/ 310 h 328"/>
                  <a:gd name="T48" fmla="*/ 38 w 283"/>
                  <a:gd name="T49" fmla="*/ 310 h 328"/>
                  <a:gd name="T50" fmla="*/ 45 w 283"/>
                  <a:gd name="T51" fmla="*/ 276 h 328"/>
                  <a:gd name="T52" fmla="*/ 42 w 283"/>
                  <a:gd name="T53" fmla="*/ 259 h 328"/>
                  <a:gd name="T54" fmla="*/ 3 w 283"/>
                  <a:gd name="T55" fmla="*/ 214 h 328"/>
                  <a:gd name="T56" fmla="*/ 7 w 283"/>
                  <a:gd name="T57" fmla="*/ 197 h 328"/>
                  <a:gd name="T58" fmla="*/ 15 w 283"/>
                  <a:gd name="T59" fmla="*/ 193 h 328"/>
                  <a:gd name="T60" fmla="*/ 32 w 283"/>
                  <a:gd name="T61" fmla="*/ 196 h 328"/>
                  <a:gd name="T62" fmla="*/ 118 w 283"/>
                  <a:gd name="T63" fmla="*/ 162 h 328"/>
                  <a:gd name="T64" fmla="*/ 74 w 283"/>
                  <a:gd name="T65" fmla="*/ 90 h 328"/>
                  <a:gd name="T66" fmla="*/ 132 w 283"/>
                  <a:gd name="T67" fmla="*/ 1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3" h="328">
                    <a:moveTo>
                      <a:pt x="144" y="52"/>
                    </a:moveTo>
                    <a:lnTo>
                      <a:pt x="144" y="52"/>
                    </a:lnTo>
                    <a:cubicBezTo>
                      <a:pt x="99" y="60"/>
                      <a:pt x="110" y="106"/>
                      <a:pt x="138" y="132"/>
                    </a:cubicBezTo>
                    <a:lnTo>
                      <a:pt x="184" y="62"/>
                    </a:lnTo>
                    <a:lnTo>
                      <a:pt x="184" y="62"/>
                    </a:lnTo>
                    <a:cubicBezTo>
                      <a:pt x="169" y="53"/>
                      <a:pt x="155" y="50"/>
                      <a:pt x="144" y="52"/>
                    </a:cubicBezTo>
                    <a:close/>
                    <a:moveTo>
                      <a:pt x="158" y="214"/>
                    </a:moveTo>
                    <a:lnTo>
                      <a:pt x="158" y="214"/>
                    </a:lnTo>
                    <a:cubicBezTo>
                      <a:pt x="154" y="204"/>
                      <a:pt x="147" y="193"/>
                      <a:pt x="136" y="181"/>
                    </a:cubicBezTo>
                    <a:lnTo>
                      <a:pt x="90" y="251"/>
                    </a:lnTo>
                    <a:lnTo>
                      <a:pt x="90" y="251"/>
                    </a:lnTo>
                    <a:cubicBezTo>
                      <a:pt x="122" y="272"/>
                      <a:pt x="169" y="254"/>
                      <a:pt x="159" y="215"/>
                    </a:cubicBezTo>
                    <a:lnTo>
                      <a:pt x="159" y="215"/>
                    </a:lnTo>
                    <a:cubicBezTo>
                      <a:pt x="159" y="214"/>
                      <a:pt x="159" y="214"/>
                      <a:pt x="158" y="214"/>
                    </a:cubicBezTo>
                    <a:close/>
                    <a:moveTo>
                      <a:pt x="132" y="18"/>
                    </a:moveTo>
                    <a:lnTo>
                      <a:pt x="132" y="18"/>
                    </a:lnTo>
                    <a:cubicBezTo>
                      <a:pt x="150" y="16"/>
                      <a:pt x="171" y="19"/>
                      <a:pt x="192" y="29"/>
                    </a:cubicBezTo>
                    <a:lnTo>
                      <a:pt x="192" y="29"/>
                    </a:lnTo>
                    <a:cubicBezTo>
                      <a:pt x="198" y="31"/>
                      <a:pt x="205" y="30"/>
                      <a:pt x="208" y="25"/>
                    </a:cubicBezTo>
                    <a:lnTo>
                      <a:pt x="219" y="8"/>
                    </a:lnTo>
                    <a:lnTo>
                      <a:pt x="219" y="8"/>
                    </a:lnTo>
                    <a:cubicBezTo>
                      <a:pt x="223" y="2"/>
                      <a:pt x="230" y="0"/>
                      <a:pt x="236" y="4"/>
                    </a:cubicBezTo>
                    <a:lnTo>
                      <a:pt x="236" y="4"/>
                    </a:lnTo>
                    <a:cubicBezTo>
                      <a:pt x="242" y="8"/>
                      <a:pt x="244" y="16"/>
                      <a:pt x="239" y="22"/>
                    </a:cubicBezTo>
                    <a:lnTo>
                      <a:pt x="229" y="38"/>
                    </a:lnTo>
                    <a:lnTo>
                      <a:pt x="229" y="38"/>
                    </a:lnTo>
                    <a:cubicBezTo>
                      <a:pt x="225" y="43"/>
                      <a:pt x="227" y="50"/>
                      <a:pt x="232" y="55"/>
                    </a:cubicBezTo>
                    <a:lnTo>
                      <a:pt x="232" y="55"/>
                    </a:lnTo>
                    <a:cubicBezTo>
                      <a:pt x="252" y="71"/>
                      <a:pt x="272" y="94"/>
                      <a:pt x="280" y="117"/>
                    </a:cubicBezTo>
                    <a:lnTo>
                      <a:pt x="280" y="117"/>
                    </a:lnTo>
                    <a:cubicBezTo>
                      <a:pt x="282" y="123"/>
                      <a:pt x="280" y="129"/>
                      <a:pt x="275" y="132"/>
                    </a:cubicBezTo>
                    <a:lnTo>
                      <a:pt x="268" y="136"/>
                    </a:lnTo>
                    <a:lnTo>
                      <a:pt x="268" y="136"/>
                    </a:lnTo>
                    <a:cubicBezTo>
                      <a:pt x="261" y="140"/>
                      <a:pt x="253" y="138"/>
                      <a:pt x="251" y="131"/>
                    </a:cubicBezTo>
                    <a:lnTo>
                      <a:pt x="251" y="131"/>
                    </a:lnTo>
                    <a:cubicBezTo>
                      <a:pt x="243" y="113"/>
                      <a:pt x="230" y="98"/>
                      <a:pt x="216" y="85"/>
                    </a:cubicBezTo>
                    <a:lnTo>
                      <a:pt x="216" y="85"/>
                    </a:lnTo>
                    <a:cubicBezTo>
                      <a:pt x="210" y="79"/>
                      <a:pt x="202" y="80"/>
                      <a:pt x="197" y="86"/>
                    </a:cubicBezTo>
                    <a:lnTo>
                      <a:pt x="162" y="141"/>
                    </a:lnTo>
                    <a:lnTo>
                      <a:pt x="162" y="141"/>
                    </a:lnTo>
                    <a:cubicBezTo>
                      <a:pt x="159" y="146"/>
                      <a:pt x="159" y="153"/>
                      <a:pt x="164" y="157"/>
                    </a:cubicBezTo>
                    <a:lnTo>
                      <a:pt x="164" y="157"/>
                    </a:lnTo>
                    <a:cubicBezTo>
                      <a:pt x="239" y="230"/>
                      <a:pt x="179" y="327"/>
                      <a:pt x="82" y="283"/>
                    </a:cubicBezTo>
                    <a:lnTo>
                      <a:pt x="82" y="283"/>
                    </a:lnTo>
                    <a:cubicBezTo>
                      <a:pt x="76" y="281"/>
                      <a:pt x="70" y="283"/>
                      <a:pt x="67" y="288"/>
                    </a:cubicBezTo>
                    <a:lnTo>
                      <a:pt x="55" y="305"/>
                    </a:lnTo>
                    <a:lnTo>
                      <a:pt x="55" y="305"/>
                    </a:lnTo>
                    <a:cubicBezTo>
                      <a:pt x="52" y="311"/>
                      <a:pt x="44" y="313"/>
                      <a:pt x="38" y="310"/>
                    </a:cubicBezTo>
                    <a:lnTo>
                      <a:pt x="38" y="310"/>
                    </a:lnTo>
                    <a:lnTo>
                      <a:pt x="38" y="310"/>
                    </a:lnTo>
                    <a:cubicBezTo>
                      <a:pt x="32" y="305"/>
                      <a:pt x="31" y="298"/>
                      <a:pt x="34" y="292"/>
                    </a:cubicBezTo>
                    <a:lnTo>
                      <a:pt x="45" y="276"/>
                    </a:lnTo>
                    <a:lnTo>
                      <a:pt x="45" y="276"/>
                    </a:lnTo>
                    <a:cubicBezTo>
                      <a:pt x="48" y="270"/>
                      <a:pt x="48" y="263"/>
                      <a:pt x="42" y="259"/>
                    </a:cubicBezTo>
                    <a:lnTo>
                      <a:pt x="42" y="259"/>
                    </a:lnTo>
                    <a:cubicBezTo>
                      <a:pt x="27" y="246"/>
                      <a:pt x="12" y="230"/>
                      <a:pt x="3" y="214"/>
                    </a:cubicBezTo>
                    <a:lnTo>
                      <a:pt x="3" y="214"/>
                    </a:lnTo>
                    <a:cubicBezTo>
                      <a:pt x="0" y="208"/>
                      <a:pt x="2" y="201"/>
                      <a:pt x="7" y="197"/>
                    </a:cubicBezTo>
                    <a:lnTo>
                      <a:pt x="15" y="193"/>
                    </a:lnTo>
                    <a:lnTo>
                      <a:pt x="15" y="193"/>
                    </a:lnTo>
                    <a:cubicBezTo>
                      <a:pt x="21" y="188"/>
                      <a:pt x="29" y="190"/>
                      <a:pt x="32" y="196"/>
                    </a:cubicBezTo>
                    <a:lnTo>
                      <a:pt x="32" y="196"/>
                    </a:lnTo>
                    <a:cubicBezTo>
                      <a:pt x="42" y="213"/>
                      <a:pt x="54" y="227"/>
                      <a:pt x="70" y="238"/>
                    </a:cubicBezTo>
                    <a:lnTo>
                      <a:pt x="118" y="162"/>
                    </a:lnTo>
                    <a:lnTo>
                      <a:pt x="118" y="162"/>
                    </a:lnTo>
                    <a:cubicBezTo>
                      <a:pt x="96" y="137"/>
                      <a:pt x="79" y="121"/>
                      <a:pt x="74" y="90"/>
                    </a:cubicBezTo>
                    <a:lnTo>
                      <a:pt x="74" y="90"/>
                    </a:lnTo>
                    <a:cubicBezTo>
                      <a:pt x="70" y="58"/>
                      <a:pt x="99" y="22"/>
                      <a:pt x="132" y="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1" name="Freeform 96">
                <a:extLst>
                  <a:ext uri="{FF2B5EF4-FFF2-40B4-BE49-F238E27FC236}">
                    <a16:creationId xmlns:a16="http://schemas.microsoft.com/office/drawing/2014/main" id="{1553858C-FFA0-4327-8405-F202CAE7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8358" y="7387890"/>
                <a:ext cx="143609" cy="143609"/>
              </a:xfrm>
              <a:custGeom>
                <a:avLst/>
                <a:gdLst>
                  <a:gd name="T0" fmla="*/ 158 w 159"/>
                  <a:gd name="T1" fmla="*/ 79 h 158"/>
                  <a:gd name="T2" fmla="*/ 158 w 159"/>
                  <a:gd name="T3" fmla="*/ 79 h 158"/>
                  <a:gd name="T4" fmla="*/ 80 w 159"/>
                  <a:gd name="T5" fmla="*/ 157 h 158"/>
                  <a:gd name="T6" fmla="*/ 80 w 159"/>
                  <a:gd name="T7" fmla="*/ 157 h 158"/>
                  <a:gd name="T8" fmla="*/ 0 w 159"/>
                  <a:gd name="T9" fmla="*/ 79 h 158"/>
                  <a:gd name="T10" fmla="*/ 0 w 159"/>
                  <a:gd name="T11" fmla="*/ 79 h 158"/>
                  <a:gd name="T12" fmla="*/ 80 w 159"/>
                  <a:gd name="T13" fmla="*/ 0 h 158"/>
                  <a:gd name="T14" fmla="*/ 80 w 159"/>
                  <a:gd name="T15" fmla="*/ 0 h 158"/>
                  <a:gd name="T16" fmla="*/ 158 w 159"/>
                  <a:gd name="T17" fmla="*/ 7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58">
                    <a:moveTo>
                      <a:pt x="158" y="79"/>
                    </a:moveTo>
                    <a:lnTo>
                      <a:pt x="158" y="79"/>
                    </a:lnTo>
                    <a:cubicBezTo>
                      <a:pt x="158" y="122"/>
                      <a:pt x="122" y="157"/>
                      <a:pt x="80" y="157"/>
                    </a:cubicBezTo>
                    <a:lnTo>
                      <a:pt x="80" y="157"/>
                    </a:lnTo>
                    <a:cubicBezTo>
                      <a:pt x="36" y="157"/>
                      <a:pt x="0" y="122"/>
                      <a:pt x="0" y="79"/>
                    </a:cubicBezTo>
                    <a:lnTo>
                      <a:pt x="0" y="79"/>
                    </a:lnTo>
                    <a:cubicBezTo>
                      <a:pt x="0" y="35"/>
                      <a:pt x="36" y="0"/>
                      <a:pt x="80" y="0"/>
                    </a:cubicBezTo>
                    <a:lnTo>
                      <a:pt x="80" y="0"/>
                    </a:lnTo>
                    <a:cubicBezTo>
                      <a:pt x="122" y="0"/>
                      <a:pt x="158" y="35"/>
                      <a:pt x="158" y="7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2" name="Freeform 97">
                <a:extLst>
                  <a:ext uri="{FF2B5EF4-FFF2-40B4-BE49-F238E27FC236}">
                    <a16:creationId xmlns:a16="http://schemas.microsoft.com/office/drawing/2014/main" id="{AB0E61B6-2BD5-42E0-BA85-E1206EE87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98197" y="7738935"/>
                <a:ext cx="2421408" cy="3981164"/>
              </a:xfrm>
              <a:custGeom>
                <a:avLst/>
                <a:gdLst>
                  <a:gd name="T0" fmla="*/ 0 w 2677"/>
                  <a:gd name="T1" fmla="*/ 1091 h 4399"/>
                  <a:gd name="T2" fmla="*/ 0 w 2677"/>
                  <a:gd name="T3" fmla="*/ 1091 h 4399"/>
                  <a:gd name="T4" fmla="*/ 341 w 2677"/>
                  <a:gd name="T5" fmla="*/ 1343 h 4399"/>
                  <a:gd name="T6" fmla="*/ 341 w 2677"/>
                  <a:gd name="T7" fmla="*/ 1343 h 4399"/>
                  <a:gd name="T8" fmla="*/ 891 w 2677"/>
                  <a:gd name="T9" fmla="*/ 2072 h 4399"/>
                  <a:gd name="T10" fmla="*/ 891 w 2677"/>
                  <a:gd name="T11" fmla="*/ 2072 h 4399"/>
                  <a:gd name="T12" fmla="*/ 944 w 2677"/>
                  <a:gd name="T13" fmla="*/ 4005 h 4399"/>
                  <a:gd name="T14" fmla="*/ 944 w 2677"/>
                  <a:gd name="T15" fmla="*/ 4005 h 4399"/>
                  <a:gd name="T16" fmla="*/ 394 w 2677"/>
                  <a:gd name="T17" fmla="*/ 4398 h 4399"/>
                  <a:gd name="T18" fmla="*/ 2304 w 2677"/>
                  <a:gd name="T19" fmla="*/ 4398 h 4399"/>
                  <a:gd name="T20" fmla="*/ 2304 w 2677"/>
                  <a:gd name="T21" fmla="*/ 4398 h 4399"/>
                  <a:gd name="T22" fmla="*/ 1709 w 2677"/>
                  <a:gd name="T23" fmla="*/ 3581 h 4399"/>
                  <a:gd name="T24" fmla="*/ 1709 w 2677"/>
                  <a:gd name="T25" fmla="*/ 3581 h 4399"/>
                  <a:gd name="T26" fmla="*/ 1948 w 2677"/>
                  <a:gd name="T27" fmla="*/ 1774 h 4399"/>
                  <a:gd name="T28" fmla="*/ 1948 w 2677"/>
                  <a:gd name="T29" fmla="*/ 1774 h 4399"/>
                  <a:gd name="T30" fmla="*/ 2676 w 2677"/>
                  <a:gd name="T31" fmla="*/ 778 h 4399"/>
                  <a:gd name="T32" fmla="*/ 2453 w 2677"/>
                  <a:gd name="T33" fmla="*/ 630 h 4399"/>
                  <a:gd name="T34" fmla="*/ 2453 w 2677"/>
                  <a:gd name="T35" fmla="*/ 630 h 4399"/>
                  <a:gd name="T36" fmla="*/ 2061 w 2677"/>
                  <a:gd name="T37" fmla="*/ 1115 h 4399"/>
                  <a:gd name="T38" fmla="*/ 2061 w 2677"/>
                  <a:gd name="T39" fmla="*/ 1115 h 4399"/>
                  <a:gd name="T40" fmla="*/ 1645 w 2677"/>
                  <a:gd name="T41" fmla="*/ 1536 h 4399"/>
                  <a:gd name="T42" fmla="*/ 1645 w 2677"/>
                  <a:gd name="T43" fmla="*/ 1536 h 4399"/>
                  <a:gd name="T44" fmla="*/ 1874 w 2677"/>
                  <a:gd name="T45" fmla="*/ 1064 h 4399"/>
                  <a:gd name="T46" fmla="*/ 1874 w 2677"/>
                  <a:gd name="T47" fmla="*/ 1064 h 4399"/>
                  <a:gd name="T48" fmla="*/ 2130 w 2677"/>
                  <a:gd name="T49" fmla="*/ 451 h 4399"/>
                  <a:gd name="T50" fmla="*/ 1964 w 2677"/>
                  <a:gd name="T51" fmla="*/ 360 h 4399"/>
                  <a:gd name="T52" fmla="*/ 1964 w 2677"/>
                  <a:gd name="T53" fmla="*/ 360 h 4399"/>
                  <a:gd name="T54" fmla="*/ 1802 w 2677"/>
                  <a:gd name="T55" fmla="*/ 830 h 4399"/>
                  <a:gd name="T56" fmla="*/ 1802 w 2677"/>
                  <a:gd name="T57" fmla="*/ 830 h 4399"/>
                  <a:gd name="T58" fmla="*/ 1447 w 2677"/>
                  <a:gd name="T59" fmla="*/ 1290 h 4399"/>
                  <a:gd name="T60" fmla="*/ 1447 w 2677"/>
                  <a:gd name="T61" fmla="*/ 1290 h 4399"/>
                  <a:gd name="T62" fmla="*/ 1445 w 2677"/>
                  <a:gd name="T63" fmla="*/ 668 h 4399"/>
                  <a:gd name="T64" fmla="*/ 1445 w 2677"/>
                  <a:gd name="T65" fmla="*/ 668 h 4399"/>
                  <a:gd name="T66" fmla="*/ 1687 w 2677"/>
                  <a:gd name="T67" fmla="*/ 39 h 4399"/>
                  <a:gd name="T68" fmla="*/ 1642 w 2677"/>
                  <a:gd name="T69" fmla="*/ 0 h 4399"/>
                  <a:gd name="T70" fmla="*/ 1642 w 2677"/>
                  <a:gd name="T71" fmla="*/ 0 h 4399"/>
                  <a:gd name="T72" fmla="*/ 1319 w 2677"/>
                  <a:gd name="T73" fmla="*/ 365 h 4399"/>
                  <a:gd name="T74" fmla="*/ 1319 w 2677"/>
                  <a:gd name="T75" fmla="*/ 365 h 4399"/>
                  <a:gd name="T76" fmla="*/ 1093 w 2677"/>
                  <a:gd name="T77" fmla="*/ 660 h 4399"/>
                  <a:gd name="T78" fmla="*/ 1093 w 2677"/>
                  <a:gd name="T79" fmla="*/ 660 h 4399"/>
                  <a:gd name="T80" fmla="*/ 921 w 2677"/>
                  <a:gd name="T81" fmla="*/ 445 h 4399"/>
                  <a:gd name="T82" fmla="*/ 921 w 2677"/>
                  <a:gd name="T83" fmla="*/ 445 h 4399"/>
                  <a:gd name="T84" fmla="*/ 789 w 2677"/>
                  <a:gd name="T85" fmla="*/ 275 h 4399"/>
                  <a:gd name="T86" fmla="*/ 789 w 2677"/>
                  <a:gd name="T87" fmla="*/ 275 h 4399"/>
                  <a:gd name="T88" fmla="*/ 887 w 2677"/>
                  <a:gd name="T89" fmla="*/ 655 h 4399"/>
                  <a:gd name="T90" fmla="*/ 887 w 2677"/>
                  <a:gd name="T91" fmla="*/ 655 h 4399"/>
                  <a:gd name="T92" fmla="*/ 1055 w 2677"/>
                  <a:gd name="T93" fmla="*/ 1000 h 4399"/>
                  <a:gd name="T94" fmla="*/ 1055 w 2677"/>
                  <a:gd name="T95" fmla="*/ 1000 h 4399"/>
                  <a:gd name="T96" fmla="*/ 1065 w 2677"/>
                  <a:gd name="T97" fmla="*/ 1392 h 4399"/>
                  <a:gd name="T98" fmla="*/ 1065 w 2677"/>
                  <a:gd name="T99" fmla="*/ 1392 h 4399"/>
                  <a:gd name="T100" fmla="*/ 898 w 2677"/>
                  <a:gd name="T101" fmla="*/ 1176 h 4399"/>
                  <a:gd name="T102" fmla="*/ 898 w 2677"/>
                  <a:gd name="T103" fmla="*/ 1176 h 4399"/>
                  <a:gd name="T104" fmla="*/ 360 w 2677"/>
                  <a:gd name="T105" fmla="*/ 658 h 4399"/>
                  <a:gd name="T106" fmla="*/ 0 w 2677"/>
                  <a:gd name="T107" fmla="*/ 1091 h 4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77" h="4399">
                    <a:moveTo>
                      <a:pt x="0" y="1091"/>
                    </a:moveTo>
                    <a:lnTo>
                      <a:pt x="0" y="1091"/>
                    </a:lnTo>
                    <a:cubicBezTo>
                      <a:pt x="0" y="1091"/>
                      <a:pt x="186" y="1254"/>
                      <a:pt x="341" y="1343"/>
                    </a:cubicBezTo>
                    <a:lnTo>
                      <a:pt x="341" y="1343"/>
                    </a:lnTo>
                    <a:cubicBezTo>
                      <a:pt x="498" y="1432"/>
                      <a:pt x="795" y="1507"/>
                      <a:pt x="891" y="2072"/>
                    </a:cubicBezTo>
                    <a:lnTo>
                      <a:pt x="891" y="2072"/>
                    </a:lnTo>
                    <a:cubicBezTo>
                      <a:pt x="988" y="2637"/>
                      <a:pt x="1137" y="3722"/>
                      <a:pt x="944" y="4005"/>
                    </a:cubicBezTo>
                    <a:lnTo>
                      <a:pt x="944" y="4005"/>
                    </a:lnTo>
                    <a:cubicBezTo>
                      <a:pt x="751" y="4287"/>
                      <a:pt x="476" y="4258"/>
                      <a:pt x="394" y="4398"/>
                    </a:cubicBezTo>
                    <a:lnTo>
                      <a:pt x="2304" y="4398"/>
                    </a:lnTo>
                    <a:lnTo>
                      <a:pt x="2304" y="4398"/>
                    </a:lnTo>
                    <a:cubicBezTo>
                      <a:pt x="2304" y="4398"/>
                      <a:pt x="1806" y="4138"/>
                      <a:pt x="1709" y="3581"/>
                    </a:cubicBezTo>
                    <a:lnTo>
                      <a:pt x="1709" y="3581"/>
                    </a:lnTo>
                    <a:cubicBezTo>
                      <a:pt x="1613" y="3023"/>
                      <a:pt x="1621" y="2302"/>
                      <a:pt x="1948" y="1774"/>
                    </a:cubicBezTo>
                    <a:lnTo>
                      <a:pt x="1948" y="1774"/>
                    </a:lnTo>
                    <a:cubicBezTo>
                      <a:pt x="2274" y="1247"/>
                      <a:pt x="2676" y="778"/>
                      <a:pt x="2676" y="778"/>
                    </a:cubicBezTo>
                    <a:lnTo>
                      <a:pt x="2453" y="630"/>
                    </a:lnTo>
                    <a:lnTo>
                      <a:pt x="2453" y="630"/>
                    </a:lnTo>
                    <a:cubicBezTo>
                      <a:pt x="2453" y="630"/>
                      <a:pt x="2285" y="909"/>
                      <a:pt x="2061" y="1115"/>
                    </a:cubicBezTo>
                    <a:lnTo>
                      <a:pt x="2061" y="1115"/>
                    </a:lnTo>
                    <a:cubicBezTo>
                      <a:pt x="1838" y="1321"/>
                      <a:pt x="1645" y="1536"/>
                      <a:pt x="1645" y="1536"/>
                    </a:cubicBezTo>
                    <a:lnTo>
                      <a:pt x="1645" y="1536"/>
                    </a:lnTo>
                    <a:cubicBezTo>
                      <a:pt x="1645" y="1536"/>
                      <a:pt x="1765" y="1198"/>
                      <a:pt x="1874" y="1064"/>
                    </a:cubicBezTo>
                    <a:lnTo>
                      <a:pt x="1874" y="1064"/>
                    </a:lnTo>
                    <a:cubicBezTo>
                      <a:pt x="1983" y="931"/>
                      <a:pt x="2108" y="655"/>
                      <a:pt x="2130" y="451"/>
                    </a:cubicBezTo>
                    <a:lnTo>
                      <a:pt x="1964" y="360"/>
                    </a:lnTo>
                    <a:lnTo>
                      <a:pt x="1964" y="360"/>
                    </a:lnTo>
                    <a:cubicBezTo>
                      <a:pt x="1964" y="360"/>
                      <a:pt x="1919" y="677"/>
                      <a:pt x="1802" y="830"/>
                    </a:cubicBezTo>
                    <a:lnTo>
                      <a:pt x="1802" y="830"/>
                    </a:lnTo>
                    <a:cubicBezTo>
                      <a:pt x="1685" y="984"/>
                      <a:pt x="1534" y="1307"/>
                      <a:pt x="1447" y="1290"/>
                    </a:cubicBezTo>
                    <a:lnTo>
                      <a:pt x="1447" y="1290"/>
                    </a:lnTo>
                    <a:cubicBezTo>
                      <a:pt x="1362" y="1274"/>
                      <a:pt x="1386" y="936"/>
                      <a:pt x="1445" y="668"/>
                    </a:cubicBezTo>
                    <a:lnTo>
                      <a:pt x="1445" y="668"/>
                    </a:lnTo>
                    <a:cubicBezTo>
                      <a:pt x="1504" y="401"/>
                      <a:pt x="1637" y="86"/>
                      <a:pt x="1687" y="39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642" y="0"/>
                      <a:pt x="1414" y="230"/>
                      <a:pt x="1319" y="365"/>
                    </a:cubicBezTo>
                    <a:lnTo>
                      <a:pt x="1319" y="365"/>
                    </a:lnTo>
                    <a:cubicBezTo>
                      <a:pt x="1236" y="483"/>
                      <a:pt x="1151" y="655"/>
                      <a:pt x="1093" y="660"/>
                    </a:cubicBezTo>
                    <a:lnTo>
                      <a:pt x="1093" y="660"/>
                    </a:lnTo>
                    <a:cubicBezTo>
                      <a:pt x="1035" y="666"/>
                      <a:pt x="1004" y="610"/>
                      <a:pt x="921" y="445"/>
                    </a:cubicBezTo>
                    <a:lnTo>
                      <a:pt x="921" y="445"/>
                    </a:lnTo>
                    <a:cubicBezTo>
                      <a:pt x="837" y="281"/>
                      <a:pt x="826" y="275"/>
                      <a:pt x="789" y="275"/>
                    </a:cubicBezTo>
                    <a:lnTo>
                      <a:pt x="789" y="275"/>
                    </a:lnTo>
                    <a:cubicBezTo>
                      <a:pt x="753" y="275"/>
                      <a:pt x="809" y="482"/>
                      <a:pt x="887" y="655"/>
                    </a:cubicBezTo>
                    <a:lnTo>
                      <a:pt x="887" y="655"/>
                    </a:lnTo>
                    <a:cubicBezTo>
                      <a:pt x="966" y="828"/>
                      <a:pt x="1068" y="853"/>
                      <a:pt x="1055" y="1000"/>
                    </a:cubicBezTo>
                    <a:lnTo>
                      <a:pt x="1055" y="1000"/>
                    </a:lnTo>
                    <a:cubicBezTo>
                      <a:pt x="1040" y="1149"/>
                      <a:pt x="1087" y="1380"/>
                      <a:pt x="1065" y="1392"/>
                    </a:cubicBezTo>
                    <a:lnTo>
                      <a:pt x="1065" y="1392"/>
                    </a:lnTo>
                    <a:cubicBezTo>
                      <a:pt x="1042" y="1403"/>
                      <a:pt x="951" y="1217"/>
                      <a:pt x="898" y="1176"/>
                    </a:cubicBezTo>
                    <a:lnTo>
                      <a:pt x="898" y="1176"/>
                    </a:lnTo>
                    <a:cubicBezTo>
                      <a:pt x="845" y="1134"/>
                      <a:pt x="408" y="917"/>
                      <a:pt x="360" y="658"/>
                    </a:cubicBezTo>
                    <a:lnTo>
                      <a:pt x="0" y="1091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3" name="Freeform 98">
                <a:extLst>
                  <a:ext uri="{FF2B5EF4-FFF2-40B4-BE49-F238E27FC236}">
                    <a16:creationId xmlns:a16="http://schemas.microsoft.com/office/drawing/2014/main" id="{3030535F-3669-4445-9905-A1E362260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3230" y="9450278"/>
                <a:ext cx="1727300" cy="2269821"/>
              </a:xfrm>
              <a:custGeom>
                <a:avLst/>
                <a:gdLst>
                  <a:gd name="T0" fmla="*/ 1315 w 1911"/>
                  <a:gd name="T1" fmla="*/ 1689 h 2507"/>
                  <a:gd name="T2" fmla="*/ 1315 w 1911"/>
                  <a:gd name="T3" fmla="*/ 1689 h 2507"/>
                  <a:gd name="T4" fmla="*/ 1487 w 1911"/>
                  <a:gd name="T5" fmla="*/ 0 h 2507"/>
                  <a:gd name="T6" fmla="*/ 1487 w 1911"/>
                  <a:gd name="T7" fmla="*/ 0 h 2507"/>
                  <a:gd name="T8" fmla="*/ 1164 w 1911"/>
                  <a:gd name="T9" fmla="*/ 484 h 2507"/>
                  <a:gd name="T10" fmla="*/ 1164 w 1911"/>
                  <a:gd name="T11" fmla="*/ 484 h 2507"/>
                  <a:gd name="T12" fmla="*/ 642 w 1911"/>
                  <a:gd name="T13" fmla="*/ 1680 h 2507"/>
                  <a:gd name="T14" fmla="*/ 642 w 1911"/>
                  <a:gd name="T15" fmla="*/ 1680 h 2507"/>
                  <a:gd name="T16" fmla="*/ 550 w 1911"/>
                  <a:gd name="T17" fmla="*/ 2113 h 2507"/>
                  <a:gd name="T18" fmla="*/ 550 w 1911"/>
                  <a:gd name="T19" fmla="*/ 2113 h 2507"/>
                  <a:gd name="T20" fmla="*/ 0 w 1911"/>
                  <a:gd name="T21" fmla="*/ 2506 h 2507"/>
                  <a:gd name="T22" fmla="*/ 1910 w 1911"/>
                  <a:gd name="T23" fmla="*/ 2506 h 2507"/>
                  <a:gd name="T24" fmla="*/ 1910 w 1911"/>
                  <a:gd name="T25" fmla="*/ 2506 h 2507"/>
                  <a:gd name="T26" fmla="*/ 1315 w 1911"/>
                  <a:gd name="T27" fmla="*/ 1689 h 2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11" h="2507">
                    <a:moveTo>
                      <a:pt x="1315" y="1689"/>
                    </a:moveTo>
                    <a:lnTo>
                      <a:pt x="1315" y="1689"/>
                    </a:lnTo>
                    <a:cubicBezTo>
                      <a:pt x="1226" y="1171"/>
                      <a:pt x="1226" y="514"/>
                      <a:pt x="1487" y="0"/>
                    </a:cubicBezTo>
                    <a:lnTo>
                      <a:pt x="1487" y="0"/>
                    </a:lnTo>
                    <a:cubicBezTo>
                      <a:pt x="1338" y="125"/>
                      <a:pt x="1237" y="302"/>
                      <a:pt x="1164" y="484"/>
                    </a:cubicBezTo>
                    <a:lnTo>
                      <a:pt x="1164" y="484"/>
                    </a:lnTo>
                    <a:cubicBezTo>
                      <a:pt x="995" y="900"/>
                      <a:pt x="903" y="1319"/>
                      <a:pt x="642" y="1680"/>
                    </a:cubicBezTo>
                    <a:lnTo>
                      <a:pt x="642" y="1680"/>
                    </a:lnTo>
                    <a:cubicBezTo>
                      <a:pt x="635" y="1872"/>
                      <a:pt x="608" y="2028"/>
                      <a:pt x="550" y="2113"/>
                    </a:cubicBezTo>
                    <a:lnTo>
                      <a:pt x="550" y="2113"/>
                    </a:lnTo>
                    <a:cubicBezTo>
                      <a:pt x="357" y="2395"/>
                      <a:pt x="82" y="2366"/>
                      <a:pt x="0" y="2506"/>
                    </a:cubicBezTo>
                    <a:lnTo>
                      <a:pt x="1910" y="2506"/>
                    </a:lnTo>
                    <a:lnTo>
                      <a:pt x="1910" y="2506"/>
                    </a:lnTo>
                    <a:cubicBezTo>
                      <a:pt x="1910" y="2506"/>
                      <a:pt x="1412" y="2246"/>
                      <a:pt x="1315" y="1689"/>
                    </a:cubicBezTo>
                  </a:path>
                </a:pathLst>
              </a:custGeom>
              <a:solidFill>
                <a:srgbClr val="000000">
                  <a:alpha val="34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4" name="Freeform 99">
                <a:extLst>
                  <a:ext uri="{FF2B5EF4-FFF2-40B4-BE49-F238E27FC236}">
                    <a16:creationId xmlns:a16="http://schemas.microsoft.com/office/drawing/2014/main" id="{274D4AE0-7FF4-4F19-A8E6-B3CDB6986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2578" y="5325505"/>
                <a:ext cx="2393485" cy="2194028"/>
              </a:xfrm>
              <a:custGeom>
                <a:avLst/>
                <a:gdLst>
                  <a:gd name="T0" fmla="*/ 0 w 2647"/>
                  <a:gd name="T1" fmla="*/ 1643 h 2427"/>
                  <a:gd name="T2" fmla="*/ 0 w 2647"/>
                  <a:gd name="T3" fmla="*/ 1643 h 2427"/>
                  <a:gd name="T4" fmla="*/ 1671 w 2647"/>
                  <a:gd name="T5" fmla="*/ 0 h 2427"/>
                  <a:gd name="T6" fmla="*/ 1671 w 2647"/>
                  <a:gd name="T7" fmla="*/ 0 h 2427"/>
                  <a:gd name="T8" fmla="*/ 2646 w 2647"/>
                  <a:gd name="T9" fmla="*/ 954 h 2427"/>
                  <a:gd name="T10" fmla="*/ 2646 w 2647"/>
                  <a:gd name="T11" fmla="*/ 954 h 2427"/>
                  <a:gd name="T12" fmla="*/ 1057 w 2647"/>
                  <a:gd name="T13" fmla="*/ 2426 h 2427"/>
                  <a:gd name="T14" fmla="*/ 0 w 2647"/>
                  <a:gd name="T15" fmla="*/ 1643 h 2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7" h="2427">
                    <a:moveTo>
                      <a:pt x="0" y="1643"/>
                    </a:moveTo>
                    <a:lnTo>
                      <a:pt x="0" y="1643"/>
                    </a:lnTo>
                    <a:cubicBezTo>
                      <a:pt x="0" y="1643"/>
                      <a:pt x="975" y="1027"/>
                      <a:pt x="1671" y="0"/>
                    </a:cubicBezTo>
                    <a:lnTo>
                      <a:pt x="1671" y="0"/>
                    </a:lnTo>
                    <a:cubicBezTo>
                      <a:pt x="1671" y="0"/>
                      <a:pt x="2018" y="691"/>
                      <a:pt x="2646" y="954"/>
                    </a:cubicBezTo>
                    <a:lnTo>
                      <a:pt x="2646" y="954"/>
                    </a:lnTo>
                    <a:cubicBezTo>
                      <a:pt x="2646" y="954"/>
                      <a:pt x="1744" y="2074"/>
                      <a:pt x="1057" y="2426"/>
                    </a:cubicBezTo>
                    <a:lnTo>
                      <a:pt x="0" y="1643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5" name="Freeform 100">
                <a:extLst>
                  <a:ext uri="{FF2B5EF4-FFF2-40B4-BE49-F238E27FC236}">
                    <a16:creationId xmlns:a16="http://schemas.microsoft.com/office/drawing/2014/main" id="{9CCD845E-68A2-46BC-BF54-C10AAEC1A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2578" y="5325505"/>
                <a:ext cx="2393485" cy="2194028"/>
              </a:xfrm>
              <a:custGeom>
                <a:avLst/>
                <a:gdLst>
                  <a:gd name="T0" fmla="*/ 0 w 2647"/>
                  <a:gd name="T1" fmla="*/ 1643 h 2427"/>
                  <a:gd name="T2" fmla="*/ 0 w 2647"/>
                  <a:gd name="T3" fmla="*/ 1643 h 2427"/>
                  <a:gd name="T4" fmla="*/ 1671 w 2647"/>
                  <a:gd name="T5" fmla="*/ 0 h 2427"/>
                  <a:gd name="T6" fmla="*/ 1671 w 2647"/>
                  <a:gd name="T7" fmla="*/ 0 h 2427"/>
                  <a:gd name="T8" fmla="*/ 2646 w 2647"/>
                  <a:gd name="T9" fmla="*/ 954 h 2427"/>
                  <a:gd name="T10" fmla="*/ 2646 w 2647"/>
                  <a:gd name="T11" fmla="*/ 954 h 2427"/>
                  <a:gd name="T12" fmla="*/ 1057 w 2647"/>
                  <a:gd name="T13" fmla="*/ 2426 h 2427"/>
                  <a:gd name="T14" fmla="*/ 0 w 2647"/>
                  <a:gd name="T15" fmla="*/ 1643 h 2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47" h="2427">
                    <a:moveTo>
                      <a:pt x="0" y="1643"/>
                    </a:moveTo>
                    <a:lnTo>
                      <a:pt x="0" y="1643"/>
                    </a:lnTo>
                    <a:cubicBezTo>
                      <a:pt x="0" y="1643"/>
                      <a:pt x="975" y="1027"/>
                      <a:pt x="1671" y="0"/>
                    </a:cubicBezTo>
                    <a:lnTo>
                      <a:pt x="1671" y="0"/>
                    </a:lnTo>
                    <a:cubicBezTo>
                      <a:pt x="1671" y="0"/>
                      <a:pt x="2018" y="691"/>
                      <a:pt x="2646" y="954"/>
                    </a:cubicBezTo>
                    <a:lnTo>
                      <a:pt x="2646" y="954"/>
                    </a:lnTo>
                    <a:cubicBezTo>
                      <a:pt x="2646" y="954"/>
                      <a:pt x="1744" y="2074"/>
                      <a:pt x="1057" y="2426"/>
                    </a:cubicBezTo>
                    <a:lnTo>
                      <a:pt x="0" y="1643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6" name="Freeform 101">
                <a:extLst>
                  <a:ext uri="{FF2B5EF4-FFF2-40B4-BE49-F238E27FC236}">
                    <a16:creationId xmlns:a16="http://schemas.microsoft.com/office/drawing/2014/main" id="{27F9131D-B898-4855-A2BE-9DF7004A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6730" y="5269657"/>
                <a:ext cx="2505181" cy="2305724"/>
              </a:xfrm>
              <a:custGeom>
                <a:avLst/>
                <a:gdLst>
                  <a:gd name="T0" fmla="*/ 167 w 2771"/>
                  <a:gd name="T1" fmla="*/ 1707 h 2548"/>
                  <a:gd name="T2" fmla="*/ 1124 w 2771"/>
                  <a:gd name="T3" fmla="*/ 2415 h 2548"/>
                  <a:gd name="T4" fmla="*/ 1124 w 2771"/>
                  <a:gd name="T5" fmla="*/ 2415 h 2548"/>
                  <a:gd name="T6" fmla="*/ 2125 w 2771"/>
                  <a:gd name="T7" fmla="*/ 1578 h 2548"/>
                  <a:gd name="T8" fmla="*/ 2125 w 2771"/>
                  <a:gd name="T9" fmla="*/ 1578 h 2548"/>
                  <a:gd name="T10" fmla="*/ 2609 w 2771"/>
                  <a:gd name="T11" fmla="*/ 1038 h 2548"/>
                  <a:gd name="T12" fmla="*/ 2609 w 2771"/>
                  <a:gd name="T13" fmla="*/ 1038 h 2548"/>
                  <a:gd name="T14" fmla="*/ 2251 w 2771"/>
                  <a:gd name="T15" fmla="*/ 802 h 2548"/>
                  <a:gd name="T16" fmla="*/ 2251 w 2771"/>
                  <a:gd name="T17" fmla="*/ 802 h 2548"/>
                  <a:gd name="T18" fmla="*/ 1937 w 2771"/>
                  <a:gd name="T19" fmla="*/ 478 h 2548"/>
                  <a:gd name="T20" fmla="*/ 1937 w 2771"/>
                  <a:gd name="T21" fmla="*/ 478 h 2548"/>
                  <a:gd name="T22" fmla="*/ 1727 w 2771"/>
                  <a:gd name="T23" fmla="*/ 175 h 2548"/>
                  <a:gd name="T24" fmla="*/ 1727 w 2771"/>
                  <a:gd name="T25" fmla="*/ 175 h 2548"/>
                  <a:gd name="T26" fmla="*/ 1222 w 2771"/>
                  <a:gd name="T27" fmla="*/ 792 h 2548"/>
                  <a:gd name="T28" fmla="*/ 1222 w 2771"/>
                  <a:gd name="T29" fmla="*/ 792 h 2548"/>
                  <a:gd name="T30" fmla="*/ 675 w 2771"/>
                  <a:gd name="T31" fmla="*/ 1313 h 2548"/>
                  <a:gd name="T32" fmla="*/ 675 w 2771"/>
                  <a:gd name="T33" fmla="*/ 1313 h 2548"/>
                  <a:gd name="T34" fmla="*/ 167 w 2771"/>
                  <a:gd name="T35" fmla="*/ 1707 h 2548"/>
                  <a:gd name="T36" fmla="*/ 1118 w 2771"/>
                  <a:gd name="T37" fmla="*/ 2547 h 2548"/>
                  <a:gd name="T38" fmla="*/ 1118 w 2771"/>
                  <a:gd name="T39" fmla="*/ 2547 h 2548"/>
                  <a:gd name="T40" fmla="*/ 1082 w 2771"/>
                  <a:gd name="T41" fmla="*/ 2535 h 2548"/>
                  <a:gd name="T42" fmla="*/ 25 w 2771"/>
                  <a:gd name="T43" fmla="*/ 1753 h 2548"/>
                  <a:gd name="T44" fmla="*/ 25 w 2771"/>
                  <a:gd name="T45" fmla="*/ 1753 h 2548"/>
                  <a:gd name="T46" fmla="*/ 1 w 2771"/>
                  <a:gd name="T47" fmla="*/ 1701 h 2548"/>
                  <a:gd name="T48" fmla="*/ 1 w 2771"/>
                  <a:gd name="T49" fmla="*/ 1701 h 2548"/>
                  <a:gd name="T50" fmla="*/ 29 w 2771"/>
                  <a:gd name="T51" fmla="*/ 1652 h 2548"/>
                  <a:gd name="T52" fmla="*/ 29 w 2771"/>
                  <a:gd name="T53" fmla="*/ 1652 h 2548"/>
                  <a:gd name="T54" fmla="*/ 599 w 2771"/>
                  <a:gd name="T55" fmla="*/ 1220 h 2548"/>
                  <a:gd name="T56" fmla="*/ 599 w 2771"/>
                  <a:gd name="T57" fmla="*/ 1220 h 2548"/>
                  <a:gd name="T58" fmla="*/ 1682 w 2771"/>
                  <a:gd name="T59" fmla="*/ 27 h 2548"/>
                  <a:gd name="T60" fmla="*/ 1682 w 2771"/>
                  <a:gd name="T61" fmla="*/ 27 h 2548"/>
                  <a:gd name="T62" fmla="*/ 1736 w 2771"/>
                  <a:gd name="T63" fmla="*/ 1 h 2548"/>
                  <a:gd name="T64" fmla="*/ 1736 w 2771"/>
                  <a:gd name="T65" fmla="*/ 1 h 2548"/>
                  <a:gd name="T66" fmla="*/ 1787 w 2771"/>
                  <a:gd name="T67" fmla="*/ 34 h 2548"/>
                  <a:gd name="T68" fmla="*/ 1787 w 2771"/>
                  <a:gd name="T69" fmla="*/ 34 h 2548"/>
                  <a:gd name="T70" fmla="*/ 2033 w 2771"/>
                  <a:gd name="T71" fmla="*/ 404 h 2548"/>
                  <a:gd name="T72" fmla="*/ 2033 w 2771"/>
                  <a:gd name="T73" fmla="*/ 404 h 2548"/>
                  <a:gd name="T74" fmla="*/ 2731 w 2771"/>
                  <a:gd name="T75" fmla="*/ 959 h 2548"/>
                  <a:gd name="T76" fmla="*/ 2731 w 2771"/>
                  <a:gd name="T77" fmla="*/ 959 h 2548"/>
                  <a:gd name="T78" fmla="*/ 2766 w 2771"/>
                  <a:gd name="T79" fmla="*/ 1000 h 2548"/>
                  <a:gd name="T80" fmla="*/ 2766 w 2771"/>
                  <a:gd name="T81" fmla="*/ 1000 h 2548"/>
                  <a:gd name="T82" fmla="*/ 2754 w 2771"/>
                  <a:gd name="T83" fmla="*/ 1053 h 2548"/>
                  <a:gd name="T84" fmla="*/ 2754 w 2771"/>
                  <a:gd name="T85" fmla="*/ 1053 h 2548"/>
                  <a:gd name="T86" fmla="*/ 2214 w 2771"/>
                  <a:gd name="T87" fmla="*/ 1662 h 2548"/>
                  <a:gd name="T88" fmla="*/ 2214 w 2771"/>
                  <a:gd name="T89" fmla="*/ 1662 h 2548"/>
                  <a:gd name="T90" fmla="*/ 1695 w 2771"/>
                  <a:gd name="T91" fmla="*/ 2154 h 2548"/>
                  <a:gd name="T92" fmla="*/ 1695 w 2771"/>
                  <a:gd name="T93" fmla="*/ 2154 h 2548"/>
                  <a:gd name="T94" fmla="*/ 1146 w 2771"/>
                  <a:gd name="T95" fmla="*/ 2541 h 2548"/>
                  <a:gd name="T96" fmla="*/ 1146 w 2771"/>
                  <a:gd name="T97" fmla="*/ 2541 h 2548"/>
                  <a:gd name="T98" fmla="*/ 1118 w 2771"/>
                  <a:gd name="T99" fmla="*/ 2547 h 2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71" h="2548">
                    <a:moveTo>
                      <a:pt x="167" y="1707"/>
                    </a:moveTo>
                    <a:lnTo>
                      <a:pt x="1124" y="2415"/>
                    </a:lnTo>
                    <a:lnTo>
                      <a:pt x="1124" y="2415"/>
                    </a:lnTo>
                    <a:cubicBezTo>
                      <a:pt x="1394" y="2268"/>
                      <a:pt x="1739" y="1980"/>
                      <a:pt x="2125" y="1578"/>
                    </a:cubicBezTo>
                    <a:lnTo>
                      <a:pt x="2125" y="1578"/>
                    </a:lnTo>
                    <a:cubicBezTo>
                      <a:pt x="2347" y="1348"/>
                      <a:pt x="2527" y="1137"/>
                      <a:pt x="2609" y="1038"/>
                    </a:cubicBezTo>
                    <a:lnTo>
                      <a:pt x="2609" y="1038"/>
                    </a:lnTo>
                    <a:cubicBezTo>
                      <a:pt x="2486" y="978"/>
                      <a:pt x="2366" y="899"/>
                      <a:pt x="2251" y="802"/>
                    </a:cubicBezTo>
                    <a:lnTo>
                      <a:pt x="2251" y="802"/>
                    </a:lnTo>
                    <a:cubicBezTo>
                      <a:pt x="2141" y="709"/>
                      <a:pt x="2035" y="600"/>
                      <a:pt x="1937" y="478"/>
                    </a:cubicBezTo>
                    <a:lnTo>
                      <a:pt x="1937" y="478"/>
                    </a:lnTo>
                    <a:cubicBezTo>
                      <a:pt x="1840" y="357"/>
                      <a:pt x="1770" y="248"/>
                      <a:pt x="1727" y="175"/>
                    </a:cubicBezTo>
                    <a:lnTo>
                      <a:pt x="1727" y="175"/>
                    </a:lnTo>
                    <a:cubicBezTo>
                      <a:pt x="1579" y="385"/>
                      <a:pt x="1409" y="592"/>
                      <a:pt x="1222" y="792"/>
                    </a:cubicBezTo>
                    <a:lnTo>
                      <a:pt x="1222" y="792"/>
                    </a:lnTo>
                    <a:cubicBezTo>
                      <a:pt x="1052" y="973"/>
                      <a:pt x="869" y="1148"/>
                      <a:pt x="675" y="1313"/>
                    </a:cubicBezTo>
                    <a:lnTo>
                      <a:pt x="675" y="1313"/>
                    </a:lnTo>
                    <a:cubicBezTo>
                      <a:pt x="448" y="1507"/>
                      <a:pt x="263" y="1640"/>
                      <a:pt x="167" y="1707"/>
                    </a:cubicBezTo>
                    <a:close/>
                    <a:moveTo>
                      <a:pt x="1118" y="2547"/>
                    </a:moveTo>
                    <a:lnTo>
                      <a:pt x="1118" y="2547"/>
                    </a:lnTo>
                    <a:cubicBezTo>
                      <a:pt x="1106" y="2547"/>
                      <a:pt x="1093" y="2543"/>
                      <a:pt x="1082" y="2535"/>
                    </a:cubicBezTo>
                    <a:lnTo>
                      <a:pt x="25" y="1753"/>
                    </a:lnTo>
                    <a:lnTo>
                      <a:pt x="25" y="1753"/>
                    </a:lnTo>
                    <a:cubicBezTo>
                      <a:pt x="9" y="1740"/>
                      <a:pt x="0" y="1722"/>
                      <a:pt x="1" y="1701"/>
                    </a:cubicBezTo>
                    <a:lnTo>
                      <a:pt x="1" y="1701"/>
                    </a:lnTo>
                    <a:cubicBezTo>
                      <a:pt x="1" y="1681"/>
                      <a:pt x="11" y="1664"/>
                      <a:pt x="29" y="1652"/>
                    </a:cubicBezTo>
                    <a:lnTo>
                      <a:pt x="29" y="1652"/>
                    </a:lnTo>
                    <a:cubicBezTo>
                      <a:pt x="32" y="1651"/>
                      <a:pt x="274" y="1496"/>
                      <a:pt x="599" y="1220"/>
                    </a:cubicBezTo>
                    <a:lnTo>
                      <a:pt x="599" y="1220"/>
                    </a:lnTo>
                    <a:cubicBezTo>
                      <a:pt x="897" y="965"/>
                      <a:pt x="1327" y="551"/>
                      <a:pt x="1682" y="27"/>
                    </a:cubicBezTo>
                    <a:lnTo>
                      <a:pt x="1682" y="27"/>
                    </a:lnTo>
                    <a:cubicBezTo>
                      <a:pt x="1694" y="9"/>
                      <a:pt x="1715" y="0"/>
                      <a:pt x="1736" y="1"/>
                    </a:cubicBezTo>
                    <a:lnTo>
                      <a:pt x="1736" y="1"/>
                    </a:lnTo>
                    <a:cubicBezTo>
                      <a:pt x="1758" y="2"/>
                      <a:pt x="1777" y="15"/>
                      <a:pt x="1787" y="34"/>
                    </a:cubicBezTo>
                    <a:lnTo>
                      <a:pt x="1787" y="34"/>
                    </a:lnTo>
                    <a:cubicBezTo>
                      <a:pt x="1787" y="36"/>
                      <a:pt x="1873" y="206"/>
                      <a:pt x="2033" y="404"/>
                    </a:cubicBezTo>
                    <a:lnTo>
                      <a:pt x="2033" y="404"/>
                    </a:lnTo>
                    <a:cubicBezTo>
                      <a:pt x="2179" y="585"/>
                      <a:pt x="2419" y="829"/>
                      <a:pt x="2731" y="959"/>
                    </a:cubicBezTo>
                    <a:lnTo>
                      <a:pt x="2731" y="959"/>
                    </a:lnTo>
                    <a:cubicBezTo>
                      <a:pt x="2748" y="966"/>
                      <a:pt x="2761" y="981"/>
                      <a:pt x="2766" y="1000"/>
                    </a:cubicBezTo>
                    <a:lnTo>
                      <a:pt x="2766" y="1000"/>
                    </a:lnTo>
                    <a:cubicBezTo>
                      <a:pt x="2770" y="1018"/>
                      <a:pt x="2766" y="1039"/>
                      <a:pt x="2754" y="1053"/>
                    </a:cubicBezTo>
                    <a:lnTo>
                      <a:pt x="2754" y="1053"/>
                    </a:lnTo>
                    <a:cubicBezTo>
                      <a:pt x="2752" y="1057"/>
                      <a:pt x="2523" y="1339"/>
                      <a:pt x="2214" y="1662"/>
                    </a:cubicBezTo>
                    <a:lnTo>
                      <a:pt x="2214" y="1662"/>
                    </a:lnTo>
                    <a:cubicBezTo>
                      <a:pt x="2032" y="1850"/>
                      <a:pt x="1857" y="2016"/>
                      <a:pt x="1695" y="2154"/>
                    </a:cubicBezTo>
                    <a:lnTo>
                      <a:pt x="1695" y="2154"/>
                    </a:lnTo>
                    <a:cubicBezTo>
                      <a:pt x="1491" y="2329"/>
                      <a:pt x="1307" y="2458"/>
                      <a:pt x="1146" y="2541"/>
                    </a:cubicBezTo>
                    <a:lnTo>
                      <a:pt x="1146" y="2541"/>
                    </a:lnTo>
                    <a:cubicBezTo>
                      <a:pt x="1137" y="2545"/>
                      <a:pt x="1127" y="2547"/>
                      <a:pt x="1118" y="2547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7" name="Freeform 102">
                <a:extLst>
                  <a:ext uri="{FF2B5EF4-FFF2-40B4-BE49-F238E27FC236}">
                    <a16:creationId xmlns:a16="http://schemas.microsoft.com/office/drawing/2014/main" id="{CDA6A87B-18CE-4DD8-AE87-114DDFF91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5116" y="5325505"/>
                <a:ext cx="442794" cy="402902"/>
              </a:xfrm>
              <a:custGeom>
                <a:avLst/>
                <a:gdLst>
                  <a:gd name="T0" fmla="*/ 239 w 491"/>
                  <a:gd name="T1" fmla="*/ 443 h 444"/>
                  <a:gd name="T2" fmla="*/ 239 w 491"/>
                  <a:gd name="T3" fmla="*/ 443 h 444"/>
                  <a:gd name="T4" fmla="*/ 490 w 491"/>
                  <a:gd name="T5" fmla="*/ 346 h 444"/>
                  <a:gd name="T6" fmla="*/ 490 w 491"/>
                  <a:gd name="T7" fmla="*/ 346 h 444"/>
                  <a:gd name="T8" fmla="*/ 264 w 491"/>
                  <a:gd name="T9" fmla="*/ 0 h 444"/>
                  <a:gd name="T10" fmla="*/ 264 w 491"/>
                  <a:gd name="T11" fmla="*/ 0 h 444"/>
                  <a:gd name="T12" fmla="*/ 0 w 491"/>
                  <a:gd name="T13" fmla="*/ 355 h 444"/>
                  <a:gd name="T14" fmla="*/ 0 w 491"/>
                  <a:gd name="T15" fmla="*/ 355 h 444"/>
                  <a:gd name="T16" fmla="*/ 239 w 491"/>
                  <a:gd name="T17" fmla="*/ 44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1" h="444">
                    <a:moveTo>
                      <a:pt x="239" y="443"/>
                    </a:moveTo>
                    <a:lnTo>
                      <a:pt x="239" y="443"/>
                    </a:lnTo>
                    <a:cubicBezTo>
                      <a:pt x="337" y="443"/>
                      <a:pt x="424" y="406"/>
                      <a:pt x="490" y="346"/>
                    </a:cubicBezTo>
                    <a:lnTo>
                      <a:pt x="490" y="346"/>
                    </a:lnTo>
                    <a:cubicBezTo>
                      <a:pt x="342" y="155"/>
                      <a:pt x="264" y="0"/>
                      <a:pt x="264" y="0"/>
                    </a:cubicBezTo>
                    <a:lnTo>
                      <a:pt x="264" y="0"/>
                    </a:lnTo>
                    <a:cubicBezTo>
                      <a:pt x="180" y="125"/>
                      <a:pt x="91" y="243"/>
                      <a:pt x="0" y="355"/>
                    </a:cubicBezTo>
                    <a:lnTo>
                      <a:pt x="0" y="355"/>
                    </a:lnTo>
                    <a:cubicBezTo>
                      <a:pt x="65" y="410"/>
                      <a:pt x="149" y="443"/>
                      <a:pt x="239" y="44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8" name="Freeform 103">
                <a:extLst>
                  <a:ext uri="{FF2B5EF4-FFF2-40B4-BE49-F238E27FC236}">
                    <a16:creationId xmlns:a16="http://schemas.microsoft.com/office/drawing/2014/main" id="{F96CD82C-0123-40CA-B99D-6336D352D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7041" y="5995681"/>
                <a:ext cx="359023" cy="434815"/>
              </a:xfrm>
              <a:custGeom>
                <a:avLst/>
                <a:gdLst>
                  <a:gd name="T0" fmla="*/ 41 w 397"/>
                  <a:gd name="T1" fmla="*/ 0 h 481"/>
                  <a:gd name="T2" fmla="*/ 41 w 397"/>
                  <a:gd name="T3" fmla="*/ 0 h 481"/>
                  <a:gd name="T4" fmla="*/ 0 w 397"/>
                  <a:gd name="T5" fmla="*/ 170 h 481"/>
                  <a:gd name="T6" fmla="*/ 0 w 397"/>
                  <a:gd name="T7" fmla="*/ 170 h 481"/>
                  <a:gd name="T8" fmla="*/ 166 w 397"/>
                  <a:gd name="T9" fmla="*/ 480 h 481"/>
                  <a:gd name="T10" fmla="*/ 166 w 397"/>
                  <a:gd name="T11" fmla="*/ 480 h 481"/>
                  <a:gd name="T12" fmla="*/ 396 w 397"/>
                  <a:gd name="T13" fmla="*/ 210 h 481"/>
                  <a:gd name="T14" fmla="*/ 396 w 397"/>
                  <a:gd name="T15" fmla="*/ 210 h 481"/>
                  <a:gd name="T16" fmla="*/ 41 w 397"/>
                  <a:gd name="T17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7" h="481">
                    <a:moveTo>
                      <a:pt x="41" y="0"/>
                    </a:moveTo>
                    <a:lnTo>
                      <a:pt x="41" y="0"/>
                    </a:lnTo>
                    <a:cubicBezTo>
                      <a:pt x="15" y="51"/>
                      <a:pt x="0" y="109"/>
                      <a:pt x="0" y="170"/>
                    </a:cubicBezTo>
                    <a:lnTo>
                      <a:pt x="0" y="170"/>
                    </a:lnTo>
                    <a:cubicBezTo>
                      <a:pt x="0" y="300"/>
                      <a:pt x="65" y="414"/>
                      <a:pt x="166" y="480"/>
                    </a:cubicBezTo>
                    <a:lnTo>
                      <a:pt x="166" y="480"/>
                    </a:lnTo>
                    <a:cubicBezTo>
                      <a:pt x="308" y="320"/>
                      <a:pt x="396" y="210"/>
                      <a:pt x="396" y="210"/>
                    </a:cubicBezTo>
                    <a:lnTo>
                      <a:pt x="396" y="210"/>
                    </a:lnTo>
                    <a:cubicBezTo>
                      <a:pt x="265" y="155"/>
                      <a:pt x="147" y="82"/>
                      <a:pt x="41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9" name="Freeform 104">
                <a:extLst>
                  <a:ext uri="{FF2B5EF4-FFF2-40B4-BE49-F238E27FC236}">
                    <a16:creationId xmlns:a16="http://schemas.microsoft.com/office/drawing/2014/main" id="{67AD45C9-171B-4282-B26E-2A3D81AC9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3907" y="6175191"/>
                <a:ext cx="538535" cy="538535"/>
              </a:xfrm>
              <a:custGeom>
                <a:avLst/>
                <a:gdLst>
                  <a:gd name="T0" fmla="*/ 289 w 596"/>
                  <a:gd name="T1" fmla="*/ 588 h 595"/>
                  <a:gd name="T2" fmla="*/ 289 w 596"/>
                  <a:gd name="T3" fmla="*/ 588 h 595"/>
                  <a:gd name="T4" fmla="*/ 6 w 596"/>
                  <a:gd name="T5" fmla="*/ 287 h 595"/>
                  <a:gd name="T6" fmla="*/ 6 w 596"/>
                  <a:gd name="T7" fmla="*/ 287 h 595"/>
                  <a:gd name="T8" fmla="*/ 307 w 596"/>
                  <a:gd name="T9" fmla="*/ 5 h 595"/>
                  <a:gd name="T10" fmla="*/ 307 w 596"/>
                  <a:gd name="T11" fmla="*/ 5 h 595"/>
                  <a:gd name="T12" fmla="*/ 589 w 596"/>
                  <a:gd name="T13" fmla="*/ 306 h 595"/>
                  <a:gd name="T14" fmla="*/ 589 w 596"/>
                  <a:gd name="T15" fmla="*/ 306 h 595"/>
                  <a:gd name="T16" fmla="*/ 289 w 596"/>
                  <a:gd name="T17" fmla="*/ 588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6" h="595">
                    <a:moveTo>
                      <a:pt x="289" y="588"/>
                    </a:moveTo>
                    <a:lnTo>
                      <a:pt x="289" y="588"/>
                    </a:lnTo>
                    <a:cubicBezTo>
                      <a:pt x="127" y="583"/>
                      <a:pt x="0" y="449"/>
                      <a:pt x="6" y="287"/>
                    </a:cubicBezTo>
                    <a:lnTo>
                      <a:pt x="6" y="287"/>
                    </a:lnTo>
                    <a:cubicBezTo>
                      <a:pt x="12" y="126"/>
                      <a:pt x="147" y="0"/>
                      <a:pt x="307" y="5"/>
                    </a:cubicBezTo>
                    <a:lnTo>
                      <a:pt x="307" y="5"/>
                    </a:lnTo>
                    <a:cubicBezTo>
                      <a:pt x="469" y="11"/>
                      <a:pt x="595" y="145"/>
                      <a:pt x="589" y="306"/>
                    </a:cubicBezTo>
                    <a:lnTo>
                      <a:pt x="589" y="306"/>
                    </a:lnTo>
                    <a:cubicBezTo>
                      <a:pt x="584" y="468"/>
                      <a:pt x="450" y="594"/>
                      <a:pt x="289" y="58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0" name="Freeform 105">
                <a:extLst>
                  <a:ext uri="{FF2B5EF4-FFF2-40B4-BE49-F238E27FC236}">
                    <a16:creationId xmlns:a16="http://schemas.microsoft.com/office/drawing/2014/main" id="{FB563EC7-60B9-4776-B5DC-700059705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7572" y="6286887"/>
                <a:ext cx="343066" cy="323122"/>
              </a:xfrm>
              <a:custGeom>
                <a:avLst/>
                <a:gdLst>
                  <a:gd name="T0" fmla="*/ 49 w 381"/>
                  <a:gd name="T1" fmla="*/ 138 h 356"/>
                  <a:gd name="T2" fmla="*/ 74 w 381"/>
                  <a:gd name="T3" fmla="*/ 95 h 356"/>
                  <a:gd name="T4" fmla="*/ 49 w 381"/>
                  <a:gd name="T5" fmla="*/ 138 h 356"/>
                  <a:gd name="T6" fmla="*/ 241 w 381"/>
                  <a:gd name="T7" fmla="*/ 174 h 356"/>
                  <a:gd name="T8" fmla="*/ 263 w 381"/>
                  <a:gd name="T9" fmla="*/ 265 h 356"/>
                  <a:gd name="T10" fmla="*/ 243 w 381"/>
                  <a:gd name="T11" fmla="*/ 174 h 356"/>
                  <a:gd name="T12" fmla="*/ 241 w 381"/>
                  <a:gd name="T13" fmla="*/ 174 h 356"/>
                  <a:gd name="T14" fmla="*/ 7 w 381"/>
                  <a:gd name="T15" fmla="*/ 140 h 356"/>
                  <a:gd name="T16" fmla="*/ 39 w 381"/>
                  <a:gd name="T17" fmla="*/ 74 h 356"/>
                  <a:gd name="T18" fmla="*/ 23 w 381"/>
                  <a:gd name="T19" fmla="*/ 37 h 356"/>
                  <a:gd name="T20" fmla="*/ 24 w 381"/>
                  <a:gd name="T21" fmla="*/ 15 h 356"/>
                  <a:gd name="T22" fmla="*/ 45 w 381"/>
                  <a:gd name="T23" fmla="*/ 16 h 356"/>
                  <a:gd name="T24" fmla="*/ 61 w 381"/>
                  <a:gd name="T25" fmla="*/ 35 h 356"/>
                  <a:gd name="T26" fmla="*/ 81 w 381"/>
                  <a:gd name="T27" fmla="*/ 37 h 356"/>
                  <a:gd name="T28" fmla="*/ 170 w 381"/>
                  <a:gd name="T29" fmla="*/ 1 h 356"/>
                  <a:gd name="T30" fmla="*/ 188 w 381"/>
                  <a:gd name="T31" fmla="*/ 21 h 356"/>
                  <a:gd name="T32" fmla="*/ 175 w 381"/>
                  <a:gd name="T33" fmla="*/ 41 h 356"/>
                  <a:gd name="T34" fmla="*/ 111 w 381"/>
                  <a:gd name="T35" fmla="*/ 64 h 356"/>
                  <a:gd name="T36" fmla="*/ 107 w 381"/>
                  <a:gd name="T37" fmla="*/ 87 h 356"/>
                  <a:gd name="T38" fmla="*/ 160 w 381"/>
                  <a:gd name="T39" fmla="*/ 146 h 356"/>
                  <a:gd name="T40" fmla="*/ 178 w 381"/>
                  <a:gd name="T41" fmla="*/ 150 h 356"/>
                  <a:gd name="T42" fmla="*/ 298 w 381"/>
                  <a:gd name="T43" fmla="*/ 285 h 356"/>
                  <a:gd name="T44" fmla="*/ 315 w 381"/>
                  <a:gd name="T45" fmla="*/ 324 h 356"/>
                  <a:gd name="T46" fmla="*/ 313 w 381"/>
                  <a:gd name="T47" fmla="*/ 345 h 356"/>
                  <a:gd name="T48" fmla="*/ 292 w 381"/>
                  <a:gd name="T49" fmla="*/ 343 h 356"/>
                  <a:gd name="T50" fmla="*/ 276 w 381"/>
                  <a:gd name="T51" fmla="*/ 325 h 356"/>
                  <a:gd name="T52" fmla="*/ 257 w 381"/>
                  <a:gd name="T53" fmla="*/ 323 h 356"/>
                  <a:gd name="T54" fmla="*/ 191 w 381"/>
                  <a:gd name="T55" fmla="*/ 353 h 356"/>
                  <a:gd name="T56" fmla="*/ 170 w 381"/>
                  <a:gd name="T57" fmla="*/ 334 h 356"/>
                  <a:gd name="T58" fmla="*/ 180 w 381"/>
                  <a:gd name="T59" fmla="*/ 315 h 356"/>
                  <a:gd name="T60" fmla="*/ 241 w 381"/>
                  <a:gd name="T61" fmla="*/ 285 h 356"/>
                  <a:gd name="T62" fmla="*/ 170 w 381"/>
                  <a:gd name="T63" fmla="*/ 203 h 356"/>
                  <a:gd name="T64" fmla="*/ 70 w 381"/>
                  <a:gd name="T65" fmla="*/ 231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81" h="356">
                    <a:moveTo>
                      <a:pt x="49" y="138"/>
                    </a:moveTo>
                    <a:lnTo>
                      <a:pt x="49" y="138"/>
                    </a:lnTo>
                    <a:cubicBezTo>
                      <a:pt x="45" y="192"/>
                      <a:pt x="101" y="195"/>
                      <a:pt x="140" y="170"/>
                    </a:cubicBezTo>
                    <a:lnTo>
                      <a:pt x="74" y="95"/>
                    </a:lnTo>
                    <a:lnTo>
                      <a:pt x="74" y="95"/>
                    </a:lnTo>
                    <a:cubicBezTo>
                      <a:pt x="59" y="110"/>
                      <a:pt x="52" y="124"/>
                      <a:pt x="49" y="138"/>
                    </a:cubicBezTo>
                    <a:close/>
                    <a:moveTo>
                      <a:pt x="241" y="174"/>
                    </a:moveTo>
                    <a:lnTo>
                      <a:pt x="241" y="174"/>
                    </a:lnTo>
                    <a:cubicBezTo>
                      <a:pt x="229" y="175"/>
                      <a:pt x="214" y="181"/>
                      <a:pt x="197" y="189"/>
                    </a:cubicBezTo>
                    <a:lnTo>
                      <a:pt x="263" y="265"/>
                    </a:lnTo>
                    <a:lnTo>
                      <a:pt x="263" y="265"/>
                    </a:lnTo>
                    <a:cubicBezTo>
                      <a:pt x="297" y="235"/>
                      <a:pt x="292" y="174"/>
                      <a:pt x="243" y="174"/>
                    </a:cubicBezTo>
                    <a:lnTo>
                      <a:pt x="243" y="174"/>
                    </a:lnTo>
                    <a:cubicBezTo>
                      <a:pt x="243" y="174"/>
                      <a:pt x="242" y="174"/>
                      <a:pt x="241" y="174"/>
                    </a:cubicBezTo>
                    <a:close/>
                    <a:moveTo>
                      <a:pt x="7" y="140"/>
                    </a:moveTo>
                    <a:lnTo>
                      <a:pt x="7" y="140"/>
                    </a:lnTo>
                    <a:cubicBezTo>
                      <a:pt x="10" y="118"/>
                      <a:pt x="20" y="96"/>
                      <a:pt x="39" y="74"/>
                    </a:cubicBezTo>
                    <a:lnTo>
                      <a:pt x="39" y="74"/>
                    </a:lnTo>
                    <a:cubicBezTo>
                      <a:pt x="44" y="69"/>
                      <a:pt x="43" y="60"/>
                      <a:pt x="39" y="54"/>
                    </a:cubicBezTo>
                    <a:lnTo>
                      <a:pt x="23" y="37"/>
                    </a:lnTo>
                    <a:lnTo>
                      <a:pt x="23" y="37"/>
                    </a:lnTo>
                    <a:cubicBezTo>
                      <a:pt x="17" y="30"/>
                      <a:pt x="18" y="21"/>
                      <a:pt x="24" y="15"/>
                    </a:cubicBezTo>
                    <a:lnTo>
                      <a:pt x="24" y="15"/>
                    </a:lnTo>
                    <a:cubicBezTo>
                      <a:pt x="31" y="9"/>
                      <a:pt x="40" y="11"/>
                      <a:pt x="45" y="16"/>
                    </a:cubicBezTo>
                    <a:lnTo>
                      <a:pt x="61" y="35"/>
                    </a:lnTo>
                    <a:lnTo>
                      <a:pt x="61" y="35"/>
                    </a:lnTo>
                    <a:cubicBezTo>
                      <a:pt x="66" y="41"/>
                      <a:pt x="74" y="42"/>
                      <a:pt x="81" y="37"/>
                    </a:cubicBezTo>
                    <a:lnTo>
                      <a:pt x="81" y="37"/>
                    </a:lnTo>
                    <a:cubicBezTo>
                      <a:pt x="107" y="19"/>
                      <a:pt x="139" y="4"/>
                      <a:pt x="170" y="1"/>
                    </a:cubicBezTo>
                    <a:lnTo>
                      <a:pt x="170" y="1"/>
                    </a:lnTo>
                    <a:cubicBezTo>
                      <a:pt x="176" y="0"/>
                      <a:pt x="183" y="6"/>
                      <a:pt x="185" y="12"/>
                    </a:cubicBezTo>
                    <a:lnTo>
                      <a:pt x="188" y="21"/>
                    </a:lnTo>
                    <a:lnTo>
                      <a:pt x="188" y="21"/>
                    </a:lnTo>
                    <a:cubicBezTo>
                      <a:pt x="191" y="31"/>
                      <a:pt x="185" y="39"/>
                      <a:pt x="175" y="41"/>
                    </a:cubicBezTo>
                    <a:lnTo>
                      <a:pt x="175" y="41"/>
                    </a:lnTo>
                    <a:cubicBezTo>
                      <a:pt x="154" y="43"/>
                      <a:pt x="130" y="52"/>
                      <a:pt x="111" y="64"/>
                    </a:cubicBezTo>
                    <a:lnTo>
                      <a:pt x="111" y="64"/>
                    </a:lnTo>
                    <a:cubicBezTo>
                      <a:pt x="103" y="70"/>
                      <a:pt x="101" y="80"/>
                      <a:pt x="107" y="87"/>
                    </a:cubicBezTo>
                    <a:lnTo>
                      <a:pt x="160" y="146"/>
                    </a:lnTo>
                    <a:lnTo>
                      <a:pt x="160" y="146"/>
                    </a:lnTo>
                    <a:cubicBezTo>
                      <a:pt x="164" y="152"/>
                      <a:pt x="172" y="153"/>
                      <a:pt x="178" y="150"/>
                    </a:cubicBezTo>
                    <a:lnTo>
                      <a:pt x="178" y="150"/>
                    </a:lnTo>
                    <a:cubicBezTo>
                      <a:pt x="286" y="85"/>
                      <a:pt x="380" y="187"/>
                      <a:pt x="298" y="285"/>
                    </a:cubicBezTo>
                    <a:lnTo>
                      <a:pt x="298" y="285"/>
                    </a:lnTo>
                    <a:cubicBezTo>
                      <a:pt x="294" y="291"/>
                      <a:pt x="294" y="300"/>
                      <a:pt x="298" y="304"/>
                    </a:cubicBezTo>
                    <a:lnTo>
                      <a:pt x="315" y="324"/>
                    </a:lnTo>
                    <a:lnTo>
                      <a:pt x="315" y="324"/>
                    </a:lnTo>
                    <a:cubicBezTo>
                      <a:pt x="319" y="330"/>
                      <a:pt x="319" y="339"/>
                      <a:pt x="313" y="345"/>
                    </a:cubicBezTo>
                    <a:lnTo>
                      <a:pt x="313" y="345"/>
                    </a:lnTo>
                    <a:cubicBezTo>
                      <a:pt x="307" y="350"/>
                      <a:pt x="298" y="349"/>
                      <a:pt x="292" y="343"/>
                    </a:cubicBezTo>
                    <a:lnTo>
                      <a:pt x="276" y="325"/>
                    </a:lnTo>
                    <a:lnTo>
                      <a:pt x="276" y="325"/>
                    </a:lnTo>
                    <a:cubicBezTo>
                      <a:pt x="272" y="319"/>
                      <a:pt x="262" y="319"/>
                      <a:pt x="257" y="323"/>
                    </a:cubicBezTo>
                    <a:lnTo>
                      <a:pt x="257" y="323"/>
                    </a:lnTo>
                    <a:cubicBezTo>
                      <a:pt x="236" y="337"/>
                      <a:pt x="214" y="348"/>
                      <a:pt x="191" y="353"/>
                    </a:cubicBezTo>
                    <a:lnTo>
                      <a:pt x="191" y="353"/>
                    </a:lnTo>
                    <a:cubicBezTo>
                      <a:pt x="183" y="355"/>
                      <a:pt x="175" y="351"/>
                      <a:pt x="173" y="344"/>
                    </a:cubicBezTo>
                    <a:lnTo>
                      <a:pt x="170" y="334"/>
                    </a:lnTo>
                    <a:lnTo>
                      <a:pt x="170" y="334"/>
                    </a:lnTo>
                    <a:cubicBezTo>
                      <a:pt x="167" y="325"/>
                      <a:pt x="171" y="316"/>
                      <a:pt x="180" y="315"/>
                    </a:cubicBezTo>
                    <a:lnTo>
                      <a:pt x="180" y="315"/>
                    </a:lnTo>
                    <a:cubicBezTo>
                      <a:pt x="202" y="309"/>
                      <a:pt x="224" y="298"/>
                      <a:pt x="241" y="285"/>
                    </a:cubicBezTo>
                    <a:lnTo>
                      <a:pt x="170" y="203"/>
                    </a:lnTo>
                    <a:lnTo>
                      <a:pt x="170" y="203"/>
                    </a:lnTo>
                    <a:cubicBezTo>
                      <a:pt x="132" y="221"/>
                      <a:pt x="108" y="236"/>
                      <a:pt x="70" y="231"/>
                    </a:cubicBezTo>
                    <a:lnTo>
                      <a:pt x="70" y="231"/>
                    </a:lnTo>
                    <a:cubicBezTo>
                      <a:pt x="33" y="225"/>
                      <a:pt x="0" y="180"/>
                      <a:pt x="7" y="1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1" name="Freeform 106">
                <a:extLst>
                  <a:ext uri="{FF2B5EF4-FFF2-40B4-BE49-F238E27FC236}">
                    <a16:creationId xmlns:a16="http://schemas.microsoft.com/office/drawing/2014/main" id="{49C794DA-A413-4645-A441-69382D4F8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40365" y="6043551"/>
                <a:ext cx="127653" cy="127653"/>
              </a:xfrm>
              <a:custGeom>
                <a:avLst/>
                <a:gdLst>
                  <a:gd name="T0" fmla="*/ 139 w 140"/>
                  <a:gd name="T1" fmla="*/ 70 h 140"/>
                  <a:gd name="T2" fmla="*/ 139 w 140"/>
                  <a:gd name="T3" fmla="*/ 70 h 140"/>
                  <a:gd name="T4" fmla="*/ 69 w 140"/>
                  <a:gd name="T5" fmla="*/ 139 h 140"/>
                  <a:gd name="T6" fmla="*/ 69 w 140"/>
                  <a:gd name="T7" fmla="*/ 139 h 140"/>
                  <a:gd name="T8" fmla="*/ 0 w 140"/>
                  <a:gd name="T9" fmla="*/ 70 h 140"/>
                  <a:gd name="T10" fmla="*/ 0 w 140"/>
                  <a:gd name="T11" fmla="*/ 70 h 140"/>
                  <a:gd name="T12" fmla="*/ 69 w 140"/>
                  <a:gd name="T13" fmla="*/ 0 h 140"/>
                  <a:gd name="T14" fmla="*/ 69 w 140"/>
                  <a:gd name="T15" fmla="*/ 0 h 140"/>
                  <a:gd name="T16" fmla="*/ 139 w 140"/>
                  <a:gd name="T17" fmla="*/ 7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40">
                    <a:moveTo>
                      <a:pt x="139" y="70"/>
                    </a:moveTo>
                    <a:lnTo>
                      <a:pt x="139" y="70"/>
                    </a:lnTo>
                    <a:cubicBezTo>
                      <a:pt x="139" y="108"/>
                      <a:pt x="108" y="139"/>
                      <a:pt x="69" y="139"/>
                    </a:cubicBezTo>
                    <a:lnTo>
                      <a:pt x="69" y="139"/>
                    </a:lnTo>
                    <a:cubicBezTo>
                      <a:pt x="32" y="139"/>
                      <a:pt x="0" y="108"/>
                      <a:pt x="0" y="70"/>
                    </a:cubicBezTo>
                    <a:lnTo>
                      <a:pt x="0" y="70"/>
                    </a:lnTo>
                    <a:cubicBezTo>
                      <a:pt x="0" y="31"/>
                      <a:pt x="32" y="0"/>
                      <a:pt x="69" y="0"/>
                    </a:cubicBezTo>
                    <a:lnTo>
                      <a:pt x="69" y="0"/>
                    </a:lnTo>
                    <a:cubicBezTo>
                      <a:pt x="108" y="0"/>
                      <a:pt x="139" y="31"/>
                      <a:pt x="139" y="7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2" name="Freeform 107">
                <a:extLst>
                  <a:ext uri="{FF2B5EF4-FFF2-40B4-BE49-F238E27FC236}">
                    <a16:creationId xmlns:a16="http://schemas.microsoft.com/office/drawing/2014/main" id="{FD54B2C9-4C5C-486E-BA95-2C3B8B78B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8332" y="6733671"/>
                <a:ext cx="127653" cy="127653"/>
              </a:xfrm>
              <a:custGeom>
                <a:avLst/>
                <a:gdLst>
                  <a:gd name="T0" fmla="*/ 139 w 140"/>
                  <a:gd name="T1" fmla="*/ 69 h 139"/>
                  <a:gd name="T2" fmla="*/ 139 w 140"/>
                  <a:gd name="T3" fmla="*/ 69 h 139"/>
                  <a:gd name="T4" fmla="*/ 69 w 140"/>
                  <a:gd name="T5" fmla="*/ 138 h 139"/>
                  <a:gd name="T6" fmla="*/ 69 w 140"/>
                  <a:gd name="T7" fmla="*/ 138 h 139"/>
                  <a:gd name="T8" fmla="*/ 0 w 140"/>
                  <a:gd name="T9" fmla="*/ 69 h 139"/>
                  <a:gd name="T10" fmla="*/ 0 w 140"/>
                  <a:gd name="T11" fmla="*/ 69 h 139"/>
                  <a:gd name="T12" fmla="*/ 69 w 140"/>
                  <a:gd name="T13" fmla="*/ 0 h 139"/>
                  <a:gd name="T14" fmla="*/ 69 w 140"/>
                  <a:gd name="T15" fmla="*/ 0 h 139"/>
                  <a:gd name="T16" fmla="*/ 139 w 140"/>
                  <a:gd name="T17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39">
                    <a:moveTo>
                      <a:pt x="139" y="69"/>
                    </a:moveTo>
                    <a:lnTo>
                      <a:pt x="139" y="69"/>
                    </a:lnTo>
                    <a:cubicBezTo>
                      <a:pt x="139" y="108"/>
                      <a:pt x="108" y="138"/>
                      <a:pt x="69" y="138"/>
                    </a:cubicBezTo>
                    <a:lnTo>
                      <a:pt x="69" y="138"/>
                    </a:lnTo>
                    <a:cubicBezTo>
                      <a:pt x="31" y="138"/>
                      <a:pt x="0" y="108"/>
                      <a:pt x="0" y="69"/>
                    </a:cubicBezTo>
                    <a:lnTo>
                      <a:pt x="0" y="69"/>
                    </a:lnTo>
                    <a:cubicBezTo>
                      <a:pt x="0" y="31"/>
                      <a:pt x="31" y="0"/>
                      <a:pt x="69" y="0"/>
                    </a:cubicBezTo>
                    <a:lnTo>
                      <a:pt x="69" y="0"/>
                    </a:lnTo>
                    <a:cubicBezTo>
                      <a:pt x="108" y="0"/>
                      <a:pt x="139" y="31"/>
                      <a:pt x="139" y="6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3" name="Freeform 108">
                <a:extLst>
                  <a:ext uri="{FF2B5EF4-FFF2-40B4-BE49-F238E27FC236}">
                    <a16:creationId xmlns:a16="http://schemas.microsoft.com/office/drawing/2014/main" id="{A251F9F3-E094-4816-BF47-A917DB30D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4357" y="7399859"/>
                <a:ext cx="1464016" cy="1803092"/>
              </a:xfrm>
              <a:custGeom>
                <a:avLst/>
                <a:gdLst>
                  <a:gd name="T0" fmla="*/ 0 w 1617"/>
                  <a:gd name="T1" fmla="*/ 1033 h 1993"/>
                  <a:gd name="T2" fmla="*/ 0 w 1617"/>
                  <a:gd name="T3" fmla="*/ 1033 h 1993"/>
                  <a:gd name="T4" fmla="*/ 746 w 1617"/>
                  <a:gd name="T5" fmla="*/ 1992 h 1993"/>
                  <a:gd name="T6" fmla="*/ 746 w 1617"/>
                  <a:gd name="T7" fmla="*/ 1992 h 1993"/>
                  <a:gd name="T8" fmla="*/ 1616 w 1617"/>
                  <a:gd name="T9" fmla="*/ 914 h 1993"/>
                  <a:gd name="T10" fmla="*/ 1119 w 1617"/>
                  <a:gd name="T11" fmla="*/ 0 h 1993"/>
                  <a:gd name="T12" fmla="*/ 1119 w 1617"/>
                  <a:gd name="T13" fmla="*/ 0 h 1993"/>
                  <a:gd name="T14" fmla="*/ 0 w 1617"/>
                  <a:gd name="T15" fmla="*/ 1033 h 1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7" h="1993">
                    <a:moveTo>
                      <a:pt x="0" y="1033"/>
                    </a:moveTo>
                    <a:lnTo>
                      <a:pt x="0" y="1033"/>
                    </a:lnTo>
                    <a:cubicBezTo>
                      <a:pt x="0" y="1033"/>
                      <a:pt x="396" y="1635"/>
                      <a:pt x="746" y="1992"/>
                    </a:cubicBezTo>
                    <a:lnTo>
                      <a:pt x="746" y="1992"/>
                    </a:lnTo>
                    <a:cubicBezTo>
                      <a:pt x="746" y="1992"/>
                      <a:pt x="1192" y="1242"/>
                      <a:pt x="1616" y="914"/>
                    </a:cubicBezTo>
                    <a:lnTo>
                      <a:pt x="1119" y="0"/>
                    </a:lnTo>
                    <a:lnTo>
                      <a:pt x="1119" y="0"/>
                    </a:lnTo>
                    <a:cubicBezTo>
                      <a:pt x="1119" y="0"/>
                      <a:pt x="325" y="238"/>
                      <a:pt x="0" y="103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4" name="Freeform 109">
                <a:extLst>
                  <a:ext uri="{FF2B5EF4-FFF2-40B4-BE49-F238E27FC236}">
                    <a16:creationId xmlns:a16="http://schemas.microsoft.com/office/drawing/2014/main" id="{F7770B92-FC19-45C9-B663-9D0741CE2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4357" y="7399859"/>
                <a:ext cx="1464016" cy="1803092"/>
              </a:xfrm>
              <a:custGeom>
                <a:avLst/>
                <a:gdLst>
                  <a:gd name="T0" fmla="*/ 0 w 1617"/>
                  <a:gd name="T1" fmla="*/ 1033 h 1993"/>
                  <a:gd name="T2" fmla="*/ 0 w 1617"/>
                  <a:gd name="T3" fmla="*/ 1033 h 1993"/>
                  <a:gd name="T4" fmla="*/ 746 w 1617"/>
                  <a:gd name="T5" fmla="*/ 1992 h 1993"/>
                  <a:gd name="T6" fmla="*/ 746 w 1617"/>
                  <a:gd name="T7" fmla="*/ 1992 h 1993"/>
                  <a:gd name="T8" fmla="*/ 1616 w 1617"/>
                  <a:gd name="T9" fmla="*/ 914 h 1993"/>
                  <a:gd name="T10" fmla="*/ 1119 w 1617"/>
                  <a:gd name="T11" fmla="*/ 0 h 1993"/>
                  <a:gd name="T12" fmla="*/ 1119 w 1617"/>
                  <a:gd name="T13" fmla="*/ 0 h 1993"/>
                  <a:gd name="T14" fmla="*/ 0 w 1617"/>
                  <a:gd name="T15" fmla="*/ 1033 h 1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7" h="1993">
                    <a:moveTo>
                      <a:pt x="0" y="1033"/>
                    </a:moveTo>
                    <a:lnTo>
                      <a:pt x="0" y="1033"/>
                    </a:lnTo>
                    <a:cubicBezTo>
                      <a:pt x="0" y="1033"/>
                      <a:pt x="396" y="1635"/>
                      <a:pt x="746" y="1992"/>
                    </a:cubicBezTo>
                    <a:lnTo>
                      <a:pt x="746" y="1992"/>
                    </a:lnTo>
                    <a:cubicBezTo>
                      <a:pt x="746" y="1992"/>
                      <a:pt x="1192" y="1242"/>
                      <a:pt x="1616" y="914"/>
                    </a:cubicBezTo>
                    <a:lnTo>
                      <a:pt x="1119" y="0"/>
                    </a:lnTo>
                    <a:lnTo>
                      <a:pt x="1119" y="0"/>
                    </a:lnTo>
                    <a:cubicBezTo>
                      <a:pt x="1119" y="0"/>
                      <a:pt x="325" y="238"/>
                      <a:pt x="0" y="1033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5" name="Freeform 110">
                <a:extLst>
                  <a:ext uri="{FF2B5EF4-FFF2-40B4-BE49-F238E27FC236}">
                    <a16:creationId xmlns:a16="http://schemas.microsoft.com/office/drawing/2014/main" id="{0BA81825-4A41-4DBB-A719-FB0273EA0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8509" y="7340021"/>
                <a:ext cx="1579700" cy="1918779"/>
              </a:xfrm>
              <a:custGeom>
                <a:avLst/>
                <a:gdLst>
                  <a:gd name="T0" fmla="*/ 132 w 1747"/>
                  <a:gd name="T1" fmla="*/ 1093 h 2119"/>
                  <a:gd name="T2" fmla="*/ 132 w 1747"/>
                  <a:gd name="T3" fmla="*/ 1093 h 2119"/>
                  <a:gd name="T4" fmla="*/ 799 w 1747"/>
                  <a:gd name="T5" fmla="*/ 1959 h 2119"/>
                  <a:gd name="T6" fmla="*/ 799 w 1747"/>
                  <a:gd name="T7" fmla="*/ 1959 h 2119"/>
                  <a:gd name="T8" fmla="*/ 1035 w 1747"/>
                  <a:gd name="T9" fmla="*/ 1606 h 2119"/>
                  <a:gd name="T10" fmla="*/ 1035 w 1747"/>
                  <a:gd name="T11" fmla="*/ 1606 h 2119"/>
                  <a:gd name="T12" fmla="*/ 1601 w 1747"/>
                  <a:gd name="T13" fmla="*/ 965 h 2119"/>
                  <a:gd name="T14" fmla="*/ 1153 w 1747"/>
                  <a:gd name="T15" fmla="*/ 140 h 2119"/>
                  <a:gd name="T16" fmla="*/ 1153 w 1747"/>
                  <a:gd name="T17" fmla="*/ 140 h 2119"/>
                  <a:gd name="T18" fmla="*/ 774 w 1747"/>
                  <a:gd name="T19" fmla="*/ 337 h 2119"/>
                  <a:gd name="T20" fmla="*/ 774 w 1747"/>
                  <a:gd name="T21" fmla="*/ 337 h 2119"/>
                  <a:gd name="T22" fmla="*/ 132 w 1747"/>
                  <a:gd name="T23" fmla="*/ 1093 h 2119"/>
                  <a:gd name="T24" fmla="*/ 809 w 1747"/>
                  <a:gd name="T25" fmla="*/ 2118 h 2119"/>
                  <a:gd name="T26" fmla="*/ 809 w 1747"/>
                  <a:gd name="T27" fmla="*/ 2118 h 2119"/>
                  <a:gd name="T28" fmla="*/ 765 w 1747"/>
                  <a:gd name="T29" fmla="*/ 2101 h 2119"/>
                  <a:gd name="T30" fmla="*/ 765 w 1747"/>
                  <a:gd name="T31" fmla="*/ 2101 h 2119"/>
                  <a:gd name="T32" fmla="*/ 12 w 1747"/>
                  <a:gd name="T33" fmla="*/ 1133 h 2119"/>
                  <a:gd name="T34" fmla="*/ 12 w 1747"/>
                  <a:gd name="T35" fmla="*/ 1133 h 2119"/>
                  <a:gd name="T36" fmla="*/ 7 w 1747"/>
                  <a:gd name="T37" fmla="*/ 1076 h 2119"/>
                  <a:gd name="T38" fmla="*/ 7 w 1747"/>
                  <a:gd name="T39" fmla="*/ 1076 h 2119"/>
                  <a:gd name="T40" fmla="*/ 330 w 1747"/>
                  <a:gd name="T41" fmla="*/ 561 h 2119"/>
                  <a:gd name="T42" fmla="*/ 330 w 1747"/>
                  <a:gd name="T43" fmla="*/ 561 h 2119"/>
                  <a:gd name="T44" fmla="*/ 710 w 1747"/>
                  <a:gd name="T45" fmla="*/ 234 h 2119"/>
                  <a:gd name="T46" fmla="*/ 710 w 1747"/>
                  <a:gd name="T47" fmla="*/ 234 h 2119"/>
                  <a:gd name="T48" fmla="*/ 1164 w 1747"/>
                  <a:gd name="T49" fmla="*/ 8 h 2119"/>
                  <a:gd name="T50" fmla="*/ 1164 w 1747"/>
                  <a:gd name="T51" fmla="*/ 8 h 2119"/>
                  <a:gd name="T52" fmla="*/ 1235 w 1747"/>
                  <a:gd name="T53" fmla="*/ 37 h 2119"/>
                  <a:gd name="T54" fmla="*/ 1732 w 1747"/>
                  <a:gd name="T55" fmla="*/ 951 h 2119"/>
                  <a:gd name="T56" fmla="*/ 1732 w 1747"/>
                  <a:gd name="T57" fmla="*/ 951 h 2119"/>
                  <a:gd name="T58" fmla="*/ 1716 w 1747"/>
                  <a:gd name="T59" fmla="*/ 1028 h 2119"/>
                  <a:gd name="T60" fmla="*/ 1716 w 1747"/>
                  <a:gd name="T61" fmla="*/ 1028 h 2119"/>
                  <a:gd name="T62" fmla="*/ 861 w 1747"/>
                  <a:gd name="T63" fmla="*/ 2089 h 2119"/>
                  <a:gd name="T64" fmla="*/ 861 w 1747"/>
                  <a:gd name="T65" fmla="*/ 2089 h 2119"/>
                  <a:gd name="T66" fmla="*/ 816 w 1747"/>
                  <a:gd name="T67" fmla="*/ 2118 h 2119"/>
                  <a:gd name="T68" fmla="*/ 816 w 1747"/>
                  <a:gd name="T69" fmla="*/ 2118 h 2119"/>
                  <a:gd name="T70" fmla="*/ 809 w 1747"/>
                  <a:gd name="T71" fmla="*/ 2118 h 2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747" h="2119">
                    <a:moveTo>
                      <a:pt x="132" y="1093"/>
                    </a:moveTo>
                    <a:lnTo>
                      <a:pt x="132" y="1093"/>
                    </a:lnTo>
                    <a:cubicBezTo>
                      <a:pt x="208" y="1206"/>
                      <a:pt x="513" y="1652"/>
                      <a:pt x="799" y="1959"/>
                    </a:cubicBezTo>
                    <a:lnTo>
                      <a:pt x="799" y="1959"/>
                    </a:lnTo>
                    <a:cubicBezTo>
                      <a:pt x="846" y="1884"/>
                      <a:pt x="930" y="1753"/>
                      <a:pt x="1035" y="1606"/>
                    </a:cubicBezTo>
                    <a:lnTo>
                      <a:pt x="1035" y="1606"/>
                    </a:lnTo>
                    <a:cubicBezTo>
                      <a:pt x="1241" y="1321"/>
                      <a:pt x="1431" y="1106"/>
                      <a:pt x="1601" y="965"/>
                    </a:cubicBezTo>
                    <a:lnTo>
                      <a:pt x="1153" y="140"/>
                    </a:lnTo>
                    <a:lnTo>
                      <a:pt x="1153" y="140"/>
                    </a:lnTo>
                    <a:cubicBezTo>
                      <a:pt x="1082" y="167"/>
                      <a:pt x="937" y="228"/>
                      <a:pt x="774" y="337"/>
                    </a:cubicBezTo>
                    <a:lnTo>
                      <a:pt x="774" y="337"/>
                    </a:lnTo>
                    <a:cubicBezTo>
                      <a:pt x="570" y="474"/>
                      <a:pt x="295" y="715"/>
                      <a:pt x="132" y="1093"/>
                    </a:cubicBezTo>
                    <a:close/>
                    <a:moveTo>
                      <a:pt x="809" y="2118"/>
                    </a:moveTo>
                    <a:lnTo>
                      <a:pt x="809" y="2118"/>
                    </a:lnTo>
                    <a:cubicBezTo>
                      <a:pt x="793" y="2118"/>
                      <a:pt x="777" y="2112"/>
                      <a:pt x="765" y="2101"/>
                    </a:cubicBezTo>
                    <a:lnTo>
                      <a:pt x="765" y="2101"/>
                    </a:lnTo>
                    <a:cubicBezTo>
                      <a:pt x="416" y="1744"/>
                      <a:pt x="29" y="1157"/>
                      <a:pt x="12" y="1133"/>
                    </a:cubicBezTo>
                    <a:lnTo>
                      <a:pt x="12" y="1133"/>
                    </a:lnTo>
                    <a:cubicBezTo>
                      <a:pt x="1" y="1115"/>
                      <a:pt x="0" y="1094"/>
                      <a:pt x="7" y="1076"/>
                    </a:cubicBezTo>
                    <a:lnTo>
                      <a:pt x="7" y="1076"/>
                    </a:lnTo>
                    <a:cubicBezTo>
                      <a:pt x="84" y="888"/>
                      <a:pt x="192" y="716"/>
                      <a:pt x="330" y="561"/>
                    </a:cubicBezTo>
                    <a:lnTo>
                      <a:pt x="330" y="561"/>
                    </a:lnTo>
                    <a:cubicBezTo>
                      <a:pt x="439" y="440"/>
                      <a:pt x="567" y="329"/>
                      <a:pt x="710" y="234"/>
                    </a:cubicBezTo>
                    <a:lnTo>
                      <a:pt x="710" y="234"/>
                    </a:lnTo>
                    <a:cubicBezTo>
                      <a:pt x="954" y="72"/>
                      <a:pt x="1156" y="10"/>
                      <a:pt x="1164" y="8"/>
                    </a:cubicBezTo>
                    <a:lnTo>
                      <a:pt x="1164" y="8"/>
                    </a:lnTo>
                    <a:cubicBezTo>
                      <a:pt x="1192" y="0"/>
                      <a:pt x="1221" y="11"/>
                      <a:pt x="1235" y="37"/>
                    </a:cubicBezTo>
                    <a:lnTo>
                      <a:pt x="1732" y="951"/>
                    </a:lnTo>
                    <a:lnTo>
                      <a:pt x="1732" y="951"/>
                    </a:lnTo>
                    <a:cubicBezTo>
                      <a:pt x="1746" y="977"/>
                      <a:pt x="1739" y="1010"/>
                      <a:pt x="1716" y="1028"/>
                    </a:cubicBezTo>
                    <a:lnTo>
                      <a:pt x="1716" y="1028"/>
                    </a:lnTo>
                    <a:cubicBezTo>
                      <a:pt x="1306" y="1345"/>
                      <a:pt x="865" y="2081"/>
                      <a:pt x="861" y="2089"/>
                    </a:cubicBezTo>
                    <a:lnTo>
                      <a:pt x="861" y="2089"/>
                    </a:lnTo>
                    <a:cubicBezTo>
                      <a:pt x="851" y="2105"/>
                      <a:pt x="835" y="2116"/>
                      <a:pt x="816" y="2118"/>
                    </a:cubicBezTo>
                    <a:lnTo>
                      <a:pt x="816" y="2118"/>
                    </a:lnTo>
                    <a:cubicBezTo>
                      <a:pt x="814" y="2118"/>
                      <a:pt x="811" y="2118"/>
                      <a:pt x="809" y="2118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6" name="Freeform 111">
                <a:extLst>
                  <a:ext uri="{FF2B5EF4-FFF2-40B4-BE49-F238E27FC236}">
                    <a16:creationId xmlns:a16="http://schemas.microsoft.com/office/drawing/2014/main" id="{AA8519E7-E74C-4D10-83D4-BF4302EA9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95022" y="8911743"/>
                <a:ext cx="339076" cy="291209"/>
              </a:xfrm>
              <a:custGeom>
                <a:avLst/>
                <a:gdLst>
                  <a:gd name="T0" fmla="*/ 204 w 377"/>
                  <a:gd name="T1" fmla="*/ 321 h 322"/>
                  <a:gd name="T2" fmla="*/ 204 w 377"/>
                  <a:gd name="T3" fmla="*/ 321 h 322"/>
                  <a:gd name="T4" fmla="*/ 376 w 377"/>
                  <a:gd name="T5" fmla="*/ 53 h 322"/>
                  <a:gd name="T6" fmla="*/ 376 w 377"/>
                  <a:gd name="T7" fmla="*/ 53 h 322"/>
                  <a:gd name="T8" fmla="*/ 211 w 377"/>
                  <a:gd name="T9" fmla="*/ 0 h 322"/>
                  <a:gd name="T10" fmla="*/ 211 w 377"/>
                  <a:gd name="T11" fmla="*/ 0 h 322"/>
                  <a:gd name="T12" fmla="*/ 0 w 377"/>
                  <a:gd name="T13" fmla="*/ 93 h 322"/>
                  <a:gd name="T14" fmla="*/ 0 w 377"/>
                  <a:gd name="T15" fmla="*/ 93 h 322"/>
                  <a:gd name="T16" fmla="*/ 204 w 377"/>
                  <a:gd name="T17" fmla="*/ 32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7" h="322">
                    <a:moveTo>
                      <a:pt x="204" y="321"/>
                    </a:moveTo>
                    <a:lnTo>
                      <a:pt x="204" y="321"/>
                    </a:lnTo>
                    <a:cubicBezTo>
                      <a:pt x="204" y="321"/>
                      <a:pt x="270" y="209"/>
                      <a:pt x="376" y="53"/>
                    </a:cubicBezTo>
                    <a:lnTo>
                      <a:pt x="376" y="53"/>
                    </a:lnTo>
                    <a:cubicBezTo>
                      <a:pt x="329" y="20"/>
                      <a:pt x="273" y="0"/>
                      <a:pt x="211" y="0"/>
                    </a:cubicBezTo>
                    <a:lnTo>
                      <a:pt x="211" y="0"/>
                    </a:lnTo>
                    <a:cubicBezTo>
                      <a:pt x="127" y="0"/>
                      <a:pt x="52" y="36"/>
                      <a:pt x="0" y="93"/>
                    </a:cubicBezTo>
                    <a:lnTo>
                      <a:pt x="0" y="93"/>
                    </a:lnTo>
                    <a:cubicBezTo>
                      <a:pt x="67" y="174"/>
                      <a:pt x="137" y="252"/>
                      <a:pt x="204" y="32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7" name="Freeform 112">
                <a:extLst>
                  <a:ext uri="{FF2B5EF4-FFF2-40B4-BE49-F238E27FC236}">
                    <a16:creationId xmlns:a16="http://schemas.microsoft.com/office/drawing/2014/main" id="{FC4CDC14-221B-4F3A-AEF1-0BE0A9FB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9186" y="7994240"/>
                <a:ext cx="299187" cy="438806"/>
              </a:xfrm>
              <a:custGeom>
                <a:avLst/>
                <a:gdLst>
                  <a:gd name="T0" fmla="*/ 330 w 331"/>
                  <a:gd name="T1" fmla="*/ 258 h 487"/>
                  <a:gd name="T2" fmla="*/ 189 w 331"/>
                  <a:gd name="T3" fmla="*/ 0 h 487"/>
                  <a:gd name="T4" fmla="*/ 189 w 331"/>
                  <a:gd name="T5" fmla="*/ 0 h 487"/>
                  <a:gd name="T6" fmla="*/ 0 w 331"/>
                  <a:gd name="T7" fmla="*/ 277 h 487"/>
                  <a:gd name="T8" fmla="*/ 0 w 331"/>
                  <a:gd name="T9" fmla="*/ 277 h 487"/>
                  <a:gd name="T10" fmla="*/ 86 w 331"/>
                  <a:gd name="T11" fmla="*/ 486 h 487"/>
                  <a:gd name="T12" fmla="*/ 86 w 331"/>
                  <a:gd name="T13" fmla="*/ 486 h 487"/>
                  <a:gd name="T14" fmla="*/ 330 w 331"/>
                  <a:gd name="T15" fmla="*/ 258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1" h="487">
                    <a:moveTo>
                      <a:pt x="330" y="258"/>
                    </a:moveTo>
                    <a:lnTo>
                      <a:pt x="189" y="0"/>
                    </a:lnTo>
                    <a:lnTo>
                      <a:pt x="189" y="0"/>
                    </a:lnTo>
                    <a:cubicBezTo>
                      <a:pt x="79" y="43"/>
                      <a:pt x="0" y="151"/>
                      <a:pt x="0" y="277"/>
                    </a:cubicBezTo>
                    <a:lnTo>
                      <a:pt x="0" y="277"/>
                    </a:lnTo>
                    <a:cubicBezTo>
                      <a:pt x="0" y="359"/>
                      <a:pt x="32" y="432"/>
                      <a:pt x="86" y="486"/>
                    </a:cubicBezTo>
                    <a:lnTo>
                      <a:pt x="86" y="486"/>
                    </a:lnTo>
                    <a:cubicBezTo>
                      <a:pt x="166" y="400"/>
                      <a:pt x="248" y="321"/>
                      <a:pt x="330" y="25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8" name="Freeform 113">
                <a:extLst>
                  <a:ext uri="{FF2B5EF4-FFF2-40B4-BE49-F238E27FC236}">
                    <a16:creationId xmlns:a16="http://schemas.microsoft.com/office/drawing/2014/main" id="{192FABD8-4DAF-4434-AECC-7BA3B8EE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6135" y="5512994"/>
                <a:ext cx="2361572" cy="1791126"/>
              </a:xfrm>
              <a:custGeom>
                <a:avLst/>
                <a:gdLst>
                  <a:gd name="T0" fmla="*/ 0 w 2609"/>
                  <a:gd name="T1" fmla="*/ 864 h 1981"/>
                  <a:gd name="T2" fmla="*/ 0 w 2609"/>
                  <a:gd name="T3" fmla="*/ 864 h 1981"/>
                  <a:gd name="T4" fmla="*/ 1644 w 2609"/>
                  <a:gd name="T5" fmla="*/ 1980 h 1981"/>
                  <a:gd name="T6" fmla="*/ 2608 w 2609"/>
                  <a:gd name="T7" fmla="*/ 1356 h 1981"/>
                  <a:gd name="T8" fmla="*/ 2608 w 2609"/>
                  <a:gd name="T9" fmla="*/ 1356 h 1981"/>
                  <a:gd name="T10" fmla="*/ 736 w 2609"/>
                  <a:gd name="T11" fmla="*/ 0 h 1981"/>
                  <a:gd name="T12" fmla="*/ 736 w 2609"/>
                  <a:gd name="T13" fmla="*/ 0 h 1981"/>
                  <a:gd name="T14" fmla="*/ 0 w 2609"/>
                  <a:gd name="T15" fmla="*/ 864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9" h="1981">
                    <a:moveTo>
                      <a:pt x="0" y="864"/>
                    </a:moveTo>
                    <a:lnTo>
                      <a:pt x="0" y="864"/>
                    </a:lnTo>
                    <a:cubicBezTo>
                      <a:pt x="0" y="864"/>
                      <a:pt x="938" y="882"/>
                      <a:pt x="1644" y="1980"/>
                    </a:cubicBezTo>
                    <a:lnTo>
                      <a:pt x="2608" y="1356"/>
                    </a:lnTo>
                    <a:lnTo>
                      <a:pt x="2608" y="1356"/>
                    </a:lnTo>
                    <a:cubicBezTo>
                      <a:pt x="2608" y="1356"/>
                      <a:pt x="1889" y="99"/>
                      <a:pt x="736" y="0"/>
                    </a:cubicBezTo>
                    <a:lnTo>
                      <a:pt x="736" y="0"/>
                    </a:lnTo>
                    <a:cubicBezTo>
                      <a:pt x="736" y="0"/>
                      <a:pt x="294" y="398"/>
                      <a:pt x="0" y="86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9" name="Freeform 114">
                <a:extLst>
                  <a:ext uri="{FF2B5EF4-FFF2-40B4-BE49-F238E27FC236}">
                    <a16:creationId xmlns:a16="http://schemas.microsoft.com/office/drawing/2014/main" id="{0FFD67B5-AEC6-4892-B34E-F6AD179D6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6135" y="5512994"/>
                <a:ext cx="2361572" cy="1791126"/>
              </a:xfrm>
              <a:custGeom>
                <a:avLst/>
                <a:gdLst>
                  <a:gd name="T0" fmla="*/ 0 w 2609"/>
                  <a:gd name="T1" fmla="*/ 864 h 1981"/>
                  <a:gd name="T2" fmla="*/ 0 w 2609"/>
                  <a:gd name="T3" fmla="*/ 864 h 1981"/>
                  <a:gd name="T4" fmla="*/ 1644 w 2609"/>
                  <a:gd name="T5" fmla="*/ 1980 h 1981"/>
                  <a:gd name="T6" fmla="*/ 2608 w 2609"/>
                  <a:gd name="T7" fmla="*/ 1356 h 1981"/>
                  <a:gd name="T8" fmla="*/ 2608 w 2609"/>
                  <a:gd name="T9" fmla="*/ 1356 h 1981"/>
                  <a:gd name="T10" fmla="*/ 736 w 2609"/>
                  <a:gd name="T11" fmla="*/ 0 h 1981"/>
                  <a:gd name="T12" fmla="*/ 736 w 2609"/>
                  <a:gd name="T13" fmla="*/ 0 h 1981"/>
                  <a:gd name="T14" fmla="*/ 0 w 2609"/>
                  <a:gd name="T15" fmla="*/ 864 h 19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09" h="1981">
                    <a:moveTo>
                      <a:pt x="0" y="864"/>
                    </a:moveTo>
                    <a:lnTo>
                      <a:pt x="0" y="864"/>
                    </a:lnTo>
                    <a:cubicBezTo>
                      <a:pt x="0" y="864"/>
                      <a:pt x="938" y="882"/>
                      <a:pt x="1644" y="1980"/>
                    </a:cubicBezTo>
                    <a:lnTo>
                      <a:pt x="2608" y="1356"/>
                    </a:lnTo>
                    <a:lnTo>
                      <a:pt x="2608" y="1356"/>
                    </a:lnTo>
                    <a:cubicBezTo>
                      <a:pt x="2608" y="1356"/>
                      <a:pt x="1889" y="99"/>
                      <a:pt x="736" y="0"/>
                    </a:cubicBezTo>
                    <a:lnTo>
                      <a:pt x="736" y="0"/>
                    </a:lnTo>
                    <a:cubicBezTo>
                      <a:pt x="736" y="0"/>
                      <a:pt x="294" y="398"/>
                      <a:pt x="0" y="864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0" name="Freeform 115">
                <a:extLst>
                  <a:ext uri="{FF2B5EF4-FFF2-40B4-BE49-F238E27FC236}">
                    <a16:creationId xmlns:a16="http://schemas.microsoft.com/office/drawing/2014/main" id="{4176FA6A-C73A-40A9-878C-E58FFEE0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0287" y="5457146"/>
                <a:ext cx="2481247" cy="1902822"/>
              </a:xfrm>
              <a:custGeom>
                <a:avLst/>
                <a:gdLst>
                  <a:gd name="T0" fmla="*/ 169 w 2743"/>
                  <a:gd name="T1" fmla="*/ 874 h 2102"/>
                  <a:gd name="T2" fmla="*/ 169 w 2743"/>
                  <a:gd name="T3" fmla="*/ 874 h 2102"/>
                  <a:gd name="T4" fmla="*/ 646 w 2743"/>
                  <a:gd name="T5" fmla="*/ 1015 h 2102"/>
                  <a:gd name="T6" fmla="*/ 646 w 2743"/>
                  <a:gd name="T7" fmla="*/ 1015 h 2102"/>
                  <a:gd name="T8" fmla="*/ 1192 w 2743"/>
                  <a:gd name="T9" fmla="*/ 1357 h 2102"/>
                  <a:gd name="T10" fmla="*/ 1192 w 2743"/>
                  <a:gd name="T11" fmla="*/ 1357 h 2102"/>
                  <a:gd name="T12" fmla="*/ 1725 w 2743"/>
                  <a:gd name="T13" fmla="*/ 1957 h 2102"/>
                  <a:gd name="T14" fmla="*/ 2590 w 2743"/>
                  <a:gd name="T15" fmla="*/ 1399 h 2102"/>
                  <a:gd name="T16" fmla="*/ 2590 w 2743"/>
                  <a:gd name="T17" fmla="*/ 1399 h 2102"/>
                  <a:gd name="T18" fmla="*/ 2123 w 2743"/>
                  <a:gd name="T19" fmla="*/ 817 h 2102"/>
                  <a:gd name="T20" fmla="*/ 2123 w 2743"/>
                  <a:gd name="T21" fmla="*/ 817 h 2102"/>
                  <a:gd name="T22" fmla="*/ 821 w 2743"/>
                  <a:gd name="T23" fmla="*/ 124 h 2102"/>
                  <a:gd name="T24" fmla="*/ 821 w 2743"/>
                  <a:gd name="T25" fmla="*/ 124 h 2102"/>
                  <a:gd name="T26" fmla="*/ 169 w 2743"/>
                  <a:gd name="T27" fmla="*/ 874 h 2102"/>
                  <a:gd name="T28" fmla="*/ 1708 w 2743"/>
                  <a:gd name="T29" fmla="*/ 2101 h 2102"/>
                  <a:gd name="T30" fmla="*/ 1708 w 2743"/>
                  <a:gd name="T31" fmla="*/ 2101 h 2102"/>
                  <a:gd name="T32" fmla="*/ 1695 w 2743"/>
                  <a:gd name="T33" fmla="*/ 2100 h 2102"/>
                  <a:gd name="T34" fmla="*/ 1695 w 2743"/>
                  <a:gd name="T35" fmla="*/ 2100 h 2102"/>
                  <a:gd name="T36" fmla="*/ 1656 w 2743"/>
                  <a:gd name="T37" fmla="*/ 2073 h 2102"/>
                  <a:gd name="T38" fmla="*/ 1656 w 2743"/>
                  <a:gd name="T39" fmla="*/ 2073 h 2102"/>
                  <a:gd name="T40" fmla="*/ 603 w 2743"/>
                  <a:gd name="T41" fmla="*/ 1129 h 2102"/>
                  <a:gd name="T42" fmla="*/ 603 w 2743"/>
                  <a:gd name="T43" fmla="*/ 1129 h 2102"/>
                  <a:gd name="T44" fmla="*/ 62 w 2743"/>
                  <a:gd name="T45" fmla="*/ 986 h 2102"/>
                  <a:gd name="T46" fmla="*/ 62 w 2743"/>
                  <a:gd name="T47" fmla="*/ 986 h 2102"/>
                  <a:gd name="T48" fmla="*/ 10 w 2743"/>
                  <a:gd name="T49" fmla="*/ 954 h 2102"/>
                  <a:gd name="T50" fmla="*/ 10 w 2743"/>
                  <a:gd name="T51" fmla="*/ 954 h 2102"/>
                  <a:gd name="T52" fmla="*/ 12 w 2743"/>
                  <a:gd name="T53" fmla="*/ 892 h 2102"/>
                  <a:gd name="T54" fmla="*/ 12 w 2743"/>
                  <a:gd name="T55" fmla="*/ 892 h 2102"/>
                  <a:gd name="T56" fmla="*/ 498 w 2743"/>
                  <a:gd name="T57" fmla="*/ 276 h 2102"/>
                  <a:gd name="T58" fmla="*/ 498 w 2743"/>
                  <a:gd name="T59" fmla="*/ 276 h 2102"/>
                  <a:gd name="T60" fmla="*/ 759 w 2743"/>
                  <a:gd name="T61" fmla="*/ 16 h 2102"/>
                  <a:gd name="T62" fmla="*/ 759 w 2743"/>
                  <a:gd name="T63" fmla="*/ 16 h 2102"/>
                  <a:gd name="T64" fmla="*/ 805 w 2743"/>
                  <a:gd name="T65" fmla="*/ 1 h 2102"/>
                  <a:gd name="T66" fmla="*/ 805 w 2743"/>
                  <a:gd name="T67" fmla="*/ 1 h 2102"/>
                  <a:gd name="T68" fmla="*/ 1609 w 2743"/>
                  <a:gd name="T69" fmla="*/ 262 h 2102"/>
                  <a:gd name="T70" fmla="*/ 1609 w 2743"/>
                  <a:gd name="T71" fmla="*/ 262 h 2102"/>
                  <a:gd name="T72" fmla="*/ 2212 w 2743"/>
                  <a:gd name="T73" fmla="*/ 734 h 2102"/>
                  <a:gd name="T74" fmla="*/ 2212 w 2743"/>
                  <a:gd name="T75" fmla="*/ 734 h 2102"/>
                  <a:gd name="T76" fmla="*/ 2726 w 2743"/>
                  <a:gd name="T77" fmla="*/ 1387 h 2102"/>
                  <a:gd name="T78" fmla="*/ 2726 w 2743"/>
                  <a:gd name="T79" fmla="*/ 1387 h 2102"/>
                  <a:gd name="T80" fmla="*/ 2705 w 2743"/>
                  <a:gd name="T81" fmla="*/ 1468 h 2102"/>
                  <a:gd name="T82" fmla="*/ 1740 w 2743"/>
                  <a:gd name="T83" fmla="*/ 2092 h 2102"/>
                  <a:gd name="T84" fmla="*/ 1740 w 2743"/>
                  <a:gd name="T85" fmla="*/ 2092 h 2102"/>
                  <a:gd name="T86" fmla="*/ 1708 w 2743"/>
                  <a:gd name="T87" fmla="*/ 2101 h 2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743" h="2102">
                    <a:moveTo>
                      <a:pt x="169" y="874"/>
                    </a:moveTo>
                    <a:lnTo>
                      <a:pt x="169" y="874"/>
                    </a:lnTo>
                    <a:cubicBezTo>
                      <a:pt x="272" y="889"/>
                      <a:pt x="441" y="926"/>
                      <a:pt x="646" y="1015"/>
                    </a:cubicBezTo>
                    <a:lnTo>
                      <a:pt x="646" y="1015"/>
                    </a:lnTo>
                    <a:cubicBezTo>
                      <a:pt x="837" y="1100"/>
                      <a:pt x="1022" y="1215"/>
                      <a:pt x="1192" y="1357"/>
                    </a:cubicBezTo>
                    <a:lnTo>
                      <a:pt x="1192" y="1357"/>
                    </a:lnTo>
                    <a:cubicBezTo>
                      <a:pt x="1389" y="1522"/>
                      <a:pt x="1568" y="1723"/>
                      <a:pt x="1725" y="1957"/>
                    </a:cubicBezTo>
                    <a:lnTo>
                      <a:pt x="2590" y="1399"/>
                    </a:lnTo>
                    <a:lnTo>
                      <a:pt x="2590" y="1399"/>
                    </a:lnTo>
                    <a:cubicBezTo>
                      <a:pt x="2527" y="1299"/>
                      <a:pt x="2365" y="1060"/>
                      <a:pt x="2123" y="817"/>
                    </a:cubicBezTo>
                    <a:lnTo>
                      <a:pt x="2123" y="817"/>
                    </a:lnTo>
                    <a:cubicBezTo>
                      <a:pt x="1840" y="532"/>
                      <a:pt x="1385" y="182"/>
                      <a:pt x="821" y="124"/>
                    </a:cubicBezTo>
                    <a:lnTo>
                      <a:pt x="821" y="124"/>
                    </a:lnTo>
                    <a:cubicBezTo>
                      <a:pt x="740" y="201"/>
                      <a:pt x="417" y="511"/>
                      <a:pt x="169" y="874"/>
                    </a:cubicBezTo>
                    <a:close/>
                    <a:moveTo>
                      <a:pt x="1708" y="2101"/>
                    </a:moveTo>
                    <a:lnTo>
                      <a:pt x="1708" y="2101"/>
                    </a:lnTo>
                    <a:cubicBezTo>
                      <a:pt x="1703" y="2101"/>
                      <a:pt x="1699" y="2101"/>
                      <a:pt x="1695" y="2100"/>
                    </a:cubicBezTo>
                    <a:lnTo>
                      <a:pt x="1695" y="2100"/>
                    </a:lnTo>
                    <a:cubicBezTo>
                      <a:pt x="1679" y="2097"/>
                      <a:pt x="1665" y="2087"/>
                      <a:pt x="1656" y="2073"/>
                    </a:cubicBezTo>
                    <a:lnTo>
                      <a:pt x="1656" y="2073"/>
                    </a:lnTo>
                    <a:cubicBezTo>
                      <a:pt x="1302" y="1522"/>
                      <a:pt x="887" y="1256"/>
                      <a:pt x="603" y="1129"/>
                    </a:cubicBezTo>
                    <a:lnTo>
                      <a:pt x="603" y="1129"/>
                    </a:lnTo>
                    <a:cubicBezTo>
                      <a:pt x="294" y="992"/>
                      <a:pt x="64" y="986"/>
                      <a:pt x="62" y="986"/>
                    </a:cubicBezTo>
                    <a:lnTo>
                      <a:pt x="62" y="986"/>
                    </a:lnTo>
                    <a:cubicBezTo>
                      <a:pt x="40" y="985"/>
                      <a:pt x="21" y="973"/>
                      <a:pt x="10" y="954"/>
                    </a:cubicBezTo>
                    <a:lnTo>
                      <a:pt x="10" y="954"/>
                    </a:lnTo>
                    <a:cubicBezTo>
                      <a:pt x="0" y="934"/>
                      <a:pt x="0" y="911"/>
                      <a:pt x="12" y="892"/>
                    </a:cubicBezTo>
                    <a:lnTo>
                      <a:pt x="12" y="892"/>
                    </a:lnTo>
                    <a:cubicBezTo>
                      <a:pt x="167" y="648"/>
                      <a:pt x="362" y="422"/>
                      <a:pt x="498" y="276"/>
                    </a:cubicBezTo>
                    <a:lnTo>
                      <a:pt x="498" y="276"/>
                    </a:lnTo>
                    <a:cubicBezTo>
                      <a:pt x="646" y="119"/>
                      <a:pt x="755" y="21"/>
                      <a:pt x="759" y="16"/>
                    </a:cubicBezTo>
                    <a:lnTo>
                      <a:pt x="759" y="16"/>
                    </a:lnTo>
                    <a:cubicBezTo>
                      <a:pt x="772" y="6"/>
                      <a:pt x="788" y="0"/>
                      <a:pt x="805" y="1"/>
                    </a:cubicBezTo>
                    <a:lnTo>
                      <a:pt x="805" y="1"/>
                    </a:lnTo>
                    <a:cubicBezTo>
                      <a:pt x="1077" y="24"/>
                      <a:pt x="1347" y="113"/>
                      <a:pt x="1609" y="262"/>
                    </a:cubicBezTo>
                    <a:lnTo>
                      <a:pt x="1609" y="262"/>
                    </a:lnTo>
                    <a:cubicBezTo>
                      <a:pt x="1817" y="382"/>
                      <a:pt x="2020" y="540"/>
                      <a:pt x="2212" y="734"/>
                    </a:cubicBezTo>
                    <a:lnTo>
                      <a:pt x="2212" y="734"/>
                    </a:lnTo>
                    <a:cubicBezTo>
                      <a:pt x="2538" y="1062"/>
                      <a:pt x="2718" y="1374"/>
                      <a:pt x="2726" y="1387"/>
                    </a:cubicBezTo>
                    <a:lnTo>
                      <a:pt x="2726" y="1387"/>
                    </a:lnTo>
                    <a:cubicBezTo>
                      <a:pt x="2742" y="1415"/>
                      <a:pt x="2733" y="1451"/>
                      <a:pt x="2705" y="1468"/>
                    </a:cubicBezTo>
                    <a:lnTo>
                      <a:pt x="1740" y="2092"/>
                    </a:lnTo>
                    <a:lnTo>
                      <a:pt x="1740" y="2092"/>
                    </a:lnTo>
                    <a:cubicBezTo>
                      <a:pt x="1730" y="2098"/>
                      <a:pt x="1719" y="2101"/>
                      <a:pt x="1708" y="210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1" name="Freeform 116">
                <a:extLst>
                  <a:ext uri="{FF2B5EF4-FFF2-40B4-BE49-F238E27FC236}">
                    <a16:creationId xmlns:a16="http://schemas.microsoft.com/office/drawing/2014/main" id="{A8DBB6FB-E922-4E42-9064-EE9DB6AC5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9541" y="5927864"/>
                <a:ext cx="598371" cy="598371"/>
              </a:xfrm>
              <a:custGeom>
                <a:avLst/>
                <a:gdLst>
                  <a:gd name="T0" fmla="*/ 55 w 660"/>
                  <a:gd name="T1" fmla="*/ 429 h 660"/>
                  <a:gd name="T2" fmla="*/ 55 w 660"/>
                  <a:gd name="T3" fmla="*/ 429 h 660"/>
                  <a:gd name="T4" fmla="*/ 231 w 660"/>
                  <a:gd name="T5" fmla="*/ 55 h 660"/>
                  <a:gd name="T6" fmla="*/ 231 w 660"/>
                  <a:gd name="T7" fmla="*/ 55 h 660"/>
                  <a:gd name="T8" fmla="*/ 604 w 660"/>
                  <a:gd name="T9" fmla="*/ 231 h 660"/>
                  <a:gd name="T10" fmla="*/ 604 w 660"/>
                  <a:gd name="T11" fmla="*/ 231 h 660"/>
                  <a:gd name="T12" fmla="*/ 429 w 660"/>
                  <a:gd name="T13" fmla="*/ 604 h 660"/>
                  <a:gd name="T14" fmla="*/ 429 w 660"/>
                  <a:gd name="T15" fmla="*/ 604 h 660"/>
                  <a:gd name="T16" fmla="*/ 55 w 660"/>
                  <a:gd name="T17" fmla="*/ 429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0" h="660">
                    <a:moveTo>
                      <a:pt x="55" y="429"/>
                    </a:moveTo>
                    <a:lnTo>
                      <a:pt x="55" y="429"/>
                    </a:lnTo>
                    <a:cubicBezTo>
                      <a:pt x="0" y="277"/>
                      <a:pt x="79" y="110"/>
                      <a:pt x="231" y="55"/>
                    </a:cubicBezTo>
                    <a:lnTo>
                      <a:pt x="231" y="55"/>
                    </a:lnTo>
                    <a:cubicBezTo>
                      <a:pt x="383" y="0"/>
                      <a:pt x="549" y="79"/>
                      <a:pt x="604" y="231"/>
                    </a:cubicBezTo>
                    <a:lnTo>
                      <a:pt x="604" y="231"/>
                    </a:lnTo>
                    <a:cubicBezTo>
                      <a:pt x="659" y="382"/>
                      <a:pt x="580" y="549"/>
                      <a:pt x="429" y="604"/>
                    </a:cubicBezTo>
                    <a:lnTo>
                      <a:pt x="429" y="604"/>
                    </a:lnTo>
                    <a:cubicBezTo>
                      <a:pt x="276" y="659"/>
                      <a:pt x="110" y="581"/>
                      <a:pt x="55" y="42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2" name="Freeform 117">
                <a:extLst>
                  <a:ext uri="{FF2B5EF4-FFF2-40B4-BE49-F238E27FC236}">
                    <a16:creationId xmlns:a16="http://schemas.microsoft.com/office/drawing/2014/main" id="{B357F5BB-A2AD-48FC-AE01-66D381851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8822" y="5512994"/>
                <a:ext cx="454762" cy="287218"/>
              </a:xfrm>
              <a:custGeom>
                <a:avLst/>
                <a:gdLst>
                  <a:gd name="T0" fmla="*/ 201 w 504"/>
                  <a:gd name="T1" fmla="*/ 0 h 317"/>
                  <a:gd name="T2" fmla="*/ 201 w 504"/>
                  <a:gd name="T3" fmla="*/ 0 h 317"/>
                  <a:gd name="T4" fmla="*/ 0 w 504"/>
                  <a:gd name="T5" fmla="*/ 197 h 317"/>
                  <a:gd name="T6" fmla="*/ 0 w 504"/>
                  <a:gd name="T7" fmla="*/ 197 h 317"/>
                  <a:gd name="T8" fmla="*/ 314 w 504"/>
                  <a:gd name="T9" fmla="*/ 276 h 317"/>
                  <a:gd name="T10" fmla="*/ 314 w 504"/>
                  <a:gd name="T11" fmla="*/ 276 h 317"/>
                  <a:gd name="T12" fmla="*/ 503 w 504"/>
                  <a:gd name="T13" fmla="*/ 54 h 317"/>
                  <a:gd name="T14" fmla="*/ 503 w 504"/>
                  <a:gd name="T15" fmla="*/ 54 h 317"/>
                  <a:gd name="T16" fmla="*/ 201 w 504"/>
                  <a:gd name="T17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4" h="317">
                    <a:moveTo>
                      <a:pt x="201" y="0"/>
                    </a:moveTo>
                    <a:lnTo>
                      <a:pt x="201" y="0"/>
                    </a:lnTo>
                    <a:cubicBezTo>
                      <a:pt x="201" y="0"/>
                      <a:pt x="118" y="75"/>
                      <a:pt x="0" y="197"/>
                    </a:cubicBezTo>
                    <a:lnTo>
                      <a:pt x="0" y="197"/>
                    </a:lnTo>
                    <a:cubicBezTo>
                      <a:pt x="78" y="281"/>
                      <a:pt x="201" y="316"/>
                      <a:pt x="314" y="276"/>
                    </a:cubicBezTo>
                    <a:lnTo>
                      <a:pt x="314" y="276"/>
                    </a:lnTo>
                    <a:cubicBezTo>
                      <a:pt x="416" y="238"/>
                      <a:pt x="484" y="153"/>
                      <a:pt x="503" y="54"/>
                    </a:cubicBezTo>
                    <a:lnTo>
                      <a:pt x="503" y="54"/>
                    </a:lnTo>
                    <a:cubicBezTo>
                      <a:pt x="405" y="28"/>
                      <a:pt x="305" y="9"/>
                      <a:pt x="201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3" name="Freeform 118">
                <a:extLst>
                  <a:ext uri="{FF2B5EF4-FFF2-40B4-BE49-F238E27FC236}">
                    <a16:creationId xmlns:a16="http://schemas.microsoft.com/office/drawing/2014/main" id="{1B972412-1383-4B72-8720-D00552A1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21129" y="6055517"/>
                <a:ext cx="295197" cy="359023"/>
              </a:xfrm>
              <a:custGeom>
                <a:avLst/>
                <a:gdLst>
                  <a:gd name="T0" fmla="*/ 152 w 327"/>
                  <a:gd name="T1" fmla="*/ 73 h 399"/>
                  <a:gd name="T2" fmla="*/ 201 w 327"/>
                  <a:gd name="T3" fmla="*/ 80 h 399"/>
                  <a:gd name="T4" fmla="*/ 152 w 327"/>
                  <a:gd name="T5" fmla="*/ 73 h 399"/>
                  <a:gd name="T6" fmla="*/ 189 w 327"/>
                  <a:gd name="T7" fmla="*/ 264 h 399"/>
                  <a:gd name="T8" fmla="*/ 113 w 327"/>
                  <a:gd name="T9" fmla="*/ 318 h 399"/>
                  <a:gd name="T10" fmla="*/ 190 w 327"/>
                  <a:gd name="T11" fmla="*/ 266 h 399"/>
                  <a:gd name="T12" fmla="*/ 189 w 327"/>
                  <a:gd name="T13" fmla="*/ 264 h 399"/>
                  <a:gd name="T14" fmla="*/ 135 w 327"/>
                  <a:gd name="T15" fmla="*/ 34 h 399"/>
                  <a:gd name="T16" fmla="*/ 208 w 327"/>
                  <a:gd name="T17" fmla="*/ 39 h 399"/>
                  <a:gd name="T18" fmla="*/ 237 w 327"/>
                  <a:gd name="T19" fmla="*/ 10 h 399"/>
                  <a:gd name="T20" fmla="*/ 257 w 327"/>
                  <a:gd name="T21" fmla="*/ 4 h 399"/>
                  <a:gd name="T22" fmla="*/ 263 w 327"/>
                  <a:gd name="T23" fmla="*/ 24 h 399"/>
                  <a:gd name="T24" fmla="*/ 252 w 327"/>
                  <a:gd name="T25" fmla="*/ 45 h 399"/>
                  <a:gd name="T26" fmla="*/ 257 w 327"/>
                  <a:gd name="T27" fmla="*/ 64 h 399"/>
                  <a:gd name="T28" fmla="*/ 324 w 327"/>
                  <a:gd name="T29" fmla="*/ 133 h 399"/>
                  <a:gd name="T30" fmla="*/ 311 w 327"/>
                  <a:gd name="T31" fmla="*/ 158 h 399"/>
                  <a:gd name="T32" fmla="*/ 289 w 327"/>
                  <a:gd name="T33" fmla="*/ 153 h 399"/>
                  <a:gd name="T34" fmla="*/ 242 w 327"/>
                  <a:gd name="T35" fmla="*/ 102 h 399"/>
                  <a:gd name="T36" fmla="*/ 220 w 327"/>
                  <a:gd name="T37" fmla="*/ 107 h 399"/>
                  <a:gd name="T38" fmla="*/ 185 w 327"/>
                  <a:gd name="T39" fmla="*/ 177 h 399"/>
                  <a:gd name="T40" fmla="*/ 189 w 327"/>
                  <a:gd name="T41" fmla="*/ 196 h 399"/>
                  <a:gd name="T42" fmla="*/ 107 w 327"/>
                  <a:gd name="T43" fmla="*/ 357 h 399"/>
                  <a:gd name="T44" fmla="*/ 78 w 327"/>
                  <a:gd name="T45" fmla="*/ 387 h 399"/>
                  <a:gd name="T46" fmla="*/ 58 w 327"/>
                  <a:gd name="T47" fmla="*/ 393 h 399"/>
                  <a:gd name="T48" fmla="*/ 51 w 327"/>
                  <a:gd name="T49" fmla="*/ 373 h 399"/>
                  <a:gd name="T50" fmla="*/ 62 w 327"/>
                  <a:gd name="T51" fmla="*/ 352 h 399"/>
                  <a:gd name="T52" fmla="*/ 57 w 327"/>
                  <a:gd name="T53" fmla="*/ 333 h 399"/>
                  <a:gd name="T54" fmla="*/ 4 w 327"/>
                  <a:gd name="T55" fmla="*/ 283 h 399"/>
                  <a:gd name="T56" fmla="*/ 15 w 327"/>
                  <a:gd name="T57" fmla="*/ 256 h 399"/>
                  <a:gd name="T58" fmla="*/ 37 w 327"/>
                  <a:gd name="T59" fmla="*/ 259 h 399"/>
                  <a:gd name="T60" fmla="*/ 86 w 327"/>
                  <a:gd name="T61" fmla="*/ 304 h 399"/>
                  <a:gd name="T62" fmla="*/ 135 w 327"/>
                  <a:gd name="T63" fmla="*/ 208 h 399"/>
                  <a:gd name="T64" fmla="*/ 73 w 327"/>
                  <a:gd name="T65" fmla="*/ 126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7" h="399">
                    <a:moveTo>
                      <a:pt x="152" y="73"/>
                    </a:moveTo>
                    <a:lnTo>
                      <a:pt x="152" y="73"/>
                    </a:lnTo>
                    <a:cubicBezTo>
                      <a:pt x="100" y="89"/>
                      <a:pt x="119" y="141"/>
                      <a:pt x="156" y="169"/>
                    </a:cubicBezTo>
                    <a:lnTo>
                      <a:pt x="201" y="80"/>
                    </a:lnTo>
                    <a:lnTo>
                      <a:pt x="201" y="80"/>
                    </a:lnTo>
                    <a:cubicBezTo>
                      <a:pt x="181" y="72"/>
                      <a:pt x="166" y="69"/>
                      <a:pt x="152" y="73"/>
                    </a:cubicBezTo>
                    <a:close/>
                    <a:moveTo>
                      <a:pt x="189" y="264"/>
                    </a:moveTo>
                    <a:lnTo>
                      <a:pt x="189" y="264"/>
                    </a:lnTo>
                    <a:cubicBezTo>
                      <a:pt x="183" y="253"/>
                      <a:pt x="173" y="241"/>
                      <a:pt x="159" y="228"/>
                    </a:cubicBezTo>
                    <a:lnTo>
                      <a:pt x="113" y="318"/>
                    </a:lnTo>
                    <a:lnTo>
                      <a:pt x="113" y="318"/>
                    </a:lnTo>
                    <a:cubicBezTo>
                      <a:pt x="154" y="338"/>
                      <a:pt x="209" y="311"/>
                      <a:pt x="190" y="266"/>
                    </a:cubicBezTo>
                    <a:lnTo>
                      <a:pt x="190" y="266"/>
                    </a:lnTo>
                    <a:cubicBezTo>
                      <a:pt x="190" y="266"/>
                      <a:pt x="190" y="264"/>
                      <a:pt x="189" y="264"/>
                    </a:cubicBezTo>
                    <a:close/>
                    <a:moveTo>
                      <a:pt x="135" y="34"/>
                    </a:moveTo>
                    <a:lnTo>
                      <a:pt x="135" y="34"/>
                    </a:lnTo>
                    <a:cubicBezTo>
                      <a:pt x="156" y="28"/>
                      <a:pt x="180" y="30"/>
                      <a:pt x="208" y="39"/>
                    </a:cubicBezTo>
                    <a:lnTo>
                      <a:pt x="208" y="39"/>
                    </a:lnTo>
                    <a:cubicBezTo>
                      <a:pt x="215" y="41"/>
                      <a:pt x="222" y="38"/>
                      <a:pt x="225" y="31"/>
                    </a:cubicBezTo>
                    <a:lnTo>
                      <a:pt x="237" y="10"/>
                    </a:lnTo>
                    <a:lnTo>
                      <a:pt x="237" y="10"/>
                    </a:lnTo>
                    <a:cubicBezTo>
                      <a:pt x="241" y="3"/>
                      <a:pt x="250" y="0"/>
                      <a:pt x="257" y="4"/>
                    </a:cubicBezTo>
                    <a:lnTo>
                      <a:pt x="257" y="4"/>
                    </a:lnTo>
                    <a:cubicBezTo>
                      <a:pt x="264" y="7"/>
                      <a:pt x="267" y="16"/>
                      <a:pt x="263" y="24"/>
                    </a:cubicBezTo>
                    <a:lnTo>
                      <a:pt x="252" y="45"/>
                    </a:lnTo>
                    <a:lnTo>
                      <a:pt x="252" y="45"/>
                    </a:lnTo>
                    <a:cubicBezTo>
                      <a:pt x="249" y="52"/>
                      <a:pt x="252" y="60"/>
                      <a:pt x="257" y="64"/>
                    </a:cubicBezTo>
                    <a:lnTo>
                      <a:pt x="257" y="64"/>
                    </a:lnTo>
                    <a:cubicBezTo>
                      <a:pt x="285" y="82"/>
                      <a:pt x="310" y="106"/>
                      <a:pt x="324" y="133"/>
                    </a:cubicBezTo>
                    <a:lnTo>
                      <a:pt x="324" y="133"/>
                    </a:lnTo>
                    <a:cubicBezTo>
                      <a:pt x="326" y="140"/>
                      <a:pt x="325" y="148"/>
                      <a:pt x="319" y="152"/>
                    </a:cubicBezTo>
                    <a:lnTo>
                      <a:pt x="311" y="158"/>
                    </a:lnTo>
                    <a:lnTo>
                      <a:pt x="311" y="158"/>
                    </a:lnTo>
                    <a:cubicBezTo>
                      <a:pt x="304" y="163"/>
                      <a:pt x="294" y="161"/>
                      <a:pt x="289" y="153"/>
                    </a:cubicBezTo>
                    <a:lnTo>
                      <a:pt x="289" y="153"/>
                    </a:lnTo>
                    <a:cubicBezTo>
                      <a:pt x="279" y="134"/>
                      <a:pt x="261" y="116"/>
                      <a:pt x="242" y="102"/>
                    </a:cubicBezTo>
                    <a:lnTo>
                      <a:pt x="242" y="102"/>
                    </a:lnTo>
                    <a:cubicBezTo>
                      <a:pt x="236" y="96"/>
                      <a:pt x="224" y="99"/>
                      <a:pt x="220" y="107"/>
                    </a:cubicBezTo>
                    <a:lnTo>
                      <a:pt x="185" y="177"/>
                    </a:lnTo>
                    <a:lnTo>
                      <a:pt x="185" y="177"/>
                    </a:lnTo>
                    <a:cubicBezTo>
                      <a:pt x="181" y="184"/>
                      <a:pt x="183" y="191"/>
                      <a:pt x="189" y="196"/>
                    </a:cubicBezTo>
                    <a:lnTo>
                      <a:pt x="189" y="196"/>
                    </a:lnTo>
                    <a:cubicBezTo>
                      <a:pt x="288" y="273"/>
                      <a:pt x="228" y="398"/>
                      <a:pt x="107" y="357"/>
                    </a:cubicBezTo>
                    <a:lnTo>
                      <a:pt x="107" y="357"/>
                    </a:lnTo>
                    <a:cubicBezTo>
                      <a:pt x="100" y="355"/>
                      <a:pt x="92" y="358"/>
                      <a:pt x="89" y="365"/>
                    </a:cubicBezTo>
                    <a:lnTo>
                      <a:pt x="78" y="387"/>
                    </a:lnTo>
                    <a:lnTo>
                      <a:pt x="78" y="387"/>
                    </a:lnTo>
                    <a:cubicBezTo>
                      <a:pt x="74" y="394"/>
                      <a:pt x="65" y="397"/>
                      <a:pt x="58" y="393"/>
                    </a:cubicBezTo>
                    <a:lnTo>
                      <a:pt x="58" y="393"/>
                    </a:lnTo>
                    <a:cubicBezTo>
                      <a:pt x="50" y="390"/>
                      <a:pt x="48" y="381"/>
                      <a:pt x="51" y="373"/>
                    </a:cubicBezTo>
                    <a:lnTo>
                      <a:pt x="62" y="352"/>
                    </a:lnTo>
                    <a:lnTo>
                      <a:pt x="62" y="352"/>
                    </a:lnTo>
                    <a:cubicBezTo>
                      <a:pt x="65" y="346"/>
                      <a:pt x="63" y="337"/>
                      <a:pt x="57" y="333"/>
                    </a:cubicBezTo>
                    <a:lnTo>
                      <a:pt x="57" y="333"/>
                    </a:lnTo>
                    <a:cubicBezTo>
                      <a:pt x="36" y="319"/>
                      <a:pt x="18" y="303"/>
                      <a:pt x="4" y="283"/>
                    </a:cubicBezTo>
                    <a:lnTo>
                      <a:pt x="4" y="283"/>
                    </a:lnTo>
                    <a:cubicBezTo>
                      <a:pt x="0" y="276"/>
                      <a:pt x="0" y="268"/>
                      <a:pt x="6" y="263"/>
                    </a:cubicBezTo>
                    <a:lnTo>
                      <a:pt x="15" y="256"/>
                    </a:lnTo>
                    <a:lnTo>
                      <a:pt x="15" y="256"/>
                    </a:lnTo>
                    <a:cubicBezTo>
                      <a:pt x="22" y="250"/>
                      <a:pt x="32" y="252"/>
                      <a:pt x="37" y="259"/>
                    </a:cubicBezTo>
                    <a:lnTo>
                      <a:pt x="37" y="259"/>
                    </a:lnTo>
                    <a:cubicBezTo>
                      <a:pt x="50" y="278"/>
                      <a:pt x="67" y="293"/>
                      <a:pt x="86" y="304"/>
                    </a:cubicBezTo>
                    <a:lnTo>
                      <a:pt x="135" y="208"/>
                    </a:lnTo>
                    <a:lnTo>
                      <a:pt x="135" y="208"/>
                    </a:lnTo>
                    <a:cubicBezTo>
                      <a:pt x="106" y="181"/>
                      <a:pt x="82" y="163"/>
                      <a:pt x="73" y="126"/>
                    </a:cubicBezTo>
                    <a:lnTo>
                      <a:pt x="73" y="126"/>
                    </a:lnTo>
                    <a:cubicBezTo>
                      <a:pt x="65" y="89"/>
                      <a:pt x="95" y="43"/>
                      <a:pt x="135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4" name="Freeform 119">
                <a:extLst>
                  <a:ext uri="{FF2B5EF4-FFF2-40B4-BE49-F238E27FC236}">
                    <a16:creationId xmlns:a16="http://schemas.microsoft.com/office/drawing/2014/main" id="{EB6BB1DE-142A-4F67-82F3-9487EF491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6135" y="6023604"/>
                <a:ext cx="315144" cy="327110"/>
              </a:xfrm>
              <a:custGeom>
                <a:avLst/>
                <a:gdLst>
                  <a:gd name="T0" fmla="*/ 333 w 350"/>
                  <a:gd name="T1" fmla="*/ 360 h 361"/>
                  <a:gd name="T2" fmla="*/ 333 w 350"/>
                  <a:gd name="T3" fmla="*/ 360 h 361"/>
                  <a:gd name="T4" fmla="*/ 349 w 350"/>
                  <a:gd name="T5" fmla="*/ 262 h 361"/>
                  <a:gd name="T6" fmla="*/ 349 w 350"/>
                  <a:gd name="T7" fmla="*/ 262 h 361"/>
                  <a:gd name="T8" fmla="*/ 212 w 350"/>
                  <a:gd name="T9" fmla="*/ 0 h 361"/>
                  <a:gd name="T10" fmla="*/ 212 w 350"/>
                  <a:gd name="T11" fmla="*/ 0 h 361"/>
                  <a:gd name="T12" fmla="*/ 0 w 350"/>
                  <a:gd name="T13" fmla="*/ 297 h 361"/>
                  <a:gd name="T14" fmla="*/ 0 w 350"/>
                  <a:gd name="T15" fmla="*/ 297 h 361"/>
                  <a:gd name="T16" fmla="*/ 333 w 350"/>
                  <a:gd name="T17" fmla="*/ 36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0" h="361">
                    <a:moveTo>
                      <a:pt x="333" y="360"/>
                    </a:moveTo>
                    <a:lnTo>
                      <a:pt x="333" y="360"/>
                    </a:lnTo>
                    <a:cubicBezTo>
                      <a:pt x="343" y="329"/>
                      <a:pt x="349" y="296"/>
                      <a:pt x="349" y="262"/>
                    </a:cubicBezTo>
                    <a:lnTo>
                      <a:pt x="349" y="262"/>
                    </a:lnTo>
                    <a:cubicBezTo>
                      <a:pt x="349" y="154"/>
                      <a:pt x="294" y="58"/>
                      <a:pt x="212" y="0"/>
                    </a:cubicBezTo>
                    <a:lnTo>
                      <a:pt x="212" y="0"/>
                    </a:lnTo>
                    <a:cubicBezTo>
                      <a:pt x="138" y="93"/>
                      <a:pt x="65" y="193"/>
                      <a:pt x="0" y="297"/>
                    </a:cubicBezTo>
                    <a:lnTo>
                      <a:pt x="0" y="297"/>
                    </a:lnTo>
                    <a:cubicBezTo>
                      <a:pt x="0" y="297"/>
                      <a:pt x="131" y="300"/>
                      <a:pt x="333" y="36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5" name="Freeform 120">
                <a:extLst>
                  <a:ext uri="{FF2B5EF4-FFF2-40B4-BE49-F238E27FC236}">
                    <a16:creationId xmlns:a16="http://schemas.microsoft.com/office/drawing/2014/main" id="{F621E7E4-8C78-4AAC-A9B0-67B623582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4019" y="5939833"/>
                <a:ext cx="131640" cy="131640"/>
              </a:xfrm>
              <a:custGeom>
                <a:avLst/>
                <a:gdLst>
                  <a:gd name="T0" fmla="*/ 144 w 145"/>
                  <a:gd name="T1" fmla="*/ 71 h 144"/>
                  <a:gd name="T2" fmla="*/ 144 w 145"/>
                  <a:gd name="T3" fmla="*/ 71 h 144"/>
                  <a:gd name="T4" fmla="*/ 73 w 145"/>
                  <a:gd name="T5" fmla="*/ 143 h 144"/>
                  <a:gd name="T6" fmla="*/ 73 w 145"/>
                  <a:gd name="T7" fmla="*/ 143 h 144"/>
                  <a:gd name="T8" fmla="*/ 0 w 145"/>
                  <a:gd name="T9" fmla="*/ 71 h 144"/>
                  <a:gd name="T10" fmla="*/ 0 w 145"/>
                  <a:gd name="T11" fmla="*/ 71 h 144"/>
                  <a:gd name="T12" fmla="*/ 73 w 145"/>
                  <a:gd name="T13" fmla="*/ 0 h 144"/>
                  <a:gd name="T14" fmla="*/ 73 w 145"/>
                  <a:gd name="T15" fmla="*/ 0 h 144"/>
                  <a:gd name="T16" fmla="*/ 144 w 145"/>
                  <a:gd name="T17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44">
                    <a:moveTo>
                      <a:pt x="144" y="71"/>
                    </a:moveTo>
                    <a:lnTo>
                      <a:pt x="144" y="71"/>
                    </a:lnTo>
                    <a:cubicBezTo>
                      <a:pt x="144" y="111"/>
                      <a:pt x="112" y="143"/>
                      <a:pt x="73" y="143"/>
                    </a:cubicBezTo>
                    <a:lnTo>
                      <a:pt x="73" y="143"/>
                    </a:lnTo>
                    <a:cubicBezTo>
                      <a:pt x="33" y="143"/>
                      <a:pt x="0" y="111"/>
                      <a:pt x="0" y="71"/>
                    </a:cubicBezTo>
                    <a:lnTo>
                      <a:pt x="0" y="71"/>
                    </a:lnTo>
                    <a:cubicBezTo>
                      <a:pt x="0" y="31"/>
                      <a:pt x="33" y="0"/>
                      <a:pt x="73" y="0"/>
                    </a:cubicBezTo>
                    <a:lnTo>
                      <a:pt x="73" y="0"/>
                    </a:lnTo>
                    <a:cubicBezTo>
                      <a:pt x="112" y="0"/>
                      <a:pt x="144" y="31"/>
                      <a:pt x="144" y="7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6" name="Freeform 121">
                <a:extLst>
                  <a:ext uri="{FF2B5EF4-FFF2-40B4-BE49-F238E27FC236}">
                    <a16:creationId xmlns:a16="http://schemas.microsoft.com/office/drawing/2014/main" id="{085C524C-D7E5-4573-AFDB-0A293D3B1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0938" y="6083442"/>
                <a:ext cx="2305724" cy="1930745"/>
              </a:xfrm>
              <a:custGeom>
                <a:avLst/>
                <a:gdLst>
                  <a:gd name="T0" fmla="*/ 780 w 2548"/>
                  <a:gd name="T1" fmla="*/ 0 h 2134"/>
                  <a:gd name="T2" fmla="*/ 780 w 2548"/>
                  <a:gd name="T3" fmla="*/ 0 h 2134"/>
                  <a:gd name="T4" fmla="*/ 2547 w 2548"/>
                  <a:gd name="T5" fmla="*/ 671 h 2134"/>
                  <a:gd name="T6" fmla="*/ 1638 w 2548"/>
                  <a:gd name="T7" fmla="*/ 2089 h 2134"/>
                  <a:gd name="T8" fmla="*/ 1638 w 2548"/>
                  <a:gd name="T9" fmla="*/ 2089 h 2134"/>
                  <a:gd name="T10" fmla="*/ 0 w 2548"/>
                  <a:gd name="T11" fmla="*/ 1456 h 2134"/>
                  <a:gd name="T12" fmla="*/ 0 w 2548"/>
                  <a:gd name="T13" fmla="*/ 1456 h 2134"/>
                  <a:gd name="T14" fmla="*/ 348 w 2548"/>
                  <a:gd name="T15" fmla="*/ 671 h 2134"/>
                  <a:gd name="T16" fmla="*/ 348 w 2548"/>
                  <a:gd name="T17" fmla="*/ 671 h 2134"/>
                  <a:gd name="T18" fmla="*/ 780 w 2548"/>
                  <a:gd name="T19" fmla="*/ 0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8" h="2134">
                    <a:moveTo>
                      <a:pt x="780" y="0"/>
                    </a:moveTo>
                    <a:lnTo>
                      <a:pt x="780" y="0"/>
                    </a:lnTo>
                    <a:cubicBezTo>
                      <a:pt x="780" y="0"/>
                      <a:pt x="1386" y="922"/>
                      <a:pt x="2547" y="671"/>
                    </a:cubicBezTo>
                    <a:lnTo>
                      <a:pt x="1638" y="2089"/>
                    </a:lnTo>
                    <a:lnTo>
                      <a:pt x="1638" y="2089"/>
                    </a:lnTo>
                    <a:cubicBezTo>
                      <a:pt x="1638" y="2089"/>
                      <a:pt x="509" y="2133"/>
                      <a:pt x="0" y="1456"/>
                    </a:cubicBezTo>
                    <a:lnTo>
                      <a:pt x="0" y="1456"/>
                    </a:lnTo>
                    <a:cubicBezTo>
                      <a:pt x="81" y="1224"/>
                      <a:pt x="193" y="955"/>
                      <a:pt x="348" y="671"/>
                    </a:cubicBezTo>
                    <a:lnTo>
                      <a:pt x="348" y="671"/>
                    </a:lnTo>
                    <a:cubicBezTo>
                      <a:pt x="491" y="408"/>
                      <a:pt x="641" y="185"/>
                      <a:pt x="78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7" name="Freeform 122">
                <a:extLst>
                  <a:ext uri="{FF2B5EF4-FFF2-40B4-BE49-F238E27FC236}">
                    <a16:creationId xmlns:a16="http://schemas.microsoft.com/office/drawing/2014/main" id="{8613A6DF-2ADA-4AD3-A456-43C9C07DB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0938" y="6083442"/>
                <a:ext cx="2305724" cy="1930745"/>
              </a:xfrm>
              <a:custGeom>
                <a:avLst/>
                <a:gdLst>
                  <a:gd name="T0" fmla="*/ 780 w 2548"/>
                  <a:gd name="T1" fmla="*/ 0 h 2134"/>
                  <a:gd name="T2" fmla="*/ 780 w 2548"/>
                  <a:gd name="T3" fmla="*/ 0 h 2134"/>
                  <a:gd name="T4" fmla="*/ 2547 w 2548"/>
                  <a:gd name="T5" fmla="*/ 671 h 2134"/>
                  <a:gd name="T6" fmla="*/ 1638 w 2548"/>
                  <a:gd name="T7" fmla="*/ 2089 h 2134"/>
                  <a:gd name="T8" fmla="*/ 1638 w 2548"/>
                  <a:gd name="T9" fmla="*/ 2089 h 2134"/>
                  <a:gd name="T10" fmla="*/ 0 w 2548"/>
                  <a:gd name="T11" fmla="*/ 1456 h 2134"/>
                  <a:gd name="T12" fmla="*/ 0 w 2548"/>
                  <a:gd name="T13" fmla="*/ 1456 h 2134"/>
                  <a:gd name="T14" fmla="*/ 348 w 2548"/>
                  <a:gd name="T15" fmla="*/ 671 h 2134"/>
                  <a:gd name="T16" fmla="*/ 348 w 2548"/>
                  <a:gd name="T17" fmla="*/ 671 h 2134"/>
                  <a:gd name="T18" fmla="*/ 780 w 2548"/>
                  <a:gd name="T19" fmla="*/ 0 h 2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8" h="2134">
                    <a:moveTo>
                      <a:pt x="780" y="0"/>
                    </a:moveTo>
                    <a:lnTo>
                      <a:pt x="780" y="0"/>
                    </a:lnTo>
                    <a:cubicBezTo>
                      <a:pt x="780" y="0"/>
                      <a:pt x="1386" y="922"/>
                      <a:pt x="2547" y="671"/>
                    </a:cubicBezTo>
                    <a:lnTo>
                      <a:pt x="1638" y="2089"/>
                    </a:lnTo>
                    <a:lnTo>
                      <a:pt x="1638" y="2089"/>
                    </a:lnTo>
                    <a:cubicBezTo>
                      <a:pt x="1638" y="2089"/>
                      <a:pt x="509" y="2133"/>
                      <a:pt x="0" y="1456"/>
                    </a:cubicBezTo>
                    <a:lnTo>
                      <a:pt x="0" y="1456"/>
                    </a:lnTo>
                    <a:cubicBezTo>
                      <a:pt x="81" y="1224"/>
                      <a:pt x="193" y="955"/>
                      <a:pt x="348" y="671"/>
                    </a:cubicBezTo>
                    <a:lnTo>
                      <a:pt x="348" y="671"/>
                    </a:lnTo>
                    <a:cubicBezTo>
                      <a:pt x="491" y="408"/>
                      <a:pt x="641" y="185"/>
                      <a:pt x="780" y="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8" name="Freeform 123">
                <a:extLst>
                  <a:ext uri="{FF2B5EF4-FFF2-40B4-BE49-F238E27FC236}">
                    <a16:creationId xmlns:a16="http://schemas.microsoft.com/office/drawing/2014/main" id="{00413550-35C1-467D-9E6A-9CBBCB8E8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1103" y="6027594"/>
                <a:ext cx="2421408" cy="2002549"/>
              </a:xfrm>
              <a:custGeom>
                <a:avLst/>
                <a:gdLst>
                  <a:gd name="T0" fmla="*/ 132 w 2676"/>
                  <a:gd name="T1" fmla="*/ 1506 h 2212"/>
                  <a:gd name="T2" fmla="*/ 132 w 2676"/>
                  <a:gd name="T3" fmla="*/ 1506 h 2212"/>
                  <a:gd name="T4" fmla="*/ 1084 w 2676"/>
                  <a:gd name="T5" fmla="*/ 2028 h 2212"/>
                  <a:gd name="T6" fmla="*/ 1084 w 2676"/>
                  <a:gd name="T7" fmla="*/ 2028 h 2212"/>
                  <a:gd name="T8" fmla="*/ 1668 w 2676"/>
                  <a:gd name="T9" fmla="*/ 2089 h 2212"/>
                  <a:gd name="T10" fmla="*/ 2485 w 2676"/>
                  <a:gd name="T11" fmla="*/ 816 h 2212"/>
                  <a:gd name="T12" fmla="*/ 2485 w 2676"/>
                  <a:gd name="T13" fmla="*/ 816 h 2212"/>
                  <a:gd name="T14" fmla="*/ 1832 w 2676"/>
                  <a:gd name="T15" fmla="*/ 792 h 2212"/>
                  <a:gd name="T16" fmla="*/ 1832 w 2676"/>
                  <a:gd name="T17" fmla="*/ 792 h 2212"/>
                  <a:gd name="T18" fmla="*/ 1258 w 2676"/>
                  <a:gd name="T19" fmla="*/ 540 h 2212"/>
                  <a:gd name="T20" fmla="*/ 1258 w 2676"/>
                  <a:gd name="T21" fmla="*/ 540 h 2212"/>
                  <a:gd name="T22" fmla="*/ 844 w 2676"/>
                  <a:gd name="T23" fmla="*/ 162 h 2212"/>
                  <a:gd name="T24" fmla="*/ 844 w 2676"/>
                  <a:gd name="T25" fmla="*/ 162 h 2212"/>
                  <a:gd name="T26" fmla="*/ 466 w 2676"/>
                  <a:gd name="T27" fmla="*/ 760 h 2212"/>
                  <a:gd name="T28" fmla="*/ 466 w 2676"/>
                  <a:gd name="T29" fmla="*/ 760 h 2212"/>
                  <a:gd name="T30" fmla="*/ 132 w 2676"/>
                  <a:gd name="T31" fmla="*/ 1506 h 2212"/>
                  <a:gd name="T32" fmla="*/ 1656 w 2676"/>
                  <a:gd name="T33" fmla="*/ 2211 h 2212"/>
                  <a:gd name="T34" fmla="*/ 1656 w 2676"/>
                  <a:gd name="T35" fmla="*/ 2211 h 2212"/>
                  <a:gd name="T36" fmla="*/ 1061 w 2676"/>
                  <a:gd name="T37" fmla="*/ 2146 h 2212"/>
                  <a:gd name="T38" fmla="*/ 1061 w 2676"/>
                  <a:gd name="T39" fmla="*/ 2146 h 2212"/>
                  <a:gd name="T40" fmla="*/ 507 w 2676"/>
                  <a:gd name="T41" fmla="*/ 1956 h 2212"/>
                  <a:gd name="T42" fmla="*/ 507 w 2676"/>
                  <a:gd name="T43" fmla="*/ 1956 h 2212"/>
                  <a:gd name="T44" fmla="*/ 15 w 2676"/>
                  <a:gd name="T45" fmla="*/ 1554 h 2212"/>
                  <a:gd name="T46" fmla="*/ 15 w 2676"/>
                  <a:gd name="T47" fmla="*/ 1554 h 2212"/>
                  <a:gd name="T48" fmla="*/ 7 w 2676"/>
                  <a:gd name="T49" fmla="*/ 1497 h 2212"/>
                  <a:gd name="T50" fmla="*/ 7 w 2676"/>
                  <a:gd name="T51" fmla="*/ 1497 h 2212"/>
                  <a:gd name="T52" fmla="*/ 359 w 2676"/>
                  <a:gd name="T53" fmla="*/ 703 h 2212"/>
                  <a:gd name="T54" fmla="*/ 359 w 2676"/>
                  <a:gd name="T55" fmla="*/ 703 h 2212"/>
                  <a:gd name="T56" fmla="*/ 796 w 2676"/>
                  <a:gd name="T57" fmla="*/ 24 h 2212"/>
                  <a:gd name="T58" fmla="*/ 796 w 2676"/>
                  <a:gd name="T59" fmla="*/ 24 h 2212"/>
                  <a:gd name="T60" fmla="*/ 846 w 2676"/>
                  <a:gd name="T61" fmla="*/ 0 h 2212"/>
                  <a:gd name="T62" fmla="*/ 846 w 2676"/>
                  <a:gd name="T63" fmla="*/ 0 h 2212"/>
                  <a:gd name="T64" fmla="*/ 895 w 2676"/>
                  <a:gd name="T65" fmla="*/ 28 h 2212"/>
                  <a:gd name="T66" fmla="*/ 895 w 2676"/>
                  <a:gd name="T67" fmla="*/ 28 h 2212"/>
                  <a:gd name="T68" fmla="*/ 1331 w 2676"/>
                  <a:gd name="T69" fmla="*/ 443 h 2212"/>
                  <a:gd name="T70" fmla="*/ 1331 w 2676"/>
                  <a:gd name="T71" fmla="*/ 443 h 2212"/>
                  <a:gd name="T72" fmla="*/ 2598 w 2676"/>
                  <a:gd name="T73" fmla="*/ 673 h 2212"/>
                  <a:gd name="T74" fmla="*/ 2598 w 2676"/>
                  <a:gd name="T75" fmla="*/ 673 h 2212"/>
                  <a:gd name="T76" fmla="*/ 2661 w 2676"/>
                  <a:gd name="T77" fmla="*/ 697 h 2212"/>
                  <a:gd name="T78" fmla="*/ 2661 w 2676"/>
                  <a:gd name="T79" fmla="*/ 697 h 2212"/>
                  <a:gd name="T80" fmla="*/ 2662 w 2676"/>
                  <a:gd name="T81" fmla="*/ 764 h 2212"/>
                  <a:gd name="T82" fmla="*/ 1754 w 2676"/>
                  <a:gd name="T83" fmla="*/ 2182 h 2212"/>
                  <a:gd name="T84" fmla="*/ 1754 w 2676"/>
                  <a:gd name="T85" fmla="*/ 2182 h 2212"/>
                  <a:gd name="T86" fmla="*/ 1705 w 2676"/>
                  <a:gd name="T87" fmla="*/ 2210 h 2212"/>
                  <a:gd name="T88" fmla="*/ 1705 w 2676"/>
                  <a:gd name="T89" fmla="*/ 2210 h 2212"/>
                  <a:gd name="T90" fmla="*/ 1656 w 2676"/>
                  <a:gd name="T91" fmla="*/ 2211 h 2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76" h="2212">
                    <a:moveTo>
                      <a:pt x="132" y="1506"/>
                    </a:moveTo>
                    <a:lnTo>
                      <a:pt x="132" y="1506"/>
                    </a:lnTo>
                    <a:cubicBezTo>
                      <a:pt x="385" y="1823"/>
                      <a:pt x="788" y="1964"/>
                      <a:pt x="1084" y="2028"/>
                    </a:cubicBezTo>
                    <a:lnTo>
                      <a:pt x="1084" y="2028"/>
                    </a:lnTo>
                    <a:cubicBezTo>
                      <a:pt x="1353" y="2085"/>
                      <a:pt x="1587" y="2090"/>
                      <a:pt x="1668" y="2089"/>
                    </a:cubicBezTo>
                    <a:lnTo>
                      <a:pt x="2485" y="816"/>
                    </a:lnTo>
                    <a:lnTo>
                      <a:pt x="2485" y="816"/>
                    </a:lnTo>
                    <a:cubicBezTo>
                      <a:pt x="2260" y="849"/>
                      <a:pt x="2042" y="840"/>
                      <a:pt x="1832" y="792"/>
                    </a:cubicBezTo>
                    <a:lnTo>
                      <a:pt x="1832" y="792"/>
                    </a:lnTo>
                    <a:cubicBezTo>
                      <a:pt x="1630" y="745"/>
                      <a:pt x="1437" y="661"/>
                      <a:pt x="1258" y="540"/>
                    </a:cubicBezTo>
                    <a:lnTo>
                      <a:pt x="1258" y="540"/>
                    </a:lnTo>
                    <a:cubicBezTo>
                      <a:pt x="1051" y="402"/>
                      <a:pt x="913" y="248"/>
                      <a:pt x="844" y="162"/>
                    </a:cubicBezTo>
                    <a:lnTo>
                      <a:pt x="844" y="162"/>
                    </a:lnTo>
                    <a:cubicBezTo>
                      <a:pt x="705" y="353"/>
                      <a:pt x="578" y="554"/>
                      <a:pt x="466" y="760"/>
                    </a:cubicBezTo>
                    <a:lnTo>
                      <a:pt x="466" y="760"/>
                    </a:lnTo>
                    <a:cubicBezTo>
                      <a:pt x="335" y="998"/>
                      <a:pt x="223" y="1249"/>
                      <a:pt x="132" y="1506"/>
                    </a:cubicBezTo>
                    <a:close/>
                    <a:moveTo>
                      <a:pt x="1656" y="2211"/>
                    </a:moveTo>
                    <a:lnTo>
                      <a:pt x="1656" y="2211"/>
                    </a:lnTo>
                    <a:cubicBezTo>
                      <a:pt x="1560" y="2211"/>
                      <a:pt x="1331" y="2203"/>
                      <a:pt x="1061" y="2146"/>
                    </a:cubicBezTo>
                    <a:lnTo>
                      <a:pt x="1061" y="2146"/>
                    </a:lnTo>
                    <a:cubicBezTo>
                      <a:pt x="856" y="2103"/>
                      <a:pt x="669" y="2038"/>
                      <a:pt x="507" y="1956"/>
                    </a:cubicBezTo>
                    <a:lnTo>
                      <a:pt x="507" y="1956"/>
                    </a:lnTo>
                    <a:cubicBezTo>
                      <a:pt x="303" y="1851"/>
                      <a:pt x="137" y="1716"/>
                      <a:pt x="15" y="1554"/>
                    </a:cubicBezTo>
                    <a:lnTo>
                      <a:pt x="15" y="1554"/>
                    </a:lnTo>
                    <a:cubicBezTo>
                      <a:pt x="3" y="1537"/>
                      <a:pt x="0" y="1516"/>
                      <a:pt x="7" y="1497"/>
                    </a:cubicBezTo>
                    <a:lnTo>
                      <a:pt x="7" y="1497"/>
                    </a:lnTo>
                    <a:cubicBezTo>
                      <a:pt x="102" y="1224"/>
                      <a:pt x="221" y="956"/>
                      <a:pt x="359" y="703"/>
                    </a:cubicBezTo>
                    <a:lnTo>
                      <a:pt x="359" y="703"/>
                    </a:lnTo>
                    <a:cubicBezTo>
                      <a:pt x="487" y="466"/>
                      <a:pt x="634" y="238"/>
                      <a:pt x="796" y="24"/>
                    </a:cubicBezTo>
                    <a:lnTo>
                      <a:pt x="796" y="24"/>
                    </a:lnTo>
                    <a:cubicBezTo>
                      <a:pt x="808" y="8"/>
                      <a:pt x="826" y="0"/>
                      <a:pt x="846" y="0"/>
                    </a:cubicBezTo>
                    <a:lnTo>
                      <a:pt x="846" y="0"/>
                    </a:lnTo>
                    <a:cubicBezTo>
                      <a:pt x="866" y="1"/>
                      <a:pt x="884" y="11"/>
                      <a:pt x="895" y="28"/>
                    </a:cubicBezTo>
                    <a:lnTo>
                      <a:pt x="895" y="28"/>
                    </a:lnTo>
                    <a:cubicBezTo>
                      <a:pt x="896" y="30"/>
                      <a:pt x="1046" y="254"/>
                      <a:pt x="1331" y="443"/>
                    </a:cubicBezTo>
                    <a:lnTo>
                      <a:pt x="1331" y="443"/>
                    </a:lnTo>
                    <a:cubicBezTo>
                      <a:pt x="1709" y="695"/>
                      <a:pt x="2136" y="773"/>
                      <a:pt x="2598" y="673"/>
                    </a:cubicBezTo>
                    <a:lnTo>
                      <a:pt x="2598" y="673"/>
                    </a:lnTo>
                    <a:cubicBezTo>
                      <a:pt x="2622" y="667"/>
                      <a:pt x="2647" y="677"/>
                      <a:pt x="2661" y="697"/>
                    </a:cubicBezTo>
                    <a:lnTo>
                      <a:pt x="2661" y="697"/>
                    </a:lnTo>
                    <a:cubicBezTo>
                      <a:pt x="2675" y="717"/>
                      <a:pt x="2675" y="744"/>
                      <a:pt x="2662" y="764"/>
                    </a:cubicBezTo>
                    <a:lnTo>
                      <a:pt x="1754" y="2182"/>
                    </a:lnTo>
                    <a:lnTo>
                      <a:pt x="1754" y="2182"/>
                    </a:lnTo>
                    <a:cubicBezTo>
                      <a:pt x="1742" y="2198"/>
                      <a:pt x="1724" y="2209"/>
                      <a:pt x="1705" y="2210"/>
                    </a:cubicBezTo>
                    <a:lnTo>
                      <a:pt x="1705" y="2210"/>
                    </a:lnTo>
                    <a:cubicBezTo>
                      <a:pt x="1702" y="2210"/>
                      <a:pt x="1684" y="2211"/>
                      <a:pt x="1656" y="221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9" name="Freeform 124">
                <a:extLst>
                  <a:ext uri="{FF2B5EF4-FFF2-40B4-BE49-F238E27FC236}">
                    <a16:creationId xmlns:a16="http://schemas.microsoft.com/office/drawing/2014/main" id="{C6BE9048-02AA-4077-9F0C-08067A97C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692" y="6853345"/>
                <a:ext cx="737990" cy="737993"/>
              </a:xfrm>
              <a:custGeom>
                <a:avLst/>
                <a:gdLst>
                  <a:gd name="T0" fmla="*/ 99 w 816"/>
                  <a:gd name="T1" fmla="*/ 586 h 815"/>
                  <a:gd name="T2" fmla="*/ 99 w 816"/>
                  <a:gd name="T3" fmla="*/ 586 h 815"/>
                  <a:gd name="T4" fmla="*/ 227 w 816"/>
                  <a:gd name="T5" fmla="*/ 98 h 815"/>
                  <a:gd name="T6" fmla="*/ 227 w 816"/>
                  <a:gd name="T7" fmla="*/ 98 h 815"/>
                  <a:gd name="T8" fmla="*/ 715 w 816"/>
                  <a:gd name="T9" fmla="*/ 226 h 815"/>
                  <a:gd name="T10" fmla="*/ 715 w 816"/>
                  <a:gd name="T11" fmla="*/ 226 h 815"/>
                  <a:gd name="T12" fmla="*/ 587 w 816"/>
                  <a:gd name="T13" fmla="*/ 714 h 815"/>
                  <a:gd name="T14" fmla="*/ 587 w 816"/>
                  <a:gd name="T15" fmla="*/ 714 h 815"/>
                  <a:gd name="T16" fmla="*/ 99 w 816"/>
                  <a:gd name="T17" fmla="*/ 586 h 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6" h="815">
                    <a:moveTo>
                      <a:pt x="99" y="586"/>
                    </a:moveTo>
                    <a:lnTo>
                      <a:pt x="99" y="586"/>
                    </a:lnTo>
                    <a:cubicBezTo>
                      <a:pt x="0" y="416"/>
                      <a:pt x="57" y="197"/>
                      <a:pt x="227" y="98"/>
                    </a:cubicBezTo>
                    <a:lnTo>
                      <a:pt x="227" y="98"/>
                    </a:lnTo>
                    <a:cubicBezTo>
                      <a:pt x="397" y="0"/>
                      <a:pt x="616" y="55"/>
                      <a:pt x="715" y="226"/>
                    </a:cubicBezTo>
                    <a:lnTo>
                      <a:pt x="715" y="226"/>
                    </a:lnTo>
                    <a:cubicBezTo>
                      <a:pt x="815" y="397"/>
                      <a:pt x="757" y="615"/>
                      <a:pt x="587" y="714"/>
                    </a:cubicBezTo>
                    <a:lnTo>
                      <a:pt x="587" y="714"/>
                    </a:lnTo>
                    <a:cubicBezTo>
                      <a:pt x="417" y="814"/>
                      <a:pt x="199" y="756"/>
                      <a:pt x="99" y="58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0" name="Freeform 125">
                <a:extLst>
                  <a:ext uri="{FF2B5EF4-FFF2-40B4-BE49-F238E27FC236}">
                    <a16:creationId xmlns:a16="http://schemas.microsoft.com/office/drawing/2014/main" id="{864EEC8B-4334-406B-84EF-57A5BC265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3679" y="6083442"/>
                <a:ext cx="502632" cy="418859"/>
              </a:xfrm>
              <a:custGeom>
                <a:avLst/>
                <a:gdLst>
                  <a:gd name="T0" fmla="*/ 262 w 555"/>
                  <a:gd name="T1" fmla="*/ 0 h 461"/>
                  <a:gd name="T2" fmla="*/ 262 w 555"/>
                  <a:gd name="T3" fmla="*/ 0 h 461"/>
                  <a:gd name="T4" fmla="*/ 0 w 555"/>
                  <a:gd name="T5" fmla="*/ 368 h 461"/>
                  <a:gd name="T6" fmla="*/ 0 w 555"/>
                  <a:gd name="T7" fmla="*/ 368 h 461"/>
                  <a:gd name="T8" fmla="*/ 506 w 555"/>
                  <a:gd name="T9" fmla="*/ 366 h 461"/>
                  <a:gd name="T10" fmla="*/ 506 w 555"/>
                  <a:gd name="T11" fmla="*/ 366 h 461"/>
                  <a:gd name="T12" fmla="*/ 554 w 555"/>
                  <a:gd name="T13" fmla="*/ 334 h 461"/>
                  <a:gd name="T14" fmla="*/ 554 w 555"/>
                  <a:gd name="T15" fmla="*/ 334 h 461"/>
                  <a:gd name="T16" fmla="*/ 262 w 555"/>
                  <a:gd name="T17" fmla="*/ 0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5" h="461">
                    <a:moveTo>
                      <a:pt x="262" y="0"/>
                    </a:moveTo>
                    <a:lnTo>
                      <a:pt x="262" y="0"/>
                    </a:lnTo>
                    <a:cubicBezTo>
                      <a:pt x="176" y="113"/>
                      <a:pt x="88" y="235"/>
                      <a:pt x="0" y="368"/>
                    </a:cubicBezTo>
                    <a:lnTo>
                      <a:pt x="0" y="368"/>
                    </a:lnTo>
                    <a:cubicBezTo>
                      <a:pt x="152" y="455"/>
                      <a:pt x="344" y="460"/>
                      <a:pt x="506" y="366"/>
                    </a:cubicBezTo>
                    <a:lnTo>
                      <a:pt x="506" y="366"/>
                    </a:lnTo>
                    <a:cubicBezTo>
                      <a:pt x="523" y="356"/>
                      <a:pt x="539" y="345"/>
                      <a:pt x="554" y="334"/>
                    </a:cubicBezTo>
                    <a:lnTo>
                      <a:pt x="554" y="334"/>
                    </a:lnTo>
                    <a:cubicBezTo>
                      <a:pt x="360" y="150"/>
                      <a:pt x="262" y="0"/>
                      <a:pt x="26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1" name="Freeform 126">
                <a:extLst>
                  <a:ext uri="{FF2B5EF4-FFF2-40B4-BE49-F238E27FC236}">
                    <a16:creationId xmlns:a16="http://schemas.microsoft.com/office/drawing/2014/main" id="{26267FF1-90E3-4154-8BEA-AB91C1608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4128" y="6992967"/>
                <a:ext cx="331098" cy="470719"/>
              </a:xfrm>
              <a:custGeom>
                <a:avLst/>
                <a:gdLst>
                  <a:gd name="T0" fmla="*/ 138 w 364"/>
                  <a:gd name="T1" fmla="*/ 109 h 520"/>
                  <a:gd name="T2" fmla="*/ 199 w 364"/>
                  <a:gd name="T3" fmla="*/ 106 h 520"/>
                  <a:gd name="T4" fmla="*/ 138 w 364"/>
                  <a:gd name="T5" fmla="*/ 109 h 520"/>
                  <a:gd name="T6" fmla="*/ 226 w 364"/>
                  <a:gd name="T7" fmla="*/ 331 h 520"/>
                  <a:gd name="T8" fmla="*/ 146 w 364"/>
                  <a:gd name="T9" fmla="*/ 413 h 520"/>
                  <a:gd name="T10" fmla="*/ 227 w 364"/>
                  <a:gd name="T11" fmla="*/ 333 h 520"/>
                  <a:gd name="T12" fmla="*/ 226 w 364"/>
                  <a:gd name="T13" fmla="*/ 331 h 520"/>
                  <a:gd name="T14" fmla="*/ 108 w 364"/>
                  <a:gd name="T15" fmla="*/ 66 h 520"/>
                  <a:gd name="T16" fmla="*/ 198 w 364"/>
                  <a:gd name="T17" fmla="*/ 57 h 520"/>
                  <a:gd name="T18" fmla="*/ 226 w 364"/>
                  <a:gd name="T19" fmla="*/ 15 h 520"/>
                  <a:gd name="T20" fmla="*/ 249 w 364"/>
                  <a:gd name="T21" fmla="*/ 3 h 520"/>
                  <a:gd name="T22" fmla="*/ 261 w 364"/>
                  <a:gd name="T23" fmla="*/ 26 h 520"/>
                  <a:gd name="T24" fmla="*/ 253 w 364"/>
                  <a:gd name="T25" fmla="*/ 54 h 520"/>
                  <a:gd name="T26" fmla="*/ 263 w 364"/>
                  <a:gd name="T27" fmla="*/ 75 h 520"/>
                  <a:gd name="T28" fmla="*/ 358 w 364"/>
                  <a:gd name="T29" fmla="*/ 145 h 520"/>
                  <a:gd name="T30" fmla="*/ 349 w 364"/>
                  <a:gd name="T31" fmla="*/ 176 h 520"/>
                  <a:gd name="T32" fmla="*/ 321 w 364"/>
                  <a:gd name="T33" fmla="*/ 176 h 520"/>
                  <a:gd name="T34" fmla="*/ 254 w 364"/>
                  <a:gd name="T35" fmla="*/ 124 h 520"/>
                  <a:gd name="T36" fmla="*/ 229 w 364"/>
                  <a:gd name="T37" fmla="*/ 136 h 520"/>
                  <a:gd name="T38" fmla="*/ 201 w 364"/>
                  <a:gd name="T39" fmla="*/ 228 h 520"/>
                  <a:gd name="T40" fmla="*/ 210 w 364"/>
                  <a:gd name="T41" fmla="*/ 250 h 520"/>
                  <a:gd name="T42" fmla="*/ 148 w 364"/>
                  <a:gd name="T43" fmla="*/ 462 h 520"/>
                  <a:gd name="T44" fmla="*/ 119 w 364"/>
                  <a:gd name="T45" fmla="*/ 504 h 520"/>
                  <a:gd name="T46" fmla="*/ 97 w 364"/>
                  <a:gd name="T47" fmla="*/ 516 h 520"/>
                  <a:gd name="T48" fmla="*/ 84 w 364"/>
                  <a:gd name="T49" fmla="*/ 493 h 520"/>
                  <a:gd name="T50" fmla="*/ 92 w 364"/>
                  <a:gd name="T51" fmla="*/ 465 h 520"/>
                  <a:gd name="T52" fmla="*/ 81 w 364"/>
                  <a:gd name="T53" fmla="*/ 443 h 520"/>
                  <a:gd name="T54" fmla="*/ 7 w 364"/>
                  <a:gd name="T55" fmla="*/ 395 h 520"/>
                  <a:gd name="T56" fmla="*/ 14 w 364"/>
                  <a:gd name="T57" fmla="*/ 361 h 520"/>
                  <a:gd name="T58" fmla="*/ 41 w 364"/>
                  <a:gd name="T59" fmla="*/ 359 h 520"/>
                  <a:gd name="T60" fmla="*/ 111 w 364"/>
                  <a:gd name="T61" fmla="*/ 403 h 520"/>
                  <a:gd name="T62" fmla="*/ 149 w 364"/>
                  <a:gd name="T63" fmla="*/ 276 h 520"/>
                  <a:gd name="T64" fmla="*/ 55 w 364"/>
                  <a:gd name="T65" fmla="*/ 191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64" h="520">
                    <a:moveTo>
                      <a:pt x="138" y="109"/>
                    </a:moveTo>
                    <a:lnTo>
                      <a:pt x="138" y="109"/>
                    </a:lnTo>
                    <a:cubicBezTo>
                      <a:pt x="79" y="139"/>
                      <a:pt x="113" y="199"/>
                      <a:pt x="165" y="224"/>
                    </a:cubicBezTo>
                    <a:lnTo>
                      <a:pt x="199" y="106"/>
                    </a:lnTo>
                    <a:lnTo>
                      <a:pt x="199" y="106"/>
                    </a:lnTo>
                    <a:cubicBezTo>
                      <a:pt x="174" y="102"/>
                      <a:pt x="154" y="102"/>
                      <a:pt x="138" y="109"/>
                    </a:cubicBezTo>
                    <a:close/>
                    <a:moveTo>
                      <a:pt x="226" y="331"/>
                    </a:moveTo>
                    <a:lnTo>
                      <a:pt x="226" y="331"/>
                    </a:lnTo>
                    <a:cubicBezTo>
                      <a:pt x="216" y="319"/>
                      <a:pt x="202" y="307"/>
                      <a:pt x="181" y="294"/>
                    </a:cubicBezTo>
                    <a:lnTo>
                      <a:pt x="146" y="413"/>
                    </a:lnTo>
                    <a:lnTo>
                      <a:pt x="146" y="413"/>
                    </a:lnTo>
                    <a:cubicBezTo>
                      <a:pt x="199" y="428"/>
                      <a:pt x="259" y="383"/>
                      <a:pt x="227" y="333"/>
                    </a:cubicBezTo>
                    <a:lnTo>
                      <a:pt x="227" y="333"/>
                    </a:lnTo>
                    <a:cubicBezTo>
                      <a:pt x="227" y="332"/>
                      <a:pt x="226" y="331"/>
                      <a:pt x="226" y="331"/>
                    </a:cubicBezTo>
                    <a:close/>
                    <a:moveTo>
                      <a:pt x="108" y="66"/>
                    </a:moveTo>
                    <a:lnTo>
                      <a:pt x="108" y="66"/>
                    </a:lnTo>
                    <a:cubicBezTo>
                      <a:pt x="133" y="54"/>
                      <a:pt x="162" y="51"/>
                      <a:pt x="198" y="57"/>
                    </a:cubicBezTo>
                    <a:lnTo>
                      <a:pt x="198" y="57"/>
                    </a:lnTo>
                    <a:cubicBezTo>
                      <a:pt x="207" y="58"/>
                      <a:pt x="215" y="52"/>
                      <a:pt x="217" y="44"/>
                    </a:cubicBezTo>
                    <a:lnTo>
                      <a:pt x="226" y="15"/>
                    </a:lnTo>
                    <a:lnTo>
                      <a:pt x="226" y="15"/>
                    </a:lnTo>
                    <a:cubicBezTo>
                      <a:pt x="229" y="5"/>
                      <a:pt x="239" y="0"/>
                      <a:pt x="249" y="3"/>
                    </a:cubicBezTo>
                    <a:lnTo>
                      <a:pt x="249" y="3"/>
                    </a:lnTo>
                    <a:cubicBezTo>
                      <a:pt x="259" y="5"/>
                      <a:pt x="264" y="16"/>
                      <a:pt x="261" y="26"/>
                    </a:cubicBezTo>
                    <a:lnTo>
                      <a:pt x="253" y="54"/>
                    </a:lnTo>
                    <a:lnTo>
                      <a:pt x="253" y="54"/>
                    </a:lnTo>
                    <a:cubicBezTo>
                      <a:pt x="250" y="63"/>
                      <a:pt x="255" y="72"/>
                      <a:pt x="263" y="75"/>
                    </a:cubicBezTo>
                    <a:lnTo>
                      <a:pt x="263" y="75"/>
                    </a:lnTo>
                    <a:cubicBezTo>
                      <a:pt x="299" y="91"/>
                      <a:pt x="336" y="115"/>
                      <a:pt x="358" y="145"/>
                    </a:cubicBezTo>
                    <a:lnTo>
                      <a:pt x="358" y="145"/>
                    </a:lnTo>
                    <a:cubicBezTo>
                      <a:pt x="363" y="151"/>
                      <a:pt x="363" y="161"/>
                      <a:pt x="358" y="167"/>
                    </a:cubicBezTo>
                    <a:lnTo>
                      <a:pt x="349" y="176"/>
                    </a:lnTo>
                    <a:lnTo>
                      <a:pt x="349" y="176"/>
                    </a:lnTo>
                    <a:cubicBezTo>
                      <a:pt x="342" y="185"/>
                      <a:pt x="329" y="185"/>
                      <a:pt x="321" y="176"/>
                    </a:cubicBezTo>
                    <a:lnTo>
                      <a:pt x="321" y="176"/>
                    </a:lnTo>
                    <a:cubicBezTo>
                      <a:pt x="303" y="155"/>
                      <a:pt x="279" y="137"/>
                      <a:pt x="254" y="124"/>
                    </a:cubicBezTo>
                    <a:lnTo>
                      <a:pt x="254" y="124"/>
                    </a:lnTo>
                    <a:cubicBezTo>
                      <a:pt x="244" y="119"/>
                      <a:pt x="232" y="125"/>
                      <a:pt x="229" y="136"/>
                    </a:cubicBezTo>
                    <a:lnTo>
                      <a:pt x="201" y="228"/>
                    </a:lnTo>
                    <a:lnTo>
                      <a:pt x="201" y="228"/>
                    </a:lnTo>
                    <a:cubicBezTo>
                      <a:pt x="198" y="236"/>
                      <a:pt x="202" y="246"/>
                      <a:pt x="210" y="250"/>
                    </a:cubicBezTo>
                    <a:lnTo>
                      <a:pt x="210" y="250"/>
                    </a:lnTo>
                    <a:cubicBezTo>
                      <a:pt x="346" y="320"/>
                      <a:pt x="302" y="483"/>
                      <a:pt x="148" y="462"/>
                    </a:cubicBezTo>
                    <a:lnTo>
                      <a:pt x="148" y="462"/>
                    </a:lnTo>
                    <a:cubicBezTo>
                      <a:pt x="138" y="460"/>
                      <a:pt x="130" y="466"/>
                      <a:pt x="128" y="474"/>
                    </a:cubicBezTo>
                    <a:lnTo>
                      <a:pt x="119" y="504"/>
                    </a:lnTo>
                    <a:lnTo>
                      <a:pt x="119" y="504"/>
                    </a:lnTo>
                    <a:cubicBezTo>
                      <a:pt x="116" y="513"/>
                      <a:pt x="106" y="519"/>
                      <a:pt x="97" y="516"/>
                    </a:cubicBezTo>
                    <a:lnTo>
                      <a:pt x="97" y="516"/>
                    </a:lnTo>
                    <a:cubicBezTo>
                      <a:pt x="86" y="513"/>
                      <a:pt x="81" y="503"/>
                      <a:pt x="84" y="493"/>
                    </a:cubicBezTo>
                    <a:lnTo>
                      <a:pt x="92" y="465"/>
                    </a:lnTo>
                    <a:lnTo>
                      <a:pt x="92" y="465"/>
                    </a:lnTo>
                    <a:cubicBezTo>
                      <a:pt x="95" y="457"/>
                      <a:pt x="91" y="447"/>
                      <a:pt x="81" y="443"/>
                    </a:cubicBezTo>
                    <a:lnTo>
                      <a:pt x="81" y="443"/>
                    </a:lnTo>
                    <a:cubicBezTo>
                      <a:pt x="54" y="432"/>
                      <a:pt x="27" y="416"/>
                      <a:pt x="7" y="395"/>
                    </a:cubicBezTo>
                    <a:lnTo>
                      <a:pt x="7" y="395"/>
                    </a:lnTo>
                    <a:cubicBezTo>
                      <a:pt x="0" y="389"/>
                      <a:pt x="0" y="378"/>
                      <a:pt x="6" y="371"/>
                    </a:cubicBezTo>
                    <a:lnTo>
                      <a:pt x="14" y="361"/>
                    </a:lnTo>
                    <a:lnTo>
                      <a:pt x="14" y="361"/>
                    </a:lnTo>
                    <a:cubicBezTo>
                      <a:pt x="21" y="352"/>
                      <a:pt x="33" y="352"/>
                      <a:pt x="41" y="359"/>
                    </a:cubicBezTo>
                    <a:lnTo>
                      <a:pt x="41" y="359"/>
                    </a:lnTo>
                    <a:cubicBezTo>
                      <a:pt x="62" y="379"/>
                      <a:pt x="85" y="394"/>
                      <a:pt x="111" y="403"/>
                    </a:cubicBezTo>
                    <a:lnTo>
                      <a:pt x="149" y="276"/>
                    </a:lnTo>
                    <a:lnTo>
                      <a:pt x="149" y="276"/>
                    </a:lnTo>
                    <a:cubicBezTo>
                      <a:pt x="106" y="249"/>
                      <a:pt x="75" y="234"/>
                      <a:pt x="55" y="191"/>
                    </a:cubicBezTo>
                    <a:lnTo>
                      <a:pt x="55" y="191"/>
                    </a:lnTo>
                    <a:cubicBezTo>
                      <a:pt x="36" y="148"/>
                      <a:pt x="63" y="87"/>
                      <a:pt x="108" y="6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2" name="Freeform 127">
                <a:extLst>
                  <a:ext uri="{FF2B5EF4-FFF2-40B4-BE49-F238E27FC236}">
                    <a16:creationId xmlns:a16="http://schemas.microsoft.com/office/drawing/2014/main" id="{258B7F7F-872F-4E65-91EB-0393184AE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0639" y="5628680"/>
                <a:ext cx="2170093" cy="1942711"/>
              </a:xfrm>
              <a:custGeom>
                <a:avLst/>
                <a:gdLst>
                  <a:gd name="T0" fmla="*/ 0 w 2398"/>
                  <a:gd name="T1" fmla="*/ 646 h 2146"/>
                  <a:gd name="T2" fmla="*/ 0 w 2398"/>
                  <a:gd name="T3" fmla="*/ 646 h 2146"/>
                  <a:gd name="T4" fmla="*/ 1305 w 2398"/>
                  <a:gd name="T5" fmla="*/ 2145 h 2146"/>
                  <a:gd name="T6" fmla="*/ 2397 w 2398"/>
                  <a:gd name="T7" fmla="*/ 1788 h 2146"/>
                  <a:gd name="T8" fmla="*/ 2397 w 2398"/>
                  <a:gd name="T9" fmla="*/ 1788 h 2146"/>
                  <a:gd name="T10" fmla="*/ 933 w 2398"/>
                  <a:gd name="T11" fmla="*/ 0 h 2146"/>
                  <a:gd name="T12" fmla="*/ 933 w 2398"/>
                  <a:gd name="T13" fmla="*/ 0 h 2146"/>
                  <a:gd name="T14" fmla="*/ 0 w 2398"/>
                  <a:gd name="T15" fmla="*/ 646 h 2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8" h="2146">
                    <a:moveTo>
                      <a:pt x="0" y="646"/>
                    </a:moveTo>
                    <a:lnTo>
                      <a:pt x="0" y="646"/>
                    </a:lnTo>
                    <a:cubicBezTo>
                      <a:pt x="0" y="646"/>
                      <a:pt x="903" y="902"/>
                      <a:pt x="1305" y="2145"/>
                    </a:cubicBezTo>
                    <a:lnTo>
                      <a:pt x="2397" y="1788"/>
                    </a:lnTo>
                    <a:lnTo>
                      <a:pt x="2397" y="1788"/>
                    </a:lnTo>
                    <a:cubicBezTo>
                      <a:pt x="2397" y="1788"/>
                      <a:pt x="2022" y="390"/>
                      <a:pt x="933" y="0"/>
                    </a:cubicBezTo>
                    <a:lnTo>
                      <a:pt x="933" y="0"/>
                    </a:lnTo>
                    <a:cubicBezTo>
                      <a:pt x="933" y="0"/>
                      <a:pt x="405" y="271"/>
                      <a:pt x="0" y="64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3" name="Freeform 128">
                <a:extLst>
                  <a:ext uri="{FF2B5EF4-FFF2-40B4-BE49-F238E27FC236}">
                    <a16:creationId xmlns:a16="http://schemas.microsoft.com/office/drawing/2014/main" id="{4ED6BD81-AE14-4BF3-819F-6A8686AE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0639" y="5628680"/>
                <a:ext cx="2170093" cy="1942711"/>
              </a:xfrm>
              <a:custGeom>
                <a:avLst/>
                <a:gdLst>
                  <a:gd name="T0" fmla="*/ 0 w 2398"/>
                  <a:gd name="T1" fmla="*/ 646 h 2146"/>
                  <a:gd name="T2" fmla="*/ 0 w 2398"/>
                  <a:gd name="T3" fmla="*/ 646 h 2146"/>
                  <a:gd name="T4" fmla="*/ 1305 w 2398"/>
                  <a:gd name="T5" fmla="*/ 2145 h 2146"/>
                  <a:gd name="T6" fmla="*/ 2397 w 2398"/>
                  <a:gd name="T7" fmla="*/ 1788 h 2146"/>
                  <a:gd name="T8" fmla="*/ 2397 w 2398"/>
                  <a:gd name="T9" fmla="*/ 1788 h 2146"/>
                  <a:gd name="T10" fmla="*/ 933 w 2398"/>
                  <a:gd name="T11" fmla="*/ 0 h 2146"/>
                  <a:gd name="T12" fmla="*/ 933 w 2398"/>
                  <a:gd name="T13" fmla="*/ 0 h 2146"/>
                  <a:gd name="T14" fmla="*/ 0 w 2398"/>
                  <a:gd name="T15" fmla="*/ 646 h 2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98" h="2146">
                    <a:moveTo>
                      <a:pt x="0" y="646"/>
                    </a:moveTo>
                    <a:lnTo>
                      <a:pt x="0" y="646"/>
                    </a:lnTo>
                    <a:cubicBezTo>
                      <a:pt x="0" y="646"/>
                      <a:pt x="903" y="902"/>
                      <a:pt x="1305" y="2145"/>
                    </a:cubicBezTo>
                    <a:lnTo>
                      <a:pt x="2397" y="1788"/>
                    </a:lnTo>
                    <a:lnTo>
                      <a:pt x="2397" y="1788"/>
                    </a:lnTo>
                    <a:cubicBezTo>
                      <a:pt x="2397" y="1788"/>
                      <a:pt x="2022" y="390"/>
                      <a:pt x="933" y="0"/>
                    </a:cubicBezTo>
                    <a:lnTo>
                      <a:pt x="933" y="0"/>
                    </a:lnTo>
                    <a:cubicBezTo>
                      <a:pt x="933" y="0"/>
                      <a:pt x="405" y="271"/>
                      <a:pt x="0" y="646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4" name="Freeform 129">
                <a:extLst>
                  <a:ext uri="{FF2B5EF4-FFF2-40B4-BE49-F238E27FC236}">
                    <a16:creationId xmlns:a16="http://schemas.microsoft.com/office/drawing/2014/main" id="{D3AD9211-DDF7-4ABB-B1CE-B81F86B0B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44791" y="5572832"/>
                <a:ext cx="2289768" cy="2054407"/>
              </a:xfrm>
              <a:custGeom>
                <a:avLst/>
                <a:gdLst>
                  <a:gd name="T0" fmla="*/ 180 w 2529"/>
                  <a:gd name="T1" fmla="*/ 688 h 2270"/>
                  <a:gd name="T2" fmla="*/ 180 w 2529"/>
                  <a:gd name="T3" fmla="*/ 688 h 2270"/>
                  <a:gd name="T4" fmla="*/ 603 w 2529"/>
                  <a:gd name="T5" fmla="*/ 946 h 2270"/>
                  <a:gd name="T6" fmla="*/ 603 w 2529"/>
                  <a:gd name="T7" fmla="*/ 946 h 2270"/>
                  <a:gd name="T8" fmla="*/ 1045 w 2529"/>
                  <a:gd name="T9" fmla="*/ 1416 h 2270"/>
                  <a:gd name="T10" fmla="*/ 1045 w 2529"/>
                  <a:gd name="T11" fmla="*/ 1416 h 2270"/>
                  <a:gd name="T12" fmla="*/ 1407 w 2529"/>
                  <a:gd name="T13" fmla="*/ 2132 h 2270"/>
                  <a:gd name="T14" fmla="*/ 2386 w 2529"/>
                  <a:gd name="T15" fmla="*/ 1812 h 2270"/>
                  <a:gd name="T16" fmla="*/ 2386 w 2529"/>
                  <a:gd name="T17" fmla="*/ 1812 h 2270"/>
                  <a:gd name="T18" fmla="*/ 2083 w 2529"/>
                  <a:gd name="T19" fmla="*/ 1132 h 2270"/>
                  <a:gd name="T20" fmla="*/ 2083 w 2529"/>
                  <a:gd name="T21" fmla="*/ 1132 h 2270"/>
                  <a:gd name="T22" fmla="*/ 1001 w 2529"/>
                  <a:gd name="T23" fmla="*/ 129 h 2270"/>
                  <a:gd name="T24" fmla="*/ 1001 w 2529"/>
                  <a:gd name="T25" fmla="*/ 129 h 2270"/>
                  <a:gd name="T26" fmla="*/ 180 w 2529"/>
                  <a:gd name="T27" fmla="*/ 688 h 2270"/>
                  <a:gd name="T28" fmla="*/ 1369 w 2529"/>
                  <a:gd name="T29" fmla="*/ 2269 h 2270"/>
                  <a:gd name="T30" fmla="*/ 1369 w 2529"/>
                  <a:gd name="T31" fmla="*/ 2269 h 2270"/>
                  <a:gd name="T32" fmla="*/ 1341 w 2529"/>
                  <a:gd name="T33" fmla="*/ 2263 h 2270"/>
                  <a:gd name="T34" fmla="*/ 1341 w 2529"/>
                  <a:gd name="T35" fmla="*/ 2263 h 2270"/>
                  <a:gd name="T36" fmla="*/ 1310 w 2529"/>
                  <a:gd name="T37" fmla="*/ 2228 h 2270"/>
                  <a:gd name="T38" fmla="*/ 1310 w 2529"/>
                  <a:gd name="T39" fmla="*/ 2228 h 2270"/>
                  <a:gd name="T40" fmla="*/ 533 w 2529"/>
                  <a:gd name="T41" fmla="*/ 1046 h 2270"/>
                  <a:gd name="T42" fmla="*/ 533 w 2529"/>
                  <a:gd name="T43" fmla="*/ 1046 h 2270"/>
                  <a:gd name="T44" fmla="*/ 47 w 2529"/>
                  <a:gd name="T45" fmla="*/ 768 h 2270"/>
                  <a:gd name="T46" fmla="*/ 47 w 2529"/>
                  <a:gd name="T47" fmla="*/ 768 h 2270"/>
                  <a:gd name="T48" fmla="*/ 6 w 2529"/>
                  <a:gd name="T49" fmla="*/ 724 h 2270"/>
                  <a:gd name="T50" fmla="*/ 6 w 2529"/>
                  <a:gd name="T51" fmla="*/ 724 h 2270"/>
                  <a:gd name="T52" fmla="*/ 23 w 2529"/>
                  <a:gd name="T53" fmla="*/ 666 h 2270"/>
                  <a:gd name="T54" fmla="*/ 23 w 2529"/>
                  <a:gd name="T55" fmla="*/ 666 h 2270"/>
                  <a:gd name="T56" fmla="*/ 650 w 2529"/>
                  <a:gd name="T57" fmla="*/ 195 h 2270"/>
                  <a:gd name="T58" fmla="*/ 650 w 2529"/>
                  <a:gd name="T59" fmla="*/ 195 h 2270"/>
                  <a:gd name="T60" fmla="*/ 969 w 2529"/>
                  <a:gd name="T61" fmla="*/ 10 h 2270"/>
                  <a:gd name="T62" fmla="*/ 969 w 2529"/>
                  <a:gd name="T63" fmla="*/ 10 h 2270"/>
                  <a:gd name="T64" fmla="*/ 1017 w 2529"/>
                  <a:gd name="T65" fmla="*/ 6 h 2270"/>
                  <a:gd name="T66" fmla="*/ 1017 w 2529"/>
                  <a:gd name="T67" fmla="*/ 6 h 2270"/>
                  <a:gd name="T68" fmla="*/ 1727 w 2529"/>
                  <a:gd name="T69" fmla="*/ 464 h 2270"/>
                  <a:gd name="T70" fmla="*/ 1727 w 2529"/>
                  <a:gd name="T71" fmla="*/ 464 h 2270"/>
                  <a:gd name="T72" fmla="*/ 2190 w 2529"/>
                  <a:gd name="T73" fmla="*/ 1074 h 2270"/>
                  <a:gd name="T74" fmla="*/ 2190 w 2529"/>
                  <a:gd name="T75" fmla="*/ 1074 h 2270"/>
                  <a:gd name="T76" fmla="*/ 2520 w 2529"/>
                  <a:gd name="T77" fmla="*/ 1836 h 2270"/>
                  <a:gd name="T78" fmla="*/ 2520 w 2529"/>
                  <a:gd name="T79" fmla="*/ 1836 h 2270"/>
                  <a:gd name="T80" fmla="*/ 2480 w 2529"/>
                  <a:gd name="T81" fmla="*/ 1909 h 2270"/>
                  <a:gd name="T82" fmla="*/ 1387 w 2529"/>
                  <a:gd name="T83" fmla="*/ 2266 h 2270"/>
                  <a:gd name="T84" fmla="*/ 1387 w 2529"/>
                  <a:gd name="T85" fmla="*/ 2266 h 2270"/>
                  <a:gd name="T86" fmla="*/ 1369 w 2529"/>
                  <a:gd name="T87" fmla="*/ 2269 h 2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529" h="2270">
                    <a:moveTo>
                      <a:pt x="180" y="688"/>
                    </a:moveTo>
                    <a:lnTo>
                      <a:pt x="180" y="688"/>
                    </a:lnTo>
                    <a:cubicBezTo>
                      <a:pt x="275" y="729"/>
                      <a:pt x="429" y="807"/>
                      <a:pt x="603" y="946"/>
                    </a:cubicBezTo>
                    <a:lnTo>
                      <a:pt x="603" y="946"/>
                    </a:lnTo>
                    <a:cubicBezTo>
                      <a:pt x="768" y="1077"/>
                      <a:pt x="917" y="1235"/>
                      <a:pt x="1045" y="1416"/>
                    </a:cubicBezTo>
                    <a:lnTo>
                      <a:pt x="1045" y="1416"/>
                    </a:lnTo>
                    <a:cubicBezTo>
                      <a:pt x="1194" y="1625"/>
                      <a:pt x="1316" y="1865"/>
                      <a:pt x="1407" y="2132"/>
                    </a:cubicBezTo>
                    <a:lnTo>
                      <a:pt x="2386" y="1812"/>
                    </a:lnTo>
                    <a:lnTo>
                      <a:pt x="2386" y="1812"/>
                    </a:lnTo>
                    <a:cubicBezTo>
                      <a:pt x="2350" y="1699"/>
                      <a:pt x="2255" y="1428"/>
                      <a:pt x="2083" y="1132"/>
                    </a:cubicBezTo>
                    <a:lnTo>
                      <a:pt x="2083" y="1132"/>
                    </a:lnTo>
                    <a:cubicBezTo>
                      <a:pt x="1881" y="783"/>
                      <a:pt x="1531" y="329"/>
                      <a:pt x="1001" y="129"/>
                    </a:cubicBezTo>
                    <a:lnTo>
                      <a:pt x="1001" y="129"/>
                    </a:lnTo>
                    <a:cubicBezTo>
                      <a:pt x="903" y="182"/>
                      <a:pt x="512" y="399"/>
                      <a:pt x="180" y="688"/>
                    </a:cubicBezTo>
                    <a:close/>
                    <a:moveTo>
                      <a:pt x="1369" y="2269"/>
                    </a:moveTo>
                    <a:lnTo>
                      <a:pt x="1369" y="2269"/>
                    </a:lnTo>
                    <a:cubicBezTo>
                      <a:pt x="1359" y="2269"/>
                      <a:pt x="1349" y="2267"/>
                      <a:pt x="1341" y="2263"/>
                    </a:cubicBezTo>
                    <a:lnTo>
                      <a:pt x="1341" y="2263"/>
                    </a:lnTo>
                    <a:cubicBezTo>
                      <a:pt x="1327" y="2255"/>
                      <a:pt x="1316" y="2243"/>
                      <a:pt x="1310" y="2228"/>
                    </a:cubicBezTo>
                    <a:lnTo>
                      <a:pt x="1310" y="2228"/>
                    </a:lnTo>
                    <a:cubicBezTo>
                      <a:pt x="1108" y="1603"/>
                      <a:pt x="777" y="1240"/>
                      <a:pt x="533" y="1046"/>
                    </a:cubicBezTo>
                    <a:lnTo>
                      <a:pt x="533" y="1046"/>
                    </a:lnTo>
                    <a:cubicBezTo>
                      <a:pt x="269" y="834"/>
                      <a:pt x="50" y="769"/>
                      <a:pt x="47" y="768"/>
                    </a:cubicBezTo>
                    <a:lnTo>
                      <a:pt x="47" y="768"/>
                    </a:lnTo>
                    <a:cubicBezTo>
                      <a:pt x="27" y="762"/>
                      <a:pt x="10" y="746"/>
                      <a:pt x="6" y="724"/>
                    </a:cubicBezTo>
                    <a:lnTo>
                      <a:pt x="6" y="724"/>
                    </a:lnTo>
                    <a:cubicBezTo>
                      <a:pt x="0" y="703"/>
                      <a:pt x="7" y="680"/>
                      <a:pt x="23" y="666"/>
                    </a:cubicBezTo>
                    <a:lnTo>
                      <a:pt x="23" y="666"/>
                    </a:lnTo>
                    <a:cubicBezTo>
                      <a:pt x="235" y="469"/>
                      <a:pt x="481" y="301"/>
                      <a:pt x="650" y="195"/>
                    </a:cubicBezTo>
                    <a:lnTo>
                      <a:pt x="650" y="195"/>
                    </a:lnTo>
                    <a:cubicBezTo>
                      <a:pt x="832" y="80"/>
                      <a:pt x="964" y="12"/>
                      <a:pt x="969" y="10"/>
                    </a:cubicBezTo>
                    <a:lnTo>
                      <a:pt x="969" y="10"/>
                    </a:lnTo>
                    <a:cubicBezTo>
                      <a:pt x="984" y="1"/>
                      <a:pt x="1002" y="0"/>
                      <a:pt x="1017" y="6"/>
                    </a:cubicBezTo>
                    <a:lnTo>
                      <a:pt x="1017" y="6"/>
                    </a:lnTo>
                    <a:cubicBezTo>
                      <a:pt x="1273" y="98"/>
                      <a:pt x="1513" y="252"/>
                      <a:pt x="1727" y="464"/>
                    </a:cubicBezTo>
                    <a:lnTo>
                      <a:pt x="1727" y="464"/>
                    </a:lnTo>
                    <a:cubicBezTo>
                      <a:pt x="1899" y="633"/>
                      <a:pt x="2053" y="838"/>
                      <a:pt x="2190" y="1074"/>
                    </a:cubicBezTo>
                    <a:lnTo>
                      <a:pt x="2190" y="1074"/>
                    </a:lnTo>
                    <a:cubicBezTo>
                      <a:pt x="2421" y="1474"/>
                      <a:pt x="2516" y="1821"/>
                      <a:pt x="2520" y="1836"/>
                    </a:cubicBezTo>
                    <a:lnTo>
                      <a:pt x="2520" y="1836"/>
                    </a:lnTo>
                    <a:cubicBezTo>
                      <a:pt x="2528" y="1867"/>
                      <a:pt x="2511" y="1899"/>
                      <a:pt x="2480" y="1909"/>
                    </a:cubicBezTo>
                    <a:lnTo>
                      <a:pt x="1387" y="2266"/>
                    </a:lnTo>
                    <a:lnTo>
                      <a:pt x="1387" y="2266"/>
                    </a:lnTo>
                    <a:cubicBezTo>
                      <a:pt x="1381" y="2268"/>
                      <a:pt x="1375" y="2269"/>
                      <a:pt x="1369" y="226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5" name="Freeform 130">
                <a:extLst>
                  <a:ext uri="{FF2B5EF4-FFF2-40B4-BE49-F238E27FC236}">
                    <a16:creationId xmlns:a16="http://schemas.microsoft.com/office/drawing/2014/main" id="{5E8D338D-45AC-4768-92CC-C41035911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0055" y="6195138"/>
                <a:ext cx="554492" cy="554490"/>
              </a:xfrm>
              <a:custGeom>
                <a:avLst/>
                <a:gdLst>
                  <a:gd name="T0" fmla="*/ 14 w 611"/>
                  <a:gd name="T1" fmla="*/ 330 h 611"/>
                  <a:gd name="T2" fmla="*/ 14 w 611"/>
                  <a:gd name="T3" fmla="*/ 330 h 611"/>
                  <a:gd name="T4" fmla="*/ 279 w 611"/>
                  <a:gd name="T5" fmla="*/ 15 h 611"/>
                  <a:gd name="T6" fmla="*/ 279 w 611"/>
                  <a:gd name="T7" fmla="*/ 15 h 611"/>
                  <a:gd name="T8" fmla="*/ 596 w 611"/>
                  <a:gd name="T9" fmla="*/ 280 h 611"/>
                  <a:gd name="T10" fmla="*/ 596 w 611"/>
                  <a:gd name="T11" fmla="*/ 280 h 611"/>
                  <a:gd name="T12" fmla="*/ 330 w 611"/>
                  <a:gd name="T13" fmla="*/ 597 h 611"/>
                  <a:gd name="T14" fmla="*/ 330 w 611"/>
                  <a:gd name="T15" fmla="*/ 597 h 611"/>
                  <a:gd name="T16" fmla="*/ 14 w 611"/>
                  <a:gd name="T17" fmla="*/ 33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1">
                    <a:moveTo>
                      <a:pt x="14" y="330"/>
                    </a:moveTo>
                    <a:lnTo>
                      <a:pt x="14" y="330"/>
                    </a:lnTo>
                    <a:cubicBezTo>
                      <a:pt x="0" y="171"/>
                      <a:pt x="119" y="29"/>
                      <a:pt x="279" y="15"/>
                    </a:cubicBezTo>
                    <a:lnTo>
                      <a:pt x="279" y="15"/>
                    </a:lnTo>
                    <a:cubicBezTo>
                      <a:pt x="440" y="0"/>
                      <a:pt x="581" y="119"/>
                      <a:pt x="596" y="280"/>
                    </a:cubicBezTo>
                    <a:lnTo>
                      <a:pt x="596" y="280"/>
                    </a:lnTo>
                    <a:cubicBezTo>
                      <a:pt x="610" y="441"/>
                      <a:pt x="491" y="582"/>
                      <a:pt x="330" y="597"/>
                    </a:cubicBezTo>
                    <a:lnTo>
                      <a:pt x="330" y="597"/>
                    </a:lnTo>
                    <a:cubicBezTo>
                      <a:pt x="170" y="610"/>
                      <a:pt x="28" y="491"/>
                      <a:pt x="14" y="33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6" name="Freeform 131">
                <a:extLst>
                  <a:ext uri="{FF2B5EF4-FFF2-40B4-BE49-F238E27FC236}">
                    <a16:creationId xmlns:a16="http://schemas.microsoft.com/office/drawing/2014/main" id="{B33EDB66-9BD6-4C27-8C7C-A8BBC4668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65741" y="6326779"/>
                <a:ext cx="319131" cy="343066"/>
              </a:xfrm>
              <a:custGeom>
                <a:avLst/>
                <a:gdLst>
                  <a:gd name="T0" fmla="*/ 199 w 352"/>
                  <a:gd name="T1" fmla="*/ 45 h 379"/>
                  <a:gd name="T2" fmla="*/ 245 w 352"/>
                  <a:gd name="T3" fmla="*/ 64 h 379"/>
                  <a:gd name="T4" fmla="*/ 199 w 352"/>
                  <a:gd name="T5" fmla="*/ 45 h 379"/>
                  <a:gd name="T6" fmla="*/ 186 w 352"/>
                  <a:gd name="T7" fmla="*/ 239 h 379"/>
                  <a:gd name="T8" fmla="*/ 98 w 352"/>
                  <a:gd name="T9" fmla="*/ 272 h 379"/>
                  <a:gd name="T10" fmla="*/ 187 w 352"/>
                  <a:gd name="T11" fmla="*/ 241 h 379"/>
                  <a:gd name="T12" fmla="*/ 186 w 352"/>
                  <a:gd name="T13" fmla="*/ 239 h 379"/>
                  <a:gd name="T14" fmla="*/ 191 w 352"/>
                  <a:gd name="T15" fmla="*/ 3 h 379"/>
                  <a:gd name="T16" fmla="*/ 261 w 352"/>
                  <a:gd name="T17" fmla="*/ 27 h 379"/>
                  <a:gd name="T18" fmla="*/ 297 w 352"/>
                  <a:gd name="T19" fmla="*/ 6 h 379"/>
                  <a:gd name="T20" fmla="*/ 318 w 352"/>
                  <a:gd name="T21" fmla="*/ 5 h 379"/>
                  <a:gd name="T22" fmla="*/ 319 w 352"/>
                  <a:gd name="T23" fmla="*/ 26 h 379"/>
                  <a:gd name="T24" fmla="*/ 303 w 352"/>
                  <a:gd name="T25" fmla="*/ 44 h 379"/>
                  <a:gd name="T26" fmla="*/ 303 w 352"/>
                  <a:gd name="T27" fmla="*/ 64 h 379"/>
                  <a:gd name="T28" fmla="*/ 349 w 352"/>
                  <a:gd name="T29" fmla="*/ 147 h 379"/>
                  <a:gd name="T30" fmla="*/ 331 w 352"/>
                  <a:gd name="T31" fmla="*/ 168 h 379"/>
                  <a:gd name="T32" fmla="*/ 311 w 352"/>
                  <a:gd name="T33" fmla="*/ 158 h 379"/>
                  <a:gd name="T34" fmla="*/ 279 w 352"/>
                  <a:gd name="T35" fmla="*/ 96 h 379"/>
                  <a:gd name="T36" fmla="*/ 256 w 352"/>
                  <a:gd name="T37" fmla="*/ 95 h 379"/>
                  <a:gd name="T38" fmla="*/ 203 w 352"/>
                  <a:gd name="T39" fmla="*/ 154 h 379"/>
                  <a:gd name="T40" fmla="*/ 203 w 352"/>
                  <a:gd name="T41" fmla="*/ 174 h 379"/>
                  <a:gd name="T42" fmla="*/ 83 w 352"/>
                  <a:gd name="T43" fmla="*/ 309 h 379"/>
                  <a:gd name="T44" fmla="*/ 47 w 352"/>
                  <a:gd name="T45" fmla="*/ 330 h 379"/>
                  <a:gd name="T46" fmla="*/ 26 w 352"/>
                  <a:gd name="T47" fmla="*/ 331 h 379"/>
                  <a:gd name="T48" fmla="*/ 24 w 352"/>
                  <a:gd name="T49" fmla="*/ 310 h 379"/>
                  <a:gd name="T50" fmla="*/ 40 w 352"/>
                  <a:gd name="T51" fmla="*/ 293 h 379"/>
                  <a:gd name="T52" fmla="*/ 40 w 352"/>
                  <a:gd name="T53" fmla="*/ 272 h 379"/>
                  <a:gd name="T54" fmla="*/ 2 w 352"/>
                  <a:gd name="T55" fmla="*/ 210 h 379"/>
                  <a:gd name="T56" fmla="*/ 19 w 352"/>
                  <a:gd name="T57" fmla="*/ 187 h 379"/>
                  <a:gd name="T58" fmla="*/ 39 w 352"/>
                  <a:gd name="T59" fmla="*/ 196 h 379"/>
                  <a:gd name="T60" fmla="*/ 76 w 352"/>
                  <a:gd name="T61" fmla="*/ 252 h 379"/>
                  <a:gd name="T62" fmla="*/ 148 w 352"/>
                  <a:gd name="T63" fmla="*/ 171 h 379"/>
                  <a:gd name="T64" fmla="*/ 109 w 352"/>
                  <a:gd name="T65" fmla="*/ 76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2" h="379">
                    <a:moveTo>
                      <a:pt x="199" y="45"/>
                    </a:moveTo>
                    <a:lnTo>
                      <a:pt x="199" y="45"/>
                    </a:lnTo>
                    <a:cubicBezTo>
                      <a:pt x="144" y="46"/>
                      <a:pt x="148" y="102"/>
                      <a:pt x="178" y="138"/>
                    </a:cubicBezTo>
                    <a:lnTo>
                      <a:pt x="245" y="64"/>
                    </a:lnTo>
                    <a:lnTo>
                      <a:pt x="245" y="64"/>
                    </a:lnTo>
                    <a:cubicBezTo>
                      <a:pt x="228" y="52"/>
                      <a:pt x="213" y="45"/>
                      <a:pt x="199" y="45"/>
                    </a:cubicBezTo>
                    <a:close/>
                    <a:moveTo>
                      <a:pt x="186" y="239"/>
                    </a:moveTo>
                    <a:lnTo>
                      <a:pt x="186" y="239"/>
                    </a:lnTo>
                    <a:cubicBezTo>
                      <a:pt x="183" y="227"/>
                      <a:pt x="176" y="214"/>
                      <a:pt x="166" y="196"/>
                    </a:cubicBezTo>
                    <a:lnTo>
                      <a:pt x="98" y="272"/>
                    </a:lnTo>
                    <a:lnTo>
                      <a:pt x="98" y="272"/>
                    </a:lnTo>
                    <a:cubicBezTo>
                      <a:pt x="133" y="302"/>
                      <a:pt x="193" y="289"/>
                      <a:pt x="187" y="241"/>
                    </a:cubicBezTo>
                    <a:lnTo>
                      <a:pt x="187" y="241"/>
                    </a:lnTo>
                    <a:cubicBezTo>
                      <a:pt x="187" y="240"/>
                      <a:pt x="187" y="240"/>
                      <a:pt x="186" y="239"/>
                    </a:cubicBezTo>
                    <a:close/>
                    <a:moveTo>
                      <a:pt x="191" y="3"/>
                    </a:moveTo>
                    <a:lnTo>
                      <a:pt x="191" y="3"/>
                    </a:lnTo>
                    <a:cubicBezTo>
                      <a:pt x="213" y="2"/>
                      <a:pt x="237" y="10"/>
                      <a:pt x="261" y="27"/>
                    </a:cubicBezTo>
                    <a:lnTo>
                      <a:pt x="261" y="27"/>
                    </a:lnTo>
                    <a:cubicBezTo>
                      <a:pt x="267" y="31"/>
                      <a:pt x="276" y="30"/>
                      <a:pt x="281" y="24"/>
                    </a:cubicBezTo>
                    <a:lnTo>
                      <a:pt x="297" y="6"/>
                    </a:lnTo>
                    <a:lnTo>
                      <a:pt x="297" y="6"/>
                    </a:lnTo>
                    <a:cubicBezTo>
                      <a:pt x="302" y="0"/>
                      <a:pt x="312" y="0"/>
                      <a:pt x="318" y="5"/>
                    </a:cubicBezTo>
                    <a:lnTo>
                      <a:pt x="318" y="5"/>
                    </a:lnTo>
                    <a:cubicBezTo>
                      <a:pt x="324" y="10"/>
                      <a:pt x="325" y="20"/>
                      <a:pt x="319" y="26"/>
                    </a:cubicBezTo>
                    <a:lnTo>
                      <a:pt x="303" y="44"/>
                    </a:lnTo>
                    <a:lnTo>
                      <a:pt x="303" y="44"/>
                    </a:lnTo>
                    <a:cubicBezTo>
                      <a:pt x="298" y="49"/>
                      <a:pt x="298" y="58"/>
                      <a:pt x="303" y="64"/>
                    </a:cubicBezTo>
                    <a:lnTo>
                      <a:pt x="303" y="64"/>
                    </a:lnTo>
                    <a:cubicBezTo>
                      <a:pt x="324" y="87"/>
                      <a:pt x="342" y="118"/>
                      <a:pt x="349" y="147"/>
                    </a:cubicBezTo>
                    <a:lnTo>
                      <a:pt x="349" y="147"/>
                    </a:lnTo>
                    <a:cubicBezTo>
                      <a:pt x="351" y="154"/>
                      <a:pt x="347" y="161"/>
                      <a:pt x="340" y="165"/>
                    </a:cubicBezTo>
                    <a:lnTo>
                      <a:pt x="331" y="168"/>
                    </a:lnTo>
                    <a:lnTo>
                      <a:pt x="331" y="168"/>
                    </a:lnTo>
                    <a:cubicBezTo>
                      <a:pt x="323" y="171"/>
                      <a:pt x="313" y="167"/>
                      <a:pt x="311" y="158"/>
                    </a:cubicBezTo>
                    <a:lnTo>
                      <a:pt x="311" y="158"/>
                    </a:lnTo>
                    <a:cubicBezTo>
                      <a:pt x="305" y="136"/>
                      <a:pt x="294" y="115"/>
                      <a:pt x="279" y="96"/>
                    </a:cubicBezTo>
                    <a:lnTo>
                      <a:pt x="279" y="96"/>
                    </a:lnTo>
                    <a:cubicBezTo>
                      <a:pt x="273" y="89"/>
                      <a:pt x="262" y="89"/>
                      <a:pt x="256" y="95"/>
                    </a:cubicBezTo>
                    <a:lnTo>
                      <a:pt x="203" y="154"/>
                    </a:lnTo>
                    <a:lnTo>
                      <a:pt x="203" y="154"/>
                    </a:lnTo>
                    <a:cubicBezTo>
                      <a:pt x="199" y="159"/>
                      <a:pt x="198" y="168"/>
                      <a:pt x="203" y="174"/>
                    </a:cubicBezTo>
                    <a:lnTo>
                      <a:pt x="203" y="174"/>
                    </a:lnTo>
                    <a:cubicBezTo>
                      <a:pt x="279" y="273"/>
                      <a:pt x="189" y="378"/>
                      <a:pt x="83" y="309"/>
                    </a:cubicBezTo>
                    <a:lnTo>
                      <a:pt x="83" y="309"/>
                    </a:lnTo>
                    <a:cubicBezTo>
                      <a:pt x="76" y="305"/>
                      <a:pt x="68" y="306"/>
                      <a:pt x="64" y="311"/>
                    </a:cubicBezTo>
                    <a:lnTo>
                      <a:pt x="47" y="330"/>
                    </a:lnTo>
                    <a:lnTo>
                      <a:pt x="47" y="330"/>
                    </a:lnTo>
                    <a:cubicBezTo>
                      <a:pt x="41" y="336"/>
                      <a:pt x="31" y="336"/>
                      <a:pt x="26" y="331"/>
                    </a:cubicBezTo>
                    <a:lnTo>
                      <a:pt x="26" y="331"/>
                    </a:lnTo>
                    <a:cubicBezTo>
                      <a:pt x="20" y="325"/>
                      <a:pt x="19" y="316"/>
                      <a:pt x="24" y="310"/>
                    </a:cubicBezTo>
                    <a:lnTo>
                      <a:pt x="40" y="293"/>
                    </a:lnTo>
                    <a:lnTo>
                      <a:pt x="40" y="293"/>
                    </a:lnTo>
                    <a:cubicBezTo>
                      <a:pt x="45" y="287"/>
                      <a:pt x="45" y="277"/>
                      <a:pt x="40" y="272"/>
                    </a:cubicBezTo>
                    <a:lnTo>
                      <a:pt x="40" y="272"/>
                    </a:lnTo>
                    <a:cubicBezTo>
                      <a:pt x="24" y="254"/>
                      <a:pt x="10" y="233"/>
                      <a:pt x="2" y="210"/>
                    </a:cubicBezTo>
                    <a:lnTo>
                      <a:pt x="2" y="210"/>
                    </a:lnTo>
                    <a:cubicBezTo>
                      <a:pt x="0" y="203"/>
                      <a:pt x="3" y="196"/>
                      <a:pt x="10" y="192"/>
                    </a:cubicBezTo>
                    <a:lnTo>
                      <a:pt x="19" y="187"/>
                    </a:lnTo>
                    <a:lnTo>
                      <a:pt x="19" y="187"/>
                    </a:lnTo>
                    <a:cubicBezTo>
                      <a:pt x="28" y="184"/>
                      <a:pt x="37" y="187"/>
                      <a:pt x="39" y="196"/>
                    </a:cubicBezTo>
                    <a:lnTo>
                      <a:pt x="39" y="196"/>
                    </a:lnTo>
                    <a:cubicBezTo>
                      <a:pt x="47" y="218"/>
                      <a:pt x="60" y="236"/>
                      <a:pt x="76" y="252"/>
                    </a:cubicBezTo>
                    <a:lnTo>
                      <a:pt x="148" y="171"/>
                    </a:lnTo>
                    <a:lnTo>
                      <a:pt x="148" y="171"/>
                    </a:lnTo>
                    <a:cubicBezTo>
                      <a:pt x="127" y="137"/>
                      <a:pt x="108" y="114"/>
                      <a:pt x="109" y="76"/>
                    </a:cubicBezTo>
                    <a:lnTo>
                      <a:pt x="109" y="76"/>
                    </a:lnTo>
                    <a:cubicBezTo>
                      <a:pt x="111" y="37"/>
                      <a:pt x="151" y="1"/>
                      <a:pt x="191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7" name="Freeform 132">
                <a:extLst>
                  <a:ext uri="{FF2B5EF4-FFF2-40B4-BE49-F238E27FC236}">
                    <a16:creationId xmlns:a16="http://schemas.microsoft.com/office/drawing/2014/main" id="{8E76B124-8F37-4372-A84E-95A52A3FD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6988" y="5628680"/>
                <a:ext cx="486675" cy="271262"/>
              </a:xfrm>
              <a:custGeom>
                <a:avLst/>
                <a:gdLst>
                  <a:gd name="T0" fmla="*/ 262 w 537"/>
                  <a:gd name="T1" fmla="*/ 0 h 302"/>
                  <a:gd name="T2" fmla="*/ 262 w 537"/>
                  <a:gd name="T3" fmla="*/ 0 h 302"/>
                  <a:gd name="T4" fmla="*/ 0 w 537"/>
                  <a:gd name="T5" fmla="*/ 149 h 302"/>
                  <a:gd name="T6" fmla="*/ 0 w 537"/>
                  <a:gd name="T7" fmla="*/ 149 h 302"/>
                  <a:gd name="T8" fmla="*/ 262 w 537"/>
                  <a:gd name="T9" fmla="*/ 301 h 302"/>
                  <a:gd name="T10" fmla="*/ 262 w 537"/>
                  <a:gd name="T11" fmla="*/ 301 h 302"/>
                  <a:gd name="T12" fmla="*/ 536 w 537"/>
                  <a:gd name="T13" fmla="*/ 126 h 302"/>
                  <a:gd name="T14" fmla="*/ 536 w 537"/>
                  <a:gd name="T15" fmla="*/ 126 h 302"/>
                  <a:gd name="T16" fmla="*/ 262 w 537"/>
                  <a:gd name="T17" fmla="*/ 0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7" h="302">
                    <a:moveTo>
                      <a:pt x="262" y="0"/>
                    </a:moveTo>
                    <a:lnTo>
                      <a:pt x="262" y="0"/>
                    </a:lnTo>
                    <a:cubicBezTo>
                      <a:pt x="262" y="0"/>
                      <a:pt x="155" y="54"/>
                      <a:pt x="0" y="149"/>
                    </a:cubicBezTo>
                    <a:lnTo>
                      <a:pt x="0" y="149"/>
                    </a:lnTo>
                    <a:cubicBezTo>
                      <a:pt x="52" y="240"/>
                      <a:pt x="149" y="301"/>
                      <a:pt x="262" y="301"/>
                    </a:cubicBezTo>
                    <a:lnTo>
                      <a:pt x="262" y="301"/>
                    </a:lnTo>
                    <a:cubicBezTo>
                      <a:pt x="384" y="301"/>
                      <a:pt x="488" y="229"/>
                      <a:pt x="536" y="126"/>
                    </a:cubicBezTo>
                    <a:lnTo>
                      <a:pt x="536" y="126"/>
                    </a:lnTo>
                    <a:cubicBezTo>
                      <a:pt x="450" y="77"/>
                      <a:pt x="358" y="34"/>
                      <a:pt x="26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8" name="Freeform 133">
                <a:extLst>
                  <a:ext uri="{FF2B5EF4-FFF2-40B4-BE49-F238E27FC236}">
                    <a16:creationId xmlns:a16="http://schemas.microsoft.com/office/drawing/2014/main" id="{F2EC9061-DA45-4717-87EB-0C87366F0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0639" y="6039560"/>
                <a:ext cx="283230" cy="295197"/>
              </a:xfrm>
              <a:custGeom>
                <a:avLst/>
                <a:gdLst>
                  <a:gd name="T0" fmla="*/ 283 w 311"/>
                  <a:gd name="T1" fmla="*/ 326 h 327"/>
                  <a:gd name="T2" fmla="*/ 283 w 311"/>
                  <a:gd name="T3" fmla="*/ 326 h 327"/>
                  <a:gd name="T4" fmla="*/ 310 w 311"/>
                  <a:gd name="T5" fmla="*/ 203 h 327"/>
                  <a:gd name="T6" fmla="*/ 310 w 311"/>
                  <a:gd name="T7" fmla="*/ 203 h 327"/>
                  <a:gd name="T8" fmla="*/ 230 w 311"/>
                  <a:gd name="T9" fmla="*/ 0 h 327"/>
                  <a:gd name="T10" fmla="*/ 230 w 311"/>
                  <a:gd name="T11" fmla="*/ 0 h 327"/>
                  <a:gd name="T12" fmla="*/ 0 w 311"/>
                  <a:gd name="T13" fmla="*/ 194 h 327"/>
                  <a:gd name="T14" fmla="*/ 0 w 311"/>
                  <a:gd name="T15" fmla="*/ 194 h 327"/>
                  <a:gd name="T16" fmla="*/ 283 w 311"/>
                  <a:gd name="T17" fmla="*/ 326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1" h="327">
                    <a:moveTo>
                      <a:pt x="283" y="326"/>
                    </a:moveTo>
                    <a:lnTo>
                      <a:pt x="283" y="326"/>
                    </a:lnTo>
                    <a:cubicBezTo>
                      <a:pt x="300" y="288"/>
                      <a:pt x="310" y="247"/>
                      <a:pt x="310" y="203"/>
                    </a:cubicBezTo>
                    <a:lnTo>
                      <a:pt x="310" y="203"/>
                    </a:lnTo>
                    <a:cubicBezTo>
                      <a:pt x="310" y="125"/>
                      <a:pt x="279" y="54"/>
                      <a:pt x="230" y="0"/>
                    </a:cubicBezTo>
                    <a:lnTo>
                      <a:pt x="230" y="0"/>
                    </a:lnTo>
                    <a:cubicBezTo>
                      <a:pt x="152" y="61"/>
                      <a:pt x="74" y="125"/>
                      <a:pt x="0" y="194"/>
                    </a:cubicBezTo>
                    <a:lnTo>
                      <a:pt x="0" y="194"/>
                    </a:lnTo>
                    <a:cubicBezTo>
                      <a:pt x="0" y="194"/>
                      <a:pt x="117" y="227"/>
                      <a:pt x="283" y="32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9" name="Freeform 134">
                <a:extLst>
                  <a:ext uri="{FF2B5EF4-FFF2-40B4-BE49-F238E27FC236}">
                    <a16:creationId xmlns:a16="http://schemas.microsoft.com/office/drawing/2014/main" id="{9FAD0C0E-B303-4E29-A38A-069D4FA13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3719" y="7268216"/>
                <a:ext cx="386946" cy="303175"/>
              </a:xfrm>
              <a:custGeom>
                <a:avLst/>
                <a:gdLst>
                  <a:gd name="T0" fmla="*/ 133 w 428"/>
                  <a:gd name="T1" fmla="*/ 0 h 334"/>
                  <a:gd name="T2" fmla="*/ 133 w 428"/>
                  <a:gd name="T3" fmla="*/ 0 h 334"/>
                  <a:gd name="T4" fmla="*/ 0 w 428"/>
                  <a:gd name="T5" fmla="*/ 29 h 334"/>
                  <a:gd name="T6" fmla="*/ 0 w 428"/>
                  <a:gd name="T7" fmla="*/ 29 h 334"/>
                  <a:gd name="T8" fmla="*/ 117 w 428"/>
                  <a:gd name="T9" fmla="*/ 333 h 334"/>
                  <a:gd name="T10" fmla="*/ 427 w 428"/>
                  <a:gd name="T11" fmla="*/ 231 h 334"/>
                  <a:gd name="T12" fmla="*/ 427 w 428"/>
                  <a:gd name="T13" fmla="*/ 231 h 334"/>
                  <a:gd name="T14" fmla="*/ 133 w 428"/>
                  <a:gd name="T15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8" h="334">
                    <a:moveTo>
                      <a:pt x="133" y="0"/>
                    </a:moveTo>
                    <a:lnTo>
                      <a:pt x="133" y="0"/>
                    </a:lnTo>
                    <a:cubicBezTo>
                      <a:pt x="86" y="0"/>
                      <a:pt x="41" y="10"/>
                      <a:pt x="0" y="29"/>
                    </a:cubicBezTo>
                    <a:lnTo>
                      <a:pt x="0" y="29"/>
                    </a:lnTo>
                    <a:cubicBezTo>
                      <a:pt x="43" y="123"/>
                      <a:pt x="82" y="224"/>
                      <a:pt x="117" y="333"/>
                    </a:cubicBezTo>
                    <a:lnTo>
                      <a:pt x="427" y="231"/>
                    </a:lnTo>
                    <a:lnTo>
                      <a:pt x="427" y="231"/>
                    </a:lnTo>
                    <a:cubicBezTo>
                      <a:pt x="395" y="98"/>
                      <a:pt x="275" y="0"/>
                      <a:pt x="133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0" name="Freeform 135">
                <a:extLst>
                  <a:ext uri="{FF2B5EF4-FFF2-40B4-BE49-F238E27FC236}">
                    <a16:creationId xmlns:a16="http://schemas.microsoft.com/office/drawing/2014/main" id="{FD9B537A-FA39-4F1E-BF64-071AD599F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5536" y="6973020"/>
                <a:ext cx="291209" cy="367001"/>
              </a:xfrm>
              <a:custGeom>
                <a:avLst/>
                <a:gdLst>
                  <a:gd name="T0" fmla="*/ 216 w 324"/>
                  <a:gd name="T1" fmla="*/ 0 h 404"/>
                  <a:gd name="T2" fmla="*/ 216 w 324"/>
                  <a:gd name="T3" fmla="*/ 0 h 404"/>
                  <a:gd name="T4" fmla="*/ 0 w 324"/>
                  <a:gd name="T5" fmla="*/ 290 h 404"/>
                  <a:gd name="T6" fmla="*/ 0 w 324"/>
                  <a:gd name="T7" fmla="*/ 290 h 404"/>
                  <a:gd name="T8" fmla="*/ 22 w 324"/>
                  <a:gd name="T9" fmla="*/ 403 h 404"/>
                  <a:gd name="T10" fmla="*/ 323 w 324"/>
                  <a:gd name="T11" fmla="*/ 305 h 404"/>
                  <a:gd name="T12" fmla="*/ 323 w 324"/>
                  <a:gd name="T13" fmla="*/ 305 h 404"/>
                  <a:gd name="T14" fmla="*/ 216 w 324"/>
                  <a:gd name="T15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4" h="404">
                    <a:moveTo>
                      <a:pt x="216" y="0"/>
                    </a:moveTo>
                    <a:lnTo>
                      <a:pt x="216" y="0"/>
                    </a:lnTo>
                    <a:cubicBezTo>
                      <a:pt x="92" y="37"/>
                      <a:pt x="0" y="152"/>
                      <a:pt x="0" y="290"/>
                    </a:cubicBezTo>
                    <a:lnTo>
                      <a:pt x="0" y="290"/>
                    </a:lnTo>
                    <a:cubicBezTo>
                      <a:pt x="0" y="330"/>
                      <a:pt x="7" y="368"/>
                      <a:pt x="22" y="403"/>
                    </a:cubicBezTo>
                    <a:lnTo>
                      <a:pt x="323" y="305"/>
                    </a:lnTo>
                    <a:lnTo>
                      <a:pt x="323" y="305"/>
                    </a:lnTo>
                    <a:cubicBezTo>
                      <a:pt x="323" y="305"/>
                      <a:pt x="290" y="183"/>
                      <a:pt x="216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1" name="Freeform 136">
                <a:extLst>
                  <a:ext uri="{FF2B5EF4-FFF2-40B4-BE49-F238E27FC236}">
                    <a16:creationId xmlns:a16="http://schemas.microsoft.com/office/drawing/2014/main" id="{67FFDF0F-87A8-4618-B429-CE81D947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0380" y="6115355"/>
                <a:ext cx="115686" cy="115684"/>
              </a:xfrm>
              <a:custGeom>
                <a:avLst/>
                <a:gdLst>
                  <a:gd name="T0" fmla="*/ 129 w 130"/>
                  <a:gd name="T1" fmla="*/ 64 h 130"/>
                  <a:gd name="T2" fmla="*/ 129 w 130"/>
                  <a:gd name="T3" fmla="*/ 64 h 130"/>
                  <a:gd name="T4" fmla="*/ 65 w 130"/>
                  <a:gd name="T5" fmla="*/ 129 h 130"/>
                  <a:gd name="T6" fmla="*/ 65 w 130"/>
                  <a:gd name="T7" fmla="*/ 129 h 130"/>
                  <a:gd name="T8" fmla="*/ 0 w 130"/>
                  <a:gd name="T9" fmla="*/ 64 h 130"/>
                  <a:gd name="T10" fmla="*/ 0 w 130"/>
                  <a:gd name="T11" fmla="*/ 64 h 130"/>
                  <a:gd name="T12" fmla="*/ 65 w 130"/>
                  <a:gd name="T13" fmla="*/ 0 h 130"/>
                  <a:gd name="T14" fmla="*/ 65 w 130"/>
                  <a:gd name="T15" fmla="*/ 0 h 130"/>
                  <a:gd name="T16" fmla="*/ 129 w 130"/>
                  <a:gd name="T17" fmla="*/ 6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30">
                    <a:moveTo>
                      <a:pt x="129" y="64"/>
                    </a:moveTo>
                    <a:lnTo>
                      <a:pt x="129" y="64"/>
                    </a:lnTo>
                    <a:cubicBezTo>
                      <a:pt x="129" y="99"/>
                      <a:pt x="101" y="129"/>
                      <a:pt x="65" y="129"/>
                    </a:cubicBezTo>
                    <a:lnTo>
                      <a:pt x="65" y="129"/>
                    </a:lnTo>
                    <a:cubicBezTo>
                      <a:pt x="30" y="129"/>
                      <a:pt x="0" y="99"/>
                      <a:pt x="0" y="64"/>
                    </a:cubicBezTo>
                    <a:lnTo>
                      <a:pt x="0" y="64"/>
                    </a:lnTo>
                    <a:cubicBezTo>
                      <a:pt x="0" y="29"/>
                      <a:pt x="30" y="0"/>
                      <a:pt x="65" y="0"/>
                    </a:cubicBezTo>
                    <a:lnTo>
                      <a:pt x="65" y="0"/>
                    </a:lnTo>
                    <a:cubicBezTo>
                      <a:pt x="101" y="0"/>
                      <a:pt x="129" y="29"/>
                      <a:pt x="129" y="6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2" name="Freeform 137">
                <a:extLst>
                  <a:ext uri="{FF2B5EF4-FFF2-40B4-BE49-F238E27FC236}">
                    <a16:creationId xmlns:a16="http://schemas.microsoft.com/office/drawing/2014/main" id="{F6F09293-3600-4E76-A457-25D9F1779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0882" y="6853345"/>
                <a:ext cx="115686" cy="115686"/>
              </a:xfrm>
              <a:custGeom>
                <a:avLst/>
                <a:gdLst>
                  <a:gd name="T0" fmla="*/ 129 w 130"/>
                  <a:gd name="T1" fmla="*/ 63 h 129"/>
                  <a:gd name="T2" fmla="*/ 129 w 130"/>
                  <a:gd name="T3" fmla="*/ 63 h 129"/>
                  <a:gd name="T4" fmla="*/ 65 w 130"/>
                  <a:gd name="T5" fmla="*/ 128 h 129"/>
                  <a:gd name="T6" fmla="*/ 65 w 130"/>
                  <a:gd name="T7" fmla="*/ 128 h 129"/>
                  <a:gd name="T8" fmla="*/ 0 w 130"/>
                  <a:gd name="T9" fmla="*/ 63 h 129"/>
                  <a:gd name="T10" fmla="*/ 0 w 130"/>
                  <a:gd name="T11" fmla="*/ 63 h 129"/>
                  <a:gd name="T12" fmla="*/ 65 w 130"/>
                  <a:gd name="T13" fmla="*/ 0 h 129"/>
                  <a:gd name="T14" fmla="*/ 65 w 130"/>
                  <a:gd name="T15" fmla="*/ 0 h 129"/>
                  <a:gd name="T16" fmla="*/ 129 w 130"/>
                  <a:gd name="T17" fmla="*/ 63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29" y="63"/>
                    </a:moveTo>
                    <a:lnTo>
                      <a:pt x="129" y="63"/>
                    </a:lnTo>
                    <a:cubicBezTo>
                      <a:pt x="129" y="98"/>
                      <a:pt x="100" y="128"/>
                      <a:pt x="65" y="128"/>
                    </a:cubicBezTo>
                    <a:lnTo>
                      <a:pt x="65" y="128"/>
                    </a:lnTo>
                    <a:cubicBezTo>
                      <a:pt x="29" y="128"/>
                      <a:pt x="0" y="98"/>
                      <a:pt x="0" y="63"/>
                    </a:cubicBezTo>
                    <a:lnTo>
                      <a:pt x="0" y="63"/>
                    </a:lnTo>
                    <a:cubicBezTo>
                      <a:pt x="0" y="27"/>
                      <a:pt x="29" y="0"/>
                      <a:pt x="65" y="0"/>
                    </a:cubicBezTo>
                    <a:lnTo>
                      <a:pt x="65" y="0"/>
                    </a:lnTo>
                    <a:cubicBezTo>
                      <a:pt x="100" y="0"/>
                      <a:pt x="129" y="27"/>
                      <a:pt x="129" y="6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3" name="Freeform 138">
                <a:extLst>
                  <a:ext uri="{FF2B5EF4-FFF2-40B4-BE49-F238E27FC236}">
                    <a16:creationId xmlns:a16="http://schemas.microsoft.com/office/drawing/2014/main" id="{D9FB21EB-6B9B-4FCD-ACE5-BC5FA2DF2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0938" y="7148542"/>
                <a:ext cx="271262" cy="446784"/>
              </a:xfrm>
              <a:custGeom>
                <a:avLst/>
                <a:gdLst>
                  <a:gd name="T0" fmla="*/ 298 w 299"/>
                  <a:gd name="T1" fmla="*/ 279 h 495"/>
                  <a:gd name="T2" fmla="*/ 298 w 299"/>
                  <a:gd name="T3" fmla="*/ 279 h 495"/>
                  <a:gd name="T4" fmla="*/ 106 w 299"/>
                  <a:gd name="T5" fmla="*/ 0 h 495"/>
                  <a:gd name="T6" fmla="*/ 106 w 299"/>
                  <a:gd name="T7" fmla="*/ 0 h 495"/>
                  <a:gd name="T8" fmla="*/ 0 w 299"/>
                  <a:gd name="T9" fmla="*/ 279 h 495"/>
                  <a:gd name="T10" fmla="*/ 0 w 299"/>
                  <a:gd name="T11" fmla="*/ 279 h 495"/>
                  <a:gd name="T12" fmla="*/ 207 w 299"/>
                  <a:gd name="T13" fmla="*/ 494 h 495"/>
                  <a:gd name="T14" fmla="*/ 207 w 299"/>
                  <a:gd name="T15" fmla="*/ 494 h 495"/>
                  <a:gd name="T16" fmla="*/ 298 w 299"/>
                  <a:gd name="T17" fmla="*/ 27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9" h="495">
                    <a:moveTo>
                      <a:pt x="298" y="279"/>
                    </a:moveTo>
                    <a:lnTo>
                      <a:pt x="298" y="279"/>
                    </a:lnTo>
                    <a:cubicBezTo>
                      <a:pt x="298" y="152"/>
                      <a:pt x="218" y="43"/>
                      <a:pt x="106" y="0"/>
                    </a:cubicBezTo>
                    <a:lnTo>
                      <a:pt x="106" y="0"/>
                    </a:lnTo>
                    <a:cubicBezTo>
                      <a:pt x="66" y="98"/>
                      <a:pt x="30" y="191"/>
                      <a:pt x="0" y="279"/>
                    </a:cubicBezTo>
                    <a:lnTo>
                      <a:pt x="0" y="279"/>
                    </a:lnTo>
                    <a:cubicBezTo>
                      <a:pt x="61" y="361"/>
                      <a:pt x="131" y="432"/>
                      <a:pt x="207" y="494"/>
                    </a:cubicBezTo>
                    <a:lnTo>
                      <a:pt x="207" y="494"/>
                    </a:lnTo>
                    <a:cubicBezTo>
                      <a:pt x="264" y="439"/>
                      <a:pt x="298" y="364"/>
                      <a:pt x="298" y="27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4" name="Freeform 139">
                <a:extLst>
                  <a:ext uri="{FF2B5EF4-FFF2-40B4-BE49-F238E27FC236}">
                    <a16:creationId xmlns:a16="http://schemas.microsoft.com/office/drawing/2014/main" id="{F5990742-5688-4050-ABBB-A2C5EC8D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2825" y="6115355"/>
                <a:ext cx="857664" cy="857664"/>
              </a:xfrm>
              <a:custGeom>
                <a:avLst/>
                <a:gdLst>
                  <a:gd name="T0" fmla="*/ 947 w 948"/>
                  <a:gd name="T1" fmla="*/ 473 h 948"/>
                  <a:gd name="T2" fmla="*/ 947 w 948"/>
                  <a:gd name="T3" fmla="*/ 473 h 948"/>
                  <a:gd name="T4" fmla="*/ 473 w 948"/>
                  <a:gd name="T5" fmla="*/ 947 h 948"/>
                  <a:gd name="T6" fmla="*/ 473 w 948"/>
                  <a:gd name="T7" fmla="*/ 947 h 948"/>
                  <a:gd name="T8" fmla="*/ 0 w 948"/>
                  <a:gd name="T9" fmla="*/ 473 h 948"/>
                  <a:gd name="T10" fmla="*/ 0 w 948"/>
                  <a:gd name="T11" fmla="*/ 473 h 948"/>
                  <a:gd name="T12" fmla="*/ 473 w 948"/>
                  <a:gd name="T13" fmla="*/ 0 h 948"/>
                  <a:gd name="T14" fmla="*/ 473 w 948"/>
                  <a:gd name="T15" fmla="*/ 0 h 948"/>
                  <a:gd name="T16" fmla="*/ 947 w 948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8" h="948">
                    <a:moveTo>
                      <a:pt x="947" y="473"/>
                    </a:moveTo>
                    <a:lnTo>
                      <a:pt x="947" y="473"/>
                    </a:lnTo>
                    <a:cubicBezTo>
                      <a:pt x="947" y="735"/>
                      <a:pt x="735" y="947"/>
                      <a:pt x="473" y="947"/>
                    </a:cubicBezTo>
                    <a:lnTo>
                      <a:pt x="473" y="947"/>
                    </a:lnTo>
                    <a:cubicBezTo>
                      <a:pt x="212" y="947"/>
                      <a:pt x="0" y="735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5" y="0"/>
                      <a:pt x="947" y="212"/>
                      <a:pt x="947" y="47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5" name="Freeform 140">
                <a:extLst>
                  <a:ext uri="{FF2B5EF4-FFF2-40B4-BE49-F238E27FC236}">
                    <a16:creationId xmlns:a16="http://schemas.microsoft.com/office/drawing/2014/main" id="{6702BEAA-84DF-4D4A-B4C2-8B7BC1D0D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2825" y="6115355"/>
                <a:ext cx="857664" cy="857664"/>
              </a:xfrm>
              <a:custGeom>
                <a:avLst/>
                <a:gdLst>
                  <a:gd name="T0" fmla="*/ 947 w 948"/>
                  <a:gd name="T1" fmla="*/ 473 h 948"/>
                  <a:gd name="T2" fmla="*/ 947 w 948"/>
                  <a:gd name="T3" fmla="*/ 473 h 948"/>
                  <a:gd name="T4" fmla="*/ 473 w 948"/>
                  <a:gd name="T5" fmla="*/ 947 h 948"/>
                  <a:gd name="T6" fmla="*/ 473 w 948"/>
                  <a:gd name="T7" fmla="*/ 947 h 948"/>
                  <a:gd name="T8" fmla="*/ 0 w 948"/>
                  <a:gd name="T9" fmla="*/ 473 h 948"/>
                  <a:gd name="T10" fmla="*/ 0 w 948"/>
                  <a:gd name="T11" fmla="*/ 473 h 948"/>
                  <a:gd name="T12" fmla="*/ 473 w 948"/>
                  <a:gd name="T13" fmla="*/ 0 h 948"/>
                  <a:gd name="T14" fmla="*/ 473 w 948"/>
                  <a:gd name="T15" fmla="*/ 0 h 948"/>
                  <a:gd name="T16" fmla="*/ 947 w 948"/>
                  <a:gd name="T17" fmla="*/ 473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8" h="948">
                    <a:moveTo>
                      <a:pt x="947" y="473"/>
                    </a:moveTo>
                    <a:lnTo>
                      <a:pt x="947" y="473"/>
                    </a:lnTo>
                    <a:cubicBezTo>
                      <a:pt x="947" y="735"/>
                      <a:pt x="735" y="947"/>
                      <a:pt x="473" y="947"/>
                    </a:cubicBezTo>
                    <a:lnTo>
                      <a:pt x="473" y="947"/>
                    </a:lnTo>
                    <a:cubicBezTo>
                      <a:pt x="212" y="947"/>
                      <a:pt x="0" y="735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5" y="0"/>
                      <a:pt x="947" y="212"/>
                      <a:pt x="947" y="47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6" name="Freeform 141">
                <a:extLst>
                  <a:ext uri="{FF2B5EF4-FFF2-40B4-BE49-F238E27FC236}">
                    <a16:creationId xmlns:a16="http://schemas.microsoft.com/office/drawing/2014/main" id="{27FD9DE1-DC29-42B8-AB36-FF5CAB344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0639" y="6179182"/>
                <a:ext cx="722036" cy="722033"/>
              </a:xfrm>
              <a:custGeom>
                <a:avLst/>
                <a:gdLst>
                  <a:gd name="T0" fmla="*/ 799 w 800"/>
                  <a:gd name="T1" fmla="*/ 399 h 800"/>
                  <a:gd name="T2" fmla="*/ 799 w 800"/>
                  <a:gd name="T3" fmla="*/ 399 h 800"/>
                  <a:gd name="T4" fmla="*/ 399 w 800"/>
                  <a:gd name="T5" fmla="*/ 799 h 800"/>
                  <a:gd name="T6" fmla="*/ 399 w 800"/>
                  <a:gd name="T7" fmla="*/ 799 h 800"/>
                  <a:gd name="T8" fmla="*/ 0 w 800"/>
                  <a:gd name="T9" fmla="*/ 399 h 800"/>
                  <a:gd name="T10" fmla="*/ 0 w 800"/>
                  <a:gd name="T11" fmla="*/ 399 h 800"/>
                  <a:gd name="T12" fmla="*/ 399 w 800"/>
                  <a:gd name="T13" fmla="*/ 0 h 800"/>
                  <a:gd name="T14" fmla="*/ 399 w 800"/>
                  <a:gd name="T15" fmla="*/ 0 h 800"/>
                  <a:gd name="T16" fmla="*/ 799 w 800"/>
                  <a:gd name="T17" fmla="*/ 399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800">
                    <a:moveTo>
                      <a:pt x="799" y="399"/>
                    </a:moveTo>
                    <a:lnTo>
                      <a:pt x="799" y="399"/>
                    </a:lnTo>
                    <a:cubicBezTo>
                      <a:pt x="799" y="621"/>
                      <a:pt x="621" y="799"/>
                      <a:pt x="399" y="799"/>
                    </a:cubicBezTo>
                    <a:lnTo>
                      <a:pt x="399" y="799"/>
                    </a:lnTo>
                    <a:cubicBezTo>
                      <a:pt x="179" y="799"/>
                      <a:pt x="0" y="621"/>
                      <a:pt x="0" y="399"/>
                    </a:cubicBezTo>
                    <a:lnTo>
                      <a:pt x="0" y="399"/>
                    </a:lnTo>
                    <a:cubicBezTo>
                      <a:pt x="0" y="179"/>
                      <a:pt x="179" y="0"/>
                      <a:pt x="399" y="0"/>
                    </a:cubicBezTo>
                    <a:lnTo>
                      <a:pt x="399" y="0"/>
                    </a:lnTo>
                    <a:cubicBezTo>
                      <a:pt x="621" y="0"/>
                      <a:pt x="799" y="179"/>
                      <a:pt x="799" y="399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7" name="Freeform 142">
                <a:extLst>
                  <a:ext uri="{FF2B5EF4-FFF2-40B4-BE49-F238E27FC236}">
                    <a16:creationId xmlns:a16="http://schemas.microsoft.com/office/drawing/2014/main" id="{C0ADB994-63E4-466E-AE72-388C8E09F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8509" y="6239017"/>
                <a:ext cx="275252" cy="275252"/>
              </a:xfrm>
              <a:custGeom>
                <a:avLst/>
                <a:gdLst>
                  <a:gd name="T0" fmla="*/ 0 w 306"/>
                  <a:gd name="T1" fmla="*/ 297 h 305"/>
                  <a:gd name="T2" fmla="*/ 0 w 306"/>
                  <a:gd name="T3" fmla="*/ 297 h 305"/>
                  <a:gd name="T4" fmla="*/ 298 w 306"/>
                  <a:gd name="T5" fmla="*/ 0 h 305"/>
                  <a:gd name="T6" fmla="*/ 298 w 306"/>
                  <a:gd name="T7" fmla="*/ 0 h 305"/>
                  <a:gd name="T8" fmla="*/ 299 w 306"/>
                  <a:gd name="T9" fmla="*/ 9 h 305"/>
                  <a:gd name="T10" fmla="*/ 299 w 306"/>
                  <a:gd name="T11" fmla="*/ 9 h 305"/>
                  <a:gd name="T12" fmla="*/ 10 w 306"/>
                  <a:gd name="T13" fmla="*/ 299 h 305"/>
                  <a:gd name="T14" fmla="*/ 10 w 306"/>
                  <a:gd name="T15" fmla="*/ 299 h 305"/>
                  <a:gd name="T16" fmla="*/ 0 w 306"/>
                  <a:gd name="T17" fmla="*/ 297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5">
                    <a:moveTo>
                      <a:pt x="0" y="297"/>
                    </a:moveTo>
                    <a:lnTo>
                      <a:pt x="0" y="297"/>
                    </a:lnTo>
                    <a:cubicBezTo>
                      <a:pt x="0" y="141"/>
                      <a:pt x="142" y="0"/>
                      <a:pt x="298" y="0"/>
                    </a:cubicBezTo>
                    <a:lnTo>
                      <a:pt x="298" y="0"/>
                    </a:lnTo>
                    <a:cubicBezTo>
                      <a:pt x="304" y="0"/>
                      <a:pt x="305" y="8"/>
                      <a:pt x="299" y="9"/>
                    </a:cubicBezTo>
                    <a:lnTo>
                      <a:pt x="299" y="9"/>
                    </a:lnTo>
                    <a:cubicBezTo>
                      <a:pt x="155" y="41"/>
                      <a:pt x="42" y="155"/>
                      <a:pt x="10" y="299"/>
                    </a:cubicBezTo>
                    <a:lnTo>
                      <a:pt x="10" y="299"/>
                    </a:lnTo>
                    <a:cubicBezTo>
                      <a:pt x="8" y="304"/>
                      <a:pt x="0" y="303"/>
                      <a:pt x="0" y="29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8" name="Freeform 143">
                <a:extLst>
                  <a:ext uri="{FF2B5EF4-FFF2-40B4-BE49-F238E27FC236}">
                    <a16:creationId xmlns:a16="http://schemas.microsoft.com/office/drawing/2014/main" id="{BD021E16-C4EF-4ED5-9E42-20525EC95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04086" y="6314812"/>
                <a:ext cx="299184" cy="458750"/>
              </a:xfrm>
              <a:custGeom>
                <a:avLst/>
                <a:gdLst>
                  <a:gd name="T0" fmla="*/ 247 w 330"/>
                  <a:gd name="T1" fmla="*/ 379 h 505"/>
                  <a:gd name="T2" fmla="*/ 194 w 330"/>
                  <a:gd name="T3" fmla="*/ 397 h 505"/>
                  <a:gd name="T4" fmla="*/ 247 w 330"/>
                  <a:gd name="T5" fmla="*/ 379 h 505"/>
                  <a:gd name="T6" fmla="*/ 109 w 330"/>
                  <a:gd name="T7" fmla="*/ 202 h 505"/>
                  <a:gd name="T8" fmla="*/ 159 w 330"/>
                  <a:gd name="T9" fmla="*/ 107 h 505"/>
                  <a:gd name="T10" fmla="*/ 108 w 330"/>
                  <a:gd name="T11" fmla="*/ 200 h 505"/>
                  <a:gd name="T12" fmla="*/ 109 w 330"/>
                  <a:gd name="T13" fmla="*/ 202 h 505"/>
                  <a:gd name="T14" fmla="*/ 286 w 330"/>
                  <a:gd name="T15" fmla="*/ 409 h 505"/>
                  <a:gd name="T16" fmla="*/ 209 w 330"/>
                  <a:gd name="T17" fmla="*/ 442 h 505"/>
                  <a:gd name="T18" fmla="*/ 194 w 330"/>
                  <a:gd name="T19" fmla="*/ 487 h 505"/>
                  <a:gd name="T20" fmla="*/ 177 w 330"/>
                  <a:gd name="T21" fmla="*/ 504 h 505"/>
                  <a:gd name="T22" fmla="*/ 159 w 330"/>
                  <a:gd name="T23" fmla="*/ 487 h 505"/>
                  <a:gd name="T24" fmla="*/ 159 w 330"/>
                  <a:gd name="T25" fmla="*/ 459 h 505"/>
                  <a:gd name="T26" fmla="*/ 144 w 330"/>
                  <a:gd name="T27" fmla="*/ 442 h 505"/>
                  <a:gd name="T28" fmla="*/ 41 w 330"/>
                  <a:gd name="T29" fmla="*/ 406 h 505"/>
                  <a:gd name="T30" fmla="*/ 40 w 330"/>
                  <a:gd name="T31" fmla="*/ 374 h 505"/>
                  <a:gd name="T32" fmla="*/ 65 w 330"/>
                  <a:gd name="T33" fmla="*/ 368 h 505"/>
                  <a:gd name="T34" fmla="*/ 140 w 330"/>
                  <a:gd name="T35" fmla="*/ 395 h 505"/>
                  <a:gd name="T36" fmla="*/ 159 w 330"/>
                  <a:gd name="T37" fmla="*/ 379 h 505"/>
                  <a:gd name="T38" fmla="*/ 159 w 330"/>
                  <a:gd name="T39" fmla="*/ 288 h 505"/>
                  <a:gd name="T40" fmla="*/ 145 w 330"/>
                  <a:gd name="T41" fmla="*/ 271 h 505"/>
                  <a:gd name="T42" fmla="*/ 145 w 330"/>
                  <a:gd name="T43" fmla="*/ 63 h 505"/>
                  <a:gd name="T44" fmla="*/ 159 w 330"/>
                  <a:gd name="T45" fmla="*/ 17 h 505"/>
                  <a:gd name="T46" fmla="*/ 177 w 330"/>
                  <a:gd name="T47" fmla="*/ 0 h 505"/>
                  <a:gd name="T48" fmla="*/ 194 w 330"/>
                  <a:gd name="T49" fmla="*/ 17 h 505"/>
                  <a:gd name="T50" fmla="*/ 194 w 330"/>
                  <a:gd name="T51" fmla="*/ 44 h 505"/>
                  <a:gd name="T52" fmla="*/ 210 w 330"/>
                  <a:gd name="T53" fmla="*/ 61 h 505"/>
                  <a:gd name="T54" fmla="*/ 290 w 330"/>
                  <a:gd name="T55" fmla="*/ 85 h 505"/>
                  <a:gd name="T56" fmla="*/ 292 w 330"/>
                  <a:gd name="T57" fmla="*/ 118 h 505"/>
                  <a:gd name="T58" fmla="*/ 269 w 330"/>
                  <a:gd name="T59" fmla="*/ 127 h 505"/>
                  <a:gd name="T60" fmla="*/ 194 w 330"/>
                  <a:gd name="T61" fmla="*/ 106 h 505"/>
                  <a:gd name="T62" fmla="*/ 194 w 330"/>
                  <a:gd name="T63" fmla="*/ 231 h 505"/>
                  <a:gd name="T64" fmla="*/ 301 w 330"/>
                  <a:gd name="T65" fmla="*/ 282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0" h="505">
                    <a:moveTo>
                      <a:pt x="247" y="379"/>
                    </a:moveTo>
                    <a:lnTo>
                      <a:pt x="247" y="379"/>
                    </a:lnTo>
                    <a:cubicBezTo>
                      <a:pt x="293" y="335"/>
                      <a:pt x="247" y="290"/>
                      <a:pt x="194" y="282"/>
                    </a:cubicBezTo>
                    <a:lnTo>
                      <a:pt x="194" y="397"/>
                    </a:lnTo>
                    <a:lnTo>
                      <a:pt x="194" y="397"/>
                    </a:lnTo>
                    <a:cubicBezTo>
                      <a:pt x="218" y="395"/>
                      <a:pt x="236" y="389"/>
                      <a:pt x="247" y="379"/>
                    </a:cubicBezTo>
                    <a:close/>
                    <a:moveTo>
                      <a:pt x="109" y="202"/>
                    </a:moveTo>
                    <a:lnTo>
                      <a:pt x="109" y="202"/>
                    </a:lnTo>
                    <a:cubicBezTo>
                      <a:pt x="121" y="210"/>
                      <a:pt x="138" y="217"/>
                      <a:pt x="159" y="222"/>
                    </a:cubicBezTo>
                    <a:lnTo>
                      <a:pt x="159" y="107"/>
                    </a:lnTo>
                    <a:lnTo>
                      <a:pt x="159" y="107"/>
                    </a:lnTo>
                    <a:cubicBezTo>
                      <a:pt x="107" y="107"/>
                      <a:pt x="66" y="163"/>
                      <a:pt x="108" y="200"/>
                    </a:cubicBezTo>
                    <a:lnTo>
                      <a:pt x="108" y="200"/>
                    </a:lnTo>
                    <a:cubicBezTo>
                      <a:pt x="108" y="201"/>
                      <a:pt x="109" y="201"/>
                      <a:pt x="109" y="202"/>
                    </a:cubicBezTo>
                    <a:close/>
                    <a:moveTo>
                      <a:pt x="286" y="409"/>
                    </a:moveTo>
                    <a:lnTo>
                      <a:pt x="286" y="409"/>
                    </a:lnTo>
                    <a:cubicBezTo>
                      <a:pt x="268" y="426"/>
                      <a:pt x="242" y="438"/>
                      <a:pt x="209" y="442"/>
                    </a:cubicBezTo>
                    <a:lnTo>
                      <a:pt x="209" y="442"/>
                    </a:lnTo>
                    <a:cubicBezTo>
                      <a:pt x="200" y="444"/>
                      <a:pt x="194" y="450"/>
                      <a:pt x="194" y="459"/>
                    </a:cubicBezTo>
                    <a:lnTo>
                      <a:pt x="194" y="487"/>
                    </a:lnTo>
                    <a:lnTo>
                      <a:pt x="194" y="487"/>
                    </a:lnTo>
                    <a:cubicBezTo>
                      <a:pt x="194" y="496"/>
                      <a:pt x="186" y="504"/>
                      <a:pt x="177" y="504"/>
                    </a:cubicBezTo>
                    <a:lnTo>
                      <a:pt x="177" y="504"/>
                    </a:lnTo>
                    <a:cubicBezTo>
                      <a:pt x="167" y="504"/>
                      <a:pt x="159" y="496"/>
                      <a:pt x="159" y="487"/>
                    </a:cubicBezTo>
                    <a:lnTo>
                      <a:pt x="159" y="459"/>
                    </a:lnTo>
                    <a:lnTo>
                      <a:pt x="159" y="459"/>
                    </a:lnTo>
                    <a:cubicBezTo>
                      <a:pt x="159" y="450"/>
                      <a:pt x="152" y="444"/>
                      <a:pt x="144" y="442"/>
                    </a:cubicBezTo>
                    <a:lnTo>
                      <a:pt x="144" y="442"/>
                    </a:lnTo>
                    <a:cubicBezTo>
                      <a:pt x="108" y="438"/>
                      <a:pt x="68" y="426"/>
                      <a:pt x="41" y="406"/>
                    </a:cubicBezTo>
                    <a:lnTo>
                      <a:pt x="41" y="406"/>
                    </a:lnTo>
                    <a:cubicBezTo>
                      <a:pt x="34" y="401"/>
                      <a:pt x="31" y="392"/>
                      <a:pt x="35" y="385"/>
                    </a:cubicBezTo>
                    <a:lnTo>
                      <a:pt x="40" y="374"/>
                    </a:lnTo>
                    <a:lnTo>
                      <a:pt x="40" y="374"/>
                    </a:lnTo>
                    <a:cubicBezTo>
                      <a:pt x="44" y="364"/>
                      <a:pt x="56" y="362"/>
                      <a:pt x="65" y="368"/>
                    </a:cubicBezTo>
                    <a:lnTo>
                      <a:pt x="65" y="368"/>
                    </a:lnTo>
                    <a:cubicBezTo>
                      <a:pt x="86" y="382"/>
                      <a:pt x="113" y="391"/>
                      <a:pt x="140" y="395"/>
                    </a:cubicBezTo>
                    <a:lnTo>
                      <a:pt x="140" y="395"/>
                    </a:lnTo>
                    <a:cubicBezTo>
                      <a:pt x="150" y="397"/>
                      <a:pt x="159" y="389"/>
                      <a:pt x="159" y="379"/>
                    </a:cubicBezTo>
                    <a:lnTo>
                      <a:pt x="159" y="288"/>
                    </a:lnTo>
                    <a:lnTo>
                      <a:pt x="159" y="288"/>
                    </a:lnTo>
                    <a:cubicBezTo>
                      <a:pt x="159" y="279"/>
                      <a:pt x="153" y="272"/>
                      <a:pt x="145" y="271"/>
                    </a:cubicBezTo>
                    <a:lnTo>
                      <a:pt x="145" y="271"/>
                    </a:lnTo>
                    <a:cubicBezTo>
                      <a:pt x="4" y="244"/>
                      <a:pt x="0" y="85"/>
                      <a:pt x="145" y="63"/>
                    </a:cubicBezTo>
                    <a:lnTo>
                      <a:pt x="145" y="63"/>
                    </a:lnTo>
                    <a:cubicBezTo>
                      <a:pt x="153" y="61"/>
                      <a:pt x="159" y="54"/>
                      <a:pt x="159" y="45"/>
                    </a:cubicBezTo>
                    <a:lnTo>
                      <a:pt x="159" y="17"/>
                    </a:lnTo>
                    <a:lnTo>
                      <a:pt x="159" y="17"/>
                    </a:lnTo>
                    <a:cubicBezTo>
                      <a:pt x="159" y="7"/>
                      <a:pt x="167" y="0"/>
                      <a:pt x="177" y="0"/>
                    </a:cubicBezTo>
                    <a:lnTo>
                      <a:pt x="177" y="0"/>
                    </a:lnTo>
                    <a:cubicBezTo>
                      <a:pt x="186" y="0"/>
                      <a:pt x="194" y="7"/>
                      <a:pt x="194" y="17"/>
                    </a:cubicBezTo>
                    <a:lnTo>
                      <a:pt x="194" y="44"/>
                    </a:lnTo>
                    <a:lnTo>
                      <a:pt x="194" y="44"/>
                    </a:lnTo>
                    <a:cubicBezTo>
                      <a:pt x="194" y="53"/>
                      <a:pt x="201" y="60"/>
                      <a:pt x="210" y="61"/>
                    </a:cubicBezTo>
                    <a:lnTo>
                      <a:pt x="210" y="61"/>
                    </a:lnTo>
                    <a:cubicBezTo>
                      <a:pt x="238" y="64"/>
                      <a:pt x="266" y="72"/>
                      <a:pt x="290" y="85"/>
                    </a:cubicBezTo>
                    <a:lnTo>
                      <a:pt x="290" y="85"/>
                    </a:lnTo>
                    <a:cubicBezTo>
                      <a:pt x="297" y="89"/>
                      <a:pt x="301" y="98"/>
                      <a:pt x="297" y="107"/>
                    </a:cubicBezTo>
                    <a:lnTo>
                      <a:pt x="292" y="118"/>
                    </a:lnTo>
                    <a:lnTo>
                      <a:pt x="292" y="118"/>
                    </a:lnTo>
                    <a:cubicBezTo>
                      <a:pt x="289" y="127"/>
                      <a:pt x="278" y="131"/>
                      <a:pt x="269" y="127"/>
                    </a:cubicBezTo>
                    <a:lnTo>
                      <a:pt x="269" y="127"/>
                    </a:lnTo>
                    <a:cubicBezTo>
                      <a:pt x="245" y="114"/>
                      <a:pt x="220" y="107"/>
                      <a:pt x="194" y="106"/>
                    </a:cubicBezTo>
                    <a:lnTo>
                      <a:pt x="194" y="231"/>
                    </a:lnTo>
                    <a:lnTo>
                      <a:pt x="194" y="231"/>
                    </a:lnTo>
                    <a:cubicBezTo>
                      <a:pt x="239" y="244"/>
                      <a:pt x="272" y="249"/>
                      <a:pt x="301" y="282"/>
                    </a:cubicBezTo>
                    <a:lnTo>
                      <a:pt x="301" y="282"/>
                    </a:lnTo>
                    <a:cubicBezTo>
                      <a:pt x="329" y="316"/>
                      <a:pt x="323" y="379"/>
                      <a:pt x="286" y="40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39" name="Freeform 144">
                <a:extLst>
                  <a:ext uri="{FF2B5EF4-FFF2-40B4-BE49-F238E27FC236}">
                    <a16:creationId xmlns:a16="http://schemas.microsoft.com/office/drawing/2014/main" id="{D8F31882-4825-4636-863D-FF90621E4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3840" y="6246996"/>
                <a:ext cx="857667" cy="857667"/>
              </a:xfrm>
              <a:custGeom>
                <a:avLst/>
                <a:gdLst>
                  <a:gd name="T0" fmla="*/ 948 w 949"/>
                  <a:gd name="T1" fmla="*/ 473 h 946"/>
                  <a:gd name="T2" fmla="*/ 948 w 949"/>
                  <a:gd name="T3" fmla="*/ 473 h 946"/>
                  <a:gd name="T4" fmla="*/ 473 w 949"/>
                  <a:gd name="T5" fmla="*/ 945 h 946"/>
                  <a:gd name="T6" fmla="*/ 473 w 949"/>
                  <a:gd name="T7" fmla="*/ 945 h 946"/>
                  <a:gd name="T8" fmla="*/ 0 w 949"/>
                  <a:gd name="T9" fmla="*/ 473 h 946"/>
                  <a:gd name="T10" fmla="*/ 0 w 949"/>
                  <a:gd name="T11" fmla="*/ 473 h 946"/>
                  <a:gd name="T12" fmla="*/ 473 w 949"/>
                  <a:gd name="T13" fmla="*/ 0 h 946"/>
                  <a:gd name="T14" fmla="*/ 473 w 949"/>
                  <a:gd name="T15" fmla="*/ 0 h 946"/>
                  <a:gd name="T16" fmla="*/ 948 w 949"/>
                  <a:gd name="T17" fmla="*/ 47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9" h="946">
                    <a:moveTo>
                      <a:pt x="948" y="473"/>
                    </a:moveTo>
                    <a:lnTo>
                      <a:pt x="948" y="473"/>
                    </a:lnTo>
                    <a:cubicBezTo>
                      <a:pt x="948" y="734"/>
                      <a:pt x="735" y="945"/>
                      <a:pt x="473" y="945"/>
                    </a:cubicBezTo>
                    <a:lnTo>
                      <a:pt x="473" y="945"/>
                    </a:lnTo>
                    <a:cubicBezTo>
                      <a:pt x="212" y="945"/>
                      <a:pt x="0" y="734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5" y="0"/>
                      <a:pt x="948" y="212"/>
                      <a:pt x="948" y="47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0" name="Freeform 145">
                <a:extLst>
                  <a:ext uri="{FF2B5EF4-FFF2-40B4-BE49-F238E27FC236}">
                    <a16:creationId xmlns:a16="http://schemas.microsoft.com/office/drawing/2014/main" id="{6A7E7C2F-E94E-4D59-B8A3-945E32CED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3840" y="6246996"/>
                <a:ext cx="857667" cy="857667"/>
              </a:xfrm>
              <a:custGeom>
                <a:avLst/>
                <a:gdLst>
                  <a:gd name="T0" fmla="*/ 948 w 949"/>
                  <a:gd name="T1" fmla="*/ 473 h 946"/>
                  <a:gd name="T2" fmla="*/ 948 w 949"/>
                  <a:gd name="T3" fmla="*/ 473 h 946"/>
                  <a:gd name="T4" fmla="*/ 473 w 949"/>
                  <a:gd name="T5" fmla="*/ 945 h 946"/>
                  <a:gd name="T6" fmla="*/ 473 w 949"/>
                  <a:gd name="T7" fmla="*/ 945 h 946"/>
                  <a:gd name="T8" fmla="*/ 0 w 949"/>
                  <a:gd name="T9" fmla="*/ 473 h 946"/>
                  <a:gd name="T10" fmla="*/ 0 w 949"/>
                  <a:gd name="T11" fmla="*/ 473 h 946"/>
                  <a:gd name="T12" fmla="*/ 473 w 949"/>
                  <a:gd name="T13" fmla="*/ 0 h 946"/>
                  <a:gd name="T14" fmla="*/ 473 w 949"/>
                  <a:gd name="T15" fmla="*/ 0 h 946"/>
                  <a:gd name="T16" fmla="*/ 948 w 949"/>
                  <a:gd name="T17" fmla="*/ 47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9" h="946">
                    <a:moveTo>
                      <a:pt x="948" y="473"/>
                    </a:moveTo>
                    <a:lnTo>
                      <a:pt x="948" y="473"/>
                    </a:lnTo>
                    <a:cubicBezTo>
                      <a:pt x="948" y="734"/>
                      <a:pt x="735" y="945"/>
                      <a:pt x="473" y="945"/>
                    </a:cubicBezTo>
                    <a:lnTo>
                      <a:pt x="473" y="945"/>
                    </a:lnTo>
                    <a:cubicBezTo>
                      <a:pt x="212" y="945"/>
                      <a:pt x="0" y="734"/>
                      <a:pt x="0" y="473"/>
                    </a:cubicBezTo>
                    <a:lnTo>
                      <a:pt x="0" y="473"/>
                    </a:lnTo>
                    <a:cubicBezTo>
                      <a:pt x="0" y="212"/>
                      <a:pt x="212" y="0"/>
                      <a:pt x="473" y="0"/>
                    </a:cubicBezTo>
                    <a:lnTo>
                      <a:pt x="473" y="0"/>
                    </a:lnTo>
                    <a:cubicBezTo>
                      <a:pt x="735" y="0"/>
                      <a:pt x="948" y="212"/>
                      <a:pt x="948" y="47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1" name="Freeform 146">
                <a:extLst>
                  <a:ext uri="{FF2B5EF4-FFF2-40B4-BE49-F238E27FC236}">
                    <a16:creationId xmlns:a16="http://schemas.microsoft.com/office/drawing/2014/main" id="{9AC77F0E-DF77-4EF8-9A1A-69EA39C5A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1656" y="6310822"/>
                <a:ext cx="722034" cy="722036"/>
              </a:xfrm>
              <a:custGeom>
                <a:avLst/>
                <a:gdLst>
                  <a:gd name="T0" fmla="*/ 799 w 800"/>
                  <a:gd name="T1" fmla="*/ 400 h 800"/>
                  <a:gd name="T2" fmla="*/ 799 w 800"/>
                  <a:gd name="T3" fmla="*/ 400 h 800"/>
                  <a:gd name="T4" fmla="*/ 399 w 800"/>
                  <a:gd name="T5" fmla="*/ 799 h 800"/>
                  <a:gd name="T6" fmla="*/ 399 w 800"/>
                  <a:gd name="T7" fmla="*/ 799 h 800"/>
                  <a:gd name="T8" fmla="*/ 0 w 800"/>
                  <a:gd name="T9" fmla="*/ 400 h 800"/>
                  <a:gd name="T10" fmla="*/ 0 w 800"/>
                  <a:gd name="T11" fmla="*/ 400 h 800"/>
                  <a:gd name="T12" fmla="*/ 399 w 800"/>
                  <a:gd name="T13" fmla="*/ 0 h 800"/>
                  <a:gd name="T14" fmla="*/ 399 w 800"/>
                  <a:gd name="T15" fmla="*/ 0 h 800"/>
                  <a:gd name="T16" fmla="*/ 799 w 800"/>
                  <a:gd name="T17" fmla="*/ 400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0" h="800">
                    <a:moveTo>
                      <a:pt x="799" y="400"/>
                    </a:moveTo>
                    <a:lnTo>
                      <a:pt x="799" y="400"/>
                    </a:lnTo>
                    <a:cubicBezTo>
                      <a:pt x="799" y="621"/>
                      <a:pt x="621" y="799"/>
                      <a:pt x="399" y="799"/>
                    </a:cubicBezTo>
                    <a:lnTo>
                      <a:pt x="399" y="799"/>
                    </a:lnTo>
                    <a:cubicBezTo>
                      <a:pt x="179" y="799"/>
                      <a:pt x="0" y="621"/>
                      <a:pt x="0" y="400"/>
                    </a:cubicBezTo>
                    <a:lnTo>
                      <a:pt x="0" y="400"/>
                    </a:lnTo>
                    <a:cubicBezTo>
                      <a:pt x="0" y="180"/>
                      <a:pt x="179" y="0"/>
                      <a:pt x="399" y="0"/>
                    </a:cubicBezTo>
                    <a:lnTo>
                      <a:pt x="399" y="0"/>
                    </a:lnTo>
                    <a:cubicBezTo>
                      <a:pt x="621" y="0"/>
                      <a:pt x="799" y="180"/>
                      <a:pt x="799" y="40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2" name="Freeform 147">
                <a:extLst>
                  <a:ext uri="{FF2B5EF4-FFF2-40B4-BE49-F238E27FC236}">
                    <a16:creationId xmlns:a16="http://schemas.microsoft.com/office/drawing/2014/main" id="{BFD89D42-A9F1-41D8-B31B-AA9324F96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5536" y="6366670"/>
                <a:ext cx="275252" cy="275252"/>
              </a:xfrm>
              <a:custGeom>
                <a:avLst/>
                <a:gdLst>
                  <a:gd name="T0" fmla="*/ 0 w 306"/>
                  <a:gd name="T1" fmla="*/ 298 h 305"/>
                  <a:gd name="T2" fmla="*/ 0 w 306"/>
                  <a:gd name="T3" fmla="*/ 298 h 305"/>
                  <a:gd name="T4" fmla="*/ 298 w 306"/>
                  <a:gd name="T5" fmla="*/ 0 h 305"/>
                  <a:gd name="T6" fmla="*/ 298 w 306"/>
                  <a:gd name="T7" fmla="*/ 0 h 305"/>
                  <a:gd name="T8" fmla="*/ 299 w 306"/>
                  <a:gd name="T9" fmla="*/ 10 h 305"/>
                  <a:gd name="T10" fmla="*/ 299 w 306"/>
                  <a:gd name="T11" fmla="*/ 10 h 305"/>
                  <a:gd name="T12" fmla="*/ 10 w 306"/>
                  <a:gd name="T13" fmla="*/ 298 h 305"/>
                  <a:gd name="T14" fmla="*/ 10 w 306"/>
                  <a:gd name="T15" fmla="*/ 298 h 305"/>
                  <a:gd name="T16" fmla="*/ 0 w 306"/>
                  <a:gd name="T17" fmla="*/ 29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05">
                    <a:moveTo>
                      <a:pt x="0" y="298"/>
                    </a:moveTo>
                    <a:lnTo>
                      <a:pt x="0" y="298"/>
                    </a:lnTo>
                    <a:cubicBezTo>
                      <a:pt x="0" y="142"/>
                      <a:pt x="142" y="0"/>
                      <a:pt x="298" y="0"/>
                    </a:cubicBezTo>
                    <a:lnTo>
                      <a:pt x="298" y="0"/>
                    </a:lnTo>
                    <a:cubicBezTo>
                      <a:pt x="304" y="0"/>
                      <a:pt x="305" y="8"/>
                      <a:pt x="299" y="10"/>
                    </a:cubicBezTo>
                    <a:lnTo>
                      <a:pt x="299" y="10"/>
                    </a:lnTo>
                    <a:cubicBezTo>
                      <a:pt x="156" y="41"/>
                      <a:pt x="42" y="156"/>
                      <a:pt x="10" y="298"/>
                    </a:cubicBezTo>
                    <a:lnTo>
                      <a:pt x="10" y="298"/>
                    </a:lnTo>
                    <a:cubicBezTo>
                      <a:pt x="8" y="304"/>
                      <a:pt x="0" y="304"/>
                      <a:pt x="0" y="29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3" name="Freeform 148">
                <a:extLst>
                  <a:ext uri="{FF2B5EF4-FFF2-40B4-BE49-F238E27FC236}">
                    <a16:creationId xmlns:a16="http://schemas.microsoft.com/office/drawing/2014/main" id="{4C2F6BEC-8C44-453E-AF44-F78486F66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5101" y="6446453"/>
                <a:ext cx="299187" cy="458753"/>
              </a:xfrm>
              <a:custGeom>
                <a:avLst/>
                <a:gdLst>
                  <a:gd name="T0" fmla="*/ 247 w 330"/>
                  <a:gd name="T1" fmla="*/ 379 h 505"/>
                  <a:gd name="T2" fmla="*/ 194 w 330"/>
                  <a:gd name="T3" fmla="*/ 398 h 505"/>
                  <a:gd name="T4" fmla="*/ 247 w 330"/>
                  <a:gd name="T5" fmla="*/ 379 h 505"/>
                  <a:gd name="T6" fmla="*/ 109 w 330"/>
                  <a:gd name="T7" fmla="*/ 201 h 505"/>
                  <a:gd name="T8" fmla="*/ 159 w 330"/>
                  <a:gd name="T9" fmla="*/ 106 h 505"/>
                  <a:gd name="T10" fmla="*/ 108 w 330"/>
                  <a:gd name="T11" fmla="*/ 201 h 505"/>
                  <a:gd name="T12" fmla="*/ 109 w 330"/>
                  <a:gd name="T13" fmla="*/ 201 h 505"/>
                  <a:gd name="T14" fmla="*/ 286 w 330"/>
                  <a:gd name="T15" fmla="*/ 410 h 505"/>
                  <a:gd name="T16" fmla="*/ 209 w 330"/>
                  <a:gd name="T17" fmla="*/ 443 h 505"/>
                  <a:gd name="T18" fmla="*/ 194 w 330"/>
                  <a:gd name="T19" fmla="*/ 486 h 505"/>
                  <a:gd name="T20" fmla="*/ 177 w 330"/>
                  <a:gd name="T21" fmla="*/ 504 h 505"/>
                  <a:gd name="T22" fmla="*/ 159 w 330"/>
                  <a:gd name="T23" fmla="*/ 486 h 505"/>
                  <a:gd name="T24" fmla="*/ 159 w 330"/>
                  <a:gd name="T25" fmla="*/ 458 h 505"/>
                  <a:gd name="T26" fmla="*/ 144 w 330"/>
                  <a:gd name="T27" fmla="*/ 443 h 505"/>
                  <a:gd name="T28" fmla="*/ 40 w 330"/>
                  <a:gd name="T29" fmla="*/ 406 h 505"/>
                  <a:gd name="T30" fmla="*/ 40 w 330"/>
                  <a:gd name="T31" fmla="*/ 374 h 505"/>
                  <a:gd name="T32" fmla="*/ 65 w 330"/>
                  <a:gd name="T33" fmla="*/ 367 h 505"/>
                  <a:gd name="T34" fmla="*/ 140 w 330"/>
                  <a:gd name="T35" fmla="*/ 396 h 505"/>
                  <a:gd name="T36" fmla="*/ 159 w 330"/>
                  <a:gd name="T37" fmla="*/ 379 h 505"/>
                  <a:gd name="T38" fmla="*/ 159 w 330"/>
                  <a:gd name="T39" fmla="*/ 288 h 505"/>
                  <a:gd name="T40" fmla="*/ 145 w 330"/>
                  <a:gd name="T41" fmla="*/ 271 h 505"/>
                  <a:gd name="T42" fmla="*/ 145 w 330"/>
                  <a:gd name="T43" fmla="*/ 63 h 505"/>
                  <a:gd name="T44" fmla="*/ 159 w 330"/>
                  <a:gd name="T45" fmla="*/ 17 h 505"/>
                  <a:gd name="T46" fmla="*/ 177 w 330"/>
                  <a:gd name="T47" fmla="*/ 0 h 505"/>
                  <a:gd name="T48" fmla="*/ 194 w 330"/>
                  <a:gd name="T49" fmla="*/ 17 h 505"/>
                  <a:gd name="T50" fmla="*/ 194 w 330"/>
                  <a:gd name="T51" fmla="*/ 45 h 505"/>
                  <a:gd name="T52" fmla="*/ 210 w 330"/>
                  <a:gd name="T53" fmla="*/ 62 h 505"/>
                  <a:gd name="T54" fmla="*/ 290 w 330"/>
                  <a:gd name="T55" fmla="*/ 85 h 505"/>
                  <a:gd name="T56" fmla="*/ 292 w 330"/>
                  <a:gd name="T57" fmla="*/ 118 h 505"/>
                  <a:gd name="T58" fmla="*/ 268 w 330"/>
                  <a:gd name="T59" fmla="*/ 127 h 505"/>
                  <a:gd name="T60" fmla="*/ 194 w 330"/>
                  <a:gd name="T61" fmla="*/ 106 h 505"/>
                  <a:gd name="T62" fmla="*/ 194 w 330"/>
                  <a:gd name="T63" fmla="*/ 231 h 505"/>
                  <a:gd name="T64" fmla="*/ 301 w 330"/>
                  <a:gd name="T65" fmla="*/ 283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30" h="505">
                    <a:moveTo>
                      <a:pt x="247" y="379"/>
                    </a:moveTo>
                    <a:lnTo>
                      <a:pt x="247" y="379"/>
                    </a:lnTo>
                    <a:cubicBezTo>
                      <a:pt x="293" y="336"/>
                      <a:pt x="247" y="291"/>
                      <a:pt x="194" y="283"/>
                    </a:cubicBezTo>
                    <a:lnTo>
                      <a:pt x="194" y="398"/>
                    </a:lnTo>
                    <a:lnTo>
                      <a:pt x="194" y="398"/>
                    </a:lnTo>
                    <a:cubicBezTo>
                      <a:pt x="218" y="395"/>
                      <a:pt x="236" y="389"/>
                      <a:pt x="247" y="379"/>
                    </a:cubicBezTo>
                    <a:close/>
                    <a:moveTo>
                      <a:pt x="109" y="201"/>
                    </a:moveTo>
                    <a:lnTo>
                      <a:pt x="109" y="201"/>
                    </a:lnTo>
                    <a:cubicBezTo>
                      <a:pt x="121" y="210"/>
                      <a:pt x="138" y="218"/>
                      <a:pt x="159" y="223"/>
                    </a:cubicBezTo>
                    <a:lnTo>
                      <a:pt x="159" y="106"/>
                    </a:lnTo>
                    <a:lnTo>
                      <a:pt x="159" y="106"/>
                    </a:lnTo>
                    <a:cubicBezTo>
                      <a:pt x="107" y="107"/>
                      <a:pt x="66" y="164"/>
                      <a:pt x="108" y="201"/>
                    </a:cubicBezTo>
                    <a:lnTo>
                      <a:pt x="108" y="201"/>
                    </a:lnTo>
                    <a:lnTo>
                      <a:pt x="109" y="201"/>
                    </a:lnTo>
                    <a:close/>
                    <a:moveTo>
                      <a:pt x="286" y="410"/>
                    </a:moveTo>
                    <a:lnTo>
                      <a:pt x="286" y="410"/>
                    </a:lnTo>
                    <a:cubicBezTo>
                      <a:pt x="268" y="427"/>
                      <a:pt x="242" y="437"/>
                      <a:pt x="209" y="443"/>
                    </a:cubicBezTo>
                    <a:lnTo>
                      <a:pt x="209" y="443"/>
                    </a:lnTo>
                    <a:cubicBezTo>
                      <a:pt x="200" y="443"/>
                      <a:pt x="194" y="451"/>
                      <a:pt x="194" y="458"/>
                    </a:cubicBezTo>
                    <a:lnTo>
                      <a:pt x="194" y="486"/>
                    </a:lnTo>
                    <a:lnTo>
                      <a:pt x="194" y="486"/>
                    </a:lnTo>
                    <a:cubicBezTo>
                      <a:pt x="194" y="496"/>
                      <a:pt x="186" y="504"/>
                      <a:pt x="177" y="504"/>
                    </a:cubicBezTo>
                    <a:lnTo>
                      <a:pt x="177" y="504"/>
                    </a:lnTo>
                    <a:cubicBezTo>
                      <a:pt x="167" y="504"/>
                      <a:pt x="159" y="496"/>
                      <a:pt x="159" y="486"/>
                    </a:cubicBezTo>
                    <a:lnTo>
                      <a:pt x="159" y="458"/>
                    </a:lnTo>
                    <a:lnTo>
                      <a:pt x="159" y="458"/>
                    </a:lnTo>
                    <a:cubicBezTo>
                      <a:pt x="159" y="451"/>
                      <a:pt x="152" y="443"/>
                      <a:pt x="144" y="443"/>
                    </a:cubicBezTo>
                    <a:lnTo>
                      <a:pt x="144" y="443"/>
                    </a:lnTo>
                    <a:cubicBezTo>
                      <a:pt x="108" y="438"/>
                      <a:pt x="68" y="427"/>
                      <a:pt x="40" y="406"/>
                    </a:cubicBezTo>
                    <a:lnTo>
                      <a:pt x="40" y="406"/>
                    </a:lnTo>
                    <a:cubicBezTo>
                      <a:pt x="34" y="401"/>
                      <a:pt x="31" y="393"/>
                      <a:pt x="35" y="385"/>
                    </a:cubicBezTo>
                    <a:lnTo>
                      <a:pt x="40" y="374"/>
                    </a:lnTo>
                    <a:lnTo>
                      <a:pt x="40" y="374"/>
                    </a:lnTo>
                    <a:cubicBezTo>
                      <a:pt x="44" y="365"/>
                      <a:pt x="56" y="362"/>
                      <a:pt x="65" y="367"/>
                    </a:cubicBezTo>
                    <a:lnTo>
                      <a:pt x="65" y="367"/>
                    </a:lnTo>
                    <a:cubicBezTo>
                      <a:pt x="86" y="382"/>
                      <a:pt x="114" y="392"/>
                      <a:pt x="140" y="396"/>
                    </a:cubicBezTo>
                    <a:lnTo>
                      <a:pt x="140" y="396"/>
                    </a:lnTo>
                    <a:cubicBezTo>
                      <a:pt x="150" y="398"/>
                      <a:pt x="159" y="389"/>
                      <a:pt x="159" y="379"/>
                    </a:cubicBezTo>
                    <a:lnTo>
                      <a:pt x="159" y="288"/>
                    </a:lnTo>
                    <a:lnTo>
                      <a:pt x="159" y="288"/>
                    </a:lnTo>
                    <a:cubicBezTo>
                      <a:pt x="159" y="280"/>
                      <a:pt x="153" y="273"/>
                      <a:pt x="145" y="271"/>
                    </a:cubicBezTo>
                    <a:lnTo>
                      <a:pt x="145" y="271"/>
                    </a:lnTo>
                    <a:cubicBezTo>
                      <a:pt x="3" y="244"/>
                      <a:pt x="0" y="85"/>
                      <a:pt x="145" y="63"/>
                    </a:cubicBezTo>
                    <a:lnTo>
                      <a:pt x="145" y="63"/>
                    </a:lnTo>
                    <a:cubicBezTo>
                      <a:pt x="153" y="62"/>
                      <a:pt x="159" y="54"/>
                      <a:pt x="159" y="46"/>
                    </a:cubicBezTo>
                    <a:lnTo>
                      <a:pt x="159" y="17"/>
                    </a:lnTo>
                    <a:lnTo>
                      <a:pt x="159" y="17"/>
                    </a:lnTo>
                    <a:cubicBezTo>
                      <a:pt x="159" y="8"/>
                      <a:pt x="167" y="0"/>
                      <a:pt x="177" y="0"/>
                    </a:cubicBezTo>
                    <a:lnTo>
                      <a:pt x="177" y="0"/>
                    </a:lnTo>
                    <a:cubicBezTo>
                      <a:pt x="186" y="0"/>
                      <a:pt x="194" y="8"/>
                      <a:pt x="194" y="17"/>
                    </a:cubicBezTo>
                    <a:lnTo>
                      <a:pt x="194" y="45"/>
                    </a:lnTo>
                    <a:lnTo>
                      <a:pt x="194" y="45"/>
                    </a:lnTo>
                    <a:cubicBezTo>
                      <a:pt x="194" y="53"/>
                      <a:pt x="200" y="61"/>
                      <a:pt x="210" y="62"/>
                    </a:cubicBezTo>
                    <a:lnTo>
                      <a:pt x="210" y="62"/>
                    </a:lnTo>
                    <a:cubicBezTo>
                      <a:pt x="237" y="64"/>
                      <a:pt x="266" y="73"/>
                      <a:pt x="290" y="85"/>
                    </a:cubicBezTo>
                    <a:lnTo>
                      <a:pt x="290" y="85"/>
                    </a:lnTo>
                    <a:cubicBezTo>
                      <a:pt x="297" y="90"/>
                      <a:pt x="301" y="99"/>
                      <a:pt x="297" y="107"/>
                    </a:cubicBezTo>
                    <a:lnTo>
                      <a:pt x="292" y="118"/>
                    </a:lnTo>
                    <a:lnTo>
                      <a:pt x="292" y="118"/>
                    </a:lnTo>
                    <a:cubicBezTo>
                      <a:pt x="289" y="127"/>
                      <a:pt x="278" y="132"/>
                      <a:pt x="268" y="127"/>
                    </a:cubicBezTo>
                    <a:lnTo>
                      <a:pt x="268" y="127"/>
                    </a:lnTo>
                    <a:cubicBezTo>
                      <a:pt x="245" y="115"/>
                      <a:pt x="220" y="108"/>
                      <a:pt x="194" y="106"/>
                    </a:cubicBezTo>
                    <a:lnTo>
                      <a:pt x="194" y="231"/>
                    </a:lnTo>
                    <a:lnTo>
                      <a:pt x="194" y="231"/>
                    </a:lnTo>
                    <a:cubicBezTo>
                      <a:pt x="239" y="244"/>
                      <a:pt x="272" y="250"/>
                      <a:pt x="301" y="283"/>
                    </a:cubicBezTo>
                    <a:lnTo>
                      <a:pt x="301" y="283"/>
                    </a:lnTo>
                    <a:cubicBezTo>
                      <a:pt x="329" y="317"/>
                      <a:pt x="323" y="379"/>
                      <a:pt x="286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4" name="Freeform 149">
                <a:extLst>
                  <a:ext uri="{FF2B5EF4-FFF2-40B4-BE49-F238E27FC236}">
                    <a16:creationId xmlns:a16="http://schemas.microsoft.com/office/drawing/2014/main" id="{33DEA5C5-80EE-4D9B-9A79-97E5CC0C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6909" y="6442465"/>
                <a:ext cx="2620865" cy="2692670"/>
              </a:xfrm>
              <a:custGeom>
                <a:avLst/>
                <a:gdLst>
                  <a:gd name="T0" fmla="*/ 733 w 2895"/>
                  <a:gd name="T1" fmla="*/ 2974 h 2975"/>
                  <a:gd name="T2" fmla="*/ 733 w 2895"/>
                  <a:gd name="T3" fmla="*/ 2974 h 2975"/>
                  <a:gd name="T4" fmla="*/ 1791 w 2895"/>
                  <a:gd name="T5" fmla="*/ 1821 h 2975"/>
                  <a:gd name="T6" fmla="*/ 1791 w 2895"/>
                  <a:gd name="T7" fmla="*/ 1821 h 2975"/>
                  <a:gd name="T8" fmla="*/ 2894 w 2895"/>
                  <a:gd name="T9" fmla="*/ 1064 h 2975"/>
                  <a:gd name="T10" fmla="*/ 2120 w 2895"/>
                  <a:gd name="T11" fmla="*/ 0 h 2975"/>
                  <a:gd name="T12" fmla="*/ 2120 w 2895"/>
                  <a:gd name="T13" fmla="*/ 0 h 2975"/>
                  <a:gd name="T14" fmla="*/ 784 w 2895"/>
                  <a:gd name="T15" fmla="*/ 763 h 2975"/>
                  <a:gd name="T16" fmla="*/ 784 w 2895"/>
                  <a:gd name="T17" fmla="*/ 763 h 2975"/>
                  <a:gd name="T18" fmla="*/ 0 w 2895"/>
                  <a:gd name="T19" fmla="*/ 2031 h 2975"/>
                  <a:gd name="T20" fmla="*/ 733 w 2895"/>
                  <a:gd name="T21" fmla="*/ 2974 h 2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5" h="2975">
                    <a:moveTo>
                      <a:pt x="733" y="2974"/>
                    </a:moveTo>
                    <a:lnTo>
                      <a:pt x="733" y="2974"/>
                    </a:lnTo>
                    <a:cubicBezTo>
                      <a:pt x="733" y="2974"/>
                      <a:pt x="1117" y="2384"/>
                      <a:pt x="1791" y="1821"/>
                    </a:cubicBezTo>
                    <a:lnTo>
                      <a:pt x="1791" y="1821"/>
                    </a:lnTo>
                    <a:cubicBezTo>
                      <a:pt x="2464" y="1258"/>
                      <a:pt x="2894" y="1064"/>
                      <a:pt x="2894" y="1064"/>
                    </a:cubicBezTo>
                    <a:lnTo>
                      <a:pt x="2120" y="0"/>
                    </a:lnTo>
                    <a:lnTo>
                      <a:pt x="2120" y="0"/>
                    </a:lnTo>
                    <a:cubicBezTo>
                      <a:pt x="2120" y="0"/>
                      <a:pt x="1255" y="181"/>
                      <a:pt x="784" y="763"/>
                    </a:cubicBezTo>
                    <a:lnTo>
                      <a:pt x="784" y="763"/>
                    </a:lnTo>
                    <a:cubicBezTo>
                      <a:pt x="311" y="1345"/>
                      <a:pt x="251" y="1660"/>
                      <a:pt x="0" y="2031"/>
                    </a:cubicBezTo>
                    <a:lnTo>
                      <a:pt x="733" y="297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5" name="Freeform 150">
                <a:extLst>
                  <a:ext uri="{FF2B5EF4-FFF2-40B4-BE49-F238E27FC236}">
                    <a16:creationId xmlns:a16="http://schemas.microsoft.com/office/drawing/2014/main" id="{E32A5D1F-92EF-4DAC-8907-185A5F94F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6909" y="6442465"/>
                <a:ext cx="2620865" cy="2692670"/>
              </a:xfrm>
              <a:custGeom>
                <a:avLst/>
                <a:gdLst>
                  <a:gd name="T0" fmla="*/ 733 w 2895"/>
                  <a:gd name="T1" fmla="*/ 2974 h 2975"/>
                  <a:gd name="T2" fmla="*/ 733 w 2895"/>
                  <a:gd name="T3" fmla="*/ 2974 h 2975"/>
                  <a:gd name="T4" fmla="*/ 1791 w 2895"/>
                  <a:gd name="T5" fmla="*/ 1821 h 2975"/>
                  <a:gd name="T6" fmla="*/ 1791 w 2895"/>
                  <a:gd name="T7" fmla="*/ 1821 h 2975"/>
                  <a:gd name="T8" fmla="*/ 2894 w 2895"/>
                  <a:gd name="T9" fmla="*/ 1064 h 2975"/>
                  <a:gd name="T10" fmla="*/ 2120 w 2895"/>
                  <a:gd name="T11" fmla="*/ 0 h 2975"/>
                  <a:gd name="T12" fmla="*/ 2120 w 2895"/>
                  <a:gd name="T13" fmla="*/ 0 h 2975"/>
                  <a:gd name="T14" fmla="*/ 784 w 2895"/>
                  <a:gd name="T15" fmla="*/ 763 h 2975"/>
                  <a:gd name="T16" fmla="*/ 784 w 2895"/>
                  <a:gd name="T17" fmla="*/ 763 h 2975"/>
                  <a:gd name="T18" fmla="*/ 0 w 2895"/>
                  <a:gd name="T19" fmla="*/ 2031 h 2975"/>
                  <a:gd name="T20" fmla="*/ 733 w 2895"/>
                  <a:gd name="T21" fmla="*/ 2974 h 29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95" h="2975">
                    <a:moveTo>
                      <a:pt x="733" y="2974"/>
                    </a:moveTo>
                    <a:lnTo>
                      <a:pt x="733" y="2974"/>
                    </a:lnTo>
                    <a:cubicBezTo>
                      <a:pt x="733" y="2974"/>
                      <a:pt x="1117" y="2384"/>
                      <a:pt x="1791" y="1821"/>
                    </a:cubicBezTo>
                    <a:lnTo>
                      <a:pt x="1791" y="1821"/>
                    </a:lnTo>
                    <a:cubicBezTo>
                      <a:pt x="2464" y="1258"/>
                      <a:pt x="2894" y="1064"/>
                      <a:pt x="2894" y="1064"/>
                    </a:cubicBezTo>
                    <a:lnTo>
                      <a:pt x="2120" y="0"/>
                    </a:lnTo>
                    <a:lnTo>
                      <a:pt x="2120" y="0"/>
                    </a:lnTo>
                    <a:cubicBezTo>
                      <a:pt x="2120" y="0"/>
                      <a:pt x="1255" y="181"/>
                      <a:pt x="784" y="763"/>
                    </a:cubicBezTo>
                    <a:lnTo>
                      <a:pt x="784" y="763"/>
                    </a:lnTo>
                    <a:cubicBezTo>
                      <a:pt x="311" y="1345"/>
                      <a:pt x="251" y="1660"/>
                      <a:pt x="0" y="2031"/>
                    </a:cubicBezTo>
                    <a:lnTo>
                      <a:pt x="733" y="2974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6" name="Freeform 151">
                <a:extLst>
                  <a:ext uri="{FF2B5EF4-FFF2-40B4-BE49-F238E27FC236}">
                    <a16:creationId xmlns:a16="http://schemas.microsoft.com/office/drawing/2014/main" id="{6D3B76D1-D82C-472D-B7A6-FE76C376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7071" y="6386617"/>
                <a:ext cx="2736552" cy="2804366"/>
              </a:xfrm>
              <a:custGeom>
                <a:avLst/>
                <a:gdLst>
                  <a:gd name="T0" fmla="*/ 139 w 3023"/>
                  <a:gd name="T1" fmla="*/ 2091 h 3100"/>
                  <a:gd name="T2" fmla="*/ 795 w 3023"/>
                  <a:gd name="T3" fmla="*/ 2935 h 3100"/>
                  <a:gd name="T4" fmla="*/ 795 w 3023"/>
                  <a:gd name="T5" fmla="*/ 2935 h 3100"/>
                  <a:gd name="T6" fmla="*/ 1027 w 3023"/>
                  <a:gd name="T7" fmla="*/ 2634 h 3100"/>
                  <a:gd name="T8" fmla="*/ 1027 w 3023"/>
                  <a:gd name="T9" fmla="*/ 2634 h 3100"/>
                  <a:gd name="T10" fmla="*/ 1817 w 3023"/>
                  <a:gd name="T11" fmla="*/ 1838 h 3100"/>
                  <a:gd name="T12" fmla="*/ 1817 w 3023"/>
                  <a:gd name="T13" fmla="*/ 1838 h 3100"/>
                  <a:gd name="T14" fmla="*/ 2628 w 3023"/>
                  <a:gd name="T15" fmla="*/ 1244 h 3100"/>
                  <a:gd name="T16" fmla="*/ 2628 w 3023"/>
                  <a:gd name="T17" fmla="*/ 1244 h 3100"/>
                  <a:gd name="T18" fmla="*/ 2867 w 3023"/>
                  <a:gd name="T19" fmla="*/ 1106 h 3100"/>
                  <a:gd name="T20" fmla="*/ 2160 w 3023"/>
                  <a:gd name="T21" fmla="*/ 132 h 3100"/>
                  <a:gd name="T22" fmla="*/ 2160 w 3023"/>
                  <a:gd name="T23" fmla="*/ 132 h 3100"/>
                  <a:gd name="T24" fmla="*/ 1715 w 3023"/>
                  <a:gd name="T25" fmla="*/ 285 h 3100"/>
                  <a:gd name="T26" fmla="*/ 1715 w 3023"/>
                  <a:gd name="T27" fmla="*/ 285 h 3100"/>
                  <a:gd name="T28" fmla="*/ 895 w 3023"/>
                  <a:gd name="T29" fmla="*/ 865 h 3100"/>
                  <a:gd name="T30" fmla="*/ 895 w 3023"/>
                  <a:gd name="T31" fmla="*/ 865 h 3100"/>
                  <a:gd name="T32" fmla="*/ 350 w 3023"/>
                  <a:gd name="T33" fmla="*/ 1716 h 3100"/>
                  <a:gd name="T34" fmla="*/ 350 w 3023"/>
                  <a:gd name="T35" fmla="*/ 1716 h 3100"/>
                  <a:gd name="T36" fmla="*/ 139 w 3023"/>
                  <a:gd name="T37" fmla="*/ 2091 h 3100"/>
                  <a:gd name="T38" fmla="*/ 798 w 3023"/>
                  <a:gd name="T39" fmla="*/ 3099 h 3100"/>
                  <a:gd name="T40" fmla="*/ 798 w 3023"/>
                  <a:gd name="T41" fmla="*/ 3099 h 3100"/>
                  <a:gd name="T42" fmla="*/ 750 w 3023"/>
                  <a:gd name="T43" fmla="*/ 3075 h 3100"/>
                  <a:gd name="T44" fmla="*/ 17 w 3023"/>
                  <a:gd name="T45" fmla="*/ 2132 h 3100"/>
                  <a:gd name="T46" fmla="*/ 17 w 3023"/>
                  <a:gd name="T47" fmla="*/ 2132 h 3100"/>
                  <a:gd name="T48" fmla="*/ 14 w 3023"/>
                  <a:gd name="T49" fmla="*/ 2060 h 3100"/>
                  <a:gd name="T50" fmla="*/ 14 w 3023"/>
                  <a:gd name="T51" fmla="*/ 2060 h 3100"/>
                  <a:gd name="T52" fmla="*/ 242 w 3023"/>
                  <a:gd name="T53" fmla="*/ 1660 h 3100"/>
                  <a:gd name="T54" fmla="*/ 242 w 3023"/>
                  <a:gd name="T55" fmla="*/ 1660 h 3100"/>
                  <a:gd name="T56" fmla="*/ 802 w 3023"/>
                  <a:gd name="T57" fmla="*/ 789 h 3100"/>
                  <a:gd name="T58" fmla="*/ 802 w 3023"/>
                  <a:gd name="T59" fmla="*/ 789 h 3100"/>
                  <a:gd name="T60" fmla="*/ 1223 w 3023"/>
                  <a:gd name="T61" fmla="*/ 412 h 3100"/>
                  <a:gd name="T62" fmla="*/ 1223 w 3023"/>
                  <a:gd name="T63" fmla="*/ 412 h 3100"/>
                  <a:gd name="T64" fmla="*/ 1670 w 3023"/>
                  <a:gd name="T65" fmla="*/ 172 h 3100"/>
                  <a:gd name="T66" fmla="*/ 1670 w 3023"/>
                  <a:gd name="T67" fmla="*/ 172 h 3100"/>
                  <a:gd name="T68" fmla="*/ 2173 w 3023"/>
                  <a:gd name="T69" fmla="*/ 5 h 3100"/>
                  <a:gd name="T70" fmla="*/ 2173 w 3023"/>
                  <a:gd name="T71" fmla="*/ 5 h 3100"/>
                  <a:gd name="T72" fmla="*/ 2234 w 3023"/>
                  <a:gd name="T73" fmla="*/ 28 h 3100"/>
                  <a:gd name="T74" fmla="*/ 3008 w 3023"/>
                  <a:gd name="T75" fmla="*/ 1093 h 3100"/>
                  <a:gd name="T76" fmla="*/ 3008 w 3023"/>
                  <a:gd name="T77" fmla="*/ 1093 h 3100"/>
                  <a:gd name="T78" fmla="*/ 3017 w 3023"/>
                  <a:gd name="T79" fmla="*/ 1144 h 3100"/>
                  <a:gd name="T80" fmla="*/ 3017 w 3023"/>
                  <a:gd name="T81" fmla="*/ 1144 h 3100"/>
                  <a:gd name="T82" fmla="*/ 2983 w 3023"/>
                  <a:gd name="T83" fmla="*/ 1183 h 3100"/>
                  <a:gd name="T84" fmla="*/ 2983 w 3023"/>
                  <a:gd name="T85" fmla="*/ 1183 h 3100"/>
                  <a:gd name="T86" fmla="*/ 2689 w 3023"/>
                  <a:gd name="T87" fmla="*/ 1349 h 3100"/>
                  <a:gd name="T88" fmla="*/ 2689 w 3023"/>
                  <a:gd name="T89" fmla="*/ 1349 h 3100"/>
                  <a:gd name="T90" fmla="*/ 1895 w 3023"/>
                  <a:gd name="T91" fmla="*/ 1931 h 3100"/>
                  <a:gd name="T92" fmla="*/ 1895 w 3023"/>
                  <a:gd name="T93" fmla="*/ 1931 h 3100"/>
                  <a:gd name="T94" fmla="*/ 1121 w 3023"/>
                  <a:gd name="T95" fmla="*/ 2711 h 3100"/>
                  <a:gd name="T96" fmla="*/ 1121 w 3023"/>
                  <a:gd name="T97" fmla="*/ 2711 h 3100"/>
                  <a:gd name="T98" fmla="*/ 849 w 3023"/>
                  <a:gd name="T99" fmla="*/ 3071 h 3100"/>
                  <a:gd name="T100" fmla="*/ 849 w 3023"/>
                  <a:gd name="T101" fmla="*/ 3071 h 3100"/>
                  <a:gd name="T102" fmla="*/ 801 w 3023"/>
                  <a:gd name="T103" fmla="*/ 3099 h 3100"/>
                  <a:gd name="T104" fmla="*/ 801 w 3023"/>
                  <a:gd name="T105" fmla="*/ 3099 h 3100"/>
                  <a:gd name="T106" fmla="*/ 798 w 3023"/>
                  <a:gd name="T107" fmla="*/ 3099 h 3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23" h="3100">
                    <a:moveTo>
                      <a:pt x="139" y="2091"/>
                    </a:moveTo>
                    <a:lnTo>
                      <a:pt x="795" y="2935"/>
                    </a:lnTo>
                    <a:lnTo>
                      <a:pt x="795" y="2935"/>
                    </a:lnTo>
                    <a:cubicBezTo>
                      <a:pt x="841" y="2870"/>
                      <a:pt x="919" y="2765"/>
                      <a:pt x="1027" y="2634"/>
                    </a:cubicBezTo>
                    <a:lnTo>
                      <a:pt x="1027" y="2634"/>
                    </a:lnTo>
                    <a:cubicBezTo>
                      <a:pt x="1194" y="2433"/>
                      <a:pt x="1465" y="2132"/>
                      <a:pt x="1817" y="1838"/>
                    </a:cubicBezTo>
                    <a:lnTo>
                      <a:pt x="1817" y="1838"/>
                    </a:lnTo>
                    <a:cubicBezTo>
                      <a:pt x="2167" y="1546"/>
                      <a:pt x="2451" y="1354"/>
                      <a:pt x="2628" y="1244"/>
                    </a:cubicBezTo>
                    <a:lnTo>
                      <a:pt x="2628" y="1244"/>
                    </a:lnTo>
                    <a:cubicBezTo>
                      <a:pt x="2735" y="1178"/>
                      <a:pt x="2816" y="1133"/>
                      <a:pt x="2867" y="1106"/>
                    </a:cubicBezTo>
                    <a:lnTo>
                      <a:pt x="2160" y="132"/>
                    </a:lnTo>
                    <a:lnTo>
                      <a:pt x="2160" y="132"/>
                    </a:lnTo>
                    <a:cubicBezTo>
                      <a:pt x="2087" y="151"/>
                      <a:pt x="1916" y="198"/>
                      <a:pt x="1715" y="285"/>
                    </a:cubicBezTo>
                    <a:lnTo>
                      <a:pt x="1715" y="285"/>
                    </a:lnTo>
                    <a:cubicBezTo>
                      <a:pt x="1471" y="389"/>
                      <a:pt x="1131" y="574"/>
                      <a:pt x="895" y="865"/>
                    </a:cubicBezTo>
                    <a:lnTo>
                      <a:pt x="895" y="865"/>
                    </a:lnTo>
                    <a:cubicBezTo>
                      <a:pt x="603" y="1226"/>
                      <a:pt x="469" y="1486"/>
                      <a:pt x="350" y="1716"/>
                    </a:cubicBezTo>
                    <a:lnTo>
                      <a:pt x="350" y="1716"/>
                    </a:lnTo>
                    <a:cubicBezTo>
                      <a:pt x="284" y="1843"/>
                      <a:pt x="222" y="1964"/>
                      <a:pt x="139" y="2091"/>
                    </a:cubicBezTo>
                    <a:close/>
                    <a:moveTo>
                      <a:pt x="798" y="3099"/>
                    </a:moveTo>
                    <a:lnTo>
                      <a:pt x="798" y="3099"/>
                    </a:lnTo>
                    <a:cubicBezTo>
                      <a:pt x="780" y="3099"/>
                      <a:pt x="762" y="3089"/>
                      <a:pt x="750" y="3075"/>
                    </a:cubicBezTo>
                    <a:lnTo>
                      <a:pt x="17" y="2132"/>
                    </a:lnTo>
                    <a:lnTo>
                      <a:pt x="17" y="2132"/>
                    </a:lnTo>
                    <a:cubicBezTo>
                      <a:pt x="1" y="2111"/>
                      <a:pt x="0" y="2082"/>
                      <a:pt x="14" y="2060"/>
                    </a:cubicBezTo>
                    <a:lnTo>
                      <a:pt x="14" y="2060"/>
                    </a:lnTo>
                    <a:cubicBezTo>
                      <a:pt x="106" y="1925"/>
                      <a:pt x="173" y="1796"/>
                      <a:pt x="242" y="1660"/>
                    </a:cubicBezTo>
                    <a:lnTo>
                      <a:pt x="242" y="1660"/>
                    </a:lnTo>
                    <a:cubicBezTo>
                      <a:pt x="364" y="1425"/>
                      <a:pt x="501" y="1159"/>
                      <a:pt x="802" y="789"/>
                    </a:cubicBezTo>
                    <a:lnTo>
                      <a:pt x="802" y="789"/>
                    </a:lnTo>
                    <a:cubicBezTo>
                      <a:pt x="913" y="651"/>
                      <a:pt x="1054" y="524"/>
                      <a:pt x="1223" y="412"/>
                    </a:cubicBezTo>
                    <a:lnTo>
                      <a:pt x="1223" y="412"/>
                    </a:lnTo>
                    <a:cubicBezTo>
                      <a:pt x="1357" y="322"/>
                      <a:pt x="1506" y="242"/>
                      <a:pt x="1670" y="172"/>
                    </a:cubicBezTo>
                    <a:lnTo>
                      <a:pt x="1670" y="172"/>
                    </a:lnTo>
                    <a:cubicBezTo>
                      <a:pt x="1948" y="53"/>
                      <a:pt x="2163" y="7"/>
                      <a:pt x="2173" y="5"/>
                    </a:cubicBezTo>
                    <a:lnTo>
                      <a:pt x="2173" y="5"/>
                    </a:lnTo>
                    <a:cubicBezTo>
                      <a:pt x="2196" y="0"/>
                      <a:pt x="2220" y="9"/>
                      <a:pt x="2234" y="28"/>
                    </a:cubicBezTo>
                    <a:lnTo>
                      <a:pt x="3008" y="1093"/>
                    </a:lnTo>
                    <a:lnTo>
                      <a:pt x="3008" y="1093"/>
                    </a:lnTo>
                    <a:cubicBezTo>
                      <a:pt x="3019" y="1107"/>
                      <a:pt x="3022" y="1127"/>
                      <a:pt x="3017" y="1144"/>
                    </a:cubicBezTo>
                    <a:lnTo>
                      <a:pt x="3017" y="1144"/>
                    </a:lnTo>
                    <a:cubicBezTo>
                      <a:pt x="3013" y="1162"/>
                      <a:pt x="3000" y="1176"/>
                      <a:pt x="2983" y="1183"/>
                    </a:cubicBezTo>
                    <a:lnTo>
                      <a:pt x="2983" y="1183"/>
                    </a:lnTo>
                    <a:cubicBezTo>
                      <a:pt x="2983" y="1183"/>
                      <a:pt x="2876" y="1232"/>
                      <a:pt x="2689" y="1349"/>
                    </a:cubicBezTo>
                    <a:lnTo>
                      <a:pt x="2689" y="1349"/>
                    </a:lnTo>
                    <a:cubicBezTo>
                      <a:pt x="2516" y="1456"/>
                      <a:pt x="2238" y="1644"/>
                      <a:pt x="1895" y="1931"/>
                    </a:cubicBezTo>
                    <a:lnTo>
                      <a:pt x="1895" y="1931"/>
                    </a:lnTo>
                    <a:cubicBezTo>
                      <a:pt x="1550" y="2219"/>
                      <a:pt x="1284" y="2514"/>
                      <a:pt x="1121" y="2711"/>
                    </a:cubicBezTo>
                    <a:lnTo>
                      <a:pt x="1121" y="2711"/>
                    </a:lnTo>
                    <a:cubicBezTo>
                      <a:pt x="945" y="2924"/>
                      <a:pt x="849" y="3069"/>
                      <a:pt x="849" y="3071"/>
                    </a:cubicBezTo>
                    <a:lnTo>
                      <a:pt x="849" y="3071"/>
                    </a:lnTo>
                    <a:cubicBezTo>
                      <a:pt x="839" y="3087"/>
                      <a:pt x="820" y="3098"/>
                      <a:pt x="801" y="3099"/>
                    </a:cubicBezTo>
                    <a:lnTo>
                      <a:pt x="801" y="3099"/>
                    </a:lnTo>
                    <a:cubicBezTo>
                      <a:pt x="800" y="3099"/>
                      <a:pt x="799" y="3099"/>
                      <a:pt x="798" y="309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7" name="Freeform 152">
                <a:extLst>
                  <a:ext uri="{FF2B5EF4-FFF2-40B4-BE49-F238E27FC236}">
                    <a16:creationId xmlns:a16="http://schemas.microsoft.com/office/drawing/2014/main" id="{1E6BDC2B-F608-44AD-B7D5-836354E50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72716" y="7284173"/>
                <a:ext cx="741980" cy="741980"/>
              </a:xfrm>
              <a:custGeom>
                <a:avLst/>
                <a:gdLst>
                  <a:gd name="T0" fmla="*/ 818 w 819"/>
                  <a:gd name="T1" fmla="*/ 410 h 819"/>
                  <a:gd name="T2" fmla="*/ 818 w 819"/>
                  <a:gd name="T3" fmla="*/ 410 h 819"/>
                  <a:gd name="T4" fmla="*/ 409 w 819"/>
                  <a:gd name="T5" fmla="*/ 818 h 819"/>
                  <a:gd name="T6" fmla="*/ 409 w 819"/>
                  <a:gd name="T7" fmla="*/ 818 h 819"/>
                  <a:gd name="T8" fmla="*/ 0 w 819"/>
                  <a:gd name="T9" fmla="*/ 410 h 819"/>
                  <a:gd name="T10" fmla="*/ 0 w 819"/>
                  <a:gd name="T11" fmla="*/ 410 h 819"/>
                  <a:gd name="T12" fmla="*/ 409 w 819"/>
                  <a:gd name="T13" fmla="*/ 0 h 819"/>
                  <a:gd name="T14" fmla="*/ 409 w 819"/>
                  <a:gd name="T15" fmla="*/ 0 h 819"/>
                  <a:gd name="T16" fmla="*/ 818 w 819"/>
                  <a:gd name="T17" fmla="*/ 410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9" h="819">
                    <a:moveTo>
                      <a:pt x="818" y="410"/>
                    </a:moveTo>
                    <a:lnTo>
                      <a:pt x="818" y="410"/>
                    </a:lnTo>
                    <a:cubicBezTo>
                      <a:pt x="818" y="635"/>
                      <a:pt x="635" y="818"/>
                      <a:pt x="409" y="818"/>
                    </a:cubicBezTo>
                    <a:lnTo>
                      <a:pt x="409" y="818"/>
                    </a:lnTo>
                    <a:cubicBezTo>
                      <a:pt x="183" y="818"/>
                      <a:pt x="0" y="635"/>
                      <a:pt x="0" y="410"/>
                    </a:cubicBezTo>
                    <a:lnTo>
                      <a:pt x="0" y="410"/>
                    </a:lnTo>
                    <a:cubicBezTo>
                      <a:pt x="0" y="184"/>
                      <a:pt x="183" y="0"/>
                      <a:pt x="409" y="0"/>
                    </a:cubicBezTo>
                    <a:lnTo>
                      <a:pt x="409" y="0"/>
                    </a:lnTo>
                    <a:cubicBezTo>
                      <a:pt x="635" y="0"/>
                      <a:pt x="818" y="184"/>
                      <a:pt x="818" y="41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8" name="Freeform 153">
                <a:extLst>
                  <a:ext uri="{FF2B5EF4-FFF2-40B4-BE49-F238E27FC236}">
                    <a16:creationId xmlns:a16="http://schemas.microsoft.com/office/drawing/2014/main" id="{119BF7C0-AAA0-433F-A289-802FF19B4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2795" y="7108650"/>
                <a:ext cx="370991" cy="482687"/>
              </a:xfrm>
              <a:custGeom>
                <a:avLst/>
                <a:gdLst>
                  <a:gd name="T0" fmla="*/ 170 w 410"/>
                  <a:gd name="T1" fmla="*/ 0 h 533"/>
                  <a:gd name="T2" fmla="*/ 170 w 410"/>
                  <a:gd name="T3" fmla="*/ 0 h 533"/>
                  <a:gd name="T4" fmla="*/ 0 w 410"/>
                  <a:gd name="T5" fmla="*/ 331 h 533"/>
                  <a:gd name="T6" fmla="*/ 0 w 410"/>
                  <a:gd name="T7" fmla="*/ 331 h 533"/>
                  <a:gd name="T8" fmla="*/ 52 w 410"/>
                  <a:gd name="T9" fmla="*/ 532 h 533"/>
                  <a:gd name="T10" fmla="*/ 52 w 410"/>
                  <a:gd name="T11" fmla="*/ 532 h 533"/>
                  <a:gd name="T12" fmla="*/ 409 w 410"/>
                  <a:gd name="T13" fmla="*/ 328 h 533"/>
                  <a:gd name="T14" fmla="*/ 170 w 410"/>
                  <a:gd name="T15" fmla="*/ 0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0" h="533">
                    <a:moveTo>
                      <a:pt x="170" y="0"/>
                    </a:moveTo>
                    <a:lnTo>
                      <a:pt x="170" y="0"/>
                    </a:lnTo>
                    <a:cubicBezTo>
                      <a:pt x="67" y="74"/>
                      <a:pt x="0" y="195"/>
                      <a:pt x="0" y="331"/>
                    </a:cubicBezTo>
                    <a:lnTo>
                      <a:pt x="0" y="331"/>
                    </a:lnTo>
                    <a:cubicBezTo>
                      <a:pt x="0" y="404"/>
                      <a:pt x="19" y="473"/>
                      <a:pt x="52" y="532"/>
                    </a:cubicBezTo>
                    <a:lnTo>
                      <a:pt x="52" y="532"/>
                    </a:lnTo>
                    <a:cubicBezTo>
                      <a:pt x="280" y="386"/>
                      <a:pt x="409" y="328"/>
                      <a:pt x="409" y="328"/>
                    </a:cubicBezTo>
                    <a:lnTo>
                      <a:pt x="170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9" name="Freeform 154">
                <a:extLst>
                  <a:ext uri="{FF2B5EF4-FFF2-40B4-BE49-F238E27FC236}">
                    <a16:creationId xmlns:a16="http://schemas.microsoft.com/office/drawing/2014/main" id="{EE1EBA13-37F9-4033-968C-E0FB54146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06718" y="6442465"/>
                <a:ext cx="606350" cy="410880"/>
              </a:xfrm>
              <a:custGeom>
                <a:avLst/>
                <a:gdLst>
                  <a:gd name="T0" fmla="*/ 399 w 671"/>
                  <a:gd name="T1" fmla="*/ 454 h 455"/>
                  <a:gd name="T2" fmla="*/ 399 w 671"/>
                  <a:gd name="T3" fmla="*/ 454 h 455"/>
                  <a:gd name="T4" fmla="*/ 670 w 671"/>
                  <a:gd name="T5" fmla="*/ 352 h 455"/>
                  <a:gd name="T6" fmla="*/ 415 w 671"/>
                  <a:gd name="T7" fmla="*/ 0 h 455"/>
                  <a:gd name="T8" fmla="*/ 415 w 671"/>
                  <a:gd name="T9" fmla="*/ 0 h 455"/>
                  <a:gd name="T10" fmla="*/ 0 w 671"/>
                  <a:gd name="T11" fmla="*/ 132 h 455"/>
                  <a:gd name="T12" fmla="*/ 0 w 671"/>
                  <a:gd name="T13" fmla="*/ 132 h 455"/>
                  <a:gd name="T14" fmla="*/ 399 w 671"/>
                  <a:gd name="T15" fmla="*/ 454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1" h="455">
                    <a:moveTo>
                      <a:pt x="399" y="454"/>
                    </a:moveTo>
                    <a:lnTo>
                      <a:pt x="399" y="454"/>
                    </a:lnTo>
                    <a:cubicBezTo>
                      <a:pt x="504" y="454"/>
                      <a:pt x="598" y="416"/>
                      <a:pt x="670" y="352"/>
                    </a:cubicBezTo>
                    <a:lnTo>
                      <a:pt x="415" y="0"/>
                    </a:lnTo>
                    <a:lnTo>
                      <a:pt x="415" y="0"/>
                    </a:lnTo>
                    <a:cubicBezTo>
                      <a:pt x="415" y="0"/>
                      <a:pt x="238" y="37"/>
                      <a:pt x="0" y="132"/>
                    </a:cubicBezTo>
                    <a:lnTo>
                      <a:pt x="0" y="132"/>
                    </a:lnTo>
                    <a:cubicBezTo>
                      <a:pt x="39" y="316"/>
                      <a:pt x="203" y="454"/>
                      <a:pt x="399" y="45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0" name="Freeform 155">
                <a:extLst>
                  <a:ext uri="{FF2B5EF4-FFF2-40B4-BE49-F238E27FC236}">
                    <a16:creationId xmlns:a16="http://schemas.microsoft.com/office/drawing/2014/main" id="{E87D4FD4-50C9-40D4-8F4A-914A56FF1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6909" y="7962327"/>
                <a:ext cx="370989" cy="614328"/>
              </a:xfrm>
              <a:custGeom>
                <a:avLst/>
                <a:gdLst>
                  <a:gd name="T0" fmla="*/ 252 w 409"/>
                  <a:gd name="T1" fmla="*/ 677 h 678"/>
                  <a:gd name="T2" fmla="*/ 252 w 409"/>
                  <a:gd name="T3" fmla="*/ 677 h 678"/>
                  <a:gd name="T4" fmla="*/ 408 w 409"/>
                  <a:gd name="T5" fmla="*/ 355 h 678"/>
                  <a:gd name="T6" fmla="*/ 408 w 409"/>
                  <a:gd name="T7" fmla="*/ 355 h 678"/>
                  <a:gd name="T8" fmla="*/ 203 w 409"/>
                  <a:gd name="T9" fmla="*/ 0 h 678"/>
                  <a:gd name="T10" fmla="*/ 203 w 409"/>
                  <a:gd name="T11" fmla="*/ 0 h 678"/>
                  <a:gd name="T12" fmla="*/ 0 w 409"/>
                  <a:gd name="T13" fmla="*/ 354 h 678"/>
                  <a:gd name="T14" fmla="*/ 252 w 409"/>
                  <a:gd name="T15" fmla="*/ 677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678">
                    <a:moveTo>
                      <a:pt x="252" y="677"/>
                    </a:moveTo>
                    <a:lnTo>
                      <a:pt x="252" y="677"/>
                    </a:lnTo>
                    <a:cubicBezTo>
                      <a:pt x="347" y="602"/>
                      <a:pt x="408" y="486"/>
                      <a:pt x="408" y="355"/>
                    </a:cubicBezTo>
                    <a:lnTo>
                      <a:pt x="408" y="355"/>
                    </a:lnTo>
                    <a:cubicBezTo>
                      <a:pt x="408" y="203"/>
                      <a:pt x="326" y="71"/>
                      <a:pt x="203" y="0"/>
                    </a:cubicBezTo>
                    <a:lnTo>
                      <a:pt x="203" y="0"/>
                    </a:lnTo>
                    <a:cubicBezTo>
                      <a:pt x="142" y="120"/>
                      <a:pt x="81" y="233"/>
                      <a:pt x="0" y="354"/>
                    </a:cubicBezTo>
                    <a:lnTo>
                      <a:pt x="252" y="677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1" name="Freeform 156">
                <a:extLst>
                  <a:ext uri="{FF2B5EF4-FFF2-40B4-BE49-F238E27FC236}">
                    <a16:creationId xmlns:a16="http://schemas.microsoft.com/office/drawing/2014/main" id="{52AFA539-6179-49C6-8433-26450442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9703" y="8764146"/>
                <a:ext cx="446784" cy="370989"/>
              </a:xfrm>
              <a:custGeom>
                <a:avLst/>
                <a:gdLst>
                  <a:gd name="T0" fmla="*/ 265 w 495"/>
                  <a:gd name="T1" fmla="*/ 0 h 410"/>
                  <a:gd name="T2" fmla="*/ 265 w 495"/>
                  <a:gd name="T3" fmla="*/ 0 h 410"/>
                  <a:gd name="T4" fmla="*/ 0 w 495"/>
                  <a:gd name="T5" fmla="*/ 98 h 410"/>
                  <a:gd name="T6" fmla="*/ 241 w 495"/>
                  <a:gd name="T7" fmla="*/ 409 h 410"/>
                  <a:gd name="T8" fmla="*/ 241 w 495"/>
                  <a:gd name="T9" fmla="*/ 409 h 410"/>
                  <a:gd name="T10" fmla="*/ 494 w 495"/>
                  <a:gd name="T11" fmla="*/ 70 h 410"/>
                  <a:gd name="T12" fmla="*/ 494 w 495"/>
                  <a:gd name="T13" fmla="*/ 70 h 410"/>
                  <a:gd name="T14" fmla="*/ 265 w 495"/>
                  <a:gd name="T15" fmla="*/ 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5" h="410">
                    <a:moveTo>
                      <a:pt x="265" y="0"/>
                    </a:moveTo>
                    <a:lnTo>
                      <a:pt x="265" y="0"/>
                    </a:lnTo>
                    <a:cubicBezTo>
                      <a:pt x="164" y="0"/>
                      <a:pt x="71" y="37"/>
                      <a:pt x="0" y="98"/>
                    </a:cubicBezTo>
                    <a:lnTo>
                      <a:pt x="241" y="409"/>
                    </a:lnTo>
                    <a:lnTo>
                      <a:pt x="241" y="409"/>
                    </a:lnTo>
                    <a:cubicBezTo>
                      <a:pt x="241" y="409"/>
                      <a:pt x="330" y="273"/>
                      <a:pt x="494" y="70"/>
                    </a:cubicBezTo>
                    <a:lnTo>
                      <a:pt x="494" y="70"/>
                    </a:lnTo>
                    <a:cubicBezTo>
                      <a:pt x="429" y="26"/>
                      <a:pt x="350" y="0"/>
                      <a:pt x="265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2" name="Freeform 157">
                <a:extLst>
                  <a:ext uri="{FF2B5EF4-FFF2-40B4-BE49-F238E27FC236}">
                    <a16:creationId xmlns:a16="http://schemas.microsoft.com/office/drawing/2014/main" id="{6110FA28-31EB-4B86-BE66-F7E5E6071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6217" y="7455707"/>
                <a:ext cx="418859" cy="394924"/>
              </a:xfrm>
              <a:custGeom>
                <a:avLst/>
                <a:gdLst>
                  <a:gd name="T0" fmla="*/ 61 w 464"/>
                  <a:gd name="T1" fmla="*/ 164 h 435"/>
                  <a:gd name="T2" fmla="*/ 93 w 464"/>
                  <a:gd name="T3" fmla="*/ 112 h 435"/>
                  <a:gd name="T4" fmla="*/ 61 w 464"/>
                  <a:gd name="T5" fmla="*/ 164 h 435"/>
                  <a:gd name="T6" fmla="*/ 294 w 464"/>
                  <a:gd name="T7" fmla="*/ 215 h 435"/>
                  <a:gd name="T8" fmla="*/ 318 w 464"/>
                  <a:gd name="T9" fmla="*/ 326 h 435"/>
                  <a:gd name="T10" fmla="*/ 297 w 464"/>
                  <a:gd name="T11" fmla="*/ 214 h 435"/>
                  <a:gd name="T12" fmla="*/ 294 w 464"/>
                  <a:gd name="T13" fmla="*/ 215 h 435"/>
                  <a:gd name="T14" fmla="*/ 9 w 464"/>
                  <a:gd name="T15" fmla="*/ 165 h 435"/>
                  <a:gd name="T16" fmla="*/ 51 w 464"/>
                  <a:gd name="T17" fmla="*/ 85 h 435"/>
                  <a:gd name="T18" fmla="*/ 32 w 464"/>
                  <a:gd name="T19" fmla="*/ 39 h 435"/>
                  <a:gd name="T20" fmla="*/ 34 w 464"/>
                  <a:gd name="T21" fmla="*/ 13 h 435"/>
                  <a:gd name="T22" fmla="*/ 60 w 464"/>
                  <a:gd name="T23" fmla="*/ 15 h 435"/>
                  <a:gd name="T24" fmla="*/ 78 w 464"/>
                  <a:gd name="T25" fmla="*/ 38 h 435"/>
                  <a:gd name="T26" fmla="*/ 103 w 464"/>
                  <a:gd name="T27" fmla="*/ 41 h 435"/>
                  <a:gd name="T28" fmla="*/ 212 w 464"/>
                  <a:gd name="T29" fmla="*/ 1 h 435"/>
                  <a:gd name="T30" fmla="*/ 234 w 464"/>
                  <a:gd name="T31" fmla="*/ 26 h 435"/>
                  <a:gd name="T32" fmla="*/ 218 w 464"/>
                  <a:gd name="T33" fmla="*/ 49 h 435"/>
                  <a:gd name="T34" fmla="*/ 138 w 464"/>
                  <a:gd name="T35" fmla="*/ 77 h 435"/>
                  <a:gd name="T36" fmla="*/ 133 w 464"/>
                  <a:gd name="T37" fmla="*/ 103 h 435"/>
                  <a:gd name="T38" fmla="*/ 195 w 464"/>
                  <a:gd name="T39" fmla="*/ 178 h 435"/>
                  <a:gd name="T40" fmla="*/ 218 w 464"/>
                  <a:gd name="T41" fmla="*/ 182 h 435"/>
                  <a:gd name="T42" fmla="*/ 360 w 464"/>
                  <a:gd name="T43" fmla="*/ 352 h 435"/>
                  <a:gd name="T44" fmla="*/ 378 w 464"/>
                  <a:gd name="T45" fmla="*/ 399 h 435"/>
                  <a:gd name="T46" fmla="*/ 377 w 464"/>
                  <a:gd name="T47" fmla="*/ 425 h 435"/>
                  <a:gd name="T48" fmla="*/ 350 w 464"/>
                  <a:gd name="T49" fmla="*/ 423 h 435"/>
                  <a:gd name="T50" fmla="*/ 332 w 464"/>
                  <a:gd name="T51" fmla="*/ 400 h 435"/>
                  <a:gd name="T52" fmla="*/ 307 w 464"/>
                  <a:gd name="T53" fmla="*/ 397 h 435"/>
                  <a:gd name="T54" fmla="*/ 226 w 464"/>
                  <a:gd name="T55" fmla="*/ 432 h 435"/>
                  <a:gd name="T56" fmla="*/ 201 w 464"/>
                  <a:gd name="T57" fmla="*/ 407 h 435"/>
                  <a:gd name="T58" fmla="*/ 215 w 464"/>
                  <a:gd name="T59" fmla="*/ 384 h 435"/>
                  <a:gd name="T60" fmla="*/ 290 w 464"/>
                  <a:gd name="T61" fmla="*/ 350 h 435"/>
                  <a:gd name="T62" fmla="*/ 206 w 464"/>
                  <a:gd name="T63" fmla="*/ 248 h 435"/>
                  <a:gd name="T64" fmla="*/ 83 w 464"/>
                  <a:gd name="T65" fmla="*/ 278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4" h="435">
                    <a:moveTo>
                      <a:pt x="61" y="164"/>
                    </a:moveTo>
                    <a:lnTo>
                      <a:pt x="61" y="164"/>
                    </a:lnTo>
                    <a:cubicBezTo>
                      <a:pt x="54" y="230"/>
                      <a:pt x="121" y="235"/>
                      <a:pt x="171" y="207"/>
                    </a:cubicBezTo>
                    <a:lnTo>
                      <a:pt x="93" y="112"/>
                    </a:lnTo>
                    <a:lnTo>
                      <a:pt x="93" y="112"/>
                    </a:lnTo>
                    <a:cubicBezTo>
                      <a:pt x="74" y="130"/>
                      <a:pt x="64" y="146"/>
                      <a:pt x="61" y="164"/>
                    </a:cubicBezTo>
                    <a:close/>
                    <a:moveTo>
                      <a:pt x="294" y="215"/>
                    </a:moveTo>
                    <a:lnTo>
                      <a:pt x="294" y="215"/>
                    </a:lnTo>
                    <a:cubicBezTo>
                      <a:pt x="279" y="216"/>
                      <a:pt x="260" y="222"/>
                      <a:pt x="239" y="232"/>
                    </a:cubicBezTo>
                    <a:lnTo>
                      <a:pt x="318" y="326"/>
                    </a:lnTo>
                    <a:lnTo>
                      <a:pt x="318" y="326"/>
                    </a:lnTo>
                    <a:cubicBezTo>
                      <a:pt x="361" y="290"/>
                      <a:pt x="356" y="216"/>
                      <a:pt x="297" y="214"/>
                    </a:cubicBezTo>
                    <a:lnTo>
                      <a:pt x="297" y="214"/>
                    </a:lnTo>
                    <a:cubicBezTo>
                      <a:pt x="296" y="214"/>
                      <a:pt x="295" y="214"/>
                      <a:pt x="294" y="215"/>
                    </a:cubicBezTo>
                    <a:close/>
                    <a:moveTo>
                      <a:pt x="9" y="165"/>
                    </a:moveTo>
                    <a:lnTo>
                      <a:pt x="9" y="165"/>
                    </a:lnTo>
                    <a:cubicBezTo>
                      <a:pt x="13" y="138"/>
                      <a:pt x="26" y="111"/>
                      <a:pt x="51" y="85"/>
                    </a:cubicBezTo>
                    <a:lnTo>
                      <a:pt x="51" y="85"/>
                    </a:lnTo>
                    <a:cubicBezTo>
                      <a:pt x="56" y="78"/>
                      <a:pt x="56" y="68"/>
                      <a:pt x="51" y="62"/>
                    </a:cubicBezTo>
                    <a:lnTo>
                      <a:pt x="32" y="39"/>
                    </a:lnTo>
                    <a:lnTo>
                      <a:pt x="32" y="39"/>
                    </a:lnTo>
                    <a:cubicBezTo>
                      <a:pt x="25" y="30"/>
                      <a:pt x="26" y="20"/>
                      <a:pt x="34" y="13"/>
                    </a:cubicBezTo>
                    <a:lnTo>
                      <a:pt x="34" y="13"/>
                    </a:lnTo>
                    <a:cubicBezTo>
                      <a:pt x="42" y="7"/>
                      <a:pt x="53" y="8"/>
                      <a:pt x="60" y="15"/>
                    </a:cubicBezTo>
                    <a:lnTo>
                      <a:pt x="78" y="38"/>
                    </a:lnTo>
                    <a:lnTo>
                      <a:pt x="78" y="38"/>
                    </a:lnTo>
                    <a:cubicBezTo>
                      <a:pt x="84" y="45"/>
                      <a:pt x="95" y="47"/>
                      <a:pt x="103" y="41"/>
                    </a:cubicBezTo>
                    <a:lnTo>
                      <a:pt x="103" y="41"/>
                    </a:lnTo>
                    <a:cubicBezTo>
                      <a:pt x="136" y="20"/>
                      <a:pt x="175" y="4"/>
                      <a:pt x="212" y="1"/>
                    </a:cubicBezTo>
                    <a:lnTo>
                      <a:pt x="212" y="1"/>
                    </a:lnTo>
                    <a:cubicBezTo>
                      <a:pt x="221" y="0"/>
                      <a:pt x="229" y="6"/>
                      <a:pt x="231" y="14"/>
                    </a:cubicBezTo>
                    <a:lnTo>
                      <a:pt x="234" y="26"/>
                    </a:lnTo>
                    <a:lnTo>
                      <a:pt x="234" y="26"/>
                    </a:lnTo>
                    <a:cubicBezTo>
                      <a:pt x="237" y="37"/>
                      <a:pt x="229" y="47"/>
                      <a:pt x="218" y="49"/>
                    </a:cubicBezTo>
                    <a:lnTo>
                      <a:pt x="218" y="49"/>
                    </a:lnTo>
                    <a:cubicBezTo>
                      <a:pt x="191" y="51"/>
                      <a:pt x="163" y="63"/>
                      <a:pt x="138" y="77"/>
                    </a:cubicBezTo>
                    <a:lnTo>
                      <a:pt x="138" y="77"/>
                    </a:lnTo>
                    <a:cubicBezTo>
                      <a:pt x="128" y="82"/>
                      <a:pt x="126" y="95"/>
                      <a:pt x="133" y="103"/>
                    </a:cubicBezTo>
                    <a:lnTo>
                      <a:pt x="195" y="178"/>
                    </a:lnTo>
                    <a:lnTo>
                      <a:pt x="195" y="178"/>
                    </a:lnTo>
                    <a:cubicBezTo>
                      <a:pt x="200" y="185"/>
                      <a:pt x="210" y="186"/>
                      <a:pt x="218" y="182"/>
                    </a:cubicBezTo>
                    <a:lnTo>
                      <a:pt x="218" y="182"/>
                    </a:lnTo>
                    <a:cubicBezTo>
                      <a:pt x="352" y="108"/>
                      <a:pt x="463" y="236"/>
                      <a:pt x="360" y="352"/>
                    </a:cubicBezTo>
                    <a:lnTo>
                      <a:pt x="360" y="352"/>
                    </a:lnTo>
                    <a:cubicBezTo>
                      <a:pt x="354" y="359"/>
                      <a:pt x="353" y="369"/>
                      <a:pt x="359" y="376"/>
                    </a:cubicBezTo>
                    <a:lnTo>
                      <a:pt x="378" y="399"/>
                    </a:lnTo>
                    <a:lnTo>
                      <a:pt x="378" y="399"/>
                    </a:lnTo>
                    <a:cubicBezTo>
                      <a:pt x="385" y="407"/>
                      <a:pt x="384" y="419"/>
                      <a:pt x="377" y="425"/>
                    </a:cubicBezTo>
                    <a:lnTo>
                      <a:pt x="377" y="425"/>
                    </a:lnTo>
                    <a:cubicBezTo>
                      <a:pt x="368" y="431"/>
                      <a:pt x="357" y="431"/>
                      <a:pt x="350" y="423"/>
                    </a:cubicBezTo>
                    <a:lnTo>
                      <a:pt x="332" y="400"/>
                    </a:lnTo>
                    <a:lnTo>
                      <a:pt x="332" y="400"/>
                    </a:lnTo>
                    <a:cubicBezTo>
                      <a:pt x="326" y="392"/>
                      <a:pt x="315" y="392"/>
                      <a:pt x="307" y="397"/>
                    </a:cubicBezTo>
                    <a:lnTo>
                      <a:pt x="307" y="397"/>
                    </a:lnTo>
                    <a:cubicBezTo>
                      <a:pt x="283" y="413"/>
                      <a:pt x="255" y="426"/>
                      <a:pt x="226" y="432"/>
                    </a:cubicBezTo>
                    <a:lnTo>
                      <a:pt x="226" y="432"/>
                    </a:lnTo>
                    <a:cubicBezTo>
                      <a:pt x="218" y="434"/>
                      <a:pt x="208" y="428"/>
                      <a:pt x="206" y="419"/>
                    </a:cubicBezTo>
                    <a:lnTo>
                      <a:pt x="201" y="407"/>
                    </a:lnTo>
                    <a:lnTo>
                      <a:pt x="201" y="407"/>
                    </a:lnTo>
                    <a:cubicBezTo>
                      <a:pt x="198" y="397"/>
                      <a:pt x="205" y="386"/>
                      <a:pt x="215" y="384"/>
                    </a:cubicBezTo>
                    <a:lnTo>
                      <a:pt x="215" y="384"/>
                    </a:lnTo>
                    <a:cubicBezTo>
                      <a:pt x="243" y="377"/>
                      <a:pt x="268" y="366"/>
                      <a:pt x="290" y="350"/>
                    </a:cubicBezTo>
                    <a:lnTo>
                      <a:pt x="206" y="248"/>
                    </a:lnTo>
                    <a:lnTo>
                      <a:pt x="206" y="248"/>
                    </a:lnTo>
                    <a:cubicBezTo>
                      <a:pt x="160" y="268"/>
                      <a:pt x="129" y="286"/>
                      <a:pt x="83" y="278"/>
                    </a:cubicBezTo>
                    <a:lnTo>
                      <a:pt x="83" y="278"/>
                    </a:lnTo>
                    <a:cubicBezTo>
                      <a:pt x="36" y="269"/>
                      <a:pt x="0" y="214"/>
                      <a:pt x="9" y="1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3" name="Freeform 158">
                <a:extLst>
                  <a:ext uri="{FF2B5EF4-FFF2-40B4-BE49-F238E27FC236}">
                    <a16:creationId xmlns:a16="http://schemas.microsoft.com/office/drawing/2014/main" id="{A492C537-F17A-4F61-9B3B-9563826B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61290" y="8054078"/>
                <a:ext cx="163556" cy="163554"/>
              </a:xfrm>
              <a:custGeom>
                <a:avLst/>
                <a:gdLst>
                  <a:gd name="T0" fmla="*/ 178 w 179"/>
                  <a:gd name="T1" fmla="*/ 89 h 179"/>
                  <a:gd name="T2" fmla="*/ 178 w 179"/>
                  <a:gd name="T3" fmla="*/ 89 h 179"/>
                  <a:gd name="T4" fmla="*/ 89 w 179"/>
                  <a:gd name="T5" fmla="*/ 178 h 179"/>
                  <a:gd name="T6" fmla="*/ 89 w 179"/>
                  <a:gd name="T7" fmla="*/ 178 h 179"/>
                  <a:gd name="T8" fmla="*/ 0 w 179"/>
                  <a:gd name="T9" fmla="*/ 89 h 179"/>
                  <a:gd name="T10" fmla="*/ 0 w 179"/>
                  <a:gd name="T11" fmla="*/ 89 h 179"/>
                  <a:gd name="T12" fmla="*/ 89 w 179"/>
                  <a:gd name="T13" fmla="*/ 0 h 179"/>
                  <a:gd name="T14" fmla="*/ 89 w 179"/>
                  <a:gd name="T15" fmla="*/ 0 h 179"/>
                  <a:gd name="T16" fmla="*/ 178 w 179"/>
                  <a:gd name="T17" fmla="*/ 8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9" h="179">
                    <a:moveTo>
                      <a:pt x="178" y="89"/>
                    </a:moveTo>
                    <a:lnTo>
                      <a:pt x="178" y="89"/>
                    </a:lnTo>
                    <a:cubicBezTo>
                      <a:pt x="178" y="138"/>
                      <a:pt x="138" y="178"/>
                      <a:pt x="89" y="178"/>
                    </a:cubicBezTo>
                    <a:lnTo>
                      <a:pt x="89" y="178"/>
                    </a:lnTo>
                    <a:cubicBezTo>
                      <a:pt x="40" y="178"/>
                      <a:pt x="0" y="138"/>
                      <a:pt x="0" y="89"/>
                    </a:cubicBezTo>
                    <a:lnTo>
                      <a:pt x="0" y="89"/>
                    </a:lnTo>
                    <a:cubicBezTo>
                      <a:pt x="0" y="39"/>
                      <a:pt x="40" y="0"/>
                      <a:pt x="89" y="0"/>
                    </a:cubicBezTo>
                    <a:lnTo>
                      <a:pt x="89" y="0"/>
                    </a:lnTo>
                    <a:cubicBezTo>
                      <a:pt x="138" y="0"/>
                      <a:pt x="178" y="39"/>
                      <a:pt x="178" y="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4" name="Freeform 159">
                <a:extLst>
                  <a:ext uri="{FF2B5EF4-FFF2-40B4-BE49-F238E27FC236}">
                    <a16:creationId xmlns:a16="http://schemas.microsoft.com/office/drawing/2014/main" id="{F8FBCA2A-4A1C-4EE5-9FFC-D7002B821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46610" y="7148542"/>
                <a:ext cx="163554" cy="163556"/>
              </a:xfrm>
              <a:custGeom>
                <a:avLst/>
                <a:gdLst>
                  <a:gd name="T0" fmla="*/ 179 w 180"/>
                  <a:gd name="T1" fmla="*/ 90 h 180"/>
                  <a:gd name="T2" fmla="*/ 179 w 180"/>
                  <a:gd name="T3" fmla="*/ 90 h 180"/>
                  <a:gd name="T4" fmla="*/ 90 w 180"/>
                  <a:gd name="T5" fmla="*/ 179 h 180"/>
                  <a:gd name="T6" fmla="*/ 90 w 180"/>
                  <a:gd name="T7" fmla="*/ 179 h 180"/>
                  <a:gd name="T8" fmla="*/ 0 w 180"/>
                  <a:gd name="T9" fmla="*/ 90 h 180"/>
                  <a:gd name="T10" fmla="*/ 0 w 180"/>
                  <a:gd name="T11" fmla="*/ 90 h 180"/>
                  <a:gd name="T12" fmla="*/ 90 w 180"/>
                  <a:gd name="T13" fmla="*/ 0 h 180"/>
                  <a:gd name="T14" fmla="*/ 90 w 180"/>
                  <a:gd name="T15" fmla="*/ 0 h 180"/>
                  <a:gd name="T16" fmla="*/ 179 w 180"/>
                  <a:gd name="T17" fmla="*/ 9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80">
                    <a:moveTo>
                      <a:pt x="179" y="90"/>
                    </a:moveTo>
                    <a:lnTo>
                      <a:pt x="179" y="90"/>
                    </a:lnTo>
                    <a:cubicBezTo>
                      <a:pt x="179" y="139"/>
                      <a:pt x="139" y="179"/>
                      <a:pt x="90" y="179"/>
                    </a:cubicBezTo>
                    <a:lnTo>
                      <a:pt x="90" y="179"/>
                    </a:lnTo>
                    <a:cubicBezTo>
                      <a:pt x="40" y="179"/>
                      <a:pt x="0" y="139"/>
                      <a:pt x="0" y="90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lnTo>
                      <a:pt x="90" y="0"/>
                    </a:lnTo>
                    <a:cubicBezTo>
                      <a:pt x="139" y="0"/>
                      <a:pt x="179" y="40"/>
                      <a:pt x="179" y="9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5" name="Freeform 160">
                <a:extLst>
                  <a:ext uri="{FF2B5EF4-FFF2-40B4-BE49-F238E27FC236}">
                    <a16:creationId xmlns:a16="http://schemas.microsoft.com/office/drawing/2014/main" id="{C9A6EA33-B8F6-4095-A0A2-C46305ED8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2185" y="6717714"/>
                <a:ext cx="2257855" cy="1527843"/>
              </a:xfrm>
              <a:custGeom>
                <a:avLst/>
                <a:gdLst>
                  <a:gd name="T0" fmla="*/ 0 w 2495"/>
                  <a:gd name="T1" fmla="*/ 627 h 1690"/>
                  <a:gd name="T2" fmla="*/ 0 w 2495"/>
                  <a:gd name="T3" fmla="*/ 627 h 1690"/>
                  <a:gd name="T4" fmla="*/ 2347 w 2495"/>
                  <a:gd name="T5" fmla="*/ 94 h 1690"/>
                  <a:gd name="T6" fmla="*/ 2494 w 2495"/>
                  <a:gd name="T7" fmla="*/ 1135 h 1690"/>
                  <a:gd name="T8" fmla="*/ 2494 w 2495"/>
                  <a:gd name="T9" fmla="*/ 1135 h 1690"/>
                  <a:gd name="T10" fmla="*/ 325 w 2495"/>
                  <a:gd name="T11" fmla="*/ 1689 h 1690"/>
                  <a:gd name="T12" fmla="*/ 0 w 2495"/>
                  <a:gd name="T13" fmla="*/ 627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5" h="1690">
                    <a:moveTo>
                      <a:pt x="0" y="627"/>
                    </a:moveTo>
                    <a:lnTo>
                      <a:pt x="0" y="627"/>
                    </a:lnTo>
                    <a:cubicBezTo>
                      <a:pt x="0" y="627"/>
                      <a:pt x="1382" y="0"/>
                      <a:pt x="2347" y="94"/>
                    </a:cubicBezTo>
                    <a:lnTo>
                      <a:pt x="2494" y="1135"/>
                    </a:lnTo>
                    <a:lnTo>
                      <a:pt x="2494" y="1135"/>
                    </a:lnTo>
                    <a:cubicBezTo>
                      <a:pt x="2494" y="1135"/>
                      <a:pt x="1322" y="1197"/>
                      <a:pt x="325" y="1689"/>
                    </a:cubicBezTo>
                    <a:lnTo>
                      <a:pt x="0" y="62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6" name="Freeform 161">
                <a:extLst>
                  <a:ext uri="{FF2B5EF4-FFF2-40B4-BE49-F238E27FC236}">
                    <a16:creationId xmlns:a16="http://schemas.microsoft.com/office/drawing/2014/main" id="{8CDE8D9B-0890-4D87-9731-D16AAD93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2185" y="6717714"/>
                <a:ext cx="2257855" cy="1527843"/>
              </a:xfrm>
              <a:custGeom>
                <a:avLst/>
                <a:gdLst>
                  <a:gd name="T0" fmla="*/ 0 w 2495"/>
                  <a:gd name="T1" fmla="*/ 627 h 1690"/>
                  <a:gd name="T2" fmla="*/ 0 w 2495"/>
                  <a:gd name="T3" fmla="*/ 627 h 1690"/>
                  <a:gd name="T4" fmla="*/ 2347 w 2495"/>
                  <a:gd name="T5" fmla="*/ 94 h 1690"/>
                  <a:gd name="T6" fmla="*/ 2494 w 2495"/>
                  <a:gd name="T7" fmla="*/ 1135 h 1690"/>
                  <a:gd name="T8" fmla="*/ 2494 w 2495"/>
                  <a:gd name="T9" fmla="*/ 1135 h 1690"/>
                  <a:gd name="T10" fmla="*/ 325 w 2495"/>
                  <a:gd name="T11" fmla="*/ 1689 h 1690"/>
                  <a:gd name="T12" fmla="*/ 0 w 2495"/>
                  <a:gd name="T13" fmla="*/ 627 h 1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95" h="1690">
                    <a:moveTo>
                      <a:pt x="0" y="627"/>
                    </a:moveTo>
                    <a:lnTo>
                      <a:pt x="0" y="627"/>
                    </a:lnTo>
                    <a:cubicBezTo>
                      <a:pt x="0" y="627"/>
                      <a:pt x="1382" y="0"/>
                      <a:pt x="2347" y="94"/>
                    </a:cubicBezTo>
                    <a:lnTo>
                      <a:pt x="2494" y="1135"/>
                    </a:lnTo>
                    <a:lnTo>
                      <a:pt x="2494" y="1135"/>
                    </a:lnTo>
                    <a:cubicBezTo>
                      <a:pt x="2494" y="1135"/>
                      <a:pt x="1322" y="1197"/>
                      <a:pt x="325" y="1689"/>
                    </a:cubicBezTo>
                    <a:lnTo>
                      <a:pt x="0" y="627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7" name="Freeform 162">
                <a:extLst>
                  <a:ext uri="{FF2B5EF4-FFF2-40B4-BE49-F238E27FC236}">
                    <a16:creationId xmlns:a16="http://schemas.microsoft.com/office/drawing/2014/main" id="{4EFDDF8D-C17E-4860-BDD7-22AAEDA3C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8359" y="6725693"/>
                <a:ext cx="2373541" cy="1571722"/>
              </a:xfrm>
              <a:custGeom>
                <a:avLst/>
                <a:gdLst>
                  <a:gd name="T0" fmla="*/ 141 w 2625"/>
                  <a:gd name="T1" fmla="*/ 649 h 1739"/>
                  <a:gd name="T2" fmla="*/ 430 w 2625"/>
                  <a:gd name="T3" fmla="*/ 1592 h 1739"/>
                  <a:gd name="T4" fmla="*/ 430 w 2625"/>
                  <a:gd name="T5" fmla="*/ 1592 h 1739"/>
                  <a:gd name="T6" fmla="*/ 1135 w 2625"/>
                  <a:gd name="T7" fmla="*/ 1325 h 1739"/>
                  <a:gd name="T8" fmla="*/ 1135 w 2625"/>
                  <a:gd name="T9" fmla="*/ 1325 h 1739"/>
                  <a:gd name="T10" fmla="*/ 1840 w 2625"/>
                  <a:gd name="T11" fmla="*/ 1156 h 1739"/>
                  <a:gd name="T12" fmla="*/ 1840 w 2625"/>
                  <a:gd name="T13" fmla="*/ 1156 h 1739"/>
                  <a:gd name="T14" fmla="*/ 2493 w 2625"/>
                  <a:gd name="T15" fmla="*/ 1068 h 1739"/>
                  <a:gd name="T16" fmla="*/ 2362 w 2625"/>
                  <a:gd name="T17" fmla="*/ 138 h 1739"/>
                  <a:gd name="T18" fmla="*/ 2362 w 2625"/>
                  <a:gd name="T19" fmla="*/ 138 h 1739"/>
                  <a:gd name="T20" fmla="*/ 899 w 2625"/>
                  <a:gd name="T21" fmla="*/ 370 h 1739"/>
                  <a:gd name="T22" fmla="*/ 899 w 2625"/>
                  <a:gd name="T23" fmla="*/ 370 h 1739"/>
                  <a:gd name="T24" fmla="*/ 141 w 2625"/>
                  <a:gd name="T25" fmla="*/ 649 h 1739"/>
                  <a:gd name="T26" fmla="*/ 393 w 2625"/>
                  <a:gd name="T27" fmla="*/ 1738 h 1739"/>
                  <a:gd name="T28" fmla="*/ 393 w 2625"/>
                  <a:gd name="T29" fmla="*/ 1738 h 1739"/>
                  <a:gd name="T30" fmla="*/ 368 w 2625"/>
                  <a:gd name="T31" fmla="*/ 1733 h 1739"/>
                  <a:gd name="T32" fmla="*/ 368 w 2625"/>
                  <a:gd name="T33" fmla="*/ 1733 h 1739"/>
                  <a:gd name="T34" fmla="*/ 335 w 2625"/>
                  <a:gd name="T35" fmla="*/ 1695 h 1739"/>
                  <a:gd name="T36" fmla="*/ 10 w 2625"/>
                  <a:gd name="T37" fmla="*/ 632 h 1739"/>
                  <a:gd name="T38" fmla="*/ 10 w 2625"/>
                  <a:gd name="T39" fmla="*/ 632 h 1739"/>
                  <a:gd name="T40" fmla="*/ 42 w 2625"/>
                  <a:gd name="T41" fmla="*/ 559 h 1739"/>
                  <a:gd name="T42" fmla="*/ 42 w 2625"/>
                  <a:gd name="T43" fmla="*/ 559 h 1739"/>
                  <a:gd name="T44" fmla="*/ 861 w 2625"/>
                  <a:gd name="T45" fmla="*/ 255 h 1739"/>
                  <a:gd name="T46" fmla="*/ 861 w 2625"/>
                  <a:gd name="T47" fmla="*/ 255 h 1739"/>
                  <a:gd name="T48" fmla="*/ 1631 w 2625"/>
                  <a:gd name="T49" fmla="*/ 67 h 1739"/>
                  <a:gd name="T50" fmla="*/ 1631 w 2625"/>
                  <a:gd name="T51" fmla="*/ 67 h 1739"/>
                  <a:gd name="T52" fmla="*/ 2420 w 2625"/>
                  <a:gd name="T53" fmla="*/ 22 h 1739"/>
                  <a:gd name="T54" fmla="*/ 2420 w 2625"/>
                  <a:gd name="T55" fmla="*/ 22 h 1739"/>
                  <a:gd name="T56" fmla="*/ 2475 w 2625"/>
                  <a:gd name="T57" fmla="*/ 73 h 1739"/>
                  <a:gd name="T58" fmla="*/ 2622 w 2625"/>
                  <a:gd name="T59" fmla="*/ 1115 h 1739"/>
                  <a:gd name="T60" fmla="*/ 2622 w 2625"/>
                  <a:gd name="T61" fmla="*/ 1115 h 1739"/>
                  <a:gd name="T62" fmla="*/ 2608 w 2625"/>
                  <a:gd name="T63" fmla="*/ 1162 h 1739"/>
                  <a:gd name="T64" fmla="*/ 2608 w 2625"/>
                  <a:gd name="T65" fmla="*/ 1162 h 1739"/>
                  <a:gd name="T66" fmla="*/ 2566 w 2625"/>
                  <a:gd name="T67" fmla="*/ 1184 h 1739"/>
                  <a:gd name="T68" fmla="*/ 2566 w 2625"/>
                  <a:gd name="T69" fmla="*/ 1184 h 1739"/>
                  <a:gd name="T70" fmla="*/ 1861 w 2625"/>
                  <a:gd name="T71" fmla="*/ 1275 h 1739"/>
                  <a:gd name="T72" fmla="*/ 1861 w 2625"/>
                  <a:gd name="T73" fmla="*/ 1275 h 1739"/>
                  <a:gd name="T74" fmla="*/ 420 w 2625"/>
                  <a:gd name="T75" fmla="*/ 1731 h 1739"/>
                  <a:gd name="T76" fmla="*/ 420 w 2625"/>
                  <a:gd name="T77" fmla="*/ 1731 h 1739"/>
                  <a:gd name="T78" fmla="*/ 393 w 2625"/>
                  <a:gd name="T79" fmla="*/ 1738 h 1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25" h="1739">
                    <a:moveTo>
                      <a:pt x="141" y="649"/>
                    </a:moveTo>
                    <a:lnTo>
                      <a:pt x="430" y="1592"/>
                    </a:lnTo>
                    <a:lnTo>
                      <a:pt x="430" y="1592"/>
                    </a:lnTo>
                    <a:cubicBezTo>
                      <a:pt x="644" y="1491"/>
                      <a:pt x="880" y="1401"/>
                      <a:pt x="1135" y="1325"/>
                    </a:cubicBezTo>
                    <a:lnTo>
                      <a:pt x="1135" y="1325"/>
                    </a:lnTo>
                    <a:cubicBezTo>
                      <a:pt x="1359" y="1258"/>
                      <a:pt x="1595" y="1201"/>
                      <a:pt x="1840" y="1156"/>
                    </a:cubicBezTo>
                    <a:lnTo>
                      <a:pt x="1840" y="1156"/>
                    </a:lnTo>
                    <a:cubicBezTo>
                      <a:pt x="2146" y="1100"/>
                      <a:pt x="2383" y="1076"/>
                      <a:pt x="2493" y="1068"/>
                    </a:cubicBezTo>
                    <a:lnTo>
                      <a:pt x="2362" y="138"/>
                    </a:lnTo>
                    <a:lnTo>
                      <a:pt x="2362" y="138"/>
                    </a:lnTo>
                    <a:cubicBezTo>
                      <a:pt x="1980" y="112"/>
                      <a:pt x="1477" y="191"/>
                      <a:pt x="899" y="370"/>
                    </a:cubicBezTo>
                    <a:lnTo>
                      <a:pt x="899" y="370"/>
                    </a:lnTo>
                    <a:cubicBezTo>
                      <a:pt x="541" y="481"/>
                      <a:pt x="252" y="601"/>
                      <a:pt x="141" y="649"/>
                    </a:cubicBezTo>
                    <a:close/>
                    <a:moveTo>
                      <a:pt x="393" y="1738"/>
                    </a:moveTo>
                    <a:lnTo>
                      <a:pt x="393" y="1738"/>
                    </a:lnTo>
                    <a:cubicBezTo>
                      <a:pt x="385" y="1738"/>
                      <a:pt x="376" y="1736"/>
                      <a:pt x="368" y="1733"/>
                    </a:cubicBezTo>
                    <a:lnTo>
                      <a:pt x="368" y="1733"/>
                    </a:lnTo>
                    <a:cubicBezTo>
                      <a:pt x="352" y="1726"/>
                      <a:pt x="340" y="1712"/>
                      <a:pt x="335" y="1695"/>
                    </a:cubicBezTo>
                    <a:lnTo>
                      <a:pt x="10" y="632"/>
                    </a:lnTo>
                    <a:lnTo>
                      <a:pt x="10" y="632"/>
                    </a:lnTo>
                    <a:cubicBezTo>
                      <a:pt x="0" y="603"/>
                      <a:pt x="15" y="572"/>
                      <a:pt x="42" y="559"/>
                    </a:cubicBezTo>
                    <a:lnTo>
                      <a:pt x="42" y="559"/>
                    </a:lnTo>
                    <a:cubicBezTo>
                      <a:pt x="46" y="557"/>
                      <a:pt x="397" y="399"/>
                      <a:pt x="861" y="255"/>
                    </a:cubicBezTo>
                    <a:lnTo>
                      <a:pt x="861" y="255"/>
                    </a:lnTo>
                    <a:cubicBezTo>
                      <a:pt x="1135" y="170"/>
                      <a:pt x="1393" y="107"/>
                      <a:pt x="1631" y="67"/>
                    </a:cubicBezTo>
                    <a:lnTo>
                      <a:pt x="1631" y="67"/>
                    </a:lnTo>
                    <a:cubicBezTo>
                      <a:pt x="1929" y="15"/>
                      <a:pt x="2195" y="0"/>
                      <a:pt x="2420" y="22"/>
                    </a:cubicBezTo>
                    <a:lnTo>
                      <a:pt x="2420" y="22"/>
                    </a:lnTo>
                    <a:cubicBezTo>
                      <a:pt x="2448" y="25"/>
                      <a:pt x="2471" y="46"/>
                      <a:pt x="2475" y="73"/>
                    </a:cubicBezTo>
                    <a:lnTo>
                      <a:pt x="2622" y="1115"/>
                    </a:lnTo>
                    <a:lnTo>
                      <a:pt x="2622" y="1115"/>
                    </a:lnTo>
                    <a:cubicBezTo>
                      <a:pt x="2624" y="1131"/>
                      <a:pt x="2619" y="1149"/>
                      <a:pt x="2608" y="1162"/>
                    </a:cubicBezTo>
                    <a:lnTo>
                      <a:pt x="2608" y="1162"/>
                    </a:lnTo>
                    <a:cubicBezTo>
                      <a:pt x="2598" y="1176"/>
                      <a:pt x="2582" y="1183"/>
                      <a:pt x="2566" y="1184"/>
                    </a:cubicBezTo>
                    <a:lnTo>
                      <a:pt x="2566" y="1184"/>
                    </a:lnTo>
                    <a:cubicBezTo>
                      <a:pt x="2562" y="1184"/>
                      <a:pt x="2270" y="1201"/>
                      <a:pt x="1861" y="1275"/>
                    </a:cubicBezTo>
                    <a:lnTo>
                      <a:pt x="1861" y="1275"/>
                    </a:lnTo>
                    <a:cubicBezTo>
                      <a:pt x="1483" y="1346"/>
                      <a:pt x="928" y="1481"/>
                      <a:pt x="420" y="1731"/>
                    </a:cubicBezTo>
                    <a:lnTo>
                      <a:pt x="420" y="1731"/>
                    </a:lnTo>
                    <a:cubicBezTo>
                      <a:pt x="411" y="1735"/>
                      <a:pt x="402" y="1738"/>
                      <a:pt x="393" y="1738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8" name="Freeform 163">
                <a:extLst>
                  <a:ext uri="{FF2B5EF4-FFF2-40B4-BE49-F238E27FC236}">
                    <a16:creationId xmlns:a16="http://schemas.microsoft.com/office/drawing/2014/main" id="{A308DCFE-26E5-42EC-93E0-0F1A87291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3840" y="7096684"/>
                <a:ext cx="602362" cy="602359"/>
              </a:xfrm>
              <a:custGeom>
                <a:avLst/>
                <a:gdLst>
                  <a:gd name="T0" fmla="*/ 192 w 668"/>
                  <a:gd name="T1" fmla="*/ 589 h 668"/>
                  <a:gd name="T2" fmla="*/ 192 w 668"/>
                  <a:gd name="T3" fmla="*/ 589 h 668"/>
                  <a:gd name="T4" fmla="*/ 78 w 668"/>
                  <a:gd name="T5" fmla="*/ 193 h 668"/>
                  <a:gd name="T6" fmla="*/ 78 w 668"/>
                  <a:gd name="T7" fmla="*/ 193 h 668"/>
                  <a:gd name="T8" fmla="*/ 474 w 668"/>
                  <a:gd name="T9" fmla="*/ 78 h 668"/>
                  <a:gd name="T10" fmla="*/ 474 w 668"/>
                  <a:gd name="T11" fmla="*/ 78 h 668"/>
                  <a:gd name="T12" fmla="*/ 589 w 668"/>
                  <a:gd name="T13" fmla="*/ 475 h 668"/>
                  <a:gd name="T14" fmla="*/ 589 w 668"/>
                  <a:gd name="T15" fmla="*/ 475 h 668"/>
                  <a:gd name="T16" fmla="*/ 192 w 668"/>
                  <a:gd name="T17" fmla="*/ 589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8" h="668">
                    <a:moveTo>
                      <a:pt x="192" y="589"/>
                    </a:moveTo>
                    <a:lnTo>
                      <a:pt x="192" y="589"/>
                    </a:lnTo>
                    <a:cubicBezTo>
                      <a:pt x="52" y="511"/>
                      <a:pt x="0" y="334"/>
                      <a:pt x="78" y="193"/>
                    </a:cubicBezTo>
                    <a:lnTo>
                      <a:pt x="78" y="193"/>
                    </a:lnTo>
                    <a:cubicBezTo>
                      <a:pt x="156" y="52"/>
                      <a:pt x="334" y="0"/>
                      <a:pt x="474" y="78"/>
                    </a:cubicBezTo>
                    <a:lnTo>
                      <a:pt x="474" y="78"/>
                    </a:lnTo>
                    <a:cubicBezTo>
                      <a:pt x="616" y="157"/>
                      <a:pt x="667" y="334"/>
                      <a:pt x="589" y="475"/>
                    </a:cubicBezTo>
                    <a:lnTo>
                      <a:pt x="589" y="475"/>
                    </a:lnTo>
                    <a:cubicBezTo>
                      <a:pt x="511" y="616"/>
                      <a:pt x="334" y="667"/>
                      <a:pt x="192" y="5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9" name="Freeform 164">
                <a:extLst>
                  <a:ext uri="{FF2B5EF4-FFF2-40B4-BE49-F238E27FC236}">
                    <a16:creationId xmlns:a16="http://schemas.microsoft.com/office/drawing/2014/main" id="{23B61721-7CD9-4687-8425-46318E56E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1384" y="7212368"/>
                <a:ext cx="303175" cy="390936"/>
              </a:xfrm>
              <a:custGeom>
                <a:avLst/>
                <a:gdLst>
                  <a:gd name="T0" fmla="*/ 64 w 336"/>
                  <a:gd name="T1" fmla="*/ 123 h 430"/>
                  <a:gd name="T2" fmla="*/ 105 w 336"/>
                  <a:gd name="T3" fmla="*/ 96 h 430"/>
                  <a:gd name="T4" fmla="*/ 64 w 336"/>
                  <a:gd name="T5" fmla="*/ 123 h 430"/>
                  <a:gd name="T6" fmla="*/ 218 w 336"/>
                  <a:gd name="T7" fmla="*/ 243 h 430"/>
                  <a:gd name="T8" fmla="*/ 196 w 336"/>
                  <a:gd name="T9" fmla="*/ 333 h 430"/>
                  <a:gd name="T10" fmla="*/ 220 w 336"/>
                  <a:gd name="T11" fmla="*/ 243 h 430"/>
                  <a:gd name="T12" fmla="*/ 218 w 336"/>
                  <a:gd name="T13" fmla="*/ 243 h 430"/>
                  <a:gd name="T14" fmla="*/ 25 w 336"/>
                  <a:gd name="T15" fmla="*/ 106 h 430"/>
                  <a:gd name="T16" fmla="*/ 83 w 336"/>
                  <a:gd name="T17" fmla="*/ 62 h 430"/>
                  <a:gd name="T18" fmla="*/ 85 w 336"/>
                  <a:gd name="T19" fmla="*/ 20 h 430"/>
                  <a:gd name="T20" fmla="*/ 96 w 336"/>
                  <a:gd name="T21" fmla="*/ 3 h 430"/>
                  <a:gd name="T22" fmla="*/ 115 w 336"/>
                  <a:gd name="T23" fmla="*/ 13 h 430"/>
                  <a:gd name="T24" fmla="*/ 121 w 336"/>
                  <a:gd name="T25" fmla="*/ 36 h 430"/>
                  <a:gd name="T26" fmla="*/ 137 w 336"/>
                  <a:gd name="T27" fmla="*/ 47 h 430"/>
                  <a:gd name="T28" fmla="*/ 232 w 336"/>
                  <a:gd name="T29" fmla="*/ 56 h 430"/>
                  <a:gd name="T30" fmla="*/ 239 w 336"/>
                  <a:gd name="T31" fmla="*/ 83 h 430"/>
                  <a:gd name="T32" fmla="*/ 220 w 336"/>
                  <a:gd name="T33" fmla="*/ 93 h 430"/>
                  <a:gd name="T34" fmla="*/ 151 w 336"/>
                  <a:gd name="T35" fmla="*/ 86 h 430"/>
                  <a:gd name="T36" fmla="*/ 138 w 336"/>
                  <a:gd name="T37" fmla="*/ 105 h 430"/>
                  <a:gd name="T38" fmla="*/ 157 w 336"/>
                  <a:gd name="T39" fmla="*/ 180 h 430"/>
                  <a:gd name="T40" fmla="*/ 173 w 336"/>
                  <a:gd name="T41" fmla="*/ 192 h 430"/>
                  <a:gd name="T42" fmla="*/ 218 w 336"/>
                  <a:gd name="T43" fmla="*/ 367 h 430"/>
                  <a:gd name="T44" fmla="*/ 215 w 336"/>
                  <a:gd name="T45" fmla="*/ 408 h 430"/>
                  <a:gd name="T46" fmla="*/ 204 w 336"/>
                  <a:gd name="T47" fmla="*/ 427 h 430"/>
                  <a:gd name="T48" fmla="*/ 204 w 336"/>
                  <a:gd name="T49" fmla="*/ 427 h 430"/>
                  <a:gd name="T50" fmla="*/ 181 w 336"/>
                  <a:gd name="T51" fmla="*/ 393 h 430"/>
                  <a:gd name="T52" fmla="*/ 164 w 336"/>
                  <a:gd name="T53" fmla="*/ 382 h 430"/>
                  <a:gd name="T54" fmla="*/ 91 w 336"/>
                  <a:gd name="T55" fmla="*/ 379 h 430"/>
                  <a:gd name="T56" fmla="*/ 80 w 336"/>
                  <a:gd name="T57" fmla="*/ 363 h 430"/>
                  <a:gd name="T58" fmla="*/ 81 w 336"/>
                  <a:gd name="T59" fmla="*/ 352 h 430"/>
                  <a:gd name="T60" fmla="*/ 100 w 336"/>
                  <a:gd name="T61" fmla="*/ 339 h 430"/>
                  <a:gd name="T62" fmla="*/ 140 w 336"/>
                  <a:gd name="T63" fmla="*/ 236 h 430"/>
                  <a:gd name="T64" fmla="*/ 39 w 336"/>
                  <a:gd name="T65" fmla="*/ 216 h 430"/>
                  <a:gd name="T66" fmla="*/ 25 w 336"/>
                  <a:gd name="T67" fmla="*/ 106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6" h="430">
                    <a:moveTo>
                      <a:pt x="64" y="123"/>
                    </a:moveTo>
                    <a:lnTo>
                      <a:pt x="64" y="123"/>
                    </a:lnTo>
                    <a:cubicBezTo>
                      <a:pt x="35" y="169"/>
                      <a:pt x="83" y="197"/>
                      <a:pt x="129" y="193"/>
                    </a:cubicBezTo>
                    <a:lnTo>
                      <a:pt x="105" y="96"/>
                    </a:lnTo>
                    <a:lnTo>
                      <a:pt x="105" y="96"/>
                    </a:lnTo>
                    <a:cubicBezTo>
                      <a:pt x="85" y="103"/>
                      <a:pt x="71" y="112"/>
                      <a:pt x="64" y="123"/>
                    </a:cubicBezTo>
                    <a:close/>
                    <a:moveTo>
                      <a:pt x="218" y="243"/>
                    </a:moveTo>
                    <a:lnTo>
                      <a:pt x="218" y="243"/>
                    </a:lnTo>
                    <a:cubicBezTo>
                      <a:pt x="206" y="238"/>
                      <a:pt x="191" y="236"/>
                      <a:pt x="171" y="236"/>
                    </a:cubicBezTo>
                    <a:lnTo>
                      <a:pt x="196" y="333"/>
                    </a:lnTo>
                    <a:lnTo>
                      <a:pt x="196" y="333"/>
                    </a:lnTo>
                    <a:cubicBezTo>
                      <a:pt x="239" y="322"/>
                      <a:pt x="263" y="265"/>
                      <a:pt x="220" y="243"/>
                    </a:cubicBezTo>
                    <a:lnTo>
                      <a:pt x="220" y="243"/>
                    </a:lnTo>
                    <a:lnTo>
                      <a:pt x="218" y="243"/>
                    </a:lnTo>
                    <a:close/>
                    <a:moveTo>
                      <a:pt x="25" y="106"/>
                    </a:moveTo>
                    <a:lnTo>
                      <a:pt x="25" y="106"/>
                    </a:lnTo>
                    <a:cubicBezTo>
                      <a:pt x="37" y="87"/>
                      <a:pt x="56" y="72"/>
                      <a:pt x="83" y="62"/>
                    </a:cubicBezTo>
                    <a:lnTo>
                      <a:pt x="83" y="62"/>
                    </a:lnTo>
                    <a:cubicBezTo>
                      <a:pt x="90" y="59"/>
                      <a:pt x="94" y="51"/>
                      <a:pt x="92" y="44"/>
                    </a:cubicBezTo>
                    <a:lnTo>
                      <a:pt x="85" y="20"/>
                    </a:lnTo>
                    <a:lnTo>
                      <a:pt x="85" y="20"/>
                    </a:lnTo>
                    <a:cubicBezTo>
                      <a:pt x="84" y="13"/>
                      <a:pt x="89" y="4"/>
                      <a:pt x="96" y="3"/>
                    </a:cubicBezTo>
                    <a:lnTo>
                      <a:pt x="96" y="3"/>
                    </a:lnTo>
                    <a:cubicBezTo>
                      <a:pt x="105" y="0"/>
                      <a:pt x="113" y="5"/>
                      <a:pt x="115" y="13"/>
                    </a:cubicBezTo>
                    <a:lnTo>
                      <a:pt x="121" y="36"/>
                    </a:lnTo>
                    <a:lnTo>
                      <a:pt x="121" y="36"/>
                    </a:lnTo>
                    <a:cubicBezTo>
                      <a:pt x="122" y="44"/>
                      <a:pt x="130" y="49"/>
                      <a:pt x="137" y="47"/>
                    </a:cubicBezTo>
                    <a:lnTo>
                      <a:pt x="137" y="47"/>
                    </a:lnTo>
                    <a:cubicBezTo>
                      <a:pt x="169" y="43"/>
                      <a:pt x="204" y="44"/>
                      <a:pt x="232" y="56"/>
                    </a:cubicBezTo>
                    <a:lnTo>
                      <a:pt x="232" y="56"/>
                    </a:lnTo>
                    <a:cubicBezTo>
                      <a:pt x="239" y="59"/>
                      <a:pt x="243" y="66"/>
                      <a:pt x="241" y="72"/>
                    </a:cubicBezTo>
                    <a:lnTo>
                      <a:pt x="239" y="83"/>
                    </a:lnTo>
                    <a:lnTo>
                      <a:pt x="239" y="83"/>
                    </a:lnTo>
                    <a:cubicBezTo>
                      <a:pt x="238" y="91"/>
                      <a:pt x="229" y="97"/>
                      <a:pt x="220" y="93"/>
                    </a:cubicBezTo>
                    <a:lnTo>
                      <a:pt x="220" y="93"/>
                    </a:lnTo>
                    <a:cubicBezTo>
                      <a:pt x="199" y="86"/>
                      <a:pt x="174" y="83"/>
                      <a:pt x="151" y="86"/>
                    </a:cubicBezTo>
                    <a:lnTo>
                      <a:pt x="151" y="86"/>
                    </a:lnTo>
                    <a:cubicBezTo>
                      <a:pt x="142" y="87"/>
                      <a:pt x="136" y="95"/>
                      <a:pt x="138" y="105"/>
                    </a:cubicBezTo>
                    <a:lnTo>
                      <a:pt x="157" y="180"/>
                    </a:lnTo>
                    <a:lnTo>
                      <a:pt x="157" y="180"/>
                    </a:lnTo>
                    <a:cubicBezTo>
                      <a:pt x="159" y="188"/>
                      <a:pt x="165" y="192"/>
                      <a:pt x="173" y="192"/>
                    </a:cubicBezTo>
                    <a:lnTo>
                      <a:pt x="173" y="192"/>
                    </a:lnTo>
                    <a:cubicBezTo>
                      <a:pt x="298" y="185"/>
                      <a:pt x="335" y="317"/>
                      <a:pt x="218" y="367"/>
                    </a:cubicBezTo>
                    <a:lnTo>
                      <a:pt x="218" y="367"/>
                    </a:lnTo>
                    <a:cubicBezTo>
                      <a:pt x="211" y="369"/>
                      <a:pt x="208" y="377"/>
                      <a:pt x="209" y="385"/>
                    </a:cubicBezTo>
                    <a:lnTo>
                      <a:pt x="215" y="408"/>
                    </a:lnTo>
                    <a:lnTo>
                      <a:pt x="215" y="408"/>
                    </a:lnTo>
                    <a:cubicBezTo>
                      <a:pt x="217" y="417"/>
                      <a:pt x="213" y="424"/>
                      <a:pt x="204" y="427"/>
                    </a:cubicBezTo>
                    <a:lnTo>
                      <a:pt x="204" y="427"/>
                    </a:lnTo>
                    <a:lnTo>
                      <a:pt x="204" y="427"/>
                    </a:lnTo>
                    <a:cubicBezTo>
                      <a:pt x="196" y="429"/>
                      <a:pt x="188" y="424"/>
                      <a:pt x="187" y="416"/>
                    </a:cubicBezTo>
                    <a:lnTo>
                      <a:pt x="181" y="393"/>
                    </a:lnTo>
                    <a:lnTo>
                      <a:pt x="181" y="393"/>
                    </a:lnTo>
                    <a:cubicBezTo>
                      <a:pt x="178" y="386"/>
                      <a:pt x="171" y="381"/>
                      <a:pt x="164" y="382"/>
                    </a:cubicBezTo>
                    <a:lnTo>
                      <a:pt x="164" y="382"/>
                    </a:lnTo>
                    <a:cubicBezTo>
                      <a:pt x="139" y="386"/>
                      <a:pt x="114" y="385"/>
                      <a:pt x="91" y="379"/>
                    </a:cubicBezTo>
                    <a:lnTo>
                      <a:pt x="91" y="379"/>
                    </a:lnTo>
                    <a:cubicBezTo>
                      <a:pt x="84" y="377"/>
                      <a:pt x="79" y="371"/>
                      <a:pt x="80" y="363"/>
                    </a:cubicBezTo>
                    <a:lnTo>
                      <a:pt x="81" y="352"/>
                    </a:lnTo>
                    <a:lnTo>
                      <a:pt x="81" y="352"/>
                    </a:lnTo>
                    <a:cubicBezTo>
                      <a:pt x="83" y="344"/>
                      <a:pt x="91" y="338"/>
                      <a:pt x="100" y="339"/>
                    </a:cubicBezTo>
                    <a:lnTo>
                      <a:pt x="100" y="339"/>
                    </a:lnTo>
                    <a:cubicBezTo>
                      <a:pt x="122" y="345"/>
                      <a:pt x="145" y="345"/>
                      <a:pt x="167" y="341"/>
                    </a:cubicBezTo>
                    <a:lnTo>
                      <a:pt x="140" y="236"/>
                    </a:lnTo>
                    <a:lnTo>
                      <a:pt x="140" y="236"/>
                    </a:lnTo>
                    <a:cubicBezTo>
                      <a:pt x="100" y="235"/>
                      <a:pt x="71" y="237"/>
                      <a:pt x="39" y="216"/>
                    </a:cubicBezTo>
                    <a:lnTo>
                      <a:pt x="39" y="216"/>
                    </a:lnTo>
                    <a:cubicBezTo>
                      <a:pt x="8" y="193"/>
                      <a:pt x="0" y="139"/>
                      <a:pt x="25" y="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0" name="Freeform 165">
                <a:extLst>
                  <a:ext uri="{FF2B5EF4-FFF2-40B4-BE49-F238E27FC236}">
                    <a16:creationId xmlns:a16="http://schemas.microsoft.com/office/drawing/2014/main" id="{08BC1C24-8AD4-427A-9E07-BEEBDC15C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02185" y="7164498"/>
                <a:ext cx="307165" cy="410883"/>
              </a:xfrm>
              <a:custGeom>
                <a:avLst/>
                <a:gdLst>
                  <a:gd name="T0" fmla="*/ 313 w 340"/>
                  <a:gd name="T1" fmla="*/ 0 h 454"/>
                  <a:gd name="T2" fmla="*/ 313 w 340"/>
                  <a:gd name="T3" fmla="*/ 0 h 454"/>
                  <a:gd name="T4" fmla="*/ 0 w 340"/>
                  <a:gd name="T5" fmla="*/ 129 h 454"/>
                  <a:gd name="T6" fmla="*/ 99 w 340"/>
                  <a:gd name="T7" fmla="*/ 453 h 454"/>
                  <a:gd name="T8" fmla="*/ 99 w 340"/>
                  <a:gd name="T9" fmla="*/ 453 h 454"/>
                  <a:gd name="T10" fmla="*/ 339 w 340"/>
                  <a:gd name="T11" fmla="*/ 129 h 454"/>
                  <a:gd name="T12" fmla="*/ 339 w 340"/>
                  <a:gd name="T13" fmla="*/ 129 h 454"/>
                  <a:gd name="T14" fmla="*/ 313 w 340"/>
                  <a:gd name="T15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454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19" y="74"/>
                      <a:pt x="0" y="129"/>
                      <a:pt x="0" y="129"/>
                    </a:cubicBezTo>
                    <a:lnTo>
                      <a:pt x="99" y="453"/>
                    </a:lnTo>
                    <a:lnTo>
                      <a:pt x="99" y="453"/>
                    </a:lnTo>
                    <a:cubicBezTo>
                      <a:pt x="238" y="411"/>
                      <a:pt x="339" y="281"/>
                      <a:pt x="339" y="129"/>
                    </a:cubicBezTo>
                    <a:lnTo>
                      <a:pt x="339" y="129"/>
                    </a:lnTo>
                    <a:cubicBezTo>
                      <a:pt x="339" y="83"/>
                      <a:pt x="330" y="39"/>
                      <a:pt x="313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1" name="Freeform 166">
                <a:extLst>
                  <a:ext uri="{FF2B5EF4-FFF2-40B4-BE49-F238E27FC236}">
                    <a16:creationId xmlns:a16="http://schemas.microsoft.com/office/drawing/2014/main" id="{A20C70B8-1429-43A2-B47E-E60D91F5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13256" y="6789519"/>
                <a:ext cx="355035" cy="311153"/>
              </a:xfrm>
              <a:custGeom>
                <a:avLst/>
                <a:gdLst>
                  <a:gd name="T0" fmla="*/ 345 w 392"/>
                  <a:gd name="T1" fmla="*/ 12 h 342"/>
                  <a:gd name="T2" fmla="*/ 345 w 392"/>
                  <a:gd name="T3" fmla="*/ 12 h 342"/>
                  <a:gd name="T4" fmla="*/ 0 w 392"/>
                  <a:gd name="T5" fmla="*/ 7 h 342"/>
                  <a:gd name="T6" fmla="*/ 0 w 392"/>
                  <a:gd name="T7" fmla="*/ 7 h 342"/>
                  <a:gd name="T8" fmla="*/ 340 w 392"/>
                  <a:gd name="T9" fmla="*/ 341 h 342"/>
                  <a:gd name="T10" fmla="*/ 340 w 392"/>
                  <a:gd name="T11" fmla="*/ 341 h 342"/>
                  <a:gd name="T12" fmla="*/ 391 w 392"/>
                  <a:gd name="T13" fmla="*/ 337 h 342"/>
                  <a:gd name="T14" fmla="*/ 345 w 392"/>
                  <a:gd name="T15" fmla="*/ 1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2" h="342">
                    <a:moveTo>
                      <a:pt x="345" y="12"/>
                    </a:moveTo>
                    <a:lnTo>
                      <a:pt x="345" y="12"/>
                    </a:lnTo>
                    <a:cubicBezTo>
                      <a:pt x="234" y="1"/>
                      <a:pt x="119" y="0"/>
                      <a:pt x="0" y="7"/>
                    </a:cubicBezTo>
                    <a:lnTo>
                      <a:pt x="0" y="7"/>
                    </a:lnTo>
                    <a:cubicBezTo>
                      <a:pt x="2" y="191"/>
                      <a:pt x="153" y="341"/>
                      <a:pt x="340" y="341"/>
                    </a:cubicBezTo>
                    <a:lnTo>
                      <a:pt x="340" y="341"/>
                    </a:lnTo>
                    <a:cubicBezTo>
                      <a:pt x="356" y="341"/>
                      <a:pt x="374" y="339"/>
                      <a:pt x="391" y="337"/>
                    </a:cubicBezTo>
                    <a:lnTo>
                      <a:pt x="345" y="12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2" name="Freeform 167">
                <a:extLst>
                  <a:ext uri="{FF2B5EF4-FFF2-40B4-BE49-F238E27FC236}">
                    <a16:creationId xmlns:a16="http://schemas.microsoft.com/office/drawing/2014/main" id="{2B106A79-4A21-44F1-8D2B-9CF3D8F2E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2877" y="7415816"/>
                <a:ext cx="307163" cy="359023"/>
              </a:xfrm>
              <a:custGeom>
                <a:avLst/>
                <a:gdLst>
                  <a:gd name="T0" fmla="*/ 289 w 340"/>
                  <a:gd name="T1" fmla="*/ 0 h 395"/>
                  <a:gd name="T2" fmla="*/ 289 w 340"/>
                  <a:gd name="T3" fmla="*/ 0 h 395"/>
                  <a:gd name="T4" fmla="*/ 0 w 340"/>
                  <a:gd name="T5" fmla="*/ 337 h 395"/>
                  <a:gd name="T6" fmla="*/ 0 w 340"/>
                  <a:gd name="T7" fmla="*/ 337 h 395"/>
                  <a:gd name="T8" fmla="*/ 5 w 340"/>
                  <a:gd name="T9" fmla="*/ 394 h 395"/>
                  <a:gd name="T10" fmla="*/ 5 w 340"/>
                  <a:gd name="T11" fmla="*/ 394 h 395"/>
                  <a:gd name="T12" fmla="*/ 339 w 340"/>
                  <a:gd name="T13" fmla="*/ 360 h 395"/>
                  <a:gd name="T14" fmla="*/ 289 w 340"/>
                  <a:gd name="T1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0" h="395">
                    <a:moveTo>
                      <a:pt x="289" y="0"/>
                    </a:moveTo>
                    <a:lnTo>
                      <a:pt x="289" y="0"/>
                    </a:lnTo>
                    <a:cubicBezTo>
                      <a:pt x="125" y="25"/>
                      <a:pt x="0" y="166"/>
                      <a:pt x="0" y="337"/>
                    </a:cubicBezTo>
                    <a:lnTo>
                      <a:pt x="0" y="337"/>
                    </a:lnTo>
                    <a:cubicBezTo>
                      <a:pt x="0" y="356"/>
                      <a:pt x="1" y="375"/>
                      <a:pt x="5" y="394"/>
                    </a:cubicBezTo>
                    <a:lnTo>
                      <a:pt x="5" y="394"/>
                    </a:lnTo>
                    <a:cubicBezTo>
                      <a:pt x="211" y="367"/>
                      <a:pt x="339" y="360"/>
                      <a:pt x="339" y="360"/>
                    </a:cubicBezTo>
                    <a:lnTo>
                      <a:pt x="289" y="0"/>
                    </a:ln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3" name="Freeform 168">
                <a:extLst>
                  <a:ext uri="{FF2B5EF4-FFF2-40B4-BE49-F238E27FC236}">
                    <a16:creationId xmlns:a16="http://schemas.microsoft.com/office/drawing/2014/main" id="{0058FE15-70CE-4CE1-84C1-4D4D67D33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5632" y="7938392"/>
                <a:ext cx="378967" cy="307165"/>
              </a:xfrm>
              <a:custGeom>
                <a:avLst/>
                <a:gdLst>
                  <a:gd name="T0" fmla="*/ 112 w 420"/>
                  <a:gd name="T1" fmla="*/ 0 h 340"/>
                  <a:gd name="T2" fmla="*/ 112 w 420"/>
                  <a:gd name="T3" fmla="*/ 0 h 340"/>
                  <a:gd name="T4" fmla="*/ 0 w 420"/>
                  <a:gd name="T5" fmla="*/ 19 h 340"/>
                  <a:gd name="T6" fmla="*/ 98 w 420"/>
                  <a:gd name="T7" fmla="*/ 339 h 340"/>
                  <a:gd name="T8" fmla="*/ 98 w 420"/>
                  <a:gd name="T9" fmla="*/ 339 h 340"/>
                  <a:gd name="T10" fmla="*/ 419 w 420"/>
                  <a:gd name="T11" fmla="*/ 197 h 340"/>
                  <a:gd name="T12" fmla="*/ 419 w 420"/>
                  <a:gd name="T13" fmla="*/ 197 h 340"/>
                  <a:gd name="T14" fmla="*/ 112 w 420"/>
                  <a:gd name="T15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0" h="340">
                    <a:moveTo>
                      <a:pt x="112" y="0"/>
                    </a:moveTo>
                    <a:lnTo>
                      <a:pt x="112" y="0"/>
                    </a:lnTo>
                    <a:cubicBezTo>
                      <a:pt x="72" y="0"/>
                      <a:pt x="35" y="7"/>
                      <a:pt x="0" y="19"/>
                    </a:cubicBezTo>
                    <a:lnTo>
                      <a:pt x="98" y="339"/>
                    </a:lnTo>
                    <a:lnTo>
                      <a:pt x="98" y="339"/>
                    </a:lnTo>
                    <a:cubicBezTo>
                      <a:pt x="204" y="287"/>
                      <a:pt x="312" y="240"/>
                      <a:pt x="419" y="197"/>
                    </a:cubicBezTo>
                    <a:lnTo>
                      <a:pt x="419" y="197"/>
                    </a:lnTo>
                    <a:cubicBezTo>
                      <a:pt x="366" y="81"/>
                      <a:pt x="247" y="0"/>
                      <a:pt x="112" y="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4" name="Freeform 169">
                <a:extLst>
                  <a:ext uri="{FF2B5EF4-FFF2-40B4-BE49-F238E27FC236}">
                    <a16:creationId xmlns:a16="http://schemas.microsoft.com/office/drawing/2014/main" id="{3335E7C4-4AB0-4ED3-99B6-1D5C38C94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2687" y="7487620"/>
                <a:ext cx="163556" cy="163554"/>
              </a:xfrm>
              <a:custGeom>
                <a:avLst/>
                <a:gdLst>
                  <a:gd name="T0" fmla="*/ 179 w 180"/>
                  <a:gd name="T1" fmla="*/ 90 h 180"/>
                  <a:gd name="T2" fmla="*/ 179 w 180"/>
                  <a:gd name="T3" fmla="*/ 90 h 180"/>
                  <a:gd name="T4" fmla="*/ 90 w 180"/>
                  <a:gd name="T5" fmla="*/ 179 h 180"/>
                  <a:gd name="T6" fmla="*/ 90 w 180"/>
                  <a:gd name="T7" fmla="*/ 179 h 180"/>
                  <a:gd name="T8" fmla="*/ 0 w 180"/>
                  <a:gd name="T9" fmla="*/ 90 h 180"/>
                  <a:gd name="T10" fmla="*/ 0 w 180"/>
                  <a:gd name="T11" fmla="*/ 90 h 180"/>
                  <a:gd name="T12" fmla="*/ 90 w 180"/>
                  <a:gd name="T13" fmla="*/ 0 h 180"/>
                  <a:gd name="T14" fmla="*/ 90 w 180"/>
                  <a:gd name="T15" fmla="*/ 0 h 180"/>
                  <a:gd name="T16" fmla="*/ 179 w 180"/>
                  <a:gd name="T17" fmla="*/ 9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80">
                    <a:moveTo>
                      <a:pt x="179" y="90"/>
                    </a:moveTo>
                    <a:lnTo>
                      <a:pt x="179" y="90"/>
                    </a:lnTo>
                    <a:cubicBezTo>
                      <a:pt x="179" y="139"/>
                      <a:pt x="138" y="179"/>
                      <a:pt x="90" y="179"/>
                    </a:cubicBezTo>
                    <a:lnTo>
                      <a:pt x="90" y="179"/>
                    </a:lnTo>
                    <a:cubicBezTo>
                      <a:pt x="40" y="179"/>
                      <a:pt x="0" y="139"/>
                      <a:pt x="0" y="90"/>
                    </a:cubicBezTo>
                    <a:lnTo>
                      <a:pt x="0" y="90"/>
                    </a:lnTo>
                    <a:cubicBezTo>
                      <a:pt x="0" y="40"/>
                      <a:pt x="40" y="0"/>
                      <a:pt x="90" y="0"/>
                    </a:cubicBezTo>
                    <a:lnTo>
                      <a:pt x="90" y="0"/>
                    </a:lnTo>
                    <a:cubicBezTo>
                      <a:pt x="138" y="0"/>
                      <a:pt x="179" y="40"/>
                      <a:pt x="179" y="9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5" name="Freeform 170">
                <a:extLst>
                  <a:ext uri="{FF2B5EF4-FFF2-40B4-BE49-F238E27FC236}">
                    <a16:creationId xmlns:a16="http://schemas.microsoft.com/office/drawing/2014/main" id="{58F9214E-A8DB-47BE-931E-E7F1F2D38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7789" y="7236303"/>
                <a:ext cx="163554" cy="163556"/>
              </a:xfrm>
              <a:custGeom>
                <a:avLst/>
                <a:gdLst>
                  <a:gd name="T0" fmla="*/ 179 w 180"/>
                  <a:gd name="T1" fmla="*/ 89 h 180"/>
                  <a:gd name="T2" fmla="*/ 179 w 180"/>
                  <a:gd name="T3" fmla="*/ 89 h 180"/>
                  <a:gd name="T4" fmla="*/ 90 w 180"/>
                  <a:gd name="T5" fmla="*/ 179 h 180"/>
                  <a:gd name="T6" fmla="*/ 90 w 180"/>
                  <a:gd name="T7" fmla="*/ 179 h 180"/>
                  <a:gd name="T8" fmla="*/ 0 w 180"/>
                  <a:gd name="T9" fmla="*/ 89 h 180"/>
                  <a:gd name="T10" fmla="*/ 0 w 180"/>
                  <a:gd name="T11" fmla="*/ 89 h 180"/>
                  <a:gd name="T12" fmla="*/ 90 w 180"/>
                  <a:gd name="T13" fmla="*/ 0 h 180"/>
                  <a:gd name="T14" fmla="*/ 90 w 180"/>
                  <a:gd name="T15" fmla="*/ 0 h 180"/>
                  <a:gd name="T16" fmla="*/ 179 w 180"/>
                  <a:gd name="T17" fmla="*/ 8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80">
                    <a:moveTo>
                      <a:pt x="179" y="89"/>
                    </a:moveTo>
                    <a:lnTo>
                      <a:pt x="179" y="89"/>
                    </a:lnTo>
                    <a:cubicBezTo>
                      <a:pt x="179" y="139"/>
                      <a:pt x="139" y="179"/>
                      <a:pt x="90" y="179"/>
                    </a:cubicBezTo>
                    <a:lnTo>
                      <a:pt x="90" y="179"/>
                    </a:lnTo>
                    <a:cubicBezTo>
                      <a:pt x="40" y="179"/>
                      <a:pt x="0" y="139"/>
                      <a:pt x="0" y="89"/>
                    </a:cubicBezTo>
                    <a:lnTo>
                      <a:pt x="0" y="89"/>
                    </a:lnTo>
                    <a:cubicBezTo>
                      <a:pt x="0" y="40"/>
                      <a:pt x="40" y="0"/>
                      <a:pt x="90" y="0"/>
                    </a:cubicBezTo>
                    <a:lnTo>
                      <a:pt x="90" y="0"/>
                    </a:lnTo>
                    <a:cubicBezTo>
                      <a:pt x="139" y="0"/>
                      <a:pt x="179" y="40"/>
                      <a:pt x="179" y="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6" name="Freeform 171">
                <a:extLst>
                  <a:ext uri="{FF2B5EF4-FFF2-40B4-BE49-F238E27FC236}">
                    <a16:creationId xmlns:a16="http://schemas.microsoft.com/office/drawing/2014/main" id="{3A9BE940-AC68-4F49-B51F-F92FB0DA4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7015" y="7196412"/>
                <a:ext cx="2162115" cy="1555765"/>
              </a:xfrm>
              <a:custGeom>
                <a:avLst/>
                <a:gdLst>
                  <a:gd name="T0" fmla="*/ 0 w 2391"/>
                  <a:gd name="T1" fmla="*/ 739 h 1721"/>
                  <a:gd name="T2" fmla="*/ 0 w 2391"/>
                  <a:gd name="T3" fmla="*/ 739 h 1721"/>
                  <a:gd name="T4" fmla="*/ 1542 w 2391"/>
                  <a:gd name="T5" fmla="*/ 1720 h 1721"/>
                  <a:gd name="T6" fmla="*/ 2390 w 2391"/>
                  <a:gd name="T7" fmla="*/ 930 h 1721"/>
                  <a:gd name="T8" fmla="*/ 2390 w 2391"/>
                  <a:gd name="T9" fmla="*/ 930 h 1721"/>
                  <a:gd name="T10" fmla="*/ 784 w 2391"/>
                  <a:gd name="T11" fmla="*/ 0 h 1721"/>
                  <a:gd name="T12" fmla="*/ 0 w 2391"/>
                  <a:gd name="T13" fmla="*/ 739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1" h="1721">
                    <a:moveTo>
                      <a:pt x="0" y="739"/>
                    </a:moveTo>
                    <a:lnTo>
                      <a:pt x="0" y="739"/>
                    </a:lnTo>
                    <a:cubicBezTo>
                      <a:pt x="0" y="739"/>
                      <a:pt x="945" y="1105"/>
                      <a:pt x="1542" y="1720"/>
                    </a:cubicBezTo>
                    <a:lnTo>
                      <a:pt x="2390" y="930"/>
                    </a:lnTo>
                    <a:lnTo>
                      <a:pt x="2390" y="930"/>
                    </a:lnTo>
                    <a:cubicBezTo>
                      <a:pt x="2390" y="930"/>
                      <a:pt x="1627" y="149"/>
                      <a:pt x="784" y="0"/>
                    </a:cubicBezTo>
                    <a:lnTo>
                      <a:pt x="0" y="73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7" name="Freeform 172">
                <a:extLst>
                  <a:ext uri="{FF2B5EF4-FFF2-40B4-BE49-F238E27FC236}">
                    <a16:creationId xmlns:a16="http://schemas.microsoft.com/office/drawing/2014/main" id="{E4014979-020C-4D67-B9CF-C5C9B97C5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7015" y="7196412"/>
                <a:ext cx="2162115" cy="1555765"/>
              </a:xfrm>
              <a:custGeom>
                <a:avLst/>
                <a:gdLst>
                  <a:gd name="T0" fmla="*/ 0 w 2391"/>
                  <a:gd name="T1" fmla="*/ 739 h 1721"/>
                  <a:gd name="T2" fmla="*/ 0 w 2391"/>
                  <a:gd name="T3" fmla="*/ 739 h 1721"/>
                  <a:gd name="T4" fmla="*/ 1542 w 2391"/>
                  <a:gd name="T5" fmla="*/ 1720 h 1721"/>
                  <a:gd name="T6" fmla="*/ 2390 w 2391"/>
                  <a:gd name="T7" fmla="*/ 930 h 1721"/>
                  <a:gd name="T8" fmla="*/ 2390 w 2391"/>
                  <a:gd name="T9" fmla="*/ 930 h 1721"/>
                  <a:gd name="T10" fmla="*/ 784 w 2391"/>
                  <a:gd name="T11" fmla="*/ 0 h 1721"/>
                  <a:gd name="T12" fmla="*/ 0 w 2391"/>
                  <a:gd name="T13" fmla="*/ 739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1" h="1721">
                    <a:moveTo>
                      <a:pt x="0" y="739"/>
                    </a:moveTo>
                    <a:lnTo>
                      <a:pt x="0" y="739"/>
                    </a:lnTo>
                    <a:cubicBezTo>
                      <a:pt x="0" y="739"/>
                      <a:pt x="945" y="1105"/>
                      <a:pt x="1542" y="1720"/>
                    </a:cubicBezTo>
                    <a:lnTo>
                      <a:pt x="2390" y="930"/>
                    </a:lnTo>
                    <a:lnTo>
                      <a:pt x="2390" y="930"/>
                    </a:lnTo>
                    <a:cubicBezTo>
                      <a:pt x="2390" y="930"/>
                      <a:pt x="1627" y="149"/>
                      <a:pt x="784" y="0"/>
                    </a:cubicBezTo>
                    <a:lnTo>
                      <a:pt x="0" y="739"/>
                    </a:ln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8" name="Freeform 173">
                <a:extLst>
                  <a:ext uri="{FF2B5EF4-FFF2-40B4-BE49-F238E27FC236}">
                    <a16:creationId xmlns:a16="http://schemas.microsoft.com/office/drawing/2014/main" id="{73ECFA9B-14CE-4933-832C-CCE5C5AA1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7179" y="7140564"/>
                <a:ext cx="2277799" cy="1667461"/>
              </a:xfrm>
              <a:custGeom>
                <a:avLst/>
                <a:gdLst>
                  <a:gd name="T0" fmla="*/ 173 w 2517"/>
                  <a:gd name="T1" fmla="*/ 782 h 1844"/>
                  <a:gd name="T2" fmla="*/ 173 w 2517"/>
                  <a:gd name="T3" fmla="*/ 782 h 1844"/>
                  <a:gd name="T4" fmla="*/ 639 w 2517"/>
                  <a:gd name="T5" fmla="*/ 1009 h 1844"/>
                  <a:gd name="T6" fmla="*/ 639 w 2517"/>
                  <a:gd name="T7" fmla="*/ 1009 h 1844"/>
                  <a:gd name="T8" fmla="*/ 1148 w 2517"/>
                  <a:gd name="T9" fmla="*/ 1321 h 1844"/>
                  <a:gd name="T10" fmla="*/ 1148 w 2517"/>
                  <a:gd name="T11" fmla="*/ 1321 h 1844"/>
                  <a:gd name="T12" fmla="*/ 1608 w 2517"/>
                  <a:gd name="T13" fmla="*/ 1699 h 1844"/>
                  <a:gd name="T14" fmla="*/ 2367 w 2517"/>
                  <a:gd name="T15" fmla="*/ 992 h 1844"/>
                  <a:gd name="T16" fmla="*/ 2367 w 2517"/>
                  <a:gd name="T17" fmla="*/ 992 h 1844"/>
                  <a:gd name="T18" fmla="*/ 1930 w 2517"/>
                  <a:gd name="T19" fmla="*/ 632 h 1844"/>
                  <a:gd name="T20" fmla="*/ 1930 w 2517"/>
                  <a:gd name="T21" fmla="*/ 632 h 1844"/>
                  <a:gd name="T22" fmla="*/ 867 w 2517"/>
                  <a:gd name="T23" fmla="*/ 128 h 1844"/>
                  <a:gd name="T24" fmla="*/ 173 w 2517"/>
                  <a:gd name="T25" fmla="*/ 782 h 1844"/>
                  <a:gd name="T26" fmla="*/ 1606 w 2517"/>
                  <a:gd name="T27" fmla="*/ 1843 h 1844"/>
                  <a:gd name="T28" fmla="*/ 1606 w 2517"/>
                  <a:gd name="T29" fmla="*/ 1843 h 1844"/>
                  <a:gd name="T30" fmla="*/ 1563 w 2517"/>
                  <a:gd name="T31" fmla="*/ 1825 h 1844"/>
                  <a:gd name="T32" fmla="*/ 1563 w 2517"/>
                  <a:gd name="T33" fmla="*/ 1825 h 1844"/>
                  <a:gd name="T34" fmla="*/ 584 w 2517"/>
                  <a:gd name="T35" fmla="*/ 1116 h 1844"/>
                  <a:gd name="T36" fmla="*/ 584 w 2517"/>
                  <a:gd name="T37" fmla="*/ 1116 h 1844"/>
                  <a:gd name="T38" fmla="*/ 42 w 2517"/>
                  <a:gd name="T39" fmla="*/ 858 h 1844"/>
                  <a:gd name="T40" fmla="*/ 42 w 2517"/>
                  <a:gd name="T41" fmla="*/ 858 h 1844"/>
                  <a:gd name="T42" fmla="*/ 4 w 2517"/>
                  <a:gd name="T43" fmla="*/ 814 h 1844"/>
                  <a:gd name="T44" fmla="*/ 4 w 2517"/>
                  <a:gd name="T45" fmla="*/ 814 h 1844"/>
                  <a:gd name="T46" fmla="*/ 22 w 2517"/>
                  <a:gd name="T47" fmla="*/ 758 h 1844"/>
                  <a:gd name="T48" fmla="*/ 807 w 2517"/>
                  <a:gd name="T49" fmla="*/ 19 h 1844"/>
                  <a:gd name="T50" fmla="*/ 807 w 2517"/>
                  <a:gd name="T51" fmla="*/ 19 h 1844"/>
                  <a:gd name="T52" fmla="*/ 859 w 2517"/>
                  <a:gd name="T53" fmla="*/ 3 h 1844"/>
                  <a:gd name="T54" fmla="*/ 859 w 2517"/>
                  <a:gd name="T55" fmla="*/ 3 h 1844"/>
                  <a:gd name="T56" fmla="*/ 1482 w 2517"/>
                  <a:gd name="T57" fmla="*/ 217 h 1844"/>
                  <a:gd name="T58" fmla="*/ 1482 w 2517"/>
                  <a:gd name="T59" fmla="*/ 217 h 1844"/>
                  <a:gd name="T60" fmla="*/ 2003 w 2517"/>
                  <a:gd name="T61" fmla="*/ 535 h 1844"/>
                  <a:gd name="T62" fmla="*/ 2003 w 2517"/>
                  <a:gd name="T63" fmla="*/ 535 h 1844"/>
                  <a:gd name="T64" fmla="*/ 2498 w 2517"/>
                  <a:gd name="T65" fmla="*/ 951 h 1844"/>
                  <a:gd name="T66" fmla="*/ 2498 w 2517"/>
                  <a:gd name="T67" fmla="*/ 951 h 1844"/>
                  <a:gd name="T68" fmla="*/ 2515 w 2517"/>
                  <a:gd name="T69" fmla="*/ 995 h 1844"/>
                  <a:gd name="T70" fmla="*/ 2515 w 2517"/>
                  <a:gd name="T71" fmla="*/ 995 h 1844"/>
                  <a:gd name="T72" fmla="*/ 2495 w 2517"/>
                  <a:gd name="T73" fmla="*/ 1038 h 1844"/>
                  <a:gd name="T74" fmla="*/ 1648 w 2517"/>
                  <a:gd name="T75" fmla="*/ 1828 h 1844"/>
                  <a:gd name="T76" fmla="*/ 1648 w 2517"/>
                  <a:gd name="T77" fmla="*/ 1828 h 1844"/>
                  <a:gd name="T78" fmla="*/ 1606 w 2517"/>
                  <a:gd name="T79" fmla="*/ 1843 h 1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17" h="1844">
                    <a:moveTo>
                      <a:pt x="173" y="782"/>
                    </a:moveTo>
                    <a:lnTo>
                      <a:pt x="173" y="782"/>
                    </a:lnTo>
                    <a:cubicBezTo>
                      <a:pt x="270" y="823"/>
                      <a:pt x="439" y="900"/>
                      <a:pt x="639" y="1009"/>
                    </a:cubicBezTo>
                    <a:lnTo>
                      <a:pt x="639" y="1009"/>
                    </a:lnTo>
                    <a:cubicBezTo>
                      <a:pt x="822" y="1108"/>
                      <a:pt x="993" y="1213"/>
                      <a:pt x="1148" y="1321"/>
                    </a:cubicBezTo>
                    <a:lnTo>
                      <a:pt x="1148" y="1321"/>
                    </a:lnTo>
                    <a:cubicBezTo>
                      <a:pt x="1323" y="1444"/>
                      <a:pt x="1478" y="1570"/>
                      <a:pt x="1608" y="1699"/>
                    </a:cubicBezTo>
                    <a:lnTo>
                      <a:pt x="2367" y="992"/>
                    </a:lnTo>
                    <a:lnTo>
                      <a:pt x="2367" y="992"/>
                    </a:lnTo>
                    <a:cubicBezTo>
                      <a:pt x="2295" y="923"/>
                      <a:pt x="2138" y="782"/>
                      <a:pt x="1930" y="632"/>
                    </a:cubicBezTo>
                    <a:lnTo>
                      <a:pt x="1930" y="632"/>
                    </a:lnTo>
                    <a:cubicBezTo>
                      <a:pt x="1671" y="446"/>
                      <a:pt x="1280" y="209"/>
                      <a:pt x="867" y="128"/>
                    </a:cubicBezTo>
                    <a:lnTo>
                      <a:pt x="173" y="782"/>
                    </a:lnTo>
                    <a:close/>
                    <a:moveTo>
                      <a:pt x="1606" y="1843"/>
                    </a:moveTo>
                    <a:lnTo>
                      <a:pt x="1606" y="1843"/>
                    </a:lnTo>
                    <a:cubicBezTo>
                      <a:pt x="1591" y="1843"/>
                      <a:pt x="1575" y="1838"/>
                      <a:pt x="1563" y="1825"/>
                    </a:cubicBezTo>
                    <a:lnTo>
                      <a:pt x="1563" y="1825"/>
                    </a:lnTo>
                    <a:cubicBezTo>
                      <a:pt x="1260" y="1514"/>
                      <a:pt x="864" y="1268"/>
                      <a:pt x="584" y="1116"/>
                    </a:cubicBezTo>
                    <a:lnTo>
                      <a:pt x="584" y="1116"/>
                    </a:lnTo>
                    <a:cubicBezTo>
                      <a:pt x="279" y="951"/>
                      <a:pt x="44" y="859"/>
                      <a:pt x="42" y="858"/>
                    </a:cubicBezTo>
                    <a:lnTo>
                      <a:pt x="42" y="858"/>
                    </a:lnTo>
                    <a:cubicBezTo>
                      <a:pt x="22" y="851"/>
                      <a:pt x="8" y="834"/>
                      <a:pt x="4" y="814"/>
                    </a:cubicBezTo>
                    <a:lnTo>
                      <a:pt x="4" y="814"/>
                    </a:lnTo>
                    <a:cubicBezTo>
                      <a:pt x="0" y="794"/>
                      <a:pt x="7" y="773"/>
                      <a:pt x="22" y="758"/>
                    </a:cubicBezTo>
                    <a:lnTo>
                      <a:pt x="807" y="19"/>
                    </a:lnTo>
                    <a:lnTo>
                      <a:pt x="807" y="19"/>
                    </a:lnTo>
                    <a:cubicBezTo>
                      <a:pt x="820" y="6"/>
                      <a:pt x="839" y="0"/>
                      <a:pt x="859" y="3"/>
                    </a:cubicBezTo>
                    <a:lnTo>
                      <a:pt x="859" y="3"/>
                    </a:lnTo>
                    <a:cubicBezTo>
                      <a:pt x="1056" y="38"/>
                      <a:pt x="1266" y="110"/>
                      <a:pt x="1482" y="217"/>
                    </a:cubicBezTo>
                    <a:lnTo>
                      <a:pt x="1482" y="217"/>
                    </a:lnTo>
                    <a:cubicBezTo>
                      <a:pt x="1653" y="302"/>
                      <a:pt x="1828" y="409"/>
                      <a:pt x="2003" y="535"/>
                    </a:cubicBezTo>
                    <a:lnTo>
                      <a:pt x="2003" y="535"/>
                    </a:lnTo>
                    <a:cubicBezTo>
                      <a:pt x="2300" y="750"/>
                      <a:pt x="2490" y="942"/>
                      <a:pt x="2498" y="951"/>
                    </a:cubicBezTo>
                    <a:lnTo>
                      <a:pt x="2498" y="951"/>
                    </a:lnTo>
                    <a:cubicBezTo>
                      <a:pt x="2509" y="963"/>
                      <a:pt x="2516" y="979"/>
                      <a:pt x="2515" y="995"/>
                    </a:cubicBezTo>
                    <a:lnTo>
                      <a:pt x="2515" y="995"/>
                    </a:lnTo>
                    <a:cubicBezTo>
                      <a:pt x="2515" y="1011"/>
                      <a:pt x="2508" y="1027"/>
                      <a:pt x="2495" y="1038"/>
                    </a:cubicBezTo>
                    <a:lnTo>
                      <a:pt x="1648" y="1828"/>
                    </a:lnTo>
                    <a:lnTo>
                      <a:pt x="1648" y="1828"/>
                    </a:lnTo>
                    <a:cubicBezTo>
                      <a:pt x="1637" y="1839"/>
                      <a:pt x="1621" y="1843"/>
                      <a:pt x="1606" y="1843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9" name="Freeform 174">
                <a:extLst>
                  <a:ext uri="{FF2B5EF4-FFF2-40B4-BE49-F238E27FC236}">
                    <a16:creationId xmlns:a16="http://schemas.microsoft.com/office/drawing/2014/main" id="{46B17E19-86D2-4165-9C97-3DAF5682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2930" y="7551446"/>
                <a:ext cx="562470" cy="558480"/>
              </a:xfrm>
              <a:custGeom>
                <a:avLst/>
                <a:gdLst>
                  <a:gd name="T0" fmla="*/ 37 w 620"/>
                  <a:gd name="T1" fmla="*/ 377 h 619"/>
                  <a:gd name="T2" fmla="*/ 37 w 620"/>
                  <a:gd name="T3" fmla="*/ 377 h 619"/>
                  <a:gd name="T4" fmla="*/ 242 w 620"/>
                  <a:gd name="T5" fmla="*/ 37 h 619"/>
                  <a:gd name="T6" fmla="*/ 242 w 620"/>
                  <a:gd name="T7" fmla="*/ 37 h 619"/>
                  <a:gd name="T8" fmla="*/ 582 w 620"/>
                  <a:gd name="T9" fmla="*/ 242 h 619"/>
                  <a:gd name="T10" fmla="*/ 582 w 620"/>
                  <a:gd name="T11" fmla="*/ 242 h 619"/>
                  <a:gd name="T12" fmla="*/ 376 w 620"/>
                  <a:gd name="T13" fmla="*/ 581 h 619"/>
                  <a:gd name="T14" fmla="*/ 376 w 620"/>
                  <a:gd name="T15" fmla="*/ 581 h 619"/>
                  <a:gd name="T16" fmla="*/ 37 w 620"/>
                  <a:gd name="T17" fmla="*/ 377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0" h="619">
                    <a:moveTo>
                      <a:pt x="37" y="377"/>
                    </a:moveTo>
                    <a:lnTo>
                      <a:pt x="37" y="377"/>
                    </a:lnTo>
                    <a:cubicBezTo>
                      <a:pt x="0" y="226"/>
                      <a:pt x="92" y="74"/>
                      <a:pt x="242" y="37"/>
                    </a:cubicBezTo>
                    <a:lnTo>
                      <a:pt x="242" y="37"/>
                    </a:lnTo>
                    <a:cubicBezTo>
                      <a:pt x="392" y="0"/>
                      <a:pt x="544" y="92"/>
                      <a:pt x="582" y="242"/>
                    </a:cubicBezTo>
                    <a:lnTo>
                      <a:pt x="582" y="242"/>
                    </a:lnTo>
                    <a:cubicBezTo>
                      <a:pt x="619" y="393"/>
                      <a:pt x="527" y="544"/>
                      <a:pt x="376" y="581"/>
                    </a:cubicBezTo>
                    <a:lnTo>
                      <a:pt x="376" y="581"/>
                    </a:lnTo>
                    <a:cubicBezTo>
                      <a:pt x="226" y="618"/>
                      <a:pt x="74" y="527"/>
                      <a:pt x="37" y="37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0" name="Freeform 175">
                <a:extLst>
                  <a:ext uri="{FF2B5EF4-FFF2-40B4-BE49-F238E27FC236}">
                    <a16:creationId xmlns:a16="http://schemas.microsoft.com/office/drawing/2014/main" id="{3DE45948-A7AD-481A-88C5-2DC238FE1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4573" y="7671121"/>
                <a:ext cx="295197" cy="343066"/>
              </a:xfrm>
              <a:custGeom>
                <a:avLst/>
                <a:gdLst>
                  <a:gd name="T0" fmla="*/ 166 w 327"/>
                  <a:gd name="T1" fmla="*/ 60 h 379"/>
                  <a:gd name="T2" fmla="*/ 213 w 327"/>
                  <a:gd name="T3" fmla="*/ 70 h 379"/>
                  <a:gd name="T4" fmla="*/ 166 w 327"/>
                  <a:gd name="T5" fmla="*/ 60 h 379"/>
                  <a:gd name="T6" fmla="*/ 182 w 327"/>
                  <a:gd name="T7" fmla="*/ 247 h 379"/>
                  <a:gd name="T8" fmla="*/ 105 w 327"/>
                  <a:gd name="T9" fmla="*/ 290 h 379"/>
                  <a:gd name="T10" fmla="*/ 183 w 327"/>
                  <a:gd name="T11" fmla="*/ 248 h 379"/>
                  <a:gd name="T12" fmla="*/ 182 w 327"/>
                  <a:gd name="T13" fmla="*/ 247 h 379"/>
                  <a:gd name="T14" fmla="*/ 153 w 327"/>
                  <a:gd name="T15" fmla="*/ 21 h 379"/>
                  <a:gd name="T16" fmla="*/ 223 w 327"/>
                  <a:gd name="T17" fmla="*/ 33 h 379"/>
                  <a:gd name="T18" fmla="*/ 253 w 327"/>
                  <a:gd name="T19" fmla="*/ 8 h 379"/>
                  <a:gd name="T20" fmla="*/ 273 w 327"/>
                  <a:gd name="T21" fmla="*/ 4 h 379"/>
                  <a:gd name="T22" fmla="*/ 277 w 327"/>
                  <a:gd name="T23" fmla="*/ 23 h 379"/>
                  <a:gd name="T24" fmla="*/ 265 w 327"/>
                  <a:gd name="T25" fmla="*/ 43 h 379"/>
                  <a:gd name="T26" fmla="*/ 267 w 327"/>
                  <a:gd name="T27" fmla="*/ 62 h 379"/>
                  <a:gd name="T28" fmla="*/ 324 w 327"/>
                  <a:gd name="T29" fmla="*/ 134 h 379"/>
                  <a:gd name="T30" fmla="*/ 309 w 327"/>
                  <a:gd name="T31" fmla="*/ 157 h 379"/>
                  <a:gd name="T32" fmla="*/ 289 w 327"/>
                  <a:gd name="T33" fmla="*/ 150 h 379"/>
                  <a:gd name="T34" fmla="*/ 250 w 327"/>
                  <a:gd name="T35" fmla="*/ 97 h 379"/>
                  <a:gd name="T36" fmla="*/ 228 w 327"/>
                  <a:gd name="T37" fmla="*/ 99 h 379"/>
                  <a:gd name="T38" fmla="*/ 187 w 327"/>
                  <a:gd name="T39" fmla="*/ 163 h 379"/>
                  <a:gd name="T40" fmla="*/ 189 w 327"/>
                  <a:gd name="T41" fmla="*/ 181 h 379"/>
                  <a:gd name="T42" fmla="*/ 94 w 327"/>
                  <a:gd name="T43" fmla="*/ 327 h 379"/>
                  <a:gd name="T44" fmla="*/ 63 w 327"/>
                  <a:gd name="T45" fmla="*/ 352 h 379"/>
                  <a:gd name="T46" fmla="*/ 44 w 327"/>
                  <a:gd name="T47" fmla="*/ 357 h 379"/>
                  <a:gd name="T48" fmla="*/ 40 w 327"/>
                  <a:gd name="T49" fmla="*/ 336 h 379"/>
                  <a:gd name="T50" fmla="*/ 52 w 327"/>
                  <a:gd name="T51" fmla="*/ 318 h 379"/>
                  <a:gd name="T52" fmla="*/ 49 w 327"/>
                  <a:gd name="T53" fmla="*/ 299 h 379"/>
                  <a:gd name="T54" fmla="*/ 4 w 327"/>
                  <a:gd name="T55" fmla="*/ 246 h 379"/>
                  <a:gd name="T56" fmla="*/ 17 w 327"/>
                  <a:gd name="T57" fmla="*/ 221 h 379"/>
                  <a:gd name="T58" fmla="*/ 37 w 327"/>
                  <a:gd name="T59" fmla="*/ 226 h 379"/>
                  <a:gd name="T60" fmla="*/ 80 w 327"/>
                  <a:gd name="T61" fmla="*/ 274 h 379"/>
                  <a:gd name="T62" fmla="*/ 137 w 327"/>
                  <a:gd name="T63" fmla="*/ 188 h 379"/>
                  <a:gd name="T64" fmla="*/ 85 w 327"/>
                  <a:gd name="T65" fmla="*/ 103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7" h="379">
                    <a:moveTo>
                      <a:pt x="166" y="60"/>
                    </a:moveTo>
                    <a:lnTo>
                      <a:pt x="166" y="60"/>
                    </a:lnTo>
                    <a:cubicBezTo>
                      <a:pt x="115" y="70"/>
                      <a:pt x="127" y="121"/>
                      <a:pt x="160" y="152"/>
                    </a:cubicBezTo>
                    <a:lnTo>
                      <a:pt x="213" y="70"/>
                    </a:lnTo>
                    <a:lnTo>
                      <a:pt x="213" y="70"/>
                    </a:lnTo>
                    <a:cubicBezTo>
                      <a:pt x="195" y="61"/>
                      <a:pt x="180" y="58"/>
                      <a:pt x="166" y="60"/>
                    </a:cubicBezTo>
                    <a:close/>
                    <a:moveTo>
                      <a:pt x="182" y="247"/>
                    </a:moveTo>
                    <a:lnTo>
                      <a:pt x="182" y="247"/>
                    </a:lnTo>
                    <a:cubicBezTo>
                      <a:pt x="178" y="235"/>
                      <a:pt x="170" y="223"/>
                      <a:pt x="157" y="209"/>
                    </a:cubicBezTo>
                    <a:lnTo>
                      <a:pt x="105" y="290"/>
                    </a:lnTo>
                    <a:lnTo>
                      <a:pt x="105" y="290"/>
                    </a:lnTo>
                    <a:cubicBezTo>
                      <a:pt x="141" y="313"/>
                      <a:pt x="196" y="293"/>
                      <a:pt x="183" y="248"/>
                    </a:cubicBezTo>
                    <a:lnTo>
                      <a:pt x="183" y="248"/>
                    </a:lnTo>
                    <a:cubicBezTo>
                      <a:pt x="183" y="247"/>
                      <a:pt x="183" y="247"/>
                      <a:pt x="182" y="247"/>
                    </a:cubicBezTo>
                    <a:close/>
                    <a:moveTo>
                      <a:pt x="153" y="21"/>
                    </a:moveTo>
                    <a:lnTo>
                      <a:pt x="153" y="21"/>
                    </a:lnTo>
                    <a:cubicBezTo>
                      <a:pt x="174" y="17"/>
                      <a:pt x="198" y="21"/>
                      <a:pt x="223" y="33"/>
                    </a:cubicBezTo>
                    <a:lnTo>
                      <a:pt x="223" y="33"/>
                    </a:lnTo>
                    <a:cubicBezTo>
                      <a:pt x="229" y="36"/>
                      <a:pt x="237" y="33"/>
                      <a:pt x="240" y="27"/>
                    </a:cubicBezTo>
                    <a:lnTo>
                      <a:pt x="253" y="8"/>
                    </a:lnTo>
                    <a:lnTo>
                      <a:pt x="253" y="8"/>
                    </a:lnTo>
                    <a:cubicBezTo>
                      <a:pt x="257" y="2"/>
                      <a:pt x="266" y="0"/>
                      <a:pt x="273" y="4"/>
                    </a:cubicBezTo>
                    <a:lnTo>
                      <a:pt x="273" y="4"/>
                    </a:lnTo>
                    <a:cubicBezTo>
                      <a:pt x="280" y="8"/>
                      <a:pt x="281" y="17"/>
                      <a:pt x="277" y="23"/>
                    </a:cubicBezTo>
                    <a:lnTo>
                      <a:pt x="265" y="43"/>
                    </a:lnTo>
                    <a:lnTo>
                      <a:pt x="265" y="43"/>
                    </a:lnTo>
                    <a:cubicBezTo>
                      <a:pt x="260" y="49"/>
                      <a:pt x="262" y="57"/>
                      <a:pt x="267" y="62"/>
                    </a:cubicBezTo>
                    <a:lnTo>
                      <a:pt x="267" y="62"/>
                    </a:lnTo>
                    <a:cubicBezTo>
                      <a:pt x="292" y="81"/>
                      <a:pt x="314" y="108"/>
                      <a:pt x="324" y="134"/>
                    </a:cubicBezTo>
                    <a:lnTo>
                      <a:pt x="324" y="134"/>
                    </a:lnTo>
                    <a:cubicBezTo>
                      <a:pt x="326" y="141"/>
                      <a:pt x="324" y="148"/>
                      <a:pt x="318" y="152"/>
                    </a:cubicBezTo>
                    <a:lnTo>
                      <a:pt x="309" y="157"/>
                    </a:lnTo>
                    <a:lnTo>
                      <a:pt x="309" y="157"/>
                    </a:lnTo>
                    <a:cubicBezTo>
                      <a:pt x="303" y="161"/>
                      <a:pt x="293" y="158"/>
                      <a:pt x="289" y="150"/>
                    </a:cubicBezTo>
                    <a:lnTo>
                      <a:pt x="289" y="150"/>
                    </a:lnTo>
                    <a:cubicBezTo>
                      <a:pt x="281" y="130"/>
                      <a:pt x="266" y="112"/>
                      <a:pt x="250" y="97"/>
                    </a:cubicBezTo>
                    <a:lnTo>
                      <a:pt x="250" y="97"/>
                    </a:lnTo>
                    <a:cubicBezTo>
                      <a:pt x="243" y="91"/>
                      <a:pt x="233" y="92"/>
                      <a:pt x="228" y="99"/>
                    </a:cubicBezTo>
                    <a:lnTo>
                      <a:pt x="187" y="163"/>
                    </a:lnTo>
                    <a:lnTo>
                      <a:pt x="187" y="163"/>
                    </a:lnTo>
                    <a:cubicBezTo>
                      <a:pt x="183" y="169"/>
                      <a:pt x="184" y="177"/>
                      <a:pt x="189" y="181"/>
                    </a:cubicBezTo>
                    <a:lnTo>
                      <a:pt x="189" y="181"/>
                    </a:lnTo>
                    <a:cubicBezTo>
                      <a:pt x="276" y="264"/>
                      <a:pt x="206" y="378"/>
                      <a:pt x="94" y="327"/>
                    </a:cubicBezTo>
                    <a:lnTo>
                      <a:pt x="94" y="327"/>
                    </a:lnTo>
                    <a:cubicBezTo>
                      <a:pt x="88" y="324"/>
                      <a:pt x="80" y="327"/>
                      <a:pt x="77" y="333"/>
                    </a:cubicBezTo>
                    <a:lnTo>
                      <a:pt x="63" y="352"/>
                    </a:lnTo>
                    <a:lnTo>
                      <a:pt x="63" y="352"/>
                    </a:lnTo>
                    <a:cubicBezTo>
                      <a:pt x="59" y="359"/>
                      <a:pt x="51" y="361"/>
                      <a:pt x="44" y="357"/>
                    </a:cubicBezTo>
                    <a:lnTo>
                      <a:pt x="44" y="357"/>
                    </a:lnTo>
                    <a:cubicBezTo>
                      <a:pt x="37" y="352"/>
                      <a:pt x="36" y="343"/>
                      <a:pt x="40" y="336"/>
                    </a:cubicBezTo>
                    <a:lnTo>
                      <a:pt x="52" y="318"/>
                    </a:lnTo>
                    <a:lnTo>
                      <a:pt x="52" y="318"/>
                    </a:lnTo>
                    <a:cubicBezTo>
                      <a:pt x="56" y="311"/>
                      <a:pt x="55" y="304"/>
                      <a:pt x="49" y="299"/>
                    </a:cubicBezTo>
                    <a:lnTo>
                      <a:pt x="49" y="299"/>
                    </a:lnTo>
                    <a:cubicBezTo>
                      <a:pt x="31" y="284"/>
                      <a:pt x="15" y="266"/>
                      <a:pt x="4" y="246"/>
                    </a:cubicBezTo>
                    <a:lnTo>
                      <a:pt x="4" y="246"/>
                    </a:lnTo>
                    <a:cubicBezTo>
                      <a:pt x="0" y="240"/>
                      <a:pt x="2" y="231"/>
                      <a:pt x="8" y="227"/>
                    </a:cubicBezTo>
                    <a:lnTo>
                      <a:pt x="17" y="221"/>
                    </a:lnTo>
                    <a:lnTo>
                      <a:pt x="17" y="221"/>
                    </a:lnTo>
                    <a:cubicBezTo>
                      <a:pt x="23" y="217"/>
                      <a:pt x="33" y="219"/>
                      <a:pt x="37" y="226"/>
                    </a:cubicBezTo>
                    <a:lnTo>
                      <a:pt x="37" y="226"/>
                    </a:lnTo>
                    <a:cubicBezTo>
                      <a:pt x="48" y="246"/>
                      <a:pt x="63" y="262"/>
                      <a:pt x="80" y="274"/>
                    </a:cubicBezTo>
                    <a:lnTo>
                      <a:pt x="137" y="188"/>
                    </a:lnTo>
                    <a:lnTo>
                      <a:pt x="137" y="188"/>
                    </a:lnTo>
                    <a:cubicBezTo>
                      <a:pt x="111" y="158"/>
                      <a:pt x="91" y="139"/>
                      <a:pt x="85" y="103"/>
                    </a:cubicBezTo>
                    <a:lnTo>
                      <a:pt x="85" y="103"/>
                    </a:lnTo>
                    <a:cubicBezTo>
                      <a:pt x="81" y="66"/>
                      <a:pt x="114" y="25"/>
                      <a:pt x="153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1" name="Freeform 176">
                <a:extLst>
                  <a:ext uri="{FF2B5EF4-FFF2-40B4-BE49-F238E27FC236}">
                    <a16:creationId xmlns:a16="http://schemas.microsoft.com/office/drawing/2014/main" id="{FA290B06-3922-4A51-9DBA-9E5F18366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1357" y="8002218"/>
                <a:ext cx="163554" cy="163556"/>
              </a:xfrm>
              <a:custGeom>
                <a:avLst/>
                <a:gdLst>
                  <a:gd name="T0" fmla="*/ 182 w 183"/>
                  <a:gd name="T1" fmla="*/ 91 h 182"/>
                  <a:gd name="T2" fmla="*/ 182 w 183"/>
                  <a:gd name="T3" fmla="*/ 91 h 182"/>
                  <a:gd name="T4" fmla="*/ 91 w 183"/>
                  <a:gd name="T5" fmla="*/ 181 h 182"/>
                  <a:gd name="T6" fmla="*/ 91 w 183"/>
                  <a:gd name="T7" fmla="*/ 181 h 182"/>
                  <a:gd name="T8" fmla="*/ 0 w 183"/>
                  <a:gd name="T9" fmla="*/ 91 h 182"/>
                  <a:gd name="T10" fmla="*/ 0 w 183"/>
                  <a:gd name="T11" fmla="*/ 91 h 182"/>
                  <a:gd name="T12" fmla="*/ 91 w 183"/>
                  <a:gd name="T13" fmla="*/ 0 h 182"/>
                  <a:gd name="T14" fmla="*/ 91 w 183"/>
                  <a:gd name="T15" fmla="*/ 0 h 182"/>
                  <a:gd name="T16" fmla="*/ 182 w 183"/>
                  <a:gd name="T17" fmla="*/ 9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182">
                    <a:moveTo>
                      <a:pt x="182" y="91"/>
                    </a:moveTo>
                    <a:lnTo>
                      <a:pt x="182" y="91"/>
                    </a:lnTo>
                    <a:cubicBezTo>
                      <a:pt x="182" y="141"/>
                      <a:pt x="142" y="181"/>
                      <a:pt x="91" y="181"/>
                    </a:cubicBezTo>
                    <a:lnTo>
                      <a:pt x="91" y="181"/>
                    </a:lnTo>
                    <a:cubicBezTo>
                      <a:pt x="41" y="181"/>
                      <a:pt x="0" y="141"/>
                      <a:pt x="0" y="91"/>
                    </a:cubicBezTo>
                    <a:lnTo>
                      <a:pt x="0" y="91"/>
                    </a:lnTo>
                    <a:cubicBezTo>
                      <a:pt x="0" y="41"/>
                      <a:pt x="41" y="0"/>
                      <a:pt x="91" y="0"/>
                    </a:cubicBezTo>
                    <a:lnTo>
                      <a:pt x="91" y="0"/>
                    </a:lnTo>
                    <a:cubicBezTo>
                      <a:pt x="142" y="0"/>
                      <a:pt x="182" y="41"/>
                      <a:pt x="182" y="9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2" name="Freeform 177">
                <a:extLst>
                  <a:ext uri="{FF2B5EF4-FFF2-40B4-BE49-F238E27FC236}">
                    <a16:creationId xmlns:a16="http://schemas.microsoft.com/office/drawing/2014/main" id="{F268636E-1BB3-4572-AF48-8EB3EDCDE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7801" y="8464959"/>
                <a:ext cx="410883" cy="291209"/>
              </a:xfrm>
              <a:custGeom>
                <a:avLst/>
                <a:gdLst>
                  <a:gd name="T0" fmla="*/ 235 w 453"/>
                  <a:gd name="T1" fmla="*/ 319 h 320"/>
                  <a:gd name="T2" fmla="*/ 452 w 453"/>
                  <a:gd name="T3" fmla="*/ 118 h 320"/>
                  <a:gd name="T4" fmla="*/ 452 w 453"/>
                  <a:gd name="T5" fmla="*/ 118 h 320"/>
                  <a:gd name="T6" fmla="*/ 219 w 453"/>
                  <a:gd name="T7" fmla="*/ 0 h 320"/>
                  <a:gd name="T8" fmla="*/ 219 w 453"/>
                  <a:gd name="T9" fmla="*/ 0 h 320"/>
                  <a:gd name="T10" fmla="*/ 0 w 453"/>
                  <a:gd name="T11" fmla="*/ 102 h 320"/>
                  <a:gd name="T12" fmla="*/ 0 w 453"/>
                  <a:gd name="T13" fmla="*/ 102 h 320"/>
                  <a:gd name="T14" fmla="*/ 235 w 453"/>
                  <a:gd name="T15" fmla="*/ 319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3" h="320">
                    <a:moveTo>
                      <a:pt x="235" y="319"/>
                    </a:moveTo>
                    <a:lnTo>
                      <a:pt x="452" y="118"/>
                    </a:lnTo>
                    <a:lnTo>
                      <a:pt x="452" y="118"/>
                    </a:lnTo>
                    <a:cubicBezTo>
                      <a:pt x="400" y="46"/>
                      <a:pt x="315" y="0"/>
                      <a:pt x="219" y="0"/>
                    </a:cubicBezTo>
                    <a:lnTo>
                      <a:pt x="219" y="0"/>
                    </a:lnTo>
                    <a:cubicBezTo>
                      <a:pt x="131" y="0"/>
                      <a:pt x="53" y="39"/>
                      <a:pt x="0" y="102"/>
                    </a:cubicBezTo>
                    <a:lnTo>
                      <a:pt x="0" y="102"/>
                    </a:lnTo>
                    <a:cubicBezTo>
                      <a:pt x="82" y="170"/>
                      <a:pt x="161" y="243"/>
                      <a:pt x="235" y="31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3" name="Freeform 178">
                <a:extLst>
                  <a:ext uri="{FF2B5EF4-FFF2-40B4-BE49-F238E27FC236}">
                    <a16:creationId xmlns:a16="http://schemas.microsoft.com/office/drawing/2014/main" id="{126660C7-6830-43E3-B85B-086F32C6A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33933" y="7838665"/>
                <a:ext cx="295197" cy="410880"/>
              </a:xfrm>
              <a:custGeom>
                <a:avLst/>
                <a:gdLst>
                  <a:gd name="T0" fmla="*/ 324 w 325"/>
                  <a:gd name="T1" fmla="*/ 201 h 454"/>
                  <a:gd name="T2" fmla="*/ 106 w 325"/>
                  <a:gd name="T3" fmla="*/ 0 h 454"/>
                  <a:gd name="T4" fmla="*/ 106 w 325"/>
                  <a:gd name="T5" fmla="*/ 0 h 454"/>
                  <a:gd name="T6" fmla="*/ 6 w 325"/>
                  <a:gd name="T7" fmla="*/ 241 h 454"/>
                  <a:gd name="T8" fmla="*/ 6 w 325"/>
                  <a:gd name="T9" fmla="*/ 241 h 454"/>
                  <a:gd name="T10" fmla="*/ 126 w 325"/>
                  <a:gd name="T11" fmla="*/ 453 h 454"/>
                  <a:gd name="T12" fmla="*/ 126 w 325"/>
                  <a:gd name="T13" fmla="*/ 453 h 454"/>
                  <a:gd name="T14" fmla="*/ 324 w 325"/>
                  <a:gd name="T15" fmla="*/ 201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" h="454">
                    <a:moveTo>
                      <a:pt x="324" y="201"/>
                    </a:moveTo>
                    <a:lnTo>
                      <a:pt x="106" y="0"/>
                    </a:lnTo>
                    <a:lnTo>
                      <a:pt x="106" y="0"/>
                    </a:lnTo>
                    <a:cubicBezTo>
                      <a:pt x="39" y="58"/>
                      <a:pt x="0" y="146"/>
                      <a:pt x="6" y="241"/>
                    </a:cubicBezTo>
                    <a:lnTo>
                      <a:pt x="6" y="241"/>
                    </a:lnTo>
                    <a:cubicBezTo>
                      <a:pt x="13" y="330"/>
                      <a:pt x="59" y="405"/>
                      <a:pt x="126" y="453"/>
                    </a:cubicBezTo>
                    <a:lnTo>
                      <a:pt x="126" y="453"/>
                    </a:lnTo>
                    <a:cubicBezTo>
                      <a:pt x="187" y="366"/>
                      <a:pt x="254" y="281"/>
                      <a:pt x="324" y="20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588" name="Freeform 179">
            <a:extLst>
              <a:ext uri="{FF2B5EF4-FFF2-40B4-BE49-F238E27FC236}">
                <a16:creationId xmlns:a16="http://schemas.microsoft.com/office/drawing/2014/main" id="{74F76407-F641-4A34-816C-79C7017B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44" y="3610174"/>
            <a:ext cx="8281459" cy="2640812"/>
          </a:xfrm>
          <a:custGeom>
            <a:avLst/>
            <a:gdLst>
              <a:gd name="T0" fmla="*/ 7696 w 9155"/>
              <a:gd name="T1" fmla="*/ 2917 h 2918"/>
              <a:gd name="T2" fmla="*/ 0 w 9155"/>
              <a:gd name="T3" fmla="*/ 2917 h 2918"/>
              <a:gd name="T4" fmla="*/ 0 w 9155"/>
              <a:gd name="T5" fmla="*/ 0 h 2918"/>
              <a:gd name="T6" fmla="*/ 7696 w 9155"/>
              <a:gd name="T7" fmla="*/ 0 h 2918"/>
              <a:gd name="T8" fmla="*/ 7696 w 9155"/>
              <a:gd name="T9" fmla="*/ 0 h 2918"/>
              <a:gd name="T10" fmla="*/ 9154 w 9155"/>
              <a:gd name="T11" fmla="*/ 1459 h 2918"/>
              <a:gd name="T12" fmla="*/ 9154 w 9155"/>
              <a:gd name="T13" fmla="*/ 1459 h 2918"/>
              <a:gd name="T14" fmla="*/ 9154 w 9155"/>
              <a:gd name="T15" fmla="*/ 1459 h 2918"/>
              <a:gd name="T16" fmla="*/ 7696 w 9155"/>
              <a:gd name="T17" fmla="*/ 2917 h 2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55" h="2918">
                <a:moveTo>
                  <a:pt x="7696" y="2917"/>
                </a:moveTo>
                <a:lnTo>
                  <a:pt x="0" y="2917"/>
                </a:lnTo>
                <a:lnTo>
                  <a:pt x="0" y="0"/>
                </a:lnTo>
                <a:lnTo>
                  <a:pt x="7696" y="0"/>
                </a:lnTo>
                <a:lnTo>
                  <a:pt x="7696" y="0"/>
                </a:lnTo>
                <a:cubicBezTo>
                  <a:pt x="8501" y="0"/>
                  <a:pt x="9154" y="654"/>
                  <a:pt x="9154" y="1459"/>
                </a:cubicBezTo>
                <a:lnTo>
                  <a:pt x="9154" y="1459"/>
                </a:lnTo>
                <a:lnTo>
                  <a:pt x="9154" y="1459"/>
                </a:lnTo>
                <a:cubicBezTo>
                  <a:pt x="9154" y="2265"/>
                  <a:pt x="8501" y="2917"/>
                  <a:pt x="7696" y="2917"/>
                </a:cubicBezTo>
              </a:path>
            </a:pathLst>
          </a:custGeom>
          <a:noFill/>
          <a:ln w="127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9" name="Freeform 180">
            <a:extLst>
              <a:ext uri="{FF2B5EF4-FFF2-40B4-BE49-F238E27FC236}">
                <a16:creationId xmlns:a16="http://schemas.microsoft.com/office/drawing/2014/main" id="{BD861030-6A6E-4B9C-838E-CD2167D0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08" y="3606184"/>
            <a:ext cx="2297746" cy="2648790"/>
          </a:xfrm>
          <a:custGeom>
            <a:avLst/>
            <a:gdLst>
              <a:gd name="T0" fmla="*/ 2537 w 2538"/>
              <a:gd name="T1" fmla="*/ 2196 h 2929"/>
              <a:gd name="T2" fmla="*/ 2537 w 2538"/>
              <a:gd name="T3" fmla="*/ 732 h 2929"/>
              <a:gd name="T4" fmla="*/ 1269 w 2538"/>
              <a:gd name="T5" fmla="*/ 0 h 2929"/>
              <a:gd name="T6" fmla="*/ 0 w 2538"/>
              <a:gd name="T7" fmla="*/ 732 h 2929"/>
              <a:gd name="T8" fmla="*/ 0 w 2538"/>
              <a:gd name="T9" fmla="*/ 2196 h 2929"/>
              <a:gd name="T10" fmla="*/ 1269 w 2538"/>
              <a:gd name="T11" fmla="*/ 2928 h 2929"/>
              <a:gd name="T12" fmla="*/ 2537 w 2538"/>
              <a:gd name="T13" fmla="*/ 2196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8" h="2929">
                <a:moveTo>
                  <a:pt x="2537" y="2196"/>
                </a:moveTo>
                <a:lnTo>
                  <a:pt x="2537" y="732"/>
                </a:lnTo>
                <a:lnTo>
                  <a:pt x="1269" y="0"/>
                </a:lnTo>
                <a:lnTo>
                  <a:pt x="0" y="732"/>
                </a:lnTo>
                <a:lnTo>
                  <a:pt x="0" y="2196"/>
                </a:lnTo>
                <a:lnTo>
                  <a:pt x="1269" y="2928"/>
                </a:lnTo>
                <a:lnTo>
                  <a:pt x="2537" y="21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0" name="Freeform 181">
            <a:extLst>
              <a:ext uri="{FF2B5EF4-FFF2-40B4-BE49-F238E27FC236}">
                <a16:creationId xmlns:a16="http://schemas.microsoft.com/office/drawing/2014/main" id="{75B08E0E-999E-487A-BF67-3E35B798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65" y="3833566"/>
            <a:ext cx="1898832" cy="2190038"/>
          </a:xfrm>
          <a:custGeom>
            <a:avLst/>
            <a:gdLst>
              <a:gd name="T0" fmla="*/ 2097 w 2098"/>
              <a:gd name="T1" fmla="*/ 1816 h 2423"/>
              <a:gd name="T2" fmla="*/ 2097 w 2098"/>
              <a:gd name="T3" fmla="*/ 605 h 2423"/>
              <a:gd name="T4" fmla="*/ 1049 w 2098"/>
              <a:gd name="T5" fmla="*/ 0 h 2423"/>
              <a:gd name="T6" fmla="*/ 0 w 2098"/>
              <a:gd name="T7" fmla="*/ 605 h 2423"/>
              <a:gd name="T8" fmla="*/ 0 w 2098"/>
              <a:gd name="T9" fmla="*/ 1816 h 2423"/>
              <a:gd name="T10" fmla="*/ 1049 w 2098"/>
              <a:gd name="T11" fmla="*/ 2422 h 2423"/>
              <a:gd name="T12" fmla="*/ 2097 w 2098"/>
              <a:gd name="T13" fmla="*/ 1816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8" h="2423">
                <a:moveTo>
                  <a:pt x="2097" y="1816"/>
                </a:moveTo>
                <a:lnTo>
                  <a:pt x="2097" y="605"/>
                </a:lnTo>
                <a:lnTo>
                  <a:pt x="1049" y="0"/>
                </a:lnTo>
                <a:lnTo>
                  <a:pt x="0" y="605"/>
                </a:lnTo>
                <a:lnTo>
                  <a:pt x="0" y="1816"/>
                </a:lnTo>
                <a:lnTo>
                  <a:pt x="1049" y="2422"/>
                </a:lnTo>
                <a:lnTo>
                  <a:pt x="2097" y="1816"/>
                </a:ln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1" name="Freeform 183">
            <a:extLst>
              <a:ext uri="{FF2B5EF4-FFF2-40B4-BE49-F238E27FC236}">
                <a16:creationId xmlns:a16="http://schemas.microsoft.com/office/drawing/2014/main" id="{E76B5178-BCAD-49B5-AAAF-E536A98C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44" y="6809466"/>
            <a:ext cx="8281459" cy="2636822"/>
          </a:xfrm>
          <a:custGeom>
            <a:avLst/>
            <a:gdLst>
              <a:gd name="T0" fmla="*/ 7696 w 9155"/>
              <a:gd name="T1" fmla="*/ 2915 h 2916"/>
              <a:gd name="T2" fmla="*/ 0 w 9155"/>
              <a:gd name="T3" fmla="*/ 2915 h 2916"/>
              <a:gd name="T4" fmla="*/ 0 w 9155"/>
              <a:gd name="T5" fmla="*/ 0 h 2916"/>
              <a:gd name="T6" fmla="*/ 7696 w 9155"/>
              <a:gd name="T7" fmla="*/ 0 h 2916"/>
              <a:gd name="T8" fmla="*/ 7696 w 9155"/>
              <a:gd name="T9" fmla="*/ 0 h 2916"/>
              <a:gd name="T10" fmla="*/ 9154 w 9155"/>
              <a:gd name="T11" fmla="*/ 1457 h 2916"/>
              <a:gd name="T12" fmla="*/ 9154 w 9155"/>
              <a:gd name="T13" fmla="*/ 1457 h 2916"/>
              <a:gd name="T14" fmla="*/ 9154 w 9155"/>
              <a:gd name="T15" fmla="*/ 1457 h 2916"/>
              <a:gd name="T16" fmla="*/ 7696 w 9155"/>
              <a:gd name="T17" fmla="*/ 2915 h 2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55" h="2916">
                <a:moveTo>
                  <a:pt x="7696" y="2915"/>
                </a:moveTo>
                <a:lnTo>
                  <a:pt x="0" y="2915"/>
                </a:lnTo>
                <a:lnTo>
                  <a:pt x="0" y="0"/>
                </a:lnTo>
                <a:lnTo>
                  <a:pt x="7696" y="0"/>
                </a:lnTo>
                <a:lnTo>
                  <a:pt x="7696" y="0"/>
                </a:lnTo>
                <a:cubicBezTo>
                  <a:pt x="8501" y="0"/>
                  <a:pt x="9154" y="652"/>
                  <a:pt x="9154" y="1457"/>
                </a:cubicBezTo>
                <a:lnTo>
                  <a:pt x="9154" y="1457"/>
                </a:lnTo>
                <a:lnTo>
                  <a:pt x="9154" y="1457"/>
                </a:lnTo>
                <a:cubicBezTo>
                  <a:pt x="9154" y="2262"/>
                  <a:pt x="8501" y="2915"/>
                  <a:pt x="7696" y="2915"/>
                </a:cubicBezTo>
              </a:path>
            </a:pathLst>
          </a:custGeom>
          <a:noFill/>
          <a:ln w="127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2" name="Freeform 184">
            <a:extLst>
              <a:ext uri="{FF2B5EF4-FFF2-40B4-BE49-F238E27FC236}">
                <a16:creationId xmlns:a16="http://schemas.microsoft.com/office/drawing/2014/main" id="{D6A9AB21-FAF1-408A-A034-A7540C11E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08" y="6805476"/>
            <a:ext cx="2297746" cy="2648790"/>
          </a:xfrm>
          <a:custGeom>
            <a:avLst/>
            <a:gdLst>
              <a:gd name="T0" fmla="*/ 2537 w 2538"/>
              <a:gd name="T1" fmla="*/ 2195 h 2928"/>
              <a:gd name="T2" fmla="*/ 2537 w 2538"/>
              <a:gd name="T3" fmla="*/ 731 h 2928"/>
              <a:gd name="T4" fmla="*/ 1269 w 2538"/>
              <a:gd name="T5" fmla="*/ 0 h 2928"/>
              <a:gd name="T6" fmla="*/ 0 w 2538"/>
              <a:gd name="T7" fmla="*/ 731 h 2928"/>
              <a:gd name="T8" fmla="*/ 0 w 2538"/>
              <a:gd name="T9" fmla="*/ 2195 h 2928"/>
              <a:gd name="T10" fmla="*/ 1269 w 2538"/>
              <a:gd name="T11" fmla="*/ 2927 h 2928"/>
              <a:gd name="T12" fmla="*/ 2537 w 2538"/>
              <a:gd name="T13" fmla="*/ 2195 h 2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8" h="2928">
                <a:moveTo>
                  <a:pt x="2537" y="2195"/>
                </a:moveTo>
                <a:lnTo>
                  <a:pt x="2537" y="731"/>
                </a:lnTo>
                <a:lnTo>
                  <a:pt x="1269" y="0"/>
                </a:lnTo>
                <a:lnTo>
                  <a:pt x="0" y="731"/>
                </a:lnTo>
                <a:lnTo>
                  <a:pt x="0" y="2195"/>
                </a:lnTo>
                <a:lnTo>
                  <a:pt x="1269" y="2927"/>
                </a:lnTo>
                <a:lnTo>
                  <a:pt x="2537" y="21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3" name="Freeform 185">
            <a:extLst>
              <a:ext uri="{FF2B5EF4-FFF2-40B4-BE49-F238E27FC236}">
                <a16:creationId xmlns:a16="http://schemas.microsoft.com/office/drawing/2014/main" id="{631B83AC-BCCB-463C-88B5-01D15A02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65" y="7032858"/>
            <a:ext cx="1898832" cy="2190038"/>
          </a:xfrm>
          <a:custGeom>
            <a:avLst/>
            <a:gdLst>
              <a:gd name="T0" fmla="*/ 2097 w 2098"/>
              <a:gd name="T1" fmla="*/ 1816 h 2422"/>
              <a:gd name="T2" fmla="*/ 2097 w 2098"/>
              <a:gd name="T3" fmla="*/ 605 h 2422"/>
              <a:gd name="T4" fmla="*/ 1049 w 2098"/>
              <a:gd name="T5" fmla="*/ 0 h 2422"/>
              <a:gd name="T6" fmla="*/ 0 w 2098"/>
              <a:gd name="T7" fmla="*/ 605 h 2422"/>
              <a:gd name="T8" fmla="*/ 0 w 2098"/>
              <a:gd name="T9" fmla="*/ 1816 h 2422"/>
              <a:gd name="T10" fmla="*/ 1049 w 2098"/>
              <a:gd name="T11" fmla="*/ 2421 h 2422"/>
              <a:gd name="T12" fmla="*/ 2097 w 2098"/>
              <a:gd name="T13" fmla="*/ 1816 h 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8" h="2422">
                <a:moveTo>
                  <a:pt x="2097" y="1816"/>
                </a:moveTo>
                <a:lnTo>
                  <a:pt x="2097" y="605"/>
                </a:lnTo>
                <a:lnTo>
                  <a:pt x="1049" y="0"/>
                </a:lnTo>
                <a:lnTo>
                  <a:pt x="0" y="605"/>
                </a:lnTo>
                <a:lnTo>
                  <a:pt x="0" y="1816"/>
                </a:lnTo>
                <a:lnTo>
                  <a:pt x="1049" y="2421"/>
                </a:lnTo>
                <a:lnTo>
                  <a:pt x="2097" y="1816"/>
                </a:ln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4" name="Freeform 187">
            <a:extLst>
              <a:ext uri="{FF2B5EF4-FFF2-40B4-BE49-F238E27FC236}">
                <a16:creationId xmlns:a16="http://schemas.microsoft.com/office/drawing/2014/main" id="{2E2ADBA9-473E-45D9-9B41-5FC0D61D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44" y="10008758"/>
            <a:ext cx="8281459" cy="2636822"/>
          </a:xfrm>
          <a:custGeom>
            <a:avLst/>
            <a:gdLst>
              <a:gd name="T0" fmla="*/ 7696 w 9155"/>
              <a:gd name="T1" fmla="*/ 2916 h 2917"/>
              <a:gd name="T2" fmla="*/ 0 w 9155"/>
              <a:gd name="T3" fmla="*/ 2916 h 2917"/>
              <a:gd name="T4" fmla="*/ 0 w 9155"/>
              <a:gd name="T5" fmla="*/ 0 h 2917"/>
              <a:gd name="T6" fmla="*/ 7696 w 9155"/>
              <a:gd name="T7" fmla="*/ 0 h 2917"/>
              <a:gd name="T8" fmla="*/ 7696 w 9155"/>
              <a:gd name="T9" fmla="*/ 0 h 2917"/>
              <a:gd name="T10" fmla="*/ 9154 w 9155"/>
              <a:gd name="T11" fmla="*/ 1458 h 2917"/>
              <a:gd name="T12" fmla="*/ 9154 w 9155"/>
              <a:gd name="T13" fmla="*/ 1458 h 2917"/>
              <a:gd name="T14" fmla="*/ 9154 w 9155"/>
              <a:gd name="T15" fmla="*/ 1458 h 2917"/>
              <a:gd name="T16" fmla="*/ 7696 w 9155"/>
              <a:gd name="T17" fmla="*/ 2916 h 2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55" h="2917">
                <a:moveTo>
                  <a:pt x="7696" y="2916"/>
                </a:moveTo>
                <a:lnTo>
                  <a:pt x="0" y="2916"/>
                </a:lnTo>
                <a:lnTo>
                  <a:pt x="0" y="0"/>
                </a:lnTo>
                <a:lnTo>
                  <a:pt x="7696" y="0"/>
                </a:lnTo>
                <a:lnTo>
                  <a:pt x="7696" y="0"/>
                </a:lnTo>
                <a:cubicBezTo>
                  <a:pt x="8501" y="0"/>
                  <a:pt x="9154" y="652"/>
                  <a:pt x="9154" y="1458"/>
                </a:cubicBezTo>
                <a:lnTo>
                  <a:pt x="9154" y="1458"/>
                </a:lnTo>
                <a:lnTo>
                  <a:pt x="9154" y="1458"/>
                </a:lnTo>
                <a:cubicBezTo>
                  <a:pt x="9154" y="2263"/>
                  <a:pt x="8501" y="2916"/>
                  <a:pt x="7696" y="2916"/>
                </a:cubicBezTo>
              </a:path>
            </a:pathLst>
          </a:custGeom>
          <a:noFill/>
          <a:ln w="127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5" name="Freeform 188">
            <a:extLst>
              <a:ext uri="{FF2B5EF4-FFF2-40B4-BE49-F238E27FC236}">
                <a16:creationId xmlns:a16="http://schemas.microsoft.com/office/drawing/2014/main" id="{600C1E2A-EE20-425C-ADB8-8D092745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908" y="10000780"/>
            <a:ext cx="2297746" cy="2648790"/>
          </a:xfrm>
          <a:custGeom>
            <a:avLst/>
            <a:gdLst>
              <a:gd name="T0" fmla="*/ 2537 w 2538"/>
              <a:gd name="T1" fmla="*/ 2196 h 2929"/>
              <a:gd name="T2" fmla="*/ 2537 w 2538"/>
              <a:gd name="T3" fmla="*/ 732 h 2929"/>
              <a:gd name="T4" fmla="*/ 1269 w 2538"/>
              <a:gd name="T5" fmla="*/ 0 h 2929"/>
              <a:gd name="T6" fmla="*/ 0 w 2538"/>
              <a:gd name="T7" fmla="*/ 732 h 2929"/>
              <a:gd name="T8" fmla="*/ 0 w 2538"/>
              <a:gd name="T9" fmla="*/ 2196 h 2929"/>
              <a:gd name="T10" fmla="*/ 1269 w 2538"/>
              <a:gd name="T11" fmla="*/ 2928 h 2929"/>
              <a:gd name="T12" fmla="*/ 2537 w 2538"/>
              <a:gd name="T13" fmla="*/ 2196 h 2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38" h="2929">
                <a:moveTo>
                  <a:pt x="2537" y="2196"/>
                </a:moveTo>
                <a:lnTo>
                  <a:pt x="2537" y="732"/>
                </a:lnTo>
                <a:lnTo>
                  <a:pt x="1269" y="0"/>
                </a:lnTo>
                <a:lnTo>
                  <a:pt x="0" y="732"/>
                </a:lnTo>
                <a:lnTo>
                  <a:pt x="0" y="2196"/>
                </a:lnTo>
                <a:lnTo>
                  <a:pt x="1269" y="2928"/>
                </a:lnTo>
                <a:lnTo>
                  <a:pt x="2537" y="21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6" name="Freeform 189">
            <a:extLst>
              <a:ext uri="{FF2B5EF4-FFF2-40B4-BE49-F238E27FC236}">
                <a16:creationId xmlns:a16="http://schemas.microsoft.com/office/drawing/2014/main" id="{2F40D8C3-34F2-4CE2-9715-FB4BEDF9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65" y="10232150"/>
            <a:ext cx="1898832" cy="2190038"/>
          </a:xfrm>
          <a:custGeom>
            <a:avLst/>
            <a:gdLst>
              <a:gd name="T0" fmla="*/ 2097 w 2098"/>
              <a:gd name="T1" fmla="*/ 1817 h 2423"/>
              <a:gd name="T2" fmla="*/ 2097 w 2098"/>
              <a:gd name="T3" fmla="*/ 606 h 2423"/>
              <a:gd name="T4" fmla="*/ 1049 w 2098"/>
              <a:gd name="T5" fmla="*/ 0 h 2423"/>
              <a:gd name="T6" fmla="*/ 0 w 2098"/>
              <a:gd name="T7" fmla="*/ 606 h 2423"/>
              <a:gd name="T8" fmla="*/ 0 w 2098"/>
              <a:gd name="T9" fmla="*/ 1817 h 2423"/>
              <a:gd name="T10" fmla="*/ 1049 w 2098"/>
              <a:gd name="T11" fmla="*/ 2422 h 2423"/>
              <a:gd name="T12" fmla="*/ 2097 w 2098"/>
              <a:gd name="T13" fmla="*/ 1817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98" h="2423">
                <a:moveTo>
                  <a:pt x="2097" y="1817"/>
                </a:moveTo>
                <a:lnTo>
                  <a:pt x="2097" y="606"/>
                </a:lnTo>
                <a:lnTo>
                  <a:pt x="1049" y="0"/>
                </a:lnTo>
                <a:lnTo>
                  <a:pt x="0" y="606"/>
                </a:lnTo>
                <a:lnTo>
                  <a:pt x="0" y="1817"/>
                </a:lnTo>
                <a:lnTo>
                  <a:pt x="1049" y="2422"/>
                </a:lnTo>
                <a:lnTo>
                  <a:pt x="2097" y="1817"/>
                </a:ln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963EB2-6730-461E-B1CC-C56E1370F1A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1B7C2-0EB2-4E12-9B80-1837AF10C660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11517-0E93-415C-9491-C9CF24DF05EB}"/>
              </a:ext>
            </a:extLst>
          </p:cNvPr>
          <p:cNvSpPr txBox="1"/>
          <p:nvPr/>
        </p:nvSpPr>
        <p:spPr>
          <a:xfrm>
            <a:off x="4529354" y="4077620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E417FD-0A3F-4CCE-86E1-9AE837EE0EC4}"/>
              </a:ext>
            </a:extLst>
          </p:cNvPr>
          <p:cNvSpPr txBox="1"/>
          <p:nvPr/>
        </p:nvSpPr>
        <p:spPr>
          <a:xfrm>
            <a:off x="4529354" y="4740674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DAD469-4811-4851-A539-42B536167E1F}"/>
              </a:ext>
            </a:extLst>
          </p:cNvPr>
          <p:cNvSpPr txBox="1"/>
          <p:nvPr/>
        </p:nvSpPr>
        <p:spPr>
          <a:xfrm>
            <a:off x="4529354" y="7266105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604F7D-9F0E-4C16-B39C-8A487B89A15F}"/>
              </a:ext>
            </a:extLst>
          </p:cNvPr>
          <p:cNvSpPr txBox="1"/>
          <p:nvPr/>
        </p:nvSpPr>
        <p:spPr>
          <a:xfrm>
            <a:off x="4529354" y="7929159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2113CF-8928-4C74-9957-779452485B06}"/>
              </a:ext>
            </a:extLst>
          </p:cNvPr>
          <p:cNvSpPr txBox="1"/>
          <p:nvPr/>
        </p:nvSpPr>
        <p:spPr>
          <a:xfrm>
            <a:off x="4529354" y="10461440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5281CB-1820-495D-868F-1D45150F3D47}"/>
              </a:ext>
            </a:extLst>
          </p:cNvPr>
          <p:cNvSpPr txBox="1"/>
          <p:nvPr/>
        </p:nvSpPr>
        <p:spPr>
          <a:xfrm>
            <a:off x="4529354" y="11136686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B9F60D-DB5D-4DC1-9981-0891C350D78B}"/>
              </a:ext>
            </a:extLst>
          </p:cNvPr>
          <p:cNvSpPr txBox="1"/>
          <p:nvPr/>
        </p:nvSpPr>
        <p:spPr>
          <a:xfrm>
            <a:off x="1983184" y="7579339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B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7F644EEB-04D0-45EB-A951-CBF29052F6D2}"/>
              </a:ext>
            </a:extLst>
          </p:cNvPr>
          <p:cNvSpPr txBox="1"/>
          <p:nvPr/>
        </p:nvSpPr>
        <p:spPr>
          <a:xfrm>
            <a:off x="1983184" y="4373806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D766D16-B862-4CFD-9EC3-3CE30179FF5C}"/>
              </a:ext>
            </a:extLst>
          </p:cNvPr>
          <p:cNvSpPr txBox="1"/>
          <p:nvPr/>
        </p:nvSpPr>
        <p:spPr>
          <a:xfrm>
            <a:off x="1983184" y="10766735"/>
            <a:ext cx="1286512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Freeform 2">
            <a:extLst>
              <a:ext uri="{FF2B5EF4-FFF2-40B4-BE49-F238E27FC236}">
                <a16:creationId xmlns:a16="http://schemas.microsoft.com/office/drawing/2014/main" id="{95CD3798-72FB-4F4A-8E60-C5FDBA2D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682" y="3291946"/>
            <a:ext cx="21364285" cy="10421220"/>
          </a:xfrm>
          <a:prstGeom prst="round2SameRect">
            <a:avLst>
              <a:gd name="adj1" fmla="val 22292"/>
              <a:gd name="adj2" fmla="val 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D1E7A984-88B5-4013-BFA3-00A77307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406" y="4437651"/>
            <a:ext cx="983949" cy="1395930"/>
          </a:xfrm>
          <a:custGeom>
            <a:avLst/>
            <a:gdLst>
              <a:gd name="connsiteX0" fmla="*/ 792729 w 983949"/>
              <a:gd name="connsiteY0" fmla="*/ 1051539 h 1395930"/>
              <a:gd name="connsiteX1" fmla="*/ 870903 w 983949"/>
              <a:gd name="connsiteY1" fmla="*/ 1051539 h 1395930"/>
              <a:gd name="connsiteX2" fmla="*/ 889772 w 983949"/>
              <a:gd name="connsiteY2" fmla="*/ 1070722 h 1395930"/>
              <a:gd name="connsiteX3" fmla="*/ 870903 w 983949"/>
              <a:gd name="connsiteY3" fmla="*/ 1089904 h 1395930"/>
              <a:gd name="connsiteX4" fmla="*/ 792729 w 983949"/>
              <a:gd name="connsiteY4" fmla="*/ 1089904 h 1395930"/>
              <a:gd name="connsiteX5" fmla="*/ 772961 w 983949"/>
              <a:gd name="connsiteY5" fmla="*/ 1070722 h 1395930"/>
              <a:gd name="connsiteX6" fmla="*/ 792729 w 983949"/>
              <a:gd name="connsiteY6" fmla="*/ 1051539 h 1395930"/>
              <a:gd name="connsiteX7" fmla="*/ 635783 w 983949"/>
              <a:gd name="connsiteY7" fmla="*/ 1051539 h 1395930"/>
              <a:gd name="connsiteX8" fmla="*/ 713058 w 983949"/>
              <a:gd name="connsiteY8" fmla="*/ 1051539 h 1395930"/>
              <a:gd name="connsiteX9" fmla="*/ 732826 w 983949"/>
              <a:gd name="connsiteY9" fmla="*/ 1070722 h 1395930"/>
              <a:gd name="connsiteX10" fmla="*/ 713058 w 983949"/>
              <a:gd name="connsiteY10" fmla="*/ 1089904 h 1395930"/>
              <a:gd name="connsiteX11" fmla="*/ 635783 w 983949"/>
              <a:gd name="connsiteY11" fmla="*/ 1089904 h 1395930"/>
              <a:gd name="connsiteX12" fmla="*/ 616015 w 983949"/>
              <a:gd name="connsiteY12" fmla="*/ 1070722 h 1395930"/>
              <a:gd name="connsiteX13" fmla="*/ 635783 w 983949"/>
              <a:gd name="connsiteY13" fmla="*/ 1051539 h 1395930"/>
              <a:gd name="connsiteX14" fmla="*/ 482247 w 983949"/>
              <a:gd name="connsiteY14" fmla="*/ 1051539 h 1395930"/>
              <a:gd name="connsiteX15" fmla="*/ 557522 w 983949"/>
              <a:gd name="connsiteY15" fmla="*/ 1051539 h 1395930"/>
              <a:gd name="connsiteX16" fmla="*/ 575903 w 983949"/>
              <a:gd name="connsiteY16" fmla="*/ 1070722 h 1395930"/>
              <a:gd name="connsiteX17" fmla="*/ 557522 w 983949"/>
              <a:gd name="connsiteY17" fmla="*/ 1089904 h 1395930"/>
              <a:gd name="connsiteX18" fmla="*/ 482247 w 983949"/>
              <a:gd name="connsiteY18" fmla="*/ 1089904 h 1395930"/>
              <a:gd name="connsiteX19" fmla="*/ 462991 w 983949"/>
              <a:gd name="connsiteY19" fmla="*/ 1070722 h 1395930"/>
              <a:gd name="connsiteX20" fmla="*/ 482247 w 983949"/>
              <a:gd name="connsiteY20" fmla="*/ 1051539 h 1395930"/>
              <a:gd name="connsiteX21" fmla="*/ 329226 w 983949"/>
              <a:gd name="connsiteY21" fmla="*/ 1051539 h 1395930"/>
              <a:gd name="connsiteX22" fmla="*/ 404499 w 983949"/>
              <a:gd name="connsiteY22" fmla="*/ 1051539 h 1395930"/>
              <a:gd name="connsiteX23" fmla="*/ 422880 w 983949"/>
              <a:gd name="connsiteY23" fmla="*/ 1070722 h 1395930"/>
              <a:gd name="connsiteX24" fmla="*/ 404499 w 983949"/>
              <a:gd name="connsiteY24" fmla="*/ 1089904 h 1395930"/>
              <a:gd name="connsiteX25" fmla="*/ 329226 w 983949"/>
              <a:gd name="connsiteY25" fmla="*/ 1089904 h 1395930"/>
              <a:gd name="connsiteX26" fmla="*/ 309970 w 983949"/>
              <a:gd name="connsiteY26" fmla="*/ 1070722 h 1395930"/>
              <a:gd name="connsiteX27" fmla="*/ 329226 w 983949"/>
              <a:gd name="connsiteY27" fmla="*/ 1051539 h 1395930"/>
              <a:gd name="connsiteX28" fmla="*/ 175816 w 983949"/>
              <a:gd name="connsiteY28" fmla="*/ 1051539 h 1395930"/>
              <a:gd name="connsiteX29" fmla="*/ 253989 w 983949"/>
              <a:gd name="connsiteY29" fmla="*/ 1051539 h 1395930"/>
              <a:gd name="connsiteX30" fmla="*/ 273757 w 983949"/>
              <a:gd name="connsiteY30" fmla="*/ 1070722 h 1395930"/>
              <a:gd name="connsiteX31" fmla="*/ 253989 w 983949"/>
              <a:gd name="connsiteY31" fmla="*/ 1089904 h 1395930"/>
              <a:gd name="connsiteX32" fmla="*/ 175816 w 983949"/>
              <a:gd name="connsiteY32" fmla="*/ 1089904 h 1395930"/>
              <a:gd name="connsiteX33" fmla="*/ 156946 w 983949"/>
              <a:gd name="connsiteY33" fmla="*/ 1070722 h 1395930"/>
              <a:gd name="connsiteX34" fmla="*/ 175816 w 983949"/>
              <a:gd name="connsiteY34" fmla="*/ 1051539 h 1395930"/>
              <a:gd name="connsiteX35" fmla="*/ 553126 w 983949"/>
              <a:gd name="connsiteY35" fmla="*/ 867126 h 1395930"/>
              <a:gd name="connsiteX36" fmla="*/ 798762 w 983949"/>
              <a:gd name="connsiteY36" fmla="*/ 867126 h 1395930"/>
              <a:gd name="connsiteX37" fmla="*/ 819158 w 983949"/>
              <a:gd name="connsiteY37" fmla="*/ 886308 h 1395930"/>
              <a:gd name="connsiteX38" fmla="*/ 798762 w 983949"/>
              <a:gd name="connsiteY38" fmla="*/ 905491 h 1395930"/>
              <a:gd name="connsiteX39" fmla="*/ 553126 w 983949"/>
              <a:gd name="connsiteY39" fmla="*/ 905491 h 1395930"/>
              <a:gd name="connsiteX40" fmla="*/ 533617 w 983949"/>
              <a:gd name="connsiteY40" fmla="*/ 886308 h 1395930"/>
              <a:gd name="connsiteX41" fmla="*/ 553126 w 983949"/>
              <a:gd name="connsiteY41" fmla="*/ 867126 h 1395930"/>
              <a:gd name="connsiteX42" fmla="*/ 185336 w 983949"/>
              <a:gd name="connsiteY42" fmla="*/ 867126 h 1395930"/>
              <a:gd name="connsiteX43" fmla="*/ 474730 w 983949"/>
              <a:gd name="connsiteY43" fmla="*/ 867126 h 1395930"/>
              <a:gd name="connsiteX44" fmla="*/ 493487 w 983949"/>
              <a:gd name="connsiteY44" fmla="*/ 886308 h 1395930"/>
              <a:gd name="connsiteX45" fmla="*/ 474730 w 983949"/>
              <a:gd name="connsiteY45" fmla="*/ 905491 h 1395930"/>
              <a:gd name="connsiteX46" fmla="*/ 185336 w 983949"/>
              <a:gd name="connsiteY46" fmla="*/ 905491 h 1395930"/>
              <a:gd name="connsiteX47" fmla="*/ 164793 w 983949"/>
              <a:gd name="connsiteY47" fmla="*/ 886308 h 1395930"/>
              <a:gd name="connsiteX48" fmla="*/ 185336 w 983949"/>
              <a:gd name="connsiteY48" fmla="*/ 867126 h 1395930"/>
              <a:gd name="connsiteX49" fmla="*/ 329569 w 983949"/>
              <a:gd name="connsiteY49" fmla="*/ 702333 h 1395930"/>
              <a:gd name="connsiteX50" fmla="*/ 658303 w 983949"/>
              <a:gd name="connsiteY50" fmla="*/ 702333 h 1395930"/>
              <a:gd name="connsiteX51" fmla="*/ 677902 w 983949"/>
              <a:gd name="connsiteY51" fmla="*/ 721515 h 1395930"/>
              <a:gd name="connsiteX52" fmla="*/ 658303 w 983949"/>
              <a:gd name="connsiteY52" fmla="*/ 740698 h 1395930"/>
              <a:gd name="connsiteX53" fmla="*/ 329569 w 983949"/>
              <a:gd name="connsiteY53" fmla="*/ 740698 h 1395930"/>
              <a:gd name="connsiteX54" fmla="*/ 309970 w 983949"/>
              <a:gd name="connsiteY54" fmla="*/ 721515 h 1395930"/>
              <a:gd name="connsiteX55" fmla="*/ 329569 w 983949"/>
              <a:gd name="connsiteY55" fmla="*/ 702333 h 1395930"/>
              <a:gd name="connsiteX56" fmla="*/ 185309 w 983949"/>
              <a:gd name="connsiteY56" fmla="*/ 537539 h 1395930"/>
              <a:gd name="connsiteX57" fmla="*/ 802559 w 983949"/>
              <a:gd name="connsiteY57" fmla="*/ 537539 h 1395930"/>
              <a:gd name="connsiteX58" fmla="*/ 823075 w 983949"/>
              <a:gd name="connsiteY58" fmla="*/ 556721 h 1395930"/>
              <a:gd name="connsiteX59" fmla="*/ 802559 w 983949"/>
              <a:gd name="connsiteY59" fmla="*/ 575904 h 1395930"/>
              <a:gd name="connsiteX60" fmla="*/ 185309 w 983949"/>
              <a:gd name="connsiteY60" fmla="*/ 575904 h 1395930"/>
              <a:gd name="connsiteX61" fmla="*/ 164793 w 983949"/>
              <a:gd name="connsiteY61" fmla="*/ 556721 h 1395930"/>
              <a:gd name="connsiteX62" fmla="*/ 185309 w 983949"/>
              <a:gd name="connsiteY62" fmla="*/ 537539 h 1395930"/>
              <a:gd name="connsiteX63" fmla="*/ 490897 w 983949"/>
              <a:gd name="connsiteY63" fmla="*/ 102015 h 1395930"/>
              <a:gd name="connsiteX64" fmla="*/ 508522 w 983949"/>
              <a:gd name="connsiteY64" fmla="*/ 121532 h 1395930"/>
              <a:gd name="connsiteX65" fmla="*/ 508522 w 983949"/>
              <a:gd name="connsiteY65" fmla="*/ 158793 h 1395930"/>
              <a:gd name="connsiteX66" fmla="*/ 519097 w 983949"/>
              <a:gd name="connsiteY66" fmla="*/ 158793 h 1395930"/>
              <a:gd name="connsiteX67" fmla="*/ 571972 w 983949"/>
              <a:gd name="connsiteY67" fmla="*/ 212023 h 1395930"/>
              <a:gd name="connsiteX68" fmla="*/ 553466 w 983949"/>
              <a:gd name="connsiteY68" fmla="*/ 230653 h 1395930"/>
              <a:gd name="connsiteX69" fmla="*/ 534078 w 983949"/>
              <a:gd name="connsiteY69" fmla="*/ 212023 h 1395930"/>
              <a:gd name="connsiteX70" fmla="*/ 519097 w 983949"/>
              <a:gd name="connsiteY70" fmla="*/ 196941 h 1395930"/>
              <a:gd name="connsiteX71" fmla="*/ 480322 w 983949"/>
              <a:gd name="connsiteY71" fmla="*/ 196941 h 1395930"/>
              <a:gd name="connsiteX72" fmla="*/ 446835 w 983949"/>
              <a:gd name="connsiteY72" fmla="*/ 230653 h 1395930"/>
              <a:gd name="connsiteX73" fmla="*/ 465341 w 983949"/>
              <a:gd name="connsiteY73" fmla="*/ 259043 h 1395930"/>
              <a:gd name="connsiteX74" fmla="*/ 530553 w 983949"/>
              <a:gd name="connsiteY74" fmla="*/ 287432 h 1395930"/>
              <a:gd name="connsiteX75" fmla="*/ 571972 w 983949"/>
              <a:gd name="connsiteY75" fmla="*/ 351308 h 1395930"/>
              <a:gd name="connsiteX76" fmla="*/ 508522 w 983949"/>
              <a:gd name="connsiteY76" fmla="*/ 424942 h 1395930"/>
              <a:gd name="connsiteX77" fmla="*/ 508522 w 983949"/>
              <a:gd name="connsiteY77" fmla="*/ 463090 h 1395930"/>
              <a:gd name="connsiteX78" fmla="*/ 490897 w 983949"/>
              <a:gd name="connsiteY78" fmla="*/ 481721 h 1395930"/>
              <a:gd name="connsiteX79" fmla="*/ 471510 w 983949"/>
              <a:gd name="connsiteY79" fmla="*/ 463090 h 1395930"/>
              <a:gd name="connsiteX80" fmla="*/ 471510 w 983949"/>
              <a:gd name="connsiteY80" fmla="*/ 425829 h 1395930"/>
              <a:gd name="connsiteX81" fmla="*/ 460935 w 983949"/>
              <a:gd name="connsiteY81" fmla="*/ 425829 h 1395930"/>
              <a:gd name="connsiteX82" fmla="*/ 408060 w 983949"/>
              <a:gd name="connsiteY82" fmla="*/ 372600 h 1395930"/>
              <a:gd name="connsiteX83" fmla="*/ 427447 w 983949"/>
              <a:gd name="connsiteY83" fmla="*/ 353969 h 1395930"/>
              <a:gd name="connsiteX84" fmla="*/ 446835 w 983949"/>
              <a:gd name="connsiteY84" fmla="*/ 372600 h 1395930"/>
              <a:gd name="connsiteX85" fmla="*/ 460935 w 983949"/>
              <a:gd name="connsiteY85" fmla="*/ 387681 h 1395930"/>
              <a:gd name="connsiteX86" fmla="*/ 497947 w 983949"/>
              <a:gd name="connsiteY86" fmla="*/ 387681 h 1395930"/>
              <a:gd name="connsiteX87" fmla="*/ 534078 w 983949"/>
              <a:gd name="connsiteY87" fmla="*/ 351308 h 1395930"/>
              <a:gd name="connsiteX88" fmla="*/ 515572 w 983949"/>
              <a:gd name="connsiteY88" fmla="*/ 322918 h 1395930"/>
              <a:gd name="connsiteX89" fmla="*/ 449479 w 983949"/>
              <a:gd name="connsiteY89" fmla="*/ 293642 h 1395930"/>
              <a:gd name="connsiteX90" fmla="*/ 408060 w 983949"/>
              <a:gd name="connsiteY90" fmla="*/ 230653 h 1395930"/>
              <a:gd name="connsiteX91" fmla="*/ 471510 w 983949"/>
              <a:gd name="connsiteY91" fmla="*/ 159680 h 1395930"/>
              <a:gd name="connsiteX92" fmla="*/ 471510 w 983949"/>
              <a:gd name="connsiteY92" fmla="*/ 121532 h 1395930"/>
              <a:gd name="connsiteX93" fmla="*/ 490897 w 983949"/>
              <a:gd name="connsiteY93" fmla="*/ 102015 h 1395930"/>
              <a:gd name="connsiteX94" fmla="*/ 93329 w 983949"/>
              <a:gd name="connsiteY94" fmla="*/ 39146 h 1395930"/>
              <a:gd name="connsiteX95" fmla="*/ 38220 w 983949"/>
              <a:gd name="connsiteY95" fmla="*/ 94307 h 1395930"/>
              <a:gd name="connsiteX96" fmla="*/ 38220 w 983949"/>
              <a:gd name="connsiteY96" fmla="*/ 1049839 h 1395930"/>
              <a:gd name="connsiteX97" fmla="*/ 95995 w 983949"/>
              <a:gd name="connsiteY97" fmla="*/ 1049839 h 1395930"/>
              <a:gd name="connsiteX98" fmla="*/ 115550 w 983949"/>
              <a:gd name="connsiteY98" fmla="*/ 1069413 h 1395930"/>
              <a:gd name="connsiteX99" fmla="*/ 95995 w 983949"/>
              <a:gd name="connsiteY99" fmla="*/ 1088986 h 1395930"/>
              <a:gd name="connsiteX100" fmla="*/ 38220 w 983949"/>
              <a:gd name="connsiteY100" fmla="*/ 1088986 h 1395930"/>
              <a:gd name="connsiteX101" fmla="*/ 38220 w 983949"/>
              <a:gd name="connsiteY101" fmla="*/ 1210874 h 1395930"/>
              <a:gd name="connsiteX102" fmla="*/ 38220 w 983949"/>
              <a:gd name="connsiteY102" fmla="*/ 1250021 h 1395930"/>
              <a:gd name="connsiteX103" fmla="*/ 43553 w 983949"/>
              <a:gd name="connsiteY103" fmla="*/ 1259807 h 1395930"/>
              <a:gd name="connsiteX104" fmla="*/ 54219 w 983949"/>
              <a:gd name="connsiteY104" fmla="*/ 1261587 h 1395930"/>
              <a:gd name="connsiteX105" fmla="*/ 240876 w 983949"/>
              <a:gd name="connsiteY105" fmla="*/ 1201087 h 1395930"/>
              <a:gd name="connsiteX106" fmla="*/ 255987 w 983949"/>
              <a:gd name="connsiteY106" fmla="*/ 1198418 h 1395930"/>
              <a:gd name="connsiteX107" fmla="*/ 271986 w 983949"/>
              <a:gd name="connsiteY107" fmla="*/ 1201087 h 1395930"/>
              <a:gd name="connsiteX108" fmla="*/ 487975 w 983949"/>
              <a:gd name="connsiteY108" fmla="*/ 1271373 h 1395930"/>
              <a:gd name="connsiteX109" fmla="*/ 495974 w 983949"/>
              <a:gd name="connsiteY109" fmla="*/ 1271373 h 1395930"/>
              <a:gd name="connsiteX110" fmla="*/ 709297 w 983949"/>
              <a:gd name="connsiteY110" fmla="*/ 1201977 h 1395930"/>
              <a:gd name="connsiteX111" fmla="*/ 740406 w 983949"/>
              <a:gd name="connsiteY111" fmla="*/ 1201977 h 1395930"/>
              <a:gd name="connsiteX112" fmla="*/ 928841 w 983949"/>
              <a:gd name="connsiteY112" fmla="*/ 1262476 h 1395930"/>
              <a:gd name="connsiteX113" fmla="*/ 939507 w 983949"/>
              <a:gd name="connsiteY113" fmla="*/ 1259807 h 1395930"/>
              <a:gd name="connsiteX114" fmla="*/ 944840 w 983949"/>
              <a:gd name="connsiteY114" fmla="*/ 1250021 h 1395930"/>
              <a:gd name="connsiteX115" fmla="*/ 944840 w 983949"/>
              <a:gd name="connsiteY115" fmla="*/ 1088986 h 1395930"/>
              <a:gd name="connsiteX116" fmla="*/ 943951 w 983949"/>
              <a:gd name="connsiteY116" fmla="*/ 1088986 h 1395930"/>
              <a:gd name="connsiteX117" fmla="*/ 924397 w 983949"/>
              <a:gd name="connsiteY117" fmla="*/ 1069413 h 1395930"/>
              <a:gd name="connsiteX118" fmla="*/ 943951 w 983949"/>
              <a:gd name="connsiteY118" fmla="*/ 1049839 h 1395930"/>
              <a:gd name="connsiteX119" fmla="*/ 944840 w 983949"/>
              <a:gd name="connsiteY119" fmla="*/ 1049839 h 1395930"/>
              <a:gd name="connsiteX120" fmla="*/ 944840 w 983949"/>
              <a:gd name="connsiteY120" fmla="*/ 94307 h 1395930"/>
              <a:gd name="connsiteX121" fmla="*/ 889732 w 983949"/>
              <a:gd name="connsiteY121" fmla="*/ 39146 h 1395930"/>
              <a:gd name="connsiteX122" fmla="*/ 93329 w 983949"/>
              <a:gd name="connsiteY122" fmla="*/ 0 h 1395930"/>
              <a:gd name="connsiteX123" fmla="*/ 889732 w 983949"/>
              <a:gd name="connsiteY123" fmla="*/ 0 h 1395930"/>
              <a:gd name="connsiteX124" fmla="*/ 983949 w 983949"/>
              <a:gd name="connsiteY124" fmla="*/ 94307 h 1395930"/>
              <a:gd name="connsiteX125" fmla="*/ 983949 w 983949"/>
              <a:gd name="connsiteY125" fmla="*/ 1067633 h 1395930"/>
              <a:gd name="connsiteX126" fmla="*/ 983949 w 983949"/>
              <a:gd name="connsiteY126" fmla="*/ 1069413 h 1395930"/>
              <a:gd name="connsiteX127" fmla="*/ 983949 w 983949"/>
              <a:gd name="connsiteY127" fmla="*/ 1072082 h 1395930"/>
              <a:gd name="connsiteX128" fmla="*/ 983949 w 983949"/>
              <a:gd name="connsiteY128" fmla="*/ 1209095 h 1395930"/>
              <a:gd name="connsiteX129" fmla="*/ 983949 w 983949"/>
              <a:gd name="connsiteY129" fmla="*/ 1210874 h 1395930"/>
              <a:gd name="connsiteX130" fmla="*/ 983949 w 983949"/>
              <a:gd name="connsiteY130" fmla="*/ 1375468 h 1395930"/>
              <a:gd name="connsiteX131" fmla="*/ 964395 w 983949"/>
              <a:gd name="connsiteY131" fmla="*/ 1395930 h 1395930"/>
              <a:gd name="connsiteX132" fmla="*/ 944840 w 983949"/>
              <a:gd name="connsiteY132" fmla="*/ 1375468 h 1395930"/>
              <a:gd name="connsiteX133" fmla="*/ 944840 w 983949"/>
              <a:gd name="connsiteY133" fmla="*/ 1299844 h 1395930"/>
              <a:gd name="connsiteX134" fmla="*/ 916397 w 983949"/>
              <a:gd name="connsiteY134" fmla="*/ 1298954 h 1395930"/>
              <a:gd name="connsiteX135" fmla="*/ 729740 w 983949"/>
              <a:gd name="connsiteY135" fmla="*/ 1237565 h 1395930"/>
              <a:gd name="connsiteX136" fmla="*/ 721740 w 983949"/>
              <a:gd name="connsiteY136" fmla="*/ 1237565 h 1395930"/>
              <a:gd name="connsiteX137" fmla="*/ 507529 w 983949"/>
              <a:gd name="connsiteY137" fmla="*/ 1307851 h 1395930"/>
              <a:gd name="connsiteX138" fmla="*/ 492419 w 983949"/>
              <a:gd name="connsiteY138" fmla="*/ 1310520 h 1395930"/>
              <a:gd name="connsiteX139" fmla="*/ 476420 w 983949"/>
              <a:gd name="connsiteY139" fmla="*/ 1307851 h 1395930"/>
              <a:gd name="connsiteX140" fmla="*/ 259542 w 983949"/>
              <a:gd name="connsiteY140" fmla="*/ 1237565 h 1395930"/>
              <a:gd name="connsiteX141" fmla="*/ 252431 w 983949"/>
              <a:gd name="connsiteY141" fmla="*/ 1237565 h 1395930"/>
              <a:gd name="connsiteX142" fmla="*/ 66663 w 983949"/>
              <a:gd name="connsiteY142" fmla="*/ 1298064 h 1395930"/>
              <a:gd name="connsiteX143" fmla="*/ 38220 w 983949"/>
              <a:gd name="connsiteY143" fmla="*/ 1298954 h 1395930"/>
              <a:gd name="connsiteX144" fmla="*/ 38220 w 983949"/>
              <a:gd name="connsiteY144" fmla="*/ 1375468 h 1395930"/>
              <a:gd name="connsiteX145" fmla="*/ 18666 w 983949"/>
              <a:gd name="connsiteY145" fmla="*/ 1395930 h 1395930"/>
              <a:gd name="connsiteX146" fmla="*/ 0 w 983949"/>
              <a:gd name="connsiteY146" fmla="*/ 1375468 h 1395930"/>
              <a:gd name="connsiteX147" fmla="*/ 0 w 983949"/>
              <a:gd name="connsiteY147" fmla="*/ 1250021 h 1395930"/>
              <a:gd name="connsiteX148" fmla="*/ 0 w 983949"/>
              <a:gd name="connsiteY148" fmla="*/ 1210874 h 1395930"/>
              <a:gd name="connsiteX149" fmla="*/ 0 w 983949"/>
              <a:gd name="connsiteY149" fmla="*/ 94307 h 1395930"/>
              <a:gd name="connsiteX150" fmla="*/ 93329 w 983949"/>
              <a:gd name="connsiteY150" fmla="*/ 0 h 139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83949" h="1395930">
                <a:moveTo>
                  <a:pt x="792729" y="1051539"/>
                </a:moveTo>
                <a:lnTo>
                  <a:pt x="870903" y="1051539"/>
                </a:lnTo>
                <a:cubicBezTo>
                  <a:pt x="881686" y="1051539"/>
                  <a:pt x="889772" y="1060259"/>
                  <a:pt x="889772" y="1070722"/>
                </a:cubicBezTo>
                <a:cubicBezTo>
                  <a:pt x="889772" y="1081185"/>
                  <a:pt x="881686" y="1089904"/>
                  <a:pt x="870903" y="1089904"/>
                </a:cubicBezTo>
                <a:lnTo>
                  <a:pt x="792729" y="1089904"/>
                </a:lnTo>
                <a:cubicBezTo>
                  <a:pt x="781946" y="1089904"/>
                  <a:pt x="772961" y="1081185"/>
                  <a:pt x="772961" y="1070722"/>
                </a:cubicBezTo>
                <a:cubicBezTo>
                  <a:pt x="772961" y="1060259"/>
                  <a:pt x="781946" y="1051539"/>
                  <a:pt x="792729" y="1051539"/>
                </a:cubicBezTo>
                <a:close/>
                <a:moveTo>
                  <a:pt x="635783" y="1051539"/>
                </a:moveTo>
                <a:lnTo>
                  <a:pt x="713058" y="1051539"/>
                </a:lnTo>
                <a:cubicBezTo>
                  <a:pt x="723841" y="1051539"/>
                  <a:pt x="732826" y="1060259"/>
                  <a:pt x="732826" y="1070722"/>
                </a:cubicBezTo>
                <a:cubicBezTo>
                  <a:pt x="732826" y="1081185"/>
                  <a:pt x="723841" y="1089904"/>
                  <a:pt x="713058" y="1089904"/>
                </a:cubicBezTo>
                <a:lnTo>
                  <a:pt x="635783" y="1089904"/>
                </a:lnTo>
                <a:cubicBezTo>
                  <a:pt x="624102" y="1089904"/>
                  <a:pt x="616015" y="1081185"/>
                  <a:pt x="616015" y="1070722"/>
                </a:cubicBezTo>
                <a:cubicBezTo>
                  <a:pt x="616015" y="1060259"/>
                  <a:pt x="624102" y="1051539"/>
                  <a:pt x="635783" y="1051539"/>
                </a:cubicBezTo>
                <a:close/>
                <a:moveTo>
                  <a:pt x="482247" y="1051539"/>
                </a:moveTo>
                <a:lnTo>
                  <a:pt x="557522" y="1051539"/>
                </a:lnTo>
                <a:cubicBezTo>
                  <a:pt x="568025" y="1051539"/>
                  <a:pt x="575903" y="1060259"/>
                  <a:pt x="575903" y="1070722"/>
                </a:cubicBezTo>
                <a:cubicBezTo>
                  <a:pt x="575903" y="1081185"/>
                  <a:pt x="568025" y="1089904"/>
                  <a:pt x="557522" y="1089904"/>
                </a:cubicBezTo>
                <a:lnTo>
                  <a:pt x="482247" y="1089904"/>
                </a:lnTo>
                <a:cubicBezTo>
                  <a:pt x="470869" y="1089904"/>
                  <a:pt x="462991" y="1081185"/>
                  <a:pt x="462991" y="1070722"/>
                </a:cubicBezTo>
                <a:cubicBezTo>
                  <a:pt x="462991" y="1060259"/>
                  <a:pt x="470869" y="1051539"/>
                  <a:pt x="482247" y="1051539"/>
                </a:cubicBezTo>
                <a:close/>
                <a:moveTo>
                  <a:pt x="329226" y="1051539"/>
                </a:moveTo>
                <a:lnTo>
                  <a:pt x="404499" y="1051539"/>
                </a:lnTo>
                <a:cubicBezTo>
                  <a:pt x="415002" y="1051539"/>
                  <a:pt x="422880" y="1060259"/>
                  <a:pt x="422880" y="1070722"/>
                </a:cubicBezTo>
                <a:cubicBezTo>
                  <a:pt x="422880" y="1081185"/>
                  <a:pt x="415002" y="1089904"/>
                  <a:pt x="404499" y="1089904"/>
                </a:cubicBezTo>
                <a:lnTo>
                  <a:pt x="329226" y="1089904"/>
                </a:lnTo>
                <a:cubicBezTo>
                  <a:pt x="318723" y="1089904"/>
                  <a:pt x="309970" y="1081185"/>
                  <a:pt x="309970" y="1070722"/>
                </a:cubicBezTo>
                <a:cubicBezTo>
                  <a:pt x="309970" y="1060259"/>
                  <a:pt x="318723" y="1051539"/>
                  <a:pt x="329226" y="1051539"/>
                </a:cubicBezTo>
                <a:close/>
                <a:moveTo>
                  <a:pt x="175816" y="1051539"/>
                </a:moveTo>
                <a:lnTo>
                  <a:pt x="253989" y="1051539"/>
                </a:lnTo>
                <a:cubicBezTo>
                  <a:pt x="263873" y="1051539"/>
                  <a:pt x="273757" y="1060259"/>
                  <a:pt x="273757" y="1070722"/>
                </a:cubicBezTo>
                <a:cubicBezTo>
                  <a:pt x="273757" y="1081185"/>
                  <a:pt x="263873" y="1089904"/>
                  <a:pt x="253989" y="1089904"/>
                </a:cubicBezTo>
                <a:lnTo>
                  <a:pt x="175816" y="1089904"/>
                </a:lnTo>
                <a:cubicBezTo>
                  <a:pt x="165033" y="1089904"/>
                  <a:pt x="156946" y="1081185"/>
                  <a:pt x="156946" y="1070722"/>
                </a:cubicBezTo>
                <a:cubicBezTo>
                  <a:pt x="156946" y="1060259"/>
                  <a:pt x="165033" y="1051539"/>
                  <a:pt x="175816" y="1051539"/>
                </a:cubicBezTo>
                <a:close/>
                <a:moveTo>
                  <a:pt x="553126" y="867126"/>
                </a:moveTo>
                <a:lnTo>
                  <a:pt x="798762" y="867126"/>
                </a:lnTo>
                <a:cubicBezTo>
                  <a:pt x="810290" y="867126"/>
                  <a:pt x="819158" y="875845"/>
                  <a:pt x="819158" y="886308"/>
                </a:cubicBezTo>
                <a:cubicBezTo>
                  <a:pt x="819158" y="896771"/>
                  <a:pt x="810290" y="905491"/>
                  <a:pt x="798762" y="905491"/>
                </a:cubicBezTo>
                <a:lnTo>
                  <a:pt x="553126" y="905491"/>
                </a:lnTo>
                <a:cubicBezTo>
                  <a:pt x="542485" y="905491"/>
                  <a:pt x="533617" y="896771"/>
                  <a:pt x="533617" y="886308"/>
                </a:cubicBezTo>
                <a:cubicBezTo>
                  <a:pt x="533617" y="875845"/>
                  <a:pt x="542485" y="867126"/>
                  <a:pt x="553126" y="867126"/>
                </a:cubicBezTo>
                <a:close/>
                <a:moveTo>
                  <a:pt x="185336" y="867126"/>
                </a:moveTo>
                <a:lnTo>
                  <a:pt x="474730" y="867126"/>
                </a:lnTo>
                <a:cubicBezTo>
                  <a:pt x="484555" y="867126"/>
                  <a:pt x="493487" y="875845"/>
                  <a:pt x="493487" y="886308"/>
                </a:cubicBezTo>
                <a:cubicBezTo>
                  <a:pt x="493487" y="896771"/>
                  <a:pt x="484555" y="905491"/>
                  <a:pt x="474730" y="905491"/>
                </a:cubicBezTo>
                <a:lnTo>
                  <a:pt x="185336" y="905491"/>
                </a:lnTo>
                <a:cubicBezTo>
                  <a:pt x="174618" y="905491"/>
                  <a:pt x="164793" y="896771"/>
                  <a:pt x="164793" y="886308"/>
                </a:cubicBezTo>
                <a:cubicBezTo>
                  <a:pt x="164793" y="875845"/>
                  <a:pt x="174618" y="867126"/>
                  <a:pt x="185336" y="867126"/>
                </a:cubicBezTo>
                <a:close/>
                <a:moveTo>
                  <a:pt x="329569" y="702333"/>
                </a:moveTo>
                <a:lnTo>
                  <a:pt x="658303" y="702333"/>
                </a:lnTo>
                <a:cubicBezTo>
                  <a:pt x="668993" y="702333"/>
                  <a:pt x="677902" y="710180"/>
                  <a:pt x="677902" y="721515"/>
                </a:cubicBezTo>
                <a:cubicBezTo>
                  <a:pt x="677902" y="731107"/>
                  <a:pt x="668993" y="740698"/>
                  <a:pt x="658303" y="740698"/>
                </a:cubicBezTo>
                <a:lnTo>
                  <a:pt x="329569" y="740698"/>
                </a:lnTo>
                <a:cubicBezTo>
                  <a:pt x="318879" y="740698"/>
                  <a:pt x="309970" y="731107"/>
                  <a:pt x="309970" y="721515"/>
                </a:cubicBezTo>
                <a:cubicBezTo>
                  <a:pt x="309970" y="710180"/>
                  <a:pt x="318879" y="702333"/>
                  <a:pt x="329569" y="702333"/>
                </a:cubicBezTo>
                <a:close/>
                <a:moveTo>
                  <a:pt x="185309" y="537539"/>
                </a:moveTo>
                <a:lnTo>
                  <a:pt x="802559" y="537539"/>
                </a:lnTo>
                <a:cubicBezTo>
                  <a:pt x="814155" y="537539"/>
                  <a:pt x="823075" y="546258"/>
                  <a:pt x="823075" y="556721"/>
                </a:cubicBezTo>
                <a:cubicBezTo>
                  <a:pt x="823075" y="566313"/>
                  <a:pt x="814155" y="575904"/>
                  <a:pt x="802559" y="575904"/>
                </a:cubicBezTo>
                <a:lnTo>
                  <a:pt x="185309" y="575904"/>
                </a:lnTo>
                <a:cubicBezTo>
                  <a:pt x="174605" y="575904"/>
                  <a:pt x="164793" y="566313"/>
                  <a:pt x="164793" y="556721"/>
                </a:cubicBezTo>
                <a:cubicBezTo>
                  <a:pt x="164793" y="546258"/>
                  <a:pt x="174605" y="537539"/>
                  <a:pt x="185309" y="537539"/>
                </a:cubicBezTo>
                <a:close/>
                <a:moveTo>
                  <a:pt x="490897" y="102015"/>
                </a:moveTo>
                <a:cubicBezTo>
                  <a:pt x="500591" y="102015"/>
                  <a:pt x="508522" y="110886"/>
                  <a:pt x="508522" y="121532"/>
                </a:cubicBezTo>
                <a:lnTo>
                  <a:pt x="508522" y="158793"/>
                </a:lnTo>
                <a:lnTo>
                  <a:pt x="519097" y="158793"/>
                </a:lnTo>
                <a:cubicBezTo>
                  <a:pt x="548178" y="158793"/>
                  <a:pt x="571972" y="182747"/>
                  <a:pt x="571972" y="212023"/>
                </a:cubicBezTo>
                <a:cubicBezTo>
                  <a:pt x="571972" y="222669"/>
                  <a:pt x="563159" y="230653"/>
                  <a:pt x="553466" y="230653"/>
                </a:cubicBezTo>
                <a:cubicBezTo>
                  <a:pt x="542891" y="230653"/>
                  <a:pt x="534078" y="222669"/>
                  <a:pt x="534078" y="212023"/>
                </a:cubicBezTo>
                <a:cubicBezTo>
                  <a:pt x="534078" y="203151"/>
                  <a:pt x="527909" y="196941"/>
                  <a:pt x="519097" y="196941"/>
                </a:cubicBezTo>
                <a:lnTo>
                  <a:pt x="480322" y="196941"/>
                </a:lnTo>
                <a:cubicBezTo>
                  <a:pt x="461816" y="196941"/>
                  <a:pt x="446835" y="212023"/>
                  <a:pt x="446835" y="230653"/>
                </a:cubicBezTo>
                <a:cubicBezTo>
                  <a:pt x="446835" y="243074"/>
                  <a:pt x="453885" y="254607"/>
                  <a:pt x="465341" y="259043"/>
                </a:cubicBezTo>
                <a:lnTo>
                  <a:pt x="530553" y="287432"/>
                </a:lnTo>
                <a:cubicBezTo>
                  <a:pt x="555228" y="298078"/>
                  <a:pt x="571972" y="322918"/>
                  <a:pt x="571972" y="351308"/>
                </a:cubicBezTo>
                <a:cubicBezTo>
                  <a:pt x="571972" y="387681"/>
                  <a:pt x="544653" y="419619"/>
                  <a:pt x="508522" y="424942"/>
                </a:cubicBezTo>
                <a:lnTo>
                  <a:pt x="508522" y="463090"/>
                </a:lnTo>
                <a:cubicBezTo>
                  <a:pt x="508522" y="472849"/>
                  <a:pt x="500591" y="481721"/>
                  <a:pt x="490897" y="481721"/>
                </a:cubicBezTo>
                <a:cubicBezTo>
                  <a:pt x="480322" y="481721"/>
                  <a:pt x="471510" y="472849"/>
                  <a:pt x="471510" y="463090"/>
                </a:cubicBezTo>
                <a:lnTo>
                  <a:pt x="471510" y="425829"/>
                </a:lnTo>
                <a:lnTo>
                  <a:pt x="460935" y="425829"/>
                </a:lnTo>
                <a:cubicBezTo>
                  <a:pt x="431854" y="425829"/>
                  <a:pt x="408060" y="402763"/>
                  <a:pt x="408060" y="372600"/>
                </a:cubicBezTo>
                <a:cubicBezTo>
                  <a:pt x="408060" y="361954"/>
                  <a:pt x="416872" y="353969"/>
                  <a:pt x="427447" y="353969"/>
                </a:cubicBezTo>
                <a:cubicBezTo>
                  <a:pt x="438022" y="353969"/>
                  <a:pt x="446835" y="361954"/>
                  <a:pt x="446835" y="372600"/>
                </a:cubicBezTo>
                <a:cubicBezTo>
                  <a:pt x="446835" y="381471"/>
                  <a:pt x="453004" y="387681"/>
                  <a:pt x="460935" y="387681"/>
                </a:cubicBezTo>
                <a:lnTo>
                  <a:pt x="497947" y="387681"/>
                </a:lnTo>
                <a:cubicBezTo>
                  <a:pt x="517334" y="387681"/>
                  <a:pt x="534078" y="370825"/>
                  <a:pt x="534078" y="351308"/>
                </a:cubicBezTo>
                <a:cubicBezTo>
                  <a:pt x="534078" y="338887"/>
                  <a:pt x="526147" y="327354"/>
                  <a:pt x="515572" y="322918"/>
                </a:cubicBezTo>
                <a:lnTo>
                  <a:pt x="449479" y="293642"/>
                </a:lnTo>
                <a:cubicBezTo>
                  <a:pt x="424804" y="282996"/>
                  <a:pt x="408060" y="258155"/>
                  <a:pt x="408060" y="230653"/>
                </a:cubicBezTo>
                <a:cubicBezTo>
                  <a:pt x="408060" y="194280"/>
                  <a:pt x="436260" y="163229"/>
                  <a:pt x="471510" y="159680"/>
                </a:cubicBezTo>
                <a:lnTo>
                  <a:pt x="471510" y="121532"/>
                </a:lnTo>
                <a:cubicBezTo>
                  <a:pt x="471510" y="110886"/>
                  <a:pt x="480322" y="102015"/>
                  <a:pt x="490897" y="102015"/>
                </a:cubicBezTo>
                <a:close/>
                <a:moveTo>
                  <a:pt x="93329" y="39146"/>
                </a:moveTo>
                <a:cubicBezTo>
                  <a:pt x="63108" y="39146"/>
                  <a:pt x="38220" y="63168"/>
                  <a:pt x="38220" y="94307"/>
                </a:cubicBezTo>
                <a:lnTo>
                  <a:pt x="38220" y="1049839"/>
                </a:lnTo>
                <a:lnTo>
                  <a:pt x="95995" y="1049839"/>
                </a:lnTo>
                <a:cubicBezTo>
                  <a:pt x="107550" y="1049839"/>
                  <a:pt x="115550" y="1058736"/>
                  <a:pt x="115550" y="1069413"/>
                </a:cubicBezTo>
                <a:cubicBezTo>
                  <a:pt x="115550" y="1080089"/>
                  <a:pt x="107550" y="1088986"/>
                  <a:pt x="95995" y="1088986"/>
                </a:cubicBezTo>
                <a:lnTo>
                  <a:pt x="38220" y="1088986"/>
                </a:lnTo>
                <a:lnTo>
                  <a:pt x="38220" y="1210874"/>
                </a:lnTo>
                <a:lnTo>
                  <a:pt x="38220" y="1250021"/>
                </a:lnTo>
                <a:cubicBezTo>
                  <a:pt x="38220" y="1254469"/>
                  <a:pt x="39998" y="1258028"/>
                  <a:pt x="43553" y="1259807"/>
                </a:cubicBezTo>
                <a:cubicBezTo>
                  <a:pt x="47109" y="1262476"/>
                  <a:pt x="50664" y="1263366"/>
                  <a:pt x="54219" y="1261587"/>
                </a:cubicBezTo>
                <a:lnTo>
                  <a:pt x="240876" y="1201087"/>
                </a:lnTo>
                <a:cubicBezTo>
                  <a:pt x="246210" y="1199308"/>
                  <a:pt x="250654" y="1198418"/>
                  <a:pt x="255987" y="1198418"/>
                </a:cubicBezTo>
                <a:cubicBezTo>
                  <a:pt x="261320" y="1198418"/>
                  <a:pt x="266653" y="1199308"/>
                  <a:pt x="271986" y="1201087"/>
                </a:cubicBezTo>
                <a:lnTo>
                  <a:pt x="487975" y="1271373"/>
                </a:lnTo>
                <a:cubicBezTo>
                  <a:pt x="490641" y="1272263"/>
                  <a:pt x="493308" y="1272263"/>
                  <a:pt x="495974" y="1271373"/>
                </a:cubicBezTo>
                <a:lnTo>
                  <a:pt x="709297" y="1201977"/>
                </a:lnTo>
                <a:cubicBezTo>
                  <a:pt x="719963" y="1198418"/>
                  <a:pt x="730629" y="1197529"/>
                  <a:pt x="740406" y="1201977"/>
                </a:cubicBezTo>
                <a:lnTo>
                  <a:pt x="928841" y="1262476"/>
                </a:lnTo>
                <a:cubicBezTo>
                  <a:pt x="932396" y="1263366"/>
                  <a:pt x="936840" y="1262476"/>
                  <a:pt x="939507" y="1259807"/>
                </a:cubicBezTo>
                <a:cubicBezTo>
                  <a:pt x="942174" y="1258028"/>
                  <a:pt x="944840" y="1254469"/>
                  <a:pt x="944840" y="1250021"/>
                </a:cubicBezTo>
                <a:lnTo>
                  <a:pt x="944840" y="1088986"/>
                </a:lnTo>
                <a:lnTo>
                  <a:pt x="943951" y="1088986"/>
                </a:lnTo>
                <a:cubicBezTo>
                  <a:pt x="933285" y="1088986"/>
                  <a:pt x="924397" y="1080089"/>
                  <a:pt x="924397" y="1069413"/>
                </a:cubicBezTo>
                <a:cubicBezTo>
                  <a:pt x="924397" y="1058736"/>
                  <a:pt x="933285" y="1049839"/>
                  <a:pt x="943951" y="1049839"/>
                </a:cubicBezTo>
                <a:lnTo>
                  <a:pt x="944840" y="1049839"/>
                </a:lnTo>
                <a:lnTo>
                  <a:pt x="944840" y="94307"/>
                </a:lnTo>
                <a:cubicBezTo>
                  <a:pt x="944840" y="63168"/>
                  <a:pt x="920841" y="39146"/>
                  <a:pt x="889732" y="39146"/>
                </a:cubicBezTo>
                <a:close/>
                <a:moveTo>
                  <a:pt x="93329" y="0"/>
                </a:moveTo>
                <a:lnTo>
                  <a:pt x="889732" y="0"/>
                </a:lnTo>
                <a:cubicBezTo>
                  <a:pt x="942174" y="0"/>
                  <a:pt x="983949" y="41815"/>
                  <a:pt x="983949" y="94307"/>
                </a:cubicBezTo>
                <a:lnTo>
                  <a:pt x="983949" y="1067633"/>
                </a:lnTo>
                <a:cubicBezTo>
                  <a:pt x="983949" y="1067633"/>
                  <a:pt x="983949" y="1068523"/>
                  <a:pt x="983949" y="1069413"/>
                </a:cubicBezTo>
                <a:cubicBezTo>
                  <a:pt x="983949" y="1070302"/>
                  <a:pt x="983949" y="1071192"/>
                  <a:pt x="983949" y="1072082"/>
                </a:cubicBezTo>
                <a:lnTo>
                  <a:pt x="983949" y="1209095"/>
                </a:lnTo>
                <a:cubicBezTo>
                  <a:pt x="983949" y="1209984"/>
                  <a:pt x="983949" y="1210874"/>
                  <a:pt x="983949" y="1210874"/>
                </a:cubicBezTo>
                <a:lnTo>
                  <a:pt x="983949" y="1375468"/>
                </a:lnTo>
                <a:cubicBezTo>
                  <a:pt x="983949" y="1386144"/>
                  <a:pt x="975061" y="1395930"/>
                  <a:pt x="964395" y="1395930"/>
                </a:cubicBezTo>
                <a:cubicBezTo>
                  <a:pt x="953728" y="1395930"/>
                  <a:pt x="944840" y="1386144"/>
                  <a:pt x="944840" y="1375468"/>
                </a:cubicBezTo>
                <a:lnTo>
                  <a:pt x="944840" y="1299844"/>
                </a:lnTo>
                <a:cubicBezTo>
                  <a:pt x="935952" y="1301623"/>
                  <a:pt x="925286" y="1301623"/>
                  <a:pt x="916397" y="1298954"/>
                </a:cubicBezTo>
                <a:lnTo>
                  <a:pt x="729740" y="1237565"/>
                </a:lnTo>
                <a:cubicBezTo>
                  <a:pt x="726185" y="1237565"/>
                  <a:pt x="723518" y="1237565"/>
                  <a:pt x="721740" y="1237565"/>
                </a:cubicBezTo>
                <a:lnTo>
                  <a:pt x="507529" y="1307851"/>
                </a:lnTo>
                <a:cubicBezTo>
                  <a:pt x="502196" y="1310520"/>
                  <a:pt x="497752" y="1310520"/>
                  <a:pt x="492419" y="1310520"/>
                </a:cubicBezTo>
                <a:cubicBezTo>
                  <a:pt x="487086" y="1310520"/>
                  <a:pt x="481753" y="1310520"/>
                  <a:pt x="476420" y="1307851"/>
                </a:cubicBezTo>
                <a:lnTo>
                  <a:pt x="259542" y="1237565"/>
                </a:lnTo>
                <a:cubicBezTo>
                  <a:pt x="257764" y="1237565"/>
                  <a:pt x="255098" y="1237565"/>
                  <a:pt x="252431" y="1237565"/>
                </a:cubicBezTo>
                <a:lnTo>
                  <a:pt x="66663" y="1298064"/>
                </a:lnTo>
                <a:cubicBezTo>
                  <a:pt x="56886" y="1301623"/>
                  <a:pt x="47998" y="1301623"/>
                  <a:pt x="38220" y="1298954"/>
                </a:cubicBezTo>
                <a:lnTo>
                  <a:pt x="38220" y="1375468"/>
                </a:lnTo>
                <a:cubicBezTo>
                  <a:pt x="38220" y="1386144"/>
                  <a:pt x="29332" y="1395930"/>
                  <a:pt x="18666" y="1395930"/>
                </a:cubicBezTo>
                <a:cubicBezTo>
                  <a:pt x="8000" y="1395930"/>
                  <a:pt x="0" y="1386144"/>
                  <a:pt x="0" y="1375468"/>
                </a:cubicBezTo>
                <a:lnTo>
                  <a:pt x="0" y="1250021"/>
                </a:lnTo>
                <a:lnTo>
                  <a:pt x="0" y="1210874"/>
                </a:lnTo>
                <a:lnTo>
                  <a:pt x="0" y="94307"/>
                </a:lnTo>
                <a:cubicBezTo>
                  <a:pt x="0" y="41815"/>
                  <a:pt x="41776" y="0"/>
                  <a:pt x="9332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958E65D9-19D6-47AB-805E-D5BFE1BA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84" y="4402563"/>
            <a:ext cx="1466852" cy="1466330"/>
          </a:xfrm>
          <a:custGeom>
            <a:avLst/>
            <a:gdLst>
              <a:gd name="connsiteX0" fmla="*/ 136839 w 1466852"/>
              <a:gd name="connsiteY0" fmla="*/ 1271038 h 1466330"/>
              <a:gd name="connsiteX1" fmla="*/ 156542 w 1466852"/>
              <a:gd name="connsiteY1" fmla="*/ 1291637 h 1466330"/>
              <a:gd name="connsiteX2" fmla="*/ 156542 w 1466852"/>
              <a:gd name="connsiteY2" fmla="*/ 1332836 h 1466330"/>
              <a:gd name="connsiteX3" fmla="*/ 198636 w 1466852"/>
              <a:gd name="connsiteY3" fmla="*/ 1332836 h 1466330"/>
              <a:gd name="connsiteX4" fmla="*/ 219235 w 1466852"/>
              <a:gd name="connsiteY4" fmla="*/ 1353435 h 1466330"/>
              <a:gd name="connsiteX5" fmla="*/ 198636 w 1466852"/>
              <a:gd name="connsiteY5" fmla="*/ 1372243 h 1466330"/>
              <a:gd name="connsiteX6" fmla="*/ 156542 w 1466852"/>
              <a:gd name="connsiteY6" fmla="*/ 1372243 h 1466330"/>
              <a:gd name="connsiteX7" fmla="*/ 156542 w 1466852"/>
              <a:gd name="connsiteY7" fmla="*/ 1415232 h 1466330"/>
              <a:gd name="connsiteX8" fmla="*/ 136839 w 1466852"/>
              <a:gd name="connsiteY8" fmla="*/ 1434936 h 1466330"/>
              <a:gd name="connsiteX9" fmla="*/ 118031 w 1466852"/>
              <a:gd name="connsiteY9" fmla="*/ 1415232 h 1466330"/>
              <a:gd name="connsiteX10" fmla="*/ 118031 w 1466852"/>
              <a:gd name="connsiteY10" fmla="*/ 1372243 h 1466330"/>
              <a:gd name="connsiteX11" fmla="*/ 75041 w 1466852"/>
              <a:gd name="connsiteY11" fmla="*/ 1372243 h 1466330"/>
              <a:gd name="connsiteX12" fmla="*/ 55338 w 1466852"/>
              <a:gd name="connsiteY12" fmla="*/ 1353435 h 1466330"/>
              <a:gd name="connsiteX13" fmla="*/ 75041 w 1466852"/>
              <a:gd name="connsiteY13" fmla="*/ 1332836 h 1466330"/>
              <a:gd name="connsiteX14" fmla="*/ 118031 w 1466852"/>
              <a:gd name="connsiteY14" fmla="*/ 1332836 h 1466330"/>
              <a:gd name="connsiteX15" fmla="*/ 118031 w 1466852"/>
              <a:gd name="connsiteY15" fmla="*/ 1291637 h 1466330"/>
              <a:gd name="connsiteX16" fmla="*/ 136839 w 1466852"/>
              <a:gd name="connsiteY16" fmla="*/ 1271038 h 1466330"/>
              <a:gd name="connsiteX17" fmla="*/ 1188919 w 1466852"/>
              <a:gd name="connsiteY17" fmla="*/ 807117 h 1466330"/>
              <a:gd name="connsiteX18" fmla="*/ 804658 w 1466852"/>
              <a:gd name="connsiteY18" fmla="*/ 1190173 h 1466330"/>
              <a:gd name="connsiteX19" fmla="*/ 804658 w 1466852"/>
              <a:gd name="connsiteY19" fmla="*/ 1206208 h 1466330"/>
              <a:gd name="connsiteX20" fmla="*/ 831343 w 1466852"/>
              <a:gd name="connsiteY20" fmla="*/ 1232933 h 1466330"/>
              <a:gd name="connsiteX21" fmla="*/ 939861 w 1466852"/>
              <a:gd name="connsiteY21" fmla="*/ 1232933 h 1466330"/>
              <a:gd name="connsiteX22" fmla="*/ 987894 w 1466852"/>
              <a:gd name="connsiteY22" fmla="*/ 1281929 h 1466330"/>
              <a:gd name="connsiteX23" fmla="*/ 972772 w 1466852"/>
              <a:gd name="connsiteY23" fmla="*/ 1321125 h 1466330"/>
              <a:gd name="connsiteX24" fmla="*/ 954983 w 1466852"/>
              <a:gd name="connsiteY24" fmla="*/ 1363885 h 1466330"/>
              <a:gd name="connsiteX25" fmla="*/ 977220 w 1466852"/>
              <a:gd name="connsiteY25" fmla="*/ 1413771 h 1466330"/>
              <a:gd name="connsiteX26" fmla="*/ 1030590 w 1466852"/>
              <a:gd name="connsiteY26" fmla="*/ 1426243 h 1466330"/>
              <a:gd name="connsiteX27" fmla="*/ 1078622 w 1466852"/>
              <a:gd name="connsiteY27" fmla="*/ 1376357 h 1466330"/>
              <a:gd name="connsiteX28" fmla="*/ 1061722 w 1466852"/>
              <a:gd name="connsiteY28" fmla="*/ 1321125 h 1466330"/>
              <a:gd name="connsiteX29" fmla="*/ 1045711 w 1466852"/>
              <a:gd name="connsiteY29" fmla="*/ 1282820 h 1466330"/>
              <a:gd name="connsiteX30" fmla="*/ 1094633 w 1466852"/>
              <a:gd name="connsiteY30" fmla="*/ 1232933 h 1466330"/>
              <a:gd name="connsiteX31" fmla="*/ 1204041 w 1466852"/>
              <a:gd name="connsiteY31" fmla="*/ 1232933 h 1466330"/>
              <a:gd name="connsiteX32" fmla="*/ 1230725 w 1466852"/>
              <a:gd name="connsiteY32" fmla="*/ 1206208 h 1466330"/>
              <a:gd name="connsiteX33" fmla="*/ 1230725 w 1466852"/>
              <a:gd name="connsiteY33" fmla="*/ 1124252 h 1466330"/>
              <a:gd name="connsiteX34" fmla="*/ 1279647 w 1466852"/>
              <a:gd name="connsiteY34" fmla="*/ 1075256 h 1466330"/>
              <a:gd name="connsiteX35" fmla="*/ 1283205 w 1466852"/>
              <a:gd name="connsiteY35" fmla="*/ 1075256 h 1466330"/>
              <a:gd name="connsiteX36" fmla="*/ 1321454 w 1466852"/>
              <a:gd name="connsiteY36" fmla="*/ 1090401 h 1466330"/>
              <a:gd name="connsiteX37" fmla="*/ 1365039 w 1466852"/>
              <a:gd name="connsiteY37" fmla="*/ 1109108 h 1466330"/>
              <a:gd name="connsiteX38" fmla="*/ 1414851 w 1466852"/>
              <a:gd name="connsiteY38" fmla="*/ 1085946 h 1466330"/>
              <a:gd name="connsiteX39" fmla="*/ 1426414 w 1466852"/>
              <a:gd name="connsiteY39" fmla="*/ 1032497 h 1466330"/>
              <a:gd name="connsiteX40" fmla="*/ 1377492 w 1466852"/>
              <a:gd name="connsiteY40" fmla="*/ 983501 h 1466330"/>
              <a:gd name="connsiteX41" fmla="*/ 1321454 w 1466852"/>
              <a:gd name="connsiteY41" fmla="*/ 1001318 h 1466330"/>
              <a:gd name="connsiteX42" fmla="*/ 1283205 w 1466852"/>
              <a:gd name="connsiteY42" fmla="*/ 1016462 h 1466330"/>
              <a:gd name="connsiteX43" fmla="*/ 1279647 w 1466852"/>
              <a:gd name="connsiteY43" fmla="*/ 1016462 h 1466330"/>
              <a:gd name="connsiteX44" fmla="*/ 1230725 w 1466852"/>
              <a:gd name="connsiteY44" fmla="*/ 967466 h 1466330"/>
              <a:gd name="connsiteX45" fmla="*/ 1230725 w 1466852"/>
              <a:gd name="connsiteY45" fmla="*/ 833842 h 1466330"/>
              <a:gd name="connsiteX46" fmla="*/ 1204041 w 1466852"/>
              <a:gd name="connsiteY46" fmla="*/ 807117 h 1466330"/>
              <a:gd name="connsiteX47" fmla="*/ 263669 w 1466852"/>
              <a:gd name="connsiteY47" fmla="*/ 807117 h 1466330"/>
              <a:gd name="connsiteX48" fmla="*/ 236951 w 1466852"/>
              <a:gd name="connsiteY48" fmla="*/ 833842 h 1466330"/>
              <a:gd name="connsiteX49" fmla="*/ 236951 w 1466852"/>
              <a:gd name="connsiteY49" fmla="*/ 967466 h 1466330"/>
              <a:gd name="connsiteX50" fmla="*/ 187076 w 1466852"/>
              <a:gd name="connsiteY50" fmla="*/ 1016462 h 1466330"/>
              <a:gd name="connsiteX51" fmla="*/ 183514 w 1466852"/>
              <a:gd name="connsiteY51" fmla="*/ 1016462 h 1466330"/>
              <a:gd name="connsiteX52" fmla="*/ 145217 w 1466852"/>
              <a:gd name="connsiteY52" fmla="*/ 1001318 h 1466330"/>
              <a:gd name="connsiteX53" fmla="*/ 89999 w 1466852"/>
              <a:gd name="connsiteY53" fmla="*/ 983501 h 1466330"/>
              <a:gd name="connsiteX54" fmla="*/ 40125 w 1466852"/>
              <a:gd name="connsiteY54" fmla="*/ 1032497 h 1466330"/>
              <a:gd name="connsiteX55" fmla="*/ 52593 w 1466852"/>
              <a:gd name="connsiteY55" fmla="*/ 1085946 h 1466330"/>
              <a:gd name="connsiteX56" fmla="*/ 101577 w 1466852"/>
              <a:gd name="connsiteY56" fmla="*/ 1109108 h 1466330"/>
              <a:gd name="connsiteX57" fmla="*/ 145217 w 1466852"/>
              <a:gd name="connsiteY57" fmla="*/ 1091291 h 1466330"/>
              <a:gd name="connsiteX58" fmla="*/ 183514 w 1466852"/>
              <a:gd name="connsiteY58" fmla="*/ 1075256 h 1466330"/>
              <a:gd name="connsiteX59" fmla="*/ 188857 w 1466852"/>
              <a:gd name="connsiteY59" fmla="*/ 1075256 h 1466330"/>
              <a:gd name="connsiteX60" fmla="*/ 236951 w 1466852"/>
              <a:gd name="connsiteY60" fmla="*/ 1124252 h 1466330"/>
              <a:gd name="connsiteX61" fmla="*/ 236951 w 1466852"/>
              <a:gd name="connsiteY61" fmla="*/ 1206208 h 1466330"/>
              <a:gd name="connsiteX62" fmla="*/ 263669 w 1466852"/>
              <a:gd name="connsiteY62" fmla="*/ 1232933 h 1466330"/>
              <a:gd name="connsiteX63" fmla="*/ 372324 w 1466852"/>
              <a:gd name="connsiteY63" fmla="*/ 1232933 h 1466330"/>
              <a:gd name="connsiteX64" fmla="*/ 420417 w 1466852"/>
              <a:gd name="connsiteY64" fmla="*/ 1281929 h 1466330"/>
              <a:gd name="connsiteX65" fmla="*/ 405277 w 1466852"/>
              <a:gd name="connsiteY65" fmla="*/ 1321125 h 1466330"/>
              <a:gd name="connsiteX66" fmla="*/ 388355 w 1466852"/>
              <a:gd name="connsiteY66" fmla="*/ 1376357 h 1466330"/>
              <a:gd name="connsiteX67" fmla="*/ 435558 w 1466852"/>
              <a:gd name="connsiteY67" fmla="*/ 1426243 h 1466330"/>
              <a:gd name="connsiteX68" fmla="*/ 489885 w 1466852"/>
              <a:gd name="connsiteY68" fmla="*/ 1413771 h 1466330"/>
              <a:gd name="connsiteX69" fmla="*/ 513041 w 1466852"/>
              <a:gd name="connsiteY69" fmla="*/ 1363885 h 1466330"/>
              <a:gd name="connsiteX70" fmla="*/ 494338 w 1466852"/>
              <a:gd name="connsiteY70" fmla="*/ 1321125 h 1466330"/>
              <a:gd name="connsiteX71" fmla="*/ 479198 w 1466852"/>
              <a:gd name="connsiteY71" fmla="*/ 1282820 h 1466330"/>
              <a:gd name="connsiteX72" fmla="*/ 528181 w 1466852"/>
              <a:gd name="connsiteY72" fmla="*/ 1232933 h 1466330"/>
              <a:gd name="connsiteX73" fmla="*/ 636836 w 1466852"/>
              <a:gd name="connsiteY73" fmla="*/ 1232933 h 1466330"/>
              <a:gd name="connsiteX74" fmla="*/ 663555 w 1466852"/>
              <a:gd name="connsiteY74" fmla="*/ 1206208 h 1466330"/>
              <a:gd name="connsiteX75" fmla="*/ 663555 w 1466852"/>
              <a:gd name="connsiteY75" fmla="*/ 1190173 h 1466330"/>
              <a:gd name="connsiteX76" fmla="*/ 277028 w 1466852"/>
              <a:gd name="connsiteY76" fmla="*/ 807117 h 1466330"/>
              <a:gd name="connsiteX77" fmla="*/ 1156008 w 1466852"/>
              <a:gd name="connsiteY77" fmla="*/ 768811 h 1466330"/>
              <a:gd name="connsiteX78" fmla="*/ 1204041 w 1466852"/>
              <a:gd name="connsiteY78" fmla="*/ 768811 h 1466330"/>
              <a:gd name="connsiteX79" fmla="*/ 1268084 w 1466852"/>
              <a:gd name="connsiteY79" fmla="*/ 833842 h 1466330"/>
              <a:gd name="connsiteX80" fmla="*/ 1268084 w 1466852"/>
              <a:gd name="connsiteY80" fmla="*/ 967466 h 1466330"/>
              <a:gd name="connsiteX81" fmla="*/ 1279647 w 1466852"/>
              <a:gd name="connsiteY81" fmla="*/ 978156 h 1466330"/>
              <a:gd name="connsiteX82" fmla="*/ 1283205 w 1466852"/>
              <a:gd name="connsiteY82" fmla="*/ 978156 h 1466330"/>
              <a:gd name="connsiteX83" fmla="*/ 1294769 w 1466852"/>
              <a:gd name="connsiteY83" fmla="*/ 972811 h 1466330"/>
              <a:gd name="connsiteX84" fmla="*/ 1384608 w 1466852"/>
              <a:gd name="connsiteY84" fmla="*/ 945195 h 1466330"/>
              <a:gd name="connsiteX85" fmla="*/ 1464662 w 1466852"/>
              <a:gd name="connsiteY85" fmla="*/ 1024479 h 1466330"/>
              <a:gd name="connsiteX86" fmla="*/ 1444204 w 1466852"/>
              <a:gd name="connsiteY86" fmla="*/ 1109999 h 1466330"/>
              <a:gd name="connsiteX87" fmla="*/ 1365039 w 1466852"/>
              <a:gd name="connsiteY87" fmla="*/ 1147414 h 1466330"/>
              <a:gd name="connsiteX88" fmla="*/ 1294769 w 1466852"/>
              <a:gd name="connsiteY88" fmla="*/ 1118907 h 1466330"/>
              <a:gd name="connsiteX89" fmla="*/ 1283205 w 1466852"/>
              <a:gd name="connsiteY89" fmla="*/ 1113562 h 1466330"/>
              <a:gd name="connsiteX90" fmla="*/ 1279647 w 1466852"/>
              <a:gd name="connsiteY90" fmla="*/ 1113562 h 1466330"/>
              <a:gd name="connsiteX91" fmla="*/ 1268084 w 1466852"/>
              <a:gd name="connsiteY91" fmla="*/ 1124252 h 1466330"/>
              <a:gd name="connsiteX92" fmla="*/ 1268084 w 1466852"/>
              <a:gd name="connsiteY92" fmla="*/ 1206208 h 1466330"/>
              <a:gd name="connsiteX93" fmla="*/ 1204041 w 1466852"/>
              <a:gd name="connsiteY93" fmla="*/ 1272130 h 1466330"/>
              <a:gd name="connsiteX94" fmla="*/ 1094633 w 1466852"/>
              <a:gd name="connsiteY94" fmla="*/ 1272130 h 1466330"/>
              <a:gd name="connsiteX95" fmla="*/ 1084849 w 1466852"/>
              <a:gd name="connsiteY95" fmla="*/ 1281929 h 1466330"/>
              <a:gd name="connsiteX96" fmla="*/ 1089296 w 1466852"/>
              <a:gd name="connsiteY96" fmla="*/ 1294400 h 1466330"/>
              <a:gd name="connsiteX97" fmla="*/ 1116870 w 1466852"/>
              <a:gd name="connsiteY97" fmla="*/ 1383483 h 1466330"/>
              <a:gd name="connsiteX98" fmla="*/ 1039484 w 1466852"/>
              <a:gd name="connsiteY98" fmla="*/ 1464549 h 1466330"/>
              <a:gd name="connsiteX99" fmla="*/ 1017247 w 1466852"/>
              <a:gd name="connsiteY99" fmla="*/ 1466330 h 1466330"/>
              <a:gd name="connsiteX100" fmla="*/ 953204 w 1466852"/>
              <a:gd name="connsiteY100" fmla="*/ 1443169 h 1466330"/>
              <a:gd name="connsiteX101" fmla="*/ 915845 w 1466852"/>
              <a:gd name="connsiteY101" fmla="*/ 1363885 h 1466330"/>
              <a:gd name="connsiteX102" fmla="*/ 944309 w 1466852"/>
              <a:gd name="connsiteY102" fmla="*/ 1293510 h 1466330"/>
              <a:gd name="connsiteX103" fmla="*/ 949646 w 1466852"/>
              <a:gd name="connsiteY103" fmla="*/ 1282820 h 1466330"/>
              <a:gd name="connsiteX104" fmla="*/ 939861 w 1466852"/>
              <a:gd name="connsiteY104" fmla="*/ 1272130 h 1466330"/>
              <a:gd name="connsiteX105" fmla="*/ 831343 w 1466852"/>
              <a:gd name="connsiteY105" fmla="*/ 1272130 h 1466330"/>
              <a:gd name="connsiteX106" fmla="*/ 765521 w 1466852"/>
              <a:gd name="connsiteY106" fmla="*/ 1206208 h 1466330"/>
              <a:gd name="connsiteX107" fmla="*/ 765521 w 1466852"/>
              <a:gd name="connsiteY107" fmla="*/ 1156322 h 1466330"/>
              <a:gd name="connsiteX108" fmla="*/ 783311 w 1466852"/>
              <a:gd name="connsiteY108" fmla="*/ 1154540 h 1466330"/>
              <a:gd name="connsiteX109" fmla="*/ 1153339 w 1466852"/>
              <a:gd name="connsiteY109" fmla="*/ 784846 h 1466330"/>
              <a:gd name="connsiteX110" fmla="*/ 263669 w 1466852"/>
              <a:gd name="connsiteY110" fmla="*/ 768811 h 1466330"/>
              <a:gd name="connsiteX111" fmla="*/ 311762 w 1466852"/>
              <a:gd name="connsiteY111" fmla="*/ 768811 h 1466330"/>
              <a:gd name="connsiteX112" fmla="*/ 313543 w 1466852"/>
              <a:gd name="connsiteY112" fmla="*/ 784846 h 1466330"/>
              <a:gd name="connsiteX113" fmla="*/ 684039 w 1466852"/>
              <a:gd name="connsiteY113" fmla="*/ 1154540 h 1466330"/>
              <a:gd name="connsiteX114" fmla="*/ 701851 w 1466852"/>
              <a:gd name="connsiteY114" fmla="*/ 1156322 h 1466330"/>
              <a:gd name="connsiteX115" fmla="*/ 701851 w 1466852"/>
              <a:gd name="connsiteY115" fmla="*/ 1206208 h 1466330"/>
              <a:gd name="connsiteX116" fmla="*/ 636836 w 1466852"/>
              <a:gd name="connsiteY116" fmla="*/ 1272130 h 1466330"/>
              <a:gd name="connsiteX117" fmla="*/ 528181 w 1466852"/>
              <a:gd name="connsiteY117" fmla="*/ 1272130 h 1466330"/>
              <a:gd name="connsiteX118" fmla="*/ 517494 w 1466852"/>
              <a:gd name="connsiteY118" fmla="*/ 1281929 h 1466330"/>
              <a:gd name="connsiteX119" fmla="*/ 521947 w 1466852"/>
              <a:gd name="connsiteY119" fmla="*/ 1293510 h 1466330"/>
              <a:gd name="connsiteX120" fmla="*/ 552228 w 1466852"/>
              <a:gd name="connsiteY120" fmla="*/ 1363885 h 1466330"/>
              <a:gd name="connsiteX121" fmla="*/ 513932 w 1466852"/>
              <a:gd name="connsiteY121" fmla="*/ 1443169 h 1466330"/>
              <a:gd name="connsiteX122" fmla="*/ 449807 w 1466852"/>
              <a:gd name="connsiteY122" fmla="*/ 1466330 h 1466330"/>
              <a:gd name="connsiteX123" fmla="*/ 428433 w 1466852"/>
              <a:gd name="connsiteY123" fmla="*/ 1464549 h 1466330"/>
              <a:gd name="connsiteX124" fmla="*/ 350059 w 1466852"/>
              <a:gd name="connsiteY124" fmla="*/ 1383483 h 1466330"/>
              <a:gd name="connsiteX125" fmla="*/ 376777 w 1466852"/>
              <a:gd name="connsiteY125" fmla="*/ 1294400 h 1466330"/>
              <a:gd name="connsiteX126" fmla="*/ 383011 w 1466852"/>
              <a:gd name="connsiteY126" fmla="*/ 1282820 h 1466330"/>
              <a:gd name="connsiteX127" fmla="*/ 372324 w 1466852"/>
              <a:gd name="connsiteY127" fmla="*/ 1272130 h 1466330"/>
              <a:gd name="connsiteX128" fmla="*/ 263669 w 1466852"/>
              <a:gd name="connsiteY128" fmla="*/ 1272130 h 1466330"/>
              <a:gd name="connsiteX129" fmla="*/ 197764 w 1466852"/>
              <a:gd name="connsiteY129" fmla="*/ 1206208 h 1466330"/>
              <a:gd name="connsiteX130" fmla="*/ 197764 w 1466852"/>
              <a:gd name="connsiteY130" fmla="*/ 1124252 h 1466330"/>
              <a:gd name="connsiteX131" fmla="*/ 188857 w 1466852"/>
              <a:gd name="connsiteY131" fmla="*/ 1113562 h 1466330"/>
              <a:gd name="connsiteX132" fmla="*/ 183514 w 1466852"/>
              <a:gd name="connsiteY132" fmla="*/ 1113562 h 1466330"/>
              <a:gd name="connsiteX133" fmla="*/ 171936 w 1466852"/>
              <a:gd name="connsiteY133" fmla="*/ 1118907 h 1466330"/>
              <a:gd name="connsiteX134" fmla="*/ 101577 w 1466852"/>
              <a:gd name="connsiteY134" fmla="*/ 1147414 h 1466330"/>
              <a:gd name="connsiteX135" fmla="*/ 22313 w 1466852"/>
              <a:gd name="connsiteY135" fmla="*/ 1109999 h 1466330"/>
              <a:gd name="connsiteX136" fmla="*/ 1828 w 1466852"/>
              <a:gd name="connsiteY136" fmla="*/ 1024479 h 1466330"/>
              <a:gd name="connsiteX137" fmla="*/ 82874 w 1466852"/>
              <a:gd name="connsiteY137" fmla="*/ 945195 h 1466330"/>
              <a:gd name="connsiteX138" fmla="*/ 171936 w 1466852"/>
              <a:gd name="connsiteY138" fmla="*/ 972811 h 1466330"/>
              <a:gd name="connsiteX139" fmla="*/ 183514 w 1466852"/>
              <a:gd name="connsiteY139" fmla="*/ 978156 h 1466330"/>
              <a:gd name="connsiteX140" fmla="*/ 187076 w 1466852"/>
              <a:gd name="connsiteY140" fmla="*/ 978156 h 1466330"/>
              <a:gd name="connsiteX141" fmla="*/ 197764 w 1466852"/>
              <a:gd name="connsiteY141" fmla="*/ 967466 h 1466330"/>
              <a:gd name="connsiteX142" fmla="*/ 197764 w 1466852"/>
              <a:gd name="connsiteY142" fmla="*/ 833842 h 1466330"/>
              <a:gd name="connsiteX143" fmla="*/ 263669 w 1466852"/>
              <a:gd name="connsiteY143" fmla="*/ 768811 h 1466330"/>
              <a:gd name="connsiteX144" fmla="*/ 731727 w 1466852"/>
              <a:gd name="connsiteY144" fmla="*/ 486308 h 1466330"/>
              <a:gd name="connsiteX145" fmla="*/ 751195 w 1466852"/>
              <a:gd name="connsiteY145" fmla="*/ 505870 h 1466330"/>
              <a:gd name="connsiteX146" fmla="*/ 751195 w 1466852"/>
              <a:gd name="connsiteY146" fmla="*/ 561888 h 1466330"/>
              <a:gd name="connsiteX147" fmla="*/ 771548 w 1466852"/>
              <a:gd name="connsiteY147" fmla="*/ 561888 h 1466330"/>
              <a:gd name="connsiteX148" fmla="*/ 835262 w 1466852"/>
              <a:gd name="connsiteY148" fmla="*/ 626798 h 1466330"/>
              <a:gd name="connsiteX149" fmla="*/ 815794 w 1466852"/>
              <a:gd name="connsiteY149" fmla="*/ 645470 h 1466330"/>
              <a:gd name="connsiteX150" fmla="*/ 797211 w 1466852"/>
              <a:gd name="connsiteY150" fmla="*/ 626798 h 1466330"/>
              <a:gd name="connsiteX151" fmla="*/ 771548 w 1466852"/>
              <a:gd name="connsiteY151" fmla="*/ 600122 h 1466330"/>
              <a:gd name="connsiteX152" fmla="*/ 717568 w 1466852"/>
              <a:gd name="connsiteY152" fmla="*/ 600122 h 1466330"/>
              <a:gd name="connsiteX153" fmla="*/ 667128 w 1466852"/>
              <a:gd name="connsiteY153" fmla="*/ 651694 h 1466330"/>
              <a:gd name="connsiteX154" fmla="*/ 694560 w 1466852"/>
              <a:gd name="connsiteY154" fmla="*/ 695264 h 1466330"/>
              <a:gd name="connsiteX155" fmla="*/ 783937 w 1466852"/>
              <a:gd name="connsiteY155" fmla="*/ 731720 h 1466330"/>
              <a:gd name="connsiteX156" fmla="*/ 835262 w 1466852"/>
              <a:gd name="connsiteY156" fmla="*/ 811745 h 1466330"/>
              <a:gd name="connsiteX157" fmla="*/ 751195 w 1466852"/>
              <a:gd name="connsiteY157" fmla="*/ 905109 h 1466330"/>
              <a:gd name="connsiteX158" fmla="*/ 751195 w 1466852"/>
              <a:gd name="connsiteY158" fmla="*/ 960237 h 1466330"/>
              <a:gd name="connsiteX159" fmla="*/ 731727 w 1466852"/>
              <a:gd name="connsiteY159" fmla="*/ 979799 h 1466330"/>
              <a:gd name="connsiteX160" fmla="*/ 712259 w 1466852"/>
              <a:gd name="connsiteY160" fmla="*/ 960237 h 1466330"/>
              <a:gd name="connsiteX161" fmla="*/ 712259 w 1466852"/>
              <a:gd name="connsiteY161" fmla="*/ 905998 h 1466330"/>
              <a:gd name="connsiteX162" fmla="*/ 692791 w 1466852"/>
              <a:gd name="connsiteY162" fmla="*/ 905998 h 1466330"/>
              <a:gd name="connsiteX163" fmla="*/ 628192 w 1466852"/>
              <a:gd name="connsiteY163" fmla="*/ 841088 h 1466330"/>
              <a:gd name="connsiteX164" fmla="*/ 646775 w 1466852"/>
              <a:gd name="connsiteY164" fmla="*/ 821526 h 1466330"/>
              <a:gd name="connsiteX165" fmla="*/ 667128 w 1466852"/>
              <a:gd name="connsiteY165" fmla="*/ 841088 h 1466330"/>
              <a:gd name="connsiteX166" fmla="*/ 692791 w 1466852"/>
              <a:gd name="connsiteY166" fmla="*/ 866874 h 1466330"/>
              <a:gd name="connsiteX167" fmla="*/ 742346 w 1466852"/>
              <a:gd name="connsiteY167" fmla="*/ 866874 h 1466330"/>
              <a:gd name="connsiteX168" fmla="*/ 797211 w 1466852"/>
              <a:gd name="connsiteY168" fmla="*/ 811745 h 1466330"/>
              <a:gd name="connsiteX169" fmla="*/ 768893 w 1466852"/>
              <a:gd name="connsiteY169" fmla="*/ 768176 h 1466330"/>
              <a:gd name="connsiteX170" fmla="*/ 679517 w 1466852"/>
              <a:gd name="connsiteY170" fmla="*/ 729942 h 1466330"/>
              <a:gd name="connsiteX171" fmla="*/ 628192 w 1466852"/>
              <a:gd name="connsiteY171" fmla="*/ 651694 h 1466330"/>
              <a:gd name="connsiteX172" fmla="*/ 712259 w 1466852"/>
              <a:gd name="connsiteY172" fmla="*/ 561888 h 1466330"/>
              <a:gd name="connsiteX173" fmla="*/ 712259 w 1466852"/>
              <a:gd name="connsiteY173" fmla="*/ 505870 h 1466330"/>
              <a:gd name="connsiteX174" fmla="*/ 731727 w 1466852"/>
              <a:gd name="connsiteY174" fmla="*/ 486308 h 1466330"/>
              <a:gd name="connsiteX175" fmla="*/ 735204 w 1466852"/>
              <a:gd name="connsiteY175" fmla="*/ 410735 h 1466330"/>
              <a:gd name="connsiteX176" fmla="*/ 415290 w 1466852"/>
              <a:gd name="connsiteY176" fmla="*/ 731537 h 1466330"/>
              <a:gd name="connsiteX177" fmla="*/ 735204 w 1466852"/>
              <a:gd name="connsiteY177" fmla="*/ 1051450 h 1466330"/>
              <a:gd name="connsiteX178" fmla="*/ 1055118 w 1466852"/>
              <a:gd name="connsiteY178" fmla="*/ 731537 h 1466330"/>
              <a:gd name="connsiteX179" fmla="*/ 735204 w 1466852"/>
              <a:gd name="connsiteY179" fmla="*/ 410735 h 1466330"/>
              <a:gd name="connsiteX180" fmla="*/ 735204 w 1466852"/>
              <a:gd name="connsiteY180" fmla="*/ 372523 h 1466330"/>
              <a:gd name="connsiteX181" fmla="*/ 1094219 w 1466852"/>
              <a:gd name="connsiteY181" fmla="*/ 731537 h 1466330"/>
              <a:gd name="connsiteX182" fmla="*/ 735204 w 1466852"/>
              <a:gd name="connsiteY182" fmla="*/ 1089662 h 1466330"/>
              <a:gd name="connsiteX183" fmla="*/ 377078 w 1466852"/>
              <a:gd name="connsiteY183" fmla="*/ 731537 h 1466330"/>
              <a:gd name="connsiteX184" fmla="*/ 735204 w 1466852"/>
              <a:gd name="connsiteY184" fmla="*/ 372523 h 1466330"/>
              <a:gd name="connsiteX185" fmla="*/ 1002904 w 1466852"/>
              <a:gd name="connsiteY185" fmla="*/ 40249 h 1466330"/>
              <a:gd name="connsiteX186" fmla="*/ 977220 w 1466852"/>
              <a:gd name="connsiteY186" fmla="*/ 52822 h 1466330"/>
              <a:gd name="connsiteX187" fmla="*/ 954983 w 1466852"/>
              <a:gd name="connsiteY187" fmla="*/ 101781 h 1466330"/>
              <a:gd name="connsiteX188" fmla="*/ 972772 w 1466852"/>
              <a:gd name="connsiteY188" fmla="*/ 145398 h 1466330"/>
              <a:gd name="connsiteX189" fmla="*/ 987894 w 1466852"/>
              <a:gd name="connsiteY189" fmla="*/ 183675 h 1466330"/>
              <a:gd name="connsiteX190" fmla="*/ 939861 w 1466852"/>
              <a:gd name="connsiteY190" fmla="*/ 233524 h 1466330"/>
              <a:gd name="connsiteX191" fmla="*/ 831343 w 1466852"/>
              <a:gd name="connsiteY191" fmla="*/ 233524 h 1466330"/>
              <a:gd name="connsiteX192" fmla="*/ 804658 w 1466852"/>
              <a:gd name="connsiteY192" fmla="*/ 260229 h 1466330"/>
              <a:gd name="connsiteX193" fmla="*/ 804658 w 1466852"/>
              <a:gd name="connsiteY193" fmla="*/ 276251 h 1466330"/>
              <a:gd name="connsiteX194" fmla="*/ 1188919 w 1466852"/>
              <a:gd name="connsiteY194" fmla="*/ 659018 h 1466330"/>
              <a:gd name="connsiteX195" fmla="*/ 1204041 w 1466852"/>
              <a:gd name="connsiteY195" fmla="*/ 659018 h 1466330"/>
              <a:gd name="connsiteX196" fmla="*/ 1230725 w 1466852"/>
              <a:gd name="connsiteY196" fmla="*/ 632314 h 1466330"/>
              <a:gd name="connsiteX197" fmla="*/ 1230725 w 1466852"/>
              <a:gd name="connsiteY197" fmla="*/ 497900 h 1466330"/>
              <a:gd name="connsiteX198" fmla="*/ 1279647 w 1466852"/>
              <a:gd name="connsiteY198" fmla="*/ 448942 h 1466330"/>
              <a:gd name="connsiteX199" fmla="*/ 1283205 w 1466852"/>
              <a:gd name="connsiteY199" fmla="*/ 448942 h 1466330"/>
              <a:gd name="connsiteX200" fmla="*/ 1321454 w 1466852"/>
              <a:gd name="connsiteY200" fmla="*/ 464964 h 1466330"/>
              <a:gd name="connsiteX201" fmla="*/ 1377492 w 1466852"/>
              <a:gd name="connsiteY201" fmla="*/ 482768 h 1466330"/>
              <a:gd name="connsiteX202" fmla="*/ 1426414 w 1466852"/>
              <a:gd name="connsiteY202" fmla="*/ 433809 h 1466330"/>
              <a:gd name="connsiteX203" fmla="*/ 1414851 w 1466852"/>
              <a:gd name="connsiteY203" fmla="*/ 380400 h 1466330"/>
              <a:gd name="connsiteX204" fmla="*/ 1365039 w 1466852"/>
              <a:gd name="connsiteY204" fmla="*/ 357256 h 1466330"/>
              <a:gd name="connsiteX205" fmla="*/ 1321454 w 1466852"/>
              <a:gd name="connsiteY205" fmla="*/ 375059 h 1466330"/>
              <a:gd name="connsiteX206" fmla="*/ 1283205 w 1466852"/>
              <a:gd name="connsiteY206" fmla="*/ 391081 h 1466330"/>
              <a:gd name="connsiteX207" fmla="*/ 1279647 w 1466852"/>
              <a:gd name="connsiteY207" fmla="*/ 391081 h 1466330"/>
              <a:gd name="connsiteX208" fmla="*/ 1230725 w 1466852"/>
              <a:gd name="connsiteY208" fmla="*/ 342123 h 1466330"/>
              <a:gd name="connsiteX209" fmla="*/ 1230725 w 1466852"/>
              <a:gd name="connsiteY209" fmla="*/ 260229 h 1466330"/>
              <a:gd name="connsiteX210" fmla="*/ 1204041 w 1466852"/>
              <a:gd name="connsiteY210" fmla="*/ 233524 h 1466330"/>
              <a:gd name="connsiteX211" fmla="*/ 1094633 w 1466852"/>
              <a:gd name="connsiteY211" fmla="*/ 233524 h 1466330"/>
              <a:gd name="connsiteX212" fmla="*/ 1045711 w 1466852"/>
              <a:gd name="connsiteY212" fmla="*/ 184565 h 1466330"/>
              <a:gd name="connsiteX213" fmla="*/ 1061722 w 1466852"/>
              <a:gd name="connsiteY213" fmla="*/ 145398 h 1466330"/>
              <a:gd name="connsiteX214" fmla="*/ 1078622 w 1466852"/>
              <a:gd name="connsiteY214" fmla="*/ 90209 h 1466330"/>
              <a:gd name="connsiteX215" fmla="*/ 1030590 w 1466852"/>
              <a:gd name="connsiteY215" fmla="*/ 40360 h 1466330"/>
              <a:gd name="connsiteX216" fmla="*/ 1002904 w 1466852"/>
              <a:gd name="connsiteY216" fmla="*/ 40249 h 1466330"/>
              <a:gd name="connsiteX217" fmla="*/ 464725 w 1466852"/>
              <a:gd name="connsiteY217" fmla="*/ 40249 h 1466330"/>
              <a:gd name="connsiteX218" fmla="*/ 435558 w 1466852"/>
              <a:gd name="connsiteY218" fmla="*/ 40360 h 1466330"/>
              <a:gd name="connsiteX219" fmla="*/ 388355 w 1466852"/>
              <a:gd name="connsiteY219" fmla="*/ 90209 h 1466330"/>
              <a:gd name="connsiteX220" fmla="*/ 405277 w 1466852"/>
              <a:gd name="connsiteY220" fmla="*/ 145398 h 1466330"/>
              <a:gd name="connsiteX221" fmla="*/ 420417 w 1466852"/>
              <a:gd name="connsiteY221" fmla="*/ 183675 h 1466330"/>
              <a:gd name="connsiteX222" fmla="*/ 372324 w 1466852"/>
              <a:gd name="connsiteY222" fmla="*/ 233524 h 1466330"/>
              <a:gd name="connsiteX223" fmla="*/ 263669 w 1466852"/>
              <a:gd name="connsiteY223" fmla="*/ 233524 h 1466330"/>
              <a:gd name="connsiteX224" fmla="*/ 236951 w 1466852"/>
              <a:gd name="connsiteY224" fmla="*/ 260229 h 1466330"/>
              <a:gd name="connsiteX225" fmla="*/ 236951 w 1466852"/>
              <a:gd name="connsiteY225" fmla="*/ 342123 h 1466330"/>
              <a:gd name="connsiteX226" fmla="*/ 188857 w 1466852"/>
              <a:gd name="connsiteY226" fmla="*/ 391081 h 1466330"/>
              <a:gd name="connsiteX227" fmla="*/ 183514 w 1466852"/>
              <a:gd name="connsiteY227" fmla="*/ 391081 h 1466330"/>
              <a:gd name="connsiteX228" fmla="*/ 145217 w 1466852"/>
              <a:gd name="connsiteY228" fmla="*/ 375059 h 1466330"/>
              <a:gd name="connsiteX229" fmla="*/ 101577 w 1466852"/>
              <a:gd name="connsiteY229" fmla="*/ 357256 h 1466330"/>
              <a:gd name="connsiteX230" fmla="*/ 52593 w 1466852"/>
              <a:gd name="connsiteY230" fmla="*/ 380400 h 1466330"/>
              <a:gd name="connsiteX231" fmla="*/ 39234 w 1466852"/>
              <a:gd name="connsiteY231" fmla="*/ 433809 h 1466330"/>
              <a:gd name="connsiteX232" fmla="*/ 89999 w 1466852"/>
              <a:gd name="connsiteY232" fmla="*/ 482768 h 1466330"/>
              <a:gd name="connsiteX233" fmla="*/ 145217 w 1466852"/>
              <a:gd name="connsiteY233" fmla="*/ 464964 h 1466330"/>
              <a:gd name="connsiteX234" fmla="*/ 183514 w 1466852"/>
              <a:gd name="connsiteY234" fmla="*/ 448942 h 1466330"/>
              <a:gd name="connsiteX235" fmla="*/ 187076 w 1466852"/>
              <a:gd name="connsiteY235" fmla="*/ 448942 h 1466330"/>
              <a:gd name="connsiteX236" fmla="*/ 236951 w 1466852"/>
              <a:gd name="connsiteY236" fmla="*/ 497900 h 1466330"/>
              <a:gd name="connsiteX237" fmla="*/ 236951 w 1466852"/>
              <a:gd name="connsiteY237" fmla="*/ 632314 h 1466330"/>
              <a:gd name="connsiteX238" fmla="*/ 263669 w 1466852"/>
              <a:gd name="connsiteY238" fmla="*/ 659018 h 1466330"/>
              <a:gd name="connsiteX239" fmla="*/ 277028 w 1466852"/>
              <a:gd name="connsiteY239" fmla="*/ 659018 h 1466330"/>
              <a:gd name="connsiteX240" fmla="*/ 663555 w 1466852"/>
              <a:gd name="connsiteY240" fmla="*/ 276251 h 1466330"/>
              <a:gd name="connsiteX241" fmla="*/ 663555 w 1466852"/>
              <a:gd name="connsiteY241" fmla="*/ 260229 h 1466330"/>
              <a:gd name="connsiteX242" fmla="*/ 636836 w 1466852"/>
              <a:gd name="connsiteY242" fmla="*/ 233524 h 1466330"/>
              <a:gd name="connsiteX243" fmla="*/ 528181 w 1466852"/>
              <a:gd name="connsiteY243" fmla="*/ 233524 h 1466330"/>
              <a:gd name="connsiteX244" fmla="*/ 479198 w 1466852"/>
              <a:gd name="connsiteY244" fmla="*/ 184565 h 1466330"/>
              <a:gd name="connsiteX245" fmla="*/ 494338 w 1466852"/>
              <a:gd name="connsiteY245" fmla="*/ 145398 h 1466330"/>
              <a:gd name="connsiteX246" fmla="*/ 513041 w 1466852"/>
              <a:gd name="connsiteY246" fmla="*/ 101781 h 1466330"/>
              <a:gd name="connsiteX247" fmla="*/ 489885 w 1466852"/>
              <a:gd name="connsiteY247" fmla="*/ 52822 h 1466330"/>
              <a:gd name="connsiteX248" fmla="*/ 464725 w 1466852"/>
              <a:gd name="connsiteY248" fmla="*/ 40249 h 1466330"/>
              <a:gd name="connsiteX249" fmla="*/ 1372168 w 1466852"/>
              <a:gd name="connsiteY249" fmla="*/ 35089 h 1466330"/>
              <a:gd name="connsiteX250" fmla="*/ 1390813 w 1466852"/>
              <a:gd name="connsiteY250" fmla="*/ 53871 h 1466330"/>
              <a:gd name="connsiteX251" fmla="*/ 1390813 w 1466852"/>
              <a:gd name="connsiteY251" fmla="*/ 76229 h 1466330"/>
              <a:gd name="connsiteX252" fmla="*/ 1413009 w 1466852"/>
              <a:gd name="connsiteY252" fmla="*/ 76229 h 1466330"/>
              <a:gd name="connsiteX253" fmla="*/ 1431653 w 1466852"/>
              <a:gd name="connsiteY253" fmla="*/ 95011 h 1466330"/>
              <a:gd name="connsiteX254" fmla="*/ 1413009 w 1466852"/>
              <a:gd name="connsiteY254" fmla="*/ 114687 h 1466330"/>
              <a:gd name="connsiteX255" fmla="*/ 1390813 w 1466852"/>
              <a:gd name="connsiteY255" fmla="*/ 114687 h 1466330"/>
              <a:gd name="connsiteX256" fmla="*/ 1390813 w 1466852"/>
              <a:gd name="connsiteY256" fmla="*/ 136151 h 1466330"/>
              <a:gd name="connsiteX257" fmla="*/ 1372168 w 1466852"/>
              <a:gd name="connsiteY257" fmla="*/ 155827 h 1466330"/>
              <a:gd name="connsiteX258" fmla="*/ 1352636 w 1466852"/>
              <a:gd name="connsiteY258" fmla="*/ 136151 h 1466330"/>
              <a:gd name="connsiteX259" fmla="*/ 1352636 w 1466852"/>
              <a:gd name="connsiteY259" fmla="*/ 114687 h 1466330"/>
              <a:gd name="connsiteX260" fmla="*/ 1330440 w 1466852"/>
              <a:gd name="connsiteY260" fmla="*/ 114687 h 1466330"/>
              <a:gd name="connsiteX261" fmla="*/ 1310907 w 1466852"/>
              <a:gd name="connsiteY261" fmla="*/ 95011 h 1466330"/>
              <a:gd name="connsiteX262" fmla="*/ 1330440 w 1466852"/>
              <a:gd name="connsiteY262" fmla="*/ 76229 h 1466330"/>
              <a:gd name="connsiteX263" fmla="*/ 1352636 w 1466852"/>
              <a:gd name="connsiteY263" fmla="*/ 76229 h 1466330"/>
              <a:gd name="connsiteX264" fmla="*/ 1352636 w 1466852"/>
              <a:gd name="connsiteY264" fmla="*/ 53871 h 1466330"/>
              <a:gd name="connsiteX265" fmla="*/ 1372168 w 1466852"/>
              <a:gd name="connsiteY265" fmla="*/ 35089 h 1466330"/>
              <a:gd name="connsiteX266" fmla="*/ 1039484 w 1466852"/>
              <a:gd name="connsiteY266" fmla="*/ 2083 h 1466330"/>
              <a:gd name="connsiteX267" fmla="*/ 1116870 w 1466852"/>
              <a:gd name="connsiteY267" fmla="*/ 83088 h 1466330"/>
              <a:gd name="connsiteX268" fmla="*/ 1089296 w 1466852"/>
              <a:gd name="connsiteY268" fmla="*/ 172103 h 1466330"/>
              <a:gd name="connsiteX269" fmla="*/ 1084849 w 1466852"/>
              <a:gd name="connsiteY269" fmla="*/ 183675 h 1466330"/>
              <a:gd name="connsiteX270" fmla="*/ 1094633 w 1466852"/>
              <a:gd name="connsiteY270" fmla="*/ 194357 h 1466330"/>
              <a:gd name="connsiteX271" fmla="*/ 1204041 w 1466852"/>
              <a:gd name="connsiteY271" fmla="*/ 194357 h 1466330"/>
              <a:gd name="connsiteX272" fmla="*/ 1268084 w 1466852"/>
              <a:gd name="connsiteY272" fmla="*/ 260229 h 1466330"/>
              <a:gd name="connsiteX273" fmla="*/ 1268084 w 1466852"/>
              <a:gd name="connsiteY273" fmla="*/ 342123 h 1466330"/>
              <a:gd name="connsiteX274" fmla="*/ 1279647 w 1466852"/>
              <a:gd name="connsiteY274" fmla="*/ 352805 h 1466330"/>
              <a:gd name="connsiteX275" fmla="*/ 1283205 w 1466852"/>
              <a:gd name="connsiteY275" fmla="*/ 352805 h 1466330"/>
              <a:gd name="connsiteX276" fmla="*/ 1294769 w 1466852"/>
              <a:gd name="connsiteY276" fmla="*/ 347464 h 1466330"/>
              <a:gd name="connsiteX277" fmla="*/ 1365039 w 1466852"/>
              <a:gd name="connsiteY277" fmla="*/ 318089 h 1466330"/>
              <a:gd name="connsiteX278" fmla="*/ 1444204 w 1466852"/>
              <a:gd name="connsiteY278" fmla="*/ 356365 h 1466330"/>
              <a:gd name="connsiteX279" fmla="*/ 1464662 w 1466852"/>
              <a:gd name="connsiteY279" fmla="*/ 441820 h 1466330"/>
              <a:gd name="connsiteX280" fmla="*/ 1384608 w 1466852"/>
              <a:gd name="connsiteY280" fmla="*/ 520154 h 1466330"/>
              <a:gd name="connsiteX281" fmla="*/ 1294769 w 1466852"/>
              <a:gd name="connsiteY281" fmla="*/ 493449 h 1466330"/>
              <a:gd name="connsiteX282" fmla="*/ 1283205 w 1466852"/>
              <a:gd name="connsiteY282" fmla="*/ 488108 h 1466330"/>
              <a:gd name="connsiteX283" fmla="*/ 1279647 w 1466852"/>
              <a:gd name="connsiteY283" fmla="*/ 488108 h 1466330"/>
              <a:gd name="connsiteX284" fmla="*/ 1268084 w 1466852"/>
              <a:gd name="connsiteY284" fmla="*/ 497900 h 1466330"/>
              <a:gd name="connsiteX285" fmla="*/ 1268084 w 1466852"/>
              <a:gd name="connsiteY285" fmla="*/ 632314 h 1466330"/>
              <a:gd name="connsiteX286" fmla="*/ 1204041 w 1466852"/>
              <a:gd name="connsiteY286" fmla="*/ 697295 h 1466330"/>
              <a:gd name="connsiteX287" fmla="*/ 1156008 w 1466852"/>
              <a:gd name="connsiteY287" fmla="*/ 697295 h 1466330"/>
              <a:gd name="connsiteX288" fmla="*/ 1153339 w 1466852"/>
              <a:gd name="connsiteY288" fmla="*/ 680382 h 1466330"/>
              <a:gd name="connsiteX289" fmla="*/ 783311 w 1466852"/>
              <a:gd name="connsiteY289" fmla="*/ 311858 h 1466330"/>
              <a:gd name="connsiteX290" fmla="*/ 765521 w 1466852"/>
              <a:gd name="connsiteY290" fmla="*/ 310077 h 1466330"/>
              <a:gd name="connsiteX291" fmla="*/ 765521 w 1466852"/>
              <a:gd name="connsiteY291" fmla="*/ 260229 h 1466330"/>
              <a:gd name="connsiteX292" fmla="*/ 831343 w 1466852"/>
              <a:gd name="connsiteY292" fmla="*/ 194357 h 1466330"/>
              <a:gd name="connsiteX293" fmla="*/ 939861 w 1466852"/>
              <a:gd name="connsiteY293" fmla="*/ 194357 h 1466330"/>
              <a:gd name="connsiteX294" fmla="*/ 949646 w 1466852"/>
              <a:gd name="connsiteY294" fmla="*/ 184565 h 1466330"/>
              <a:gd name="connsiteX295" fmla="*/ 944309 w 1466852"/>
              <a:gd name="connsiteY295" fmla="*/ 172993 h 1466330"/>
              <a:gd name="connsiteX296" fmla="*/ 915845 w 1466852"/>
              <a:gd name="connsiteY296" fmla="*/ 101781 h 1466330"/>
              <a:gd name="connsiteX297" fmla="*/ 953204 w 1466852"/>
              <a:gd name="connsiteY297" fmla="*/ 22556 h 1466330"/>
              <a:gd name="connsiteX298" fmla="*/ 1039484 w 1466852"/>
              <a:gd name="connsiteY298" fmla="*/ 2083 h 1466330"/>
              <a:gd name="connsiteX299" fmla="*/ 428433 w 1466852"/>
              <a:gd name="connsiteY299" fmla="*/ 2083 h 1466330"/>
              <a:gd name="connsiteX300" fmla="*/ 513932 w 1466852"/>
              <a:gd name="connsiteY300" fmla="*/ 22556 h 1466330"/>
              <a:gd name="connsiteX301" fmla="*/ 552228 w 1466852"/>
              <a:gd name="connsiteY301" fmla="*/ 101781 h 1466330"/>
              <a:gd name="connsiteX302" fmla="*/ 521947 w 1466852"/>
              <a:gd name="connsiteY302" fmla="*/ 172993 h 1466330"/>
              <a:gd name="connsiteX303" fmla="*/ 517494 w 1466852"/>
              <a:gd name="connsiteY303" fmla="*/ 183675 h 1466330"/>
              <a:gd name="connsiteX304" fmla="*/ 528181 w 1466852"/>
              <a:gd name="connsiteY304" fmla="*/ 194357 h 1466330"/>
              <a:gd name="connsiteX305" fmla="*/ 636836 w 1466852"/>
              <a:gd name="connsiteY305" fmla="*/ 194357 h 1466330"/>
              <a:gd name="connsiteX306" fmla="*/ 701851 w 1466852"/>
              <a:gd name="connsiteY306" fmla="*/ 260229 h 1466330"/>
              <a:gd name="connsiteX307" fmla="*/ 701851 w 1466852"/>
              <a:gd name="connsiteY307" fmla="*/ 310077 h 1466330"/>
              <a:gd name="connsiteX308" fmla="*/ 684039 w 1466852"/>
              <a:gd name="connsiteY308" fmla="*/ 311858 h 1466330"/>
              <a:gd name="connsiteX309" fmla="*/ 313543 w 1466852"/>
              <a:gd name="connsiteY309" fmla="*/ 680382 h 1466330"/>
              <a:gd name="connsiteX310" fmla="*/ 311762 w 1466852"/>
              <a:gd name="connsiteY310" fmla="*/ 697295 h 1466330"/>
              <a:gd name="connsiteX311" fmla="*/ 263669 w 1466852"/>
              <a:gd name="connsiteY311" fmla="*/ 697295 h 1466330"/>
              <a:gd name="connsiteX312" fmla="*/ 197764 w 1466852"/>
              <a:gd name="connsiteY312" fmla="*/ 632314 h 1466330"/>
              <a:gd name="connsiteX313" fmla="*/ 197764 w 1466852"/>
              <a:gd name="connsiteY313" fmla="*/ 497900 h 1466330"/>
              <a:gd name="connsiteX314" fmla="*/ 187076 w 1466852"/>
              <a:gd name="connsiteY314" fmla="*/ 488108 h 1466330"/>
              <a:gd name="connsiteX315" fmla="*/ 183514 w 1466852"/>
              <a:gd name="connsiteY315" fmla="*/ 488108 h 1466330"/>
              <a:gd name="connsiteX316" fmla="*/ 171936 w 1466852"/>
              <a:gd name="connsiteY316" fmla="*/ 493449 h 1466330"/>
              <a:gd name="connsiteX317" fmla="*/ 82874 w 1466852"/>
              <a:gd name="connsiteY317" fmla="*/ 520154 h 1466330"/>
              <a:gd name="connsiteX318" fmla="*/ 1828 w 1466852"/>
              <a:gd name="connsiteY318" fmla="*/ 441820 h 1466330"/>
              <a:gd name="connsiteX319" fmla="*/ 22313 w 1466852"/>
              <a:gd name="connsiteY319" fmla="*/ 356365 h 1466330"/>
              <a:gd name="connsiteX320" fmla="*/ 101577 w 1466852"/>
              <a:gd name="connsiteY320" fmla="*/ 318089 h 1466330"/>
              <a:gd name="connsiteX321" fmla="*/ 171936 w 1466852"/>
              <a:gd name="connsiteY321" fmla="*/ 347464 h 1466330"/>
              <a:gd name="connsiteX322" fmla="*/ 183514 w 1466852"/>
              <a:gd name="connsiteY322" fmla="*/ 352805 h 1466330"/>
              <a:gd name="connsiteX323" fmla="*/ 188857 w 1466852"/>
              <a:gd name="connsiteY323" fmla="*/ 352805 h 1466330"/>
              <a:gd name="connsiteX324" fmla="*/ 197764 w 1466852"/>
              <a:gd name="connsiteY324" fmla="*/ 342123 h 1466330"/>
              <a:gd name="connsiteX325" fmla="*/ 197764 w 1466852"/>
              <a:gd name="connsiteY325" fmla="*/ 260229 h 1466330"/>
              <a:gd name="connsiteX326" fmla="*/ 263669 w 1466852"/>
              <a:gd name="connsiteY326" fmla="*/ 194357 h 1466330"/>
              <a:gd name="connsiteX327" fmla="*/ 372324 w 1466852"/>
              <a:gd name="connsiteY327" fmla="*/ 194357 h 1466330"/>
              <a:gd name="connsiteX328" fmla="*/ 383011 w 1466852"/>
              <a:gd name="connsiteY328" fmla="*/ 184565 h 1466330"/>
              <a:gd name="connsiteX329" fmla="*/ 376777 w 1466852"/>
              <a:gd name="connsiteY329" fmla="*/ 172103 h 1466330"/>
              <a:gd name="connsiteX330" fmla="*/ 350059 w 1466852"/>
              <a:gd name="connsiteY330" fmla="*/ 83088 h 1466330"/>
              <a:gd name="connsiteX331" fmla="*/ 428433 w 1466852"/>
              <a:gd name="connsiteY331" fmla="*/ 2083 h 146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</a:cxnLst>
            <a:rect l="l" t="t" r="r" b="b"/>
            <a:pathLst>
              <a:path w="1466852" h="1466330">
                <a:moveTo>
                  <a:pt x="136839" y="1271038"/>
                </a:moveTo>
                <a:cubicBezTo>
                  <a:pt x="147586" y="1271038"/>
                  <a:pt x="156542" y="1279994"/>
                  <a:pt x="156542" y="1291637"/>
                </a:cubicBezTo>
                <a:lnTo>
                  <a:pt x="156542" y="1332836"/>
                </a:lnTo>
                <a:lnTo>
                  <a:pt x="198636" y="1332836"/>
                </a:lnTo>
                <a:cubicBezTo>
                  <a:pt x="210279" y="1332836"/>
                  <a:pt x="219235" y="1342687"/>
                  <a:pt x="219235" y="1353435"/>
                </a:cubicBezTo>
                <a:cubicBezTo>
                  <a:pt x="219235" y="1364182"/>
                  <a:pt x="210279" y="1372243"/>
                  <a:pt x="198636" y="1372243"/>
                </a:cubicBezTo>
                <a:lnTo>
                  <a:pt x="156542" y="1372243"/>
                </a:lnTo>
                <a:lnTo>
                  <a:pt x="156542" y="1415232"/>
                </a:lnTo>
                <a:cubicBezTo>
                  <a:pt x="156542" y="1425979"/>
                  <a:pt x="147586" y="1434936"/>
                  <a:pt x="136839" y="1434936"/>
                </a:cubicBezTo>
                <a:cubicBezTo>
                  <a:pt x="126091" y="1434936"/>
                  <a:pt x="118031" y="1425979"/>
                  <a:pt x="118031" y="1415232"/>
                </a:cubicBezTo>
                <a:lnTo>
                  <a:pt x="118031" y="1372243"/>
                </a:lnTo>
                <a:lnTo>
                  <a:pt x="75041" y="1372243"/>
                </a:lnTo>
                <a:cubicBezTo>
                  <a:pt x="64294" y="1372243"/>
                  <a:pt x="55338" y="1364182"/>
                  <a:pt x="55338" y="1353435"/>
                </a:cubicBezTo>
                <a:cubicBezTo>
                  <a:pt x="55338" y="1342687"/>
                  <a:pt x="64294" y="1332836"/>
                  <a:pt x="75041" y="1332836"/>
                </a:cubicBezTo>
                <a:lnTo>
                  <a:pt x="118031" y="1332836"/>
                </a:lnTo>
                <a:lnTo>
                  <a:pt x="118031" y="1291637"/>
                </a:lnTo>
                <a:cubicBezTo>
                  <a:pt x="118031" y="1279994"/>
                  <a:pt x="126091" y="1271038"/>
                  <a:pt x="136839" y="1271038"/>
                </a:cubicBezTo>
                <a:close/>
                <a:moveTo>
                  <a:pt x="1188919" y="807117"/>
                </a:moveTo>
                <a:cubicBezTo>
                  <a:pt x="1157787" y="1005772"/>
                  <a:pt x="1002126" y="1159885"/>
                  <a:pt x="804658" y="1190173"/>
                </a:cubicBezTo>
                <a:lnTo>
                  <a:pt x="804658" y="1206208"/>
                </a:lnTo>
                <a:cubicBezTo>
                  <a:pt x="804658" y="1221352"/>
                  <a:pt x="817111" y="1232933"/>
                  <a:pt x="831343" y="1232933"/>
                </a:cubicBezTo>
                <a:lnTo>
                  <a:pt x="939861" y="1232933"/>
                </a:lnTo>
                <a:cubicBezTo>
                  <a:pt x="966546" y="1232933"/>
                  <a:pt x="987894" y="1255204"/>
                  <a:pt x="987894" y="1281929"/>
                </a:cubicBezTo>
                <a:cubicBezTo>
                  <a:pt x="987894" y="1297073"/>
                  <a:pt x="982557" y="1310435"/>
                  <a:pt x="972772" y="1321125"/>
                </a:cubicBezTo>
                <a:cubicBezTo>
                  <a:pt x="961209" y="1331815"/>
                  <a:pt x="954983" y="1348741"/>
                  <a:pt x="954983" y="1363885"/>
                </a:cubicBezTo>
                <a:cubicBezTo>
                  <a:pt x="954983" y="1383483"/>
                  <a:pt x="962988" y="1402191"/>
                  <a:pt x="977220" y="1413771"/>
                </a:cubicBezTo>
                <a:cubicBezTo>
                  <a:pt x="993231" y="1426243"/>
                  <a:pt x="1011910" y="1429806"/>
                  <a:pt x="1030590" y="1426243"/>
                </a:cubicBezTo>
                <a:cubicBezTo>
                  <a:pt x="1055495" y="1421789"/>
                  <a:pt x="1075064" y="1401300"/>
                  <a:pt x="1078622" y="1376357"/>
                </a:cubicBezTo>
                <a:cubicBezTo>
                  <a:pt x="1082180" y="1355868"/>
                  <a:pt x="1076843" y="1335379"/>
                  <a:pt x="1061722" y="1321125"/>
                </a:cubicBezTo>
                <a:cubicBezTo>
                  <a:pt x="1051937" y="1310435"/>
                  <a:pt x="1045711" y="1297073"/>
                  <a:pt x="1045711" y="1282820"/>
                </a:cubicBezTo>
                <a:cubicBezTo>
                  <a:pt x="1045711" y="1255204"/>
                  <a:pt x="1067948" y="1232933"/>
                  <a:pt x="1094633" y="1232933"/>
                </a:cubicBezTo>
                <a:lnTo>
                  <a:pt x="1204041" y="1232933"/>
                </a:lnTo>
                <a:cubicBezTo>
                  <a:pt x="1218272" y="1232933"/>
                  <a:pt x="1230725" y="1221352"/>
                  <a:pt x="1230725" y="1206208"/>
                </a:cubicBezTo>
                <a:lnTo>
                  <a:pt x="1230725" y="1124252"/>
                </a:lnTo>
                <a:cubicBezTo>
                  <a:pt x="1230725" y="1096636"/>
                  <a:pt x="1251184" y="1075256"/>
                  <a:pt x="1279647" y="1075256"/>
                </a:cubicBezTo>
                <a:lnTo>
                  <a:pt x="1283205" y="1075256"/>
                </a:lnTo>
                <a:cubicBezTo>
                  <a:pt x="1298327" y="1075256"/>
                  <a:pt x="1310780" y="1080601"/>
                  <a:pt x="1321454" y="1090401"/>
                </a:cubicBezTo>
                <a:cubicBezTo>
                  <a:pt x="1333017" y="1102872"/>
                  <a:pt x="1349028" y="1109108"/>
                  <a:pt x="1365039" y="1109108"/>
                </a:cubicBezTo>
                <a:cubicBezTo>
                  <a:pt x="1384608" y="1109108"/>
                  <a:pt x="1402398" y="1100200"/>
                  <a:pt x="1414851" y="1085946"/>
                </a:cubicBezTo>
                <a:cubicBezTo>
                  <a:pt x="1426414" y="1070802"/>
                  <a:pt x="1430862" y="1051204"/>
                  <a:pt x="1426414" y="1032497"/>
                </a:cubicBezTo>
                <a:cubicBezTo>
                  <a:pt x="1421967" y="1008444"/>
                  <a:pt x="1401508" y="988846"/>
                  <a:pt x="1377492" y="983501"/>
                </a:cubicBezTo>
                <a:cubicBezTo>
                  <a:pt x="1357034" y="980829"/>
                  <a:pt x="1335686" y="987064"/>
                  <a:pt x="1321454" y="1001318"/>
                </a:cubicBezTo>
                <a:cubicBezTo>
                  <a:pt x="1310780" y="1011117"/>
                  <a:pt x="1297437" y="1016462"/>
                  <a:pt x="1283205" y="1016462"/>
                </a:cubicBezTo>
                <a:lnTo>
                  <a:pt x="1279647" y="1016462"/>
                </a:lnTo>
                <a:cubicBezTo>
                  <a:pt x="1252073" y="1016462"/>
                  <a:pt x="1230725" y="995082"/>
                  <a:pt x="1230725" y="967466"/>
                </a:cubicBezTo>
                <a:lnTo>
                  <a:pt x="1230725" y="833842"/>
                </a:lnTo>
                <a:cubicBezTo>
                  <a:pt x="1230725" y="819589"/>
                  <a:pt x="1218272" y="807117"/>
                  <a:pt x="1204041" y="807117"/>
                </a:cubicBezTo>
                <a:close/>
                <a:moveTo>
                  <a:pt x="263669" y="807117"/>
                </a:moveTo>
                <a:cubicBezTo>
                  <a:pt x="249419" y="807117"/>
                  <a:pt x="236951" y="819589"/>
                  <a:pt x="236951" y="833842"/>
                </a:cubicBezTo>
                <a:lnTo>
                  <a:pt x="236951" y="967466"/>
                </a:lnTo>
                <a:cubicBezTo>
                  <a:pt x="236951" y="995082"/>
                  <a:pt x="214685" y="1016462"/>
                  <a:pt x="187076" y="1016462"/>
                </a:cubicBezTo>
                <a:lnTo>
                  <a:pt x="183514" y="1016462"/>
                </a:lnTo>
                <a:cubicBezTo>
                  <a:pt x="169264" y="1016462"/>
                  <a:pt x="155905" y="1011117"/>
                  <a:pt x="145217" y="1001318"/>
                </a:cubicBezTo>
                <a:cubicBezTo>
                  <a:pt x="130077" y="987064"/>
                  <a:pt x="110483" y="980829"/>
                  <a:pt x="89999" y="983501"/>
                </a:cubicBezTo>
                <a:cubicBezTo>
                  <a:pt x="65953" y="988846"/>
                  <a:pt x="45469" y="1008444"/>
                  <a:pt x="40125" y="1032497"/>
                </a:cubicBezTo>
                <a:cubicBezTo>
                  <a:pt x="35672" y="1051204"/>
                  <a:pt x="40125" y="1070802"/>
                  <a:pt x="52593" y="1085946"/>
                </a:cubicBezTo>
                <a:cubicBezTo>
                  <a:pt x="65062" y="1100200"/>
                  <a:pt x="81984" y="1109108"/>
                  <a:pt x="101577" y="1109108"/>
                </a:cubicBezTo>
                <a:cubicBezTo>
                  <a:pt x="118499" y="1109108"/>
                  <a:pt x="133639" y="1102872"/>
                  <a:pt x="145217" y="1091291"/>
                </a:cubicBezTo>
                <a:cubicBezTo>
                  <a:pt x="155905" y="1080601"/>
                  <a:pt x="169264" y="1075256"/>
                  <a:pt x="183514" y="1075256"/>
                </a:cubicBezTo>
                <a:lnTo>
                  <a:pt x="188857" y="1075256"/>
                </a:lnTo>
                <a:cubicBezTo>
                  <a:pt x="214685" y="1075256"/>
                  <a:pt x="236951" y="1096636"/>
                  <a:pt x="236951" y="1124252"/>
                </a:cubicBezTo>
                <a:lnTo>
                  <a:pt x="236951" y="1206208"/>
                </a:lnTo>
                <a:cubicBezTo>
                  <a:pt x="236951" y="1221352"/>
                  <a:pt x="249419" y="1232933"/>
                  <a:pt x="263669" y="1232933"/>
                </a:cubicBezTo>
                <a:lnTo>
                  <a:pt x="372324" y="1232933"/>
                </a:lnTo>
                <a:cubicBezTo>
                  <a:pt x="399933" y="1232933"/>
                  <a:pt x="420417" y="1255204"/>
                  <a:pt x="420417" y="1281929"/>
                </a:cubicBezTo>
                <a:cubicBezTo>
                  <a:pt x="420417" y="1296182"/>
                  <a:pt x="415073" y="1310435"/>
                  <a:pt x="405277" y="1321125"/>
                </a:cubicBezTo>
                <a:cubicBezTo>
                  <a:pt x="390136" y="1335379"/>
                  <a:pt x="384793" y="1355868"/>
                  <a:pt x="388355" y="1376357"/>
                </a:cubicBezTo>
                <a:cubicBezTo>
                  <a:pt x="392808" y="1401300"/>
                  <a:pt x="412402" y="1421789"/>
                  <a:pt x="435558" y="1426243"/>
                </a:cubicBezTo>
                <a:cubicBezTo>
                  <a:pt x="456042" y="1429806"/>
                  <a:pt x="474745" y="1426243"/>
                  <a:pt x="489885" y="1413771"/>
                </a:cubicBezTo>
                <a:cubicBezTo>
                  <a:pt x="505025" y="1402191"/>
                  <a:pt x="513041" y="1383483"/>
                  <a:pt x="513041" y="1363885"/>
                </a:cubicBezTo>
                <a:cubicBezTo>
                  <a:pt x="513041" y="1348741"/>
                  <a:pt x="506807" y="1331815"/>
                  <a:pt x="494338" y="1321125"/>
                </a:cubicBezTo>
                <a:cubicBezTo>
                  <a:pt x="484541" y="1310435"/>
                  <a:pt x="479198" y="1297073"/>
                  <a:pt x="479198" y="1282820"/>
                </a:cubicBezTo>
                <a:cubicBezTo>
                  <a:pt x="479198" y="1255204"/>
                  <a:pt x="500572" y="1232933"/>
                  <a:pt x="528181" y="1232933"/>
                </a:cubicBezTo>
                <a:lnTo>
                  <a:pt x="636836" y="1232933"/>
                </a:lnTo>
                <a:cubicBezTo>
                  <a:pt x="651086" y="1232933"/>
                  <a:pt x="663555" y="1221352"/>
                  <a:pt x="663555" y="1206208"/>
                </a:cubicBezTo>
                <a:lnTo>
                  <a:pt x="663555" y="1190173"/>
                </a:lnTo>
                <a:cubicBezTo>
                  <a:pt x="464057" y="1159885"/>
                  <a:pt x="309090" y="1005772"/>
                  <a:pt x="277028" y="807117"/>
                </a:cubicBezTo>
                <a:close/>
                <a:moveTo>
                  <a:pt x="1156008" y="768811"/>
                </a:moveTo>
                <a:lnTo>
                  <a:pt x="1204041" y="768811"/>
                </a:lnTo>
                <a:cubicBezTo>
                  <a:pt x="1239620" y="768811"/>
                  <a:pt x="1268084" y="797318"/>
                  <a:pt x="1268084" y="833842"/>
                </a:cubicBezTo>
                <a:lnTo>
                  <a:pt x="1268084" y="967466"/>
                </a:lnTo>
                <a:cubicBezTo>
                  <a:pt x="1268084" y="973702"/>
                  <a:pt x="1273421" y="978156"/>
                  <a:pt x="1279647" y="978156"/>
                </a:cubicBezTo>
                <a:lnTo>
                  <a:pt x="1283205" y="978156"/>
                </a:lnTo>
                <a:cubicBezTo>
                  <a:pt x="1287653" y="978156"/>
                  <a:pt x="1291211" y="977265"/>
                  <a:pt x="1294769" y="972811"/>
                </a:cubicBezTo>
                <a:cubicBezTo>
                  <a:pt x="1318786" y="950540"/>
                  <a:pt x="1350807" y="939850"/>
                  <a:pt x="1384608" y="945195"/>
                </a:cubicBezTo>
                <a:cubicBezTo>
                  <a:pt x="1423746" y="953213"/>
                  <a:pt x="1456657" y="984392"/>
                  <a:pt x="1464662" y="1024479"/>
                </a:cubicBezTo>
                <a:cubicBezTo>
                  <a:pt x="1470889" y="1054767"/>
                  <a:pt x="1463773" y="1085946"/>
                  <a:pt x="1444204" y="1109999"/>
                </a:cubicBezTo>
                <a:cubicBezTo>
                  <a:pt x="1424635" y="1134051"/>
                  <a:pt x="1396171" y="1147414"/>
                  <a:pt x="1365039" y="1147414"/>
                </a:cubicBezTo>
                <a:cubicBezTo>
                  <a:pt x="1338354" y="1147414"/>
                  <a:pt x="1313449" y="1136724"/>
                  <a:pt x="1294769" y="1118907"/>
                </a:cubicBezTo>
                <a:cubicBezTo>
                  <a:pt x="1291211" y="1115344"/>
                  <a:pt x="1287653" y="1113562"/>
                  <a:pt x="1283205" y="1113562"/>
                </a:cubicBezTo>
                <a:lnTo>
                  <a:pt x="1279647" y="1113562"/>
                </a:lnTo>
                <a:cubicBezTo>
                  <a:pt x="1273421" y="1113562"/>
                  <a:pt x="1268084" y="1118016"/>
                  <a:pt x="1268084" y="1124252"/>
                </a:cubicBezTo>
                <a:lnTo>
                  <a:pt x="1268084" y="1206208"/>
                </a:lnTo>
                <a:cubicBezTo>
                  <a:pt x="1268084" y="1241841"/>
                  <a:pt x="1239620" y="1272130"/>
                  <a:pt x="1204041" y="1272130"/>
                </a:cubicBezTo>
                <a:lnTo>
                  <a:pt x="1094633" y="1272130"/>
                </a:lnTo>
                <a:cubicBezTo>
                  <a:pt x="1089296" y="1272130"/>
                  <a:pt x="1084849" y="1276584"/>
                  <a:pt x="1084849" y="1281929"/>
                </a:cubicBezTo>
                <a:cubicBezTo>
                  <a:pt x="1084849" y="1286383"/>
                  <a:pt x="1086628" y="1290837"/>
                  <a:pt x="1089296" y="1294400"/>
                </a:cubicBezTo>
                <a:cubicBezTo>
                  <a:pt x="1113312" y="1317562"/>
                  <a:pt x="1123097" y="1349632"/>
                  <a:pt x="1116870" y="1383483"/>
                </a:cubicBezTo>
                <a:cubicBezTo>
                  <a:pt x="1109754" y="1422680"/>
                  <a:pt x="1078622" y="1455640"/>
                  <a:pt x="1039484" y="1464549"/>
                </a:cubicBezTo>
                <a:cubicBezTo>
                  <a:pt x="1031479" y="1466330"/>
                  <a:pt x="1025253" y="1466330"/>
                  <a:pt x="1017247" y="1466330"/>
                </a:cubicBezTo>
                <a:cubicBezTo>
                  <a:pt x="994120" y="1466330"/>
                  <a:pt x="970994" y="1458313"/>
                  <a:pt x="953204" y="1443169"/>
                </a:cubicBezTo>
                <a:cubicBezTo>
                  <a:pt x="929187" y="1423571"/>
                  <a:pt x="915845" y="1395955"/>
                  <a:pt x="915845" y="1363885"/>
                </a:cubicBezTo>
                <a:cubicBezTo>
                  <a:pt x="915845" y="1338051"/>
                  <a:pt x="926519" y="1312217"/>
                  <a:pt x="944309" y="1293510"/>
                </a:cubicBezTo>
                <a:cubicBezTo>
                  <a:pt x="947867" y="1290837"/>
                  <a:pt x="949646" y="1286383"/>
                  <a:pt x="949646" y="1282820"/>
                </a:cubicBezTo>
                <a:cubicBezTo>
                  <a:pt x="949646" y="1276584"/>
                  <a:pt x="944309" y="1272130"/>
                  <a:pt x="939861" y="1272130"/>
                </a:cubicBezTo>
                <a:lnTo>
                  <a:pt x="831343" y="1272130"/>
                </a:lnTo>
                <a:cubicBezTo>
                  <a:pt x="794874" y="1272130"/>
                  <a:pt x="765521" y="1241841"/>
                  <a:pt x="765521" y="1206208"/>
                </a:cubicBezTo>
                <a:lnTo>
                  <a:pt x="765521" y="1156322"/>
                </a:lnTo>
                <a:lnTo>
                  <a:pt x="783311" y="1154540"/>
                </a:lnTo>
                <a:cubicBezTo>
                  <a:pt x="977220" y="1131379"/>
                  <a:pt x="1130213" y="979938"/>
                  <a:pt x="1153339" y="784846"/>
                </a:cubicBezTo>
                <a:close/>
                <a:moveTo>
                  <a:pt x="263669" y="768811"/>
                </a:moveTo>
                <a:lnTo>
                  <a:pt x="311762" y="768811"/>
                </a:lnTo>
                <a:lnTo>
                  <a:pt x="313543" y="784846"/>
                </a:lnTo>
                <a:cubicBezTo>
                  <a:pt x="337590" y="979938"/>
                  <a:pt x="489885" y="1131379"/>
                  <a:pt x="684039" y="1154540"/>
                </a:cubicBezTo>
                <a:lnTo>
                  <a:pt x="701851" y="1156322"/>
                </a:lnTo>
                <a:lnTo>
                  <a:pt x="701851" y="1206208"/>
                </a:lnTo>
                <a:cubicBezTo>
                  <a:pt x="701851" y="1241841"/>
                  <a:pt x="672461" y="1272130"/>
                  <a:pt x="636836" y="1272130"/>
                </a:cubicBezTo>
                <a:lnTo>
                  <a:pt x="528181" y="1272130"/>
                </a:lnTo>
                <a:cubicBezTo>
                  <a:pt x="521947" y="1272130"/>
                  <a:pt x="517494" y="1276584"/>
                  <a:pt x="517494" y="1281929"/>
                </a:cubicBezTo>
                <a:cubicBezTo>
                  <a:pt x="517494" y="1286383"/>
                  <a:pt x="519275" y="1290837"/>
                  <a:pt x="521947" y="1293510"/>
                </a:cubicBezTo>
                <a:cubicBezTo>
                  <a:pt x="541541" y="1312217"/>
                  <a:pt x="552228" y="1338051"/>
                  <a:pt x="552228" y="1363885"/>
                </a:cubicBezTo>
                <a:cubicBezTo>
                  <a:pt x="552228" y="1395955"/>
                  <a:pt x="537978" y="1423571"/>
                  <a:pt x="513932" y="1443169"/>
                </a:cubicBezTo>
                <a:cubicBezTo>
                  <a:pt x="496119" y="1458313"/>
                  <a:pt x="472963" y="1466330"/>
                  <a:pt x="449807" y="1466330"/>
                </a:cubicBezTo>
                <a:cubicBezTo>
                  <a:pt x="442682" y="1466330"/>
                  <a:pt x="435558" y="1466330"/>
                  <a:pt x="428433" y="1464549"/>
                </a:cubicBezTo>
                <a:cubicBezTo>
                  <a:pt x="388355" y="1455640"/>
                  <a:pt x="357183" y="1422680"/>
                  <a:pt x="350059" y="1383483"/>
                </a:cubicBezTo>
                <a:cubicBezTo>
                  <a:pt x="344715" y="1349632"/>
                  <a:pt x="354512" y="1317562"/>
                  <a:pt x="376777" y="1294400"/>
                </a:cubicBezTo>
                <a:cubicBezTo>
                  <a:pt x="380339" y="1290837"/>
                  <a:pt x="383011" y="1286383"/>
                  <a:pt x="383011" y="1282820"/>
                </a:cubicBezTo>
                <a:cubicBezTo>
                  <a:pt x="383011" y="1276584"/>
                  <a:pt x="378558" y="1272130"/>
                  <a:pt x="372324" y="1272130"/>
                </a:cubicBezTo>
                <a:lnTo>
                  <a:pt x="263669" y="1272130"/>
                </a:lnTo>
                <a:cubicBezTo>
                  <a:pt x="228044" y="1272130"/>
                  <a:pt x="197764" y="1241841"/>
                  <a:pt x="197764" y="1206208"/>
                </a:cubicBezTo>
                <a:lnTo>
                  <a:pt x="197764" y="1124252"/>
                </a:lnTo>
                <a:cubicBezTo>
                  <a:pt x="197764" y="1118016"/>
                  <a:pt x="193310" y="1113562"/>
                  <a:pt x="188857" y="1113562"/>
                </a:cubicBezTo>
                <a:lnTo>
                  <a:pt x="183514" y="1113562"/>
                </a:lnTo>
                <a:cubicBezTo>
                  <a:pt x="179061" y="1113562"/>
                  <a:pt x="175498" y="1115344"/>
                  <a:pt x="171936" y="1118907"/>
                </a:cubicBezTo>
                <a:cubicBezTo>
                  <a:pt x="153233" y="1136724"/>
                  <a:pt x="128296" y="1147414"/>
                  <a:pt x="101577" y="1147414"/>
                </a:cubicBezTo>
                <a:cubicBezTo>
                  <a:pt x="71296" y="1147414"/>
                  <a:pt x="41906" y="1134051"/>
                  <a:pt x="22313" y="1109999"/>
                </a:cubicBezTo>
                <a:cubicBezTo>
                  <a:pt x="2719" y="1085946"/>
                  <a:pt x="-3515" y="1054767"/>
                  <a:pt x="1828" y="1024479"/>
                </a:cubicBezTo>
                <a:cubicBezTo>
                  <a:pt x="10735" y="984392"/>
                  <a:pt x="42797" y="953213"/>
                  <a:pt x="82874" y="945195"/>
                </a:cubicBezTo>
                <a:cubicBezTo>
                  <a:pt x="115827" y="939850"/>
                  <a:pt x="148780" y="950540"/>
                  <a:pt x="171936" y="972811"/>
                </a:cubicBezTo>
                <a:cubicBezTo>
                  <a:pt x="175498" y="977265"/>
                  <a:pt x="179061" y="978156"/>
                  <a:pt x="183514" y="978156"/>
                </a:cubicBezTo>
                <a:lnTo>
                  <a:pt x="187076" y="978156"/>
                </a:lnTo>
                <a:cubicBezTo>
                  <a:pt x="193310" y="978156"/>
                  <a:pt x="197764" y="973702"/>
                  <a:pt x="197764" y="967466"/>
                </a:cubicBezTo>
                <a:lnTo>
                  <a:pt x="197764" y="833842"/>
                </a:lnTo>
                <a:cubicBezTo>
                  <a:pt x="197764" y="797318"/>
                  <a:pt x="228044" y="768811"/>
                  <a:pt x="263669" y="768811"/>
                </a:cubicBezTo>
                <a:close/>
                <a:moveTo>
                  <a:pt x="731727" y="486308"/>
                </a:moveTo>
                <a:cubicBezTo>
                  <a:pt x="742346" y="486308"/>
                  <a:pt x="751195" y="494311"/>
                  <a:pt x="751195" y="505870"/>
                </a:cubicBezTo>
                <a:lnTo>
                  <a:pt x="751195" y="561888"/>
                </a:lnTo>
                <a:lnTo>
                  <a:pt x="771548" y="561888"/>
                </a:lnTo>
                <a:cubicBezTo>
                  <a:pt x="806060" y="561888"/>
                  <a:pt x="835262" y="590341"/>
                  <a:pt x="835262" y="626798"/>
                </a:cubicBezTo>
                <a:cubicBezTo>
                  <a:pt x="835262" y="637468"/>
                  <a:pt x="827298" y="645470"/>
                  <a:pt x="815794" y="645470"/>
                </a:cubicBezTo>
                <a:cubicBezTo>
                  <a:pt x="805175" y="645470"/>
                  <a:pt x="797211" y="637468"/>
                  <a:pt x="797211" y="626798"/>
                </a:cubicBezTo>
                <a:cubicBezTo>
                  <a:pt x="797211" y="611682"/>
                  <a:pt x="784822" y="600122"/>
                  <a:pt x="771548" y="600122"/>
                </a:cubicBezTo>
                <a:lnTo>
                  <a:pt x="717568" y="600122"/>
                </a:lnTo>
                <a:cubicBezTo>
                  <a:pt x="690136" y="600122"/>
                  <a:pt x="667128" y="623241"/>
                  <a:pt x="667128" y="651694"/>
                </a:cubicBezTo>
                <a:cubicBezTo>
                  <a:pt x="667128" y="670367"/>
                  <a:pt x="677747" y="687261"/>
                  <a:pt x="694560" y="695264"/>
                </a:cubicBezTo>
                <a:lnTo>
                  <a:pt x="783937" y="731720"/>
                </a:lnTo>
                <a:cubicBezTo>
                  <a:pt x="815794" y="745947"/>
                  <a:pt x="835262" y="777068"/>
                  <a:pt x="835262" y="811745"/>
                </a:cubicBezTo>
                <a:cubicBezTo>
                  <a:pt x="835262" y="859761"/>
                  <a:pt x="798980" y="900663"/>
                  <a:pt x="751195" y="905109"/>
                </a:cubicBezTo>
                <a:lnTo>
                  <a:pt x="751195" y="960237"/>
                </a:lnTo>
                <a:cubicBezTo>
                  <a:pt x="751195" y="970907"/>
                  <a:pt x="742346" y="979799"/>
                  <a:pt x="731727" y="979799"/>
                </a:cubicBezTo>
                <a:cubicBezTo>
                  <a:pt x="721108" y="979799"/>
                  <a:pt x="712259" y="970907"/>
                  <a:pt x="712259" y="960237"/>
                </a:cubicBezTo>
                <a:lnTo>
                  <a:pt x="712259" y="905998"/>
                </a:lnTo>
                <a:lnTo>
                  <a:pt x="692791" y="905998"/>
                </a:lnTo>
                <a:cubicBezTo>
                  <a:pt x="656509" y="905998"/>
                  <a:pt x="628192" y="875766"/>
                  <a:pt x="628192" y="841088"/>
                </a:cubicBezTo>
                <a:cubicBezTo>
                  <a:pt x="628192" y="830418"/>
                  <a:pt x="636156" y="821526"/>
                  <a:pt x="646775" y="821526"/>
                </a:cubicBezTo>
                <a:cubicBezTo>
                  <a:pt x="658279" y="821526"/>
                  <a:pt x="667128" y="830418"/>
                  <a:pt x="667128" y="841088"/>
                </a:cubicBezTo>
                <a:cubicBezTo>
                  <a:pt x="667128" y="854426"/>
                  <a:pt x="678632" y="866874"/>
                  <a:pt x="692791" y="866874"/>
                </a:cubicBezTo>
                <a:lnTo>
                  <a:pt x="742346" y="866874"/>
                </a:lnTo>
                <a:cubicBezTo>
                  <a:pt x="772433" y="866874"/>
                  <a:pt x="797211" y="841977"/>
                  <a:pt x="797211" y="811745"/>
                </a:cubicBezTo>
                <a:cubicBezTo>
                  <a:pt x="797211" y="792184"/>
                  <a:pt x="785707" y="775289"/>
                  <a:pt x="768893" y="768176"/>
                </a:cubicBezTo>
                <a:lnTo>
                  <a:pt x="679517" y="729942"/>
                </a:lnTo>
                <a:cubicBezTo>
                  <a:pt x="648545" y="716604"/>
                  <a:pt x="628192" y="685483"/>
                  <a:pt x="628192" y="651694"/>
                </a:cubicBezTo>
                <a:cubicBezTo>
                  <a:pt x="628192" y="603679"/>
                  <a:pt x="665358" y="564555"/>
                  <a:pt x="712259" y="561888"/>
                </a:cubicBezTo>
                <a:lnTo>
                  <a:pt x="712259" y="505870"/>
                </a:lnTo>
                <a:cubicBezTo>
                  <a:pt x="712259" y="494311"/>
                  <a:pt x="721108" y="486308"/>
                  <a:pt x="731727" y="486308"/>
                </a:cubicBezTo>
                <a:close/>
                <a:moveTo>
                  <a:pt x="735204" y="410735"/>
                </a:moveTo>
                <a:cubicBezTo>
                  <a:pt x="559251" y="410735"/>
                  <a:pt x="415290" y="554696"/>
                  <a:pt x="415290" y="731537"/>
                </a:cubicBezTo>
                <a:cubicBezTo>
                  <a:pt x="415290" y="907489"/>
                  <a:pt x="559251" y="1051450"/>
                  <a:pt x="735204" y="1051450"/>
                </a:cubicBezTo>
                <a:cubicBezTo>
                  <a:pt x="912046" y="1051450"/>
                  <a:pt x="1055118" y="907489"/>
                  <a:pt x="1055118" y="731537"/>
                </a:cubicBezTo>
                <a:cubicBezTo>
                  <a:pt x="1055118" y="554696"/>
                  <a:pt x="912046" y="410735"/>
                  <a:pt x="735204" y="410735"/>
                </a:cubicBezTo>
                <a:close/>
                <a:moveTo>
                  <a:pt x="735204" y="372523"/>
                </a:moveTo>
                <a:cubicBezTo>
                  <a:pt x="933373" y="372523"/>
                  <a:pt x="1094219" y="533368"/>
                  <a:pt x="1094219" y="731537"/>
                </a:cubicBezTo>
                <a:cubicBezTo>
                  <a:pt x="1094219" y="928816"/>
                  <a:pt x="933373" y="1089662"/>
                  <a:pt x="735204" y="1089662"/>
                </a:cubicBezTo>
                <a:cubicBezTo>
                  <a:pt x="537924" y="1089662"/>
                  <a:pt x="377078" y="928816"/>
                  <a:pt x="377078" y="731537"/>
                </a:cubicBezTo>
                <a:cubicBezTo>
                  <a:pt x="377078" y="533368"/>
                  <a:pt x="537924" y="372523"/>
                  <a:pt x="735204" y="372523"/>
                </a:cubicBezTo>
                <a:close/>
                <a:moveTo>
                  <a:pt x="1002904" y="40249"/>
                </a:moveTo>
                <a:cubicBezTo>
                  <a:pt x="993898" y="42363"/>
                  <a:pt x="985225" y="46591"/>
                  <a:pt x="977220" y="52822"/>
                </a:cubicBezTo>
                <a:cubicBezTo>
                  <a:pt x="962988" y="64394"/>
                  <a:pt x="954983" y="83088"/>
                  <a:pt x="954983" y="101781"/>
                </a:cubicBezTo>
                <a:cubicBezTo>
                  <a:pt x="954983" y="118694"/>
                  <a:pt x="961209" y="133826"/>
                  <a:pt x="972772" y="145398"/>
                </a:cubicBezTo>
                <a:cubicBezTo>
                  <a:pt x="982557" y="156080"/>
                  <a:pt x="987894" y="169433"/>
                  <a:pt x="987894" y="183675"/>
                </a:cubicBezTo>
                <a:cubicBezTo>
                  <a:pt x="987894" y="211270"/>
                  <a:pt x="966546" y="233524"/>
                  <a:pt x="939861" y="233524"/>
                </a:cubicBezTo>
                <a:lnTo>
                  <a:pt x="831343" y="233524"/>
                </a:lnTo>
                <a:cubicBezTo>
                  <a:pt x="817111" y="233524"/>
                  <a:pt x="804658" y="245096"/>
                  <a:pt x="804658" y="260229"/>
                </a:cubicBezTo>
                <a:lnTo>
                  <a:pt x="804658" y="276251"/>
                </a:lnTo>
                <a:cubicBezTo>
                  <a:pt x="1002126" y="306517"/>
                  <a:pt x="1157787" y="460514"/>
                  <a:pt x="1188919" y="659018"/>
                </a:cubicBezTo>
                <a:lnTo>
                  <a:pt x="1204041" y="659018"/>
                </a:lnTo>
                <a:cubicBezTo>
                  <a:pt x="1218272" y="659018"/>
                  <a:pt x="1230725" y="646556"/>
                  <a:pt x="1230725" y="632314"/>
                </a:cubicBezTo>
                <a:lnTo>
                  <a:pt x="1230725" y="497900"/>
                </a:lnTo>
                <a:cubicBezTo>
                  <a:pt x="1230725" y="471195"/>
                  <a:pt x="1252073" y="448942"/>
                  <a:pt x="1279647" y="448942"/>
                </a:cubicBezTo>
                <a:lnTo>
                  <a:pt x="1283205" y="448942"/>
                </a:lnTo>
                <a:cubicBezTo>
                  <a:pt x="1297437" y="448942"/>
                  <a:pt x="1310780" y="455173"/>
                  <a:pt x="1321454" y="464964"/>
                </a:cubicBezTo>
                <a:cubicBezTo>
                  <a:pt x="1335686" y="479207"/>
                  <a:pt x="1357034" y="485438"/>
                  <a:pt x="1377492" y="482768"/>
                </a:cubicBezTo>
                <a:cubicBezTo>
                  <a:pt x="1401508" y="478317"/>
                  <a:pt x="1421967" y="457843"/>
                  <a:pt x="1426414" y="433809"/>
                </a:cubicBezTo>
                <a:cubicBezTo>
                  <a:pt x="1430862" y="414226"/>
                  <a:pt x="1426414" y="395532"/>
                  <a:pt x="1414851" y="380400"/>
                </a:cubicBezTo>
                <a:cubicBezTo>
                  <a:pt x="1402398" y="365267"/>
                  <a:pt x="1384608" y="357256"/>
                  <a:pt x="1365039" y="357256"/>
                </a:cubicBezTo>
                <a:cubicBezTo>
                  <a:pt x="1349028" y="357256"/>
                  <a:pt x="1333017" y="363487"/>
                  <a:pt x="1321454" y="375059"/>
                </a:cubicBezTo>
                <a:cubicBezTo>
                  <a:pt x="1310780" y="385741"/>
                  <a:pt x="1298327" y="391081"/>
                  <a:pt x="1283205" y="391081"/>
                </a:cubicBezTo>
                <a:lnTo>
                  <a:pt x="1279647" y="391081"/>
                </a:lnTo>
                <a:cubicBezTo>
                  <a:pt x="1251184" y="391081"/>
                  <a:pt x="1230725" y="368828"/>
                  <a:pt x="1230725" y="342123"/>
                </a:cubicBezTo>
                <a:lnTo>
                  <a:pt x="1230725" y="260229"/>
                </a:lnTo>
                <a:cubicBezTo>
                  <a:pt x="1230725" y="245096"/>
                  <a:pt x="1218272" y="233524"/>
                  <a:pt x="1204041" y="233524"/>
                </a:cubicBezTo>
                <a:lnTo>
                  <a:pt x="1094633" y="233524"/>
                </a:lnTo>
                <a:cubicBezTo>
                  <a:pt x="1067948" y="233524"/>
                  <a:pt x="1045711" y="211270"/>
                  <a:pt x="1045711" y="184565"/>
                </a:cubicBezTo>
                <a:cubicBezTo>
                  <a:pt x="1045711" y="169433"/>
                  <a:pt x="1051937" y="156080"/>
                  <a:pt x="1061722" y="145398"/>
                </a:cubicBezTo>
                <a:cubicBezTo>
                  <a:pt x="1076843" y="131156"/>
                  <a:pt x="1082180" y="110682"/>
                  <a:pt x="1078622" y="90209"/>
                </a:cubicBezTo>
                <a:cubicBezTo>
                  <a:pt x="1075064" y="65284"/>
                  <a:pt x="1055495" y="44811"/>
                  <a:pt x="1030590" y="40360"/>
                </a:cubicBezTo>
                <a:cubicBezTo>
                  <a:pt x="1021250" y="38135"/>
                  <a:pt x="1011910" y="38135"/>
                  <a:pt x="1002904" y="40249"/>
                </a:cubicBezTo>
                <a:close/>
                <a:moveTo>
                  <a:pt x="464725" y="40249"/>
                </a:moveTo>
                <a:cubicBezTo>
                  <a:pt x="455597" y="38135"/>
                  <a:pt x="445800" y="38135"/>
                  <a:pt x="435558" y="40360"/>
                </a:cubicBezTo>
                <a:cubicBezTo>
                  <a:pt x="412402" y="44811"/>
                  <a:pt x="392808" y="65284"/>
                  <a:pt x="388355" y="90209"/>
                </a:cubicBezTo>
                <a:cubicBezTo>
                  <a:pt x="384793" y="110682"/>
                  <a:pt x="390136" y="131156"/>
                  <a:pt x="405277" y="145398"/>
                </a:cubicBezTo>
                <a:cubicBezTo>
                  <a:pt x="415073" y="156080"/>
                  <a:pt x="420417" y="169433"/>
                  <a:pt x="420417" y="183675"/>
                </a:cubicBezTo>
                <a:cubicBezTo>
                  <a:pt x="420417" y="211270"/>
                  <a:pt x="399933" y="233524"/>
                  <a:pt x="372324" y="233524"/>
                </a:cubicBezTo>
                <a:lnTo>
                  <a:pt x="263669" y="233524"/>
                </a:lnTo>
                <a:cubicBezTo>
                  <a:pt x="249419" y="233524"/>
                  <a:pt x="236951" y="245096"/>
                  <a:pt x="236951" y="260229"/>
                </a:cubicBezTo>
                <a:lnTo>
                  <a:pt x="236951" y="342123"/>
                </a:lnTo>
                <a:cubicBezTo>
                  <a:pt x="236951" y="368828"/>
                  <a:pt x="214685" y="391081"/>
                  <a:pt x="188857" y="391081"/>
                </a:cubicBezTo>
                <a:lnTo>
                  <a:pt x="183514" y="391081"/>
                </a:lnTo>
                <a:cubicBezTo>
                  <a:pt x="169264" y="391081"/>
                  <a:pt x="155905" y="385741"/>
                  <a:pt x="145217" y="375059"/>
                </a:cubicBezTo>
                <a:cubicBezTo>
                  <a:pt x="133639" y="363487"/>
                  <a:pt x="118499" y="357256"/>
                  <a:pt x="101577" y="357256"/>
                </a:cubicBezTo>
                <a:cubicBezTo>
                  <a:pt x="81984" y="357256"/>
                  <a:pt x="65062" y="365267"/>
                  <a:pt x="52593" y="380400"/>
                </a:cubicBezTo>
                <a:cubicBezTo>
                  <a:pt x="40125" y="395532"/>
                  <a:pt x="35672" y="414226"/>
                  <a:pt x="39234" y="433809"/>
                </a:cubicBezTo>
                <a:cubicBezTo>
                  <a:pt x="45469" y="457843"/>
                  <a:pt x="65953" y="478317"/>
                  <a:pt x="89999" y="482768"/>
                </a:cubicBezTo>
                <a:cubicBezTo>
                  <a:pt x="110483" y="485438"/>
                  <a:pt x="130077" y="479207"/>
                  <a:pt x="145217" y="464964"/>
                </a:cubicBezTo>
                <a:cubicBezTo>
                  <a:pt x="155905" y="455173"/>
                  <a:pt x="169264" y="448942"/>
                  <a:pt x="183514" y="448942"/>
                </a:cubicBezTo>
                <a:lnTo>
                  <a:pt x="187076" y="448942"/>
                </a:lnTo>
                <a:cubicBezTo>
                  <a:pt x="214685" y="448942"/>
                  <a:pt x="236951" y="471195"/>
                  <a:pt x="236951" y="497900"/>
                </a:cubicBezTo>
                <a:lnTo>
                  <a:pt x="236951" y="632314"/>
                </a:lnTo>
                <a:cubicBezTo>
                  <a:pt x="236951" y="646556"/>
                  <a:pt x="249419" y="659018"/>
                  <a:pt x="263669" y="659018"/>
                </a:cubicBezTo>
                <a:lnTo>
                  <a:pt x="277028" y="659018"/>
                </a:lnTo>
                <a:cubicBezTo>
                  <a:pt x="309090" y="460514"/>
                  <a:pt x="464057" y="306517"/>
                  <a:pt x="663555" y="276251"/>
                </a:cubicBezTo>
                <a:lnTo>
                  <a:pt x="663555" y="260229"/>
                </a:lnTo>
                <a:cubicBezTo>
                  <a:pt x="663555" y="245096"/>
                  <a:pt x="651086" y="233524"/>
                  <a:pt x="636836" y="233524"/>
                </a:cubicBezTo>
                <a:lnTo>
                  <a:pt x="528181" y="233524"/>
                </a:lnTo>
                <a:cubicBezTo>
                  <a:pt x="500572" y="233524"/>
                  <a:pt x="479198" y="211270"/>
                  <a:pt x="479198" y="184565"/>
                </a:cubicBezTo>
                <a:cubicBezTo>
                  <a:pt x="479198" y="169433"/>
                  <a:pt x="484541" y="156080"/>
                  <a:pt x="494338" y="145398"/>
                </a:cubicBezTo>
                <a:cubicBezTo>
                  <a:pt x="506807" y="133826"/>
                  <a:pt x="513041" y="118694"/>
                  <a:pt x="513041" y="101781"/>
                </a:cubicBezTo>
                <a:cubicBezTo>
                  <a:pt x="513041" y="83088"/>
                  <a:pt x="505025" y="64394"/>
                  <a:pt x="489885" y="52822"/>
                </a:cubicBezTo>
                <a:cubicBezTo>
                  <a:pt x="482315" y="46591"/>
                  <a:pt x="473854" y="42363"/>
                  <a:pt x="464725" y="40249"/>
                </a:cubicBezTo>
                <a:close/>
                <a:moveTo>
                  <a:pt x="1372168" y="35089"/>
                </a:moveTo>
                <a:cubicBezTo>
                  <a:pt x="1382822" y="35089"/>
                  <a:pt x="1390813" y="43138"/>
                  <a:pt x="1390813" y="53871"/>
                </a:cubicBezTo>
                <a:lnTo>
                  <a:pt x="1390813" y="76229"/>
                </a:lnTo>
                <a:lnTo>
                  <a:pt x="1413009" y="76229"/>
                </a:lnTo>
                <a:cubicBezTo>
                  <a:pt x="1423663" y="76229"/>
                  <a:pt x="1431653" y="84279"/>
                  <a:pt x="1431653" y="95011"/>
                </a:cubicBezTo>
                <a:cubicBezTo>
                  <a:pt x="1431653" y="105743"/>
                  <a:pt x="1423663" y="114687"/>
                  <a:pt x="1413009" y="114687"/>
                </a:cubicBezTo>
                <a:lnTo>
                  <a:pt x="1390813" y="114687"/>
                </a:lnTo>
                <a:lnTo>
                  <a:pt x="1390813" y="136151"/>
                </a:lnTo>
                <a:cubicBezTo>
                  <a:pt x="1390813" y="146883"/>
                  <a:pt x="1382822" y="155827"/>
                  <a:pt x="1372168" y="155827"/>
                </a:cubicBezTo>
                <a:cubicBezTo>
                  <a:pt x="1361514" y="155827"/>
                  <a:pt x="1352636" y="146883"/>
                  <a:pt x="1352636" y="136151"/>
                </a:cubicBezTo>
                <a:lnTo>
                  <a:pt x="1352636" y="114687"/>
                </a:lnTo>
                <a:lnTo>
                  <a:pt x="1330440" y="114687"/>
                </a:lnTo>
                <a:cubicBezTo>
                  <a:pt x="1319786" y="114687"/>
                  <a:pt x="1310907" y="105743"/>
                  <a:pt x="1310907" y="95011"/>
                </a:cubicBezTo>
                <a:cubicBezTo>
                  <a:pt x="1310907" y="84279"/>
                  <a:pt x="1319786" y="76229"/>
                  <a:pt x="1330440" y="76229"/>
                </a:cubicBezTo>
                <a:lnTo>
                  <a:pt x="1352636" y="76229"/>
                </a:lnTo>
                <a:lnTo>
                  <a:pt x="1352636" y="53871"/>
                </a:lnTo>
                <a:cubicBezTo>
                  <a:pt x="1352636" y="43138"/>
                  <a:pt x="1361514" y="35089"/>
                  <a:pt x="1372168" y="35089"/>
                </a:cubicBezTo>
                <a:close/>
                <a:moveTo>
                  <a:pt x="1039484" y="2083"/>
                </a:moveTo>
                <a:cubicBezTo>
                  <a:pt x="1078622" y="10984"/>
                  <a:pt x="1109754" y="43031"/>
                  <a:pt x="1116870" y="83088"/>
                </a:cubicBezTo>
                <a:cubicBezTo>
                  <a:pt x="1123097" y="116913"/>
                  <a:pt x="1113312" y="148959"/>
                  <a:pt x="1089296" y="172103"/>
                </a:cubicBezTo>
                <a:cubicBezTo>
                  <a:pt x="1086628" y="175664"/>
                  <a:pt x="1084849" y="180115"/>
                  <a:pt x="1084849" y="183675"/>
                </a:cubicBezTo>
                <a:cubicBezTo>
                  <a:pt x="1084849" y="189906"/>
                  <a:pt x="1089296" y="194357"/>
                  <a:pt x="1094633" y="194357"/>
                </a:cubicBezTo>
                <a:lnTo>
                  <a:pt x="1204041" y="194357"/>
                </a:lnTo>
                <a:cubicBezTo>
                  <a:pt x="1239620" y="194357"/>
                  <a:pt x="1268084" y="224622"/>
                  <a:pt x="1268084" y="260229"/>
                </a:cubicBezTo>
                <a:lnTo>
                  <a:pt x="1268084" y="342123"/>
                </a:lnTo>
                <a:cubicBezTo>
                  <a:pt x="1268084" y="348354"/>
                  <a:pt x="1273421" y="352805"/>
                  <a:pt x="1279647" y="352805"/>
                </a:cubicBezTo>
                <a:lnTo>
                  <a:pt x="1283205" y="352805"/>
                </a:lnTo>
                <a:cubicBezTo>
                  <a:pt x="1287653" y="352805"/>
                  <a:pt x="1291211" y="350134"/>
                  <a:pt x="1294769" y="347464"/>
                </a:cubicBezTo>
                <a:cubicBezTo>
                  <a:pt x="1313449" y="329661"/>
                  <a:pt x="1338354" y="318089"/>
                  <a:pt x="1365039" y="318089"/>
                </a:cubicBezTo>
                <a:cubicBezTo>
                  <a:pt x="1396171" y="318089"/>
                  <a:pt x="1424635" y="332331"/>
                  <a:pt x="1444204" y="356365"/>
                </a:cubicBezTo>
                <a:cubicBezTo>
                  <a:pt x="1463773" y="380400"/>
                  <a:pt x="1470889" y="411555"/>
                  <a:pt x="1464662" y="441820"/>
                </a:cubicBezTo>
                <a:cubicBezTo>
                  <a:pt x="1456657" y="481877"/>
                  <a:pt x="1423746" y="513033"/>
                  <a:pt x="1384608" y="520154"/>
                </a:cubicBezTo>
                <a:cubicBezTo>
                  <a:pt x="1350807" y="525495"/>
                  <a:pt x="1318786" y="515703"/>
                  <a:pt x="1294769" y="493449"/>
                </a:cubicBezTo>
                <a:cubicBezTo>
                  <a:pt x="1291211" y="488999"/>
                  <a:pt x="1287653" y="488108"/>
                  <a:pt x="1283205" y="488108"/>
                </a:cubicBezTo>
                <a:lnTo>
                  <a:pt x="1279647" y="488108"/>
                </a:lnTo>
                <a:cubicBezTo>
                  <a:pt x="1273421" y="488108"/>
                  <a:pt x="1268084" y="492559"/>
                  <a:pt x="1268084" y="497900"/>
                </a:cubicBezTo>
                <a:lnTo>
                  <a:pt x="1268084" y="632314"/>
                </a:lnTo>
                <a:cubicBezTo>
                  <a:pt x="1268084" y="668810"/>
                  <a:pt x="1239620" y="697295"/>
                  <a:pt x="1204041" y="697295"/>
                </a:cubicBezTo>
                <a:lnTo>
                  <a:pt x="1156008" y="697295"/>
                </a:lnTo>
                <a:lnTo>
                  <a:pt x="1153339" y="680382"/>
                </a:lnTo>
                <a:cubicBezTo>
                  <a:pt x="1130213" y="486328"/>
                  <a:pt x="977220" y="335002"/>
                  <a:pt x="783311" y="311858"/>
                </a:cubicBezTo>
                <a:lnTo>
                  <a:pt x="765521" y="310077"/>
                </a:lnTo>
                <a:lnTo>
                  <a:pt x="765521" y="260229"/>
                </a:lnTo>
                <a:cubicBezTo>
                  <a:pt x="765521" y="224622"/>
                  <a:pt x="794874" y="194357"/>
                  <a:pt x="831343" y="194357"/>
                </a:cubicBezTo>
                <a:lnTo>
                  <a:pt x="939861" y="194357"/>
                </a:lnTo>
                <a:cubicBezTo>
                  <a:pt x="944309" y="194357"/>
                  <a:pt x="949646" y="189906"/>
                  <a:pt x="949646" y="184565"/>
                </a:cubicBezTo>
                <a:cubicBezTo>
                  <a:pt x="949646" y="180115"/>
                  <a:pt x="947867" y="175664"/>
                  <a:pt x="944309" y="172993"/>
                </a:cubicBezTo>
                <a:cubicBezTo>
                  <a:pt x="926519" y="154300"/>
                  <a:pt x="915845" y="128485"/>
                  <a:pt x="915845" y="101781"/>
                </a:cubicBezTo>
                <a:cubicBezTo>
                  <a:pt x="915845" y="70625"/>
                  <a:pt x="929187" y="43031"/>
                  <a:pt x="953204" y="22556"/>
                </a:cubicBezTo>
                <a:cubicBezTo>
                  <a:pt x="976330" y="3863"/>
                  <a:pt x="1008352" y="-4148"/>
                  <a:pt x="1039484" y="2083"/>
                </a:cubicBezTo>
                <a:close/>
                <a:moveTo>
                  <a:pt x="428433" y="2083"/>
                </a:moveTo>
                <a:cubicBezTo>
                  <a:pt x="458713" y="-4148"/>
                  <a:pt x="489885" y="3863"/>
                  <a:pt x="513932" y="22556"/>
                </a:cubicBezTo>
                <a:cubicBezTo>
                  <a:pt x="537978" y="43031"/>
                  <a:pt x="552228" y="70625"/>
                  <a:pt x="552228" y="101781"/>
                </a:cubicBezTo>
                <a:cubicBezTo>
                  <a:pt x="552228" y="128485"/>
                  <a:pt x="541541" y="154300"/>
                  <a:pt x="521947" y="172993"/>
                </a:cubicBezTo>
                <a:cubicBezTo>
                  <a:pt x="519275" y="175664"/>
                  <a:pt x="517494" y="180115"/>
                  <a:pt x="517494" y="183675"/>
                </a:cubicBezTo>
                <a:cubicBezTo>
                  <a:pt x="517494" y="189906"/>
                  <a:pt x="521947" y="194357"/>
                  <a:pt x="528181" y="194357"/>
                </a:cubicBezTo>
                <a:lnTo>
                  <a:pt x="636836" y="194357"/>
                </a:lnTo>
                <a:cubicBezTo>
                  <a:pt x="672461" y="194357"/>
                  <a:pt x="701851" y="224622"/>
                  <a:pt x="701851" y="260229"/>
                </a:cubicBezTo>
                <a:lnTo>
                  <a:pt x="701851" y="310077"/>
                </a:lnTo>
                <a:lnTo>
                  <a:pt x="684039" y="311858"/>
                </a:lnTo>
                <a:cubicBezTo>
                  <a:pt x="489885" y="335002"/>
                  <a:pt x="337590" y="486328"/>
                  <a:pt x="313543" y="680382"/>
                </a:cubicBezTo>
                <a:lnTo>
                  <a:pt x="311762" y="697295"/>
                </a:lnTo>
                <a:lnTo>
                  <a:pt x="263669" y="697295"/>
                </a:lnTo>
                <a:cubicBezTo>
                  <a:pt x="228044" y="697295"/>
                  <a:pt x="197764" y="668810"/>
                  <a:pt x="197764" y="632314"/>
                </a:cubicBezTo>
                <a:lnTo>
                  <a:pt x="197764" y="497900"/>
                </a:lnTo>
                <a:cubicBezTo>
                  <a:pt x="197764" y="492559"/>
                  <a:pt x="193310" y="488108"/>
                  <a:pt x="187076" y="488108"/>
                </a:cubicBezTo>
                <a:lnTo>
                  <a:pt x="183514" y="488108"/>
                </a:lnTo>
                <a:cubicBezTo>
                  <a:pt x="179061" y="488108"/>
                  <a:pt x="175498" y="488999"/>
                  <a:pt x="171936" y="493449"/>
                </a:cubicBezTo>
                <a:cubicBezTo>
                  <a:pt x="148780" y="515703"/>
                  <a:pt x="115827" y="525495"/>
                  <a:pt x="82874" y="520154"/>
                </a:cubicBezTo>
                <a:cubicBezTo>
                  <a:pt x="42797" y="513033"/>
                  <a:pt x="10735" y="481877"/>
                  <a:pt x="1828" y="441820"/>
                </a:cubicBezTo>
                <a:cubicBezTo>
                  <a:pt x="-3515" y="411555"/>
                  <a:pt x="2719" y="380400"/>
                  <a:pt x="22313" y="356365"/>
                </a:cubicBezTo>
                <a:cubicBezTo>
                  <a:pt x="41906" y="332331"/>
                  <a:pt x="71296" y="318089"/>
                  <a:pt x="101577" y="318089"/>
                </a:cubicBezTo>
                <a:cubicBezTo>
                  <a:pt x="128296" y="318089"/>
                  <a:pt x="153233" y="329661"/>
                  <a:pt x="171936" y="347464"/>
                </a:cubicBezTo>
                <a:cubicBezTo>
                  <a:pt x="175498" y="350134"/>
                  <a:pt x="179061" y="352805"/>
                  <a:pt x="183514" y="352805"/>
                </a:cubicBezTo>
                <a:lnTo>
                  <a:pt x="188857" y="352805"/>
                </a:lnTo>
                <a:cubicBezTo>
                  <a:pt x="193310" y="352805"/>
                  <a:pt x="197764" y="348354"/>
                  <a:pt x="197764" y="342123"/>
                </a:cubicBezTo>
                <a:lnTo>
                  <a:pt x="197764" y="260229"/>
                </a:lnTo>
                <a:cubicBezTo>
                  <a:pt x="197764" y="224622"/>
                  <a:pt x="228044" y="194357"/>
                  <a:pt x="263669" y="194357"/>
                </a:cubicBezTo>
                <a:lnTo>
                  <a:pt x="372324" y="194357"/>
                </a:lnTo>
                <a:cubicBezTo>
                  <a:pt x="378558" y="194357"/>
                  <a:pt x="383011" y="189906"/>
                  <a:pt x="383011" y="184565"/>
                </a:cubicBezTo>
                <a:cubicBezTo>
                  <a:pt x="383011" y="180115"/>
                  <a:pt x="380339" y="175664"/>
                  <a:pt x="376777" y="172103"/>
                </a:cubicBezTo>
                <a:cubicBezTo>
                  <a:pt x="354512" y="148959"/>
                  <a:pt x="344715" y="116913"/>
                  <a:pt x="350059" y="83088"/>
                </a:cubicBezTo>
                <a:cubicBezTo>
                  <a:pt x="357183" y="43031"/>
                  <a:pt x="388355" y="10984"/>
                  <a:pt x="428433" y="208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141AEC6-30A5-4EB5-9FEE-39AD630DE1DB}"/>
              </a:ext>
            </a:extLst>
          </p:cNvPr>
          <p:cNvGrpSpPr/>
          <p:nvPr/>
        </p:nvGrpSpPr>
        <p:grpSpPr>
          <a:xfrm>
            <a:off x="2648464" y="9251972"/>
            <a:ext cx="18809989" cy="2789718"/>
            <a:chOff x="2648464" y="9251972"/>
            <a:chExt cx="18809989" cy="278971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CCCD9E9A-50A8-42A8-A6AF-DCEE1F2B6A26}"/>
                </a:ext>
              </a:extLst>
            </p:cNvPr>
            <p:cNvGrpSpPr/>
            <p:nvPr/>
          </p:nvGrpSpPr>
          <p:grpSpPr>
            <a:xfrm>
              <a:off x="9385376" y="9251972"/>
              <a:ext cx="5606898" cy="2789718"/>
              <a:chOff x="9385376" y="9251972"/>
              <a:chExt cx="5606898" cy="2789718"/>
            </a:xfrm>
          </p:grpSpPr>
          <p:sp>
            <p:nvSpPr>
              <p:cNvPr id="268" name="Freeform 3">
                <a:extLst>
                  <a:ext uri="{FF2B5EF4-FFF2-40B4-BE49-F238E27FC236}">
                    <a16:creationId xmlns:a16="http://schemas.microsoft.com/office/drawing/2014/main" id="{E6942163-B7D4-40E6-95C8-4BC6903F1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2133" y="10425145"/>
                <a:ext cx="3590141" cy="1298728"/>
              </a:xfrm>
              <a:custGeom>
                <a:avLst/>
                <a:gdLst>
                  <a:gd name="T0" fmla="*/ 4035 w 4036"/>
                  <a:gd name="T1" fmla="*/ 1459 h 1460"/>
                  <a:gd name="T2" fmla="*/ 0 w 4036"/>
                  <a:gd name="T3" fmla="*/ 1459 h 1460"/>
                  <a:gd name="T4" fmla="*/ 0 w 4036"/>
                  <a:gd name="T5" fmla="*/ 0 h 1460"/>
                  <a:gd name="T6" fmla="*/ 4035 w 4036"/>
                  <a:gd name="T7" fmla="*/ 0 h 1460"/>
                  <a:gd name="T8" fmla="*/ 4035 w 4036"/>
                  <a:gd name="T9" fmla="*/ 1459 h 1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6" h="1460">
                    <a:moveTo>
                      <a:pt x="4035" y="1459"/>
                    </a:moveTo>
                    <a:lnTo>
                      <a:pt x="0" y="1459"/>
                    </a:lnTo>
                    <a:lnTo>
                      <a:pt x="0" y="0"/>
                    </a:lnTo>
                    <a:lnTo>
                      <a:pt x="4035" y="0"/>
                    </a:lnTo>
                    <a:lnTo>
                      <a:pt x="4035" y="145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9" name="Freeform 4">
                <a:extLst>
                  <a:ext uri="{FF2B5EF4-FFF2-40B4-BE49-F238E27FC236}">
                    <a16:creationId xmlns:a16="http://schemas.microsoft.com/office/drawing/2014/main" id="{F3576D27-4004-4D13-893D-5E1BBEBF7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2133" y="9251972"/>
                <a:ext cx="3590141" cy="1173173"/>
              </a:xfrm>
              <a:custGeom>
                <a:avLst/>
                <a:gdLst>
                  <a:gd name="T0" fmla="*/ 0 w 4036"/>
                  <a:gd name="T1" fmla="*/ 1318 h 1319"/>
                  <a:gd name="T2" fmla="*/ 1636 w 4036"/>
                  <a:gd name="T3" fmla="*/ 149 h 1319"/>
                  <a:gd name="T4" fmla="*/ 1636 w 4036"/>
                  <a:gd name="T5" fmla="*/ 149 h 1319"/>
                  <a:gd name="T6" fmla="*/ 2324 w 4036"/>
                  <a:gd name="T7" fmla="*/ 143 h 1319"/>
                  <a:gd name="T8" fmla="*/ 4035 w 4036"/>
                  <a:gd name="T9" fmla="*/ 1318 h 1319"/>
                  <a:gd name="T10" fmla="*/ 0 w 4036"/>
                  <a:gd name="T11" fmla="*/ 1318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36" h="1319">
                    <a:moveTo>
                      <a:pt x="0" y="1318"/>
                    </a:moveTo>
                    <a:lnTo>
                      <a:pt x="1636" y="149"/>
                    </a:lnTo>
                    <a:lnTo>
                      <a:pt x="1636" y="149"/>
                    </a:lnTo>
                    <a:cubicBezTo>
                      <a:pt x="1841" y="3"/>
                      <a:pt x="2116" y="0"/>
                      <a:pt x="2324" y="143"/>
                    </a:cubicBezTo>
                    <a:lnTo>
                      <a:pt x="4035" y="1318"/>
                    </a:lnTo>
                    <a:lnTo>
                      <a:pt x="0" y="131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0" name="Freeform 5">
                <a:extLst>
                  <a:ext uri="{FF2B5EF4-FFF2-40B4-BE49-F238E27FC236}">
                    <a16:creationId xmlns:a16="http://schemas.microsoft.com/office/drawing/2014/main" id="{D0C12695-62EB-4E92-B695-A04710217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0480" y="9793436"/>
                <a:ext cx="1620467" cy="2044224"/>
              </a:xfrm>
              <a:custGeom>
                <a:avLst/>
                <a:gdLst>
                  <a:gd name="T0" fmla="*/ 19 w 1823"/>
                  <a:gd name="T1" fmla="*/ 1791 h 2296"/>
                  <a:gd name="T2" fmla="*/ 962 w 1823"/>
                  <a:gd name="T3" fmla="*/ 50 h 2296"/>
                  <a:gd name="T4" fmla="*/ 962 w 1823"/>
                  <a:gd name="T5" fmla="*/ 50 h 2296"/>
                  <a:gd name="T6" fmla="*/ 1064 w 1823"/>
                  <a:gd name="T7" fmla="*/ 20 h 2296"/>
                  <a:gd name="T8" fmla="*/ 1771 w 1823"/>
                  <a:gd name="T9" fmla="*/ 402 h 2296"/>
                  <a:gd name="T10" fmla="*/ 1771 w 1823"/>
                  <a:gd name="T11" fmla="*/ 402 h 2296"/>
                  <a:gd name="T12" fmla="*/ 1802 w 1823"/>
                  <a:gd name="T13" fmla="*/ 504 h 2296"/>
                  <a:gd name="T14" fmla="*/ 859 w 1823"/>
                  <a:gd name="T15" fmla="*/ 2246 h 2296"/>
                  <a:gd name="T16" fmla="*/ 859 w 1823"/>
                  <a:gd name="T17" fmla="*/ 2246 h 2296"/>
                  <a:gd name="T18" fmla="*/ 757 w 1823"/>
                  <a:gd name="T19" fmla="*/ 2276 h 2296"/>
                  <a:gd name="T20" fmla="*/ 50 w 1823"/>
                  <a:gd name="T21" fmla="*/ 1893 h 2296"/>
                  <a:gd name="T22" fmla="*/ 50 w 1823"/>
                  <a:gd name="T23" fmla="*/ 1893 h 2296"/>
                  <a:gd name="T24" fmla="*/ 19 w 1823"/>
                  <a:gd name="T25" fmla="*/ 1791 h 2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23" h="2296">
                    <a:moveTo>
                      <a:pt x="19" y="1791"/>
                    </a:moveTo>
                    <a:lnTo>
                      <a:pt x="962" y="50"/>
                    </a:lnTo>
                    <a:lnTo>
                      <a:pt x="962" y="50"/>
                    </a:lnTo>
                    <a:cubicBezTo>
                      <a:pt x="982" y="14"/>
                      <a:pt x="1027" y="0"/>
                      <a:pt x="1064" y="20"/>
                    </a:cubicBezTo>
                    <a:lnTo>
                      <a:pt x="1771" y="402"/>
                    </a:lnTo>
                    <a:lnTo>
                      <a:pt x="1771" y="402"/>
                    </a:lnTo>
                    <a:cubicBezTo>
                      <a:pt x="1808" y="422"/>
                      <a:pt x="1822" y="468"/>
                      <a:pt x="1802" y="504"/>
                    </a:cubicBezTo>
                    <a:lnTo>
                      <a:pt x="859" y="2246"/>
                    </a:lnTo>
                    <a:lnTo>
                      <a:pt x="859" y="2246"/>
                    </a:lnTo>
                    <a:cubicBezTo>
                      <a:pt x="840" y="2282"/>
                      <a:pt x="794" y="2295"/>
                      <a:pt x="757" y="2276"/>
                    </a:cubicBezTo>
                    <a:lnTo>
                      <a:pt x="50" y="1893"/>
                    </a:lnTo>
                    <a:lnTo>
                      <a:pt x="50" y="1893"/>
                    </a:lnTo>
                    <a:cubicBezTo>
                      <a:pt x="14" y="1873"/>
                      <a:pt x="0" y="1828"/>
                      <a:pt x="19" y="179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1" name="Freeform 6">
                <a:extLst>
                  <a:ext uri="{FF2B5EF4-FFF2-40B4-BE49-F238E27FC236}">
                    <a16:creationId xmlns:a16="http://schemas.microsoft.com/office/drawing/2014/main" id="{9AA4177C-6579-434B-91DA-8D3138F48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0480" y="9793436"/>
                <a:ext cx="1620467" cy="2044224"/>
              </a:xfrm>
              <a:custGeom>
                <a:avLst/>
                <a:gdLst>
                  <a:gd name="T0" fmla="*/ 19 w 1823"/>
                  <a:gd name="T1" fmla="*/ 1791 h 2296"/>
                  <a:gd name="T2" fmla="*/ 962 w 1823"/>
                  <a:gd name="T3" fmla="*/ 50 h 2296"/>
                  <a:gd name="T4" fmla="*/ 962 w 1823"/>
                  <a:gd name="T5" fmla="*/ 50 h 2296"/>
                  <a:gd name="T6" fmla="*/ 1064 w 1823"/>
                  <a:gd name="T7" fmla="*/ 20 h 2296"/>
                  <a:gd name="T8" fmla="*/ 1771 w 1823"/>
                  <a:gd name="T9" fmla="*/ 402 h 2296"/>
                  <a:gd name="T10" fmla="*/ 1771 w 1823"/>
                  <a:gd name="T11" fmla="*/ 402 h 2296"/>
                  <a:gd name="T12" fmla="*/ 1802 w 1823"/>
                  <a:gd name="T13" fmla="*/ 504 h 2296"/>
                  <a:gd name="T14" fmla="*/ 859 w 1823"/>
                  <a:gd name="T15" fmla="*/ 2246 h 2296"/>
                  <a:gd name="T16" fmla="*/ 859 w 1823"/>
                  <a:gd name="T17" fmla="*/ 2246 h 2296"/>
                  <a:gd name="T18" fmla="*/ 757 w 1823"/>
                  <a:gd name="T19" fmla="*/ 2276 h 2296"/>
                  <a:gd name="T20" fmla="*/ 50 w 1823"/>
                  <a:gd name="T21" fmla="*/ 1893 h 2296"/>
                  <a:gd name="T22" fmla="*/ 50 w 1823"/>
                  <a:gd name="T23" fmla="*/ 1893 h 2296"/>
                  <a:gd name="T24" fmla="*/ 19 w 1823"/>
                  <a:gd name="T25" fmla="*/ 1791 h 2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23" h="2296">
                    <a:moveTo>
                      <a:pt x="19" y="1791"/>
                    </a:moveTo>
                    <a:lnTo>
                      <a:pt x="962" y="50"/>
                    </a:lnTo>
                    <a:lnTo>
                      <a:pt x="962" y="50"/>
                    </a:lnTo>
                    <a:cubicBezTo>
                      <a:pt x="982" y="14"/>
                      <a:pt x="1027" y="0"/>
                      <a:pt x="1064" y="20"/>
                    </a:cubicBezTo>
                    <a:lnTo>
                      <a:pt x="1771" y="402"/>
                    </a:lnTo>
                    <a:lnTo>
                      <a:pt x="1771" y="402"/>
                    </a:lnTo>
                    <a:cubicBezTo>
                      <a:pt x="1808" y="422"/>
                      <a:pt x="1822" y="468"/>
                      <a:pt x="1802" y="504"/>
                    </a:cubicBezTo>
                    <a:lnTo>
                      <a:pt x="859" y="2246"/>
                    </a:lnTo>
                    <a:lnTo>
                      <a:pt x="859" y="2246"/>
                    </a:lnTo>
                    <a:cubicBezTo>
                      <a:pt x="840" y="2282"/>
                      <a:pt x="794" y="2295"/>
                      <a:pt x="757" y="2276"/>
                    </a:cubicBezTo>
                    <a:lnTo>
                      <a:pt x="50" y="1893"/>
                    </a:lnTo>
                    <a:lnTo>
                      <a:pt x="50" y="1893"/>
                    </a:lnTo>
                    <a:cubicBezTo>
                      <a:pt x="14" y="1873"/>
                      <a:pt x="0" y="1828"/>
                      <a:pt x="19" y="1791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2" name="Freeform 7">
                <a:extLst>
                  <a:ext uri="{FF2B5EF4-FFF2-40B4-BE49-F238E27FC236}">
                    <a16:creationId xmlns:a16="http://schemas.microsoft.com/office/drawing/2014/main" id="{6F760666-4666-4C9D-8F74-BCBD369C7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6556" y="9793436"/>
                <a:ext cx="1624392" cy="2048146"/>
              </a:xfrm>
              <a:custGeom>
                <a:avLst/>
                <a:gdLst>
                  <a:gd name="T0" fmla="*/ 282 w 1825"/>
                  <a:gd name="T1" fmla="*/ 1922 h 2300"/>
                  <a:gd name="T2" fmla="*/ 282 w 1825"/>
                  <a:gd name="T3" fmla="*/ 1922 h 2300"/>
                  <a:gd name="T4" fmla="*/ 197 w 1825"/>
                  <a:gd name="T5" fmla="*/ 1635 h 2300"/>
                  <a:gd name="T6" fmla="*/ 927 w 1825"/>
                  <a:gd name="T7" fmla="*/ 286 h 2300"/>
                  <a:gd name="T8" fmla="*/ 927 w 1825"/>
                  <a:gd name="T9" fmla="*/ 286 h 2300"/>
                  <a:gd name="T10" fmla="*/ 1214 w 1825"/>
                  <a:gd name="T11" fmla="*/ 201 h 2300"/>
                  <a:gd name="T12" fmla="*/ 1541 w 1825"/>
                  <a:gd name="T13" fmla="*/ 377 h 2300"/>
                  <a:gd name="T14" fmla="*/ 1541 w 1825"/>
                  <a:gd name="T15" fmla="*/ 377 h 2300"/>
                  <a:gd name="T16" fmla="*/ 1626 w 1825"/>
                  <a:gd name="T17" fmla="*/ 664 h 2300"/>
                  <a:gd name="T18" fmla="*/ 897 w 1825"/>
                  <a:gd name="T19" fmla="*/ 2013 h 2300"/>
                  <a:gd name="T20" fmla="*/ 897 w 1825"/>
                  <a:gd name="T21" fmla="*/ 2013 h 2300"/>
                  <a:gd name="T22" fmla="*/ 610 w 1825"/>
                  <a:gd name="T23" fmla="*/ 2099 h 2300"/>
                  <a:gd name="T24" fmla="*/ 282 w 1825"/>
                  <a:gd name="T25" fmla="*/ 1922 h 2300"/>
                  <a:gd name="T26" fmla="*/ 1779 w 1825"/>
                  <a:gd name="T27" fmla="*/ 408 h 2300"/>
                  <a:gd name="T28" fmla="*/ 1058 w 1825"/>
                  <a:gd name="T29" fmla="*/ 18 h 2300"/>
                  <a:gd name="T30" fmla="*/ 1058 w 1825"/>
                  <a:gd name="T31" fmla="*/ 18 h 2300"/>
                  <a:gd name="T32" fmla="*/ 966 w 1825"/>
                  <a:gd name="T33" fmla="*/ 46 h 2300"/>
                  <a:gd name="T34" fmla="*/ 17 w 1825"/>
                  <a:gd name="T35" fmla="*/ 1799 h 2300"/>
                  <a:gd name="T36" fmla="*/ 17 w 1825"/>
                  <a:gd name="T37" fmla="*/ 1799 h 2300"/>
                  <a:gd name="T38" fmla="*/ 44 w 1825"/>
                  <a:gd name="T39" fmla="*/ 1892 h 2300"/>
                  <a:gd name="T40" fmla="*/ 765 w 1825"/>
                  <a:gd name="T41" fmla="*/ 2281 h 2300"/>
                  <a:gd name="T42" fmla="*/ 765 w 1825"/>
                  <a:gd name="T43" fmla="*/ 2281 h 2300"/>
                  <a:gd name="T44" fmla="*/ 857 w 1825"/>
                  <a:gd name="T45" fmla="*/ 2254 h 2300"/>
                  <a:gd name="T46" fmla="*/ 1806 w 1825"/>
                  <a:gd name="T47" fmla="*/ 500 h 2300"/>
                  <a:gd name="T48" fmla="*/ 1806 w 1825"/>
                  <a:gd name="T49" fmla="*/ 500 h 2300"/>
                  <a:gd name="T50" fmla="*/ 1779 w 1825"/>
                  <a:gd name="T51" fmla="*/ 408 h 2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25" h="2300">
                    <a:moveTo>
                      <a:pt x="282" y="1922"/>
                    </a:moveTo>
                    <a:lnTo>
                      <a:pt x="282" y="1922"/>
                    </a:lnTo>
                    <a:cubicBezTo>
                      <a:pt x="338" y="1819"/>
                      <a:pt x="300" y="1690"/>
                      <a:pt x="197" y="1635"/>
                    </a:cubicBezTo>
                    <a:lnTo>
                      <a:pt x="927" y="286"/>
                    </a:lnTo>
                    <a:lnTo>
                      <a:pt x="927" y="286"/>
                    </a:lnTo>
                    <a:cubicBezTo>
                      <a:pt x="1030" y="342"/>
                      <a:pt x="1158" y="303"/>
                      <a:pt x="1214" y="201"/>
                    </a:cubicBezTo>
                    <a:lnTo>
                      <a:pt x="1541" y="377"/>
                    </a:lnTo>
                    <a:lnTo>
                      <a:pt x="1541" y="377"/>
                    </a:lnTo>
                    <a:cubicBezTo>
                      <a:pt x="1485" y="480"/>
                      <a:pt x="1523" y="609"/>
                      <a:pt x="1626" y="664"/>
                    </a:cubicBezTo>
                    <a:lnTo>
                      <a:pt x="897" y="2013"/>
                    </a:lnTo>
                    <a:lnTo>
                      <a:pt x="897" y="2013"/>
                    </a:lnTo>
                    <a:cubicBezTo>
                      <a:pt x="794" y="1958"/>
                      <a:pt x="665" y="1996"/>
                      <a:pt x="610" y="2099"/>
                    </a:cubicBezTo>
                    <a:lnTo>
                      <a:pt x="282" y="1922"/>
                    </a:lnTo>
                    <a:close/>
                    <a:moveTo>
                      <a:pt x="1779" y="408"/>
                    </a:moveTo>
                    <a:lnTo>
                      <a:pt x="1058" y="18"/>
                    </a:lnTo>
                    <a:lnTo>
                      <a:pt x="1058" y="18"/>
                    </a:lnTo>
                    <a:cubicBezTo>
                      <a:pt x="1025" y="0"/>
                      <a:pt x="985" y="12"/>
                      <a:pt x="966" y="46"/>
                    </a:cubicBezTo>
                    <a:lnTo>
                      <a:pt x="17" y="1799"/>
                    </a:lnTo>
                    <a:lnTo>
                      <a:pt x="17" y="1799"/>
                    </a:lnTo>
                    <a:cubicBezTo>
                      <a:pt x="0" y="1833"/>
                      <a:pt x="12" y="1873"/>
                      <a:pt x="44" y="1892"/>
                    </a:cubicBezTo>
                    <a:lnTo>
                      <a:pt x="765" y="2281"/>
                    </a:lnTo>
                    <a:lnTo>
                      <a:pt x="765" y="2281"/>
                    </a:lnTo>
                    <a:cubicBezTo>
                      <a:pt x="798" y="2299"/>
                      <a:pt x="839" y="2287"/>
                      <a:pt x="857" y="2254"/>
                    </a:cubicBezTo>
                    <a:lnTo>
                      <a:pt x="1806" y="500"/>
                    </a:lnTo>
                    <a:lnTo>
                      <a:pt x="1806" y="500"/>
                    </a:lnTo>
                    <a:cubicBezTo>
                      <a:pt x="1824" y="467"/>
                      <a:pt x="1811" y="426"/>
                      <a:pt x="1779" y="408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A7BE9AE8-EA62-431C-8E11-DB0218642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9792" y="10558550"/>
                <a:ext cx="517922" cy="517922"/>
              </a:xfrm>
              <a:custGeom>
                <a:avLst/>
                <a:gdLst>
                  <a:gd name="T0" fmla="*/ 169 w 580"/>
                  <a:gd name="T1" fmla="*/ 513 h 580"/>
                  <a:gd name="T2" fmla="*/ 169 w 580"/>
                  <a:gd name="T3" fmla="*/ 513 h 580"/>
                  <a:gd name="T4" fmla="*/ 67 w 580"/>
                  <a:gd name="T5" fmla="*/ 169 h 580"/>
                  <a:gd name="T6" fmla="*/ 67 w 580"/>
                  <a:gd name="T7" fmla="*/ 169 h 580"/>
                  <a:gd name="T8" fmla="*/ 410 w 580"/>
                  <a:gd name="T9" fmla="*/ 67 h 580"/>
                  <a:gd name="T10" fmla="*/ 410 w 580"/>
                  <a:gd name="T11" fmla="*/ 67 h 580"/>
                  <a:gd name="T12" fmla="*/ 513 w 580"/>
                  <a:gd name="T13" fmla="*/ 411 h 580"/>
                  <a:gd name="T14" fmla="*/ 513 w 580"/>
                  <a:gd name="T15" fmla="*/ 411 h 580"/>
                  <a:gd name="T16" fmla="*/ 169 w 580"/>
                  <a:gd name="T17" fmla="*/ 513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580">
                    <a:moveTo>
                      <a:pt x="169" y="513"/>
                    </a:moveTo>
                    <a:lnTo>
                      <a:pt x="169" y="513"/>
                    </a:lnTo>
                    <a:cubicBezTo>
                      <a:pt x="46" y="446"/>
                      <a:pt x="0" y="292"/>
                      <a:pt x="67" y="169"/>
                    </a:cubicBezTo>
                    <a:lnTo>
                      <a:pt x="67" y="169"/>
                    </a:lnTo>
                    <a:cubicBezTo>
                      <a:pt x="133" y="46"/>
                      <a:pt x="287" y="0"/>
                      <a:pt x="410" y="67"/>
                    </a:cubicBezTo>
                    <a:lnTo>
                      <a:pt x="410" y="67"/>
                    </a:lnTo>
                    <a:cubicBezTo>
                      <a:pt x="534" y="133"/>
                      <a:pt x="579" y="287"/>
                      <a:pt x="513" y="411"/>
                    </a:cubicBezTo>
                    <a:lnTo>
                      <a:pt x="513" y="411"/>
                    </a:lnTo>
                    <a:cubicBezTo>
                      <a:pt x="446" y="533"/>
                      <a:pt x="292" y="579"/>
                      <a:pt x="169" y="51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4" name="Freeform 9">
                <a:extLst>
                  <a:ext uri="{FF2B5EF4-FFF2-40B4-BE49-F238E27FC236}">
                    <a16:creationId xmlns:a16="http://schemas.microsoft.com/office/drawing/2014/main" id="{89FAA990-291A-406B-A044-1E7B270E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89621" y="10287816"/>
                <a:ext cx="160871" cy="160871"/>
              </a:xfrm>
              <a:custGeom>
                <a:avLst/>
                <a:gdLst>
                  <a:gd name="T0" fmla="*/ 53 w 183"/>
                  <a:gd name="T1" fmla="*/ 161 h 182"/>
                  <a:gd name="T2" fmla="*/ 53 w 183"/>
                  <a:gd name="T3" fmla="*/ 161 h 182"/>
                  <a:gd name="T4" fmla="*/ 21 w 183"/>
                  <a:gd name="T5" fmla="*/ 53 h 182"/>
                  <a:gd name="T6" fmla="*/ 21 w 183"/>
                  <a:gd name="T7" fmla="*/ 53 h 182"/>
                  <a:gd name="T8" fmla="*/ 129 w 183"/>
                  <a:gd name="T9" fmla="*/ 20 h 182"/>
                  <a:gd name="T10" fmla="*/ 129 w 183"/>
                  <a:gd name="T11" fmla="*/ 20 h 182"/>
                  <a:gd name="T12" fmla="*/ 161 w 183"/>
                  <a:gd name="T13" fmla="*/ 128 h 182"/>
                  <a:gd name="T14" fmla="*/ 161 w 183"/>
                  <a:gd name="T15" fmla="*/ 128 h 182"/>
                  <a:gd name="T16" fmla="*/ 53 w 183"/>
                  <a:gd name="T17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182">
                    <a:moveTo>
                      <a:pt x="53" y="161"/>
                    </a:moveTo>
                    <a:lnTo>
                      <a:pt x="53" y="161"/>
                    </a:lnTo>
                    <a:cubicBezTo>
                      <a:pt x="15" y="140"/>
                      <a:pt x="0" y="91"/>
                      <a:pt x="21" y="53"/>
                    </a:cubicBezTo>
                    <a:lnTo>
                      <a:pt x="21" y="53"/>
                    </a:lnTo>
                    <a:cubicBezTo>
                      <a:pt x="42" y="15"/>
                      <a:pt x="90" y="0"/>
                      <a:pt x="129" y="20"/>
                    </a:cubicBezTo>
                    <a:lnTo>
                      <a:pt x="129" y="20"/>
                    </a:lnTo>
                    <a:cubicBezTo>
                      <a:pt x="167" y="42"/>
                      <a:pt x="182" y="90"/>
                      <a:pt x="161" y="128"/>
                    </a:cubicBezTo>
                    <a:lnTo>
                      <a:pt x="161" y="128"/>
                    </a:lnTo>
                    <a:cubicBezTo>
                      <a:pt x="140" y="167"/>
                      <a:pt x="92" y="181"/>
                      <a:pt x="53" y="16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5" name="Freeform 10">
                <a:extLst>
                  <a:ext uri="{FF2B5EF4-FFF2-40B4-BE49-F238E27FC236}">
                    <a16:creationId xmlns:a16="http://schemas.microsoft.com/office/drawing/2014/main" id="{236A8B45-5B16-42C3-B969-E73C01D7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7013" y="11182409"/>
                <a:ext cx="160869" cy="160871"/>
              </a:xfrm>
              <a:custGeom>
                <a:avLst/>
                <a:gdLst>
                  <a:gd name="T0" fmla="*/ 54 w 183"/>
                  <a:gd name="T1" fmla="*/ 161 h 182"/>
                  <a:gd name="T2" fmla="*/ 54 w 183"/>
                  <a:gd name="T3" fmla="*/ 161 h 182"/>
                  <a:gd name="T4" fmla="*/ 21 w 183"/>
                  <a:gd name="T5" fmla="*/ 53 h 182"/>
                  <a:gd name="T6" fmla="*/ 21 w 183"/>
                  <a:gd name="T7" fmla="*/ 53 h 182"/>
                  <a:gd name="T8" fmla="*/ 129 w 183"/>
                  <a:gd name="T9" fmla="*/ 20 h 182"/>
                  <a:gd name="T10" fmla="*/ 129 w 183"/>
                  <a:gd name="T11" fmla="*/ 20 h 182"/>
                  <a:gd name="T12" fmla="*/ 161 w 183"/>
                  <a:gd name="T13" fmla="*/ 128 h 182"/>
                  <a:gd name="T14" fmla="*/ 161 w 183"/>
                  <a:gd name="T15" fmla="*/ 128 h 182"/>
                  <a:gd name="T16" fmla="*/ 54 w 183"/>
                  <a:gd name="T17" fmla="*/ 161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182">
                    <a:moveTo>
                      <a:pt x="54" y="161"/>
                    </a:moveTo>
                    <a:lnTo>
                      <a:pt x="54" y="161"/>
                    </a:lnTo>
                    <a:cubicBezTo>
                      <a:pt x="15" y="140"/>
                      <a:pt x="0" y="91"/>
                      <a:pt x="21" y="53"/>
                    </a:cubicBezTo>
                    <a:lnTo>
                      <a:pt x="21" y="53"/>
                    </a:lnTo>
                    <a:cubicBezTo>
                      <a:pt x="43" y="15"/>
                      <a:pt x="91" y="0"/>
                      <a:pt x="129" y="20"/>
                    </a:cubicBezTo>
                    <a:lnTo>
                      <a:pt x="129" y="20"/>
                    </a:lnTo>
                    <a:cubicBezTo>
                      <a:pt x="168" y="42"/>
                      <a:pt x="182" y="90"/>
                      <a:pt x="161" y="128"/>
                    </a:cubicBezTo>
                    <a:lnTo>
                      <a:pt x="161" y="128"/>
                    </a:lnTo>
                    <a:cubicBezTo>
                      <a:pt x="140" y="167"/>
                      <a:pt x="92" y="181"/>
                      <a:pt x="54" y="16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6" name="Freeform 11">
                <a:extLst>
                  <a:ext uri="{FF2B5EF4-FFF2-40B4-BE49-F238E27FC236}">
                    <a16:creationId xmlns:a16="http://schemas.microsoft.com/office/drawing/2014/main" id="{B6162685-235C-4825-B8C9-F3E58436F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7501" y="10691954"/>
                <a:ext cx="290350" cy="239342"/>
              </a:xfrm>
              <a:custGeom>
                <a:avLst/>
                <a:gdLst>
                  <a:gd name="T0" fmla="*/ 57 w 325"/>
                  <a:gd name="T1" fmla="*/ 141 h 270"/>
                  <a:gd name="T2" fmla="*/ 64 w 325"/>
                  <a:gd name="T3" fmla="*/ 100 h 270"/>
                  <a:gd name="T4" fmla="*/ 57 w 325"/>
                  <a:gd name="T5" fmla="*/ 141 h 270"/>
                  <a:gd name="T6" fmla="*/ 214 w 325"/>
                  <a:gd name="T7" fmla="*/ 114 h 270"/>
                  <a:gd name="T8" fmla="*/ 257 w 325"/>
                  <a:gd name="T9" fmla="*/ 178 h 270"/>
                  <a:gd name="T10" fmla="*/ 216 w 325"/>
                  <a:gd name="T11" fmla="*/ 113 h 270"/>
                  <a:gd name="T12" fmla="*/ 214 w 325"/>
                  <a:gd name="T13" fmla="*/ 114 h 270"/>
                  <a:gd name="T14" fmla="*/ 25 w 325"/>
                  <a:gd name="T15" fmla="*/ 155 h 270"/>
                  <a:gd name="T16" fmla="*/ 31 w 325"/>
                  <a:gd name="T17" fmla="*/ 96 h 270"/>
                  <a:gd name="T18" fmla="*/ 8 w 325"/>
                  <a:gd name="T19" fmla="*/ 71 h 270"/>
                  <a:gd name="T20" fmla="*/ 3 w 325"/>
                  <a:gd name="T21" fmla="*/ 54 h 270"/>
                  <a:gd name="T22" fmla="*/ 20 w 325"/>
                  <a:gd name="T23" fmla="*/ 49 h 270"/>
                  <a:gd name="T24" fmla="*/ 37 w 325"/>
                  <a:gd name="T25" fmla="*/ 59 h 270"/>
                  <a:gd name="T26" fmla="*/ 53 w 325"/>
                  <a:gd name="T27" fmla="*/ 54 h 270"/>
                  <a:gd name="T28" fmla="*/ 110 w 325"/>
                  <a:gd name="T29" fmla="*/ 2 h 270"/>
                  <a:gd name="T30" fmla="*/ 131 w 325"/>
                  <a:gd name="T31" fmla="*/ 12 h 270"/>
                  <a:gd name="T32" fmla="*/ 126 w 325"/>
                  <a:gd name="T33" fmla="*/ 30 h 270"/>
                  <a:gd name="T34" fmla="*/ 83 w 325"/>
                  <a:gd name="T35" fmla="*/ 68 h 270"/>
                  <a:gd name="T36" fmla="*/ 87 w 325"/>
                  <a:gd name="T37" fmla="*/ 86 h 270"/>
                  <a:gd name="T38" fmla="*/ 144 w 325"/>
                  <a:gd name="T39" fmla="*/ 116 h 270"/>
                  <a:gd name="T40" fmla="*/ 159 w 325"/>
                  <a:gd name="T41" fmla="*/ 113 h 270"/>
                  <a:gd name="T42" fmla="*/ 289 w 325"/>
                  <a:gd name="T43" fmla="*/ 183 h 270"/>
                  <a:gd name="T44" fmla="*/ 313 w 325"/>
                  <a:gd name="T45" fmla="*/ 208 h 270"/>
                  <a:gd name="T46" fmla="*/ 317 w 325"/>
                  <a:gd name="T47" fmla="*/ 225 h 270"/>
                  <a:gd name="T48" fmla="*/ 301 w 325"/>
                  <a:gd name="T49" fmla="*/ 229 h 270"/>
                  <a:gd name="T50" fmla="*/ 284 w 325"/>
                  <a:gd name="T51" fmla="*/ 220 h 270"/>
                  <a:gd name="T52" fmla="*/ 267 w 325"/>
                  <a:gd name="T53" fmla="*/ 224 h 270"/>
                  <a:gd name="T54" fmla="*/ 227 w 325"/>
                  <a:gd name="T55" fmla="*/ 266 h 270"/>
                  <a:gd name="T56" fmla="*/ 205 w 325"/>
                  <a:gd name="T57" fmla="*/ 257 h 270"/>
                  <a:gd name="T58" fmla="*/ 207 w 325"/>
                  <a:gd name="T59" fmla="*/ 239 h 270"/>
                  <a:gd name="T60" fmla="*/ 245 w 325"/>
                  <a:gd name="T61" fmla="*/ 199 h 270"/>
                  <a:gd name="T62" fmla="*/ 168 w 325"/>
                  <a:gd name="T63" fmla="*/ 157 h 270"/>
                  <a:gd name="T64" fmla="*/ 100 w 325"/>
                  <a:gd name="T65" fmla="*/ 20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5" h="270">
                    <a:moveTo>
                      <a:pt x="57" y="141"/>
                    </a:moveTo>
                    <a:lnTo>
                      <a:pt x="57" y="141"/>
                    </a:lnTo>
                    <a:cubicBezTo>
                      <a:pt x="69" y="184"/>
                      <a:pt x="113" y="170"/>
                      <a:pt x="136" y="140"/>
                    </a:cubicBezTo>
                    <a:lnTo>
                      <a:pt x="64" y="100"/>
                    </a:lnTo>
                    <a:lnTo>
                      <a:pt x="64" y="100"/>
                    </a:lnTo>
                    <a:cubicBezTo>
                      <a:pt x="57" y="117"/>
                      <a:pt x="56" y="130"/>
                      <a:pt x="57" y="141"/>
                    </a:cubicBezTo>
                    <a:close/>
                    <a:moveTo>
                      <a:pt x="214" y="114"/>
                    </a:moveTo>
                    <a:lnTo>
                      <a:pt x="214" y="114"/>
                    </a:lnTo>
                    <a:cubicBezTo>
                      <a:pt x="205" y="119"/>
                      <a:pt x="196" y="127"/>
                      <a:pt x="185" y="138"/>
                    </a:cubicBezTo>
                    <a:lnTo>
                      <a:pt x="257" y="178"/>
                    </a:lnTo>
                    <a:lnTo>
                      <a:pt x="257" y="178"/>
                    </a:lnTo>
                    <a:cubicBezTo>
                      <a:pt x="274" y="145"/>
                      <a:pt x="253" y="100"/>
                      <a:pt x="216" y="113"/>
                    </a:cubicBezTo>
                    <a:lnTo>
                      <a:pt x="216" y="113"/>
                    </a:lnTo>
                    <a:cubicBezTo>
                      <a:pt x="215" y="113"/>
                      <a:pt x="214" y="114"/>
                      <a:pt x="214" y="114"/>
                    </a:cubicBezTo>
                    <a:close/>
                    <a:moveTo>
                      <a:pt x="25" y="155"/>
                    </a:moveTo>
                    <a:lnTo>
                      <a:pt x="25" y="155"/>
                    </a:lnTo>
                    <a:cubicBezTo>
                      <a:pt x="21" y="137"/>
                      <a:pt x="23" y="118"/>
                      <a:pt x="31" y="96"/>
                    </a:cubicBezTo>
                    <a:lnTo>
                      <a:pt x="31" y="96"/>
                    </a:lnTo>
                    <a:cubicBezTo>
                      <a:pt x="33" y="90"/>
                      <a:pt x="30" y="83"/>
                      <a:pt x="25" y="80"/>
                    </a:cubicBezTo>
                    <a:lnTo>
                      <a:pt x="8" y="71"/>
                    </a:lnTo>
                    <a:lnTo>
                      <a:pt x="8" y="71"/>
                    </a:lnTo>
                    <a:cubicBezTo>
                      <a:pt x="2" y="67"/>
                      <a:pt x="0" y="60"/>
                      <a:pt x="3" y="54"/>
                    </a:cubicBezTo>
                    <a:lnTo>
                      <a:pt x="3" y="54"/>
                    </a:lnTo>
                    <a:cubicBezTo>
                      <a:pt x="7" y="48"/>
                      <a:pt x="13" y="46"/>
                      <a:pt x="20" y="49"/>
                    </a:cubicBezTo>
                    <a:lnTo>
                      <a:pt x="37" y="59"/>
                    </a:lnTo>
                    <a:lnTo>
                      <a:pt x="37" y="59"/>
                    </a:lnTo>
                    <a:cubicBezTo>
                      <a:pt x="43" y="61"/>
                      <a:pt x="49" y="60"/>
                      <a:pt x="53" y="54"/>
                    </a:cubicBezTo>
                    <a:lnTo>
                      <a:pt x="53" y="54"/>
                    </a:lnTo>
                    <a:cubicBezTo>
                      <a:pt x="67" y="33"/>
                      <a:pt x="89" y="13"/>
                      <a:pt x="110" y="2"/>
                    </a:cubicBezTo>
                    <a:lnTo>
                      <a:pt x="110" y="2"/>
                    </a:lnTo>
                    <a:cubicBezTo>
                      <a:pt x="116" y="0"/>
                      <a:pt x="122" y="1"/>
                      <a:pt x="126" y="6"/>
                    </a:cubicBezTo>
                    <a:lnTo>
                      <a:pt x="131" y="12"/>
                    </a:lnTo>
                    <a:lnTo>
                      <a:pt x="131" y="12"/>
                    </a:lnTo>
                    <a:cubicBezTo>
                      <a:pt x="135" y="18"/>
                      <a:pt x="132" y="27"/>
                      <a:pt x="126" y="30"/>
                    </a:cubicBezTo>
                    <a:lnTo>
                      <a:pt x="126" y="30"/>
                    </a:lnTo>
                    <a:cubicBezTo>
                      <a:pt x="110" y="39"/>
                      <a:pt x="95" y="53"/>
                      <a:pt x="83" y="68"/>
                    </a:cubicBezTo>
                    <a:lnTo>
                      <a:pt x="83" y="68"/>
                    </a:lnTo>
                    <a:cubicBezTo>
                      <a:pt x="79" y="73"/>
                      <a:pt x="81" y="83"/>
                      <a:pt x="87" y="86"/>
                    </a:cubicBezTo>
                    <a:lnTo>
                      <a:pt x="144" y="116"/>
                    </a:lnTo>
                    <a:lnTo>
                      <a:pt x="144" y="116"/>
                    </a:lnTo>
                    <a:cubicBezTo>
                      <a:pt x="149" y="119"/>
                      <a:pt x="155" y="118"/>
                      <a:pt x="159" y="113"/>
                    </a:cubicBezTo>
                    <a:lnTo>
                      <a:pt x="159" y="113"/>
                    </a:lnTo>
                    <a:cubicBezTo>
                      <a:pt x="224" y="34"/>
                      <a:pt x="324" y="85"/>
                      <a:pt x="289" y="183"/>
                    </a:cubicBezTo>
                    <a:lnTo>
                      <a:pt x="289" y="183"/>
                    </a:lnTo>
                    <a:cubicBezTo>
                      <a:pt x="287" y="189"/>
                      <a:pt x="289" y="195"/>
                      <a:pt x="295" y="198"/>
                    </a:cubicBezTo>
                    <a:lnTo>
                      <a:pt x="313" y="208"/>
                    </a:lnTo>
                    <a:lnTo>
                      <a:pt x="313" y="208"/>
                    </a:lnTo>
                    <a:cubicBezTo>
                      <a:pt x="318" y="211"/>
                      <a:pt x="321" y="219"/>
                      <a:pt x="317" y="225"/>
                    </a:cubicBezTo>
                    <a:lnTo>
                      <a:pt x="317" y="225"/>
                    </a:lnTo>
                    <a:cubicBezTo>
                      <a:pt x="315" y="230"/>
                      <a:pt x="307" y="232"/>
                      <a:pt x="301" y="229"/>
                    </a:cubicBezTo>
                    <a:lnTo>
                      <a:pt x="284" y="220"/>
                    </a:lnTo>
                    <a:lnTo>
                      <a:pt x="284" y="220"/>
                    </a:lnTo>
                    <a:cubicBezTo>
                      <a:pt x="279" y="217"/>
                      <a:pt x="272" y="219"/>
                      <a:pt x="267" y="224"/>
                    </a:cubicBezTo>
                    <a:lnTo>
                      <a:pt x="267" y="224"/>
                    </a:lnTo>
                    <a:cubicBezTo>
                      <a:pt x="257" y="240"/>
                      <a:pt x="242" y="255"/>
                      <a:pt x="227" y="266"/>
                    </a:cubicBezTo>
                    <a:lnTo>
                      <a:pt x="227" y="266"/>
                    </a:lnTo>
                    <a:cubicBezTo>
                      <a:pt x="221" y="269"/>
                      <a:pt x="214" y="268"/>
                      <a:pt x="210" y="263"/>
                    </a:cubicBezTo>
                    <a:lnTo>
                      <a:pt x="205" y="257"/>
                    </a:lnTo>
                    <a:lnTo>
                      <a:pt x="205" y="257"/>
                    </a:lnTo>
                    <a:cubicBezTo>
                      <a:pt x="200" y="251"/>
                      <a:pt x="202" y="243"/>
                      <a:pt x="207" y="239"/>
                    </a:cubicBezTo>
                    <a:lnTo>
                      <a:pt x="207" y="239"/>
                    </a:lnTo>
                    <a:cubicBezTo>
                      <a:pt x="223" y="228"/>
                      <a:pt x="236" y="215"/>
                      <a:pt x="245" y="199"/>
                    </a:cubicBezTo>
                    <a:lnTo>
                      <a:pt x="168" y="157"/>
                    </a:lnTo>
                    <a:lnTo>
                      <a:pt x="168" y="157"/>
                    </a:lnTo>
                    <a:cubicBezTo>
                      <a:pt x="145" y="181"/>
                      <a:pt x="130" y="200"/>
                      <a:pt x="100" y="207"/>
                    </a:cubicBezTo>
                    <a:lnTo>
                      <a:pt x="100" y="207"/>
                    </a:lnTo>
                    <a:cubicBezTo>
                      <a:pt x="69" y="213"/>
                      <a:pt x="32" y="187"/>
                      <a:pt x="25" y="1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7" name="Freeform 12">
                <a:extLst>
                  <a:ext uri="{FF2B5EF4-FFF2-40B4-BE49-F238E27FC236}">
                    <a16:creationId xmlns:a16="http://schemas.microsoft.com/office/drawing/2014/main" id="{DB0D6B3E-9112-47B1-AFBF-4F0BF8603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8358" y="9754200"/>
                <a:ext cx="1114317" cy="1993215"/>
              </a:xfrm>
              <a:custGeom>
                <a:avLst/>
                <a:gdLst>
                  <a:gd name="T0" fmla="*/ 301 w 1252"/>
                  <a:gd name="T1" fmla="*/ 2168 h 2239"/>
                  <a:gd name="T2" fmla="*/ 6 w 1252"/>
                  <a:gd name="T3" fmla="*/ 211 h 2239"/>
                  <a:gd name="T4" fmla="*/ 6 w 1252"/>
                  <a:gd name="T5" fmla="*/ 211 h 2239"/>
                  <a:gd name="T6" fmla="*/ 69 w 1252"/>
                  <a:gd name="T7" fmla="*/ 126 h 2239"/>
                  <a:gd name="T8" fmla="*/ 865 w 1252"/>
                  <a:gd name="T9" fmla="*/ 6 h 2239"/>
                  <a:gd name="T10" fmla="*/ 865 w 1252"/>
                  <a:gd name="T11" fmla="*/ 6 h 2239"/>
                  <a:gd name="T12" fmla="*/ 950 w 1252"/>
                  <a:gd name="T13" fmla="*/ 69 h 2239"/>
                  <a:gd name="T14" fmla="*/ 1245 w 1252"/>
                  <a:gd name="T15" fmla="*/ 2026 h 2239"/>
                  <a:gd name="T16" fmla="*/ 1245 w 1252"/>
                  <a:gd name="T17" fmla="*/ 2026 h 2239"/>
                  <a:gd name="T18" fmla="*/ 1182 w 1252"/>
                  <a:gd name="T19" fmla="*/ 2112 h 2239"/>
                  <a:gd name="T20" fmla="*/ 386 w 1252"/>
                  <a:gd name="T21" fmla="*/ 2232 h 2239"/>
                  <a:gd name="T22" fmla="*/ 386 w 1252"/>
                  <a:gd name="T23" fmla="*/ 2232 h 2239"/>
                  <a:gd name="T24" fmla="*/ 301 w 1252"/>
                  <a:gd name="T25" fmla="*/ 2168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2" h="2239">
                    <a:moveTo>
                      <a:pt x="301" y="2168"/>
                    </a:moveTo>
                    <a:lnTo>
                      <a:pt x="6" y="211"/>
                    </a:lnTo>
                    <a:lnTo>
                      <a:pt x="6" y="211"/>
                    </a:lnTo>
                    <a:cubicBezTo>
                      <a:pt x="0" y="170"/>
                      <a:pt x="29" y="132"/>
                      <a:pt x="69" y="126"/>
                    </a:cubicBezTo>
                    <a:lnTo>
                      <a:pt x="865" y="6"/>
                    </a:lnTo>
                    <a:lnTo>
                      <a:pt x="865" y="6"/>
                    </a:lnTo>
                    <a:cubicBezTo>
                      <a:pt x="906" y="0"/>
                      <a:pt x="944" y="28"/>
                      <a:pt x="950" y="69"/>
                    </a:cubicBezTo>
                    <a:lnTo>
                      <a:pt x="1245" y="2026"/>
                    </a:lnTo>
                    <a:lnTo>
                      <a:pt x="1245" y="2026"/>
                    </a:lnTo>
                    <a:cubicBezTo>
                      <a:pt x="1251" y="2068"/>
                      <a:pt x="1223" y="2106"/>
                      <a:pt x="1182" y="2112"/>
                    </a:cubicBezTo>
                    <a:lnTo>
                      <a:pt x="386" y="2232"/>
                    </a:lnTo>
                    <a:lnTo>
                      <a:pt x="386" y="2232"/>
                    </a:lnTo>
                    <a:cubicBezTo>
                      <a:pt x="345" y="2238"/>
                      <a:pt x="307" y="2210"/>
                      <a:pt x="301" y="21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8" name="Freeform 13">
                <a:extLst>
                  <a:ext uri="{FF2B5EF4-FFF2-40B4-BE49-F238E27FC236}">
                    <a16:creationId xmlns:a16="http://schemas.microsoft.com/office/drawing/2014/main" id="{77906F5B-A723-411B-B030-542599409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8358" y="9754200"/>
                <a:ext cx="1114317" cy="1993215"/>
              </a:xfrm>
              <a:custGeom>
                <a:avLst/>
                <a:gdLst>
                  <a:gd name="T0" fmla="*/ 301 w 1252"/>
                  <a:gd name="T1" fmla="*/ 2168 h 2239"/>
                  <a:gd name="T2" fmla="*/ 6 w 1252"/>
                  <a:gd name="T3" fmla="*/ 211 h 2239"/>
                  <a:gd name="T4" fmla="*/ 6 w 1252"/>
                  <a:gd name="T5" fmla="*/ 211 h 2239"/>
                  <a:gd name="T6" fmla="*/ 69 w 1252"/>
                  <a:gd name="T7" fmla="*/ 126 h 2239"/>
                  <a:gd name="T8" fmla="*/ 865 w 1252"/>
                  <a:gd name="T9" fmla="*/ 6 h 2239"/>
                  <a:gd name="T10" fmla="*/ 865 w 1252"/>
                  <a:gd name="T11" fmla="*/ 6 h 2239"/>
                  <a:gd name="T12" fmla="*/ 950 w 1252"/>
                  <a:gd name="T13" fmla="*/ 69 h 2239"/>
                  <a:gd name="T14" fmla="*/ 1245 w 1252"/>
                  <a:gd name="T15" fmla="*/ 2026 h 2239"/>
                  <a:gd name="T16" fmla="*/ 1245 w 1252"/>
                  <a:gd name="T17" fmla="*/ 2026 h 2239"/>
                  <a:gd name="T18" fmla="*/ 1182 w 1252"/>
                  <a:gd name="T19" fmla="*/ 2112 h 2239"/>
                  <a:gd name="T20" fmla="*/ 386 w 1252"/>
                  <a:gd name="T21" fmla="*/ 2232 h 2239"/>
                  <a:gd name="T22" fmla="*/ 386 w 1252"/>
                  <a:gd name="T23" fmla="*/ 2232 h 2239"/>
                  <a:gd name="T24" fmla="*/ 301 w 1252"/>
                  <a:gd name="T25" fmla="*/ 2168 h 2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2" h="2239">
                    <a:moveTo>
                      <a:pt x="301" y="2168"/>
                    </a:moveTo>
                    <a:lnTo>
                      <a:pt x="6" y="211"/>
                    </a:lnTo>
                    <a:lnTo>
                      <a:pt x="6" y="211"/>
                    </a:lnTo>
                    <a:cubicBezTo>
                      <a:pt x="0" y="170"/>
                      <a:pt x="29" y="132"/>
                      <a:pt x="69" y="126"/>
                    </a:cubicBezTo>
                    <a:lnTo>
                      <a:pt x="865" y="6"/>
                    </a:lnTo>
                    <a:lnTo>
                      <a:pt x="865" y="6"/>
                    </a:lnTo>
                    <a:cubicBezTo>
                      <a:pt x="906" y="0"/>
                      <a:pt x="944" y="28"/>
                      <a:pt x="950" y="69"/>
                    </a:cubicBezTo>
                    <a:lnTo>
                      <a:pt x="1245" y="2026"/>
                    </a:lnTo>
                    <a:lnTo>
                      <a:pt x="1245" y="2026"/>
                    </a:lnTo>
                    <a:cubicBezTo>
                      <a:pt x="1251" y="2068"/>
                      <a:pt x="1223" y="2106"/>
                      <a:pt x="1182" y="2112"/>
                    </a:cubicBezTo>
                    <a:lnTo>
                      <a:pt x="386" y="2232"/>
                    </a:lnTo>
                    <a:lnTo>
                      <a:pt x="386" y="2232"/>
                    </a:lnTo>
                    <a:cubicBezTo>
                      <a:pt x="345" y="2238"/>
                      <a:pt x="307" y="2210"/>
                      <a:pt x="301" y="2168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9" name="Freeform 14">
                <a:extLst>
                  <a:ext uri="{FF2B5EF4-FFF2-40B4-BE49-F238E27FC236}">
                    <a16:creationId xmlns:a16="http://schemas.microsoft.com/office/drawing/2014/main" id="{5E0E92DE-CA2C-4AB3-869C-A2604C34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18358" y="9750277"/>
                <a:ext cx="1114317" cy="1993215"/>
              </a:xfrm>
              <a:custGeom>
                <a:avLst/>
                <a:gdLst>
                  <a:gd name="T0" fmla="*/ 588 w 1252"/>
                  <a:gd name="T1" fmla="*/ 2115 h 2241"/>
                  <a:gd name="T2" fmla="*/ 588 w 1252"/>
                  <a:gd name="T3" fmla="*/ 2115 h 2241"/>
                  <a:gd name="T4" fmla="*/ 346 w 1252"/>
                  <a:gd name="T5" fmla="*/ 1937 h 2241"/>
                  <a:gd name="T6" fmla="*/ 118 w 1252"/>
                  <a:gd name="T7" fmla="*/ 421 h 2241"/>
                  <a:gd name="T8" fmla="*/ 118 w 1252"/>
                  <a:gd name="T9" fmla="*/ 421 h 2241"/>
                  <a:gd name="T10" fmla="*/ 297 w 1252"/>
                  <a:gd name="T11" fmla="*/ 180 h 2241"/>
                  <a:gd name="T12" fmla="*/ 663 w 1252"/>
                  <a:gd name="T13" fmla="*/ 124 h 2241"/>
                  <a:gd name="T14" fmla="*/ 663 w 1252"/>
                  <a:gd name="T15" fmla="*/ 124 h 2241"/>
                  <a:gd name="T16" fmla="*/ 904 w 1252"/>
                  <a:gd name="T17" fmla="*/ 302 h 2241"/>
                  <a:gd name="T18" fmla="*/ 1133 w 1252"/>
                  <a:gd name="T19" fmla="*/ 1818 h 2241"/>
                  <a:gd name="T20" fmla="*/ 1133 w 1252"/>
                  <a:gd name="T21" fmla="*/ 1818 h 2241"/>
                  <a:gd name="T22" fmla="*/ 955 w 1252"/>
                  <a:gd name="T23" fmla="*/ 2060 h 2241"/>
                  <a:gd name="T24" fmla="*/ 588 w 1252"/>
                  <a:gd name="T25" fmla="*/ 2115 h 2241"/>
                  <a:gd name="T26" fmla="*/ 872 w 1252"/>
                  <a:gd name="T27" fmla="*/ 6 h 2241"/>
                  <a:gd name="T28" fmla="*/ 62 w 1252"/>
                  <a:gd name="T29" fmla="*/ 127 h 2241"/>
                  <a:gd name="T30" fmla="*/ 62 w 1252"/>
                  <a:gd name="T31" fmla="*/ 127 h 2241"/>
                  <a:gd name="T32" fmla="*/ 4 w 1252"/>
                  <a:gd name="T33" fmla="*/ 205 h 2241"/>
                  <a:gd name="T34" fmla="*/ 302 w 1252"/>
                  <a:gd name="T35" fmla="*/ 2176 h 2241"/>
                  <a:gd name="T36" fmla="*/ 302 w 1252"/>
                  <a:gd name="T37" fmla="*/ 2176 h 2241"/>
                  <a:gd name="T38" fmla="*/ 380 w 1252"/>
                  <a:gd name="T39" fmla="*/ 2234 h 2241"/>
                  <a:gd name="T40" fmla="*/ 1189 w 1252"/>
                  <a:gd name="T41" fmla="*/ 2112 h 2241"/>
                  <a:gd name="T42" fmla="*/ 1189 w 1252"/>
                  <a:gd name="T43" fmla="*/ 2112 h 2241"/>
                  <a:gd name="T44" fmla="*/ 1246 w 1252"/>
                  <a:gd name="T45" fmla="*/ 2034 h 2241"/>
                  <a:gd name="T46" fmla="*/ 949 w 1252"/>
                  <a:gd name="T47" fmla="*/ 62 h 2241"/>
                  <a:gd name="T48" fmla="*/ 949 w 1252"/>
                  <a:gd name="T49" fmla="*/ 62 h 2241"/>
                  <a:gd name="T50" fmla="*/ 872 w 1252"/>
                  <a:gd name="T51" fmla="*/ 6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2" h="2241">
                    <a:moveTo>
                      <a:pt x="588" y="2115"/>
                    </a:moveTo>
                    <a:lnTo>
                      <a:pt x="588" y="2115"/>
                    </a:lnTo>
                    <a:cubicBezTo>
                      <a:pt x="571" y="1999"/>
                      <a:pt x="462" y="1919"/>
                      <a:pt x="346" y="1937"/>
                    </a:cubicBezTo>
                    <a:lnTo>
                      <a:pt x="118" y="421"/>
                    </a:lnTo>
                    <a:lnTo>
                      <a:pt x="118" y="421"/>
                    </a:lnTo>
                    <a:cubicBezTo>
                      <a:pt x="234" y="403"/>
                      <a:pt x="314" y="295"/>
                      <a:pt x="297" y="180"/>
                    </a:cubicBezTo>
                    <a:lnTo>
                      <a:pt x="663" y="124"/>
                    </a:lnTo>
                    <a:lnTo>
                      <a:pt x="663" y="124"/>
                    </a:lnTo>
                    <a:cubicBezTo>
                      <a:pt x="681" y="239"/>
                      <a:pt x="789" y="320"/>
                      <a:pt x="904" y="302"/>
                    </a:cubicBezTo>
                    <a:lnTo>
                      <a:pt x="1133" y="1818"/>
                    </a:lnTo>
                    <a:lnTo>
                      <a:pt x="1133" y="1818"/>
                    </a:lnTo>
                    <a:cubicBezTo>
                      <a:pt x="1017" y="1836"/>
                      <a:pt x="937" y="1944"/>
                      <a:pt x="955" y="2060"/>
                    </a:cubicBezTo>
                    <a:lnTo>
                      <a:pt x="588" y="2115"/>
                    </a:lnTo>
                    <a:close/>
                    <a:moveTo>
                      <a:pt x="872" y="6"/>
                    </a:moveTo>
                    <a:lnTo>
                      <a:pt x="62" y="127"/>
                    </a:lnTo>
                    <a:lnTo>
                      <a:pt x="62" y="127"/>
                    </a:lnTo>
                    <a:cubicBezTo>
                      <a:pt x="25" y="133"/>
                      <a:pt x="0" y="168"/>
                      <a:pt x="4" y="205"/>
                    </a:cubicBezTo>
                    <a:lnTo>
                      <a:pt x="302" y="2176"/>
                    </a:lnTo>
                    <a:lnTo>
                      <a:pt x="302" y="2176"/>
                    </a:lnTo>
                    <a:cubicBezTo>
                      <a:pt x="308" y="2214"/>
                      <a:pt x="342" y="2240"/>
                      <a:pt x="380" y="2234"/>
                    </a:cubicBezTo>
                    <a:lnTo>
                      <a:pt x="1189" y="2112"/>
                    </a:lnTo>
                    <a:lnTo>
                      <a:pt x="1189" y="2112"/>
                    </a:lnTo>
                    <a:cubicBezTo>
                      <a:pt x="1226" y="2106"/>
                      <a:pt x="1251" y="2072"/>
                      <a:pt x="1246" y="2034"/>
                    </a:cubicBezTo>
                    <a:lnTo>
                      <a:pt x="949" y="62"/>
                    </a:lnTo>
                    <a:lnTo>
                      <a:pt x="949" y="62"/>
                    </a:lnTo>
                    <a:cubicBezTo>
                      <a:pt x="944" y="25"/>
                      <a:pt x="909" y="0"/>
                      <a:pt x="872" y="6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0" name="Freeform 15">
                <a:extLst>
                  <a:ext uri="{FF2B5EF4-FFF2-40B4-BE49-F238E27FC236}">
                    <a16:creationId xmlns:a16="http://schemas.microsoft.com/office/drawing/2014/main" id="{F2FEAACC-E9CB-48B5-B2BB-E29FE86F3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2250" y="10507541"/>
                <a:ext cx="482610" cy="482610"/>
              </a:xfrm>
              <a:custGeom>
                <a:avLst/>
                <a:gdLst>
                  <a:gd name="T0" fmla="*/ 309 w 544"/>
                  <a:gd name="T1" fmla="*/ 522 h 544"/>
                  <a:gd name="T2" fmla="*/ 309 w 544"/>
                  <a:gd name="T3" fmla="*/ 522 h 544"/>
                  <a:gd name="T4" fmla="*/ 21 w 544"/>
                  <a:gd name="T5" fmla="*/ 309 h 544"/>
                  <a:gd name="T6" fmla="*/ 21 w 544"/>
                  <a:gd name="T7" fmla="*/ 309 h 544"/>
                  <a:gd name="T8" fmla="*/ 234 w 544"/>
                  <a:gd name="T9" fmla="*/ 21 h 544"/>
                  <a:gd name="T10" fmla="*/ 234 w 544"/>
                  <a:gd name="T11" fmla="*/ 21 h 544"/>
                  <a:gd name="T12" fmla="*/ 522 w 544"/>
                  <a:gd name="T13" fmla="*/ 234 h 544"/>
                  <a:gd name="T14" fmla="*/ 522 w 544"/>
                  <a:gd name="T15" fmla="*/ 234 h 544"/>
                  <a:gd name="T16" fmla="*/ 309 w 544"/>
                  <a:gd name="T17" fmla="*/ 522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4" h="544">
                    <a:moveTo>
                      <a:pt x="309" y="522"/>
                    </a:moveTo>
                    <a:lnTo>
                      <a:pt x="309" y="522"/>
                    </a:lnTo>
                    <a:cubicBezTo>
                      <a:pt x="171" y="543"/>
                      <a:pt x="42" y="448"/>
                      <a:pt x="21" y="309"/>
                    </a:cubicBezTo>
                    <a:lnTo>
                      <a:pt x="21" y="309"/>
                    </a:lnTo>
                    <a:cubicBezTo>
                      <a:pt x="0" y="171"/>
                      <a:pt x="95" y="41"/>
                      <a:pt x="234" y="21"/>
                    </a:cubicBezTo>
                    <a:lnTo>
                      <a:pt x="234" y="21"/>
                    </a:lnTo>
                    <a:cubicBezTo>
                      <a:pt x="372" y="0"/>
                      <a:pt x="502" y="95"/>
                      <a:pt x="522" y="234"/>
                    </a:cubicBezTo>
                    <a:lnTo>
                      <a:pt x="522" y="234"/>
                    </a:lnTo>
                    <a:cubicBezTo>
                      <a:pt x="543" y="372"/>
                      <a:pt x="448" y="501"/>
                      <a:pt x="309" y="52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1" name="Freeform 16">
                <a:extLst>
                  <a:ext uri="{FF2B5EF4-FFF2-40B4-BE49-F238E27FC236}">
                    <a16:creationId xmlns:a16="http://schemas.microsoft.com/office/drawing/2014/main" id="{245FFB2B-9255-4B60-B094-28BFC3961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2495" y="10170107"/>
                <a:ext cx="153021" cy="153024"/>
              </a:xfrm>
              <a:custGeom>
                <a:avLst/>
                <a:gdLst>
                  <a:gd name="T0" fmla="*/ 98 w 171"/>
                  <a:gd name="T1" fmla="*/ 164 h 172"/>
                  <a:gd name="T2" fmla="*/ 98 w 171"/>
                  <a:gd name="T3" fmla="*/ 164 h 172"/>
                  <a:gd name="T4" fmla="*/ 7 w 171"/>
                  <a:gd name="T5" fmla="*/ 97 h 172"/>
                  <a:gd name="T6" fmla="*/ 7 w 171"/>
                  <a:gd name="T7" fmla="*/ 97 h 172"/>
                  <a:gd name="T8" fmla="*/ 74 w 171"/>
                  <a:gd name="T9" fmla="*/ 6 h 172"/>
                  <a:gd name="T10" fmla="*/ 74 w 171"/>
                  <a:gd name="T11" fmla="*/ 6 h 172"/>
                  <a:gd name="T12" fmla="*/ 164 w 171"/>
                  <a:gd name="T13" fmla="*/ 73 h 172"/>
                  <a:gd name="T14" fmla="*/ 164 w 171"/>
                  <a:gd name="T15" fmla="*/ 73 h 172"/>
                  <a:gd name="T16" fmla="*/ 98 w 171"/>
                  <a:gd name="T17" fmla="*/ 164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172">
                    <a:moveTo>
                      <a:pt x="98" y="164"/>
                    </a:moveTo>
                    <a:lnTo>
                      <a:pt x="98" y="164"/>
                    </a:lnTo>
                    <a:cubicBezTo>
                      <a:pt x="54" y="171"/>
                      <a:pt x="14" y="141"/>
                      <a:pt x="7" y="97"/>
                    </a:cubicBezTo>
                    <a:lnTo>
                      <a:pt x="7" y="97"/>
                    </a:lnTo>
                    <a:cubicBezTo>
                      <a:pt x="0" y="53"/>
                      <a:pt x="30" y="13"/>
                      <a:pt x="74" y="6"/>
                    </a:cubicBezTo>
                    <a:lnTo>
                      <a:pt x="74" y="6"/>
                    </a:lnTo>
                    <a:cubicBezTo>
                      <a:pt x="117" y="0"/>
                      <a:pt x="157" y="30"/>
                      <a:pt x="164" y="73"/>
                    </a:cubicBezTo>
                    <a:lnTo>
                      <a:pt x="164" y="73"/>
                    </a:lnTo>
                    <a:cubicBezTo>
                      <a:pt x="170" y="116"/>
                      <a:pt x="140" y="158"/>
                      <a:pt x="98" y="16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2" name="Freeform 17">
                <a:extLst>
                  <a:ext uri="{FF2B5EF4-FFF2-40B4-BE49-F238E27FC236}">
                    <a16:creationId xmlns:a16="http://schemas.microsoft.com/office/drawing/2014/main" id="{CF7591BD-081D-4A36-879B-F584327BB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75517" y="11174562"/>
                <a:ext cx="153024" cy="153024"/>
              </a:xfrm>
              <a:custGeom>
                <a:avLst/>
                <a:gdLst>
                  <a:gd name="T0" fmla="*/ 97 w 172"/>
                  <a:gd name="T1" fmla="*/ 164 h 171"/>
                  <a:gd name="T2" fmla="*/ 97 w 172"/>
                  <a:gd name="T3" fmla="*/ 164 h 171"/>
                  <a:gd name="T4" fmla="*/ 7 w 172"/>
                  <a:gd name="T5" fmla="*/ 97 h 171"/>
                  <a:gd name="T6" fmla="*/ 7 w 172"/>
                  <a:gd name="T7" fmla="*/ 97 h 171"/>
                  <a:gd name="T8" fmla="*/ 74 w 172"/>
                  <a:gd name="T9" fmla="*/ 6 h 171"/>
                  <a:gd name="T10" fmla="*/ 74 w 172"/>
                  <a:gd name="T11" fmla="*/ 6 h 171"/>
                  <a:gd name="T12" fmla="*/ 165 w 172"/>
                  <a:gd name="T13" fmla="*/ 73 h 171"/>
                  <a:gd name="T14" fmla="*/ 165 w 172"/>
                  <a:gd name="T15" fmla="*/ 73 h 171"/>
                  <a:gd name="T16" fmla="*/ 97 w 172"/>
                  <a:gd name="T17" fmla="*/ 16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2" h="171">
                    <a:moveTo>
                      <a:pt x="97" y="164"/>
                    </a:moveTo>
                    <a:lnTo>
                      <a:pt x="97" y="164"/>
                    </a:lnTo>
                    <a:cubicBezTo>
                      <a:pt x="54" y="170"/>
                      <a:pt x="13" y="141"/>
                      <a:pt x="7" y="97"/>
                    </a:cubicBezTo>
                    <a:lnTo>
                      <a:pt x="7" y="97"/>
                    </a:lnTo>
                    <a:cubicBezTo>
                      <a:pt x="0" y="53"/>
                      <a:pt x="30" y="13"/>
                      <a:pt x="74" y="6"/>
                    </a:cubicBezTo>
                    <a:lnTo>
                      <a:pt x="74" y="6"/>
                    </a:lnTo>
                    <a:cubicBezTo>
                      <a:pt x="118" y="0"/>
                      <a:pt x="158" y="30"/>
                      <a:pt x="165" y="73"/>
                    </a:cubicBezTo>
                    <a:lnTo>
                      <a:pt x="165" y="73"/>
                    </a:lnTo>
                    <a:cubicBezTo>
                      <a:pt x="171" y="117"/>
                      <a:pt x="141" y="158"/>
                      <a:pt x="97" y="16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3" name="Freeform 18">
                <a:extLst>
                  <a:ext uri="{FF2B5EF4-FFF2-40B4-BE49-F238E27FC236}">
                    <a16:creationId xmlns:a16="http://schemas.microsoft.com/office/drawing/2014/main" id="{02C5EFD0-141E-4AD0-82DB-88393B5C5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4648" y="10621328"/>
                <a:ext cx="317815" cy="231494"/>
              </a:xfrm>
              <a:custGeom>
                <a:avLst/>
                <a:gdLst>
                  <a:gd name="T0" fmla="*/ 96 w 356"/>
                  <a:gd name="T1" fmla="*/ 205 h 258"/>
                  <a:gd name="T2" fmla="*/ 77 w 356"/>
                  <a:gd name="T3" fmla="*/ 169 h 258"/>
                  <a:gd name="T4" fmla="*/ 96 w 356"/>
                  <a:gd name="T5" fmla="*/ 205 h 258"/>
                  <a:gd name="T6" fmla="*/ 206 w 356"/>
                  <a:gd name="T7" fmla="*/ 89 h 258"/>
                  <a:gd name="T8" fmla="*/ 278 w 356"/>
                  <a:gd name="T9" fmla="*/ 115 h 258"/>
                  <a:gd name="T10" fmla="*/ 206 w 356"/>
                  <a:gd name="T11" fmla="*/ 89 h 258"/>
                  <a:gd name="T12" fmla="*/ 79 w 356"/>
                  <a:gd name="T13" fmla="*/ 236 h 258"/>
                  <a:gd name="T14" fmla="*/ 48 w 356"/>
                  <a:gd name="T15" fmla="*/ 185 h 258"/>
                  <a:gd name="T16" fmla="*/ 15 w 356"/>
                  <a:gd name="T17" fmla="*/ 179 h 258"/>
                  <a:gd name="T18" fmla="*/ 1 w 356"/>
                  <a:gd name="T19" fmla="*/ 169 h 258"/>
                  <a:gd name="T20" fmla="*/ 11 w 356"/>
                  <a:gd name="T21" fmla="*/ 155 h 258"/>
                  <a:gd name="T22" fmla="*/ 31 w 356"/>
                  <a:gd name="T23" fmla="*/ 152 h 258"/>
                  <a:gd name="T24" fmla="*/ 40 w 356"/>
                  <a:gd name="T25" fmla="*/ 139 h 258"/>
                  <a:gd name="T26" fmla="*/ 55 w 356"/>
                  <a:gd name="T27" fmla="*/ 63 h 258"/>
                  <a:gd name="T28" fmla="*/ 77 w 356"/>
                  <a:gd name="T29" fmla="*/ 60 h 258"/>
                  <a:gd name="T30" fmla="*/ 85 w 356"/>
                  <a:gd name="T31" fmla="*/ 76 h 258"/>
                  <a:gd name="T32" fmla="*/ 73 w 356"/>
                  <a:gd name="T33" fmla="*/ 132 h 258"/>
                  <a:gd name="T34" fmla="*/ 87 w 356"/>
                  <a:gd name="T35" fmla="*/ 144 h 258"/>
                  <a:gd name="T36" fmla="*/ 151 w 356"/>
                  <a:gd name="T37" fmla="*/ 134 h 258"/>
                  <a:gd name="T38" fmla="*/ 161 w 356"/>
                  <a:gd name="T39" fmla="*/ 122 h 258"/>
                  <a:gd name="T40" fmla="*/ 307 w 356"/>
                  <a:gd name="T41" fmla="*/ 100 h 258"/>
                  <a:gd name="T42" fmla="*/ 341 w 356"/>
                  <a:gd name="T43" fmla="*/ 105 h 258"/>
                  <a:gd name="T44" fmla="*/ 355 w 356"/>
                  <a:gd name="T45" fmla="*/ 115 h 258"/>
                  <a:gd name="T46" fmla="*/ 344 w 356"/>
                  <a:gd name="T47" fmla="*/ 130 h 258"/>
                  <a:gd name="T48" fmla="*/ 325 w 356"/>
                  <a:gd name="T49" fmla="*/ 132 h 258"/>
                  <a:gd name="T50" fmla="*/ 314 w 356"/>
                  <a:gd name="T51" fmla="*/ 145 h 258"/>
                  <a:gd name="T52" fmla="*/ 307 w 356"/>
                  <a:gd name="T53" fmla="*/ 204 h 258"/>
                  <a:gd name="T54" fmla="*/ 283 w 356"/>
                  <a:gd name="T55" fmla="*/ 209 h 258"/>
                  <a:gd name="T56" fmla="*/ 275 w 356"/>
                  <a:gd name="T57" fmla="*/ 194 h 258"/>
                  <a:gd name="T58" fmla="*/ 282 w 356"/>
                  <a:gd name="T59" fmla="*/ 139 h 258"/>
                  <a:gd name="T60" fmla="*/ 194 w 356"/>
                  <a:gd name="T61" fmla="*/ 152 h 258"/>
                  <a:gd name="T62" fmla="*/ 170 w 356"/>
                  <a:gd name="T63" fmla="*/ 233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6" h="258">
                    <a:moveTo>
                      <a:pt x="96" y="205"/>
                    </a:moveTo>
                    <a:lnTo>
                      <a:pt x="96" y="205"/>
                    </a:lnTo>
                    <a:cubicBezTo>
                      <a:pt x="132" y="233"/>
                      <a:pt x="158" y="196"/>
                      <a:pt x="158" y="157"/>
                    </a:cubicBezTo>
                    <a:lnTo>
                      <a:pt x="77" y="169"/>
                    </a:lnTo>
                    <a:lnTo>
                      <a:pt x="77" y="169"/>
                    </a:lnTo>
                    <a:cubicBezTo>
                      <a:pt x="81" y="186"/>
                      <a:pt x="88" y="198"/>
                      <a:pt x="96" y="205"/>
                    </a:cubicBezTo>
                    <a:close/>
                    <a:moveTo>
                      <a:pt x="206" y="89"/>
                    </a:moveTo>
                    <a:lnTo>
                      <a:pt x="206" y="89"/>
                    </a:lnTo>
                    <a:cubicBezTo>
                      <a:pt x="201" y="99"/>
                      <a:pt x="198" y="111"/>
                      <a:pt x="196" y="127"/>
                    </a:cubicBezTo>
                    <a:lnTo>
                      <a:pt x="278" y="115"/>
                    </a:lnTo>
                    <a:lnTo>
                      <a:pt x="278" y="115"/>
                    </a:lnTo>
                    <a:cubicBezTo>
                      <a:pt x="272" y="79"/>
                      <a:pt x="228" y="55"/>
                      <a:pt x="206" y="89"/>
                    </a:cubicBezTo>
                    <a:close/>
                    <a:moveTo>
                      <a:pt x="79" y="236"/>
                    </a:moveTo>
                    <a:lnTo>
                      <a:pt x="79" y="236"/>
                    </a:lnTo>
                    <a:cubicBezTo>
                      <a:pt x="65" y="225"/>
                      <a:pt x="55" y="208"/>
                      <a:pt x="48" y="185"/>
                    </a:cubicBezTo>
                    <a:lnTo>
                      <a:pt x="48" y="185"/>
                    </a:lnTo>
                    <a:cubicBezTo>
                      <a:pt x="46" y="178"/>
                      <a:pt x="40" y="175"/>
                      <a:pt x="35" y="176"/>
                    </a:cubicBezTo>
                    <a:lnTo>
                      <a:pt x="15" y="179"/>
                    </a:lnTo>
                    <a:lnTo>
                      <a:pt x="15" y="179"/>
                    </a:lnTo>
                    <a:cubicBezTo>
                      <a:pt x="8" y="180"/>
                      <a:pt x="2" y="175"/>
                      <a:pt x="1" y="169"/>
                    </a:cubicBezTo>
                    <a:lnTo>
                      <a:pt x="1" y="169"/>
                    </a:lnTo>
                    <a:cubicBezTo>
                      <a:pt x="0" y="162"/>
                      <a:pt x="4" y="156"/>
                      <a:pt x="11" y="155"/>
                    </a:cubicBezTo>
                    <a:lnTo>
                      <a:pt x="31" y="152"/>
                    </a:lnTo>
                    <a:lnTo>
                      <a:pt x="31" y="152"/>
                    </a:lnTo>
                    <a:cubicBezTo>
                      <a:pt x="37" y="151"/>
                      <a:pt x="41" y="146"/>
                      <a:pt x="40" y="139"/>
                    </a:cubicBezTo>
                    <a:lnTo>
                      <a:pt x="40" y="139"/>
                    </a:lnTo>
                    <a:cubicBezTo>
                      <a:pt x="39" y="113"/>
                      <a:pt x="44" y="84"/>
                      <a:pt x="55" y="63"/>
                    </a:cubicBezTo>
                    <a:lnTo>
                      <a:pt x="55" y="63"/>
                    </a:lnTo>
                    <a:cubicBezTo>
                      <a:pt x="58" y="58"/>
                      <a:pt x="65" y="55"/>
                      <a:pt x="69" y="57"/>
                    </a:cubicBezTo>
                    <a:lnTo>
                      <a:pt x="77" y="60"/>
                    </a:lnTo>
                    <a:lnTo>
                      <a:pt x="77" y="60"/>
                    </a:lnTo>
                    <a:cubicBezTo>
                      <a:pt x="85" y="61"/>
                      <a:pt x="88" y="69"/>
                      <a:pt x="85" y="76"/>
                    </a:cubicBezTo>
                    <a:lnTo>
                      <a:pt x="85" y="76"/>
                    </a:lnTo>
                    <a:cubicBezTo>
                      <a:pt x="77" y="93"/>
                      <a:pt x="73" y="113"/>
                      <a:pt x="73" y="132"/>
                    </a:cubicBezTo>
                    <a:lnTo>
                      <a:pt x="73" y="132"/>
                    </a:lnTo>
                    <a:cubicBezTo>
                      <a:pt x="73" y="139"/>
                      <a:pt x="80" y="144"/>
                      <a:pt x="87" y="144"/>
                    </a:cubicBezTo>
                    <a:lnTo>
                      <a:pt x="151" y="134"/>
                    </a:lnTo>
                    <a:lnTo>
                      <a:pt x="151" y="134"/>
                    </a:lnTo>
                    <a:cubicBezTo>
                      <a:pt x="156" y="133"/>
                      <a:pt x="160" y="128"/>
                      <a:pt x="161" y="122"/>
                    </a:cubicBezTo>
                    <a:lnTo>
                      <a:pt x="161" y="122"/>
                    </a:lnTo>
                    <a:cubicBezTo>
                      <a:pt x="164" y="20"/>
                      <a:pt x="276" y="0"/>
                      <a:pt x="307" y="100"/>
                    </a:cubicBezTo>
                    <a:lnTo>
                      <a:pt x="307" y="100"/>
                    </a:lnTo>
                    <a:cubicBezTo>
                      <a:pt x="308" y="106"/>
                      <a:pt x="314" y="109"/>
                      <a:pt x="320" y="108"/>
                    </a:cubicBezTo>
                    <a:lnTo>
                      <a:pt x="341" y="105"/>
                    </a:lnTo>
                    <a:lnTo>
                      <a:pt x="341" y="105"/>
                    </a:lnTo>
                    <a:cubicBezTo>
                      <a:pt x="347" y="104"/>
                      <a:pt x="354" y="109"/>
                      <a:pt x="355" y="115"/>
                    </a:cubicBezTo>
                    <a:lnTo>
                      <a:pt x="355" y="115"/>
                    </a:lnTo>
                    <a:cubicBezTo>
                      <a:pt x="355" y="122"/>
                      <a:pt x="351" y="128"/>
                      <a:pt x="344" y="130"/>
                    </a:cubicBezTo>
                    <a:lnTo>
                      <a:pt x="325" y="132"/>
                    </a:lnTo>
                    <a:lnTo>
                      <a:pt x="325" y="132"/>
                    </a:lnTo>
                    <a:cubicBezTo>
                      <a:pt x="319" y="133"/>
                      <a:pt x="314" y="139"/>
                      <a:pt x="314" y="145"/>
                    </a:cubicBezTo>
                    <a:lnTo>
                      <a:pt x="314" y="145"/>
                    </a:lnTo>
                    <a:cubicBezTo>
                      <a:pt x="315" y="165"/>
                      <a:pt x="314" y="185"/>
                      <a:pt x="307" y="204"/>
                    </a:cubicBezTo>
                    <a:lnTo>
                      <a:pt x="307" y="204"/>
                    </a:lnTo>
                    <a:cubicBezTo>
                      <a:pt x="304" y="209"/>
                      <a:pt x="298" y="213"/>
                      <a:pt x="292" y="211"/>
                    </a:cubicBezTo>
                    <a:lnTo>
                      <a:pt x="283" y="209"/>
                    </a:lnTo>
                    <a:lnTo>
                      <a:pt x="283" y="209"/>
                    </a:lnTo>
                    <a:cubicBezTo>
                      <a:pt x="277" y="208"/>
                      <a:pt x="272" y="200"/>
                      <a:pt x="275" y="194"/>
                    </a:cubicBezTo>
                    <a:lnTo>
                      <a:pt x="275" y="194"/>
                    </a:lnTo>
                    <a:cubicBezTo>
                      <a:pt x="281" y="175"/>
                      <a:pt x="283" y="157"/>
                      <a:pt x="282" y="139"/>
                    </a:cubicBezTo>
                    <a:lnTo>
                      <a:pt x="194" y="152"/>
                    </a:lnTo>
                    <a:lnTo>
                      <a:pt x="194" y="152"/>
                    </a:lnTo>
                    <a:cubicBezTo>
                      <a:pt x="190" y="185"/>
                      <a:pt x="189" y="208"/>
                      <a:pt x="170" y="233"/>
                    </a:cubicBezTo>
                    <a:lnTo>
                      <a:pt x="170" y="233"/>
                    </a:lnTo>
                    <a:cubicBezTo>
                      <a:pt x="148" y="256"/>
                      <a:pt x="104" y="257"/>
                      <a:pt x="79" y="2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4" name="Freeform 19">
                <a:extLst>
                  <a:ext uri="{FF2B5EF4-FFF2-40B4-BE49-F238E27FC236}">
                    <a16:creationId xmlns:a16="http://schemas.microsoft.com/office/drawing/2014/main" id="{D2535AC6-4A88-4251-9BEA-271A191C6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7139" y="10311358"/>
                <a:ext cx="1020150" cy="1020150"/>
              </a:xfrm>
              <a:custGeom>
                <a:avLst/>
                <a:gdLst>
                  <a:gd name="T0" fmla="*/ 1144 w 1145"/>
                  <a:gd name="T1" fmla="*/ 573 h 1147"/>
                  <a:gd name="T2" fmla="*/ 1144 w 1145"/>
                  <a:gd name="T3" fmla="*/ 573 h 1147"/>
                  <a:gd name="T4" fmla="*/ 572 w 1145"/>
                  <a:gd name="T5" fmla="*/ 1146 h 1147"/>
                  <a:gd name="T6" fmla="*/ 572 w 1145"/>
                  <a:gd name="T7" fmla="*/ 1146 h 1147"/>
                  <a:gd name="T8" fmla="*/ 0 w 1145"/>
                  <a:gd name="T9" fmla="*/ 573 h 1147"/>
                  <a:gd name="T10" fmla="*/ 0 w 1145"/>
                  <a:gd name="T11" fmla="*/ 573 h 1147"/>
                  <a:gd name="T12" fmla="*/ 572 w 1145"/>
                  <a:gd name="T13" fmla="*/ 0 h 1147"/>
                  <a:gd name="T14" fmla="*/ 572 w 1145"/>
                  <a:gd name="T15" fmla="*/ 0 h 1147"/>
                  <a:gd name="T16" fmla="*/ 1144 w 1145"/>
                  <a:gd name="T17" fmla="*/ 573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5" h="1147">
                    <a:moveTo>
                      <a:pt x="1144" y="573"/>
                    </a:moveTo>
                    <a:lnTo>
                      <a:pt x="1144" y="573"/>
                    </a:lnTo>
                    <a:cubicBezTo>
                      <a:pt x="1144" y="890"/>
                      <a:pt x="889" y="1146"/>
                      <a:pt x="572" y="1146"/>
                    </a:cubicBezTo>
                    <a:lnTo>
                      <a:pt x="572" y="1146"/>
                    </a:lnTo>
                    <a:cubicBezTo>
                      <a:pt x="257" y="1146"/>
                      <a:pt x="0" y="890"/>
                      <a:pt x="0" y="573"/>
                    </a:cubicBezTo>
                    <a:lnTo>
                      <a:pt x="0" y="573"/>
                    </a:lnTo>
                    <a:cubicBezTo>
                      <a:pt x="0" y="257"/>
                      <a:pt x="257" y="0"/>
                      <a:pt x="572" y="0"/>
                    </a:cubicBezTo>
                    <a:lnTo>
                      <a:pt x="572" y="0"/>
                    </a:lnTo>
                    <a:cubicBezTo>
                      <a:pt x="889" y="0"/>
                      <a:pt x="1144" y="257"/>
                      <a:pt x="1144" y="57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5" name="Freeform 20">
                <a:extLst>
                  <a:ext uri="{FF2B5EF4-FFF2-40B4-BE49-F238E27FC236}">
                    <a16:creationId xmlns:a16="http://schemas.microsoft.com/office/drawing/2014/main" id="{EB417E5C-0DE4-464A-9020-47AAB28AB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7139" y="10311358"/>
                <a:ext cx="1020150" cy="1020150"/>
              </a:xfrm>
              <a:custGeom>
                <a:avLst/>
                <a:gdLst>
                  <a:gd name="T0" fmla="*/ 1144 w 1145"/>
                  <a:gd name="T1" fmla="*/ 573 h 1147"/>
                  <a:gd name="T2" fmla="*/ 1144 w 1145"/>
                  <a:gd name="T3" fmla="*/ 573 h 1147"/>
                  <a:gd name="T4" fmla="*/ 572 w 1145"/>
                  <a:gd name="T5" fmla="*/ 1146 h 1147"/>
                  <a:gd name="T6" fmla="*/ 572 w 1145"/>
                  <a:gd name="T7" fmla="*/ 1146 h 1147"/>
                  <a:gd name="T8" fmla="*/ 0 w 1145"/>
                  <a:gd name="T9" fmla="*/ 573 h 1147"/>
                  <a:gd name="T10" fmla="*/ 0 w 1145"/>
                  <a:gd name="T11" fmla="*/ 573 h 1147"/>
                  <a:gd name="T12" fmla="*/ 572 w 1145"/>
                  <a:gd name="T13" fmla="*/ 0 h 1147"/>
                  <a:gd name="T14" fmla="*/ 572 w 1145"/>
                  <a:gd name="T15" fmla="*/ 0 h 1147"/>
                  <a:gd name="T16" fmla="*/ 1144 w 1145"/>
                  <a:gd name="T17" fmla="*/ 573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5" h="1147">
                    <a:moveTo>
                      <a:pt x="1144" y="573"/>
                    </a:moveTo>
                    <a:lnTo>
                      <a:pt x="1144" y="573"/>
                    </a:lnTo>
                    <a:cubicBezTo>
                      <a:pt x="1144" y="890"/>
                      <a:pt x="889" y="1146"/>
                      <a:pt x="572" y="1146"/>
                    </a:cubicBezTo>
                    <a:lnTo>
                      <a:pt x="572" y="1146"/>
                    </a:lnTo>
                    <a:cubicBezTo>
                      <a:pt x="257" y="1146"/>
                      <a:pt x="0" y="890"/>
                      <a:pt x="0" y="573"/>
                    </a:cubicBezTo>
                    <a:lnTo>
                      <a:pt x="0" y="573"/>
                    </a:lnTo>
                    <a:cubicBezTo>
                      <a:pt x="0" y="257"/>
                      <a:pt x="257" y="0"/>
                      <a:pt x="572" y="0"/>
                    </a:cubicBezTo>
                    <a:lnTo>
                      <a:pt x="572" y="0"/>
                    </a:lnTo>
                    <a:cubicBezTo>
                      <a:pt x="889" y="0"/>
                      <a:pt x="1144" y="257"/>
                      <a:pt x="1144" y="57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6" name="Freeform 21">
                <a:extLst>
                  <a:ext uri="{FF2B5EF4-FFF2-40B4-BE49-F238E27FC236}">
                    <a16:creationId xmlns:a16="http://schemas.microsoft.com/office/drawing/2014/main" id="{28639641-772A-49C9-B4A1-5AE751D4C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5612" y="10389831"/>
                <a:ext cx="859279" cy="863204"/>
              </a:xfrm>
              <a:custGeom>
                <a:avLst/>
                <a:gdLst>
                  <a:gd name="T0" fmla="*/ 966 w 967"/>
                  <a:gd name="T1" fmla="*/ 484 h 970"/>
                  <a:gd name="T2" fmla="*/ 966 w 967"/>
                  <a:gd name="T3" fmla="*/ 484 h 970"/>
                  <a:gd name="T4" fmla="*/ 483 w 967"/>
                  <a:gd name="T5" fmla="*/ 969 h 970"/>
                  <a:gd name="T6" fmla="*/ 483 w 967"/>
                  <a:gd name="T7" fmla="*/ 969 h 970"/>
                  <a:gd name="T8" fmla="*/ 0 w 967"/>
                  <a:gd name="T9" fmla="*/ 484 h 970"/>
                  <a:gd name="T10" fmla="*/ 0 w 967"/>
                  <a:gd name="T11" fmla="*/ 484 h 970"/>
                  <a:gd name="T12" fmla="*/ 483 w 967"/>
                  <a:gd name="T13" fmla="*/ 0 h 970"/>
                  <a:gd name="T14" fmla="*/ 483 w 967"/>
                  <a:gd name="T15" fmla="*/ 0 h 970"/>
                  <a:gd name="T16" fmla="*/ 966 w 967"/>
                  <a:gd name="T17" fmla="*/ 484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7" h="970">
                    <a:moveTo>
                      <a:pt x="966" y="484"/>
                    </a:moveTo>
                    <a:lnTo>
                      <a:pt x="966" y="484"/>
                    </a:lnTo>
                    <a:cubicBezTo>
                      <a:pt x="966" y="752"/>
                      <a:pt x="750" y="969"/>
                      <a:pt x="483" y="969"/>
                    </a:cubicBezTo>
                    <a:lnTo>
                      <a:pt x="483" y="969"/>
                    </a:lnTo>
                    <a:cubicBezTo>
                      <a:pt x="216" y="969"/>
                      <a:pt x="0" y="752"/>
                      <a:pt x="0" y="484"/>
                    </a:cubicBezTo>
                    <a:lnTo>
                      <a:pt x="0" y="484"/>
                    </a:lnTo>
                    <a:cubicBezTo>
                      <a:pt x="0" y="217"/>
                      <a:pt x="216" y="0"/>
                      <a:pt x="483" y="0"/>
                    </a:cubicBezTo>
                    <a:lnTo>
                      <a:pt x="483" y="0"/>
                    </a:lnTo>
                    <a:cubicBezTo>
                      <a:pt x="750" y="0"/>
                      <a:pt x="966" y="217"/>
                      <a:pt x="966" y="484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7" name="Freeform 22">
                <a:extLst>
                  <a:ext uri="{FF2B5EF4-FFF2-40B4-BE49-F238E27FC236}">
                    <a16:creationId xmlns:a16="http://schemas.microsoft.com/office/drawing/2014/main" id="{20321B66-D645-4AD0-8C50-DF379179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0543" y="10456535"/>
                <a:ext cx="329587" cy="329587"/>
              </a:xfrm>
              <a:custGeom>
                <a:avLst/>
                <a:gdLst>
                  <a:gd name="T0" fmla="*/ 0 w 369"/>
                  <a:gd name="T1" fmla="*/ 360 h 370"/>
                  <a:gd name="T2" fmla="*/ 0 w 369"/>
                  <a:gd name="T3" fmla="*/ 360 h 370"/>
                  <a:gd name="T4" fmla="*/ 360 w 369"/>
                  <a:gd name="T5" fmla="*/ 0 h 370"/>
                  <a:gd name="T6" fmla="*/ 360 w 369"/>
                  <a:gd name="T7" fmla="*/ 0 h 370"/>
                  <a:gd name="T8" fmla="*/ 361 w 369"/>
                  <a:gd name="T9" fmla="*/ 11 h 370"/>
                  <a:gd name="T10" fmla="*/ 361 w 369"/>
                  <a:gd name="T11" fmla="*/ 11 h 370"/>
                  <a:gd name="T12" fmla="*/ 12 w 369"/>
                  <a:gd name="T13" fmla="*/ 362 h 370"/>
                  <a:gd name="T14" fmla="*/ 12 w 369"/>
                  <a:gd name="T15" fmla="*/ 362 h 370"/>
                  <a:gd name="T16" fmla="*/ 0 w 369"/>
                  <a:gd name="T17" fmla="*/ 36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9" h="370">
                    <a:moveTo>
                      <a:pt x="0" y="360"/>
                    </a:moveTo>
                    <a:lnTo>
                      <a:pt x="0" y="360"/>
                    </a:lnTo>
                    <a:cubicBezTo>
                      <a:pt x="0" y="172"/>
                      <a:pt x="171" y="0"/>
                      <a:pt x="360" y="0"/>
                    </a:cubicBezTo>
                    <a:lnTo>
                      <a:pt x="360" y="0"/>
                    </a:lnTo>
                    <a:cubicBezTo>
                      <a:pt x="367" y="0"/>
                      <a:pt x="368" y="10"/>
                      <a:pt x="361" y="11"/>
                    </a:cubicBezTo>
                    <a:lnTo>
                      <a:pt x="361" y="11"/>
                    </a:lnTo>
                    <a:cubicBezTo>
                      <a:pt x="188" y="51"/>
                      <a:pt x="50" y="189"/>
                      <a:pt x="12" y="362"/>
                    </a:cubicBezTo>
                    <a:lnTo>
                      <a:pt x="12" y="362"/>
                    </a:lnTo>
                    <a:cubicBezTo>
                      <a:pt x="10" y="369"/>
                      <a:pt x="0" y="368"/>
                      <a:pt x="0" y="3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8" name="Freeform 23">
                <a:extLst>
                  <a:ext uri="{FF2B5EF4-FFF2-40B4-BE49-F238E27FC236}">
                    <a16:creationId xmlns:a16="http://schemas.microsoft.com/office/drawing/2014/main" id="{0B095B36-9BA6-4B4D-8D87-DDFEF368E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88879" y="10550702"/>
                <a:ext cx="357051" cy="545386"/>
              </a:xfrm>
              <a:custGeom>
                <a:avLst/>
                <a:gdLst>
                  <a:gd name="T0" fmla="*/ 301 w 400"/>
                  <a:gd name="T1" fmla="*/ 459 h 612"/>
                  <a:gd name="T2" fmla="*/ 236 w 400"/>
                  <a:gd name="T3" fmla="*/ 482 h 612"/>
                  <a:gd name="T4" fmla="*/ 301 w 400"/>
                  <a:gd name="T5" fmla="*/ 459 h 612"/>
                  <a:gd name="T6" fmla="*/ 133 w 400"/>
                  <a:gd name="T7" fmla="*/ 244 h 612"/>
                  <a:gd name="T8" fmla="*/ 194 w 400"/>
                  <a:gd name="T9" fmla="*/ 130 h 612"/>
                  <a:gd name="T10" fmla="*/ 131 w 400"/>
                  <a:gd name="T11" fmla="*/ 242 h 612"/>
                  <a:gd name="T12" fmla="*/ 133 w 400"/>
                  <a:gd name="T13" fmla="*/ 244 h 612"/>
                  <a:gd name="T14" fmla="*/ 347 w 400"/>
                  <a:gd name="T15" fmla="*/ 496 h 612"/>
                  <a:gd name="T16" fmla="*/ 253 w 400"/>
                  <a:gd name="T17" fmla="*/ 535 h 612"/>
                  <a:gd name="T18" fmla="*/ 236 w 400"/>
                  <a:gd name="T19" fmla="*/ 590 h 612"/>
                  <a:gd name="T20" fmla="*/ 214 w 400"/>
                  <a:gd name="T21" fmla="*/ 611 h 612"/>
                  <a:gd name="T22" fmla="*/ 194 w 400"/>
                  <a:gd name="T23" fmla="*/ 590 h 612"/>
                  <a:gd name="T24" fmla="*/ 194 w 400"/>
                  <a:gd name="T25" fmla="*/ 556 h 612"/>
                  <a:gd name="T26" fmla="*/ 175 w 400"/>
                  <a:gd name="T27" fmla="*/ 535 h 612"/>
                  <a:gd name="T28" fmla="*/ 49 w 400"/>
                  <a:gd name="T29" fmla="*/ 492 h 612"/>
                  <a:gd name="T30" fmla="*/ 49 w 400"/>
                  <a:gd name="T31" fmla="*/ 453 h 612"/>
                  <a:gd name="T32" fmla="*/ 79 w 400"/>
                  <a:gd name="T33" fmla="*/ 445 h 612"/>
                  <a:gd name="T34" fmla="*/ 170 w 400"/>
                  <a:gd name="T35" fmla="*/ 479 h 612"/>
                  <a:gd name="T36" fmla="*/ 194 w 400"/>
                  <a:gd name="T37" fmla="*/ 458 h 612"/>
                  <a:gd name="T38" fmla="*/ 194 w 400"/>
                  <a:gd name="T39" fmla="*/ 348 h 612"/>
                  <a:gd name="T40" fmla="*/ 177 w 400"/>
                  <a:gd name="T41" fmla="*/ 329 h 612"/>
                  <a:gd name="T42" fmla="*/ 176 w 400"/>
                  <a:gd name="T43" fmla="*/ 76 h 612"/>
                  <a:gd name="T44" fmla="*/ 194 w 400"/>
                  <a:gd name="T45" fmla="*/ 21 h 612"/>
                  <a:gd name="T46" fmla="*/ 214 w 400"/>
                  <a:gd name="T47" fmla="*/ 0 h 612"/>
                  <a:gd name="T48" fmla="*/ 214 w 400"/>
                  <a:gd name="T49" fmla="*/ 0 h 612"/>
                  <a:gd name="T50" fmla="*/ 236 w 400"/>
                  <a:gd name="T51" fmla="*/ 54 h 612"/>
                  <a:gd name="T52" fmla="*/ 254 w 400"/>
                  <a:gd name="T53" fmla="*/ 75 h 612"/>
                  <a:gd name="T54" fmla="*/ 351 w 400"/>
                  <a:gd name="T55" fmla="*/ 103 h 612"/>
                  <a:gd name="T56" fmla="*/ 361 w 400"/>
                  <a:gd name="T57" fmla="*/ 130 h 612"/>
                  <a:gd name="T58" fmla="*/ 355 w 400"/>
                  <a:gd name="T59" fmla="*/ 143 h 612"/>
                  <a:gd name="T60" fmla="*/ 326 w 400"/>
                  <a:gd name="T61" fmla="*/ 153 h 612"/>
                  <a:gd name="T62" fmla="*/ 236 w 400"/>
                  <a:gd name="T63" fmla="*/ 280 h 612"/>
                  <a:gd name="T64" fmla="*/ 365 w 400"/>
                  <a:gd name="T65" fmla="*/ 342 h 612"/>
                  <a:gd name="T66" fmla="*/ 347 w 400"/>
                  <a:gd name="T67" fmla="*/ 496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0" h="612">
                    <a:moveTo>
                      <a:pt x="301" y="459"/>
                    </a:moveTo>
                    <a:lnTo>
                      <a:pt x="301" y="459"/>
                    </a:lnTo>
                    <a:cubicBezTo>
                      <a:pt x="355" y="406"/>
                      <a:pt x="299" y="352"/>
                      <a:pt x="236" y="342"/>
                    </a:cubicBezTo>
                    <a:lnTo>
                      <a:pt x="236" y="482"/>
                    </a:lnTo>
                    <a:lnTo>
                      <a:pt x="236" y="482"/>
                    </a:lnTo>
                    <a:cubicBezTo>
                      <a:pt x="264" y="479"/>
                      <a:pt x="286" y="471"/>
                      <a:pt x="301" y="459"/>
                    </a:cubicBezTo>
                    <a:close/>
                    <a:moveTo>
                      <a:pt x="133" y="244"/>
                    </a:moveTo>
                    <a:lnTo>
                      <a:pt x="133" y="244"/>
                    </a:lnTo>
                    <a:cubicBezTo>
                      <a:pt x="147" y="255"/>
                      <a:pt x="167" y="263"/>
                      <a:pt x="194" y="270"/>
                    </a:cubicBezTo>
                    <a:lnTo>
                      <a:pt x="194" y="130"/>
                    </a:lnTo>
                    <a:lnTo>
                      <a:pt x="194" y="130"/>
                    </a:lnTo>
                    <a:cubicBezTo>
                      <a:pt x="130" y="130"/>
                      <a:pt x="80" y="198"/>
                      <a:pt x="131" y="242"/>
                    </a:cubicBezTo>
                    <a:lnTo>
                      <a:pt x="131" y="242"/>
                    </a:lnTo>
                    <a:cubicBezTo>
                      <a:pt x="131" y="243"/>
                      <a:pt x="132" y="244"/>
                      <a:pt x="133" y="244"/>
                    </a:cubicBezTo>
                    <a:close/>
                    <a:moveTo>
                      <a:pt x="347" y="496"/>
                    </a:moveTo>
                    <a:lnTo>
                      <a:pt x="347" y="496"/>
                    </a:lnTo>
                    <a:cubicBezTo>
                      <a:pt x="325" y="516"/>
                      <a:pt x="293" y="529"/>
                      <a:pt x="253" y="535"/>
                    </a:cubicBezTo>
                    <a:lnTo>
                      <a:pt x="253" y="535"/>
                    </a:lnTo>
                    <a:cubicBezTo>
                      <a:pt x="242" y="537"/>
                      <a:pt x="236" y="545"/>
                      <a:pt x="236" y="556"/>
                    </a:cubicBezTo>
                    <a:lnTo>
                      <a:pt x="236" y="590"/>
                    </a:lnTo>
                    <a:lnTo>
                      <a:pt x="236" y="590"/>
                    </a:lnTo>
                    <a:cubicBezTo>
                      <a:pt x="236" y="601"/>
                      <a:pt x="226" y="611"/>
                      <a:pt x="214" y="611"/>
                    </a:cubicBezTo>
                    <a:lnTo>
                      <a:pt x="214" y="611"/>
                    </a:lnTo>
                    <a:cubicBezTo>
                      <a:pt x="203" y="611"/>
                      <a:pt x="194" y="601"/>
                      <a:pt x="194" y="590"/>
                    </a:cubicBezTo>
                    <a:lnTo>
                      <a:pt x="194" y="556"/>
                    </a:lnTo>
                    <a:lnTo>
                      <a:pt x="194" y="556"/>
                    </a:lnTo>
                    <a:cubicBezTo>
                      <a:pt x="194" y="545"/>
                      <a:pt x="186" y="537"/>
                      <a:pt x="175" y="535"/>
                    </a:cubicBezTo>
                    <a:lnTo>
                      <a:pt x="175" y="535"/>
                    </a:lnTo>
                    <a:cubicBezTo>
                      <a:pt x="131" y="531"/>
                      <a:pt x="83" y="516"/>
                      <a:pt x="49" y="492"/>
                    </a:cubicBezTo>
                    <a:lnTo>
                      <a:pt x="49" y="492"/>
                    </a:lnTo>
                    <a:cubicBezTo>
                      <a:pt x="41" y="486"/>
                      <a:pt x="39" y="475"/>
                      <a:pt x="43" y="466"/>
                    </a:cubicBezTo>
                    <a:lnTo>
                      <a:pt x="49" y="453"/>
                    </a:lnTo>
                    <a:lnTo>
                      <a:pt x="49" y="453"/>
                    </a:lnTo>
                    <a:cubicBezTo>
                      <a:pt x="54" y="442"/>
                      <a:pt x="69" y="438"/>
                      <a:pt x="79" y="445"/>
                    </a:cubicBezTo>
                    <a:lnTo>
                      <a:pt x="79" y="445"/>
                    </a:lnTo>
                    <a:cubicBezTo>
                      <a:pt x="105" y="462"/>
                      <a:pt x="138" y="473"/>
                      <a:pt x="170" y="479"/>
                    </a:cubicBezTo>
                    <a:lnTo>
                      <a:pt x="170" y="479"/>
                    </a:lnTo>
                    <a:cubicBezTo>
                      <a:pt x="183" y="482"/>
                      <a:pt x="194" y="471"/>
                      <a:pt x="194" y="458"/>
                    </a:cubicBezTo>
                    <a:lnTo>
                      <a:pt x="194" y="348"/>
                    </a:lnTo>
                    <a:lnTo>
                      <a:pt x="194" y="348"/>
                    </a:lnTo>
                    <a:cubicBezTo>
                      <a:pt x="194" y="339"/>
                      <a:pt x="186" y="331"/>
                      <a:pt x="177" y="329"/>
                    </a:cubicBezTo>
                    <a:lnTo>
                      <a:pt x="177" y="329"/>
                    </a:lnTo>
                    <a:cubicBezTo>
                      <a:pt x="4" y="295"/>
                      <a:pt x="0" y="103"/>
                      <a:pt x="176" y="76"/>
                    </a:cubicBezTo>
                    <a:lnTo>
                      <a:pt x="176" y="76"/>
                    </a:lnTo>
                    <a:cubicBezTo>
                      <a:pt x="186" y="75"/>
                      <a:pt x="194" y="66"/>
                      <a:pt x="194" y="56"/>
                    </a:cubicBezTo>
                    <a:lnTo>
                      <a:pt x="194" y="21"/>
                    </a:lnTo>
                    <a:lnTo>
                      <a:pt x="194" y="21"/>
                    </a:lnTo>
                    <a:cubicBezTo>
                      <a:pt x="194" y="9"/>
                      <a:pt x="203" y="0"/>
                      <a:pt x="214" y="0"/>
                    </a:cubicBezTo>
                    <a:lnTo>
                      <a:pt x="214" y="0"/>
                    </a:lnTo>
                    <a:lnTo>
                      <a:pt x="214" y="0"/>
                    </a:lnTo>
                    <a:cubicBezTo>
                      <a:pt x="226" y="0"/>
                      <a:pt x="236" y="9"/>
                      <a:pt x="236" y="21"/>
                    </a:cubicBezTo>
                    <a:lnTo>
                      <a:pt x="236" y="54"/>
                    </a:lnTo>
                    <a:lnTo>
                      <a:pt x="236" y="54"/>
                    </a:lnTo>
                    <a:cubicBezTo>
                      <a:pt x="236" y="64"/>
                      <a:pt x="243" y="74"/>
                      <a:pt x="254" y="75"/>
                    </a:cubicBezTo>
                    <a:lnTo>
                      <a:pt x="254" y="75"/>
                    </a:lnTo>
                    <a:cubicBezTo>
                      <a:pt x="288" y="78"/>
                      <a:pt x="322" y="88"/>
                      <a:pt x="351" y="103"/>
                    </a:cubicBezTo>
                    <a:lnTo>
                      <a:pt x="351" y="103"/>
                    </a:lnTo>
                    <a:cubicBezTo>
                      <a:pt x="361" y="108"/>
                      <a:pt x="364" y="119"/>
                      <a:pt x="361" y="130"/>
                    </a:cubicBezTo>
                    <a:lnTo>
                      <a:pt x="355" y="143"/>
                    </a:lnTo>
                    <a:lnTo>
                      <a:pt x="355" y="143"/>
                    </a:lnTo>
                    <a:cubicBezTo>
                      <a:pt x="350" y="154"/>
                      <a:pt x="337" y="160"/>
                      <a:pt x="326" y="153"/>
                    </a:cubicBezTo>
                    <a:lnTo>
                      <a:pt x="326" y="153"/>
                    </a:lnTo>
                    <a:cubicBezTo>
                      <a:pt x="297" y="139"/>
                      <a:pt x="266" y="130"/>
                      <a:pt x="236" y="128"/>
                    </a:cubicBezTo>
                    <a:lnTo>
                      <a:pt x="236" y="280"/>
                    </a:lnTo>
                    <a:lnTo>
                      <a:pt x="236" y="280"/>
                    </a:lnTo>
                    <a:cubicBezTo>
                      <a:pt x="290" y="295"/>
                      <a:pt x="330" y="302"/>
                      <a:pt x="365" y="342"/>
                    </a:cubicBezTo>
                    <a:lnTo>
                      <a:pt x="365" y="342"/>
                    </a:lnTo>
                    <a:cubicBezTo>
                      <a:pt x="399" y="384"/>
                      <a:pt x="391" y="459"/>
                      <a:pt x="347" y="4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9" name="Freeform 24">
                <a:extLst>
                  <a:ext uri="{FF2B5EF4-FFF2-40B4-BE49-F238E27FC236}">
                    <a16:creationId xmlns:a16="http://schemas.microsoft.com/office/drawing/2014/main" id="{83F58A6F-4B26-45FF-8FFD-3CEACC453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5376" y="10425145"/>
                <a:ext cx="5602975" cy="1616545"/>
              </a:xfrm>
              <a:custGeom>
                <a:avLst/>
                <a:gdLst>
                  <a:gd name="T0" fmla="*/ 4556 w 6299"/>
                  <a:gd name="T1" fmla="*/ 992 h 1819"/>
                  <a:gd name="T2" fmla="*/ 4556 w 6299"/>
                  <a:gd name="T3" fmla="*/ 992 h 1819"/>
                  <a:gd name="T4" fmla="*/ 4003 w 6299"/>
                  <a:gd name="T5" fmla="*/ 992 h 1819"/>
                  <a:gd name="T6" fmla="*/ 2263 w 6299"/>
                  <a:gd name="T7" fmla="*/ 0 h 1819"/>
                  <a:gd name="T8" fmla="*/ 2263 w 6299"/>
                  <a:gd name="T9" fmla="*/ 0 h 1819"/>
                  <a:gd name="T10" fmla="*/ 2263 w 6299"/>
                  <a:gd name="T11" fmla="*/ 0 h 1819"/>
                  <a:gd name="T12" fmla="*/ 80 w 6299"/>
                  <a:gd name="T13" fmla="*/ 0 h 1819"/>
                  <a:gd name="T14" fmla="*/ 80 w 6299"/>
                  <a:gd name="T15" fmla="*/ 0 h 1819"/>
                  <a:gd name="T16" fmla="*/ 1 w 6299"/>
                  <a:gd name="T17" fmla="*/ 73 h 1819"/>
                  <a:gd name="T18" fmla="*/ 1 w 6299"/>
                  <a:gd name="T19" fmla="*/ 73 h 1819"/>
                  <a:gd name="T20" fmla="*/ 77 w 6299"/>
                  <a:gd name="T21" fmla="*/ 151 h 1819"/>
                  <a:gd name="T22" fmla="*/ 2241 w 6299"/>
                  <a:gd name="T23" fmla="*/ 151 h 1819"/>
                  <a:gd name="T24" fmla="*/ 2241 w 6299"/>
                  <a:gd name="T25" fmla="*/ 151 h 1819"/>
                  <a:gd name="T26" fmla="*/ 2241 w 6299"/>
                  <a:gd name="T27" fmla="*/ 151 h 1819"/>
                  <a:gd name="T28" fmla="*/ 2241 w 6299"/>
                  <a:gd name="T29" fmla="*/ 792 h 1819"/>
                  <a:gd name="T30" fmla="*/ 2241 w 6299"/>
                  <a:gd name="T31" fmla="*/ 792 h 1819"/>
                  <a:gd name="T32" fmla="*/ 2241 w 6299"/>
                  <a:gd name="T33" fmla="*/ 793 h 1819"/>
                  <a:gd name="T34" fmla="*/ 806 w 6299"/>
                  <a:gd name="T35" fmla="*/ 793 h 1819"/>
                  <a:gd name="T36" fmla="*/ 806 w 6299"/>
                  <a:gd name="T37" fmla="*/ 793 h 1819"/>
                  <a:gd name="T38" fmla="*/ 727 w 6299"/>
                  <a:gd name="T39" fmla="*/ 867 h 1819"/>
                  <a:gd name="T40" fmla="*/ 727 w 6299"/>
                  <a:gd name="T41" fmla="*/ 867 h 1819"/>
                  <a:gd name="T42" fmla="*/ 803 w 6299"/>
                  <a:gd name="T43" fmla="*/ 945 h 1819"/>
                  <a:gd name="T44" fmla="*/ 2241 w 6299"/>
                  <a:gd name="T45" fmla="*/ 945 h 1819"/>
                  <a:gd name="T46" fmla="*/ 2241 w 6299"/>
                  <a:gd name="T47" fmla="*/ 945 h 1819"/>
                  <a:gd name="T48" fmla="*/ 2241 w 6299"/>
                  <a:gd name="T49" fmla="*/ 945 h 1819"/>
                  <a:gd name="T50" fmla="*/ 2241 w 6299"/>
                  <a:gd name="T51" fmla="*/ 1666 h 1819"/>
                  <a:gd name="T52" fmla="*/ 2241 w 6299"/>
                  <a:gd name="T53" fmla="*/ 1666 h 1819"/>
                  <a:gd name="T54" fmla="*/ 2241 w 6299"/>
                  <a:gd name="T55" fmla="*/ 1667 h 1819"/>
                  <a:gd name="T56" fmla="*/ 1293 w 6299"/>
                  <a:gd name="T57" fmla="*/ 1667 h 1819"/>
                  <a:gd name="T58" fmla="*/ 1293 w 6299"/>
                  <a:gd name="T59" fmla="*/ 1667 h 1819"/>
                  <a:gd name="T60" fmla="*/ 1213 w 6299"/>
                  <a:gd name="T61" fmla="*/ 1740 h 1819"/>
                  <a:gd name="T62" fmla="*/ 1213 w 6299"/>
                  <a:gd name="T63" fmla="*/ 1740 h 1819"/>
                  <a:gd name="T64" fmla="*/ 1289 w 6299"/>
                  <a:gd name="T65" fmla="*/ 1818 h 1819"/>
                  <a:gd name="T66" fmla="*/ 2350 w 6299"/>
                  <a:gd name="T67" fmla="*/ 1818 h 1819"/>
                  <a:gd name="T68" fmla="*/ 2371 w 6299"/>
                  <a:gd name="T69" fmla="*/ 1818 h 1819"/>
                  <a:gd name="T70" fmla="*/ 3535 w 6299"/>
                  <a:gd name="T71" fmla="*/ 1818 h 1819"/>
                  <a:gd name="T72" fmla="*/ 6050 w 6299"/>
                  <a:gd name="T73" fmla="*/ 1818 h 1819"/>
                  <a:gd name="T74" fmla="*/ 6050 w 6299"/>
                  <a:gd name="T75" fmla="*/ 1818 h 1819"/>
                  <a:gd name="T76" fmla="*/ 6298 w 6299"/>
                  <a:gd name="T77" fmla="*/ 1571 h 1819"/>
                  <a:gd name="T78" fmla="*/ 6298 w 6299"/>
                  <a:gd name="T79" fmla="*/ 129 h 1819"/>
                  <a:gd name="T80" fmla="*/ 6298 w 6299"/>
                  <a:gd name="T81" fmla="*/ 0 h 1819"/>
                  <a:gd name="T82" fmla="*/ 6298 w 6299"/>
                  <a:gd name="T83" fmla="*/ 0 h 1819"/>
                  <a:gd name="T84" fmla="*/ 6297 w 6299"/>
                  <a:gd name="T85" fmla="*/ 0 h 1819"/>
                  <a:gd name="T86" fmla="*/ 4556 w 6299"/>
                  <a:gd name="T87" fmla="*/ 992 h 1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99" h="1819">
                    <a:moveTo>
                      <a:pt x="4556" y="992"/>
                    </a:moveTo>
                    <a:lnTo>
                      <a:pt x="4556" y="992"/>
                    </a:lnTo>
                    <a:cubicBezTo>
                      <a:pt x="4385" y="1089"/>
                      <a:pt x="4174" y="1089"/>
                      <a:pt x="4003" y="992"/>
                    </a:cubicBezTo>
                    <a:lnTo>
                      <a:pt x="2263" y="0"/>
                    </a:lnTo>
                    <a:lnTo>
                      <a:pt x="2263" y="0"/>
                    </a:lnTo>
                    <a:lnTo>
                      <a:pt x="2263" y="0"/>
                    </a:lnTo>
                    <a:lnTo>
                      <a:pt x="80" y="0"/>
                    </a:lnTo>
                    <a:lnTo>
                      <a:pt x="80" y="0"/>
                    </a:lnTo>
                    <a:cubicBezTo>
                      <a:pt x="38" y="0"/>
                      <a:pt x="2" y="31"/>
                      <a:pt x="1" y="73"/>
                    </a:cubicBezTo>
                    <a:lnTo>
                      <a:pt x="1" y="73"/>
                    </a:lnTo>
                    <a:cubicBezTo>
                      <a:pt x="0" y="116"/>
                      <a:pt x="34" y="151"/>
                      <a:pt x="77" y="151"/>
                    </a:cubicBezTo>
                    <a:lnTo>
                      <a:pt x="2241" y="151"/>
                    </a:lnTo>
                    <a:lnTo>
                      <a:pt x="2241" y="151"/>
                    </a:lnTo>
                    <a:lnTo>
                      <a:pt x="2241" y="151"/>
                    </a:lnTo>
                    <a:lnTo>
                      <a:pt x="2241" y="792"/>
                    </a:lnTo>
                    <a:lnTo>
                      <a:pt x="2241" y="792"/>
                    </a:lnTo>
                    <a:lnTo>
                      <a:pt x="2241" y="793"/>
                    </a:lnTo>
                    <a:lnTo>
                      <a:pt x="806" y="793"/>
                    </a:lnTo>
                    <a:lnTo>
                      <a:pt x="806" y="793"/>
                    </a:lnTo>
                    <a:cubicBezTo>
                      <a:pt x="764" y="793"/>
                      <a:pt x="728" y="825"/>
                      <a:pt x="727" y="867"/>
                    </a:cubicBezTo>
                    <a:lnTo>
                      <a:pt x="727" y="867"/>
                    </a:lnTo>
                    <a:cubicBezTo>
                      <a:pt x="726" y="910"/>
                      <a:pt x="760" y="945"/>
                      <a:pt x="803" y="945"/>
                    </a:cubicBezTo>
                    <a:lnTo>
                      <a:pt x="2241" y="945"/>
                    </a:lnTo>
                    <a:lnTo>
                      <a:pt x="2241" y="945"/>
                    </a:lnTo>
                    <a:lnTo>
                      <a:pt x="2241" y="945"/>
                    </a:lnTo>
                    <a:lnTo>
                      <a:pt x="2241" y="1666"/>
                    </a:lnTo>
                    <a:lnTo>
                      <a:pt x="2241" y="1666"/>
                    </a:lnTo>
                    <a:cubicBezTo>
                      <a:pt x="2241" y="1667"/>
                      <a:pt x="2241" y="1667"/>
                      <a:pt x="2241" y="1667"/>
                    </a:cubicBezTo>
                    <a:lnTo>
                      <a:pt x="1293" y="1667"/>
                    </a:lnTo>
                    <a:lnTo>
                      <a:pt x="1293" y="1667"/>
                    </a:lnTo>
                    <a:cubicBezTo>
                      <a:pt x="1251" y="1667"/>
                      <a:pt x="1214" y="1698"/>
                      <a:pt x="1213" y="1740"/>
                    </a:cubicBezTo>
                    <a:lnTo>
                      <a:pt x="1213" y="1740"/>
                    </a:lnTo>
                    <a:cubicBezTo>
                      <a:pt x="1212" y="1783"/>
                      <a:pt x="1247" y="1818"/>
                      <a:pt x="1289" y="1818"/>
                    </a:cubicBezTo>
                    <a:lnTo>
                      <a:pt x="2350" y="1818"/>
                    </a:lnTo>
                    <a:lnTo>
                      <a:pt x="2371" y="1818"/>
                    </a:lnTo>
                    <a:lnTo>
                      <a:pt x="3535" y="1818"/>
                    </a:lnTo>
                    <a:lnTo>
                      <a:pt x="6050" y="1818"/>
                    </a:lnTo>
                    <a:lnTo>
                      <a:pt x="6050" y="1818"/>
                    </a:lnTo>
                    <a:cubicBezTo>
                      <a:pt x="6187" y="1818"/>
                      <a:pt x="6298" y="1708"/>
                      <a:pt x="6298" y="1571"/>
                    </a:cubicBezTo>
                    <a:lnTo>
                      <a:pt x="6298" y="129"/>
                    </a:lnTo>
                    <a:lnTo>
                      <a:pt x="6298" y="0"/>
                    </a:lnTo>
                    <a:lnTo>
                      <a:pt x="6298" y="0"/>
                    </a:lnTo>
                    <a:cubicBezTo>
                      <a:pt x="6298" y="0"/>
                      <a:pt x="6298" y="0"/>
                      <a:pt x="6297" y="0"/>
                    </a:cubicBezTo>
                    <a:lnTo>
                      <a:pt x="4556" y="992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FCB50C2-F2D2-461E-BBA0-FA4A7648DD72}"/>
                </a:ext>
              </a:extLst>
            </p:cNvPr>
            <p:cNvGrpSpPr/>
            <p:nvPr/>
          </p:nvGrpSpPr>
          <p:grpSpPr>
            <a:xfrm>
              <a:off x="2648464" y="9573712"/>
              <a:ext cx="5104673" cy="2185476"/>
              <a:chOff x="2648464" y="9573712"/>
              <a:chExt cx="5104673" cy="2185476"/>
            </a:xfrm>
          </p:grpSpPr>
          <p:sp>
            <p:nvSpPr>
              <p:cNvPr id="239" name="Freeform 36">
                <a:extLst>
                  <a:ext uri="{FF2B5EF4-FFF2-40B4-BE49-F238E27FC236}">
                    <a16:creationId xmlns:a16="http://schemas.microsoft.com/office/drawing/2014/main" id="{59138B99-C8D9-4A64-8783-BE53A1830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266" y="9573712"/>
                <a:ext cx="4888871" cy="2185476"/>
              </a:xfrm>
              <a:custGeom>
                <a:avLst/>
                <a:gdLst>
                  <a:gd name="T0" fmla="*/ 5339 w 5493"/>
                  <a:gd name="T1" fmla="*/ 0 h 2456"/>
                  <a:gd name="T2" fmla="*/ 2164 w 5493"/>
                  <a:gd name="T3" fmla="*/ 0 h 2456"/>
                  <a:gd name="T4" fmla="*/ 2164 w 5493"/>
                  <a:gd name="T5" fmla="*/ 0 h 2456"/>
                  <a:gd name="T6" fmla="*/ 1976 w 5493"/>
                  <a:gd name="T7" fmla="*/ 146 h 2456"/>
                  <a:gd name="T8" fmla="*/ 1455 w 5493"/>
                  <a:gd name="T9" fmla="*/ 2220 h 2456"/>
                  <a:gd name="T10" fmla="*/ 122 w 5493"/>
                  <a:gd name="T11" fmla="*/ 2220 h 2456"/>
                  <a:gd name="T12" fmla="*/ 122 w 5493"/>
                  <a:gd name="T13" fmla="*/ 2220 h 2456"/>
                  <a:gd name="T14" fmla="*/ 0 w 5493"/>
                  <a:gd name="T15" fmla="*/ 2335 h 2456"/>
                  <a:gd name="T16" fmla="*/ 0 w 5493"/>
                  <a:gd name="T17" fmla="*/ 2335 h 2456"/>
                  <a:gd name="T18" fmla="*/ 118 w 5493"/>
                  <a:gd name="T19" fmla="*/ 2455 h 2456"/>
                  <a:gd name="T20" fmla="*/ 1396 w 5493"/>
                  <a:gd name="T21" fmla="*/ 2455 h 2456"/>
                  <a:gd name="T22" fmla="*/ 4788 w 5493"/>
                  <a:gd name="T23" fmla="*/ 2455 h 2456"/>
                  <a:gd name="T24" fmla="*/ 4788 w 5493"/>
                  <a:gd name="T25" fmla="*/ 2455 h 2456"/>
                  <a:gd name="T26" fmla="*/ 4921 w 5493"/>
                  <a:gd name="T27" fmla="*/ 2352 h 2456"/>
                  <a:gd name="T28" fmla="*/ 5470 w 5493"/>
                  <a:gd name="T29" fmla="*/ 168 h 2456"/>
                  <a:gd name="T30" fmla="*/ 5470 w 5493"/>
                  <a:gd name="T31" fmla="*/ 168 h 2456"/>
                  <a:gd name="T32" fmla="*/ 5339 w 5493"/>
                  <a:gd name="T33" fmla="*/ 0 h 2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93" h="2456">
                    <a:moveTo>
                      <a:pt x="5339" y="0"/>
                    </a:moveTo>
                    <a:lnTo>
                      <a:pt x="2164" y="0"/>
                    </a:lnTo>
                    <a:lnTo>
                      <a:pt x="2164" y="0"/>
                    </a:lnTo>
                    <a:cubicBezTo>
                      <a:pt x="2076" y="0"/>
                      <a:pt x="1999" y="59"/>
                      <a:pt x="1976" y="146"/>
                    </a:cubicBezTo>
                    <a:lnTo>
                      <a:pt x="1455" y="2220"/>
                    </a:lnTo>
                    <a:lnTo>
                      <a:pt x="122" y="2220"/>
                    </a:lnTo>
                    <a:lnTo>
                      <a:pt x="122" y="2220"/>
                    </a:lnTo>
                    <a:cubicBezTo>
                      <a:pt x="57" y="2220"/>
                      <a:pt x="2" y="2271"/>
                      <a:pt x="0" y="2335"/>
                    </a:cubicBezTo>
                    <a:lnTo>
                      <a:pt x="0" y="2335"/>
                    </a:lnTo>
                    <a:cubicBezTo>
                      <a:pt x="0" y="2401"/>
                      <a:pt x="53" y="2455"/>
                      <a:pt x="118" y="2455"/>
                    </a:cubicBezTo>
                    <a:lnTo>
                      <a:pt x="1396" y="2455"/>
                    </a:lnTo>
                    <a:lnTo>
                      <a:pt x="4788" y="2455"/>
                    </a:lnTo>
                    <a:lnTo>
                      <a:pt x="4788" y="2455"/>
                    </a:lnTo>
                    <a:cubicBezTo>
                      <a:pt x="4851" y="2455"/>
                      <a:pt x="4905" y="2413"/>
                      <a:pt x="4921" y="2352"/>
                    </a:cubicBezTo>
                    <a:lnTo>
                      <a:pt x="5470" y="168"/>
                    </a:lnTo>
                    <a:lnTo>
                      <a:pt x="5470" y="168"/>
                    </a:lnTo>
                    <a:cubicBezTo>
                      <a:pt x="5492" y="83"/>
                      <a:pt x="5427" y="0"/>
                      <a:pt x="5339" y="0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0" name="Freeform 37">
                <a:extLst>
                  <a:ext uri="{FF2B5EF4-FFF2-40B4-BE49-F238E27FC236}">
                    <a16:creationId xmlns:a16="http://schemas.microsoft.com/office/drawing/2014/main" id="{4D8ED1FE-4176-4979-BD13-9979FCCB8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407" y="9754200"/>
                <a:ext cx="3178158" cy="1793110"/>
              </a:xfrm>
              <a:custGeom>
                <a:avLst/>
                <a:gdLst>
                  <a:gd name="T0" fmla="*/ 3557 w 3572"/>
                  <a:gd name="T1" fmla="*/ 110 h 2015"/>
                  <a:gd name="T2" fmla="*/ 3557 w 3572"/>
                  <a:gd name="T3" fmla="*/ 110 h 2015"/>
                  <a:gd name="T4" fmla="*/ 3472 w 3572"/>
                  <a:gd name="T5" fmla="*/ 0 h 2015"/>
                  <a:gd name="T6" fmla="*/ 576 w 3572"/>
                  <a:gd name="T7" fmla="*/ 0 h 2015"/>
                  <a:gd name="T8" fmla="*/ 576 w 3572"/>
                  <a:gd name="T9" fmla="*/ 0 h 2015"/>
                  <a:gd name="T10" fmla="*/ 490 w 3572"/>
                  <a:gd name="T11" fmla="*/ 67 h 2015"/>
                  <a:gd name="T12" fmla="*/ 0 w 3572"/>
                  <a:gd name="T13" fmla="*/ 2014 h 2015"/>
                  <a:gd name="T14" fmla="*/ 3078 w 3572"/>
                  <a:gd name="T15" fmla="*/ 2014 h 2015"/>
                  <a:gd name="T16" fmla="*/ 3557 w 3572"/>
                  <a:gd name="T17" fmla="*/ 110 h 20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2" h="2015">
                    <a:moveTo>
                      <a:pt x="3557" y="110"/>
                    </a:moveTo>
                    <a:lnTo>
                      <a:pt x="3557" y="110"/>
                    </a:lnTo>
                    <a:cubicBezTo>
                      <a:pt x="3571" y="54"/>
                      <a:pt x="3529" y="0"/>
                      <a:pt x="3472" y="0"/>
                    </a:cubicBezTo>
                    <a:lnTo>
                      <a:pt x="576" y="0"/>
                    </a:lnTo>
                    <a:lnTo>
                      <a:pt x="576" y="0"/>
                    </a:lnTo>
                    <a:cubicBezTo>
                      <a:pt x="535" y="0"/>
                      <a:pt x="500" y="28"/>
                      <a:pt x="490" y="67"/>
                    </a:cubicBezTo>
                    <a:lnTo>
                      <a:pt x="0" y="2014"/>
                    </a:lnTo>
                    <a:lnTo>
                      <a:pt x="3078" y="2014"/>
                    </a:lnTo>
                    <a:lnTo>
                      <a:pt x="3557" y="11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1" name="Freeform 38">
                <a:extLst>
                  <a:ext uri="{FF2B5EF4-FFF2-40B4-BE49-F238E27FC236}">
                    <a16:creationId xmlns:a16="http://schemas.microsoft.com/office/drawing/2014/main" id="{427DE29E-968D-4386-9C4A-3586DEE33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191" y="9958230"/>
                <a:ext cx="2201168" cy="141251"/>
              </a:xfrm>
              <a:custGeom>
                <a:avLst/>
                <a:gdLst>
                  <a:gd name="T0" fmla="*/ 2383 w 2474"/>
                  <a:gd name="T1" fmla="*/ 157 h 158"/>
                  <a:gd name="T2" fmla="*/ 91 w 2474"/>
                  <a:gd name="T3" fmla="*/ 157 h 158"/>
                  <a:gd name="T4" fmla="*/ 91 w 2474"/>
                  <a:gd name="T5" fmla="*/ 157 h 158"/>
                  <a:gd name="T6" fmla="*/ 15 w 2474"/>
                  <a:gd name="T7" fmla="*/ 55 h 158"/>
                  <a:gd name="T8" fmla="*/ 15 w 2474"/>
                  <a:gd name="T9" fmla="*/ 55 h 158"/>
                  <a:gd name="T10" fmla="*/ 91 w 2474"/>
                  <a:gd name="T11" fmla="*/ 0 h 158"/>
                  <a:gd name="T12" fmla="*/ 2383 w 2474"/>
                  <a:gd name="T13" fmla="*/ 0 h 158"/>
                  <a:gd name="T14" fmla="*/ 2383 w 2474"/>
                  <a:gd name="T15" fmla="*/ 0 h 158"/>
                  <a:gd name="T16" fmla="*/ 2458 w 2474"/>
                  <a:gd name="T17" fmla="*/ 101 h 158"/>
                  <a:gd name="T18" fmla="*/ 2458 w 2474"/>
                  <a:gd name="T19" fmla="*/ 101 h 158"/>
                  <a:gd name="T20" fmla="*/ 2383 w 2474"/>
                  <a:gd name="T21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74" h="158">
                    <a:moveTo>
                      <a:pt x="2383" y="157"/>
                    </a:moveTo>
                    <a:lnTo>
                      <a:pt x="91" y="157"/>
                    </a:lnTo>
                    <a:lnTo>
                      <a:pt x="91" y="157"/>
                    </a:lnTo>
                    <a:cubicBezTo>
                      <a:pt x="37" y="157"/>
                      <a:pt x="0" y="106"/>
                      <a:pt x="15" y="55"/>
                    </a:cubicBezTo>
                    <a:lnTo>
                      <a:pt x="15" y="55"/>
                    </a:lnTo>
                    <a:cubicBezTo>
                      <a:pt x="26" y="22"/>
                      <a:pt x="56" y="0"/>
                      <a:pt x="91" y="0"/>
                    </a:cubicBezTo>
                    <a:lnTo>
                      <a:pt x="2383" y="0"/>
                    </a:lnTo>
                    <a:lnTo>
                      <a:pt x="2383" y="0"/>
                    </a:lnTo>
                    <a:cubicBezTo>
                      <a:pt x="2436" y="0"/>
                      <a:pt x="2473" y="51"/>
                      <a:pt x="2458" y="101"/>
                    </a:cubicBezTo>
                    <a:lnTo>
                      <a:pt x="2458" y="101"/>
                    </a:lnTo>
                    <a:cubicBezTo>
                      <a:pt x="2448" y="135"/>
                      <a:pt x="2417" y="157"/>
                      <a:pt x="2383" y="15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2" name="Freeform 39">
                <a:extLst>
                  <a:ext uri="{FF2B5EF4-FFF2-40B4-BE49-F238E27FC236}">
                    <a16:creationId xmlns:a16="http://schemas.microsoft.com/office/drawing/2014/main" id="{43517F70-6EA2-483F-89B5-3A655FA21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1002" y="10272122"/>
                <a:ext cx="694488" cy="1165326"/>
              </a:xfrm>
              <a:custGeom>
                <a:avLst/>
                <a:gdLst>
                  <a:gd name="T0" fmla="*/ 0 w 780"/>
                  <a:gd name="T1" fmla="*/ 1310 h 1311"/>
                  <a:gd name="T2" fmla="*/ 329 w 780"/>
                  <a:gd name="T3" fmla="*/ 0 h 1311"/>
                  <a:gd name="T4" fmla="*/ 779 w 780"/>
                  <a:gd name="T5" fmla="*/ 0 h 1311"/>
                  <a:gd name="T6" fmla="*/ 449 w 780"/>
                  <a:gd name="T7" fmla="*/ 1310 h 1311"/>
                  <a:gd name="T8" fmla="*/ 0 w 780"/>
                  <a:gd name="T9" fmla="*/ 131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0" h="1311">
                    <a:moveTo>
                      <a:pt x="0" y="1310"/>
                    </a:moveTo>
                    <a:lnTo>
                      <a:pt x="329" y="0"/>
                    </a:lnTo>
                    <a:lnTo>
                      <a:pt x="779" y="0"/>
                    </a:lnTo>
                    <a:lnTo>
                      <a:pt x="449" y="1310"/>
                    </a:lnTo>
                    <a:lnTo>
                      <a:pt x="0" y="1310"/>
                    </a:lnTo>
                  </a:path>
                </a:pathLst>
              </a:custGeom>
              <a:solidFill>
                <a:schemeClr val="tx1">
                  <a:alpha val="58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3" name="Freeform 40">
                <a:extLst>
                  <a:ext uri="{FF2B5EF4-FFF2-40B4-BE49-F238E27FC236}">
                    <a16:creationId xmlns:a16="http://schemas.microsoft.com/office/drawing/2014/main" id="{356EBF95-59B7-4959-BEFB-FD4D985F2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5604" y="10272122"/>
                <a:ext cx="1785261" cy="1165326"/>
              </a:xfrm>
              <a:custGeom>
                <a:avLst/>
                <a:gdLst>
                  <a:gd name="T0" fmla="*/ 0 w 2007"/>
                  <a:gd name="T1" fmla="*/ 1310 h 1311"/>
                  <a:gd name="T2" fmla="*/ 329 w 2007"/>
                  <a:gd name="T3" fmla="*/ 0 h 1311"/>
                  <a:gd name="T4" fmla="*/ 2006 w 2007"/>
                  <a:gd name="T5" fmla="*/ 0 h 1311"/>
                  <a:gd name="T6" fmla="*/ 1677 w 2007"/>
                  <a:gd name="T7" fmla="*/ 1310 h 1311"/>
                  <a:gd name="T8" fmla="*/ 0 w 2007"/>
                  <a:gd name="T9" fmla="*/ 1310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7" h="1311">
                    <a:moveTo>
                      <a:pt x="0" y="1310"/>
                    </a:moveTo>
                    <a:lnTo>
                      <a:pt x="329" y="0"/>
                    </a:lnTo>
                    <a:lnTo>
                      <a:pt x="2006" y="0"/>
                    </a:lnTo>
                    <a:lnTo>
                      <a:pt x="1677" y="1310"/>
                    </a:lnTo>
                    <a:lnTo>
                      <a:pt x="0" y="1310"/>
                    </a:lnTo>
                  </a:path>
                </a:pathLst>
              </a:custGeom>
              <a:solidFill>
                <a:schemeClr val="accent6">
                  <a:alpha val="58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4" name="Freeform 41">
                <a:extLst>
                  <a:ext uri="{FF2B5EF4-FFF2-40B4-BE49-F238E27FC236}">
                    <a16:creationId xmlns:a16="http://schemas.microsoft.com/office/drawing/2014/main" id="{1D5D6633-6D15-4DE0-8F1D-E0B6FE5DC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440" y="9722810"/>
                <a:ext cx="1075081" cy="1322272"/>
              </a:xfrm>
              <a:custGeom>
                <a:avLst/>
                <a:gdLst>
                  <a:gd name="T0" fmla="*/ 646 w 1209"/>
                  <a:gd name="T1" fmla="*/ 1435 h 1486"/>
                  <a:gd name="T2" fmla="*/ 21 w 1209"/>
                  <a:gd name="T3" fmla="*/ 365 h 1486"/>
                  <a:gd name="T4" fmla="*/ 21 w 1209"/>
                  <a:gd name="T5" fmla="*/ 365 h 1486"/>
                  <a:gd name="T6" fmla="*/ 49 w 1209"/>
                  <a:gd name="T7" fmla="*/ 260 h 1486"/>
                  <a:gd name="T8" fmla="*/ 455 w 1209"/>
                  <a:gd name="T9" fmla="*/ 22 h 1486"/>
                  <a:gd name="T10" fmla="*/ 455 w 1209"/>
                  <a:gd name="T11" fmla="*/ 22 h 1486"/>
                  <a:gd name="T12" fmla="*/ 561 w 1209"/>
                  <a:gd name="T13" fmla="*/ 50 h 1486"/>
                  <a:gd name="T14" fmla="*/ 1186 w 1209"/>
                  <a:gd name="T15" fmla="*/ 1120 h 1486"/>
                  <a:gd name="T16" fmla="*/ 1186 w 1209"/>
                  <a:gd name="T17" fmla="*/ 1120 h 1486"/>
                  <a:gd name="T18" fmla="*/ 1158 w 1209"/>
                  <a:gd name="T19" fmla="*/ 1226 h 1486"/>
                  <a:gd name="T20" fmla="*/ 752 w 1209"/>
                  <a:gd name="T21" fmla="*/ 1463 h 1486"/>
                  <a:gd name="T22" fmla="*/ 752 w 1209"/>
                  <a:gd name="T23" fmla="*/ 1463 h 1486"/>
                  <a:gd name="T24" fmla="*/ 646 w 1209"/>
                  <a:gd name="T25" fmla="*/ 1435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9" h="1486">
                    <a:moveTo>
                      <a:pt x="646" y="1435"/>
                    </a:moveTo>
                    <a:lnTo>
                      <a:pt x="21" y="365"/>
                    </a:lnTo>
                    <a:lnTo>
                      <a:pt x="21" y="365"/>
                    </a:lnTo>
                    <a:cubicBezTo>
                      <a:pt x="0" y="328"/>
                      <a:pt x="12" y="281"/>
                      <a:pt x="49" y="260"/>
                    </a:cubicBezTo>
                    <a:lnTo>
                      <a:pt x="455" y="22"/>
                    </a:lnTo>
                    <a:lnTo>
                      <a:pt x="455" y="22"/>
                    </a:lnTo>
                    <a:cubicBezTo>
                      <a:pt x="492" y="0"/>
                      <a:pt x="539" y="13"/>
                      <a:pt x="561" y="50"/>
                    </a:cubicBezTo>
                    <a:lnTo>
                      <a:pt x="1186" y="1120"/>
                    </a:lnTo>
                    <a:lnTo>
                      <a:pt x="1186" y="1120"/>
                    </a:lnTo>
                    <a:cubicBezTo>
                      <a:pt x="1208" y="1157"/>
                      <a:pt x="1195" y="1205"/>
                      <a:pt x="1158" y="1226"/>
                    </a:cubicBezTo>
                    <a:lnTo>
                      <a:pt x="752" y="1463"/>
                    </a:lnTo>
                    <a:lnTo>
                      <a:pt x="752" y="1463"/>
                    </a:lnTo>
                    <a:cubicBezTo>
                      <a:pt x="715" y="1485"/>
                      <a:pt x="668" y="1472"/>
                      <a:pt x="646" y="143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5" name="Freeform 42">
                <a:extLst>
                  <a:ext uri="{FF2B5EF4-FFF2-40B4-BE49-F238E27FC236}">
                    <a16:creationId xmlns:a16="http://schemas.microsoft.com/office/drawing/2014/main" id="{2DA294C1-AF97-4BD0-8448-6AE23F4D3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440" y="9722810"/>
                <a:ext cx="1075081" cy="1322272"/>
              </a:xfrm>
              <a:custGeom>
                <a:avLst/>
                <a:gdLst>
                  <a:gd name="T0" fmla="*/ 646 w 1209"/>
                  <a:gd name="T1" fmla="*/ 1435 h 1486"/>
                  <a:gd name="T2" fmla="*/ 21 w 1209"/>
                  <a:gd name="T3" fmla="*/ 365 h 1486"/>
                  <a:gd name="T4" fmla="*/ 21 w 1209"/>
                  <a:gd name="T5" fmla="*/ 365 h 1486"/>
                  <a:gd name="T6" fmla="*/ 49 w 1209"/>
                  <a:gd name="T7" fmla="*/ 260 h 1486"/>
                  <a:gd name="T8" fmla="*/ 455 w 1209"/>
                  <a:gd name="T9" fmla="*/ 22 h 1486"/>
                  <a:gd name="T10" fmla="*/ 455 w 1209"/>
                  <a:gd name="T11" fmla="*/ 22 h 1486"/>
                  <a:gd name="T12" fmla="*/ 561 w 1209"/>
                  <a:gd name="T13" fmla="*/ 50 h 1486"/>
                  <a:gd name="T14" fmla="*/ 1186 w 1209"/>
                  <a:gd name="T15" fmla="*/ 1120 h 1486"/>
                  <a:gd name="T16" fmla="*/ 1186 w 1209"/>
                  <a:gd name="T17" fmla="*/ 1120 h 1486"/>
                  <a:gd name="T18" fmla="*/ 1158 w 1209"/>
                  <a:gd name="T19" fmla="*/ 1226 h 1486"/>
                  <a:gd name="T20" fmla="*/ 752 w 1209"/>
                  <a:gd name="T21" fmla="*/ 1463 h 1486"/>
                  <a:gd name="T22" fmla="*/ 752 w 1209"/>
                  <a:gd name="T23" fmla="*/ 1463 h 1486"/>
                  <a:gd name="T24" fmla="*/ 646 w 1209"/>
                  <a:gd name="T25" fmla="*/ 1435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09" h="1486">
                    <a:moveTo>
                      <a:pt x="646" y="1435"/>
                    </a:moveTo>
                    <a:lnTo>
                      <a:pt x="21" y="365"/>
                    </a:lnTo>
                    <a:lnTo>
                      <a:pt x="21" y="365"/>
                    </a:lnTo>
                    <a:cubicBezTo>
                      <a:pt x="0" y="328"/>
                      <a:pt x="12" y="281"/>
                      <a:pt x="49" y="260"/>
                    </a:cubicBezTo>
                    <a:lnTo>
                      <a:pt x="455" y="22"/>
                    </a:lnTo>
                    <a:lnTo>
                      <a:pt x="455" y="22"/>
                    </a:lnTo>
                    <a:cubicBezTo>
                      <a:pt x="492" y="0"/>
                      <a:pt x="539" y="13"/>
                      <a:pt x="561" y="50"/>
                    </a:cubicBezTo>
                    <a:lnTo>
                      <a:pt x="1186" y="1120"/>
                    </a:lnTo>
                    <a:lnTo>
                      <a:pt x="1186" y="1120"/>
                    </a:lnTo>
                    <a:cubicBezTo>
                      <a:pt x="1208" y="1157"/>
                      <a:pt x="1195" y="1205"/>
                      <a:pt x="1158" y="1226"/>
                    </a:cubicBezTo>
                    <a:lnTo>
                      <a:pt x="752" y="1463"/>
                    </a:lnTo>
                    <a:lnTo>
                      <a:pt x="752" y="1463"/>
                    </a:lnTo>
                    <a:cubicBezTo>
                      <a:pt x="715" y="1485"/>
                      <a:pt x="668" y="1472"/>
                      <a:pt x="646" y="1435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6" name="Freeform 43">
                <a:extLst>
                  <a:ext uri="{FF2B5EF4-FFF2-40B4-BE49-F238E27FC236}">
                    <a16:creationId xmlns:a16="http://schemas.microsoft.com/office/drawing/2014/main" id="{50AC8688-3B4B-4083-BCE0-110E49904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518" y="9718888"/>
                <a:ext cx="1090775" cy="1334042"/>
              </a:xfrm>
              <a:custGeom>
                <a:avLst/>
                <a:gdLst>
                  <a:gd name="T0" fmla="*/ 830 w 1224"/>
                  <a:gd name="T1" fmla="*/ 1364 h 1501"/>
                  <a:gd name="T2" fmla="*/ 830 w 1224"/>
                  <a:gd name="T3" fmla="*/ 1364 h 1501"/>
                  <a:gd name="T4" fmla="*/ 640 w 1224"/>
                  <a:gd name="T5" fmla="*/ 1315 h 1501"/>
                  <a:gd name="T6" fmla="*/ 134 w 1224"/>
                  <a:gd name="T7" fmla="*/ 447 h 1501"/>
                  <a:gd name="T8" fmla="*/ 134 w 1224"/>
                  <a:gd name="T9" fmla="*/ 447 h 1501"/>
                  <a:gd name="T10" fmla="*/ 183 w 1224"/>
                  <a:gd name="T11" fmla="*/ 258 h 1501"/>
                  <a:gd name="T12" fmla="*/ 394 w 1224"/>
                  <a:gd name="T13" fmla="*/ 135 h 1501"/>
                  <a:gd name="T14" fmla="*/ 394 w 1224"/>
                  <a:gd name="T15" fmla="*/ 135 h 1501"/>
                  <a:gd name="T16" fmla="*/ 583 w 1224"/>
                  <a:gd name="T17" fmla="*/ 185 h 1501"/>
                  <a:gd name="T18" fmla="*/ 1090 w 1224"/>
                  <a:gd name="T19" fmla="*/ 1052 h 1501"/>
                  <a:gd name="T20" fmla="*/ 1090 w 1224"/>
                  <a:gd name="T21" fmla="*/ 1052 h 1501"/>
                  <a:gd name="T22" fmla="*/ 1039 w 1224"/>
                  <a:gd name="T23" fmla="*/ 1242 h 1501"/>
                  <a:gd name="T24" fmla="*/ 830 w 1224"/>
                  <a:gd name="T25" fmla="*/ 1364 h 1501"/>
                  <a:gd name="T26" fmla="*/ 492 w 1224"/>
                  <a:gd name="T27" fmla="*/ 12 h 1501"/>
                  <a:gd name="T28" fmla="*/ 28 w 1224"/>
                  <a:gd name="T29" fmla="*/ 283 h 1501"/>
                  <a:gd name="T30" fmla="*/ 28 w 1224"/>
                  <a:gd name="T31" fmla="*/ 283 h 1501"/>
                  <a:gd name="T32" fmla="*/ 13 w 1224"/>
                  <a:gd name="T33" fmla="*/ 344 h 1501"/>
                  <a:gd name="T34" fmla="*/ 671 w 1224"/>
                  <a:gd name="T35" fmla="*/ 1471 h 1501"/>
                  <a:gd name="T36" fmla="*/ 671 w 1224"/>
                  <a:gd name="T37" fmla="*/ 1471 h 1501"/>
                  <a:gd name="T38" fmla="*/ 732 w 1224"/>
                  <a:gd name="T39" fmla="*/ 1487 h 1501"/>
                  <a:gd name="T40" fmla="*/ 1194 w 1224"/>
                  <a:gd name="T41" fmla="*/ 1216 h 1501"/>
                  <a:gd name="T42" fmla="*/ 1194 w 1224"/>
                  <a:gd name="T43" fmla="*/ 1216 h 1501"/>
                  <a:gd name="T44" fmla="*/ 1211 w 1224"/>
                  <a:gd name="T45" fmla="*/ 1155 h 1501"/>
                  <a:gd name="T46" fmla="*/ 552 w 1224"/>
                  <a:gd name="T47" fmla="*/ 28 h 1501"/>
                  <a:gd name="T48" fmla="*/ 552 w 1224"/>
                  <a:gd name="T49" fmla="*/ 28 h 1501"/>
                  <a:gd name="T50" fmla="*/ 492 w 1224"/>
                  <a:gd name="T51" fmla="*/ 12 h 1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24" h="1501">
                    <a:moveTo>
                      <a:pt x="830" y="1364"/>
                    </a:moveTo>
                    <a:lnTo>
                      <a:pt x="830" y="1364"/>
                    </a:lnTo>
                    <a:cubicBezTo>
                      <a:pt x="791" y="1298"/>
                      <a:pt x="706" y="1276"/>
                      <a:pt x="640" y="1315"/>
                    </a:cubicBezTo>
                    <a:lnTo>
                      <a:pt x="134" y="447"/>
                    </a:lnTo>
                    <a:lnTo>
                      <a:pt x="134" y="447"/>
                    </a:lnTo>
                    <a:cubicBezTo>
                      <a:pt x="200" y="409"/>
                      <a:pt x="223" y="324"/>
                      <a:pt x="183" y="258"/>
                    </a:cubicBezTo>
                    <a:lnTo>
                      <a:pt x="394" y="135"/>
                    </a:lnTo>
                    <a:lnTo>
                      <a:pt x="394" y="135"/>
                    </a:lnTo>
                    <a:cubicBezTo>
                      <a:pt x="433" y="202"/>
                      <a:pt x="517" y="224"/>
                      <a:pt x="583" y="185"/>
                    </a:cubicBezTo>
                    <a:lnTo>
                      <a:pt x="1090" y="1052"/>
                    </a:lnTo>
                    <a:lnTo>
                      <a:pt x="1090" y="1052"/>
                    </a:lnTo>
                    <a:cubicBezTo>
                      <a:pt x="1023" y="1090"/>
                      <a:pt x="1001" y="1175"/>
                      <a:pt x="1039" y="1242"/>
                    </a:cubicBezTo>
                    <a:lnTo>
                      <a:pt x="830" y="1364"/>
                    </a:lnTo>
                    <a:close/>
                    <a:moveTo>
                      <a:pt x="492" y="12"/>
                    </a:moveTo>
                    <a:lnTo>
                      <a:pt x="28" y="283"/>
                    </a:lnTo>
                    <a:lnTo>
                      <a:pt x="28" y="283"/>
                    </a:lnTo>
                    <a:cubicBezTo>
                      <a:pt x="8" y="295"/>
                      <a:pt x="0" y="322"/>
                      <a:pt x="13" y="344"/>
                    </a:cubicBezTo>
                    <a:lnTo>
                      <a:pt x="671" y="1471"/>
                    </a:lnTo>
                    <a:lnTo>
                      <a:pt x="671" y="1471"/>
                    </a:lnTo>
                    <a:cubicBezTo>
                      <a:pt x="683" y="1492"/>
                      <a:pt x="710" y="1500"/>
                      <a:pt x="732" y="1487"/>
                    </a:cubicBezTo>
                    <a:lnTo>
                      <a:pt x="1194" y="1216"/>
                    </a:lnTo>
                    <a:lnTo>
                      <a:pt x="1194" y="1216"/>
                    </a:lnTo>
                    <a:cubicBezTo>
                      <a:pt x="1216" y="1204"/>
                      <a:pt x="1223" y="1177"/>
                      <a:pt x="1211" y="1155"/>
                    </a:cubicBezTo>
                    <a:lnTo>
                      <a:pt x="552" y="28"/>
                    </a:lnTo>
                    <a:lnTo>
                      <a:pt x="552" y="28"/>
                    </a:lnTo>
                    <a:cubicBezTo>
                      <a:pt x="540" y="7"/>
                      <a:pt x="513" y="0"/>
                      <a:pt x="492" y="12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7" name="Freeform 44">
                <a:extLst>
                  <a:ext uri="{FF2B5EF4-FFF2-40B4-BE49-F238E27FC236}">
                    <a16:creationId xmlns:a16="http://schemas.microsoft.com/office/drawing/2014/main" id="{A576BA98-D1F5-4206-A135-EC205EE38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263" y="10217191"/>
                <a:ext cx="337434" cy="337434"/>
              </a:xfrm>
              <a:custGeom>
                <a:avLst/>
                <a:gdLst>
                  <a:gd name="T0" fmla="*/ 273 w 380"/>
                  <a:gd name="T1" fmla="*/ 333 h 380"/>
                  <a:gd name="T2" fmla="*/ 273 w 380"/>
                  <a:gd name="T3" fmla="*/ 333 h 380"/>
                  <a:gd name="T4" fmla="*/ 46 w 380"/>
                  <a:gd name="T5" fmla="*/ 273 h 380"/>
                  <a:gd name="T6" fmla="*/ 46 w 380"/>
                  <a:gd name="T7" fmla="*/ 273 h 380"/>
                  <a:gd name="T8" fmla="*/ 106 w 380"/>
                  <a:gd name="T9" fmla="*/ 47 h 380"/>
                  <a:gd name="T10" fmla="*/ 106 w 380"/>
                  <a:gd name="T11" fmla="*/ 47 h 380"/>
                  <a:gd name="T12" fmla="*/ 333 w 380"/>
                  <a:gd name="T13" fmla="*/ 106 h 380"/>
                  <a:gd name="T14" fmla="*/ 333 w 380"/>
                  <a:gd name="T15" fmla="*/ 106 h 380"/>
                  <a:gd name="T16" fmla="*/ 273 w 380"/>
                  <a:gd name="T17" fmla="*/ 333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0" h="380">
                    <a:moveTo>
                      <a:pt x="273" y="333"/>
                    </a:moveTo>
                    <a:lnTo>
                      <a:pt x="273" y="333"/>
                    </a:lnTo>
                    <a:cubicBezTo>
                      <a:pt x="195" y="379"/>
                      <a:pt x="93" y="352"/>
                      <a:pt x="46" y="273"/>
                    </a:cubicBezTo>
                    <a:lnTo>
                      <a:pt x="46" y="273"/>
                    </a:lnTo>
                    <a:cubicBezTo>
                      <a:pt x="0" y="194"/>
                      <a:pt x="27" y="93"/>
                      <a:pt x="106" y="47"/>
                    </a:cubicBezTo>
                    <a:lnTo>
                      <a:pt x="106" y="47"/>
                    </a:lnTo>
                    <a:cubicBezTo>
                      <a:pt x="185" y="0"/>
                      <a:pt x="287" y="27"/>
                      <a:pt x="333" y="106"/>
                    </a:cubicBezTo>
                    <a:lnTo>
                      <a:pt x="333" y="106"/>
                    </a:lnTo>
                    <a:cubicBezTo>
                      <a:pt x="379" y="185"/>
                      <a:pt x="353" y="287"/>
                      <a:pt x="273" y="33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8" name="Freeform 45">
                <a:extLst>
                  <a:ext uri="{FF2B5EF4-FFF2-40B4-BE49-F238E27FC236}">
                    <a16:creationId xmlns:a16="http://schemas.microsoft.com/office/drawing/2014/main" id="{69CE4C25-0C56-4B5A-A862-00F1EDD29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257" y="10044550"/>
                <a:ext cx="105937" cy="105940"/>
              </a:xfrm>
              <a:custGeom>
                <a:avLst/>
                <a:gdLst>
                  <a:gd name="T0" fmla="*/ 87 w 120"/>
                  <a:gd name="T1" fmla="*/ 104 h 120"/>
                  <a:gd name="T2" fmla="*/ 87 w 120"/>
                  <a:gd name="T3" fmla="*/ 104 h 120"/>
                  <a:gd name="T4" fmla="*/ 15 w 120"/>
                  <a:gd name="T5" fmla="*/ 85 h 120"/>
                  <a:gd name="T6" fmla="*/ 15 w 120"/>
                  <a:gd name="T7" fmla="*/ 85 h 120"/>
                  <a:gd name="T8" fmla="*/ 34 w 120"/>
                  <a:gd name="T9" fmla="*/ 14 h 120"/>
                  <a:gd name="T10" fmla="*/ 34 w 120"/>
                  <a:gd name="T11" fmla="*/ 14 h 120"/>
                  <a:gd name="T12" fmla="*/ 104 w 120"/>
                  <a:gd name="T13" fmla="*/ 33 h 120"/>
                  <a:gd name="T14" fmla="*/ 104 w 120"/>
                  <a:gd name="T15" fmla="*/ 33 h 120"/>
                  <a:gd name="T16" fmla="*/ 87 w 120"/>
                  <a:gd name="T17" fmla="*/ 10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20">
                    <a:moveTo>
                      <a:pt x="87" y="104"/>
                    </a:moveTo>
                    <a:lnTo>
                      <a:pt x="87" y="104"/>
                    </a:lnTo>
                    <a:cubicBezTo>
                      <a:pt x="62" y="119"/>
                      <a:pt x="29" y="110"/>
                      <a:pt x="15" y="85"/>
                    </a:cubicBezTo>
                    <a:lnTo>
                      <a:pt x="15" y="85"/>
                    </a:lnTo>
                    <a:cubicBezTo>
                      <a:pt x="0" y="61"/>
                      <a:pt x="8" y="29"/>
                      <a:pt x="34" y="14"/>
                    </a:cubicBezTo>
                    <a:lnTo>
                      <a:pt x="34" y="14"/>
                    </a:lnTo>
                    <a:cubicBezTo>
                      <a:pt x="58" y="0"/>
                      <a:pt x="90" y="9"/>
                      <a:pt x="104" y="33"/>
                    </a:cubicBezTo>
                    <a:lnTo>
                      <a:pt x="104" y="33"/>
                    </a:lnTo>
                    <a:cubicBezTo>
                      <a:pt x="119" y="58"/>
                      <a:pt x="111" y="90"/>
                      <a:pt x="87" y="10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336A39B2-557B-4014-9662-42C844C04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4691" y="10617403"/>
                <a:ext cx="105937" cy="105940"/>
              </a:xfrm>
              <a:custGeom>
                <a:avLst/>
                <a:gdLst>
                  <a:gd name="T0" fmla="*/ 86 w 120"/>
                  <a:gd name="T1" fmla="*/ 105 h 120"/>
                  <a:gd name="T2" fmla="*/ 86 w 120"/>
                  <a:gd name="T3" fmla="*/ 105 h 120"/>
                  <a:gd name="T4" fmla="*/ 14 w 120"/>
                  <a:gd name="T5" fmla="*/ 86 h 120"/>
                  <a:gd name="T6" fmla="*/ 14 w 120"/>
                  <a:gd name="T7" fmla="*/ 86 h 120"/>
                  <a:gd name="T8" fmla="*/ 33 w 120"/>
                  <a:gd name="T9" fmla="*/ 15 h 120"/>
                  <a:gd name="T10" fmla="*/ 33 w 120"/>
                  <a:gd name="T11" fmla="*/ 15 h 120"/>
                  <a:gd name="T12" fmla="*/ 104 w 120"/>
                  <a:gd name="T13" fmla="*/ 34 h 120"/>
                  <a:gd name="T14" fmla="*/ 104 w 120"/>
                  <a:gd name="T15" fmla="*/ 34 h 120"/>
                  <a:gd name="T16" fmla="*/ 86 w 120"/>
                  <a:gd name="T17" fmla="*/ 105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0" h="120">
                    <a:moveTo>
                      <a:pt x="86" y="105"/>
                    </a:moveTo>
                    <a:lnTo>
                      <a:pt x="86" y="105"/>
                    </a:lnTo>
                    <a:cubicBezTo>
                      <a:pt x="61" y="119"/>
                      <a:pt x="29" y="110"/>
                      <a:pt x="14" y="86"/>
                    </a:cubicBezTo>
                    <a:lnTo>
                      <a:pt x="14" y="86"/>
                    </a:lnTo>
                    <a:cubicBezTo>
                      <a:pt x="0" y="61"/>
                      <a:pt x="8" y="29"/>
                      <a:pt x="33" y="15"/>
                    </a:cubicBezTo>
                    <a:lnTo>
                      <a:pt x="33" y="15"/>
                    </a:lnTo>
                    <a:cubicBezTo>
                      <a:pt x="58" y="0"/>
                      <a:pt x="90" y="9"/>
                      <a:pt x="104" y="34"/>
                    </a:cubicBezTo>
                    <a:lnTo>
                      <a:pt x="104" y="34"/>
                    </a:lnTo>
                    <a:cubicBezTo>
                      <a:pt x="119" y="58"/>
                      <a:pt x="111" y="90"/>
                      <a:pt x="86" y="10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0" name="Freeform 47">
                <a:extLst>
                  <a:ext uri="{FF2B5EF4-FFF2-40B4-BE49-F238E27FC236}">
                    <a16:creationId xmlns:a16="http://schemas.microsoft.com/office/drawing/2014/main" id="{3142E13A-3B07-4047-9648-D8D29E0B6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736" y="10287816"/>
                <a:ext cx="184413" cy="176566"/>
              </a:xfrm>
              <a:custGeom>
                <a:avLst/>
                <a:gdLst>
                  <a:gd name="T0" fmla="*/ 69 w 207"/>
                  <a:gd name="T1" fmla="*/ 169 h 199"/>
                  <a:gd name="T2" fmla="*/ 49 w 207"/>
                  <a:gd name="T3" fmla="*/ 151 h 199"/>
                  <a:gd name="T4" fmla="*/ 69 w 207"/>
                  <a:gd name="T5" fmla="*/ 169 h 199"/>
                  <a:gd name="T6" fmla="*/ 108 w 207"/>
                  <a:gd name="T7" fmla="*/ 71 h 199"/>
                  <a:gd name="T8" fmla="*/ 157 w 207"/>
                  <a:gd name="T9" fmla="*/ 69 h 199"/>
                  <a:gd name="T10" fmla="*/ 108 w 207"/>
                  <a:gd name="T11" fmla="*/ 70 h 199"/>
                  <a:gd name="T12" fmla="*/ 108 w 207"/>
                  <a:gd name="T13" fmla="*/ 71 h 199"/>
                  <a:gd name="T14" fmla="*/ 66 w 207"/>
                  <a:gd name="T15" fmla="*/ 191 h 199"/>
                  <a:gd name="T16" fmla="*/ 34 w 207"/>
                  <a:gd name="T17" fmla="*/ 167 h 199"/>
                  <a:gd name="T18" fmla="*/ 13 w 207"/>
                  <a:gd name="T19" fmla="*/ 172 h 199"/>
                  <a:gd name="T20" fmla="*/ 2 w 207"/>
                  <a:gd name="T21" fmla="*/ 169 h 199"/>
                  <a:gd name="T22" fmla="*/ 5 w 207"/>
                  <a:gd name="T23" fmla="*/ 158 h 199"/>
                  <a:gd name="T24" fmla="*/ 16 w 207"/>
                  <a:gd name="T25" fmla="*/ 151 h 199"/>
                  <a:gd name="T26" fmla="*/ 19 w 207"/>
                  <a:gd name="T27" fmla="*/ 141 h 199"/>
                  <a:gd name="T28" fmla="*/ 9 w 207"/>
                  <a:gd name="T29" fmla="*/ 91 h 199"/>
                  <a:gd name="T30" fmla="*/ 22 w 207"/>
                  <a:gd name="T31" fmla="*/ 84 h 199"/>
                  <a:gd name="T32" fmla="*/ 30 w 207"/>
                  <a:gd name="T33" fmla="*/ 92 h 199"/>
                  <a:gd name="T34" fmla="*/ 36 w 207"/>
                  <a:gd name="T35" fmla="*/ 129 h 199"/>
                  <a:gd name="T36" fmla="*/ 49 w 207"/>
                  <a:gd name="T37" fmla="*/ 133 h 199"/>
                  <a:gd name="T38" fmla="*/ 84 w 207"/>
                  <a:gd name="T39" fmla="*/ 111 h 199"/>
                  <a:gd name="T40" fmla="*/ 88 w 207"/>
                  <a:gd name="T41" fmla="*/ 102 h 199"/>
                  <a:gd name="T42" fmla="*/ 171 w 207"/>
                  <a:gd name="T43" fmla="*/ 53 h 199"/>
                  <a:gd name="T44" fmla="*/ 193 w 207"/>
                  <a:gd name="T45" fmla="*/ 48 h 199"/>
                  <a:gd name="T46" fmla="*/ 204 w 207"/>
                  <a:gd name="T47" fmla="*/ 51 h 199"/>
                  <a:gd name="T48" fmla="*/ 201 w 207"/>
                  <a:gd name="T49" fmla="*/ 62 h 199"/>
                  <a:gd name="T50" fmla="*/ 191 w 207"/>
                  <a:gd name="T51" fmla="*/ 68 h 199"/>
                  <a:gd name="T52" fmla="*/ 187 w 207"/>
                  <a:gd name="T53" fmla="*/ 79 h 199"/>
                  <a:gd name="T54" fmla="*/ 197 w 207"/>
                  <a:gd name="T55" fmla="*/ 116 h 199"/>
                  <a:gd name="T56" fmla="*/ 184 w 207"/>
                  <a:gd name="T57" fmla="*/ 125 h 199"/>
                  <a:gd name="T58" fmla="*/ 174 w 207"/>
                  <a:gd name="T59" fmla="*/ 118 h 199"/>
                  <a:gd name="T60" fmla="*/ 166 w 207"/>
                  <a:gd name="T61" fmla="*/ 83 h 199"/>
                  <a:gd name="T62" fmla="*/ 115 w 207"/>
                  <a:gd name="T63" fmla="*/ 112 h 199"/>
                  <a:gd name="T64" fmla="*/ 119 w 207"/>
                  <a:gd name="T65" fmla="*/ 16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199">
                    <a:moveTo>
                      <a:pt x="69" y="169"/>
                    </a:moveTo>
                    <a:lnTo>
                      <a:pt x="69" y="169"/>
                    </a:lnTo>
                    <a:cubicBezTo>
                      <a:pt x="97" y="176"/>
                      <a:pt x="104" y="147"/>
                      <a:pt x="95" y="124"/>
                    </a:cubicBezTo>
                    <a:lnTo>
                      <a:pt x="49" y="151"/>
                    </a:lnTo>
                    <a:lnTo>
                      <a:pt x="49" y="151"/>
                    </a:lnTo>
                    <a:cubicBezTo>
                      <a:pt x="55" y="160"/>
                      <a:pt x="62" y="166"/>
                      <a:pt x="69" y="169"/>
                    </a:cubicBezTo>
                    <a:close/>
                    <a:moveTo>
                      <a:pt x="108" y="71"/>
                    </a:moveTo>
                    <a:lnTo>
                      <a:pt x="108" y="71"/>
                    </a:lnTo>
                    <a:cubicBezTo>
                      <a:pt x="107" y="78"/>
                      <a:pt x="108" y="86"/>
                      <a:pt x="111" y="96"/>
                    </a:cubicBezTo>
                    <a:lnTo>
                      <a:pt x="157" y="69"/>
                    </a:lnTo>
                    <a:lnTo>
                      <a:pt x="157" y="69"/>
                    </a:lnTo>
                    <a:cubicBezTo>
                      <a:pt x="144" y="48"/>
                      <a:pt x="112" y="45"/>
                      <a:pt x="108" y="70"/>
                    </a:cubicBezTo>
                    <a:lnTo>
                      <a:pt x="108" y="70"/>
                    </a:lnTo>
                    <a:cubicBezTo>
                      <a:pt x="108" y="71"/>
                      <a:pt x="108" y="71"/>
                      <a:pt x="108" y="71"/>
                    </a:cubicBezTo>
                    <a:close/>
                    <a:moveTo>
                      <a:pt x="66" y="191"/>
                    </a:moveTo>
                    <a:lnTo>
                      <a:pt x="66" y="191"/>
                    </a:lnTo>
                    <a:cubicBezTo>
                      <a:pt x="54" y="187"/>
                      <a:pt x="44" y="180"/>
                      <a:pt x="34" y="167"/>
                    </a:cubicBezTo>
                    <a:lnTo>
                      <a:pt x="34" y="167"/>
                    </a:lnTo>
                    <a:cubicBezTo>
                      <a:pt x="32" y="164"/>
                      <a:pt x="27" y="163"/>
                      <a:pt x="23" y="165"/>
                    </a:cubicBezTo>
                    <a:lnTo>
                      <a:pt x="13" y="172"/>
                    </a:lnTo>
                    <a:lnTo>
                      <a:pt x="13" y="172"/>
                    </a:lnTo>
                    <a:cubicBezTo>
                      <a:pt x="9" y="174"/>
                      <a:pt x="4" y="173"/>
                      <a:pt x="2" y="169"/>
                    </a:cubicBezTo>
                    <a:lnTo>
                      <a:pt x="2" y="169"/>
                    </a:lnTo>
                    <a:cubicBezTo>
                      <a:pt x="0" y="165"/>
                      <a:pt x="1" y="160"/>
                      <a:pt x="5" y="158"/>
                    </a:cubicBezTo>
                    <a:lnTo>
                      <a:pt x="16" y="151"/>
                    </a:lnTo>
                    <a:lnTo>
                      <a:pt x="16" y="151"/>
                    </a:lnTo>
                    <a:cubicBezTo>
                      <a:pt x="19" y="150"/>
                      <a:pt x="21" y="145"/>
                      <a:pt x="19" y="141"/>
                    </a:cubicBezTo>
                    <a:lnTo>
                      <a:pt x="19" y="141"/>
                    </a:lnTo>
                    <a:cubicBezTo>
                      <a:pt x="13" y="126"/>
                      <a:pt x="8" y="108"/>
                      <a:pt x="9" y="91"/>
                    </a:cubicBezTo>
                    <a:lnTo>
                      <a:pt x="9" y="91"/>
                    </a:lnTo>
                    <a:cubicBezTo>
                      <a:pt x="10" y="87"/>
                      <a:pt x="13" y="85"/>
                      <a:pt x="17" y="84"/>
                    </a:cubicBezTo>
                    <a:lnTo>
                      <a:pt x="22" y="84"/>
                    </a:lnTo>
                    <a:lnTo>
                      <a:pt x="22" y="84"/>
                    </a:lnTo>
                    <a:cubicBezTo>
                      <a:pt x="27" y="83"/>
                      <a:pt x="30" y="87"/>
                      <a:pt x="30" y="92"/>
                    </a:cubicBezTo>
                    <a:lnTo>
                      <a:pt x="30" y="92"/>
                    </a:lnTo>
                    <a:cubicBezTo>
                      <a:pt x="30" y="104"/>
                      <a:pt x="32" y="117"/>
                      <a:pt x="36" y="129"/>
                    </a:cubicBezTo>
                    <a:lnTo>
                      <a:pt x="36" y="129"/>
                    </a:lnTo>
                    <a:cubicBezTo>
                      <a:pt x="38" y="134"/>
                      <a:pt x="44" y="135"/>
                      <a:pt x="49" y="133"/>
                    </a:cubicBezTo>
                    <a:lnTo>
                      <a:pt x="84" y="111"/>
                    </a:lnTo>
                    <a:lnTo>
                      <a:pt x="84" y="111"/>
                    </a:lnTo>
                    <a:cubicBezTo>
                      <a:pt x="88" y="110"/>
                      <a:pt x="89" y="105"/>
                      <a:pt x="88" y="102"/>
                    </a:cubicBezTo>
                    <a:lnTo>
                      <a:pt x="88" y="102"/>
                    </a:lnTo>
                    <a:cubicBezTo>
                      <a:pt x="66" y="39"/>
                      <a:pt x="129" y="0"/>
                      <a:pt x="171" y="53"/>
                    </a:cubicBezTo>
                    <a:lnTo>
                      <a:pt x="171" y="53"/>
                    </a:lnTo>
                    <a:cubicBezTo>
                      <a:pt x="174" y="55"/>
                      <a:pt x="178" y="56"/>
                      <a:pt x="182" y="55"/>
                    </a:cubicBezTo>
                    <a:lnTo>
                      <a:pt x="193" y="48"/>
                    </a:lnTo>
                    <a:lnTo>
                      <a:pt x="193" y="48"/>
                    </a:lnTo>
                    <a:cubicBezTo>
                      <a:pt x="197" y="46"/>
                      <a:pt x="201" y="47"/>
                      <a:pt x="204" y="51"/>
                    </a:cubicBezTo>
                    <a:lnTo>
                      <a:pt x="204" y="51"/>
                    </a:lnTo>
                    <a:cubicBezTo>
                      <a:pt x="206" y="55"/>
                      <a:pt x="205" y="60"/>
                      <a:pt x="201" y="62"/>
                    </a:cubicBezTo>
                    <a:lnTo>
                      <a:pt x="191" y="68"/>
                    </a:lnTo>
                    <a:lnTo>
                      <a:pt x="191" y="68"/>
                    </a:lnTo>
                    <a:cubicBezTo>
                      <a:pt x="186" y="70"/>
                      <a:pt x="185" y="75"/>
                      <a:pt x="187" y="79"/>
                    </a:cubicBezTo>
                    <a:lnTo>
                      <a:pt x="187" y="79"/>
                    </a:lnTo>
                    <a:cubicBezTo>
                      <a:pt x="192" y="91"/>
                      <a:pt x="196" y="104"/>
                      <a:pt x="197" y="116"/>
                    </a:cubicBezTo>
                    <a:lnTo>
                      <a:pt x="197" y="116"/>
                    </a:lnTo>
                    <a:cubicBezTo>
                      <a:pt x="197" y="121"/>
                      <a:pt x="193" y="124"/>
                      <a:pt x="190" y="124"/>
                    </a:cubicBezTo>
                    <a:lnTo>
                      <a:pt x="184" y="125"/>
                    </a:lnTo>
                    <a:lnTo>
                      <a:pt x="184" y="125"/>
                    </a:lnTo>
                    <a:cubicBezTo>
                      <a:pt x="179" y="126"/>
                      <a:pt x="175" y="122"/>
                      <a:pt x="174" y="118"/>
                    </a:cubicBezTo>
                    <a:lnTo>
                      <a:pt x="174" y="118"/>
                    </a:lnTo>
                    <a:cubicBezTo>
                      <a:pt x="174" y="105"/>
                      <a:pt x="171" y="93"/>
                      <a:pt x="166" y="83"/>
                    </a:cubicBezTo>
                    <a:lnTo>
                      <a:pt x="115" y="112"/>
                    </a:lnTo>
                    <a:lnTo>
                      <a:pt x="115" y="112"/>
                    </a:lnTo>
                    <a:cubicBezTo>
                      <a:pt x="121" y="134"/>
                      <a:pt x="126" y="147"/>
                      <a:pt x="119" y="167"/>
                    </a:cubicBezTo>
                    <a:lnTo>
                      <a:pt x="119" y="167"/>
                    </a:lnTo>
                    <a:cubicBezTo>
                      <a:pt x="112" y="187"/>
                      <a:pt x="86" y="198"/>
                      <a:pt x="66" y="1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1" name="Freeform 48">
                <a:extLst>
                  <a:ext uri="{FF2B5EF4-FFF2-40B4-BE49-F238E27FC236}">
                    <a16:creationId xmlns:a16="http://schemas.microsoft.com/office/drawing/2014/main" id="{5189BF0E-6F49-425A-9B27-63BFA64C0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389" y="10185801"/>
                <a:ext cx="1337964" cy="969143"/>
              </a:xfrm>
              <a:custGeom>
                <a:avLst/>
                <a:gdLst>
                  <a:gd name="T0" fmla="*/ 1202 w 1502"/>
                  <a:gd name="T1" fmla="*/ 1072 h 1090"/>
                  <a:gd name="T2" fmla="*/ 58 w 1502"/>
                  <a:gd name="T3" fmla="*/ 593 h 1090"/>
                  <a:gd name="T4" fmla="*/ 58 w 1502"/>
                  <a:gd name="T5" fmla="*/ 593 h 1090"/>
                  <a:gd name="T6" fmla="*/ 17 w 1502"/>
                  <a:gd name="T7" fmla="*/ 492 h 1090"/>
                  <a:gd name="T8" fmla="*/ 199 w 1502"/>
                  <a:gd name="T9" fmla="*/ 59 h 1090"/>
                  <a:gd name="T10" fmla="*/ 199 w 1502"/>
                  <a:gd name="T11" fmla="*/ 59 h 1090"/>
                  <a:gd name="T12" fmla="*/ 300 w 1502"/>
                  <a:gd name="T13" fmla="*/ 17 h 1090"/>
                  <a:gd name="T14" fmla="*/ 1444 w 1502"/>
                  <a:gd name="T15" fmla="*/ 496 h 1090"/>
                  <a:gd name="T16" fmla="*/ 1444 w 1502"/>
                  <a:gd name="T17" fmla="*/ 496 h 1090"/>
                  <a:gd name="T18" fmla="*/ 1484 w 1502"/>
                  <a:gd name="T19" fmla="*/ 597 h 1090"/>
                  <a:gd name="T20" fmla="*/ 1303 w 1502"/>
                  <a:gd name="T21" fmla="*/ 1031 h 1090"/>
                  <a:gd name="T22" fmla="*/ 1303 w 1502"/>
                  <a:gd name="T23" fmla="*/ 1031 h 1090"/>
                  <a:gd name="T24" fmla="*/ 1202 w 1502"/>
                  <a:gd name="T25" fmla="*/ 1072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2" h="1090">
                    <a:moveTo>
                      <a:pt x="1202" y="1072"/>
                    </a:moveTo>
                    <a:lnTo>
                      <a:pt x="58" y="593"/>
                    </a:lnTo>
                    <a:lnTo>
                      <a:pt x="58" y="593"/>
                    </a:lnTo>
                    <a:cubicBezTo>
                      <a:pt x="19" y="577"/>
                      <a:pt x="0" y="532"/>
                      <a:pt x="17" y="492"/>
                    </a:cubicBezTo>
                    <a:lnTo>
                      <a:pt x="199" y="59"/>
                    </a:lnTo>
                    <a:lnTo>
                      <a:pt x="199" y="59"/>
                    </a:lnTo>
                    <a:cubicBezTo>
                      <a:pt x="215" y="19"/>
                      <a:pt x="260" y="0"/>
                      <a:pt x="300" y="17"/>
                    </a:cubicBezTo>
                    <a:lnTo>
                      <a:pt x="1444" y="496"/>
                    </a:lnTo>
                    <a:lnTo>
                      <a:pt x="1444" y="496"/>
                    </a:lnTo>
                    <a:cubicBezTo>
                      <a:pt x="1483" y="513"/>
                      <a:pt x="1501" y="558"/>
                      <a:pt x="1484" y="597"/>
                    </a:cubicBezTo>
                    <a:lnTo>
                      <a:pt x="1303" y="1031"/>
                    </a:lnTo>
                    <a:lnTo>
                      <a:pt x="1303" y="1031"/>
                    </a:lnTo>
                    <a:cubicBezTo>
                      <a:pt x="1287" y="1070"/>
                      <a:pt x="1241" y="1089"/>
                      <a:pt x="1202" y="10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2" name="Freeform 49">
                <a:extLst>
                  <a:ext uri="{FF2B5EF4-FFF2-40B4-BE49-F238E27FC236}">
                    <a16:creationId xmlns:a16="http://schemas.microsoft.com/office/drawing/2014/main" id="{FCE5E24E-54F2-471C-A9EA-392B207E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389" y="10185801"/>
                <a:ext cx="1337964" cy="969143"/>
              </a:xfrm>
              <a:custGeom>
                <a:avLst/>
                <a:gdLst>
                  <a:gd name="T0" fmla="*/ 1202 w 1502"/>
                  <a:gd name="T1" fmla="*/ 1072 h 1090"/>
                  <a:gd name="T2" fmla="*/ 58 w 1502"/>
                  <a:gd name="T3" fmla="*/ 593 h 1090"/>
                  <a:gd name="T4" fmla="*/ 58 w 1502"/>
                  <a:gd name="T5" fmla="*/ 593 h 1090"/>
                  <a:gd name="T6" fmla="*/ 17 w 1502"/>
                  <a:gd name="T7" fmla="*/ 492 h 1090"/>
                  <a:gd name="T8" fmla="*/ 199 w 1502"/>
                  <a:gd name="T9" fmla="*/ 59 h 1090"/>
                  <a:gd name="T10" fmla="*/ 199 w 1502"/>
                  <a:gd name="T11" fmla="*/ 59 h 1090"/>
                  <a:gd name="T12" fmla="*/ 300 w 1502"/>
                  <a:gd name="T13" fmla="*/ 17 h 1090"/>
                  <a:gd name="T14" fmla="*/ 1444 w 1502"/>
                  <a:gd name="T15" fmla="*/ 496 h 1090"/>
                  <a:gd name="T16" fmla="*/ 1444 w 1502"/>
                  <a:gd name="T17" fmla="*/ 496 h 1090"/>
                  <a:gd name="T18" fmla="*/ 1484 w 1502"/>
                  <a:gd name="T19" fmla="*/ 597 h 1090"/>
                  <a:gd name="T20" fmla="*/ 1303 w 1502"/>
                  <a:gd name="T21" fmla="*/ 1031 h 1090"/>
                  <a:gd name="T22" fmla="*/ 1303 w 1502"/>
                  <a:gd name="T23" fmla="*/ 1031 h 1090"/>
                  <a:gd name="T24" fmla="*/ 1202 w 1502"/>
                  <a:gd name="T25" fmla="*/ 1072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2" h="1090">
                    <a:moveTo>
                      <a:pt x="1202" y="1072"/>
                    </a:moveTo>
                    <a:lnTo>
                      <a:pt x="58" y="593"/>
                    </a:lnTo>
                    <a:lnTo>
                      <a:pt x="58" y="593"/>
                    </a:lnTo>
                    <a:cubicBezTo>
                      <a:pt x="19" y="577"/>
                      <a:pt x="0" y="532"/>
                      <a:pt x="17" y="492"/>
                    </a:cubicBezTo>
                    <a:lnTo>
                      <a:pt x="199" y="59"/>
                    </a:lnTo>
                    <a:lnTo>
                      <a:pt x="199" y="59"/>
                    </a:lnTo>
                    <a:cubicBezTo>
                      <a:pt x="215" y="19"/>
                      <a:pt x="260" y="0"/>
                      <a:pt x="300" y="17"/>
                    </a:cubicBezTo>
                    <a:lnTo>
                      <a:pt x="1444" y="496"/>
                    </a:lnTo>
                    <a:lnTo>
                      <a:pt x="1444" y="496"/>
                    </a:lnTo>
                    <a:cubicBezTo>
                      <a:pt x="1483" y="513"/>
                      <a:pt x="1501" y="558"/>
                      <a:pt x="1484" y="597"/>
                    </a:cubicBezTo>
                    <a:lnTo>
                      <a:pt x="1303" y="1031"/>
                    </a:lnTo>
                    <a:lnTo>
                      <a:pt x="1303" y="1031"/>
                    </a:lnTo>
                    <a:cubicBezTo>
                      <a:pt x="1287" y="1070"/>
                      <a:pt x="1241" y="1089"/>
                      <a:pt x="1202" y="1072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3" name="Freeform 50">
                <a:extLst>
                  <a:ext uri="{FF2B5EF4-FFF2-40B4-BE49-F238E27FC236}">
                    <a16:creationId xmlns:a16="http://schemas.microsoft.com/office/drawing/2014/main" id="{0D826428-0980-425A-A726-27ED94A79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464" y="10181879"/>
                <a:ext cx="1345814" cy="980913"/>
              </a:xfrm>
              <a:custGeom>
                <a:avLst/>
                <a:gdLst>
                  <a:gd name="T0" fmla="*/ 1299 w 1513"/>
                  <a:gd name="T1" fmla="*/ 910 h 1101"/>
                  <a:gd name="T2" fmla="*/ 1299 w 1513"/>
                  <a:gd name="T3" fmla="*/ 910 h 1101"/>
                  <a:gd name="T4" fmla="*/ 1118 w 1513"/>
                  <a:gd name="T5" fmla="*/ 984 h 1101"/>
                  <a:gd name="T6" fmla="*/ 193 w 1513"/>
                  <a:gd name="T7" fmla="*/ 596 h 1101"/>
                  <a:gd name="T8" fmla="*/ 193 w 1513"/>
                  <a:gd name="T9" fmla="*/ 596 h 1101"/>
                  <a:gd name="T10" fmla="*/ 118 w 1513"/>
                  <a:gd name="T11" fmla="*/ 414 h 1101"/>
                  <a:gd name="T12" fmla="*/ 212 w 1513"/>
                  <a:gd name="T13" fmla="*/ 189 h 1101"/>
                  <a:gd name="T14" fmla="*/ 212 w 1513"/>
                  <a:gd name="T15" fmla="*/ 189 h 1101"/>
                  <a:gd name="T16" fmla="*/ 394 w 1513"/>
                  <a:gd name="T17" fmla="*/ 115 h 1101"/>
                  <a:gd name="T18" fmla="*/ 1319 w 1513"/>
                  <a:gd name="T19" fmla="*/ 503 h 1101"/>
                  <a:gd name="T20" fmla="*/ 1319 w 1513"/>
                  <a:gd name="T21" fmla="*/ 503 h 1101"/>
                  <a:gd name="T22" fmla="*/ 1394 w 1513"/>
                  <a:gd name="T23" fmla="*/ 685 h 1101"/>
                  <a:gd name="T24" fmla="*/ 1299 w 1513"/>
                  <a:gd name="T25" fmla="*/ 910 h 1101"/>
                  <a:gd name="T26" fmla="*/ 217 w 1513"/>
                  <a:gd name="T27" fmla="*/ 33 h 1101"/>
                  <a:gd name="T28" fmla="*/ 9 w 1513"/>
                  <a:gd name="T29" fmla="*/ 528 h 1101"/>
                  <a:gd name="T30" fmla="*/ 9 w 1513"/>
                  <a:gd name="T31" fmla="*/ 528 h 1101"/>
                  <a:gd name="T32" fmla="*/ 33 w 1513"/>
                  <a:gd name="T33" fmla="*/ 586 h 1101"/>
                  <a:gd name="T34" fmla="*/ 1237 w 1513"/>
                  <a:gd name="T35" fmla="*/ 1090 h 1101"/>
                  <a:gd name="T36" fmla="*/ 1237 w 1513"/>
                  <a:gd name="T37" fmla="*/ 1090 h 1101"/>
                  <a:gd name="T38" fmla="*/ 1295 w 1513"/>
                  <a:gd name="T39" fmla="*/ 1066 h 1101"/>
                  <a:gd name="T40" fmla="*/ 1502 w 1513"/>
                  <a:gd name="T41" fmla="*/ 572 h 1101"/>
                  <a:gd name="T42" fmla="*/ 1502 w 1513"/>
                  <a:gd name="T43" fmla="*/ 572 h 1101"/>
                  <a:gd name="T44" fmla="*/ 1479 w 1513"/>
                  <a:gd name="T45" fmla="*/ 513 h 1101"/>
                  <a:gd name="T46" fmla="*/ 275 w 1513"/>
                  <a:gd name="T47" fmla="*/ 9 h 1101"/>
                  <a:gd name="T48" fmla="*/ 275 w 1513"/>
                  <a:gd name="T49" fmla="*/ 9 h 1101"/>
                  <a:gd name="T50" fmla="*/ 217 w 1513"/>
                  <a:gd name="T51" fmla="*/ 3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13" h="1101">
                    <a:moveTo>
                      <a:pt x="1299" y="910"/>
                    </a:moveTo>
                    <a:lnTo>
                      <a:pt x="1299" y="910"/>
                    </a:lnTo>
                    <a:cubicBezTo>
                      <a:pt x="1229" y="880"/>
                      <a:pt x="1148" y="913"/>
                      <a:pt x="1118" y="984"/>
                    </a:cubicBezTo>
                    <a:lnTo>
                      <a:pt x="193" y="596"/>
                    </a:lnTo>
                    <a:lnTo>
                      <a:pt x="193" y="596"/>
                    </a:lnTo>
                    <a:cubicBezTo>
                      <a:pt x="222" y="525"/>
                      <a:pt x="188" y="444"/>
                      <a:pt x="118" y="414"/>
                    </a:cubicBezTo>
                    <a:lnTo>
                      <a:pt x="212" y="189"/>
                    </a:lnTo>
                    <a:lnTo>
                      <a:pt x="212" y="189"/>
                    </a:lnTo>
                    <a:cubicBezTo>
                      <a:pt x="282" y="220"/>
                      <a:pt x="364" y="186"/>
                      <a:pt x="394" y="115"/>
                    </a:cubicBezTo>
                    <a:lnTo>
                      <a:pt x="1319" y="503"/>
                    </a:lnTo>
                    <a:lnTo>
                      <a:pt x="1319" y="503"/>
                    </a:lnTo>
                    <a:cubicBezTo>
                      <a:pt x="1289" y="574"/>
                      <a:pt x="1323" y="655"/>
                      <a:pt x="1394" y="685"/>
                    </a:cubicBezTo>
                    <a:lnTo>
                      <a:pt x="1299" y="910"/>
                    </a:lnTo>
                    <a:close/>
                    <a:moveTo>
                      <a:pt x="217" y="33"/>
                    </a:moveTo>
                    <a:lnTo>
                      <a:pt x="9" y="528"/>
                    </a:lnTo>
                    <a:lnTo>
                      <a:pt x="9" y="528"/>
                    </a:lnTo>
                    <a:cubicBezTo>
                      <a:pt x="0" y="550"/>
                      <a:pt x="10" y="577"/>
                      <a:pt x="33" y="586"/>
                    </a:cubicBezTo>
                    <a:lnTo>
                      <a:pt x="1237" y="1090"/>
                    </a:lnTo>
                    <a:lnTo>
                      <a:pt x="1237" y="1090"/>
                    </a:lnTo>
                    <a:cubicBezTo>
                      <a:pt x="1259" y="1100"/>
                      <a:pt x="1286" y="1089"/>
                      <a:pt x="1295" y="1066"/>
                    </a:cubicBezTo>
                    <a:lnTo>
                      <a:pt x="1502" y="572"/>
                    </a:lnTo>
                    <a:lnTo>
                      <a:pt x="1502" y="572"/>
                    </a:lnTo>
                    <a:cubicBezTo>
                      <a:pt x="1512" y="549"/>
                      <a:pt x="1502" y="523"/>
                      <a:pt x="1479" y="513"/>
                    </a:cubicBezTo>
                    <a:lnTo>
                      <a:pt x="275" y="9"/>
                    </a:lnTo>
                    <a:lnTo>
                      <a:pt x="275" y="9"/>
                    </a:lnTo>
                    <a:cubicBezTo>
                      <a:pt x="252" y="0"/>
                      <a:pt x="226" y="11"/>
                      <a:pt x="217" y="33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4" name="Freeform 51">
                <a:extLst>
                  <a:ext uri="{FF2B5EF4-FFF2-40B4-BE49-F238E27FC236}">
                    <a16:creationId xmlns:a16="http://schemas.microsoft.com/office/drawing/2014/main" id="{9C347A32-078C-4BA7-856C-CF3BAA9C5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4616" y="10503618"/>
                <a:ext cx="333509" cy="337434"/>
              </a:xfrm>
              <a:custGeom>
                <a:avLst/>
                <a:gdLst>
                  <a:gd name="T0" fmla="*/ 341 w 377"/>
                  <a:gd name="T1" fmla="*/ 252 h 378"/>
                  <a:gd name="T2" fmla="*/ 341 w 377"/>
                  <a:gd name="T3" fmla="*/ 252 h 378"/>
                  <a:gd name="T4" fmla="*/ 124 w 377"/>
                  <a:gd name="T5" fmla="*/ 341 h 378"/>
                  <a:gd name="T6" fmla="*/ 124 w 377"/>
                  <a:gd name="T7" fmla="*/ 341 h 378"/>
                  <a:gd name="T8" fmla="*/ 35 w 377"/>
                  <a:gd name="T9" fmla="*/ 125 h 378"/>
                  <a:gd name="T10" fmla="*/ 35 w 377"/>
                  <a:gd name="T11" fmla="*/ 125 h 378"/>
                  <a:gd name="T12" fmla="*/ 252 w 377"/>
                  <a:gd name="T13" fmla="*/ 36 h 378"/>
                  <a:gd name="T14" fmla="*/ 252 w 377"/>
                  <a:gd name="T15" fmla="*/ 36 h 378"/>
                  <a:gd name="T16" fmla="*/ 341 w 377"/>
                  <a:gd name="T17" fmla="*/ 252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7" h="378">
                    <a:moveTo>
                      <a:pt x="341" y="252"/>
                    </a:moveTo>
                    <a:lnTo>
                      <a:pt x="341" y="252"/>
                    </a:lnTo>
                    <a:cubicBezTo>
                      <a:pt x="305" y="337"/>
                      <a:pt x="208" y="377"/>
                      <a:pt x="124" y="341"/>
                    </a:cubicBezTo>
                    <a:lnTo>
                      <a:pt x="124" y="341"/>
                    </a:lnTo>
                    <a:cubicBezTo>
                      <a:pt x="39" y="307"/>
                      <a:pt x="0" y="209"/>
                      <a:pt x="35" y="125"/>
                    </a:cubicBezTo>
                    <a:lnTo>
                      <a:pt x="35" y="125"/>
                    </a:lnTo>
                    <a:cubicBezTo>
                      <a:pt x="70" y="40"/>
                      <a:pt x="167" y="0"/>
                      <a:pt x="252" y="36"/>
                    </a:cubicBezTo>
                    <a:lnTo>
                      <a:pt x="252" y="36"/>
                    </a:lnTo>
                    <a:cubicBezTo>
                      <a:pt x="337" y="71"/>
                      <a:pt x="376" y="169"/>
                      <a:pt x="341" y="25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5" name="Freeform 52">
                <a:extLst>
                  <a:ext uri="{FF2B5EF4-FFF2-40B4-BE49-F238E27FC236}">
                    <a16:creationId xmlns:a16="http://schemas.microsoft.com/office/drawing/2014/main" id="{0CDA54A4-7A29-4EA1-9850-6B3FE298F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356" y="10491846"/>
                <a:ext cx="105940" cy="105940"/>
              </a:xfrm>
              <a:custGeom>
                <a:avLst/>
                <a:gdLst>
                  <a:gd name="T0" fmla="*/ 107 w 119"/>
                  <a:gd name="T1" fmla="*/ 79 h 120"/>
                  <a:gd name="T2" fmla="*/ 107 w 119"/>
                  <a:gd name="T3" fmla="*/ 79 h 120"/>
                  <a:gd name="T4" fmla="*/ 38 w 119"/>
                  <a:gd name="T5" fmla="*/ 107 h 120"/>
                  <a:gd name="T6" fmla="*/ 38 w 119"/>
                  <a:gd name="T7" fmla="*/ 107 h 120"/>
                  <a:gd name="T8" fmla="*/ 11 w 119"/>
                  <a:gd name="T9" fmla="*/ 39 h 120"/>
                  <a:gd name="T10" fmla="*/ 11 w 119"/>
                  <a:gd name="T11" fmla="*/ 39 h 120"/>
                  <a:gd name="T12" fmla="*/ 78 w 119"/>
                  <a:gd name="T13" fmla="*/ 11 h 120"/>
                  <a:gd name="T14" fmla="*/ 78 w 119"/>
                  <a:gd name="T15" fmla="*/ 11 h 120"/>
                  <a:gd name="T16" fmla="*/ 107 w 119"/>
                  <a:gd name="T17" fmla="*/ 7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20">
                    <a:moveTo>
                      <a:pt x="107" y="79"/>
                    </a:moveTo>
                    <a:lnTo>
                      <a:pt x="107" y="79"/>
                    </a:lnTo>
                    <a:cubicBezTo>
                      <a:pt x="95" y="106"/>
                      <a:pt x="65" y="119"/>
                      <a:pt x="38" y="107"/>
                    </a:cubicBezTo>
                    <a:lnTo>
                      <a:pt x="38" y="107"/>
                    </a:lnTo>
                    <a:cubicBezTo>
                      <a:pt x="12" y="96"/>
                      <a:pt x="0" y="66"/>
                      <a:pt x="11" y="39"/>
                    </a:cubicBezTo>
                    <a:lnTo>
                      <a:pt x="11" y="39"/>
                    </a:lnTo>
                    <a:cubicBezTo>
                      <a:pt x="22" y="12"/>
                      <a:pt x="52" y="0"/>
                      <a:pt x="78" y="11"/>
                    </a:cubicBezTo>
                    <a:lnTo>
                      <a:pt x="78" y="11"/>
                    </a:lnTo>
                    <a:cubicBezTo>
                      <a:pt x="105" y="22"/>
                      <a:pt x="118" y="53"/>
                      <a:pt x="107" y="7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6" name="Freeform 53">
                <a:extLst>
                  <a:ext uri="{FF2B5EF4-FFF2-40B4-BE49-F238E27FC236}">
                    <a16:creationId xmlns:a16="http://schemas.microsoft.com/office/drawing/2014/main" id="{43776EF7-DDED-486A-A3D1-C8B11BF8B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371" y="10746885"/>
                <a:ext cx="105937" cy="105937"/>
              </a:xfrm>
              <a:custGeom>
                <a:avLst/>
                <a:gdLst>
                  <a:gd name="T0" fmla="*/ 107 w 119"/>
                  <a:gd name="T1" fmla="*/ 80 h 120"/>
                  <a:gd name="T2" fmla="*/ 107 w 119"/>
                  <a:gd name="T3" fmla="*/ 80 h 120"/>
                  <a:gd name="T4" fmla="*/ 39 w 119"/>
                  <a:gd name="T5" fmla="*/ 108 h 120"/>
                  <a:gd name="T6" fmla="*/ 39 w 119"/>
                  <a:gd name="T7" fmla="*/ 108 h 120"/>
                  <a:gd name="T8" fmla="*/ 11 w 119"/>
                  <a:gd name="T9" fmla="*/ 39 h 120"/>
                  <a:gd name="T10" fmla="*/ 11 w 119"/>
                  <a:gd name="T11" fmla="*/ 39 h 120"/>
                  <a:gd name="T12" fmla="*/ 79 w 119"/>
                  <a:gd name="T13" fmla="*/ 11 h 120"/>
                  <a:gd name="T14" fmla="*/ 79 w 119"/>
                  <a:gd name="T15" fmla="*/ 11 h 120"/>
                  <a:gd name="T16" fmla="*/ 107 w 119"/>
                  <a:gd name="T17" fmla="*/ 8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9" h="120">
                    <a:moveTo>
                      <a:pt x="107" y="80"/>
                    </a:moveTo>
                    <a:lnTo>
                      <a:pt x="107" y="80"/>
                    </a:lnTo>
                    <a:cubicBezTo>
                      <a:pt x="96" y="106"/>
                      <a:pt x="66" y="119"/>
                      <a:pt x="39" y="108"/>
                    </a:cubicBezTo>
                    <a:lnTo>
                      <a:pt x="39" y="108"/>
                    </a:lnTo>
                    <a:cubicBezTo>
                      <a:pt x="13" y="96"/>
                      <a:pt x="0" y="66"/>
                      <a:pt x="11" y="39"/>
                    </a:cubicBezTo>
                    <a:lnTo>
                      <a:pt x="11" y="39"/>
                    </a:lnTo>
                    <a:cubicBezTo>
                      <a:pt x="22" y="13"/>
                      <a:pt x="53" y="0"/>
                      <a:pt x="79" y="11"/>
                    </a:cubicBezTo>
                    <a:lnTo>
                      <a:pt x="79" y="11"/>
                    </a:lnTo>
                    <a:cubicBezTo>
                      <a:pt x="106" y="22"/>
                      <a:pt x="118" y="53"/>
                      <a:pt x="107" y="8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7" name="Freeform 54">
                <a:extLst>
                  <a:ext uri="{FF2B5EF4-FFF2-40B4-BE49-F238E27FC236}">
                    <a16:creationId xmlns:a16="http://schemas.microsoft.com/office/drawing/2014/main" id="{66845895-6F1B-4698-9115-6B9A12D5F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4859" y="10574244"/>
                <a:ext cx="149099" cy="196183"/>
              </a:xfrm>
              <a:custGeom>
                <a:avLst/>
                <a:gdLst>
                  <a:gd name="T0" fmla="*/ 94 w 169"/>
                  <a:gd name="T1" fmla="*/ 176 h 220"/>
                  <a:gd name="T2" fmla="*/ 68 w 169"/>
                  <a:gd name="T3" fmla="*/ 174 h 220"/>
                  <a:gd name="T4" fmla="*/ 94 w 169"/>
                  <a:gd name="T5" fmla="*/ 176 h 220"/>
                  <a:gd name="T6" fmla="*/ 67 w 169"/>
                  <a:gd name="T7" fmla="*/ 75 h 220"/>
                  <a:gd name="T8" fmla="*/ 106 w 169"/>
                  <a:gd name="T9" fmla="*/ 43 h 220"/>
                  <a:gd name="T10" fmla="*/ 67 w 169"/>
                  <a:gd name="T11" fmla="*/ 74 h 220"/>
                  <a:gd name="T12" fmla="*/ 67 w 169"/>
                  <a:gd name="T13" fmla="*/ 75 h 220"/>
                  <a:gd name="T14" fmla="*/ 106 w 169"/>
                  <a:gd name="T15" fmla="*/ 195 h 220"/>
                  <a:gd name="T16" fmla="*/ 66 w 169"/>
                  <a:gd name="T17" fmla="*/ 195 h 220"/>
                  <a:gd name="T18" fmla="*/ 53 w 169"/>
                  <a:gd name="T19" fmla="*/ 213 h 220"/>
                  <a:gd name="T20" fmla="*/ 42 w 169"/>
                  <a:gd name="T21" fmla="*/ 217 h 220"/>
                  <a:gd name="T22" fmla="*/ 38 w 169"/>
                  <a:gd name="T23" fmla="*/ 207 h 220"/>
                  <a:gd name="T24" fmla="*/ 42 w 169"/>
                  <a:gd name="T25" fmla="*/ 195 h 220"/>
                  <a:gd name="T26" fmla="*/ 39 w 169"/>
                  <a:gd name="T27" fmla="*/ 185 h 220"/>
                  <a:gd name="T28" fmla="*/ 1 w 169"/>
                  <a:gd name="T29" fmla="*/ 150 h 220"/>
                  <a:gd name="T30" fmla="*/ 6 w 169"/>
                  <a:gd name="T31" fmla="*/ 136 h 220"/>
                  <a:gd name="T32" fmla="*/ 18 w 169"/>
                  <a:gd name="T33" fmla="*/ 138 h 220"/>
                  <a:gd name="T34" fmla="*/ 46 w 169"/>
                  <a:gd name="T35" fmla="*/ 164 h 220"/>
                  <a:gd name="T36" fmla="*/ 57 w 169"/>
                  <a:gd name="T37" fmla="*/ 159 h 220"/>
                  <a:gd name="T38" fmla="*/ 73 w 169"/>
                  <a:gd name="T39" fmla="*/ 121 h 220"/>
                  <a:gd name="T40" fmla="*/ 71 w 169"/>
                  <a:gd name="T41" fmla="*/ 112 h 220"/>
                  <a:gd name="T42" fmla="*/ 107 w 169"/>
                  <a:gd name="T43" fmla="*/ 22 h 220"/>
                  <a:gd name="T44" fmla="*/ 122 w 169"/>
                  <a:gd name="T45" fmla="*/ 5 h 220"/>
                  <a:gd name="T46" fmla="*/ 132 w 169"/>
                  <a:gd name="T47" fmla="*/ 1 h 220"/>
                  <a:gd name="T48" fmla="*/ 136 w 169"/>
                  <a:gd name="T49" fmla="*/ 11 h 220"/>
                  <a:gd name="T50" fmla="*/ 131 w 169"/>
                  <a:gd name="T51" fmla="*/ 23 h 220"/>
                  <a:gd name="T52" fmla="*/ 136 w 169"/>
                  <a:gd name="T53" fmla="*/ 33 h 220"/>
                  <a:gd name="T54" fmla="*/ 166 w 169"/>
                  <a:gd name="T55" fmla="*/ 58 h 220"/>
                  <a:gd name="T56" fmla="*/ 160 w 169"/>
                  <a:gd name="T57" fmla="*/ 72 h 220"/>
                  <a:gd name="T58" fmla="*/ 149 w 169"/>
                  <a:gd name="T59" fmla="*/ 71 h 220"/>
                  <a:gd name="T60" fmla="*/ 120 w 169"/>
                  <a:gd name="T61" fmla="*/ 49 h 220"/>
                  <a:gd name="T62" fmla="*/ 98 w 169"/>
                  <a:gd name="T63" fmla="*/ 103 h 220"/>
                  <a:gd name="T64" fmla="*/ 135 w 169"/>
                  <a:gd name="T65" fmla="*/ 144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9" h="220">
                    <a:moveTo>
                      <a:pt x="94" y="176"/>
                    </a:moveTo>
                    <a:lnTo>
                      <a:pt x="94" y="176"/>
                    </a:lnTo>
                    <a:cubicBezTo>
                      <a:pt x="122" y="166"/>
                      <a:pt x="110" y="138"/>
                      <a:pt x="90" y="125"/>
                    </a:cubicBezTo>
                    <a:lnTo>
                      <a:pt x="68" y="174"/>
                    </a:lnTo>
                    <a:lnTo>
                      <a:pt x="68" y="174"/>
                    </a:lnTo>
                    <a:cubicBezTo>
                      <a:pt x="79" y="178"/>
                      <a:pt x="88" y="178"/>
                      <a:pt x="94" y="176"/>
                    </a:cubicBezTo>
                    <a:close/>
                    <a:moveTo>
                      <a:pt x="67" y="75"/>
                    </a:moveTo>
                    <a:lnTo>
                      <a:pt x="67" y="75"/>
                    </a:lnTo>
                    <a:cubicBezTo>
                      <a:pt x="71" y="81"/>
                      <a:pt x="77" y="87"/>
                      <a:pt x="85" y="93"/>
                    </a:cubicBezTo>
                    <a:lnTo>
                      <a:pt x="106" y="43"/>
                    </a:lnTo>
                    <a:lnTo>
                      <a:pt x="106" y="43"/>
                    </a:lnTo>
                    <a:cubicBezTo>
                      <a:pt x="83" y="34"/>
                      <a:pt x="55" y="51"/>
                      <a:pt x="67" y="74"/>
                    </a:cubicBezTo>
                    <a:lnTo>
                      <a:pt x="67" y="74"/>
                    </a:lnTo>
                    <a:cubicBezTo>
                      <a:pt x="67" y="75"/>
                      <a:pt x="67" y="75"/>
                      <a:pt x="67" y="75"/>
                    </a:cubicBezTo>
                    <a:close/>
                    <a:moveTo>
                      <a:pt x="106" y="195"/>
                    </a:moveTo>
                    <a:lnTo>
                      <a:pt x="106" y="195"/>
                    </a:lnTo>
                    <a:cubicBezTo>
                      <a:pt x="94" y="200"/>
                      <a:pt x="82" y="200"/>
                      <a:pt x="66" y="195"/>
                    </a:cubicBezTo>
                    <a:lnTo>
                      <a:pt x="66" y="195"/>
                    </a:lnTo>
                    <a:cubicBezTo>
                      <a:pt x="63" y="195"/>
                      <a:pt x="59" y="197"/>
                      <a:pt x="58" y="201"/>
                    </a:cubicBezTo>
                    <a:lnTo>
                      <a:pt x="53" y="213"/>
                    </a:lnTo>
                    <a:lnTo>
                      <a:pt x="53" y="213"/>
                    </a:lnTo>
                    <a:cubicBezTo>
                      <a:pt x="51" y="216"/>
                      <a:pt x="46" y="219"/>
                      <a:pt x="42" y="217"/>
                    </a:cubicBezTo>
                    <a:lnTo>
                      <a:pt x="42" y="217"/>
                    </a:lnTo>
                    <a:cubicBezTo>
                      <a:pt x="38" y="215"/>
                      <a:pt x="37" y="210"/>
                      <a:pt x="38" y="207"/>
                    </a:cubicBezTo>
                    <a:lnTo>
                      <a:pt x="42" y="195"/>
                    </a:lnTo>
                    <a:lnTo>
                      <a:pt x="42" y="195"/>
                    </a:lnTo>
                    <a:cubicBezTo>
                      <a:pt x="44" y="191"/>
                      <a:pt x="42" y="186"/>
                      <a:pt x="39" y="185"/>
                    </a:cubicBezTo>
                    <a:lnTo>
                      <a:pt x="39" y="185"/>
                    </a:lnTo>
                    <a:cubicBezTo>
                      <a:pt x="24" y="176"/>
                      <a:pt x="10" y="164"/>
                      <a:pt x="1" y="150"/>
                    </a:cubicBezTo>
                    <a:lnTo>
                      <a:pt x="1" y="150"/>
                    </a:lnTo>
                    <a:cubicBezTo>
                      <a:pt x="0" y="147"/>
                      <a:pt x="0" y="142"/>
                      <a:pt x="3" y="140"/>
                    </a:cubicBezTo>
                    <a:lnTo>
                      <a:pt x="6" y="136"/>
                    </a:lnTo>
                    <a:lnTo>
                      <a:pt x="6" y="136"/>
                    </a:lnTo>
                    <a:cubicBezTo>
                      <a:pt x="11" y="133"/>
                      <a:pt x="16" y="134"/>
                      <a:pt x="18" y="138"/>
                    </a:cubicBezTo>
                    <a:lnTo>
                      <a:pt x="18" y="138"/>
                    </a:lnTo>
                    <a:cubicBezTo>
                      <a:pt x="25" y="149"/>
                      <a:pt x="35" y="157"/>
                      <a:pt x="46" y="164"/>
                    </a:cubicBezTo>
                    <a:lnTo>
                      <a:pt x="46" y="164"/>
                    </a:lnTo>
                    <a:cubicBezTo>
                      <a:pt x="50" y="166"/>
                      <a:pt x="55" y="165"/>
                      <a:pt x="57" y="159"/>
                    </a:cubicBezTo>
                    <a:lnTo>
                      <a:pt x="73" y="121"/>
                    </a:lnTo>
                    <a:lnTo>
                      <a:pt x="73" y="121"/>
                    </a:lnTo>
                    <a:cubicBezTo>
                      <a:pt x="75" y="118"/>
                      <a:pt x="73" y="113"/>
                      <a:pt x="71" y="112"/>
                    </a:cubicBezTo>
                    <a:lnTo>
                      <a:pt x="71" y="112"/>
                    </a:lnTo>
                    <a:cubicBezTo>
                      <a:pt x="14" y="75"/>
                      <a:pt x="41" y="5"/>
                      <a:pt x="107" y="22"/>
                    </a:cubicBezTo>
                    <a:lnTo>
                      <a:pt x="107" y="22"/>
                    </a:lnTo>
                    <a:cubicBezTo>
                      <a:pt x="111" y="23"/>
                      <a:pt x="115" y="21"/>
                      <a:pt x="117" y="17"/>
                    </a:cubicBezTo>
                    <a:lnTo>
                      <a:pt x="122" y="5"/>
                    </a:lnTo>
                    <a:lnTo>
                      <a:pt x="122" y="5"/>
                    </a:lnTo>
                    <a:cubicBezTo>
                      <a:pt x="124" y="1"/>
                      <a:pt x="128" y="0"/>
                      <a:pt x="132" y="1"/>
                    </a:cubicBezTo>
                    <a:lnTo>
                      <a:pt x="132" y="1"/>
                    </a:lnTo>
                    <a:cubicBezTo>
                      <a:pt x="136" y="3"/>
                      <a:pt x="138" y="7"/>
                      <a:pt x="136" y="11"/>
                    </a:cubicBezTo>
                    <a:lnTo>
                      <a:pt x="131" y="23"/>
                    </a:lnTo>
                    <a:lnTo>
                      <a:pt x="131" y="23"/>
                    </a:lnTo>
                    <a:cubicBezTo>
                      <a:pt x="130" y="27"/>
                      <a:pt x="131" y="31"/>
                      <a:pt x="136" y="33"/>
                    </a:cubicBezTo>
                    <a:lnTo>
                      <a:pt x="136" y="33"/>
                    </a:lnTo>
                    <a:cubicBezTo>
                      <a:pt x="147" y="40"/>
                      <a:pt x="158" y="47"/>
                      <a:pt x="166" y="58"/>
                    </a:cubicBezTo>
                    <a:lnTo>
                      <a:pt x="166" y="58"/>
                    </a:lnTo>
                    <a:cubicBezTo>
                      <a:pt x="168" y="61"/>
                      <a:pt x="167" y="66"/>
                      <a:pt x="165" y="68"/>
                    </a:cubicBezTo>
                    <a:lnTo>
                      <a:pt x="160" y="72"/>
                    </a:lnTo>
                    <a:lnTo>
                      <a:pt x="160" y="72"/>
                    </a:lnTo>
                    <a:cubicBezTo>
                      <a:pt x="157" y="76"/>
                      <a:pt x="152" y="76"/>
                      <a:pt x="149" y="71"/>
                    </a:cubicBezTo>
                    <a:lnTo>
                      <a:pt x="149" y="71"/>
                    </a:lnTo>
                    <a:cubicBezTo>
                      <a:pt x="141" y="62"/>
                      <a:pt x="131" y="54"/>
                      <a:pt x="120" y="49"/>
                    </a:cubicBezTo>
                    <a:lnTo>
                      <a:pt x="98" y="103"/>
                    </a:lnTo>
                    <a:lnTo>
                      <a:pt x="98" y="103"/>
                    </a:lnTo>
                    <a:cubicBezTo>
                      <a:pt x="115" y="117"/>
                      <a:pt x="129" y="125"/>
                      <a:pt x="135" y="144"/>
                    </a:cubicBezTo>
                    <a:lnTo>
                      <a:pt x="135" y="144"/>
                    </a:lnTo>
                    <a:cubicBezTo>
                      <a:pt x="141" y="164"/>
                      <a:pt x="126" y="190"/>
                      <a:pt x="106" y="19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8" name="Freeform 55">
                <a:extLst>
                  <a:ext uri="{FF2B5EF4-FFF2-40B4-BE49-F238E27FC236}">
                    <a16:creationId xmlns:a16="http://schemas.microsoft.com/office/drawing/2014/main" id="{DAB9D3EE-CDF0-4E81-B19D-C0BF98BE7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9027" y="9844445"/>
                <a:ext cx="1918667" cy="1706788"/>
              </a:xfrm>
              <a:custGeom>
                <a:avLst/>
                <a:gdLst>
                  <a:gd name="T0" fmla="*/ 2063 w 2156"/>
                  <a:gd name="T1" fmla="*/ 1344 h 1917"/>
                  <a:gd name="T2" fmla="*/ 2063 w 2156"/>
                  <a:gd name="T3" fmla="*/ 1344 h 1917"/>
                  <a:gd name="T4" fmla="*/ 1826 w 2156"/>
                  <a:gd name="T5" fmla="*/ 885 h 1917"/>
                  <a:gd name="T6" fmla="*/ 1826 w 2156"/>
                  <a:gd name="T7" fmla="*/ 885 h 1917"/>
                  <a:gd name="T8" fmla="*/ 1372 w 2156"/>
                  <a:gd name="T9" fmla="*/ 432 h 1917"/>
                  <a:gd name="T10" fmla="*/ 1372 w 2156"/>
                  <a:gd name="T11" fmla="*/ 432 h 1917"/>
                  <a:gd name="T12" fmla="*/ 1483 w 2156"/>
                  <a:gd name="T13" fmla="*/ 92 h 1917"/>
                  <a:gd name="T14" fmla="*/ 1483 w 2156"/>
                  <a:gd name="T15" fmla="*/ 92 h 1917"/>
                  <a:gd name="T16" fmla="*/ 1415 w 2156"/>
                  <a:gd name="T17" fmla="*/ 0 h 1917"/>
                  <a:gd name="T18" fmla="*/ 739 w 2156"/>
                  <a:gd name="T19" fmla="*/ 0 h 1917"/>
                  <a:gd name="T20" fmla="*/ 739 w 2156"/>
                  <a:gd name="T21" fmla="*/ 0 h 1917"/>
                  <a:gd name="T22" fmla="*/ 671 w 2156"/>
                  <a:gd name="T23" fmla="*/ 92 h 1917"/>
                  <a:gd name="T24" fmla="*/ 671 w 2156"/>
                  <a:gd name="T25" fmla="*/ 92 h 1917"/>
                  <a:gd name="T26" fmla="*/ 782 w 2156"/>
                  <a:gd name="T27" fmla="*/ 432 h 1917"/>
                  <a:gd name="T28" fmla="*/ 782 w 2156"/>
                  <a:gd name="T29" fmla="*/ 432 h 1917"/>
                  <a:gd name="T30" fmla="*/ 328 w 2156"/>
                  <a:gd name="T31" fmla="*/ 885 h 1917"/>
                  <a:gd name="T32" fmla="*/ 328 w 2156"/>
                  <a:gd name="T33" fmla="*/ 885 h 1917"/>
                  <a:gd name="T34" fmla="*/ 92 w 2156"/>
                  <a:gd name="T35" fmla="*/ 1344 h 1917"/>
                  <a:gd name="T36" fmla="*/ 92 w 2156"/>
                  <a:gd name="T37" fmla="*/ 1344 h 1917"/>
                  <a:gd name="T38" fmla="*/ 506 w 2156"/>
                  <a:gd name="T39" fmla="*/ 1916 h 1917"/>
                  <a:gd name="T40" fmla="*/ 1077 w 2156"/>
                  <a:gd name="T41" fmla="*/ 1916 h 1917"/>
                  <a:gd name="T42" fmla="*/ 1648 w 2156"/>
                  <a:gd name="T43" fmla="*/ 1916 h 1917"/>
                  <a:gd name="T44" fmla="*/ 1648 w 2156"/>
                  <a:gd name="T45" fmla="*/ 1916 h 1917"/>
                  <a:gd name="T46" fmla="*/ 2063 w 2156"/>
                  <a:gd name="T47" fmla="*/ 1344 h 1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56" h="1917">
                    <a:moveTo>
                      <a:pt x="2063" y="1344"/>
                    </a:moveTo>
                    <a:lnTo>
                      <a:pt x="2063" y="1344"/>
                    </a:lnTo>
                    <a:cubicBezTo>
                      <a:pt x="2019" y="1211"/>
                      <a:pt x="1945" y="1057"/>
                      <a:pt x="1826" y="885"/>
                    </a:cubicBezTo>
                    <a:lnTo>
                      <a:pt x="1826" y="885"/>
                    </a:lnTo>
                    <a:cubicBezTo>
                      <a:pt x="1664" y="650"/>
                      <a:pt x="1504" y="513"/>
                      <a:pt x="1372" y="432"/>
                    </a:cubicBezTo>
                    <a:lnTo>
                      <a:pt x="1372" y="432"/>
                    </a:lnTo>
                    <a:cubicBezTo>
                      <a:pt x="1405" y="334"/>
                      <a:pt x="1452" y="187"/>
                      <a:pt x="1483" y="92"/>
                    </a:cubicBezTo>
                    <a:lnTo>
                      <a:pt x="1483" y="92"/>
                    </a:lnTo>
                    <a:cubicBezTo>
                      <a:pt x="1498" y="46"/>
                      <a:pt x="1463" y="0"/>
                      <a:pt x="1415" y="0"/>
                    </a:cubicBezTo>
                    <a:lnTo>
                      <a:pt x="739" y="0"/>
                    </a:lnTo>
                    <a:lnTo>
                      <a:pt x="739" y="0"/>
                    </a:lnTo>
                    <a:cubicBezTo>
                      <a:pt x="691" y="0"/>
                      <a:pt x="657" y="46"/>
                      <a:pt x="671" y="92"/>
                    </a:cubicBezTo>
                    <a:lnTo>
                      <a:pt x="671" y="92"/>
                    </a:lnTo>
                    <a:cubicBezTo>
                      <a:pt x="702" y="187"/>
                      <a:pt x="749" y="334"/>
                      <a:pt x="782" y="432"/>
                    </a:cubicBezTo>
                    <a:lnTo>
                      <a:pt x="782" y="432"/>
                    </a:lnTo>
                    <a:cubicBezTo>
                      <a:pt x="651" y="513"/>
                      <a:pt x="490" y="650"/>
                      <a:pt x="328" y="885"/>
                    </a:cubicBezTo>
                    <a:lnTo>
                      <a:pt x="328" y="885"/>
                    </a:lnTo>
                    <a:cubicBezTo>
                      <a:pt x="209" y="1057"/>
                      <a:pt x="136" y="1211"/>
                      <a:pt x="92" y="1344"/>
                    </a:cubicBezTo>
                    <a:lnTo>
                      <a:pt x="92" y="1344"/>
                    </a:lnTo>
                    <a:cubicBezTo>
                      <a:pt x="0" y="1625"/>
                      <a:pt x="210" y="1916"/>
                      <a:pt x="506" y="1916"/>
                    </a:cubicBezTo>
                    <a:lnTo>
                      <a:pt x="1077" y="1916"/>
                    </a:lnTo>
                    <a:lnTo>
                      <a:pt x="1648" y="1916"/>
                    </a:lnTo>
                    <a:lnTo>
                      <a:pt x="1648" y="1916"/>
                    </a:lnTo>
                    <a:cubicBezTo>
                      <a:pt x="1945" y="1916"/>
                      <a:pt x="2155" y="1625"/>
                      <a:pt x="2063" y="13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9" name="Freeform 56">
                <a:extLst>
                  <a:ext uri="{FF2B5EF4-FFF2-40B4-BE49-F238E27FC236}">
                    <a16:creationId xmlns:a16="http://schemas.microsoft.com/office/drawing/2014/main" id="{2B2D6F33-EA39-43FD-8898-BA69E40BA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048" y="10142642"/>
                <a:ext cx="580701" cy="86320"/>
              </a:xfrm>
              <a:custGeom>
                <a:avLst/>
                <a:gdLst>
                  <a:gd name="T0" fmla="*/ 622 w 653"/>
                  <a:gd name="T1" fmla="*/ 96 h 97"/>
                  <a:gd name="T2" fmla="*/ 622 w 653"/>
                  <a:gd name="T3" fmla="*/ 96 h 97"/>
                  <a:gd name="T4" fmla="*/ 621 w 653"/>
                  <a:gd name="T5" fmla="*/ 96 h 97"/>
                  <a:gd name="T6" fmla="*/ 621 w 653"/>
                  <a:gd name="T7" fmla="*/ 96 h 97"/>
                  <a:gd name="T8" fmla="*/ 652 w 653"/>
                  <a:gd name="T9" fmla="*/ 0 h 97"/>
                  <a:gd name="T10" fmla="*/ 0 w 653"/>
                  <a:gd name="T11" fmla="*/ 0 h 97"/>
                  <a:gd name="T12" fmla="*/ 0 w 653"/>
                  <a:gd name="T13" fmla="*/ 0 h 97"/>
                  <a:gd name="T14" fmla="*/ 31 w 653"/>
                  <a:gd name="T15" fmla="*/ 96 h 97"/>
                  <a:gd name="T16" fmla="*/ 31 w 653"/>
                  <a:gd name="T17" fmla="*/ 96 h 97"/>
                  <a:gd name="T18" fmla="*/ 31 w 653"/>
                  <a:gd name="T19" fmla="*/ 96 h 97"/>
                  <a:gd name="T20" fmla="*/ 622 w 653"/>
                  <a:gd name="T21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3" h="97">
                    <a:moveTo>
                      <a:pt x="622" y="96"/>
                    </a:moveTo>
                    <a:lnTo>
                      <a:pt x="622" y="96"/>
                    </a:lnTo>
                    <a:cubicBezTo>
                      <a:pt x="622" y="96"/>
                      <a:pt x="622" y="96"/>
                      <a:pt x="621" y="96"/>
                    </a:cubicBezTo>
                    <a:lnTo>
                      <a:pt x="621" y="96"/>
                    </a:lnTo>
                    <a:cubicBezTo>
                      <a:pt x="631" y="68"/>
                      <a:pt x="641" y="35"/>
                      <a:pt x="652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11" y="35"/>
                      <a:pt x="22" y="68"/>
                      <a:pt x="31" y="96"/>
                    </a:cubicBezTo>
                    <a:lnTo>
                      <a:pt x="31" y="96"/>
                    </a:lnTo>
                    <a:lnTo>
                      <a:pt x="31" y="96"/>
                    </a:lnTo>
                    <a:lnTo>
                      <a:pt x="622" y="96"/>
                    </a:lnTo>
                  </a:path>
                </a:pathLst>
              </a:custGeom>
              <a:solidFill>
                <a:srgbClr val="1113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0" name="Freeform 57">
                <a:extLst>
                  <a:ext uri="{FF2B5EF4-FFF2-40B4-BE49-F238E27FC236}">
                    <a16:creationId xmlns:a16="http://schemas.microsoft.com/office/drawing/2014/main" id="{E0233D94-7B32-4483-8CF0-6598A773F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065" y="10727265"/>
                <a:ext cx="1659704" cy="823967"/>
              </a:xfrm>
              <a:custGeom>
                <a:avLst/>
                <a:gdLst>
                  <a:gd name="T0" fmla="*/ 1774 w 1867"/>
                  <a:gd name="T1" fmla="*/ 352 h 925"/>
                  <a:gd name="T2" fmla="*/ 1774 w 1867"/>
                  <a:gd name="T3" fmla="*/ 352 h 925"/>
                  <a:gd name="T4" fmla="*/ 1607 w 1867"/>
                  <a:gd name="T5" fmla="*/ 0 h 925"/>
                  <a:gd name="T6" fmla="*/ 1607 w 1867"/>
                  <a:gd name="T7" fmla="*/ 0 h 925"/>
                  <a:gd name="T8" fmla="*/ 1533 w 1867"/>
                  <a:gd name="T9" fmla="*/ 166 h 925"/>
                  <a:gd name="T10" fmla="*/ 1533 w 1867"/>
                  <a:gd name="T11" fmla="*/ 166 h 925"/>
                  <a:gd name="T12" fmla="*/ 717 w 1867"/>
                  <a:gd name="T13" fmla="*/ 670 h 925"/>
                  <a:gd name="T14" fmla="*/ 717 w 1867"/>
                  <a:gd name="T15" fmla="*/ 670 h 925"/>
                  <a:gd name="T16" fmla="*/ 0 w 1867"/>
                  <a:gd name="T17" fmla="*/ 866 h 925"/>
                  <a:gd name="T18" fmla="*/ 0 w 1867"/>
                  <a:gd name="T19" fmla="*/ 866 h 925"/>
                  <a:gd name="T20" fmla="*/ 217 w 1867"/>
                  <a:gd name="T21" fmla="*/ 924 h 925"/>
                  <a:gd name="T22" fmla="*/ 788 w 1867"/>
                  <a:gd name="T23" fmla="*/ 924 h 925"/>
                  <a:gd name="T24" fmla="*/ 1359 w 1867"/>
                  <a:gd name="T25" fmla="*/ 924 h 925"/>
                  <a:gd name="T26" fmla="*/ 1359 w 1867"/>
                  <a:gd name="T27" fmla="*/ 924 h 925"/>
                  <a:gd name="T28" fmla="*/ 1774 w 1867"/>
                  <a:gd name="T29" fmla="*/ 352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67" h="925">
                    <a:moveTo>
                      <a:pt x="1774" y="352"/>
                    </a:moveTo>
                    <a:lnTo>
                      <a:pt x="1774" y="352"/>
                    </a:lnTo>
                    <a:cubicBezTo>
                      <a:pt x="1739" y="248"/>
                      <a:pt x="1686" y="129"/>
                      <a:pt x="1607" y="0"/>
                    </a:cubicBezTo>
                    <a:lnTo>
                      <a:pt x="1607" y="0"/>
                    </a:lnTo>
                    <a:cubicBezTo>
                      <a:pt x="1590" y="57"/>
                      <a:pt x="1565" y="114"/>
                      <a:pt x="1533" y="166"/>
                    </a:cubicBezTo>
                    <a:lnTo>
                      <a:pt x="1533" y="166"/>
                    </a:lnTo>
                    <a:cubicBezTo>
                      <a:pt x="1363" y="448"/>
                      <a:pt x="1034" y="587"/>
                      <a:pt x="717" y="670"/>
                    </a:cubicBezTo>
                    <a:lnTo>
                      <a:pt x="717" y="670"/>
                    </a:lnTo>
                    <a:cubicBezTo>
                      <a:pt x="478" y="733"/>
                      <a:pt x="229" y="776"/>
                      <a:pt x="0" y="866"/>
                    </a:cubicBezTo>
                    <a:lnTo>
                      <a:pt x="0" y="866"/>
                    </a:lnTo>
                    <a:cubicBezTo>
                      <a:pt x="64" y="902"/>
                      <a:pt x="137" y="924"/>
                      <a:pt x="217" y="924"/>
                    </a:cubicBezTo>
                    <a:lnTo>
                      <a:pt x="788" y="924"/>
                    </a:lnTo>
                    <a:lnTo>
                      <a:pt x="1359" y="924"/>
                    </a:lnTo>
                    <a:lnTo>
                      <a:pt x="1359" y="924"/>
                    </a:lnTo>
                    <a:cubicBezTo>
                      <a:pt x="1656" y="924"/>
                      <a:pt x="1866" y="633"/>
                      <a:pt x="1774" y="352"/>
                    </a:cubicBezTo>
                  </a:path>
                </a:pathLst>
              </a:custGeom>
              <a:solidFill>
                <a:srgbClr val="111340">
                  <a:alpha val="19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1" name="Freeform 58">
                <a:extLst>
                  <a:ext uri="{FF2B5EF4-FFF2-40B4-BE49-F238E27FC236}">
                    <a16:creationId xmlns:a16="http://schemas.microsoft.com/office/drawing/2014/main" id="{AACB7F02-6254-4619-AA22-51FEA0112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284" y="10523235"/>
                <a:ext cx="470838" cy="721952"/>
              </a:xfrm>
              <a:custGeom>
                <a:avLst/>
                <a:gdLst>
                  <a:gd name="T0" fmla="*/ 398 w 530"/>
                  <a:gd name="T1" fmla="*/ 609 h 811"/>
                  <a:gd name="T2" fmla="*/ 311 w 530"/>
                  <a:gd name="T3" fmla="*/ 639 h 811"/>
                  <a:gd name="T4" fmla="*/ 398 w 530"/>
                  <a:gd name="T5" fmla="*/ 609 h 811"/>
                  <a:gd name="T6" fmla="*/ 176 w 530"/>
                  <a:gd name="T7" fmla="*/ 324 h 811"/>
                  <a:gd name="T8" fmla="*/ 256 w 530"/>
                  <a:gd name="T9" fmla="*/ 171 h 811"/>
                  <a:gd name="T10" fmla="*/ 173 w 530"/>
                  <a:gd name="T11" fmla="*/ 322 h 811"/>
                  <a:gd name="T12" fmla="*/ 176 w 530"/>
                  <a:gd name="T13" fmla="*/ 324 h 811"/>
                  <a:gd name="T14" fmla="*/ 459 w 530"/>
                  <a:gd name="T15" fmla="*/ 658 h 811"/>
                  <a:gd name="T16" fmla="*/ 334 w 530"/>
                  <a:gd name="T17" fmla="*/ 710 h 811"/>
                  <a:gd name="T18" fmla="*/ 311 w 530"/>
                  <a:gd name="T19" fmla="*/ 783 h 811"/>
                  <a:gd name="T20" fmla="*/ 284 w 530"/>
                  <a:gd name="T21" fmla="*/ 810 h 811"/>
                  <a:gd name="T22" fmla="*/ 256 w 530"/>
                  <a:gd name="T23" fmla="*/ 783 h 811"/>
                  <a:gd name="T24" fmla="*/ 256 w 530"/>
                  <a:gd name="T25" fmla="*/ 738 h 811"/>
                  <a:gd name="T26" fmla="*/ 232 w 530"/>
                  <a:gd name="T27" fmla="*/ 711 h 811"/>
                  <a:gd name="T28" fmla="*/ 65 w 530"/>
                  <a:gd name="T29" fmla="*/ 652 h 811"/>
                  <a:gd name="T30" fmla="*/ 64 w 530"/>
                  <a:gd name="T31" fmla="*/ 601 h 811"/>
                  <a:gd name="T32" fmla="*/ 104 w 530"/>
                  <a:gd name="T33" fmla="*/ 590 h 811"/>
                  <a:gd name="T34" fmla="*/ 224 w 530"/>
                  <a:gd name="T35" fmla="*/ 636 h 811"/>
                  <a:gd name="T36" fmla="*/ 256 w 530"/>
                  <a:gd name="T37" fmla="*/ 609 h 811"/>
                  <a:gd name="T38" fmla="*/ 256 w 530"/>
                  <a:gd name="T39" fmla="*/ 463 h 811"/>
                  <a:gd name="T40" fmla="*/ 233 w 530"/>
                  <a:gd name="T41" fmla="*/ 436 h 811"/>
                  <a:gd name="T42" fmla="*/ 233 w 530"/>
                  <a:gd name="T43" fmla="*/ 101 h 811"/>
                  <a:gd name="T44" fmla="*/ 256 w 530"/>
                  <a:gd name="T45" fmla="*/ 28 h 811"/>
                  <a:gd name="T46" fmla="*/ 284 w 530"/>
                  <a:gd name="T47" fmla="*/ 0 h 811"/>
                  <a:gd name="T48" fmla="*/ 311 w 530"/>
                  <a:gd name="T49" fmla="*/ 28 h 811"/>
                  <a:gd name="T50" fmla="*/ 311 w 530"/>
                  <a:gd name="T51" fmla="*/ 72 h 811"/>
                  <a:gd name="T52" fmla="*/ 336 w 530"/>
                  <a:gd name="T53" fmla="*/ 100 h 811"/>
                  <a:gd name="T54" fmla="*/ 464 w 530"/>
                  <a:gd name="T55" fmla="*/ 137 h 811"/>
                  <a:gd name="T56" fmla="*/ 470 w 530"/>
                  <a:gd name="T57" fmla="*/ 190 h 811"/>
                  <a:gd name="T58" fmla="*/ 432 w 530"/>
                  <a:gd name="T59" fmla="*/ 204 h 811"/>
                  <a:gd name="T60" fmla="*/ 311 w 530"/>
                  <a:gd name="T61" fmla="*/ 170 h 811"/>
                  <a:gd name="T62" fmla="*/ 311 w 530"/>
                  <a:gd name="T63" fmla="*/ 372 h 811"/>
                  <a:gd name="T64" fmla="*/ 483 w 530"/>
                  <a:gd name="T65" fmla="*/ 454 h 811"/>
                  <a:gd name="T66" fmla="*/ 176 w 530"/>
                  <a:gd name="T67" fmla="*/ 324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30" h="811">
                    <a:moveTo>
                      <a:pt x="398" y="609"/>
                    </a:moveTo>
                    <a:lnTo>
                      <a:pt x="398" y="609"/>
                    </a:lnTo>
                    <a:cubicBezTo>
                      <a:pt x="471" y="538"/>
                      <a:pt x="396" y="468"/>
                      <a:pt x="311" y="453"/>
                    </a:cubicBezTo>
                    <a:lnTo>
                      <a:pt x="311" y="639"/>
                    </a:lnTo>
                    <a:lnTo>
                      <a:pt x="311" y="639"/>
                    </a:lnTo>
                    <a:cubicBezTo>
                      <a:pt x="350" y="635"/>
                      <a:pt x="379" y="625"/>
                      <a:pt x="398" y="609"/>
                    </a:cubicBezTo>
                    <a:close/>
                    <a:moveTo>
                      <a:pt x="176" y="324"/>
                    </a:moveTo>
                    <a:lnTo>
                      <a:pt x="176" y="324"/>
                    </a:lnTo>
                    <a:cubicBezTo>
                      <a:pt x="195" y="337"/>
                      <a:pt x="221" y="348"/>
                      <a:pt x="256" y="358"/>
                    </a:cubicBezTo>
                    <a:lnTo>
                      <a:pt x="256" y="171"/>
                    </a:lnTo>
                    <a:lnTo>
                      <a:pt x="256" y="171"/>
                    </a:lnTo>
                    <a:cubicBezTo>
                      <a:pt x="171" y="172"/>
                      <a:pt x="106" y="263"/>
                      <a:pt x="173" y="322"/>
                    </a:cubicBezTo>
                    <a:lnTo>
                      <a:pt x="173" y="322"/>
                    </a:lnTo>
                    <a:cubicBezTo>
                      <a:pt x="173" y="323"/>
                      <a:pt x="174" y="324"/>
                      <a:pt x="176" y="324"/>
                    </a:cubicBezTo>
                    <a:lnTo>
                      <a:pt x="459" y="658"/>
                    </a:lnTo>
                    <a:lnTo>
                      <a:pt x="459" y="658"/>
                    </a:lnTo>
                    <a:cubicBezTo>
                      <a:pt x="430" y="685"/>
                      <a:pt x="388" y="703"/>
                      <a:pt x="334" y="710"/>
                    </a:cubicBezTo>
                    <a:lnTo>
                      <a:pt x="334" y="710"/>
                    </a:lnTo>
                    <a:cubicBezTo>
                      <a:pt x="322" y="712"/>
                      <a:pt x="311" y="724"/>
                      <a:pt x="311" y="737"/>
                    </a:cubicBezTo>
                    <a:lnTo>
                      <a:pt x="311" y="783"/>
                    </a:lnTo>
                    <a:lnTo>
                      <a:pt x="311" y="783"/>
                    </a:lnTo>
                    <a:cubicBezTo>
                      <a:pt x="311" y="798"/>
                      <a:pt x="298" y="810"/>
                      <a:pt x="284" y="810"/>
                    </a:cubicBezTo>
                    <a:lnTo>
                      <a:pt x="284" y="810"/>
                    </a:lnTo>
                    <a:cubicBezTo>
                      <a:pt x="269" y="810"/>
                      <a:pt x="256" y="798"/>
                      <a:pt x="256" y="783"/>
                    </a:cubicBezTo>
                    <a:lnTo>
                      <a:pt x="256" y="738"/>
                    </a:lnTo>
                    <a:lnTo>
                      <a:pt x="256" y="738"/>
                    </a:lnTo>
                    <a:cubicBezTo>
                      <a:pt x="256" y="724"/>
                      <a:pt x="245" y="712"/>
                      <a:pt x="232" y="711"/>
                    </a:cubicBezTo>
                    <a:lnTo>
                      <a:pt x="232" y="711"/>
                    </a:lnTo>
                    <a:cubicBezTo>
                      <a:pt x="173" y="704"/>
                      <a:pt x="110" y="685"/>
                      <a:pt x="65" y="652"/>
                    </a:cubicBezTo>
                    <a:lnTo>
                      <a:pt x="65" y="652"/>
                    </a:lnTo>
                    <a:cubicBezTo>
                      <a:pt x="53" y="645"/>
                      <a:pt x="50" y="630"/>
                      <a:pt x="56" y="618"/>
                    </a:cubicBezTo>
                    <a:lnTo>
                      <a:pt x="64" y="601"/>
                    </a:lnTo>
                    <a:lnTo>
                      <a:pt x="64" y="601"/>
                    </a:lnTo>
                    <a:cubicBezTo>
                      <a:pt x="72" y="587"/>
                      <a:pt x="90" y="581"/>
                      <a:pt x="104" y="590"/>
                    </a:cubicBezTo>
                    <a:lnTo>
                      <a:pt x="104" y="590"/>
                    </a:lnTo>
                    <a:cubicBezTo>
                      <a:pt x="138" y="613"/>
                      <a:pt x="182" y="629"/>
                      <a:pt x="224" y="636"/>
                    </a:cubicBezTo>
                    <a:lnTo>
                      <a:pt x="224" y="636"/>
                    </a:lnTo>
                    <a:cubicBezTo>
                      <a:pt x="241" y="639"/>
                      <a:pt x="256" y="625"/>
                      <a:pt x="256" y="609"/>
                    </a:cubicBezTo>
                    <a:lnTo>
                      <a:pt x="256" y="463"/>
                    </a:lnTo>
                    <a:lnTo>
                      <a:pt x="256" y="463"/>
                    </a:lnTo>
                    <a:cubicBezTo>
                      <a:pt x="256" y="449"/>
                      <a:pt x="246" y="439"/>
                      <a:pt x="233" y="436"/>
                    </a:cubicBezTo>
                    <a:lnTo>
                      <a:pt x="233" y="436"/>
                    </a:lnTo>
                    <a:cubicBezTo>
                      <a:pt x="6" y="392"/>
                      <a:pt x="0" y="137"/>
                      <a:pt x="233" y="101"/>
                    </a:cubicBezTo>
                    <a:lnTo>
                      <a:pt x="233" y="101"/>
                    </a:lnTo>
                    <a:cubicBezTo>
                      <a:pt x="246" y="100"/>
                      <a:pt x="256" y="87"/>
                      <a:pt x="256" y="74"/>
                    </a:cubicBezTo>
                    <a:lnTo>
                      <a:pt x="256" y="28"/>
                    </a:lnTo>
                    <a:lnTo>
                      <a:pt x="256" y="28"/>
                    </a:lnTo>
                    <a:cubicBezTo>
                      <a:pt x="256" y="13"/>
                      <a:pt x="269" y="0"/>
                      <a:pt x="284" y="0"/>
                    </a:cubicBezTo>
                    <a:lnTo>
                      <a:pt x="284" y="0"/>
                    </a:lnTo>
                    <a:cubicBezTo>
                      <a:pt x="298" y="0"/>
                      <a:pt x="311" y="13"/>
                      <a:pt x="311" y="28"/>
                    </a:cubicBezTo>
                    <a:lnTo>
                      <a:pt x="311" y="72"/>
                    </a:lnTo>
                    <a:lnTo>
                      <a:pt x="311" y="72"/>
                    </a:lnTo>
                    <a:cubicBezTo>
                      <a:pt x="311" y="87"/>
                      <a:pt x="322" y="98"/>
                      <a:pt x="336" y="100"/>
                    </a:cubicBezTo>
                    <a:lnTo>
                      <a:pt x="336" y="100"/>
                    </a:lnTo>
                    <a:cubicBezTo>
                      <a:pt x="381" y="104"/>
                      <a:pt x="427" y="117"/>
                      <a:pt x="464" y="137"/>
                    </a:cubicBezTo>
                    <a:lnTo>
                      <a:pt x="464" y="137"/>
                    </a:lnTo>
                    <a:cubicBezTo>
                      <a:pt x="477" y="144"/>
                      <a:pt x="483" y="159"/>
                      <a:pt x="477" y="172"/>
                    </a:cubicBezTo>
                    <a:lnTo>
                      <a:pt x="470" y="190"/>
                    </a:lnTo>
                    <a:lnTo>
                      <a:pt x="470" y="190"/>
                    </a:lnTo>
                    <a:cubicBezTo>
                      <a:pt x="464" y="205"/>
                      <a:pt x="446" y="212"/>
                      <a:pt x="432" y="204"/>
                    </a:cubicBezTo>
                    <a:lnTo>
                      <a:pt x="432" y="204"/>
                    </a:lnTo>
                    <a:cubicBezTo>
                      <a:pt x="394" y="184"/>
                      <a:pt x="353" y="173"/>
                      <a:pt x="311" y="170"/>
                    </a:cubicBezTo>
                    <a:lnTo>
                      <a:pt x="311" y="372"/>
                    </a:lnTo>
                    <a:lnTo>
                      <a:pt x="311" y="372"/>
                    </a:lnTo>
                    <a:cubicBezTo>
                      <a:pt x="384" y="392"/>
                      <a:pt x="437" y="401"/>
                      <a:pt x="483" y="454"/>
                    </a:cubicBezTo>
                    <a:lnTo>
                      <a:pt x="483" y="454"/>
                    </a:lnTo>
                    <a:cubicBezTo>
                      <a:pt x="529" y="508"/>
                      <a:pt x="518" y="610"/>
                      <a:pt x="459" y="658"/>
                    </a:cubicBezTo>
                    <a:lnTo>
                      <a:pt x="176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2" name="Freeform 59">
                <a:extLst>
                  <a:ext uri="{FF2B5EF4-FFF2-40B4-BE49-F238E27FC236}">
                    <a16:creationId xmlns:a16="http://schemas.microsoft.com/office/drawing/2014/main" id="{4239002E-C176-4455-82FB-FCD85AED0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742" y="10272122"/>
                <a:ext cx="1436057" cy="1279111"/>
              </a:xfrm>
              <a:custGeom>
                <a:avLst/>
                <a:gdLst>
                  <a:gd name="T0" fmla="*/ 1544 w 1615"/>
                  <a:gd name="T1" fmla="*/ 1006 h 1436"/>
                  <a:gd name="T2" fmla="*/ 1544 w 1615"/>
                  <a:gd name="T3" fmla="*/ 1006 h 1436"/>
                  <a:gd name="T4" fmla="*/ 1368 w 1615"/>
                  <a:gd name="T5" fmla="*/ 663 h 1436"/>
                  <a:gd name="T6" fmla="*/ 1368 w 1615"/>
                  <a:gd name="T7" fmla="*/ 663 h 1436"/>
                  <a:gd name="T8" fmla="*/ 1027 w 1615"/>
                  <a:gd name="T9" fmla="*/ 323 h 1436"/>
                  <a:gd name="T10" fmla="*/ 1027 w 1615"/>
                  <a:gd name="T11" fmla="*/ 323 h 1436"/>
                  <a:gd name="T12" fmla="*/ 1110 w 1615"/>
                  <a:gd name="T13" fmla="*/ 69 h 1436"/>
                  <a:gd name="T14" fmla="*/ 1110 w 1615"/>
                  <a:gd name="T15" fmla="*/ 69 h 1436"/>
                  <a:gd name="T16" fmla="*/ 1060 w 1615"/>
                  <a:gd name="T17" fmla="*/ 0 h 1436"/>
                  <a:gd name="T18" fmla="*/ 554 w 1615"/>
                  <a:gd name="T19" fmla="*/ 0 h 1436"/>
                  <a:gd name="T20" fmla="*/ 554 w 1615"/>
                  <a:gd name="T21" fmla="*/ 0 h 1436"/>
                  <a:gd name="T22" fmla="*/ 504 w 1615"/>
                  <a:gd name="T23" fmla="*/ 69 h 1436"/>
                  <a:gd name="T24" fmla="*/ 504 w 1615"/>
                  <a:gd name="T25" fmla="*/ 69 h 1436"/>
                  <a:gd name="T26" fmla="*/ 587 w 1615"/>
                  <a:gd name="T27" fmla="*/ 323 h 1436"/>
                  <a:gd name="T28" fmla="*/ 587 w 1615"/>
                  <a:gd name="T29" fmla="*/ 323 h 1436"/>
                  <a:gd name="T30" fmla="*/ 246 w 1615"/>
                  <a:gd name="T31" fmla="*/ 663 h 1436"/>
                  <a:gd name="T32" fmla="*/ 246 w 1615"/>
                  <a:gd name="T33" fmla="*/ 663 h 1436"/>
                  <a:gd name="T34" fmla="*/ 69 w 1615"/>
                  <a:gd name="T35" fmla="*/ 1006 h 1436"/>
                  <a:gd name="T36" fmla="*/ 69 w 1615"/>
                  <a:gd name="T37" fmla="*/ 1006 h 1436"/>
                  <a:gd name="T38" fmla="*/ 379 w 1615"/>
                  <a:gd name="T39" fmla="*/ 1435 h 1436"/>
                  <a:gd name="T40" fmla="*/ 807 w 1615"/>
                  <a:gd name="T41" fmla="*/ 1435 h 1436"/>
                  <a:gd name="T42" fmla="*/ 1235 w 1615"/>
                  <a:gd name="T43" fmla="*/ 1435 h 1436"/>
                  <a:gd name="T44" fmla="*/ 1235 w 1615"/>
                  <a:gd name="T45" fmla="*/ 1435 h 1436"/>
                  <a:gd name="T46" fmla="*/ 1544 w 1615"/>
                  <a:gd name="T47" fmla="*/ 1006 h 1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15" h="1436">
                    <a:moveTo>
                      <a:pt x="1544" y="1006"/>
                    </a:moveTo>
                    <a:lnTo>
                      <a:pt x="1544" y="1006"/>
                    </a:lnTo>
                    <a:cubicBezTo>
                      <a:pt x="1512" y="907"/>
                      <a:pt x="1457" y="792"/>
                      <a:pt x="1368" y="663"/>
                    </a:cubicBezTo>
                    <a:lnTo>
                      <a:pt x="1368" y="663"/>
                    </a:lnTo>
                    <a:cubicBezTo>
                      <a:pt x="1247" y="488"/>
                      <a:pt x="1126" y="384"/>
                      <a:pt x="1027" y="323"/>
                    </a:cubicBezTo>
                    <a:lnTo>
                      <a:pt x="1027" y="323"/>
                    </a:lnTo>
                    <a:cubicBezTo>
                      <a:pt x="1052" y="250"/>
                      <a:pt x="1088" y="140"/>
                      <a:pt x="1110" y="69"/>
                    </a:cubicBezTo>
                    <a:lnTo>
                      <a:pt x="1110" y="69"/>
                    </a:lnTo>
                    <a:cubicBezTo>
                      <a:pt x="1122" y="35"/>
                      <a:pt x="1096" y="0"/>
                      <a:pt x="1060" y="0"/>
                    </a:cubicBezTo>
                    <a:lnTo>
                      <a:pt x="554" y="0"/>
                    </a:lnTo>
                    <a:lnTo>
                      <a:pt x="554" y="0"/>
                    </a:lnTo>
                    <a:cubicBezTo>
                      <a:pt x="518" y="0"/>
                      <a:pt x="492" y="35"/>
                      <a:pt x="504" y="69"/>
                    </a:cubicBezTo>
                    <a:lnTo>
                      <a:pt x="504" y="69"/>
                    </a:lnTo>
                    <a:cubicBezTo>
                      <a:pt x="526" y="140"/>
                      <a:pt x="562" y="250"/>
                      <a:pt x="587" y="323"/>
                    </a:cubicBezTo>
                    <a:lnTo>
                      <a:pt x="587" y="323"/>
                    </a:lnTo>
                    <a:cubicBezTo>
                      <a:pt x="488" y="384"/>
                      <a:pt x="367" y="488"/>
                      <a:pt x="246" y="663"/>
                    </a:cubicBezTo>
                    <a:lnTo>
                      <a:pt x="246" y="663"/>
                    </a:lnTo>
                    <a:cubicBezTo>
                      <a:pt x="157" y="792"/>
                      <a:pt x="102" y="907"/>
                      <a:pt x="69" y="1006"/>
                    </a:cubicBezTo>
                    <a:lnTo>
                      <a:pt x="69" y="1006"/>
                    </a:lnTo>
                    <a:cubicBezTo>
                      <a:pt x="0" y="1218"/>
                      <a:pt x="157" y="1435"/>
                      <a:pt x="379" y="1435"/>
                    </a:cubicBezTo>
                    <a:lnTo>
                      <a:pt x="807" y="1435"/>
                    </a:lnTo>
                    <a:lnTo>
                      <a:pt x="1235" y="1435"/>
                    </a:lnTo>
                    <a:lnTo>
                      <a:pt x="1235" y="1435"/>
                    </a:lnTo>
                    <a:cubicBezTo>
                      <a:pt x="1456" y="1435"/>
                      <a:pt x="1614" y="1218"/>
                      <a:pt x="1544" y="1006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3" name="Freeform 60">
                <a:extLst>
                  <a:ext uri="{FF2B5EF4-FFF2-40B4-BE49-F238E27FC236}">
                    <a16:creationId xmlns:a16="http://schemas.microsoft.com/office/drawing/2014/main" id="{23D734F8-DEB2-48DF-A6EF-3FB03F85F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038" y="10774349"/>
                <a:ext cx="565006" cy="565006"/>
              </a:xfrm>
              <a:custGeom>
                <a:avLst/>
                <a:gdLst>
                  <a:gd name="T0" fmla="*/ 635 w 636"/>
                  <a:gd name="T1" fmla="*/ 317 h 636"/>
                  <a:gd name="T2" fmla="*/ 635 w 636"/>
                  <a:gd name="T3" fmla="*/ 317 h 636"/>
                  <a:gd name="T4" fmla="*/ 317 w 636"/>
                  <a:gd name="T5" fmla="*/ 635 h 636"/>
                  <a:gd name="T6" fmla="*/ 317 w 636"/>
                  <a:gd name="T7" fmla="*/ 635 h 636"/>
                  <a:gd name="T8" fmla="*/ 0 w 636"/>
                  <a:gd name="T9" fmla="*/ 317 h 636"/>
                  <a:gd name="T10" fmla="*/ 0 w 636"/>
                  <a:gd name="T11" fmla="*/ 317 h 636"/>
                  <a:gd name="T12" fmla="*/ 317 w 636"/>
                  <a:gd name="T13" fmla="*/ 0 h 636"/>
                  <a:gd name="T14" fmla="*/ 317 w 636"/>
                  <a:gd name="T15" fmla="*/ 0 h 636"/>
                  <a:gd name="T16" fmla="*/ 635 w 636"/>
                  <a:gd name="T17" fmla="*/ 317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6" h="636">
                    <a:moveTo>
                      <a:pt x="635" y="317"/>
                    </a:moveTo>
                    <a:lnTo>
                      <a:pt x="635" y="317"/>
                    </a:lnTo>
                    <a:cubicBezTo>
                      <a:pt x="635" y="493"/>
                      <a:pt x="492" y="635"/>
                      <a:pt x="317" y="635"/>
                    </a:cubicBezTo>
                    <a:lnTo>
                      <a:pt x="317" y="635"/>
                    </a:lnTo>
                    <a:cubicBezTo>
                      <a:pt x="142" y="635"/>
                      <a:pt x="0" y="493"/>
                      <a:pt x="0" y="317"/>
                    </a:cubicBezTo>
                    <a:lnTo>
                      <a:pt x="0" y="317"/>
                    </a:lnTo>
                    <a:cubicBezTo>
                      <a:pt x="0" y="142"/>
                      <a:pt x="142" y="0"/>
                      <a:pt x="317" y="0"/>
                    </a:cubicBezTo>
                    <a:lnTo>
                      <a:pt x="317" y="0"/>
                    </a:lnTo>
                    <a:cubicBezTo>
                      <a:pt x="492" y="0"/>
                      <a:pt x="635" y="142"/>
                      <a:pt x="635" y="31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4" name="Freeform 61">
                <a:extLst>
                  <a:ext uri="{FF2B5EF4-FFF2-40B4-BE49-F238E27FC236}">
                    <a16:creationId xmlns:a16="http://schemas.microsoft.com/office/drawing/2014/main" id="{BEF46D0D-5DB6-4722-8F10-04D2C2A56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3038" y="10774349"/>
                <a:ext cx="565006" cy="565006"/>
              </a:xfrm>
              <a:custGeom>
                <a:avLst/>
                <a:gdLst>
                  <a:gd name="T0" fmla="*/ 635 w 636"/>
                  <a:gd name="T1" fmla="*/ 317 h 636"/>
                  <a:gd name="T2" fmla="*/ 635 w 636"/>
                  <a:gd name="T3" fmla="*/ 317 h 636"/>
                  <a:gd name="T4" fmla="*/ 317 w 636"/>
                  <a:gd name="T5" fmla="*/ 635 h 636"/>
                  <a:gd name="T6" fmla="*/ 317 w 636"/>
                  <a:gd name="T7" fmla="*/ 635 h 636"/>
                  <a:gd name="T8" fmla="*/ 0 w 636"/>
                  <a:gd name="T9" fmla="*/ 317 h 636"/>
                  <a:gd name="T10" fmla="*/ 0 w 636"/>
                  <a:gd name="T11" fmla="*/ 317 h 636"/>
                  <a:gd name="T12" fmla="*/ 317 w 636"/>
                  <a:gd name="T13" fmla="*/ 0 h 636"/>
                  <a:gd name="T14" fmla="*/ 317 w 636"/>
                  <a:gd name="T15" fmla="*/ 0 h 636"/>
                  <a:gd name="T16" fmla="*/ 635 w 636"/>
                  <a:gd name="T17" fmla="*/ 317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6" h="636">
                    <a:moveTo>
                      <a:pt x="635" y="317"/>
                    </a:moveTo>
                    <a:lnTo>
                      <a:pt x="635" y="317"/>
                    </a:lnTo>
                    <a:cubicBezTo>
                      <a:pt x="635" y="493"/>
                      <a:pt x="492" y="635"/>
                      <a:pt x="317" y="635"/>
                    </a:cubicBezTo>
                    <a:lnTo>
                      <a:pt x="317" y="635"/>
                    </a:lnTo>
                    <a:cubicBezTo>
                      <a:pt x="142" y="635"/>
                      <a:pt x="0" y="493"/>
                      <a:pt x="0" y="317"/>
                    </a:cubicBezTo>
                    <a:lnTo>
                      <a:pt x="0" y="317"/>
                    </a:lnTo>
                    <a:cubicBezTo>
                      <a:pt x="0" y="142"/>
                      <a:pt x="142" y="0"/>
                      <a:pt x="317" y="0"/>
                    </a:cubicBezTo>
                    <a:lnTo>
                      <a:pt x="317" y="0"/>
                    </a:lnTo>
                    <a:cubicBezTo>
                      <a:pt x="492" y="0"/>
                      <a:pt x="635" y="142"/>
                      <a:pt x="635" y="317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5" name="Freeform 62">
                <a:extLst>
                  <a:ext uri="{FF2B5EF4-FFF2-40B4-BE49-F238E27FC236}">
                    <a16:creationId xmlns:a16="http://schemas.microsoft.com/office/drawing/2014/main" id="{25254FC9-E51C-406B-A4B7-6E28E9E7E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197" y="10817511"/>
                <a:ext cx="478686" cy="478686"/>
              </a:xfrm>
              <a:custGeom>
                <a:avLst/>
                <a:gdLst>
                  <a:gd name="T0" fmla="*/ 537 w 538"/>
                  <a:gd name="T1" fmla="*/ 268 h 538"/>
                  <a:gd name="T2" fmla="*/ 537 w 538"/>
                  <a:gd name="T3" fmla="*/ 268 h 538"/>
                  <a:gd name="T4" fmla="*/ 269 w 538"/>
                  <a:gd name="T5" fmla="*/ 537 h 538"/>
                  <a:gd name="T6" fmla="*/ 269 w 538"/>
                  <a:gd name="T7" fmla="*/ 537 h 538"/>
                  <a:gd name="T8" fmla="*/ 0 w 538"/>
                  <a:gd name="T9" fmla="*/ 268 h 538"/>
                  <a:gd name="T10" fmla="*/ 0 w 538"/>
                  <a:gd name="T11" fmla="*/ 268 h 538"/>
                  <a:gd name="T12" fmla="*/ 269 w 538"/>
                  <a:gd name="T13" fmla="*/ 0 h 538"/>
                  <a:gd name="T14" fmla="*/ 269 w 538"/>
                  <a:gd name="T15" fmla="*/ 0 h 538"/>
                  <a:gd name="T16" fmla="*/ 537 w 538"/>
                  <a:gd name="T17" fmla="*/ 268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8" h="538">
                    <a:moveTo>
                      <a:pt x="537" y="268"/>
                    </a:moveTo>
                    <a:lnTo>
                      <a:pt x="537" y="268"/>
                    </a:lnTo>
                    <a:cubicBezTo>
                      <a:pt x="537" y="417"/>
                      <a:pt x="417" y="537"/>
                      <a:pt x="269" y="537"/>
                    </a:cubicBezTo>
                    <a:lnTo>
                      <a:pt x="269" y="537"/>
                    </a:lnTo>
                    <a:cubicBezTo>
                      <a:pt x="120" y="537"/>
                      <a:pt x="0" y="417"/>
                      <a:pt x="0" y="268"/>
                    </a:cubicBezTo>
                    <a:lnTo>
                      <a:pt x="0" y="268"/>
                    </a:lnTo>
                    <a:cubicBezTo>
                      <a:pt x="0" y="120"/>
                      <a:pt x="120" y="0"/>
                      <a:pt x="269" y="0"/>
                    </a:cubicBezTo>
                    <a:lnTo>
                      <a:pt x="269" y="0"/>
                    </a:lnTo>
                    <a:cubicBezTo>
                      <a:pt x="417" y="0"/>
                      <a:pt x="537" y="120"/>
                      <a:pt x="537" y="26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6" name="Freeform 63">
                <a:extLst>
                  <a:ext uri="{FF2B5EF4-FFF2-40B4-BE49-F238E27FC236}">
                    <a16:creationId xmlns:a16="http://schemas.microsoft.com/office/drawing/2014/main" id="{60DA4B21-C916-4673-B157-F1E687281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586" y="10852822"/>
                <a:ext cx="180488" cy="180488"/>
              </a:xfrm>
              <a:custGeom>
                <a:avLst/>
                <a:gdLst>
                  <a:gd name="T0" fmla="*/ 0 w 205"/>
                  <a:gd name="T1" fmla="*/ 200 h 205"/>
                  <a:gd name="T2" fmla="*/ 0 w 205"/>
                  <a:gd name="T3" fmla="*/ 200 h 205"/>
                  <a:gd name="T4" fmla="*/ 200 w 205"/>
                  <a:gd name="T5" fmla="*/ 0 h 205"/>
                  <a:gd name="T6" fmla="*/ 200 w 205"/>
                  <a:gd name="T7" fmla="*/ 0 h 205"/>
                  <a:gd name="T8" fmla="*/ 201 w 205"/>
                  <a:gd name="T9" fmla="*/ 6 h 205"/>
                  <a:gd name="T10" fmla="*/ 201 w 205"/>
                  <a:gd name="T11" fmla="*/ 6 h 205"/>
                  <a:gd name="T12" fmla="*/ 6 w 205"/>
                  <a:gd name="T13" fmla="*/ 201 h 205"/>
                  <a:gd name="T14" fmla="*/ 6 w 205"/>
                  <a:gd name="T15" fmla="*/ 201 h 205"/>
                  <a:gd name="T16" fmla="*/ 0 w 205"/>
                  <a:gd name="T17" fmla="*/ 20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5" h="205">
                    <a:moveTo>
                      <a:pt x="0" y="200"/>
                    </a:moveTo>
                    <a:lnTo>
                      <a:pt x="0" y="200"/>
                    </a:lnTo>
                    <a:cubicBezTo>
                      <a:pt x="0" y="96"/>
                      <a:pt x="95" y="0"/>
                      <a:pt x="200" y="0"/>
                    </a:cubicBezTo>
                    <a:lnTo>
                      <a:pt x="200" y="0"/>
                    </a:lnTo>
                    <a:cubicBezTo>
                      <a:pt x="203" y="0"/>
                      <a:pt x="204" y="6"/>
                      <a:pt x="201" y="6"/>
                    </a:cubicBezTo>
                    <a:lnTo>
                      <a:pt x="201" y="6"/>
                    </a:lnTo>
                    <a:cubicBezTo>
                      <a:pt x="105" y="28"/>
                      <a:pt x="28" y="105"/>
                      <a:pt x="6" y="201"/>
                    </a:cubicBezTo>
                    <a:lnTo>
                      <a:pt x="6" y="201"/>
                    </a:lnTo>
                    <a:cubicBezTo>
                      <a:pt x="6" y="204"/>
                      <a:pt x="0" y="203"/>
                      <a:pt x="0" y="20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7" name="Freeform 64">
                <a:extLst>
                  <a:ext uri="{FF2B5EF4-FFF2-40B4-BE49-F238E27FC236}">
                    <a16:creationId xmlns:a16="http://schemas.microsoft.com/office/drawing/2014/main" id="{464C17EA-159F-485E-87B5-AA2A96786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9601" y="10903831"/>
                <a:ext cx="200107" cy="302120"/>
              </a:xfrm>
              <a:custGeom>
                <a:avLst/>
                <a:gdLst>
                  <a:gd name="T0" fmla="*/ 167 w 223"/>
                  <a:gd name="T1" fmla="*/ 254 h 340"/>
                  <a:gd name="T2" fmla="*/ 130 w 223"/>
                  <a:gd name="T3" fmla="*/ 267 h 340"/>
                  <a:gd name="T4" fmla="*/ 167 w 223"/>
                  <a:gd name="T5" fmla="*/ 254 h 340"/>
                  <a:gd name="T6" fmla="*/ 74 w 223"/>
                  <a:gd name="T7" fmla="*/ 135 h 340"/>
                  <a:gd name="T8" fmla="*/ 107 w 223"/>
                  <a:gd name="T9" fmla="*/ 72 h 340"/>
                  <a:gd name="T10" fmla="*/ 73 w 223"/>
                  <a:gd name="T11" fmla="*/ 135 h 340"/>
                  <a:gd name="T12" fmla="*/ 74 w 223"/>
                  <a:gd name="T13" fmla="*/ 135 h 340"/>
                  <a:gd name="T14" fmla="*/ 192 w 223"/>
                  <a:gd name="T15" fmla="*/ 275 h 340"/>
                  <a:gd name="T16" fmla="*/ 140 w 223"/>
                  <a:gd name="T17" fmla="*/ 297 h 340"/>
                  <a:gd name="T18" fmla="*/ 130 w 223"/>
                  <a:gd name="T19" fmla="*/ 327 h 340"/>
                  <a:gd name="T20" fmla="*/ 119 w 223"/>
                  <a:gd name="T21" fmla="*/ 339 h 340"/>
                  <a:gd name="T22" fmla="*/ 107 w 223"/>
                  <a:gd name="T23" fmla="*/ 327 h 340"/>
                  <a:gd name="T24" fmla="*/ 107 w 223"/>
                  <a:gd name="T25" fmla="*/ 308 h 340"/>
                  <a:gd name="T26" fmla="*/ 97 w 223"/>
                  <a:gd name="T27" fmla="*/ 297 h 340"/>
                  <a:gd name="T28" fmla="*/ 27 w 223"/>
                  <a:gd name="T29" fmla="*/ 273 h 340"/>
                  <a:gd name="T30" fmla="*/ 27 w 223"/>
                  <a:gd name="T31" fmla="*/ 252 h 340"/>
                  <a:gd name="T32" fmla="*/ 44 w 223"/>
                  <a:gd name="T33" fmla="*/ 247 h 340"/>
                  <a:gd name="T34" fmla="*/ 94 w 223"/>
                  <a:gd name="T35" fmla="*/ 265 h 340"/>
                  <a:gd name="T36" fmla="*/ 107 w 223"/>
                  <a:gd name="T37" fmla="*/ 254 h 340"/>
                  <a:gd name="T38" fmla="*/ 107 w 223"/>
                  <a:gd name="T39" fmla="*/ 194 h 340"/>
                  <a:gd name="T40" fmla="*/ 97 w 223"/>
                  <a:gd name="T41" fmla="*/ 182 h 340"/>
                  <a:gd name="T42" fmla="*/ 97 w 223"/>
                  <a:gd name="T43" fmla="*/ 42 h 340"/>
                  <a:gd name="T44" fmla="*/ 107 w 223"/>
                  <a:gd name="T45" fmla="*/ 12 h 340"/>
                  <a:gd name="T46" fmla="*/ 119 w 223"/>
                  <a:gd name="T47" fmla="*/ 0 h 340"/>
                  <a:gd name="T48" fmla="*/ 130 w 223"/>
                  <a:gd name="T49" fmla="*/ 12 h 340"/>
                  <a:gd name="T50" fmla="*/ 130 w 223"/>
                  <a:gd name="T51" fmla="*/ 30 h 340"/>
                  <a:gd name="T52" fmla="*/ 141 w 223"/>
                  <a:gd name="T53" fmla="*/ 41 h 340"/>
                  <a:gd name="T54" fmla="*/ 194 w 223"/>
                  <a:gd name="T55" fmla="*/ 57 h 340"/>
                  <a:gd name="T56" fmla="*/ 197 w 223"/>
                  <a:gd name="T57" fmla="*/ 80 h 340"/>
                  <a:gd name="T58" fmla="*/ 180 w 223"/>
                  <a:gd name="T59" fmla="*/ 86 h 340"/>
                  <a:gd name="T60" fmla="*/ 130 w 223"/>
                  <a:gd name="T61" fmla="*/ 71 h 340"/>
                  <a:gd name="T62" fmla="*/ 130 w 223"/>
                  <a:gd name="T63" fmla="*/ 155 h 340"/>
                  <a:gd name="T64" fmla="*/ 202 w 223"/>
                  <a:gd name="T65" fmla="*/ 19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3" h="340">
                    <a:moveTo>
                      <a:pt x="167" y="254"/>
                    </a:moveTo>
                    <a:lnTo>
                      <a:pt x="167" y="254"/>
                    </a:lnTo>
                    <a:cubicBezTo>
                      <a:pt x="197" y="225"/>
                      <a:pt x="166" y="195"/>
                      <a:pt x="130" y="189"/>
                    </a:cubicBezTo>
                    <a:lnTo>
                      <a:pt x="130" y="267"/>
                    </a:lnTo>
                    <a:lnTo>
                      <a:pt x="130" y="267"/>
                    </a:lnTo>
                    <a:cubicBezTo>
                      <a:pt x="146" y="265"/>
                      <a:pt x="158" y="261"/>
                      <a:pt x="167" y="254"/>
                    </a:cubicBezTo>
                    <a:close/>
                    <a:moveTo>
                      <a:pt x="74" y="135"/>
                    </a:moveTo>
                    <a:lnTo>
                      <a:pt x="74" y="135"/>
                    </a:lnTo>
                    <a:cubicBezTo>
                      <a:pt x="81" y="142"/>
                      <a:pt x="92" y="146"/>
                      <a:pt x="107" y="150"/>
                    </a:cubicBezTo>
                    <a:lnTo>
                      <a:pt x="107" y="72"/>
                    </a:lnTo>
                    <a:lnTo>
                      <a:pt x="107" y="72"/>
                    </a:lnTo>
                    <a:cubicBezTo>
                      <a:pt x="72" y="72"/>
                      <a:pt x="44" y="110"/>
                      <a:pt x="73" y="135"/>
                    </a:cubicBezTo>
                    <a:lnTo>
                      <a:pt x="73" y="135"/>
                    </a:lnTo>
                    <a:lnTo>
                      <a:pt x="74" y="135"/>
                    </a:lnTo>
                    <a:close/>
                    <a:moveTo>
                      <a:pt x="192" y="275"/>
                    </a:moveTo>
                    <a:lnTo>
                      <a:pt x="192" y="275"/>
                    </a:lnTo>
                    <a:cubicBezTo>
                      <a:pt x="179" y="287"/>
                      <a:pt x="162" y="294"/>
                      <a:pt x="140" y="297"/>
                    </a:cubicBezTo>
                    <a:lnTo>
                      <a:pt x="140" y="297"/>
                    </a:lnTo>
                    <a:cubicBezTo>
                      <a:pt x="134" y="298"/>
                      <a:pt x="130" y="303"/>
                      <a:pt x="130" y="308"/>
                    </a:cubicBezTo>
                    <a:lnTo>
                      <a:pt x="130" y="327"/>
                    </a:lnTo>
                    <a:lnTo>
                      <a:pt x="130" y="327"/>
                    </a:lnTo>
                    <a:cubicBezTo>
                      <a:pt x="130" y="334"/>
                      <a:pt x="125" y="339"/>
                      <a:pt x="119" y="339"/>
                    </a:cubicBezTo>
                    <a:lnTo>
                      <a:pt x="119" y="339"/>
                    </a:lnTo>
                    <a:cubicBezTo>
                      <a:pt x="112" y="339"/>
                      <a:pt x="107" y="334"/>
                      <a:pt x="107" y="327"/>
                    </a:cubicBezTo>
                    <a:lnTo>
                      <a:pt x="107" y="308"/>
                    </a:lnTo>
                    <a:lnTo>
                      <a:pt x="107" y="308"/>
                    </a:lnTo>
                    <a:cubicBezTo>
                      <a:pt x="107" y="303"/>
                      <a:pt x="103" y="298"/>
                      <a:pt x="97" y="297"/>
                    </a:cubicBezTo>
                    <a:lnTo>
                      <a:pt x="97" y="297"/>
                    </a:lnTo>
                    <a:cubicBezTo>
                      <a:pt x="73" y="294"/>
                      <a:pt x="46" y="286"/>
                      <a:pt x="27" y="273"/>
                    </a:cubicBezTo>
                    <a:lnTo>
                      <a:pt x="27" y="273"/>
                    </a:lnTo>
                    <a:cubicBezTo>
                      <a:pt x="23" y="270"/>
                      <a:pt x="21" y="264"/>
                      <a:pt x="24" y="259"/>
                    </a:cubicBezTo>
                    <a:lnTo>
                      <a:pt x="27" y="252"/>
                    </a:lnTo>
                    <a:lnTo>
                      <a:pt x="27" y="252"/>
                    </a:lnTo>
                    <a:cubicBezTo>
                      <a:pt x="30" y="245"/>
                      <a:pt x="38" y="243"/>
                      <a:pt x="44" y="247"/>
                    </a:cubicBezTo>
                    <a:lnTo>
                      <a:pt x="44" y="247"/>
                    </a:lnTo>
                    <a:cubicBezTo>
                      <a:pt x="58" y="257"/>
                      <a:pt x="76" y="263"/>
                      <a:pt x="94" y="265"/>
                    </a:cubicBezTo>
                    <a:lnTo>
                      <a:pt x="94" y="265"/>
                    </a:lnTo>
                    <a:cubicBezTo>
                      <a:pt x="101" y="267"/>
                      <a:pt x="107" y="261"/>
                      <a:pt x="107" y="254"/>
                    </a:cubicBezTo>
                    <a:lnTo>
                      <a:pt x="107" y="194"/>
                    </a:lnTo>
                    <a:lnTo>
                      <a:pt x="107" y="194"/>
                    </a:lnTo>
                    <a:cubicBezTo>
                      <a:pt x="107" y="188"/>
                      <a:pt x="103" y="183"/>
                      <a:pt x="97" y="182"/>
                    </a:cubicBezTo>
                    <a:lnTo>
                      <a:pt x="97" y="182"/>
                    </a:lnTo>
                    <a:cubicBezTo>
                      <a:pt x="2" y="165"/>
                      <a:pt x="0" y="57"/>
                      <a:pt x="97" y="42"/>
                    </a:cubicBezTo>
                    <a:lnTo>
                      <a:pt x="97" y="42"/>
                    </a:lnTo>
                    <a:cubicBezTo>
                      <a:pt x="103" y="41"/>
                      <a:pt x="107" y="37"/>
                      <a:pt x="107" y="31"/>
                    </a:cubicBezTo>
                    <a:lnTo>
                      <a:pt x="107" y="12"/>
                    </a:lnTo>
                    <a:lnTo>
                      <a:pt x="107" y="12"/>
                    </a:lnTo>
                    <a:cubicBezTo>
                      <a:pt x="107" y="5"/>
                      <a:pt x="112" y="0"/>
                      <a:pt x="119" y="0"/>
                    </a:cubicBezTo>
                    <a:lnTo>
                      <a:pt x="119" y="0"/>
                    </a:lnTo>
                    <a:cubicBezTo>
                      <a:pt x="125" y="0"/>
                      <a:pt x="130" y="5"/>
                      <a:pt x="130" y="12"/>
                    </a:cubicBezTo>
                    <a:lnTo>
                      <a:pt x="130" y="30"/>
                    </a:lnTo>
                    <a:lnTo>
                      <a:pt x="130" y="30"/>
                    </a:lnTo>
                    <a:cubicBezTo>
                      <a:pt x="130" y="36"/>
                      <a:pt x="135" y="41"/>
                      <a:pt x="141" y="41"/>
                    </a:cubicBezTo>
                    <a:lnTo>
                      <a:pt x="141" y="41"/>
                    </a:lnTo>
                    <a:cubicBezTo>
                      <a:pt x="159" y="44"/>
                      <a:pt x="179" y="49"/>
                      <a:pt x="194" y="57"/>
                    </a:cubicBezTo>
                    <a:lnTo>
                      <a:pt x="194" y="57"/>
                    </a:lnTo>
                    <a:cubicBezTo>
                      <a:pt x="199" y="60"/>
                      <a:pt x="202" y="67"/>
                      <a:pt x="199" y="72"/>
                    </a:cubicBezTo>
                    <a:lnTo>
                      <a:pt x="197" y="80"/>
                    </a:lnTo>
                    <a:lnTo>
                      <a:pt x="197" y="80"/>
                    </a:lnTo>
                    <a:cubicBezTo>
                      <a:pt x="194" y="86"/>
                      <a:pt x="186" y="88"/>
                      <a:pt x="180" y="86"/>
                    </a:cubicBezTo>
                    <a:lnTo>
                      <a:pt x="180" y="86"/>
                    </a:lnTo>
                    <a:cubicBezTo>
                      <a:pt x="164" y="77"/>
                      <a:pt x="148" y="73"/>
                      <a:pt x="130" y="71"/>
                    </a:cubicBezTo>
                    <a:lnTo>
                      <a:pt x="130" y="155"/>
                    </a:lnTo>
                    <a:lnTo>
                      <a:pt x="130" y="155"/>
                    </a:lnTo>
                    <a:cubicBezTo>
                      <a:pt x="161" y="164"/>
                      <a:pt x="183" y="168"/>
                      <a:pt x="202" y="190"/>
                    </a:cubicBezTo>
                    <a:lnTo>
                      <a:pt x="202" y="190"/>
                    </a:lnTo>
                    <a:cubicBezTo>
                      <a:pt x="222" y="212"/>
                      <a:pt x="216" y="255"/>
                      <a:pt x="192" y="2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94E4759E-7481-4714-B9F1-24DAA41BD2D7}"/>
                </a:ext>
              </a:extLst>
            </p:cNvPr>
            <p:cNvGrpSpPr/>
            <p:nvPr/>
          </p:nvGrpSpPr>
          <p:grpSpPr>
            <a:xfrm>
              <a:off x="16903094" y="9483469"/>
              <a:ext cx="4555359" cy="2358113"/>
              <a:chOff x="16903094" y="9483469"/>
              <a:chExt cx="4555359" cy="2358113"/>
            </a:xfrm>
          </p:grpSpPr>
          <p:sp>
            <p:nvSpPr>
              <p:cNvPr id="208" name="Freeform 73">
                <a:extLst>
                  <a:ext uri="{FF2B5EF4-FFF2-40B4-BE49-F238E27FC236}">
                    <a16:creationId xmlns:a16="http://schemas.microsoft.com/office/drawing/2014/main" id="{E7C8B0E4-4990-4EB8-8F6A-63001E1DA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6253" y="10868517"/>
                <a:ext cx="1565538" cy="816120"/>
              </a:xfrm>
              <a:custGeom>
                <a:avLst/>
                <a:gdLst>
                  <a:gd name="T0" fmla="*/ 73 w 1758"/>
                  <a:gd name="T1" fmla="*/ 153 h 916"/>
                  <a:gd name="T2" fmla="*/ 1609 w 1758"/>
                  <a:gd name="T3" fmla="*/ 4 h 916"/>
                  <a:gd name="T4" fmla="*/ 1609 w 1758"/>
                  <a:gd name="T5" fmla="*/ 4 h 916"/>
                  <a:gd name="T6" fmla="*/ 1694 w 1758"/>
                  <a:gd name="T7" fmla="*/ 74 h 916"/>
                  <a:gd name="T8" fmla="*/ 1753 w 1758"/>
                  <a:gd name="T9" fmla="*/ 677 h 916"/>
                  <a:gd name="T10" fmla="*/ 1753 w 1758"/>
                  <a:gd name="T11" fmla="*/ 677 h 916"/>
                  <a:gd name="T12" fmla="*/ 1683 w 1758"/>
                  <a:gd name="T13" fmla="*/ 762 h 916"/>
                  <a:gd name="T14" fmla="*/ 147 w 1758"/>
                  <a:gd name="T15" fmla="*/ 911 h 916"/>
                  <a:gd name="T16" fmla="*/ 147 w 1758"/>
                  <a:gd name="T17" fmla="*/ 911 h 916"/>
                  <a:gd name="T18" fmla="*/ 63 w 1758"/>
                  <a:gd name="T19" fmla="*/ 842 h 916"/>
                  <a:gd name="T20" fmla="*/ 4 w 1758"/>
                  <a:gd name="T21" fmla="*/ 238 h 916"/>
                  <a:gd name="T22" fmla="*/ 4 w 1758"/>
                  <a:gd name="T23" fmla="*/ 238 h 916"/>
                  <a:gd name="T24" fmla="*/ 73 w 1758"/>
                  <a:gd name="T25" fmla="*/ 153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8" h="916">
                    <a:moveTo>
                      <a:pt x="73" y="153"/>
                    </a:moveTo>
                    <a:lnTo>
                      <a:pt x="1609" y="4"/>
                    </a:lnTo>
                    <a:lnTo>
                      <a:pt x="1609" y="4"/>
                    </a:lnTo>
                    <a:cubicBezTo>
                      <a:pt x="1652" y="0"/>
                      <a:pt x="1690" y="31"/>
                      <a:pt x="1694" y="74"/>
                    </a:cubicBezTo>
                    <a:lnTo>
                      <a:pt x="1753" y="677"/>
                    </a:lnTo>
                    <a:lnTo>
                      <a:pt x="1753" y="677"/>
                    </a:lnTo>
                    <a:cubicBezTo>
                      <a:pt x="1757" y="720"/>
                      <a:pt x="1726" y="758"/>
                      <a:pt x="1683" y="762"/>
                    </a:cubicBezTo>
                    <a:lnTo>
                      <a:pt x="147" y="911"/>
                    </a:lnTo>
                    <a:lnTo>
                      <a:pt x="147" y="911"/>
                    </a:lnTo>
                    <a:cubicBezTo>
                      <a:pt x="105" y="915"/>
                      <a:pt x="66" y="885"/>
                      <a:pt x="63" y="842"/>
                    </a:cubicBezTo>
                    <a:lnTo>
                      <a:pt x="4" y="238"/>
                    </a:lnTo>
                    <a:lnTo>
                      <a:pt x="4" y="238"/>
                    </a:lnTo>
                    <a:cubicBezTo>
                      <a:pt x="0" y="195"/>
                      <a:pt x="30" y="158"/>
                      <a:pt x="73" y="15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9" name="Freeform 74">
                <a:extLst>
                  <a:ext uri="{FF2B5EF4-FFF2-40B4-BE49-F238E27FC236}">
                    <a16:creationId xmlns:a16="http://schemas.microsoft.com/office/drawing/2014/main" id="{B416CFE9-B80F-433E-86A3-6B22A8457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6253" y="10868517"/>
                <a:ext cx="1565538" cy="816120"/>
              </a:xfrm>
              <a:custGeom>
                <a:avLst/>
                <a:gdLst>
                  <a:gd name="T0" fmla="*/ 73 w 1758"/>
                  <a:gd name="T1" fmla="*/ 153 h 916"/>
                  <a:gd name="T2" fmla="*/ 1609 w 1758"/>
                  <a:gd name="T3" fmla="*/ 4 h 916"/>
                  <a:gd name="T4" fmla="*/ 1609 w 1758"/>
                  <a:gd name="T5" fmla="*/ 4 h 916"/>
                  <a:gd name="T6" fmla="*/ 1694 w 1758"/>
                  <a:gd name="T7" fmla="*/ 74 h 916"/>
                  <a:gd name="T8" fmla="*/ 1753 w 1758"/>
                  <a:gd name="T9" fmla="*/ 677 h 916"/>
                  <a:gd name="T10" fmla="*/ 1753 w 1758"/>
                  <a:gd name="T11" fmla="*/ 677 h 916"/>
                  <a:gd name="T12" fmla="*/ 1683 w 1758"/>
                  <a:gd name="T13" fmla="*/ 762 h 916"/>
                  <a:gd name="T14" fmla="*/ 147 w 1758"/>
                  <a:gd name="T15" fmla="*/ 911 h 916"/>
                  <a:gd name="T16" fmla="*/ 147 w 1758"/>
                  <a:gd name="T17" fmla="*/ 911 h 916"/>
                  <a:gd name="T18" fmla="*/ 63 w 1758"/>
                  <a:gd name="T19" fmla="*/ 842 h 916"/>
                  <a:gd name="T20" fmla="*/ 4 w 1758"/>
                  <a:gd name="T21" fmla="*/ 238 h 916"/>
                  <a:gd name="T22" fmla="*/ 4 w 1758"/>
                  <a:gd name="T23" fmla="*/ 238 h 916"/>
                  <a:gd name="T24" fmla="*/ 73 w 1758"/>
                  <a:gd name="T25" fmla="*/ 153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8" h="916">
                    <a:moveTo>
                      <a:pt x="73" y="153"/>
                    </a:moveTo>
                    <a:lnTo>
                      <a:pt x="1609" y="4"/>
                    </a:lnTo>
                    <a:lnTo>
                      <a:pt x="1609" y="4"/>
                    </a:lnTo>
                    <a:cubicBezTo>
                      <a:pt x="1652" y="0"/>
                      <a:pt x="1690" y="31"/>
                      <a:pt x="1694" y="74"/>
                    </a:cubicBezTo>
                    <a:lnTo>
                      <a:pt x="1753" y="677"/>
                    </a:lnTo>
                    <a:lnTo>
                      <a:pt x="1753" y="677"/>
                    </a:lnTo>
                    <a:cubicBezTo>
                      <a:pt x="1757" y="720"/>
                      <a:pt x="1726" y="758"/>
                      <a:pt x="1683" y="762"/>
                    </a:cubicBezTo>
                    <a:lnTo>
                      <a:pt x="147" y="911"/>
                    </a:lnTo>
                    <a:lnTo>
                      <a:pt x="147" y="911"/>
                    </a:lnTo>
                    <a:cubicBezTo>
                      <a:pt x="105" y="915"/>
                      <a:pt x="66" y="885"/>
                      <a:pt x="63" y="842"/>
                    </a:cubicBezTo>
                    <a:lnTo>
                      <a:pt x="4" y="238"/>
                    </a:lnTo>
                    <a:lnTo>
                      <a:pt x="4" y="238"/>
                    </a:lnTo>
                    <a:cubicBezTo>
                      <a:pt x="0" y="195"/>
                      <a:pt x="30" y="158"/>
                      <a:pt x="73" y="153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0" name="Freeform 75">
                <a:extLst>
                  <a:ext uri="{FF2B5EF4-FFF2-40B4-BE49-F238E27FC236}">
                    <a16:creationId xmlns:a16="http://schemas.microsoft.com/office/drawing/2014/main" id="{3B865D31-500A-428C-A42B-AB4506FA7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6253" y="10868517"/>
                <a:ext cx="1565538" cy="816120"/>
              </a:xfrm>
              <a:custGeom>
                <a:avLst/>
                <a:gdLst>
                  <a:gd name="T0" fmla="*/ 88 w 1760"/>
                  <a:gd name="T1" fmla="*/ 387 h 918"/>
                  <a:gd name="T2" fmla="*/ 88 w 1760"/>
                  <a:gd name="T3" fmla="*/ 387 h 918"/>
                  <a:gd name="T4" fmla="*/ 240 w 1760"/>
                  <a:gd name="T5" fmla="*/ 202 h 918"/>
                  <a:gd name="T6" fmla="*/ 1457 w 1760"/>
                  <a:gd name="T7" fmla="*/ 84 h 918"/>
                  <a:gd name="T8" fmla="*/ 1457 w 1760"/>
                  <a:gd name="T9" fmla="*/ 84 h 918"/>
                  <a:gd name="T10" fmla="*/ 1642 w 1760"/>
                  <a:gd name="T11" fmla="*/ 236 h 918"/>
                  <a:gd name="T12" fmla="*/ 1670 w 1760"/>
                  <a:gd name="T13" fmla="*/ 530 h 918"/>
                  <a:gd name="T14" fmla="*/ 1670 w 1760"/>
                  <a:gd name="T15" fmla="*/ 530 h 918"/>
                  <a:gd name="T16" fmla="*/ 1519 w 1760"/>
                  <a:gd name="T17" fmla="*/ 715 h 918"/>
                  <a:gd name="T18" fmla="*/ 302 w 1760"/>
                  <a:gd name="T19" fmla="*/ 833 h 918"/>
                  <a:gd name="T20" fmla="*/ 302 w 1760"/>
                  <a:gd name="T21" fmla="*/ 833 h 918"/>
                  <a:gd name="T22" fmla="*/ 117 w 1760"/>
                  <a:gd name="T23" fmla="*/ 682 h 918"/>
                  <a:gd name="T24" fmla="*/ 88 w 1760"/>
                  <a:gd name="T25" fmla="*/ 387 h 918"/>
                  <a:gd name="T26" fmla="*/ 1756 w 1760"/>
                  <a:gd name="T27" fmla="*/ 701 h 918"/>
                  <a:gd name="T28" fmla="*/ 1692 w 1760"/>
                  <a:gd name="T29" fmla="*/ 51 h 918"/>
                  <a:gd name="T30" fmla="*/ 1692 w 1760"/>
                  <a:gd name="T31" fmla="*/ 51 h 918"/>
                  <a:gd name="T32" fmla="*/ 1633 w 1760"/>
                  <a:gd name="T33" fmla="*/ 3 h 918"/>
                  <a:gd name="T34" fmla="*/ 51 w 1760"/>
                  <a:gd name="T35" fmla="*/ 157 h 918"/>
                  <a:gd name="T36" fmla="*/ 51 w 1760"/>
                  <a:gd name="T37" fmla="*/ 157 h 918"/>
                  <a:gd name="T38" fmla="*/ 2 w 1760"/>
                  <a:gd name="T39" fmla="*/ 216 h 918"/>
                  <a:gd name="T40" fmla="*/ 66 w 1760"/>
                  <a:gd name="T41" fmla="*/ 866 h 918"/>
                  <a:gd name="T42" fmla="*/ 66 w 1760"/>
                  <a:gd name="T43" fmla="*/ 866 h 918"/>
                  <a:gd name="T44" fmla="*/ 125 w 1760"/>
                  <a:gd name="T45" fmla="*/ 915 h 918"/>
                  <a:gd name="T46" fmla="*/ 1707 w 1760"/>
                  <a:gd name="T47" fmla="*/ 761 h 918"/>
                  <a:gd name="T48" fmla="*/ 1707 w 1760"/>
                  <a:gd name="T49" fmla="*/ 761 h 918"/>
                  <a:gd name="T50" fmla="*/ 1756 w 1760"/>
                  <a:gd name="T51" fmla="*/ 701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60" h="918">
                    <a:moveTo>
                      <a:pt x="88" y="387"/>
                    </a:moveTo>
                    <a:lnTo>
                      <a:pt x="88" y="387"/>
                    </a:lnTo>
                    <a:cubicBezTo>
                      <a:pt x="181" y="378"/>
                      <a:pt x="249" y="295"/>
                      <a:pt x="240" y="202"/>
                    </a:cubicBezTo>
                    <a:lnTo>
                      <a:pt x="1457" y="84"/>
                    </a:lnTo>
                    <a:lnTo>
                      <a:pt x="1457" y="84"/>
                    </a:lnTo>
                    <a:cubicBezTo>
                      <a:pt x="1466" y="177"/>
                      <a:pt x="1549" y="245"/>
                      <a:pt x="1642" y="236"/>
                    </a:cubicBezTo>
                    <a:lnTo>
                      <a:pt x="1670" y="530"/>
                    </a:lnTo>
                    <a:lnTo>
                      <a:pt x="1670" y="530"/>
                    </a:lnTo>
                    <a:cubicBezTo>
                      <a:pt x="1578" y="540"/>
                      <a:pt x="1509" y="622"/>
                      <a:pt x="1519" y="715"/>
                    </a:cubicBezTo>
                    <a:lnTo>
                      <a:pt x="302" y="833"/>
                    </a:lnTo>
                    <a:lnTo>
                      <a:pt x="302" y="833"/>
                    </a:lnTo>
                    <a:cubicBezTo>
                      <a:pt x="293" y="741"/>
                      <a:pt x="210" y="672"/>
                      <a:pt x="117" y="682"/>
                    </a:cubicBezTo>
                    <a:lnTo>
                      <a:pt x="88" y="387"/>
                    </a:lnTo>
                    <a:close/>
                    <a:moveTo>
                      <a:pt x="1756" y="701"/>
                    </a:moveTo>
                    <a:lnTo>
                      <a:pt x="1692" y="51"/>
                    </a:lnTo>
                    <a:lnTo>
                      <a:pt x="1692" y="51"/>
                    </a:lnTo>
                    <a:cubicBezTo>
                      <a:pt x="1690" y="22"/>
                      <a:pt x="1663" y="0"/>
                      <a:pt x="1633" y="3"/>
                    </a:cubicBezTo>
                    <a:lnTo>
                      <a:pt x="51" y="157"/>
                    </a:lnTo>
                    <a:lnTo>
                      <a:pt x="51" y="157"/>
                    </a:lnTo>
                    <a:cubicBezTo>
                      <a:pt x="21" y="159"/>
                      <a:pt x="0" y="186"/>
                      <a:pt x="2" y="216"/>
                    </a:cubicBezTo>
                    <a:lnTo>
                      <a:pt x="66" y="866"/>
                    </a:lnTo>
                    <a:lnTo>
                      <a:pt x="66" y="866"/>
                    </a:lnTo>
                    <a:cubicBezTo>
                      <a:pt x="69" y="896"/>
                      <a:pt x="96" y="917"/>
                      <a:pt x="125" y="915"/>
                    </a:cubicBezTo>
                    <a:lnTo>
                      <a:pt x="1707" y="761"/>
                    </a:lnTo>
                    <a:lnTo>
                      <a:pt x="1707" y="761"/>
                    </a:lnTo>
                    <a:cubicBezTo>
                      <a:pt x="1737" y="758"/>
                      <a:pt x="1759" y="731"/>
                      <a:pt x="1756" y="70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1" name="Freeform 76">
                <a:extLst>
                  <a:ext uri="{FF2B5EF4-FFF2-40B4-BE49-F238E27FC236}">
                    <a16:creationId xmlns:a16="http://schemas.microsoft.com/office/drawing/2014/main" id="{B72273EB-78F7-4E2B-A2B1-6A50A843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8725" y="11088241"/>
                <a:ext cx="376671" cy="376671"/>
              </a:xfrm>
              <a:custGeom>
                <a:avLst/>
                <a:gdLst>
                  <a:gd name="T0" fmla="*/ 10 w 424"/>
                  <a:gd name="T1" fmla="*/ 231 h 425"/>
                  <a:gd name="T2" fmla="*/ 10 w 424"/>
                  <a:gd name="T3" fmla="*/ 231 h 425"/>
                  <a:gd name="T4" fmla="*/ 191 w 424"/>
                  <a:gd name="T5" fmla="*/ 10 h 425"/>
                  <a:gd name="T6" fmla="*/ 191 w 424"/>
                  <a:gd name="T7" fmla="*/ 10 h 425"/>
                  <a:gd name="T8" fmla="*/ 412 w 424"/>
                  <a:gd name="T9" fmla="*/ 192 h 425"/>
                  <a:gd name="T10" fmla="*/ 412 w 424"/>
                  <a:gd name="T11" fmla="*/ 192 h 425"/>
                  <a:gd name="T12" fmla="*/ 231 w 424"/>
                  <a:gd name="T13" fmla="*/ 412 h 425"/>
                  <a:gd name="T14" fmla="*/ 231 w 424"/>
                  <a:gd name="T15" fmla="*/ 412 h 425"/>
                  <a:gd name="T16" fmla="*/ 10 w 424"/>
                  <a:gd name="T17" fmla="*/ 231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4" h="425">
                    <a:moveTo>
                      <a:pt x="10" y="231"/>
                    </a:moveTo>
                    <a:lnTo>
                      <a:pt x="10" y="231"/>
                    </a:lnTo>
                    <a:cubicBezTo>
                      <a:pt x="0" y="120"/>
                      <a:pt x="81" y="21"/>
                      <a:pt x="191" y="10"/>
                    </a:cubicBezTo>
                    <a:lnTo>
                      <a:pt x="191" y="10"/>
                    </a:lnTo>
                    <a:cubicBezTo>
                      <a:pt x="303" y="0"/>
                      <a:pt x="402" y="81"/>
                      <a:pt x="412" y="192"/>
                    </a:cubicBezTo>
                    <a:lnTo>
                      <a:pt x="412" y="192"/>
                    </a:lnTo>
                    <a:cubicBezTo>
                      <a:pt x="423" y="303"/>
                      <a:pt x="342" y="402"/>
                      <a:pt x="231" y="412"/>
                    </a:cubicBezTo>
                    <a:lnTo>
                      <a:pt x="231" y="412"/>
                    </a:lnTo>
                    <a:cubicBezTo>
                      <a:pt x="119" y="424"/>
                      <a:pt x="21" y="342"/>
                      <a:pt x="10" y="231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2" name="Freeform 77">
                <a:extLst>
                  <a:ext uri="{FF2B5EF4-FFF2-40B4-BE49-F238E27FC236}">
                    <a16:creationId xmlns:a16="http://schemas.microsoft.com/office/drawing/2014/main" id="{7FD4772C-616A-4405-AE99-9A93B43FC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72342" y="11174562"/>
                <a:ext cx="117710" cy="117710"/>
              </a:xfrm>
              <a:custGeom>
                <a:avLst/>
                <a:gdLst>
                  <a:gd name="T0" fmla="*/ 3 w 133"/>
                  <a:gd name="T1" fmla="*/ 73 h 134"/>
                  <a:gd name="T2" fmla="*/ 3 w 133"/>
                  <a:gd name="T3" fmla="*/ 73 h 134"/>
                  <a:gd name="T4" fmla="*/ 60 w 133"/>
                  <a:gd name="T5" fmla="*/ 3 h 134"/>
                  <a:gd name="T6" fmla="*/ 60 w 133"/>
                  <a:gd name="T7" fmla="*/ 3 h 134"/>
                  <a:gd name="T8" fmla="*/ 129 w 133"/>
                  <a:gd name="T9" fmla="*/ 61 h 134"/>
                  <a:gd name="T10" fmla="*/ 129 w 133"/>
                  <a:gd name="T11" fmla="*/ 61 h 134"/>
                  <a:gd name="T12" fmla="*/ 72 w 133"/>
                  <a:gd name="T13" fmla="*/ 130 h 134"/>
                  <a:gd name="T14" fmla="*/ 72 w 133"/>
                  <a:gd name="T15" fmla="*/ 130 h 134"/>
                  <a:gd name="T16" fmla="*/ 3 w 133"/>
                  <a:gd name="T17" fmla="*/ 7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3" h="134">
                    <a:moveTo>
                      <a:pt x="3" y="73"/>
                    </a:moveTo>
                    <a:lnTo>
                      <a:pt x="3" y="73"/>
                    </a:lnTo>
                    <a:cubicBezTo>
                      <a:pt x="0" y="38"/>
                      <a:pt x="25" y="7"/>
                      <a:pt x="60" y="3"/>
                    </a:cubicBezTo>
                    <a:lnTo>
                      <a:pt x="60" y="3"/>
                    </a:lnTo>
                    <a:cubicBezTo>
                      <a:pt x="95" y="0"/>
                      <a:pt x="125" y="25"/>
                      <a:pt x="129" y="61"/>
                    </a:cubicBezTo>
                    <a:lnTo>
                      <a:pt x="129" y="61"/>
                    </a:lnTo>
                    <a:cubicBezTo>
                      <a:pt x="132" y="95"/>
                      <a:pt x="107" y="127"/>
                      <a:pt x="72" y="130"/>
                    </a:cubicBezTo>
                    <a:lnTo>
                      <a:pt x="72" y="130"/>
                    </a:lnTo>
                    <a:cubicBezTo>
                      <a:pt x="37" y="133"/>
                      <a:pt x="7" y="108"/>
                      <a:pt x="3" y="7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3" name="Freeform 78">
                <a:extLst>
                  <a:ext uri="{FF2B5EF4-FFF2-40B4-BE49-F238E27FC236}">
                    <a16:creationId xmlns:a16="http://schemas.microsoft.com/office/drawing/2014/main" id="{8DD0F0D8-E470-4D76-B495-6F54F5ACD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4070" y="11253035"/>
                <a:ext cx="117710" cy="121634"/>
              </a:xfrm>
              <a:custGeom>
                <a:avLst/>
                <a:gdLst>
                  <a:gd name="T0" fmla="*/ 4 w 134"/>
                  <a:gd name="T1" fmla="*/ 73 h 135"/>
                  <a:gd name="T2" fmla="*/ 4 w 134"/>
                  <a:gd name="T3" fmla="*/ 73 h 135"/>
                  <a:gd name="T4" fmla="*/ 60 w 134"/>
                  <a:gd name="T5" fmla="*/ 3 h 135"/>
                  <a:gd name="T6" fmla="*/ 60 w 134"/>
                  <a:gd name="T7" fmla="*/ 3 h 135"/>
                  <a:gd name="T8" fmla="*/ 129 w 134"/>
                  <a:gd name="T9" fmla="*/ 61 h 135"/>
                  <a:gd name="T10" fmla="*/ 129 w 134"/>
                  <a:gd name="T11" fmla="*/ 61 h 135"/>
                  <a:gd name="T12" fmla="*/ 72 w 134"/>
                  <a:gd name="T13" fmla="*/ 130 h 135"/>
                  <a:gd name="T14" fmla="*/ 72 w 134"/>
                  <a:gd name="T15" fmla="*/ 130 h 135"/>
                  <a:gd name="T16" fmla="*/ 4 w 134"/>
                  <a:gd name="T17" fmla="*/ 7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135">
                    <a:moveTo>
                      <a:pt x="4" y="73"/>
                    </a:moveTo>
                    <a:lnTo>
                      <a:pt x="4" y="73"/>
                    </a:lnTo>
                    <a:cubicBezTo>
                      <a:pt x="0" y="38"/>
                      <a:pt x="25" y="7"/>
                      <a:pt x="60" y="3"/>
                    </a:cubicBezTo>
                    <a:lnTo>
                      <a:pt x="60" y="3"/>
                    </a:lnTo>
                    <a:cubicBezTo>
                      <a:pt x="95" y="0"/>
                      <a:pt x="126" y="26"/>
                      <a:pt x="129" y="61"/>
                    </a:cubicBezTo>
                    <a:lnTo>
                      <a:pt x="129" y="61"/>
                    </a:lnTo>
                    <a:cubicBezTo>
                      <a:pt x="133" y="95"/>
                      <a:pt x="107" y="127"/>
                      <a:pt x="72" y="130"/>
                    </a:cubicBezTo>
                    <a:lnTo>
                      <a:pt x="72" y="130"/>
                    </a:lnTo>
                    <a:cubicBezTo>
                      <a:pt x="38" y="134"/>
                      <a:pt x="7" y="108"/>
                      <a:pt x="4" y="7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4" name="Freeform 79">
                <a:extLst>
                  <a:ext uri="{FF2B5EF4-FFF2-40B4-BE49-F238E27FC236}">
                    <a16:creationId xmlns:a16="http://schemas.microsoft.com/office/drawing/2014/main" id="{F3EAAC13-52DD-4F86-80F8-1350B3DFA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8588" y="11147097"/>
                <a:ext cx="176563" cy="255036"/>
              </a:xfrm>
              <a:custGeom>
                <a:avLst/>
                <a:gdLst>
                  <a:gd name="T0" fmla="*/ 43 w 200"/>
                  <a:gd name="T1" fmla="*/ 76 h 286"/>
                  <a:gd name="T2" fmla="*/ 72 w 200"/>
                  <a:gd name="T3" fmla="*/ 62 h 286"/>
                  <a:gd name="T4" fmla="*/ 43 w 200"/>
                  <a:gd name="T5" fmla="*/ 76 h 286"/>
                  <a:gd name="T6" fmla="*/ 130 w 200"/>
                  <a:gd name="T7" fmla="*/ 167 h 286"/>
                  <a:gd name="T8" fmla="*/ 107 w 200"/>
                  <a:gd name="T9" fmla="*/ 224 h 286"/>
                  <a:gd name="T10" fmla="*/ 131 w 200"/>
                  <a:gd name="T11" fmla="*/ 168 h 286"/>
                  <a:gd name="T12" fmla="*/ 130 w 200"/>
                  <a:gd name="T13" fmla="*/ 167 h 286"/>
                  <a:gd name="T14" fmla="*/ 20 w 200"/>
                  <a:gd name="T15" fmla="*/ 60 h 286"/>
                  <a:gd name="T16" fmla="*/ 62 w 200"/>
                  <a:gd name="T17" fmla="*/ 38 h 286"/>
                  <a:gd name="T18" fmla="*/ 67 w 200"/>
                  <a:gd name="T19" fmla="*/ 11 h 286"/>
                  <a:gd name="T20" fmla="*/ 76 w 200"/>
                  <a:gd name="T21" fmla="*/ 1 h 286"/>
                  <a:gd name="T22" fmla="*/ 87 w 200"/>
                  <a:gd name="T23" fmla="*/ 10 h 286"/>
                  <a:gd name="T24" fmla="*/ 88 w 200"/>
                  <a:gd name="T25" fmla="*/ 25 h 286"/>
                  <a:gd name="T26" fmla="*/ 98 w 200"/>
                  <a:gd name="T27" fmla="*/ 34 h 286"/>
                  <a:gd name="T28" fmla="*/ 159 w 200"/>
                  <a:gd name="T29" fmla="*/ 49 h 286"/>
                  <a:gd name="T30" fmla="*/ 160 w 200"/>
                  <a:gd name="T31" fmla="*/ 66 h 286"/>
                  <a:gd name="T32" fmla="*/ 146 w 200"/>
                  <a:gd name="T33" fmla="*/ 71 h 286"/>
                  <a:gd name="T34" fmla="*/ 103 w 200"/>
                  <a:gd name="T35" fmla="*/ 60 h 286"/>
                  <a:gd name="T36" fmla="*/ 93 w 200"/>
                  <a:gd name="T37" fmla="*/ 70 h 286"/>
                  <a:gd name="T38" fmla="*/ 98 w 200"/>
                  <a:gd name="T39" fmla="*/ 122 h 286"/>
                  <a:gd name="T40" fmla="*/ 106 w 200"/>
                  <a:gd name="T41" fmla="*/ 130 h 286"/>
                  <a:gd name="T42" fmla="*/ 118 w 200"/>
                  <a:gd name="T43" fmla="*/ 248 h 286"/>
                  <a:gd name="T44" fmla="*/ 112 w 200"/>
                  <a:gd name="T45" fmla="*/ 274 h 286"/>
                  <a:gd name="T46" fmla="*/ 104 w 200"/>
                  <a:gd name="T47" fmla="*/ 284 h 286"/>
                  <a:gd name="T48" fmla="*/ 93 w 200"/>
                  <a:gd name="T49" fmla="*/ 276 h 286"/>
                  <a:gd name="T50" fmla="*/ 92 w 200"/>
                  <a:gd name="T51" fmla="*/ 261 h 286"/>
                  <a:gd name="T52" fmla="*/ 81 w 200"/>
                  <a:gd name="T53" fmla="*/ 252 h 286"/>
                  <a:gd name="T54" fmla="*/ 35 w 200"/>
                  <a:gd name="T55" fmla="*/ 243 h 286"/>
                  <a:gd name="T56" fmla="*/ 32 w 200"/>
                  <a:gd name="T57" fmla="*/ 225 h 286"/>
                  <a:gd name="T58" fmla="*/ 44 w 200"/>
                  <a:gd name="T59" fmla="*/ 218 h 286"/>
                  <a:gd name="T60" fmla="*/ 88 w 200"/>
                  <a:gd name="T61" fmla="*/ 225 h 286"/>
                  <a:gd name="T62" fmla="*/ 81 w 200"/>
                  <a:gd name="T63" fmla="*/ 155 h 286"/>
                  <a:gd name="T64" fmla="*/ 18 w 200"/>
                  <a:gd name="T65" fmla="*/ 132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0" h="286">
                    <a:moveTo>
                      <a:pt x="43" y="76"/>
                    </a:moveTo>
                    <a:lnTo>
                      <a:pt x="43" y="76"/>
                    </a:lnTo>
                    <a:cubicBezTo>
                      <a:pt x="20" y="102"/>
                      <a:pt x="48" y="124"/>
                      <a:pt x="79" y="127"/>
                    </a:cubicBezTo>
                    <a:lnTo>
                      <a:pt x="72" y="62"/>
                    </a:lnTo>
                    <a:lnTo>
                      <a:pt x="72" y="62"/>
                    </a:lnTo>
                    <a:cubicBezTo>
                      <a:pt x="59" y="64"/>
                      <a:pt x="49" y="69"/>
                      <a:pt x="43" y="76"/>
                    </a:cubicBezTo>
                    <a:close/>
                    <a:moveTo>
                      <a:pt x="130" y="167"/>
                    </a:moveTo>
                    <a:lnTo>
                      <a:pt x="130" y="167"/>
                    </a:lnTo>
                    <a:cubicBezTo>
                      <a:pt x="123" y="163"/>
                      <a:pt x="114" y="160"/>
                      <a:pt x="101" y="159"/>
                    </a:cubicBezTo>
                    <a:lnTo>
                      <a:pt x="107" y="224"/>
                    </a:lnTo>
                    <a:lnTo>
                      <a:pt x="107" y="224"/>
                    </a:lnTo>
                    <a:cubicBezTo>
                      <a:pt x="137" y="220"/>
                      <a:pt x="157" y="186"/>
                      <a:pt x="131" y="168"/>
                    </a:cubicBezTo>
                    <a:lnTo>
                      <a:pt x="131" y="168"/>
                    </a:lnTo>
                    <a:cubicBezTo>
                      <a:pt x="131" y="168"/>
                      <a:pt x="131" y="167"/>
                      <a:pt x="130" y="167"/>
                    </a:cubicBezTo>
                    <a:close/>
                    <a:moveTo>
                      <a:pt x="20" y="60"/>
                    </a:moveTo>
                    <a:lnTo>
                      <a:pt x="20" y="60"/>
                    </a:lnTo>
                    <a:cubicBezTo>
                      <a:pt x="29" y="50"/>
                      <a:pt x="43" y="42"/>
                      <a:pt x="62" y="38"/>
                    </a:cubicBezTo>
                    <a:lnTo>
                      <a:pt x="62" y="38"/>
                    </a:lnTo>
                    <a:cubicBezTo>
                      <a:pt x="66" y="36"/>
                      <a:pt x="70" y="32"/>
                      <a:pt x="69" y="27"/>
                    </a:cubicBezTo>
                    <a:lnTo>
                      <a:pt x="67" y="11"/>
                    </a:lnTo>
                    <a:lnTo>
                      <a:pt x="67" y="11"/>
                    </a:lnTo>
                    <a:cubicBezTo>
                      <a:pt x="67" y="6"/>
                      <a:pt x="70" y="1"/>
                      <a:pt x="76" y="1"/>
                    </a:cubicBezTo>
                    <a:lnTo>
                      <a:pt x="76" y="1"/>
                    </a:lnTo>
                    <a:cubicBezTo>
                      <a:pt x="81" y="0"/>
                      <a:pt x="86" y="4"/>
                      <a:pt x="87" y="10"/>
                    </a:cubicBezTo>
                    <a:lnTo>
                      <a:pt x="88" y="25"/>
                    </a:lnTo>
                    <a:lnTo>
                      <a:pt x="88" y="25"/>
                    </a:lnTo>
                    <a:cubicBezTo>
                      <a:pt x="88" y="30"/>
                      <a:pt x="93" y="34"/>
                      <a:pt x="98" y="34"/>
                    </a:cubicBezTo>
                    <a:lnTo>
                      <a:pt x="98" y="34"/>
                    </a:lnTo>
                    <a:cubicBezTo>
                      <a:pt x="118" y="34"/>
                      <a:pt x="141" y="39"/>
                      <a:pt x="159" y="49"/>
                    </a:cubicBezTo>
                    <a:lnTo>
                      <a:pt x="159" y="49"/>
                    </a:lnTo>
                    <a:cubicBezTo>
                      <a:pt x="162" y="51"/>
                      <a:pt x="164" y="56"/>
                      <a:pt x="162" y="60"/>
                    </a:cubicBezTo>
                    <a:lnTo>
                      <a:pt x="160" y="66"/>
                    </a:lnTo>
                    <a:lnTo>
                      <a:pt x="160" y="66"/>
                    </a:lnTo>
                    <a:cubicBezTo>
                      <a:pt x="159" y="72"/>
                      <a:pt x="152" y="75"/>
                      <a:pt x="146" y="71"/>
                    </a:cubicBezTo>
                    <a:lnTo>
                      <a:pt x="146" y="71"/>
                    </a:lnTo>
                    <a:cubicBezTo>
                      <a:pt x="133" y="64"/>
                      <a:pt x="118" y="61"/>
                      <a:pt x="103" y="60"/>
                    </a:cubicBezTo>
                    <a:lnTo>
                      <a:pt x="103" y="60"/>
                    </a:lnTo>
                    <a:cubicBezTo>
                      <a:pt x="97" y="59"/>
                      <a:pt x="92" y="64"/>
                      <a:pt x="93" y="70"/>
                    </a:cubicBezTo>
                    <a:lnTo>
                      <a:pt x="98" y="122"/>
                    </a:lnTo>
                    <a:lnTo>
                      <a:pt x="98" y="122"/>
                    </a:lnTo>
                    <a:cubicBezTo>
                      <a:pt x="98" y="126"/>
                      <a:pt x="102" y="129"/>
                      <a:pt x="106" y="130"/>
                    </a:cubicBezTo>
                    <a:lnTo>
                      <a:pt x="106" y="130"/>
                    </a:lnTo>
                    <a:cubicBezTo>
                      <a:pt x="188" y="137"/>
                      <a:pt x="199" y="227"/>
                      <a:pt x="118" y="248"/>
                    </a:cubicBezTo>
                    <a:lnTo>
                      <a:pt x="118" y="248"/>
                    </a:lnTo>
                    <a:cubicBezTo>
                      <a:pt x="113" y="248"/>
                      <a:pt x="110" y="253"/>
                      <a:pt x="110" y="258"/>
                    </a:cubicBezTo>
                    <a:lnTo>
                      <a:pt x="112" y="274"/>
                    </a:lnTo>
                    <a:lnTo>
                      <a:pt x="112" y="274"/>
                    </a:lnTo>
                    <a:cubicBezTo>
                      <a:pt x="113" y="280"/>
                      <a:pt x="109" y="284"/>
                      <a:pt x="104" y="284"/>
                    </a:cubicBezTo>
                    <a:lnTo>
                      <a:pt x="104" y="284"/>
                    </a:lnTo>
                    <a:cubicBezTo>
                      <a:pt x="99" y="285"/>
                      <a:pt x="93" y="281"/>
                      <a:pt x="93" y="276"/>
                    </a:cubicBezTo>
                    <a:lnTo>
                      <a:pt x="92" y="261"/>
                    </a:lnTo>
                    <a:lnTo>
                      <a:pt x="92" y="261"/>
                    </a:lnTo>
                    <a:cubicBezTo>
                      <a:pt x="91" y="255"/>
                      <a:pt x="87" y="252"/>
                      <a:pt x="81" y="252"/>
                    </a:cubicBezTo>
                    <a:lnTo>
                      <a:pt x="81" y="252"/>
                    </a:lnTo>
                    <a:cubicBezTo>
                      <a:pt x="66" y="252"/>
                      <a:pt x="50" y="248"/>
                      <a:pt x="35" y="243"/>
                    </a:cubicBezTo>
                    <a:lnTo>
                      <a:pt x="35" y="243"/>
                    </a:lnTo>
                    <a:cubicBezTo>
                      <a:pt x="31" y="241"/>
                      <a:pt x="28" y="236"/>
                      <a:pt x="30" y="231"/>
                    </a:cubicBezTo>
                    <a:lnTo>
                      <a:pt x="32" y="225"/>
                    </a:lnTo>
                    <a:lnTo>
                      <a:pt x="32" y="225"/>
                    </a:lnTo>
                    <a:cubicBezTo>
                      <a:pt x="34" y="218"/>
                      <a:pt x="40" y="216"/>
                      <a:pt x="44" y="218"/>
                    </a:cubicBezTo>
                    <a:lnTo>
                      <a:pt x="44" y="218"/>
                    </a:lnTo>
                    <a:cubicBezTo>
                      <a:pt x="59" y="224"/>
                      <a:pt x="74" y="226"/>
                      <a:pt x="88" y="225"/>
                    </a:cubicBezTo>
                    <a:lnTo>
                      <a:pt x="81" y="155"/>
                    </a:lnTo>
                    <a:lnTo>
                      <a:pt x="81" y="155"/>
                    </a:lnTo>
                    <a:cubicBezTo>
                      <a:pt x="55" y="151"/>
                      <a:pt x="36" y="149"/>
                      <a:pt x="18" y="132"/>
                    </a:cubicBezTo>
                    <a:lnTo>
                      <a:pt x="18" y="132"/>
                    </a:lnTo>
                    <a:cubicBezTo>
                      <a:pt x="0" y="115"/>
                      <a:pt x="1" y="79"/>
                      <a:pt x="20" y="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5" name="Freeform 80">
                <a:extLst>
                  <a:ext uri="{FF2B5EF4-FFF2-40B4-BE49-F238E27FC236}">
                    <a16:creationId xmlns:a16="http://schemas.microsoft.com/office/drawing/2014/main" id="{8E68B563-98BC-4CB7-856B-465853003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7016" y="10205421"/>
                <a:ext cx="1624392" cy="1071156"/>
              </a:xfrm>
              <a:custGeom>
                <a:avLst/>
                <a:gdLst>
                  <a:gd name="T0" fmla="*/ 284 w 1827"/>
                  <a:gd name="T1" fmla="*/ 13 h 1202"/>
                  <a:gd name="T2" fmla="*/ 1762 w 1827"/>
                  <a:gd name="T3" fmla="*/ 459 h 1202"/>
                  <a:gd name="T4" fmla="*/ 1762 w 1827"/>
                  <a:gd name="T5" fmla="*/ 459 h 1202"/>
                  <a:gd name="T6" fmla="*/ 1813 w 1827"/>
                  <a:gd name="T7" fmla="*/ 556 h 1202"/>
                  <a:gd name="T8" fmla="*/ 1638 w 1827"/>
                  <a:gd name="T9" fmla="*/ 1136 h 1202"/>
                  <a:gd name="T10" fmla="*/ 1638 w 1827"/>
                  <a:gd name="T11" fmla="*/ 1136 h 1202"/>
                  <a:gd name="T12" fmla="*/ 1542 w 1827"/>
                  <a:gd name="T13" fmla="*/ 1188 h 1202"/>
                  <a:gd name="T14" fmla="*/ 64 w 1827"/>
                  <a:gd name="T15" fmla="*/ 742 h 1202"/>
                  <a:gd name="T16" fmla="*/ 64 w 1827"/>
                  <a:gd name="T17" fmla="*/ 742 h 1202"/>
                  <a:gd name="T18" fmla="*/ 13 w 1827"/>
                  <a:gd name="T19" fmla="*/ 645 h 1202"/>
                  <a:gd name="T20" fmla="*/ 188 w 1827"/>
                  <a:gd name="T21" fmla="*/ 65 h 1202"/>
                  <a:gd name="T22" fmla="*/ 188 w 1827"/>
                  <a:gd name="T23" fmla="*/ 65 h 1202"/>
                  <a:gd name="T24" fmla="*/ 284 w 1827"/>
                  <a:gd name="T25" fmla="*/ 13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27" h="1202">
                    <a:moveTo>
                      <a:pt x="284" y="13"/>
                    </a:moveTo>
                    <a:lnTo>
                      <a:pt x="1762" y="459"/>
                    </a:lnTo>
                    <a:lnTo>
                      <a:pt x="1762" y="459"/>
                    </a:lnTo>
                    <a:cubicBezTo>
                      <a:pt x="1803" y="472"/>
                      <a:pt x="1826" y="515"/>
                      <a:pt x="1813" y="556"/>
                    </a:cubicBezTo>
                    <a:lnTo>
                      <a:pt x="1638" y="1136"/>
                    </a:lnTo>
                    <a:lnTo>
                      <a:pt x="1638" y="1136"/>
                    </a:lnTo>
                    <a:cubicBezTo>
                      <a:pt x="1626" y="1178"/>
                      <a:pt x="1582" y="1201"/>
                      <a:pt x="1542" y="1188"/>
                    </a:cubicBezTo>
                    <a:lnTo>
                      <a:pt x="64" y="742"/>
                    </a:lnTo>
                    <a:lnTo>
                      <a:pt x="64" y="742"/>
                    </a:lnTo>
                    <a:cubicBezTo>
                      <a:pt x="23" y="729"/>
                      <a:pt x="0" y="686"/>
                      <a:pt x="13" y="645"/>
                    </a:cubicBezTo>
                    <a:lnTo>
                      <a:pt x="188" y="65"/>
                    </a:lnTo>
                    <a:lnTo>
                      <a:pt x="188" y="65"/>
                    </a:lnTo>
                    <a:cubicBezTo>
                      <a:pt x="200" y="23"/>
                      <a:pt x="244" y="0"/>
                      <a:pt x="284" y="1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6" name="Freeform 81">
                <a:extLst>
                  <a:ext uri="{FF2B5EF4-FFF2-40B4-BE49-F238E27FC236}">
                    <a16:creationId xmlns:a16="http://schemas.microsoft.com/office/drawing/2014/main" id="{6EC56819-9C3E-4623-BAD9-98C98BEB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7016" y="10205421"/>
                <a:ext cx="1624392" cy="1071156"/>
              </a:xfrm>
              <a:custGeom>
                <a:avLst/>
                <a:gdLst>
                  <a:gd name="T0" fmla="*/ 284 w 1827"/>
                  <a:gd name="T1" fmla="*/ 13 h 1202"/>
                  <a:gd name="T2" fmla="*/ 1762 w 1827"/>
                  <a:gd name="T3" fmla="*/ 459 h 1202"/>
                  <a:gd name="T4" fmla="*/ 1762 w 1827"/>
                  <a:gd name="T5" fmla="*/ 459 h 1202"/>
                  <a:gd name="T6" fmla="*/ 1813 w 1827"/>
                  <a:gd name="T7" fmla="*/ 556 h 1202"/>
                  <a:gd name="T8" fmla="*/ 1638 w 1827"/>
                  <a:gd name="T9" fmla="*/ 1136 h 1202"/>
                  <a:gd name="T10" fmla="*/ 1638 w 1827"/>
                  <a:gd name="T11" fmla="*/ 1136 h 1202"/>
                  <a:gd name="T12" fmla="*/ 1542 w 1827"/>
                  <a:gd name="T13" fmla="*/ 1188 h 1202"/>
                  <a:gd name="T14" fmla="*/ 64 w 1827"/>
                  <a:gd name="T15" fmla="*/ 742 h 1202"/>
                  <a:gd name="T16" fmla="*/ 64 w 1827"/>
                  <a:gd name="T17" fmla="*/ 742 h 1202"/>
                  <a:gd name="T18" fmla="*/ 13 w 1827"/>
                  <a:gd name="T19" fmla="*/ 645 h 1202"/>
                  <a:gd name="T20" fmla="*/ 188 w 1827"/>
                  <a:gd name="T21" fmla="*/ 65 h 1202"/>
                  <a:gd name="T22" fmla="*/ 188 w 1827"/>
                  <a:gd name="T23" fmla="*/ 65 h 1202"/>
                  <a:gd name="T24" fmla="*/ 284 w 1827"/>
                  <a:gd name="T25" fmla="*/ 13 h 1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27" h="1202">
                    <a:moveTo>
                      <a:pt x="284" y="13"/>
                    </a:moveTo>
                    <a:lnTo>
                      <a:pt x="1762" y="459"/>
                    </a:lnTo>
                    <a:lnTo>
                      <a:pt x="1762" y="459"/>
                    </a:lnTo>
                    <a:cubicBezTo>
                      <a:pt x="1803" y="472"/>
                      <a:pt x="1826" y="515"/>
                      <a:pt x="1813" y="556"/>
                    </a:cubicBezTo>
                    <a:lnTo>
                      <a:pt x="1638" y="1136"/>
                    </a:lnTo>
                    <a:lnTo>
                      <a:pt x="1638" y="1136"/>
                    </a:lnTo>
                    <a:cubicBezTo>
                      <a:pt x="1626" y="1178"/>
                      <a:pt x="1582" y="1201"/>
                      <a:pt x="1542" y="1188"/>
                    </a:cubicBezTo>
                    <a:lnTo>
                      <a:pt x="64" y="742"/>
                    </a:lnTo>
                    <a:lnTo>
                      <a:pt x="64" y="742"/>
                    </a:lnTo>
                    <a:cubicBezTo>
                      <a:pt x="23" y="729"/>
                      <a:pt x="0" y="686"/>
                      <a:pt x="13" y="645"/>
                    </a:cubicBezTo>
                    <a:lnTo>
                      <a:pt x="188" y="65"/>
                    </a:lnTo>
                    <a:lnTo>
                      <a:pt x="188" y="65"/>
                    </a:lnTo>
                    <a:cubicBezTo>
                      <a:pt x="200" y="23"/>
                      <a:pt x="244" y="0"/>
                      <a:pt x="284" y="13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7" name="Freeform 82">
                <a:extLst>
                  <a:ext uri="{FF2B5EF4-FFF2-40B4-BE49-F238E27FC236}">
                    <a16:creationId xmlns:a16="http://schemas.microsoft.com/office/drawing/2014/main" id="{B0AC3ADE-93EE-4AD7-B025-C7A4AAC2D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3094" y="10201496"/>
                <a:ext cx="1632239" cy="1071158"/>
              </a:xfrm>
              <a:custGeom>
                <a:avLst/>
                <a:gdLst>
                  <a:gd name="T0" fmla="*/ 212 w 1833"/>
                  <a:gd name="T1" fmla="*/ 235 h 1206"/>
                  <a:gd name="T2" fmla="*/ 212 w 1833"/>
                  <a:gd name="T3" fmla="*/ 235 h 1206"/>
                  <a:gd name="T4" fmla="*/ 423 w 1833"/>
                  <a:gd name="T5" fmla="*/ 122 h 1206"/>
                  <a:gd name="T6" fmla="*/ 1593 w 1833"/>
                  <a:gd name="T7" fmla="*/ 476 h 1206"/>
                  <a:gd name="T8" fmla="*/ 1593 w 1833"/>
                  <a:gd name="T9" fmla="*/ 476 h 1206"/>
                  <a:gd name="T10" fmla="*/ 1706 w 1833"/>
                  <a:gd name="T11" fmla="*/ 686 h 1206"/>
                  <a:gd name="T12" fmla="*/ 1620 w 1833"/>
                  <a:gd name="T13" fmla="*/ 970 h 1206"/>
                  <a:gd name="T14" fmla="*/ 1620 w 1833"/>
                  <a:gd name="T15" fmla="*/ 970 h 1206"/>
                  <a:gd name="T16" fmla="*/ 1410 w 1833"/>
                  <a:gd name="T17" fmla="*/ 1083 h 1206"/>
                  <a:gd name="T18" fmla="*/ 239 w 1833"/>
                  <a:gd name="T19" fmla="*/ 729 h 1206"/>
                  <a:gd name="T20" fmla="*/ 239 w 1833"/>
                  <a:gd name="T21" fmla="*/ 729 h 1206"/>
                  <a:gd name="T22" fmla="*/ 126 w 1833"/>
                  <a:gd name="T23" fmla="*/ 518 h 1206"/>
                  <a:gd name="T24" fmla="*/ 212 w 1833"/>
                  <a:gd name="T25" fmla="*/ 235 h 1206"/>
                  <a:gd name="T26" fmla="*/ 1635 w 1833"/>
                  <a:gd name="T27" fmla="*/ 1161 h 1206"/>
                  <a:gd name="T28" fmla="*/ 1823 w 1833"/>
                  <a:gd name="T29" fmla="*/ 536 h 1206"/>
                  <a:gd name="T30" fmla="*/ 1823 w 1833"/>
                  <a:gd name="T31" fmla="*/ 536 h 1206"/>
                  <a:gd name="T32" fmla="*/ 1787 w 1833"/>
                  <a:gd name="T33" fmla="*/ 468 h 1206"/>
                  <a:gd name="T34" fmla="*/ 265 w 1833"/>
                  <a:gd name="T35" fmla="*/ 8 h 1206"/>
                  <a:gd name="T36" fmla="*/ 265 w 1833"/>
                  <a:gd name="T37" fmla="*/ 8 h 1206"/>
                  <a:gd name="T38" fmla="*/ 198 w 1833"/>
                  <a:gd name="T39" fmla="*/ 44 h 1206"/>
                  <a:gd name="T40" fmla="*/ 9 w 1833"/>
                  <a:gd name="T41" fmla="*/ 669 h 1206"/>
                  <a:gd name="T42" fmla="*/ 9 w 1833"/>
                  <a:gd name="T43" fmla="*/ 669 h 1206"/>
                  <a:gd name="T44" fmla="*/ 45 w 1833"/>
                  <a:gd name="T45" fmla="*/ 737 h 1206"/>
                  <a:gd name="T46" fmla="*/ 1567 w 1833"/>
                  <a:gd name="T47" fmla="*/ 1197 h 1206"/>
                  <a:gd name="T48" fmla="*/ 1567 w 1833"/>
                  <a:gd name="T49" fmla="*/ 1197 h 1206"/>
                  <a:gd name="T50" fmla="*/ 1635 w 1833"/>
                  <a:gd name="T51" fmla="*/ 1161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33" h="1206">
                    <a:moveTo>
                      <a:pt x="212" y="235"/>
                    </a:moveTo>
                    <a:lnTo>
                      <a:pt x="212" y="235"/>
                    </a:lnTo>
                    <a:cubicBezTo>
                      <a:pt x="302" y="262"/>
                      <a:pt x="396" y="211"/>
                      <a:pt x="423" y="122"/>
                    </a:cubicBezTo>
                    <a:lnTo>
                      <a:pt x="1593" y="476"/>
                    </a:lnTo>
                    <a:lnTo>
                      <a:pt x="1593" y="476"/>
                    </a:lnTo>
                    <a:cubicBezTo>
                      <a:pt x="1566" y="565"/>
                      <a:pt x="1617" y="660"/>
                      <a:pt x="1706" y="686"/>
                    </a:cubicBezTo>
                    <a:lnTo>
                      <a:pt x="1620" y="970"/>
                    </a:lnTo>
                    <a:lnTo>
                      <a:pt x="1620" y="970"/>
                    </a:lnTo>
                    <a:cubicBezTo>
                      <a:pt x="1531" y="943"/>
                      <a:pt x="1436" y="994"/>
                      <a:pt x="1410" y="1083"/>
                    </a:cubicBezTo>
                    <a:lnTo>
                      <a:pt x="239" y="729"/>
                    </a:lnTo>
                    <a:lnTo>
                      <a:pt x="239" y="729"/>
                    </a:lnTo>
                    <a:cubicBezTo>
                      <a:pt x="267" y="639"/>
                      <a:pt x="215" y="545"/>
                      <a:pt x="126" y="518"/>
                    </a:cubicBezTo>
                    <a:lnTo>
                      <a:pt x="212" y="235"/>
                    </a:lnTo>
                    <a:close/>
                    <a:moveTo>
                      <a:pt x="1635" y="1161"/>
                    </a:moveTo>
                    <a:lnTo>
                      <a:pt x="1823" y="536"/>
                    </a:lnTo>
                    <a:lnTo>
                      <a:pt x="1823" y="536"/>
                    </a:lnTo>
                    <a:cubicBezTo>
                      <a:pt x="1832" y="507"/>
                      <a:pt x="1816" y="477"/>
                      <a:pt x="1787" y="468"/>
                    </a:cubicBezTo>
                    <a:lnTo>
                      <a:pt x="265" y="8"/>
                    </a:lnTo>
                    <a:lnTo>
                      <a:pt x="265" y="8"/>
                    </a:lnTo>
                    <a:cubicBezTo>
                      <a:pt x="237" y="0"/>
                      <a:pt x="207" y="16"/>
                      <a:pt x="198" y="44"/>
                    </a:cubicBezTo>
                    <a:lnTo>
                      <a:pt x="9" y="669"/>
                    </a:lnTo>
                    <a:lnTo>
                      <a:pt x="9" y="669"/>
                    </a:lnTo>
                    <a:cubicBezTo>
                      <a:pt x="0" y="698"/>
                      <a:pt x="17" y="728"/>
                      <a:pt x="45" y="737"/>
                    </a:cubicBezTo>
                    <a:lnTo>
                      <a:pt x="1567" y="1197"/>
                    </a:lnTo>
                    <a:lnTo>
                      <a:pt x="1567" y="1197"/>
                    </a:lnTo>
                    <a:cubicBezTo>
                      <a:pt x="1596" y="1205"/>
                      <a:pt x="1626" y="1189"/>
                      <a:pt x="1635" y="1161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8" name="Freeform 83">
                <a:extLst>
                  <a:ext uri="{FF2B5EF4-FFF2-40B4-BE49-F238E27FC236}">
                    <a16:creationId xmlns:a16="http://schemas.microsoft.com/office/drawing/2014/main" id="{44D810C8-58D2-4BE8-AE5C-328434C2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5184" y="10538930"/>
                <a:ext cx="404135" cy="404137"/>
              </a:xfrm>
              <a:custGeom>
                <a:avLst/>
                <a:gdLst>
                  <a:gd name="T0" fmla="*/ 32 w 453"/>
                  <a:gd name="T1" fmla="*/ 168 h 454"/>
                  <a:gd name="T2" fmla="*/ 32 w 453"/>
                  <a:gd name="T3" fmla="*/ 168 h 454"/>
                  <a:gd name="T4" fmla="*/ 285 w 453"/>
                  <a:gd name="T5" fmla="*/ 33 h 454"/>
                  <a:gd name="T6" fmla="*/ 285 w 453"/>
                  <a:gd name="T7" fmla="*/ 33 h 454"/>
                  <a:gd name="T8" fmla="*/ 420 w 453"/>
                  <a:gd name="T9" fmla="*/ 285 h 454"/>
                  <a:gd name="T10" fmla="*/ 420 w 453"/>
                  <a:gd name="T11" fmla="*/ 285 h 454"/>
                  <a:gd name="T12" fmla="*/ 167 w 453"/>
                  <a:gd name="T13" fmla="*/ 420 h 454"/>
                  <a:gd name="T14" fmla="*/ 167 w 453"/>
                  <a:gd name="T15" fmla="*/ 420 h 454"/>
                  <a:gd name="T16" fmla="*/ 32 w 453"/>
                  <a:gd name="T17" fmla="*/ 168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" h="454">
                    <a:moveTo>
                      <a:pt x="32" y="168"/>
                    </a:moveTo>
                    <a:lnTo>
                      <a:pt x="32" y="168"/>
                    </a:lnTo>
                    <a:cubicBezTo>
                      <a:pt x="65" y="61"/>
                      <a:pt x="178" y="0"/>
                      <a:pt x="285" y="33"/>
                    </a:cubicBezTo>
                    <a:lnTo>
                      <a:pt x="285" y="33"/>
                    </a:lnTo>
                    <a:cubicBezTo>
                      <a:pt x="392" y="66"/>
                      <a:pt x="452" y="178"/>
                      <a:pt x="420" y="285"/>
                    </a:cubicBezTo>
                    <a:lnTo>
                      <a:pt x="420" y="285"/>
                    </a:lnTo>
                    <a:cubicBezTo>
                      <a:pt x="387" y="392"/>
                      <a:pt x="275" y="453"/>
                      <a:pt x="167" y="420"/>
                    </a:cubicBezTo>
                    <a:lnTo>
                      <a:pt x="167" y="420"/>
                    </a:lnTo>
                    <a:cubicBezTo>
                      <a:pt x="61" y="388"/>
                      <a:pt x="0" y="274"/>
                      <a:pt x="32" y="16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9" name="Freeform 84">
                <a:extLst>
                  <a:ext uri="{FF2B5EF4-FFF2-40B4-BE49-F238E27FC236}">
                    <a16:creationId xmlns:a16="http://schemas.microsoft.com/office/drawing/2014/main" id="{519F41C0-A1C6-4F64-992C-4789C6665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4875" y="10793969"/>
                <a:ext cx="125557" cy="129479"/>
              </a:xfrm>
              <a:custGeom>
                <a:avLst/>
                <a:gdLst>
                  <a:gd name="T0" fmla="*/ 9 w 142"/>
                  <a:gd name="T1" fmla="*/ 53 h 144"/>
                  <a:gd name="T2" fmla="*/ 9 w 142"/>
                  <a:gd name="T3" fmla="*/ 53 h 144"/>
                  <a:gd name="T4" fmla="*/ 89 w 142"/>
                  <a:gd name="T5" fmla="*/ 11 h 144"/>
                  <a:gd name="T6" fmla="*/ 89 w 142"/>
                  <a:gd name="T7" fmla="*/ 11 h 144"/>
                  <a:gd name="T8" fmla="*/ 131 w 142"/>
                  <a:gd name="T9" fmla="*/ 89 h 144"/>
                  <a:gd name="T10" fmla="*/ 131 w 142"/>
                  <a:gd name="T11" fmla="*/ 89 h 144"/>
                  <a:gd name="T12" fmla="*/ 52 w 142"/>
                  <a:gd name="T13" fmla="*/ 132 h 144"/>
                  <a:gd name="T14" fmla="*/ 52 w 142"/>
                  <a:gd name="T15" fmla="*/ 132 h 144"/>
                  <a:gd name="T16" fmla="*/ 9 w 142"/>
                  <a:gd name="T17" fmla="*/ 5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" h="144">
                    <a:moveTo>
                      <a:pt x="9" y="53"/>
                    </a:moveTo>
                    <a:lnTo>
                      <a:pt x="9" y="53"/>
                    </a:lnTo>
                    <a:cubicBezTo>
                      <a:pt x="20" y="19"/>
                      <a:pt x="56" y="0"/>
                      <a:pt x="89" y="11"/>
                    </a:cubicBezTo>
                    <a:lnTo>
                      <a:pt x="89" y="11"/>
                    </a:lnTo>
                    <a:cubicBezTo>
                      <a:pt x="123" y="21"/>
                      <a:pt x="141" y="56"/>
                      <a:pt x="131" y="89"/>
                    </a:cubicBezTo>
                    <a:lnTo>
                      <a:pt x="131" y="89"/>
                    </a:lnTo>
                    <a:cubicBezTo>
                      <a:pt x="121" y="124"/>
                      <a:pt x="86" y="143"/>
                      <a:pt x="52" y="132"/>
                    </a:cubicBezTo>
                    <a:lnTo>
                      <a:pt x="52" y="132"/>
                    </a:lnTo>
                    <a:cubicBezTo>
                      <a:pt x="19" y="122"/>
                      <a:pt x="0" y="87"/>
                      <a:pt x="9" y="5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0" name="Freeform 85">
                <a:extLst>
                  <a:ext uri="{FF2B5EF4-FFF2-40B4-BE49-F238E27FC236}">
                    <a16:creationId xmlns:a16="http://schemas.microsoft.com/office/drawing/2014/main" id="{9F20E1CB-4BB2-4258-AE56-3CD5CA777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7992" y="10558550"/>
                <a:ext cx="125557" cy="129479"/>
              </a:xfrm>
              <a:custGeom>
                <a:avLst/>
                <a:gdLst>
                  <a:gd name="T0" fmla="*/ 10 w 143"/>
                  <a:gd name="T1" fmla="*/ 53 h 144"/>
                  <a:gd name="T2" fmla="*/ 10 w 143"/>
                  <a:gd name="T3" fmla="*/ 53 h 144"/>
                  <a:gd name="T4" fmla="*/ 89 w 143"/>
                  <a:gd name="T5" fmla="*/ 11 h 144"/>
                  <a:gd name="T6" fmla="*/ 89 w 143"/>
                  <a:gd name="T7" fmla="*/ 11 h 144"/>
                  <a:gd name="T8" fmla="*/ 132 w 143"/>
                  <a:gd name="T9" fmla="*/ 89 h 144"/>
                  <a:gd name="T10" fmla="*/ 132 w 143"/>
                  <a:gd name="T11" fmla="*/ 89 h 144"/>
                  <a:gd name="T12" fmla="*/ 52 w 143"/>
                  <a:gd name="T13" fmla="*/ 132 h 144"/>
                  <a:gd name="T14" fmla="*/ 52 w 143"/>
                  <a:gd name="T15" fmla="*/ 132 h 144"/>
                  <a:gd name="T16" fmla="*/ 10 w 143"/>
                  <a:gd name="T17" fmla="*/ 53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44">
                    <a:moveTo>
                      <a:pt x="10" y="53"/>
                    </a:moveTo>
                    <a:lnTo>
                      <a:pt x="10" y="53"/>
                    </a:lnTo>
                    <a:cubicBezTo>
                      <a:pt x="20" y="19"/>
                      <a:pt x="56" y="0"/>
                      <a:pt x="89" y="11"/>
                    </a:cubicBezTo>
                    <a:lnTo>
                      <a:pt x="89" y="11"/>
                    </a:lnTo>
                    <a:cubicBezTo>
                      <a:pt x="122" y="21"/>
                      <a:pt x="142" y="56"/>
                      <a:pt x="132" y="89"/>
                    </a:cubicBezTo>
                    <a:lnTo>
                      <a:pt x="132" y="89"/>
                    </a:lnTo>
                    <a:cubicBezTo>
                      <a:pt x="122" y="123"/>
                      <a:pt x="86" y="143"/>
                      <a:pt x="52" y="132"/>
                    </a:cubicBezTo>
                    <a:lnTo>
                      <a:pt x="52" y="132"/>
                    </a:lnTo>
                    <a:cubicBezTo>
                      <a:pt x="19" y="122"/>
                      <a:pt x="0" y="87"/>
                      <a:pt x="10" y="5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1" name="Freeform 86">
                <a:extLst>
                  <a:ext uri="{FF2B5EF4-FFF2-40B4-BE49-F238E27FC236}">
                    <a16:creationId xmlns:a16="http://schemas.microsoft.com/office/drawing/2014/main" id="{9101B75B-DF06-475D-9FBA-A01C330CD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36815" y="10617403"/>
                <a:ext cx="172641" cy="247191"/>
              </a:xfrm>
              <a:custGeom>
                <a:avLst/>
                <a:gdLst>
                  <a:gd name="T0" fmla="*/ 75 w 196"/>
                  <a:gd name="T1" fmla="*/ 57 h 276"/>
                  <a:gd name="T2" fmla="*/ 107 w 196"/>
                  <a:gd name="T3" fmla="*/ 56 h 276"/>
                  <a:gd name="T4" fmla="*/ 75 w 196"/>
                  <a:gd name="T5" fmla="*/ 57 h 276"/>
                  <a:gd name="T6" fmla="*/ 121 w 196"/>
                  <a:gd name="T7" fmla="*/ 175 h 276"/>
                  <a:gd name="T8" fmla="*/ 78 w 196"/>
                  <a:gd name="T9" fmla="*/ 219 h 276"/>
                  <a:gd name="T10" fmla="*/ 122 w 196"/>
                  <a:gd name="T11" fmla="*/ 177 h 276"/>
                  <a:gd name="T12" fmla="*/ 121 w 196"/>
                  <a:gd name="T13" fmla="*/ 175 h 276"/>
                  <a:gd name="T14" fmla="*/ 59 w 196"/>
                  <a:gd name="T15" fmla="*/ 34 h 276"/>
                  <a:gd name="T16" fmla="*/ 106 w 196"/>
                  <a:gd name="T17" fmla="*/ 30 h 276"/>
                  <a:gd name="T18" fmla="*/ 122 w 196"/>
                  <a:gd name="T19" fmla="*/ 7 h 276"/>
                  <a:gd name="T20" fmla="*/ 134 w 196"/>
                  <a:gd name="T21" fmla="*/ 0 h 276"/>
                  <a:gd name="T22" fmla="*/ 141 w 196"/>
                  <a:gd name="T23" fmla="*/ 13 h 276"/>
                  <a:gd name="T24" fmla="*/ 136 w 196"/>
                  <a:gd name="T25" fmla="*/ 28 h 276"/>
                  <a:gd name="T26" fmla="*/ 142 w 196"/>
                  <a:gd name="T27" fmla="*/ 40 h 276"/>
                  <a:gd name="T28" fmla="*/ 192 w 196"/>
                  <a:gd name="T29" fmla="*/ 77 h 276"/>
                  <a:gd name="T30" fmla="*/ 187 w 196"/>
                  <a:gd name="T31" fmla="*/ 94 h 276"/>
                  <a:gd name="T32" fmla="*/ 172 w 196"/>
                  <a:gd name="T33" fmla="*/ 93 h 276"/>
                  <a:gd name="T34" fmla="*/ 136 w 196"/>
                  <a:gd name="T35" fmla="*/ 66 h 276"/>
                  <a:gd name="T36" fmla="*/ 123 w 196"/>
                  <a:gd name="T37" fmla="*/ 72 h 276"/>
                  <a:gd name="T38" fmla="*/ 108 w 196"/>
                  <a:gd name="T39" fmla="*/ 121 h 276"/>
                  <a:gd name="T40" fmla="*/ 113 w 196"/>
                  <a:gd name="T41" fmla="*/ 132 h 276"/>
                  <a:gd name="T42" fmla="*/ 79 w 196"/>
                  <a:gd name="T43" fmla="*/ 244 h 276"/>
                  <a:gd name="T44" fmla="*/ 64 w 196"/>
                  <a:gd name="T45" fmla="*/ 268 h 276"/>
                  <a:gd name="T46" fmla="*/ 52 w 196"/>
                  <a:gd name="T47" fmla="*/ 273 h 276"/>
                  <a:gd name="T48" fmla="*/ 45 w 196"/>
                  <a:gd name="T49" fmla="*/ 262 h 276"/>
                  <a:gd name="T50" fmla="*/ 49 w 196"/>
                  <a:gd name="T51" fmla="*/ 247 h 276"/>
                  <a:gd name="T52" fmla="*/ 44 w 196"/>
                  <a:gd name="T53" fmla="*/ 235 h 276"/>
                  <a:gd name="T54" fmla="*/ 4 w 196"/>
                  <a:gd name="T55" fmla="*/ 210 h 276"/>
                  <a:gd name="T56" fmla="*/ 8 w 196"/>
                  <a:gd name="T57" fmla="*/ 191 h 276"/>
                  <a:gd name="T58" fmla="*/ 23 w 196"/>
                  <a:gd name="T59" fmla="*/ 190 h 276"/>
                  <a:gd name="T60" fmla="*/ 59 w 196"/>
                  <a:gd name="T61" fmla="*/ 214 h 276"/>
                  <a:gd name="T62" fmla="*/ 80 w 196"/>
                  <a:gd name="T63" fmla="*/ 146 h 276"/>
                  <a:gd name="T64" fmla="*/ 30 w 196"/>
                  <a:gd name="T65" fmla="*/ 10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6" h="276">
                    <a:moveTo>
                      <a:pt x="75" y="57"/>
                    </a:moveTo>
                    <a:lnTo>
                      <a:pt x="75" y="57"/>
                    </a:lnTo>
                    <a:cubicBezTo>
                      <a:pt x="43" y="73"/>
                      <a:pt x="61" y="105"/>
                      <a:pt x="89" y="118"/>
                    </a:cubicBezTo>
                    <a:lnTo>
                      <a:pt x="107" y="56"/>
                    </a:lnTo>
                    <a:lnTo>
                      <a:pt x="107" y="56"/>
                    </a:lnTo>
                    <a:cubicBezTo>
                      <a:pt x="93" y="53"/>
                      <a:pt x="83" y="53"/>
                      <a:pt x="75" y="57"/>
                    </a:cubicBez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6" y="169"/>
                      <a:pt x="108" y="162"/>
                      <a:pt x="97" y="156"/>
                    </a:cubicBezTo>
                    <a:lnTo>
                      <a:pt x="78" y="219"/>
                    </a:lnTo>
                    <a:lnTo>
                      <a:pt x="78" y="219"/>
                    </a:lnTo>
                    <a:cubicBezTo>
                      <a:pt x="106" y="227"/>
                      <a:pt x="138" y="203"/>
                      <a:pt x="122" y="177"/>
                    </a:cubicBezTo>
                    <a:lnTo>
                      <a:pt x="122" y="177"/>
                    </a:lnTo>
                    <a:cubicBezTo>
                      <a:pt x="121" y="176"/>
                      <a:pt x="121" y="176"/>
                      <a:pt x="121" y="175"/>
                    </a:cubicBezTo>
                    <a:close/>
                    <a:moveTo>
                      <a:pt x="59" y="34"/>
                    </a:moveTo>
                    <a:lnTo>
                      <a:pt x="59" y="34"/>
                    </a:lnTo>
                    <a:cubicBezTo>
                      <a:pt x="72" y="28"/>
                      <a:pt x="87" y="26"/>
                      <a:pt x="106" y="30"/>
                    </a:cubicBezTo>
                    <a:lnTo>
                      <a:pt x="106" y="30"/>
                    </a:lnTo>
                    <a:cubicBezTo>
                      <a:pt x="112" y="30"/>
                      <a:pt x="116" y="27"/>
                      <a:pt x="117" y="23"/>
                    </a:cubicBezTo>
                    <a:lnTo>
                      <a:pt x="122" y="7"/>
                    </a:lnTo>
                    <a:lnTo>
                      <a:pt x="122" y="7"/>
                    </a:lnTo>
                    <a:cubicBezTo>
                      <a:pt x="123" y="2"/>
                      <a:pt x="129" y="0"/>
                      <a:pt x="134" y="0"/>
                    </a:cubicBezTo>
                    <a:lnTo>
                      <a:pt x="134" y="0"/>
                    </a:lnTo>
                    <a:cubicBezTo>
                      <a:pt x="139" y="2"/>
                      <a:pt x="142" y="8"/>
                      <a:pt x="141" y="13"/>
                    </a:cubicBezTo>
                    <a:lnTo>
                      <a:pt x="136" y="28"/>
                    </a:lnTo>
                    <a:lnTo>
                      <a:pt x="136" y="28"/>
                    </a:lnTo>
                    <a:cubicBezTo>
                      <a:pt x="135" y="33"/>
                      <a:pt x="137" y="37"/>
                      <a:pt x="142" y="40"/>
                    </a:cubicBezTo>
                    <a:lnTo>
                      <a:pt x="142" y="40"/>
                    </a:lnTo>
                    <a:cubicBezTo>
                      <a:pt x="160" y="48"/>
                      <a:pt x="180" y="60"/>
                      <a:pt x="192" y="77"/>
                    </a:cubicBezTo>
                    <a:lnTo>
                      <a:pt x="192" y="77"/>
                    </a:lnTo>
                    <a:cubicBezTo>
                      <a:pt x="195" y="80"/>
                      <a:pt x="195" y="85"/>
                      <a:pt x="191" y="89"/>
                    </a:cubicBezTo>
                    <a:lnTo>
                      <a:pt x="187" y="94"/>
                    </a:lnTo>
                    <a:lnTo>
                      <a:pt x="187" y="94"/>
                    </a:lnTo>
                    <a:cubicBezTo>
                      <a:pt x="182" y="98"/>
                      <a:pt x="176" y="98"/>
                      <a:pt x="172" y="93"/>
                    </a:cubicBezTo>
                    <a:lnTo>
                      <a:pt x="172" y="93"/>
                    </a:lnTo>
                    <a:cubicBezTo>
                      <a:pt x="163" y="82"/>
                      <a:pt x="150" y="72"/>
                      <a:pt x="136" y="66"/>
                    </a:cubicBezTo>
                    <a:lnTo>
                      <a:pt x="136" y="66"/>
                    </a:lnTo>
                    <a:cubicBezTo>
                      <a:pt x="131" y="63"/>
                      <a:pt x="124" y="66"/>
                      <a:pt x="123" y="72"/>
                    </a:cubicBezTo>
                    <a:lnTo>
                      <a:pt x="108" y="121"/>
                    </a:lnTo>
                    <a:lnTo>
                      <a:pt x="108" y="121"/>
                    </a:lnTo>
                    <a:cubicBezTo>
                      <a:pt x="106" y="125"/>
                      <a:pt x="109" y="130"/>
                      <a:pt x="113" y="132"/>
                    </a:cubicBezTo>
                    <a:lnTo>
                      <a:pt x="113" y="132"/>
                    </a:lnTo>
                    <a:cubicBezTo>
                      <a:pt x="185" y="170"/>
                      <a:pt x="161" y="256"/>
                      <a:pt x="79" y="244"/>
                    </a:cubicBezTo>
                    <a:lnTo>
                      <a:pt x="79" y="244"/>
                    </a:lnTo>
                    <a:cubicBezTo>
                      <a:pt x="74" y="244"/>
                      <a:pt x="70" y="247"/>
                      <a:pt x="68" y="251"/>
                    </a:cubicBezTo>
                    <a:lnTo>
                      <a:pt x="64" y="268"/>
                    </a:lnTo>
                    <a:lnTo>
                      <a:pt x="64" y="268"/>
                    </a:lnTo>
                    <a:cubicBezTo>
                      <a:pt x="62" y="273"/>
                      <a:pt x="57" y="275"/>
                      <a:pt x="52" y="273"/>
                    </a:cubicBezTo>
                    <a:lnTo>
                      <a:pt x="52" y="273"/>
                    </a:lnTo>
                    <a:cubicBezTo>
                      <a:pt x="47" y="272"/>
                      <a:pt x="43" y="267"/>
                      <a:pt x="45" y="262"/>
                    </a:cubicBezTo>
                    <a:lnTo>
                      <a:pt x="49" y="247"/>
                    </a:lnTo>
                    <a:lnTo>
                      <a:pt x="49" y="247"/>
                    </a:lnTo>
                    <a:cubicBezTo>
                      <a:pt x="51" y="242"/>
                      <a:pt x="48" y="237"/>
                      <a:pt x="44" y="235"/>
                    </a:cubicBezTo>
                    <a:lnTo>
                      <a:pt x="44" y="235"/>
                    </a:lnTo>
                    <a:cubicBezTo>
                      <a:pt x="29" y="229"/>
                      <a:pt x="15" y="220"/>
                      <a:pt x="4" y="210"/>
                    </a:cubicBezTo>
                    <a:lnTo>
                      <a:pt x="4" y="210"/>
                    </a:lnTo>
                    <a:cubicBezTo>
                      <a:pt x="1" y="206"/>
                      <a:pt x="0" y="200"/>
                      <a:pt x="4" y="197"/>
                    </a:cubicBezTo>
                    <a:lnTo>
                      <a:pt x="8" y="191"/>
                    </a:lnTo>
                    <a:lnTo>
                      <a:pt x="8" y="191"/>
                    </a:lnTo>
                    <a:cubicBezTo>
                      <a:pt x="11" y="186"/>
                      <a:pt x="18" y="186"/>
                      <a:pt x="23" y="190"/>
                    </a:cubicBezTo>
                    <a:lnTo>
                      <a:pt x="23" y="190"/>
                    </a:lnTo>
                    <a:cubicBezTo>
                      <a:pt x="34" y="201"/>
                      <a:pt x="46" y="209"/>
                      <a:pt x="59" y="214"/>
                    </a:cubicBezTo>
                    <a:lnTo>
                      <a:pt x="80" y="146"/>
                    </a:lnTo>
                    <a:lnTo>
                      <a:pt x="80" y="146"/>
                    </a:lnTo>
                    <a:cubicBezTo>
                      <a:pt x="57" y="131"/>
                      <a:pt x="40" y="123"/>
                      <a:pt x="30" y="101"/>
                    </a:cubicBezTo>
                    <a:lnTo>
                      <a:pt x="30" y="101"/>
                    </a:lnTo>
                    <a:cubicBezTo>
                      <a:pt x="21" y="78"/>
                      <a:pt x="34" y="45"/>
                      <a:pt x="59" y="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2" name="Freeform 87">
                <a:extLst>
                  <a:ext uri="{FF2B5EF4-FFF2-40B4-BE49-F238E27FC236}">
                    <a16:creationId xmlns:a16="http://schemas.microsoft.com/office/drawing/2014/main" id="{56E352E4-4C48-479F-A0B9-EF7AC8B36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7749" y="9487391"/>
                <a:ext cx="1589078" cy="1396820"/>
              </a:xfrm>
              <a:custGeom>
                <a:avLst/>
                <a:gdLst>
                  <a:gd name="T0" fmla="*/ 486 w 1784"/>
                  <a:gd name="T1" fmla="*/ 25 h 1569"/>
                  <a:gd name="T2" fmla="*/ 1740 w 1784"/>
                  <a:gd name="T3" fmla="*/ 924 h 1569"/>
                  <a:gd name="T4" fmla="*/ 1740 w 1784"/>
                  <a:gd name="T5" fmla="*/ 924 h 1569"/>
                  <a:gd name="T6" fmla="*/ 1758 w 1784"/>
                  <a:gd name="T7" fmla="*/ 1032 h 1569"/>
                  <a:gd name="T8" fmla="*/ 1405 w 1784"/>
                  <a:gd name="T9" fmla="*/ 1525 h 1569"/>
                  <a:gd name="T10" fmla="*/ 1405 w 1784"/>
                  <a:gd name="T11" fmla="*/ 1525 h 1569"/>
                  <a:gd name="T12" fmla="*/ 1297 w 1784"/>
                  <a:gd name="T13" fmla="*/ 1543 h 1569"/>
                  <a:gd name="T14" fmla="*/ 42 w 1784"/>
                  <a:gd name="T15" fmla="*/ 644 h 1569"/>
                  <a:gd name="T16" fmla="*/ 42 w 1784"/>
                  <a:gd name="T17" fmla="*/ 644 h 1569"/>
                  <a:gd name="T18" fmla="*/ 24 w 1784"/>
                  <a:gd name="T19" fmla="*/ 536 h 1569"/>
                  <a:gd name="T20" fmla="*/ 378 w 1784"/>
                  <a:gd name="T21" fmla="*/ 43 h 1569"/>
                  <a:gd name="T22" fmla="*/ 378 w 1784"/>
                  <a:gd name="T23" fmla="*/ 43 h 1569"/>
                  <a:gd name="T24" fmla="*/ 486 w 1784"/>
                  <a:gd name="T25" fmla="*/ 25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84" h="1569">
                    <a:moveTo>
                      <a:pt x="486" y="25"/>
                    </a:moveTo>
                    <a:lnTo>
                      <a:pt x="1740" y="924"/>
                    </a:lnTo>
                    <a:lnTo>
                      <a:pt x="1740" y="924"/>
                    </a:lnTo>
                    <a:cubicBezTo>
                      <a:pt x="1775" y="949"/>
                      <a:pt x="1783" y="998"/>
                      <a:pt x="1758" y="1032"/>
                    </a:cubicBezTo>
                    <a:lnTo>
                      <a:pt x="1405" y="1525"/>
                    </a:lnTo>
                    <a:lnTo>
                      <a:pt x="1405" y="1525"/>
                    </a:lnTo>
                    <a:cubicBezTo>
                      <a:pt x="1381" y="1560"/>
                      <a:pt x="1332" y="1568"/>
                      <a:pt x="1297" y="1543"/>
                    </a:cubicBezTo>
                    <a:lnTo>
                      <a:pt x="42" y="644"/>
                    </a:lnTo>
                    <a:lnTo>
                      <a:pt x="42" y="644"/>
                    </a:lnTo>
                    <a:cubicBezTo>
                      <a:pt x="8" y="620"/>
                      <a:pt x="0" y="571"/>
                      <a:pt x="24" y="536"/>
                    </a:cubicBezTo>
                    <a:lnTo>
                      <a:pt x="378" y="43"/>
                    </a:lnTo>
                    <a:lnTo>
                      <a:pt x="378" y="43"/>
                    </a:lnTo>
                    <a:cubicBezTo>
                      <a:pt x="403" y="9"/>
                      <a:pt x="451" y="0"/>
                      <a:pt x="486" y="2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3" name="Freeform 88">
                <a:extLst>
                  <a:ext uri="{FF2B5EF4-FFF2-40B4-BE49-F238E27FC236}">
                    <a16:creationId xmlns:a16="http://schemas.microsoft.com/office/drawing/2014/main" id="{F78E263A-F538-40CE-B4F0-4EF399444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7749" y="9487391"/>
                <a:ext cx="1589078" cy="1396820"/>
              </a:xfrm>
              <a:custGeom>
                <a:avLst/>
                <a:gdLst>
                  <a:gd name="T0" fmla="*/ 486 w 1784"/>
                  <a:gd name="T1" fmla="*/ 25 h 1569"/>
                  <a:gd name="T2" fmla="*/ 1740 w 1784"/>
                  <a:gd name="T3" fmla="*/ 924 h 1569"/>
                  <a:gd name="T4" fmla="*/ 1740 w 1784"/>
                  <a:gd name="T5" fmla="*/ 924 h 1569"/>
                  <a:gd name="T6" fmla="*/ 1758 w 1784"/>
                  <a:gd name="T7" fmla="*/ 1032 h 1569"/>
                  <a:gd name="T8" fmla="*/ 1405 w 1784"/>
                  <a:gd name="T9" fmla="*/ 1525 h 1569"/>
                  <a:gd name="T10" fmla="*/ 1405 w 1784"/>
                  <a:gd name="T11" fmla="*/ 1525 h 1569"/>
                  <a:gd name="T12" fmla="*/ 1297 w 1784"/>
                  <a:gd name="T13" fmla="*/ 1543 h 1569"/>
                  <a:gd name="T14" fmla="*/ 42 w 1784"/>
                  <a:gd name="T15" fmla="*/ 644 h 1569"/>
                  <a:gd name="T16" fmla="*/ 42 w 1784"/>
                  <a:gd name="T17" fmla="*/ 644 h 1569"/>
                  <a:gd name="T18" fmla="*/ 24 w 1784"/>
                  <a:gd name="T19" fmla="*/ 536 h 1569"/>
                  <a:gd name="T20" fmla="*/ 378 w 1784"/>
                  <a:gd name="T21" fmla="*/ 43 h 1569"/>
                  <a:gd name="T22" fmla="*/ 378 w 1784"/>
                  <a:gd name="T23" fmla="*/ 43 h 1569"/>
                  <a:gd name="T24" fmla="*/ 486 w 1784"/>
                  <a:gd name="T25" fmla="*/ 25 h 1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84" h="1569">
                    <a:moveTo>
                      <a:pt x="486" y="25"/>
                    </a:moveTo>
                    <a:lnTo>
                      <a:pt x="1740" y="924"/>
                    </a:lnTo>
                    <a:lnTo>
                      <a:pt x="1740" y="924"/>
                    </a:lnTo>
                    <a:cubicBezTo>
                      <a:pt x="1775" y="949"/>
                      <a:pt x="1783" y="998"/>
                      <a:pt x="1758" y="1032"/>
                    </a:cubicBezTo>
                    <a:lnTo>
                      <a:pt x="1405" y="1525"/>
                    </a:lnTo>
                    <a:lnTo>
                      <a:pt x="1405" y="1525"/>
                    </a:lnTo>
                    <a:cubicBezTo>
                      <a:pt x="1381" y="1560"/>
                      <a:pt x="1332" y="1568"/>
                      <a:pt x="1297" y="1543"/>
                    </a:cubicBezTo>
                    <a:lnTo>
                      <a:pt x="42" y="644"/>
                    </a:lnTo>
                    <a:lnTo>
                      <a:pt x="42" y="644"/>
                    </a:lnTo>
                    <a:cubicBezTo>
                      <a:pt x="8" y="620"/>
                      <a:pt x="0" y="571"/>
                      <a:pt x="24" y="536"/>
                    </a:cubicBezTo>
                    <a:lnTo>
                      <a:pt x="378" y="43"/>
                    </a:lnTo>
                    <a:lnTo>
                      <a:pt x="378" y="43"/>
                    </a:lnTo>
                    <a:cubicBezTo>
                      <a:pt x="403" y="9"/>
                      <a:pt x="451" y="0"/>
                      <a:pt x="486" y="25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4" name="Freeform 89">
                <a:extLst>
                  <a:ext uri="{FF2B5EF4-FFF2-40B4-BE49-F238E27FC236}">
                    <a16:creationId xmlns:a16="http://schemas.microsoft.com/office/drawing/2014/main" id="{8B98AB59-9961-4859-A510-AE3849E52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3825" y="9483469"/>
                <a:ext cx="1596928" cy="1404668"/>
              </a:xfrm>
              <a:custGeom>
                <a:avLst/>
                <a:gdLst>
                  <a:gd name="T0" fmla="*/ 350 w 1796"/>
                  <a:gd name="T1" fmla="*/ 214 h 1580"/>
                  <a:gd name="T2" fmla="*/ 350 w 1796"/>
                  <a:gd name="T3" fmla="*/ 214 h 1580"/>
                  <a:gd name="T4" fmla="*/ 585 w 1796"/>
                  <a:gd name="T5" fmla="*/ 176 h 1580"/>
                  <a:gd name="T6" fmla="*/ 1579 w 1796"/>
                  <a:gd name="T7" fmla="*/ 888 h 1580"/>
                  <a:gd name="T8" fmla="*/ 1579 w 1796"/>
                  <a:gd name="T9" fmla="*/ 888 h 1580"/>
                  <a:gd name="T10" fmla="*/ 1618 w 1796"/>
                  <a:gd name="T11" fmla="*/ 1124 h 1580"/>
                  <a:gd name="T12" fmla="*/ 1446 w 1796"/>
                  <a:gd name="T13" fmla="*/ 1364 h 1580"/>
                  <a:gd name="T14" fmla="*/ 1446 w 1796"/>
                  <a:gd name="T15" fmla="*/ 1364 h 1580"/>
                  <a:gd name="T16" fmla="*/ 1210 w 1796"/>
                  <a:gd name="T17" fmla="*/ 1403 h 1580"/>
                  <a:gd name="T18" fmla="*/ 216 w 1796"/>
                  <a:gd name="T19" fmla="*/ 691 h 1580"/>
                  <a:gd name="T20" fmla="*/ 216 w 1796"/>
                  <a:gd name="T21" fmla="*/ 691 h 1580"/>
                  <a:gd name="T22" fmla="*/ 177 w 1796"/>
                  <a:gd name="T23" fmla="*/ 455 h 1580"/>
                  <a:gd name="T24" fmla="*/ 350 w 1796"/>
                  <a:gd name="T25" fmla="*/ 214 h 1580"/>
                  <a:gd name="T26" fmla="*/ 1398 w 1796"/>
                  <a:gd name="T27" fmla="*/ 1549 h 1580"/>
                  <a:gd name="T28" fmla="*/ 1778 w 1796"/>
                  <a:gd name="T29" fmla="*/ 1018 h 1580"/>
                  <a:gd name="T30" fmla="*/ 1778 w 1796"/>
                  <a:gd name="T31" fmla="*/ 1018 h 1580"/>
                  <a:gd name="T32" fmla="*/ 1766 w 1796"/>
                  <a:gd name="T33" fmla="*/ 943 h 1580"/>
                  <a:gd name="T34" fmla="*/ 473 w 1796"/>
                  <a:gd name="T35" fmla="*/ 17 h 1580"/>
                  <a:gd name="T36" fmla="*/ 473 w 1796"/>
                  <a:gd name="T37" fmla="*/ 17 h 1580"/>
                  <a:gd name="T38" fmla="*/ 398 w 1796"/>
                  <a:gd name="T39" fmla="*/ 30 h 1580"/>
                  <a:gd name="T40" fmla="*/ 17 w 1796"/>
                  <a:gd name="T41" fmla="*/ 560 h 1580"/>
                  <a:gd name="T42" fmla="*/ 17 w 1796"/>
                  <a:gd name="T43" fmla="*/ 560 h 1580"/>
                  <a:gd name="T44" fmla="*/ 30 w 1796"/>
                  <a:gd name="T45" fmla="*/ 636 h 1580"/>
                  <a:gd name="T46" fmla="*/ 1322 w 1796"/>
                  <a:gd name="T47" fmla="*/ 1562 h 1580"/>
                  <a:gd name="T48" fmla="*/ 1322 w 1796"/>
                  <a:gd name="T49" fmla="*/ 1562 h 1580"/>
                  <a:gd name="T50" fmla="*/ 1398 w 1796"/>
                  <a:gd name="T51" fmla="*/ 1549 h 1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96" h="1580">
                    <a:moveTo>
                      <a:pt x="350" y="214"/>
                    </a:moveTo>
                    <a:lnTo>
                      <a:pt x="350" y="214"/>
                    </a:lnTo>
                    <a:cubicBezTo>
                      <a:pt x="425" y="269"/>
                      <a:pt x="531" y="251"/>
                      <a:pt x="585" y="176"/>
                    </a:cubicBezTo>
                    <a:lnTo>
                      <a:pt x="1579" y="888"/>
                    </a:lnTo>
                    <a:lnTo>
                      <a:pt x="1579" y="888"/>
                    </a:lnTo>
                    <a:cubicBezTo>
                      <a:pt x="1524" y="964"/>
                      <a:pt x="1542" y="1069"/>
                      <a:pt x="1618" y="1124"/>
                    </a:cubicBezTo>
                    <a:lnTo>
                      <a:pt x="1446" y="1364"/>
                    </a:lnTo>
                    <a:lnTo>
                      <a:pt x="1446" y="1364"/>
                    </a:lnTo>
                    <a:cubicBezTo>
                      <a:pt x="1369" y="1309"/>
                      <a:pt x="1264" y="1328"/>
                      <a:pt x="1210" y="1403"/>
                    </a:cubicBezTo>
                    <a:lnTo>
                      <a:pt x="216" y="691"/>
                    </a:lnTo>
                    <a:lnTo>
                      <a:pt x="216" y="691"/>
                    </a:lnTo>
                    <a:cubicBezTo>
                      <a:pt x="270" y="615"/>
                      <a:pt x="253" y="510"/>
                      <a:pt x="177" y="455"/>
                    </a:cubicBezTo>
                    <a:lnTo>
                      <a:pt x="350" y="214"/>
                    </a:lnTo>
                    <a:close/>
                    <a:moveTo>
                      <a:pt x="1398" y="1549"/>
                    </a:moveTo>
                    <a:lnTo>
                      <a:pt x="1778" y="1018"/>
                    </a:lnTo>
                    <a:lnTo>
                      <a:pt x="1778" y="1018"/>
                    </a:lnTo>
                    <a:cubicBezTo>
                      <a:pt x="1795" y="994"/>
                      <a:pt x="1790" y="960"/>
                      <a:pt x="1766" y="943"/>
                    </a:cubicBezTo>
                    <a:lnTo>
                      <a:pt x="473" y="17"/>
                    </a:lnTo>
                    <a:lnTo>
                      <a:pt x="473" y="17"/>
                    </a:lnTo>
                    <a:cubicBezTo>
                      <a:pt x="449" y="0"/>
                      <a:pt x="415" y="5"/>
                      <a:pt x="398" y="30"/>
                    </a:cubicBezTo>
                    <a:lnTo>
                      <a:pt x="17" y="560"/>
                    </a:lnTo>
                    <a:lnTo>
                      <a:pt x="17" y="560"/>
                    </a:lnTo>
                    <a:cubicBezTo>
                      <a:pt x="0" y="584"/>
                      <a:pt x="6" y="619"/>
                      <a:pt x="30" y="636"/>
                    </a:cubicBezTo>
                    <a:lnTo>
                      <a:pt x="1322" y="1562"/>
                    </a:lnTo>
                    <a:lnTo>
                      <a:pt x="1322" y="1562"/>
                    </a:lnTo>
                    <a:cubicBezTo>
                      <a:pt x="1346" y="1579"/>
                      <a:pt x="1381" y="1573"/>
                      <a:pt x="1398" y="1549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5" name="Freeform 90">
                <a:extLst>
                  <a:ext uri="{FF2B5EF4-FFF2-40B4-BE49-F238E27FC236}">
                    <a16:creationId xmlns:a16="http://schemas.microsoft.com/office/drawing/2014/main" id="{FBCFDC62-1AE5-44D2-A171-BF79962A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6297" y="9981771"/>
                <a:ext cx="408060" cy="408060"/>
              </a:xfrm>
              <a:custGeom>
                <a:avLst/>
                <a:gdLst>
                  <a:gd name="T0" fmla="*/ 65 w 460"/>
                  <a:gd name="T1" fmla="*/ 112 h 460"/>
                  <a:gd name="T2" fmla="*/ 65 w 460"/>
                  <a:gd name="T3" fmla="*/ 112 h 460"/>
                  <a:gd name="T4" fmla="*/ 347 w 460"/>
                  <a:gd name="T5" fmla="*/ 65 h 460"/>
                  <a:gd name="T6" fmla="*/ 347 w 460"/>
                  <a:gd name="T7" fmla="*/ 65 h 460"/>
                  <a:gd name="T8" fmla="*/ 394 w 460"/>
                  <a:gd name="T9" fmla="*/ 347 h 460"/>
                  <a:gd name="T10" fmla="*/ 394 w 460"/>
                  <a:gd name="T11" fmla="*/ 347 h 460"/>
                  <a:gd name="T12" fmla="*/ 112 w 460"/>
                  <a:gd name="T13" fmla="*/ 394 h 460"/>
                  <a:gd name="T14" fmla="*/ 112 w 460"/>
                  <a:gd name="T15" fmla="*/ 394 h 460"/>
                  <a:gd name="T16" fmla="*/ 65 w 460"/>
                  <a:gd name="T17" fmla="*/ 112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0" h="460">
                    <a:moveTo>
                      <a:pt x="65" y="112"/>
                    </a:moveTo>
                    <a:lnTo>
                      <a:pt x="65" y="112"/>
                    </a:lnTo>
                    <a:cubicBezTo>
                      <a:pt x="131" y="21"/>
                      <a:pt x="256" y="0"/>
                      <a:pt x="347" y="65"/>
                    </a:cubicBezTo>
                    <a:lnTo>
                      <a:pt x="347" y="65"/>
                    </a:lnTo>
                    <a:cubicBezTo>
                      <a:pt x="438" y="131"/>
                      <a:pt x="459" y="256"/>
                      <a:pt x="394" y="347"/>
                    </a:cubicBezTo>
                    <a:lnTo>
                      <a:pt x="394" y="347"/>
                    </a:lnTo>
                    <a:cubicBezTo>
                      <a:pt x="329" y="438"/>
                      <a:pt x="202" y="459"/>
                      <a:pt x="112" y="394"/>
                    </a:cubicBezTo>
                    <a:lnTo>
                      <a:pt x="112" y="394"/>
                    </a:lnTo>
                    <a:cubicBezTo>
                      <a:pt x="21" y="329"/>
                      <a:pt x="0" y="203"/>
                      <a:pt x="65" y="11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6" name="Freeform 91">
                <a:extLst>
                  <a:ext uri="{FF2B5EF4-FFF2-40B4-BE49-F238E27FC236}">
                    <a16:creationId xmlns:a16="http://schemas.microsoft.com/office/drawing/2014/main" id="{538785D8-48DF-4607-8A16-DD459916E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7136" y="10358442"/>
                <a:ext cx="129479" cy="129482"/>
              </a:xfrm>
              <a:custGeom>
                <a:avLst/>
                <a:gdLst>
                  <a:gd name="T0" fmla="*/ 20 w 144"/>
                  <a:gd name="T1" fmla="*/ 35 h 145"/>
                  <a:gd name="T2" fmla="*/ 20 w 144"/>
                  <a:gd name="T3" fmla="*/ 35 h 145"/>
                  <a:gd name="T4" fmla="*/ 108 w 144"/>
                  <a:gd name="T5" fmla="*/ 20 h 145"/>
                  <a:gd name="T6" fmla="*/ 108 w 144"/>
                  <a:gd name="T7" fmla="*/ 20 h 145"/>
                  <a:gd name="T8" fmla="*/ 123 w 144"/>
                  <a:gd name="T9" fmla="*/ 109 h 145"/>
                  <a:gd name="T10" fmla="*/ 123 w 144"/>
                  <a:gd name="T11" fmla="*/ 109 h 145"/>
                  <a:gd name="T12" fmla="*/ 35 w 144"/>
                  <a:gd name="T13" fmla="*/ 123 h 145"/>
                  <a:gd name="T14" fmla="*/ 35 w 144"/>
                  <a:gd name="T15" fmla="*/ 123 h 145"/>
                  <a:gd name="T16" fmla="*/ 20 w 144"/>
                  <a:gd name="T17" fmla="*/ 3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4" h="145">
                    <a:moveTo>
                      <a:pt x="20" y="35"/>
                    </a:moveTo>
                    <a:lnTo>
                      <a:pt x="20" y="35"/>
                    </a:lnTo>
                    <a:cubicBezTo>
                      <a:pt x="40" y="6"/>
                      <a:pt x="80" y="0"/>
                      <a:pt x="108" y="20"/>
                    </a:cubicBezTo>
                    <a:lnTo>
                      <a:pt x="108" y="20"/>
                    </a:lnTo>
                    <a:cubicBezTo>
                      <a:pt x="136" y="40"/>
                      <a:pt x="143" y="81"/>
                      <a:pt x="123" y="109"/>
                    </a:cubicBezTo>
                    <a:lnTo>
                      <a:pt x="123" y="109"/>
                    </a:lnTo>
                    <a:cubicBezTo>
                      <a:pt x="102" y="137"/>
                      <a:pt x="63" y="144"/>
                      <a:pt x="35" y="123"/>
                    </a:cubicBezTo>
                    <a:lnTo>
                      <a:pt x="35" y="123"/>
                    </a:lnTo>
                    <a:cubicBezTo>
                      <a:pt x="6" y="103"/>
                      <a:pt x="0" y="63"/>
                      <a:pt x="20" y="3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7" name="Freeform 92">
                <a:extLst>
                  <a:ext uri="{FF2B5EF4-FFF2-40B4-BE49-F238E27FC236}">
                    <a16:creationId xmlns:a16="http://schemas.microsoft.com/office/drawing/2014/main" id="{F6EC4E46-8F55-46C8-8B19-9A890AF9B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77962" y="9883681"/>
                <a:ext cx="129479" cy="129479"/>
              </a:xfrm>
              <a:custGeom>
                <a:avLst/>
                <a:gdLst>
                  <a:gd name="T0" fmla="*/ 21 w 145"/>
                  <a:gd name="T1" fmla="*/ 36 h 146"/>
                  <a:gd name="T2" fmla="*/ 21 w 145"/>
                  <a:gd name="T3" fmla="*/ 36 h 146"/>
                  <a:gd name="T4" fmla="*/ 109 w 145"/>
                  <a:gd name="T5" fmla="*/ 21 h 146"/>
                  <a:gd name="T6" fmla="*/ 109 w 145"/>
                  <a:gd name="T7" fmla="*/ 21 h 146"/>
                  <a:gd name="T8" fmla="*/ 123 w 145"/>
                  <a:gd name="T9" fmla="*/ 110 h 146"/>
                  <a:gd name="T10" fmla="*/ 123 w 145"/>
                  <a:gd name="T11" fmla="*/ 110 h 146"/>
                  <a:gd name="T12" fmla="*/ 35 w 145"/>
                  <a:gd name="T13" fmla="*/ 125 h 146"/>
                  <a:gd name="T14" fmla="*/ 35 w 145"/>
                  <a:gd name="T15" fmla="*/ 125 h 146"/>
                  <a:gd name="T16" fmla="*/ 21 w 145"/>
                  <a:gd name="T17" fmla="*/ 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146">
                    <a:moveTo>
                      <a:pt x="21" y="36"/>
                    </a:moveTo>
                    <a:lnTo>
                      <a:pt x="21" y="36"/>
                    </a:lnTo>
                    <a:cubicBezTo>
                      <a:pt x="41" y="7"/>
                      <a:pt x="81" y="0"/>
                      <a:pt x="109" y="21"/>
                    </a:cubicBezTo>
                    <a:lnTo>
                      <a:pt x="109" y="21"/>
                    </a:lnTo>
                    <a:cubicBezTo>
                      <a:pt x="137" y="42"/>
                      <a:pt x="144" y="81"/>
                      <a:pt x="123" y="110"/>
                    </a:cubicBezTo>
                    <a:lnTo>
                      <a:pt x="123" y="110"/>
                    </a:lnTo>
                    <a:cubicBezTo>
                      <a:pt x="103" y="138"/>
                      <a:pt x="63" y="145"/>
                      <a:pt x="35" y="125"/>
                    </a:cubicBezTo>
                    <a:lnTo>
                      <a:pt x="35" y="125"/>
                    </a:lnTo>
                    <a:cubicBezTo>
                      <a:pt x="7" y="104"/>
                      <a:pt x="0" y="65"/>
                      <a:pt x="21" y="3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8" name="Freeform 93">
                <a:extLst>
                  <a:ext uri="{FF2B5EF4-FFF2-40B4-BE49-F238E27FC236}">
                    <a16:creationId xmlns:a16="http://schemas.microsoft.com/office/drawing/2014/main" id="{F4E43173-94DE-425C-87D5-100BE8DED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6160" y="10079864"/>
                <a:ext cx="200105" cy="227572"/>
              </a:xfrm>
              <a:custGeom>
                <a:avLst/>
                <a:gdLst>
                  <a:gd name="T0" fmla="*/ 118 w 226"/>
                  <a:gd name="T1" fmla="*/ 38 h 255"/>
                  <a:gd name="T2" fmla="*/ 149 w 226"/>
                  <a:gd name="T3" fmla="*/ 47 h 255"/>
                  <a:gd name="T4" fmla="*/ 118 w 226"/>
                  <a:gd name="T5" fmla="*/ 38 h 255"/>
                  <a:gd name="T6" fmla="*/ 123 w 226"/>
                  <a:gd name="T7" fmla="*/ 164 h 255"/>
                  <a:gd name="T8" fmla="*/ 70 w 226"/>
                  <a:gd name="T9" fmla="*/ 192 h 255"/>
                  <a:gd name="T10" fmla="*/ 124 w 226"/>
                  <a:gd name="T11" fmla="*/ 166 h 255"/>
                  <a:gd name="T12" fmla="*/ 123 w 226"/>
                  <a:gd name="T13" fmla="*/ 164 h 255"/>
                  <a:gd name="T14" fmla="*/ 110 w 226"/>
                  <a:gd name="T15" fmla="*/ 11 h 255"/>
                  <a:gd name="T16" fmla="*/ 157 w 226"/>
                  <a:gd name="T17" fmla="*/ 21 h 255"/>
                  <a:gd name="T18" fmla="*/ 179 w 226"/>
                  <a:gd name="T19" fmla="*/ 6 h 255"/>
                  <a:gd name="T20" fmla="*/ 192 w 226"/>
                  <a:gd name="T21" fmla="*/ 3 h 255"/>
                  <a:gd name="T22" fmla="*/ 195 w 226"/>
                  <a:gd name="T23" fmla="*/ 17 h 255"/>
                  <a:gd name="T24" fmla="*/ 185 w 226"/>
                  <a:gd name="T25" fmla="*/ 30 h 255"/>
                  <a:gd name="T26" fmla="*/ 187 w 226"/>
                  <a:gd name="T27" fmla="*/ 43 h 255"/>
                  <a:gd name="T28" fmla="*/ 222 w 226"/>
                  <a:gd name="T29" fmla="*/ 93 h 255"/>
                  <a:gd name="T30" fmla="*/ 212 w 226"/>
                  <a:gd name="T31" fmla="*/ 108 h 255"/>
                  <a:gd name="T32" fmla="*/ 199 w 226"/>
                  <a:gd name="T33" fmla="*/ 103 h 255"/>
                  <a:gd name="T34" fmla="*/ 174 w 226"/>
                  <a:gd name="T35" fmla="*/ 65 h 255"/>
                  <a:gd name="T36" fmla="*/ 159 w 226"/>
                  <a:gd name="T37" fmla="*/ 67 h 255"/>
                  <a:gd name="T38" fmla="*/ 129 w 226"/>
                  <a:gd name="T39" fmla="*/ 108 h 255"/>
                  <a:gd name="T40" fmla="*/ 130 w 226"/>
                  <a:gd name="T41" fmla="*/ 120 h 255"/>
                  <a:gd name="T42" fmla="*/ 62 w 226"/>
                  <a:gd name="T43" fmla="*/ 216 h 255"/>
                  <a:gd name="T44" fmla="*/ 39 w 226"/>
                  <a:gd name="T45" fmla="*/ 233 h 255"/>
                  <a:gd name="T46" fmla="*/ 27 w 226"/>
                  <a:gd name="T47" fmla="*/ 235 h 255"/>
                  <a:gd name="T48" fmla="*/ 24 w 226"/>
                  <a:gd name="T49" fmla="*/ 222 h 255"/>
                  <a:gd name="T50" fmla="*/ 33 w 226"/>
                  <a:gd name="T51" fmla="*/ 209 h 255"/>
                  <a:gd name="T52" fmla="*/ 32 w 226"/>
                  <a:gd name="T53" fmla="*/ 196 h 255"/>
                  <a:gd name="T54" fmla="*/ 2 w 226"/>
                  <a:gd name="T55" fmla="*/ 158 h 255"/>
                  <a:gd name="T56" fmla="*/ 12 w 226"/>
                  <a:gd name="T57" fmla="*/ 143 h 255"/>
                  <a:gd name="T58" fmla="*/ 26 w 226"/>
                  <a:gd name="T59" fmla="*/ 146 h 255"/>
                  <a:gd name="T60" fmla="*/ 53 w 226"/>
                  <a:gd name="T61" fmla="*/ 181 h 255"/>
                  <a:gd name="T62" fmla="*/ 94 w 226"/>
                  <a:gd name="T63" fmla="*/ 123 h 255"/>
                  <a:gd name="T64" fmla="*/ 62 w 226"/>
                  <a:gd name="T65" fmla="*/ 64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6" h="255">
                    <a:moveTo>
                      <a:pt x="118" y="38"/>
                    </a:moveTo>
                    <a:lnTo>
                      <a:pt x="118" y="38"/>
                    </a:lnTo>
                    <a:cubicBezTo>
                      <a:pt x="83" y="43"/>
                      <a:pt x="90" y="79"/>
                      <a:pt x="111" y="100"/>
                    </a:cubicBezTo>
                    <a:lnTo>
                      <a:pt x="149" y="47"/>
                    </a:lnTo>
                    <a:lnTo>
                      <a:pt x="149" y="47"/>
                    </a:lnTo>
                    <a:cubicBezTo>
                      <a:pt x="137" y="40"/>
                      <a:pt x="127" y="37"/>
                      <a:pt x="118" y="38"/>
                    </a:cubicBezTo>
                    <a:close/>
                    <a:moveTo>
                      <a:pt x="123" y="164"/>
                    </a:moveTo>
                    <a:lnTo>
                      <a:pt x="123" y="164"/>
                    </a:lnTo>
                    <a:cubicBezTo>
                      <a:pt x="121" y="156"/>
                      <a:pt x="116" y="148"/>
                      <a:pt x="107" y="139"/>
                    </a:cubicBezTo>
                    <a:lnTo>
                      <a:pt x="70" y="192"/>
                    </a:lnTo>
                    <a:lnTo>
                      <a:pt x="70" y="192"/>
                    </a:lnTo>
                    <a:cubicBezTo>
                      <a:pt x="93" y="209"/>
                      <a:pt x="131" y="196"/>
                      <a:pt x="124" y="166"/>
                    </a:cubicBezTo>
                    <a:lnTo>
                      <a:pt x="124" y="166"/>
                    </a:lnTo>
                    <a:cubicBezTo>
                      <a:pt x="123" y="165"/>
                      <a:pt x="123" y="165"/>
                      <a:pt x="123" y="164"/>
                    </a:cubicBezTo>
                    <a:close/>
                    <a:moveTo>
                      <a:pt x="110" y="11"/>
                    </a:moveTo>
                    <a:lnTo>
                      <a:pt x="110" y="11"/>
                    </a:lnTo>
                    <a:cubicBezTo>
                      <a:pt x="125" y="9"/>
                      <a:pt x="140" y="13"/>
                      <a:pt x="157" y="21"/>
                    </a:cubicBezTo>
                    <a:lnTo>
                      <a:pt x="157" y="21"/>
                    </a:lnTo>
                    <a:cubicBezTo>
                      <a:pt x="161" y="24"/>
                      <a:pt x="167" y="22"/>
                      <a:pt x="169" y="19"/>
                    </a:cubicBezTo>
                    <a:lnTo>
                      <a:pt x="179" y="6"/>
                    </a:lnTo>
                    <a:lnTo>
                      <a:pt x="179" y="6"/>
                    </a:lnTo>
                    <a:cubicBezTo>
                      <a:pt x="182" y="1"/>
                      <a:pt x="188" y="0"/>
                      <a:pt x="192" y="3"/>
                    </a:cubicBezTo>
                    <a:lnTo>
                      <a:pt x="192" y="3"/>
                    </a:lnTo>
                    <a:cubicBezTo>
                      <a:pt x="196" y="7"/>
                      <a:pt x="198" y="13"/>
                      <a:pt x="195" y="17"/>
                    </a:cubicBezTo>
                    <a:lnTo>
                      <a:pt x="185" y="30"/>
                    </a:lnTo>
                    <a:lnTo>
                      <a:pt x="185" y="30"/>
                    </a:lnTo>
                    <a:cubicBezTo>
                      <a:pt x="182" y="33"/>
                      <a:pt x="183" y="39"/>
                      <a:pt x="187" y="43"/>
                    </a:cubicBezTo>
                    <a:lnTo>
                      <a:pt x="187" y="43"/>
                    </a:lnTo>
                    <a:cubicBezTo>
                      <a:pt x="202" y="57"/>
                      <a:pt x="217" y="74"/>
                      <a:pt x="222" y="93"/>
                    </a:cubicBezTo>
                    <a:lnTo>
                      <a:pt x="222" y="93"/>
                    </a:lnTo>
                    <a:cubicBezTo>
                      <a:pt x="225" y="97"/>
                      <a:pt x="222" y="103"/>
                      <a:pt x="218" y="105"/>
                    </a:cubicBezTo>
                    <a:lnTo>
                      <a:pt x="212" y="108"/>
                    </a:lnTo>
                    <a:lnTo>
                      <a:pt x="212" y="108"/>
                    </a:lnTo>
                    <a:cubicBezTo>
                      <a:pt x="207" y="111"/>
                      <a:pt x="200" y="109"/>
                      <a:pt x="199" y="103"/>
                    </a:cubicBezTo>
                    <a:lnTo>
                      <a:pt x="199" y="103"/>
                    </a:lnTo>
                    <a:cubicBezTo>
                      <a:pt x="193" y="89"/>
                      <a:pt x="184" y="76"/>
                      <a:pt x="174" y="65"/>
                    </a:cubicBezTo>
                    <a:lnTo>
                      <a:pt x="174" y="65"/>
                    </a:lnTo>
                    <a:cubicBezTo>
                      <a:pt x="169" y="61"/>
                      <a:pt x="162" y="61"/>
                      <a:pt x="159" y="67"/>
                    </a:cubicBezTo>
                    <a:lnTo>
                      <a:pt x="129" y="108"/>
                    </a:lnTo>
                    <a:lnTo>
                      <a:pt x="129" y="108"/>
                    </a:lnTo>
                    <a:cubicBezTo>
                      <a:pt x="126" y="112"/>
                      <a:pt x="127" y="117"/>
                      <a:pt x="130" y="120"/>
                    </a:cubicBezTo>
                    <a:lnTo>
                      <a:pt x="130" y="120"/>
                    </a:lnTo>
                    <a:cubicBezTo>
                      <a:pt x="186" y="179"/>
                      <a:pt x="136" y="254"/>
                      <a:pt x="62" y="216"/>
                    </a:cubicBezTo>
                    <a:lnTo>
                      <a:pt x="62" y="216"/>
                    </a:lnTo>
                    <a:cubicBezTo>
                      <a:pt x="57" y="215"/>
                      <a:pt x="52" y="215"/>
                      <a:pt x="49" y="220"/>
                    </a:cubicBezTo>
                    <a:lnTo>
                      <a:pt x="39" y="233"/>
                    </a:lnTo>
                    <a:lnTo>
                      <a:pt x="39" y="233"/>
                    </a:lnTo>
                    <a:cubicBezTo>
                      <a:pt x="37" y="237"/>
                      <a:pt x="31" y="238"/>
                      <a:pt x="27" y="235"/>
                    </a:cubicBezTo>
                    <a:lnTo>
                      <a:pt x="27" y="235"/>
                    </a:lnTo>
                    <a:cubicBezTo>
                      <a:pt x="21" y="232"/>
                      <a:pt x="21" y="226"/>
                      <a:pt x="24" y="222"/>
                    </a:cubicBezTo>
                    <a:lnTo>
                      <a:pt x="33" y="209"/>
                    </a:lnTo>
                    <a:lnTo>
                      <a:pt x="33" y="209"/>
                    </a:lnTo>
                    <a:cubicBezTo>
                      <a:pt x="36" y="205"/>
                      <a:pt x="35" y="199"/>
                      <a:pt x="32" y="196"/>
                    </a:cubicBezTo>
                    <a:lnTo>
                      <a:pt x="32" y="196"/>
                    </a:lnTo>
                    <a:cubicBezTo>
                      <a:pt x="20" y="186"/>
                      <a:pt x="9" y="172"/>
                      <a:pt x="2" y="158"/>
                    </a:cubicBezTo>
                    <a:lnTo>
                      <a:pt x="2" y="158"/>
                    </a:lnTo>
                    <a:cubicBezTo>
                      <a:pt x="0" y="154"/>
                      <a:pt x="2" y="149"/>
                      <a:pt x="6" y="146"/>
                    </a:cubicBezTo>
                    <a:lnTo>
                      <a:pt x="12" y="143"/>
                    </a:lnTo>
                    <a:lnTo>
                      <a:pt x="12" y="143"/>
                    </a:lnTo>
                    <a:cubicBezTo>
                      <a:pt x="16" y="139"/>
                      <a:pt x="23" y="141"/>
                      <a:pt x="26" y="146"/>
                    </a:cubicBezTo>
                    <a:lnTo>
                      <a:pt x="26" y="146"/>
                    </a:lnTo>
                    <a:cubicBezTo>
                      <a:pt x="33" y="160"/>
                      <a:pt x="42" y="171"/>
                      <a:pt x="53" y="181"/>
                    </a:cubicBezTo>
                    <a:lnTo>
                      <a:pt x="94" y="123"/>
                    </a:lnTo>
                    <a:lnTo>
                      <a:pt x="94" y="123"/>
                    </a:lnTo>
                    <a:cubicBezTo>
                      <a:pt x="78" y="103"/>
                      <a:pt x="64" y="89"/>
                      <a:pt x="62" y="64"/>
                    </a:cubicBezTo>
                    <a:lnTo>
                      <a:pt x="62" y="64"/>
                    </a:lnTo>
                    <a:cubicBezTo>
                      <a:pt x="60" y="39"/>
                      <a:pt x="84" y="13"/>
                      <a:pt x="110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9" name="Freeform 94">
                <a:extLst>
                  <a:ext uri="{FF2B5EF4-FFF2-40B4-BE49-F238E27FC236}">
                    <a16:creationId xmlns:a16="http://schemas.microsoft.com/office/drawing/2014/main" id="{E14E68C6-CF6F-4574-9235-2C9DCF017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84112" y="9667879"/>
                <a:ext cx="3374341" cy="2173703"/>
              </a:xfrm>
              <a:custGeom>
                <a:avLst/>
                <a:gdLst>
                  <a:gd name="T0" fmla="*/ 3721 w 3793"/>
                  <a:gd name="T1" fmla="*/ 2444 h 2445"/>
                  <a:gd name="T2" fmla="*/ 70 w 3793"/>
                  <a:gd name="T3" fmla="*/ 2444 h 2445"/>
                  <a:gd name="T4" fmla="*/ 70 w 3793"/>
                  <a:gd name="T5" fmla="*/ 2444 h 2445"/>
                  <a:gd name="T6" fmla="*/ 0 w 3793"/>
                  <a:gd name="T7" fmla="*/ 2373 h 2445"/>
                  <a:gd name="T8" fmla="*/ 0 w 3793"/>
                  <a:gd name="T9" fmla="*/ 70 h 2445"/>
                  <a:gd name="T10" fmla="*/ 0 w 3793"/>
                  <a:gd name="T11" fmla="*/ 70 h 2445"/>
                  <a:gd name="T12" fmla="*/ 70 w 3793"/>
                  <a:gd name="T13" fmla="*/ 0 h 2445"/>
                  <a:gd name="T14" fmla="*/ 3721 w 3793"/>
                  <a:gd name="T15" fmla="*/ 0 h 2445"/>
                  <a:gd name="T16" fmla="*/ 3721 w 3793"/>
                  <a:gd name="T17" fmla="*/ 0 h 2445"/>
                  <a:gd name="T18" fmla="*/ 3792 w 3793"/>
                  <a:gd name="T19" fmla="*/ 70 h 2445"/>
                  <a:gd name="T20" fmla="*/ 3792 w 3793"/>
                  <a:gd name="T21" fmla="*/ 2373 h 2445"/>
                  <a:gd name="T22" fmla="*/ 3792 w 3793"/>
                  <a:gd name="T23" fmla="*/ 2373 h 2445"/>
                  <a:gd name="T24" fmla="*/ 3721 w 3793"/>
                  <a:gd name="T25" fmla="*/ 2444 h 2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93" h="2445">
                    <a:moveTo>
                      <a:pt x="3721" y="2444"/>
                    </a:moveTo>
                    <a:lnTo>
                      <a:pt x="70" y="2444"/>
                    </a:lnTo>
                    <a:lnTo>
                      <a:pt x="70" y="2444"/>
                    </a:lnTo>
                    <a:cubicBezTo>
                      <a:pt x="31" y="2444"/>
                      <a:pt x="0" y="2412"/>
                      <a:pt x="0" y="2373"/>
                    </a:cubicBezTo>
                    <a:lnTo>
                      <a:pt x="0" y="70"/>
                    </a:lnTo>
                    <a:lnTo>
                      <a:pt x="0" y="70"/>
                    </a:lnTo>
                    <a:cubicBezTo>
                      <a:pt x="0" y="32"/>
                      <a:pt x="31" y="0"/>
                      <a:pt x="70" y="0"/>
                    </a:cubicBezTo>
                    <a:lnTo>
                      <a:pt x="3721" y="0"/>
                    </a:lnTo>
                    <a:lnTo>
                      <a:pt x="3721" y="0"/>
                    </a:lnTo>
                    <a:cubicBezTo>
                      <a:pt x="3760" y="0"/>
                      <a:pt x="3792" y="32"/>
                      <a:pt x="3792" y="70"/>
                    </a:cubicBezTo>
                    <a:lnTo>
                      <a:pt x="3792" y="2373"/>
                    </a:lnTo>
                    <a:lnTo>
                      <a:pt x="3792" y="2373"/>
                    </a:lnTo>
                    <a:cubicBezTo>
                      <a:pt x="3792" y="2412"/>
                      <a:pt x="3760" y="2444"/>
                      <a:pt x="3721" y="2444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0" name="Freeform 95">
                <a:extLst>
                  <a:ext uri="{FF2B5EF4-FFF2-40B4-BE49-F238E27FC236}">
                    <a16:creationId xmlns:a16="http://schemas.microsoft.com/office/drawing/2014/main" id="{9556ADF9-7F13-47A1-9A8E-168A1C12F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3211" y="9824825"/>
                <a:ext cx="3072221" cy="1855889"/>
              </a:xfrm>
              <a:custGeom>
                <a:avLst/>
                <a:gdLst>
                  <a:gd name="T0" fmla="*/ 3420 w 3455"/>
                  <a:gd name="T1" fmla="*/ 2087 h 2088"/>
                  <a:gd name="T2" fmla="*/ 34 w 3455"/>
                  <a:gd name="T3" fmla="*/ 2087 h 2088"/>
                  <a:gd name="T4" fmla="*/ 34 w 3455"/>
                  <a:gd name="T5" fmla="*/ 2087 h 2088"/>
                  <a:gd name="T6" fmla="*/ 0 w 3455"/>
                  <a:gd name="T7" fmla="*/ 2053 h 2088"/>
                  <a:gd name="T8" fmla="*/ 0 w 3455"/>
                  <a:gd name="T9" fmla="*/ 35 h 2088"/>
                  <a:gd name="T10" fmla="*/ 0 w 3455"/>
                  <a:gd name="T11" fmla="*/ 35 h 2088"/>
                  <a:gd name="T12" fmla="*/ 34 w 3455"/>
                  <a:gd name="T13" fmla="*/ 0 h 2088"/>
                  <a:gd name="T14" fmla="*/ 3420 w 3455"/>
                  <a:gd name="T15" fmla="*/ 0 h 2088"/>
                  <a:gd name="T16" fmla="*/ 3420 w 3455"/>
                  <a:gd name="T17" fmla="*/ 0 h 2088"/>
                  <a:gd name="T18" fmla="*/ 3454 w 3455"/>
                  <a:gd name="T19" fmla="*/ 35 h 2088"/>
                  <a:gd name="T20" fmla="*/ 3454 w 3455"/>
                  <a:gd name="T21" fmla="*/ 2053 h 2088"/>
                  <a:gd name="T22" fmla="*/ 3454 w 3455"/>
                  <a:gd name="T23" fmla="*/ 2053 h 2088"/>
                  <a:gd name="T24" fmla="*/ 3420 w 3455"/>
                  <a:gd name="T25" fmla="*/ 2087 h 2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55" h="2088">
                    <a:moveTo>
                      <a:pt x="3420" y="2087"/>
                    </a:moveTo>
                    <a:lnTo>
                      <a:pt x="34" y="2087"/>
                    </a:lnTo>
                    <a:lnTo>
                      <a:pt x="34" y="2087"/>
                    </a:lnTo>
                    <a:cubicBezTo>
                      <a:pt x="15" y="2087"/>
                      <a:pt x="0" y="2072"/>
                      <a:pt x="0" y="2053"/>
                    </a:cubicBezTo>
                    <a:lnTo>
                      <a:pt x="0" y="35"/>
                    </a:lnTo>
                    <a:lnTo>
                      <a:pt x="0" y="35"/>
                    </a:lnTo>
                    <a:cubicBezTo>
                      <a:pt x="0" y="15"/>
                      <a:pt x="15" y="0"/>
                      <a:pt x="34" y="0"/>
                    </a:cubicBezTo>
                    <a:lnTo>
                      <a:pt x="3420" y="0"/>
                    </a:lnTo>
                    <a:lnTo>
                      <a:pt x="3420" y="0"/>
                    </a:lnTo>
                    <a:cubicBezTo>
                      <a:pt x="3439" y="0"/>
                      <a:pt x="3454" y="15"/>
                      <a:pt x="3454" y="35"/>
                    </a:cubicBezTo>
                    <a:lnTo>
                      <a:pt x="3454" y="2053"/>
                    </a:lnTo>
                    <a:lnTo>
                      <a:pt x="3454" y="2053"/>
                    </a:lnTo>
                    <a:cubicBezTo>
                      <a:pt x="3454" y="2072"/>
                      <a:pt x="3439" y="2087"/>
                      <a:pt x="3420" y="208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1" name="Freeform 96">
                <a:extLst>
                  <a:ext uri="{FF2B5EF4-FFF2-40B4-BE49-F238E27FC236}">
                    <a16:creationId xmlns:a16="http://schemas.microsoft.com/office/drawing/2014/main" id="{355DB340-29A8-43E8-B060-571426D8B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9267" y="10138718"/>
                <a:ext cx="1334042" cy="1334042"/>
              </a:xfrm>
              <a:custGeom>
                <a:avLst/>
                <a:gdLst>
                  <a:gd name="T0" fmla="*/ 1497 w 1498"/>
                  <a:gd name="T1" fmla="*/ 748 h 1498"/>
                  <a:gd name="T2" fmla="*/ 1497 w 1498"/>
                  <a:gd name="T3" fmla="*/ 748 h 1498"/>
                  <a:gd name="T4" fmla="*/ 749 w 1498"/>
                  <a:gd name="T5" fmla="*/ 1497 h 1498"/>
                  <a:gd name="T6" fmla="*/ 749 w 1498"/>
                  <a:gd name="T7" fmla="*/ 1497 h 1498"/>
                  <a:gd name="T8" fmla="*/ 0 w 1498"/>
                  <a:gd name="T9" fmla="*/ 748 h 1498"/>
                  <a:gd name="T10" fmla="*/ 0 w 1498"/>
                  <a:gd name="T11" fmla="*/ 748 h 1498"/>
                  <a:gd name="T12" fmla="*/ 749 w 1498"/>
                  <a:gd name="T13" fmla="*/ 0 h 1498"/>
                  <a:gd name="T14" fmla="*/ 749 w 1498"/>
                  <a:gd name="T15" fmla="*/ 0 h 1498"/>
                  <a:gd name="T16" fmla="*/ 1497 w 1498"/>
                  <a:gd name="T17" fmla="*/ 748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8" h="1498">
                    <a:moveTo>
                      <a:pt x="1497" y="748"/>
                    </a:moveTo>
                    <a:lnTo>
                      <a:pt x="1497" y="748"/>
                    </a:lnTo>
                    <a:cubicBezTo>
                      <a:pt x="1497" y="1162"/>
                      <a:pt x="1162" y="1497"/>
                      <a:pt x="749" y="1497"/>
                    </a:cubicBezTo>
                    <a:lnTo>
                      <a:pt x="749" y="1497"/>
                    </a:lnTo>
                    <a:cubicBezTo>
                      <a:pt x="335" y="1497"/>
                      <a:pt x="0" y="1162"/>
                      <a:pt x="0" y="748"/>
                    </a:cubicBezTo>
                    <a:lnTo>
                      <a:pt x="0" y="748"/>
                    </a:lnTo>
                    <a:cubicBezTo>
                      <a:pt x="0" y="335"/>
                      <a:pt x="335" y="0"/>
                      <a:pt x="749" y="0"/>
                    </a:cubicBezTo>
                    <a:lnTo>
                      <a:pt x="749" y="0"/>
                    </a:lnTo>
                    <a:cubicBezTo>
                      <a:pt x="1162" y="0"/>
                      <a:pt x="1497" y="335"/>
                      <a:pt x="1497" y="74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2" name="Freeform 97">
                <a:extLst>
                  <a:ext uri="{FF2B5EF4-FFF2-40B4-BE49-F238E27FC236}">
                    <a16:creationId xmlns:a16="http://schemas.microsoft.com/office/drawing/2014/main" id="{94663387-CC82-4882-BBEF-8D6E35401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9267" y="10138718"/>
                <a:ext cx="1334042" cy="1334042"/>
              </a:xfrm>
              <a:custGeom>
                <a:avLst/>
                <a:gdLst>
                  <a:gd name="T0" fmla="*/ 1497 w 1498"/>
                  <a:gd name="T1" fmla="*/ 748 h 1498"/>
                  <a:gd name="T2" fmla="*/ 1497 w 1498"/>
                  <a:gd name="T3" fmla="*/ 748 h 1498"/>
                  <a:gd name="T4" fmla="*/ 749 w 1498"/>
                  <a:gd name="T5" fmla="*/ 1497 h 1498"/>
                  <a:gd name="T6" fmla="*/ 749 w 1498"/>
                  <a:gd name="T7" fmla="*/ 1497 h 1498"/>
                  <a:gd name="T8" fmla="*/ 0 w 1498"/>
                  <a:gd name="T9" fmla="*/ 748 h 1498"/>
                  <a:gd name="T10" fmla="*/ 0 w 1498"/>
                  <a:gd name="T11" fmla="*/ 748 h 1498"/>
                  <a:gd name="T12" fmla="*/ 749 w 1498"/>
                  <a:gd name="T13" fmla="*/ 0 h 1498"/>
                  <a:gd name="T14" fmla="*/ 749 w 1498"/>
                  <a:gd name="T15" fmla="*/ 0 h 1498"/>
                  <a:gd name="T16" fmla="*/ 1497 w 1498"/>
                  <a:gd name="T17" fmla="*/ 748 h 1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8" h="1498">
                    <a:moveTo>
                      <a:pt x="1497" y="748"/>
                    </a:moveTo>
                    <a:lnTo>
                      <a:pt x="1497" y="748"/>
                    </a:lnTo>
                    <a:cubicBezTo>
                      <a:pt x="1497" y="1162"/>
                      <a:pt x="1162" y="1497"/>
                      <a:pt x="749" y="1497"/>
                    </a:cubicBezTo>
                    <a:lnTo>
                      <a:pt x="749" y="1497"/>
                    </a:lnTo>
                    <a:cubicBezTo>
                      <a:pt x="335" y="1497"/>
                      <a:pt x="0" y="1162"/>
                      <a:pt x="0" y="748"/>
                    </a:cubicBezTo>
                    <a:lnTo>
                      <a:pt x="0" y="748"/>
                    </a:lnTo>
                    <a:cubicBezTo>
                      <a:pt x="0" y="335"/>
                      <a:pt x="335" y="0"/>
                      <a:pt x="749" y="0"/>
                    </a:cubicBezTo>
                    <a:lnTo>
                      <a:pt x="749" y="0"/>
                    </a:lnTo>
                    <a:cubicBezTo>
                      <a:pt x="1162" y="0"/>
                      <a:pt x="1497" y="335"/>
                      <a:pt x="1497" y="748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3" name="Freeform 98">
                <a:extLst>
                  <a:ext uri="{FF2B5EF4-FFF2-40B4-BE49-F238E27FC236}">
                    <a16:creationId xmlns:a16="http://schemas.microsoft.com/office/drawing/2014/main" id="{7B73DDD5-56C4-4CE0-B50A-04E0731B8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1282" y="10240732"/>
                <a:ext cx="1126089" cy="1126089"/>
              </a:xfrm>
              <a:custGeom>
                <a:avLst/>
                <a:gdLst>
                  <a:gd name="T0" fmla="*/ 1265 w 1266"/>
                  <a:gd name="T1" fmla="*/ 632 h 1266"/>
                  <a:gd name="T2" fmla="*/ 1265 w 1266"/>
                  <a:gd name="T3" fmla="*/ 632 h 1266"/>
                  <a:gd name="T4" fmla="*/ 633 w 1266"/>
                  <a:gd name="T5" fmla="*/ 1265 h 1266"/>
                  <a:gd name="T6" fmla="*/ 633 w 1266"/>
                  <a:gd name="T7" fmla="*/ 1265 h 1266"/>
                  <a:gd name="T8" fmla="*/ 0 w 1266"/>
                  <a:gd name="T9" fmla="*/ 632 h 1266"/>
                  <a:gd name="T10" fmla="*/ 0 w 1266"/>
                  <a:gd name="T11" fmla="*/ 632 h 1266"/>
                  <a:gd name="T12" fmla="*/ 633 w 1266"/>
                  <a:gd name="T13" fmla="*/ 0 h 1266"/>
                  <a:gd name="T14" fmla="*/ 633 w 1266"/>
                  <a:gd name="T15" fmla="*/ 0 h 1266"/>
                  <a:gd name="T16" fmla="*/ 1265 w 1266"/>
                  <a:gd name="T17" fmla="*/ 632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6" h="1266">
                    <a:moveTo>
                      <a:pt x="1265" y="632"/>
                    </a:moveTo>
                    <a:lnTo>
                      <a:pt x="1265" y="632"/>
                    </a:lnTo>
                    <a:cubicBezTo>
                      <a:pt x="1265" y="981"/>
                      <a:pt x="982" y="1265"/>
                      <a:pt x="633" y="1265"/>
                    </a:cubicBezTo>
                    <a:lnTo>
                      <a:pt x="633" y="1265"/>
                    </a:lnTo>
                    <a:cubicBezTo>
                      <a:pt x="283" y="1265"/>
                      <a:pt x="0" y="981"/>
                      <a:pt x="0" y="632"/>
                    </a:cubicBezTo>
                    <a:lnTo>
                      <a:pt x="0" y="632"/>
                    </a:lnTo>
                    <a:cubicBezTo>
                      <a:pt x="0" y="283"/>
                      <a:pt x="283" y="0"/>
                      <a:pt x="633" y="0"/>
                    </a:cubicBezTo>
                    <a:lnTo>
                      <a:pt x="633" y="0"/>
                    </a:lnTo>
                    <a:cubicBezTo>
                      <a:pt x="982" y="0"/>
                      <a:pt x="1265" y="283"/>
                      <a:pt x="1265" y="63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4" name="Freeform 99">
                <a:extLst>
                  <a:ext uri="{FF2B5EF4-FFF2-40B4-BE49-F238E27FC236}">
                    <a16:creationId xmlns:a16="http://schemas.microsoft.com/office/drawing/2014/main" id="{F856760A-92ED-4020-9BD7-7AD9C1310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9099" y="10460457"/>
                <a:ext cx="490455" cy="686640"/>
              </a:xfrm>
              <a:custGeom>
                <a:avLst/>
                <a:gdLst>
                  <a:gd name="T0" fmla="*/ 264 w 551"/>
                  <a:gd name="T1" fmla="*/ 658 h 772"/>
                  <a:gd name="T2" fmla="*/ 264 w 551"/>
                  <a:gd name="T3" fmla="*/ 658 h 772"/>
                  <a:gd name="T4" fmla="*/ 235 w 551"/>
                  <a:gd name="T5" fmla="*/ 604 h 772"/>
                  <a:gd name="T6" fmla="*/ 235 w 551"/>
                  <a:gd name="T7" fmla="*/ 352 h 772"/>
                  <a:gd name="T8" fmla="*/ 235 w 551"/>
                  <a:gd name="T9" fmla="*/ 352 h 772"/>
                  <a:gd name="T10" fmla="*/ 403 w 551"/>
                  <a:gd name="T11" fmla="*/ 504 h 772"/>
                  <a:gd name="T12" fmla="*/ 403 w 551"/>
                  <a:gd name="T13" fmla="*/ 504 h 772"/>
                  <a:gd name="T14" fmla="*/ 264 w 551"/>
                  <a:gd name="T15" fmla="*/ 658 h 772"/>
                  <a:gd name="T16" fmla="*/ 281 w 551"/>
                  <a:gd name="T17" fmla="*/ 111 h 772"/>
                  <a:gd name="T18" fmla="*/ 281 w 551"/>
                  <a:gd name="T19" fmla="*/ 111 h 772"/>
                  <a:gd name="T20" fmla="*/ 393 w 551"/>
                  <a:gd name="T21" fmla="*/ 221 h 772"/>
                  <a:gd name="T22" fmla="*/ 393 w 551"/>
                  <a:gd name="T23" fmla="*/ 221 h 772"/>
                  <a:gd name="T24" fmla="*/ 235 w 551"/>
                  <a:gd name="T25" fmla="*/ 320 h 772"/>
                  <a:gd name="T26" fmla="*/ 235 w 551"/>
                  <a:gd name="T27" fmla="*/ 171 h 772"/>
                  <a:gd name="T28" fmla="*/ 235 w 551"/>
                  <a:gd name="T29" fmla="*/ 171 h 772"/>
                  <a:gd name="T30" fmla="*/ 281 w 551"/>
                  <a:gd name="T31" fmla="*/ 111 h 772"/>
                  <a:gd name="T32" fmla="*/ 550 w 551"/>
                  <a:gd name="T33" fmla="*/ 507 h 772"/>
                  <a:gd name="T34" fmla="*/ 550 w 551"/>
                  <a:gd name="T35" fmla="*/ 507 h 772"/>
                  <a:gd name="T36" fmla="*/ 389 w 551"/>
                  <a:gd name="T37" fmla="*/ 338 h 772"/>
                  <a:gd name="T38" fmla="*/ 389 w 551"/>
                  <a:gd name="T39" fmla="*/ 338 h 772"/>
                  <a:gd name="T40" fmla="*/ 504 w 551"/>
                  <a:gd name="T41" fmla="*/ 223 h 772"/>
                  <a:gd name="T42" fmla="*/ 504 w 551"/>
                  <a:gd name="T43" fmla="*/ 223 h 772"/>
                  <a:gd name="T44" fmla="*/ 359 w 551"/>
                  <a:gd name="T45" fmla="*/ 98 h 772"/>
                  <a:gd name="T46" fmla="*/ 359 w 551"/>
                  <a:gd name="T47" fmla="*/ 0 h 772"/>
                  <a:gd name="T48" fmla="*/ 314 w 551"/>
                  <a:gd name="T49" fmla="*/ 0 h 772"/>
                  <a:gd name="T50" fmla="*/ 314 w 551"/>
                  <a:gd name="T51" fmla="*/ 92 h 772"/>
                  <a:gd name="T52" fmla="*/ 314 w 551"/>
                  <a:gd name="T53" fmla="*/ 92 h 772"/>
                  <a:gd name="T54" fmla="*/ 293 w 551"/>
                  <a:gd name="T55" fmla="*/ 91 h 772"/>
                  <a:gd name="T56" fmla="*/ 235 w 551"/>
                  <a:gd name="T57" fmla="*/ 91 h 772"/>
                  <a:gd name="T58" fmla="*/ 235 w 551"/>
                  <a:gd name="T59" fmla="*/ 0 h 772"/>
                  <a:gd name="T60" fmla="*/ 192 w 551"/>
                  <a:gd name="T61" fmla="*/ 0 h 772"/>
                  <a:gd name="T62" fmla="*/ 192 w 551"/>
                  <a:gd name="T63" fmla="*/ 91 h 772"/>
                  <a:gd name="T64" fmla="*/ 51 w 551"/>
                  <a:gd name="T65" fmla="*/ 91 h 772"/>
                  <a:gd name="T66" fmla="*/ 0 w 551"/>
                  <a:gd name="T67" fmla="*/ 91 h 772"/>
                  <a:gd name="T68" fmla="*/ 0 w 551"/>
                  <a:gd name="T69" fmla="*/ 145 h 772"/>
                  <a:gd name="T70" fmla="*/ 88 w 551"/>
                  <a:gd name="T71" fmla="*/ 145 h 772"/>
                  <a:gd name="T72" fmla="*/ 88 w 551"/>
                  <a:gd name="T73" fmla="*/ 145 h 772"/>
                  <a:gd name="T74" fmla="*/ 91 w 551"/>
                  <a:gd name="T75" fmla="*/ 161 h 772"/>
                  <a:gd name="T76" fmla="*/ 91 w 551"/>
                  <a:gd name="T77" fmla="*/ 615 h 772"/>
                  <a:gd name="T78" fmla="*/ 91 w 551"/>
                  <a:gd name="T79" fmla="*/ 615 h 772"/>
                  <a:gd name="T80" fmla="*/ 88 w 551"/>
                  <a:gd name="T81" fmla="*/ 631 h 772"/>
                  <a:gd name="T82" fmla="*/ 0 w 551"/>
                  <a:gd name="T83" fmla="*/ 631 h 772"/>
                  <a:gd name="T84" fmla="*/ 0 w 551"/>
                  <a:gd name="T85" fmla="*/ 685 h 772"/>
                  <a:gd name="T86" fmla="*/ 192 w 551"/>
                  <a:gd name="T87" fmla="*/ 685 h 772"/>
                  <a:gd name="T88" fmla="*/ 192 w 551"/>
                  <a:gd name="T89" fmla="*/ 771 h 772"/>
                  <a:gd name="T90" fmla="*/ 235 w 551"/>
                  <a:gd name="T91" fmla="*/ 771 h 772"/>
                  <a:gd name="T92" fmla="*/ 235 w 551"/>
                  <a:gd name="T93" fmla="*/ 683 h 772"/>
                  <a:gd name="T94" fmla="*/ 235 w 551"/>
                  <a:gd name="T95" fmla="*/ 683 h 772"/>
                  <a:gd name="T96" fmla="*/ 284 w 551"/>
                  <a:gd name="T97" fmla="*/ 683 h 772"/>
                  <a:gd name="T98" fmla="*/ 284 w 551"/>
                  <a:gd name="T99" fmla="*/ 683 h 772"/>
                  <a:gd name="T100" fmla="*/ 314 w 551"/>
                  <a:gd name="T101" fmla="*/ 682 h 772"/>
                  <a:gd name="T102" fmla="*/ 314 w 551"/>
                  <a:gd name="T103" fmla="*/ 771 h 772"/>
                  <a:gd name="T104" fmla="*/ 359 w 551"/>
                  <a:gd name="T105" fmla="*/ 771 h 772"/>
                  <a:gd name="T106" fmla="*/ 359 w 551"/>
                  <a:gd name="T107" fmla="*/ 679 h 772"/>
                  <a:gd name="T108" fmla="*/ 359 w 551"/>
                  <a:gd name="T109" fmla="*/ 679 h 772"/>
                  <a:gd name="T110" fmla="*/ 550 w 551"/>
                  <a:gd name="T111" fmla="*/ 507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51" h="772">
                    <a:moveTo>
                      <a:pt x="264" y="658"/>
                    </a:moveTo>
                    <a:lnTo>
                      <a:pt x="264" y="658"/>
                    </a:lnTo>
                    <a:cubicBezTo>
                      <a:pt x="235" y="658"/>
                      <a:pt x="235" y="634"/>
                      <a:pt x="235" y="604"/>
                    </a:cubicBezTo>
                    <a:lnTo>
                      <a:pt x="235" y="352"/>
                    </a:lnTo>
                    <a:lnTo>
                      <a:pt x="235" y="352"/>
                    </a:lnTo>
                    <a:cubicBezTo>
                      <a:pt x="383" y="352"/>
                      <a:pt x="403" y="419"/>
                      <a:pt x="403" y="504"/>
                    </a:cubicBezTo>
                    <a:lnTo>
                      <a:pt x="403" y="504"/>
                    </a:lnTo>
                    <a:cubicBezTo>
                      <a:pt x="403" y="589"/>
                      <a:pt x="359" y="658"/>
                      <a:pt x="264" y="658"/>
                    </a:cubicBezTo>
                    <a:close/>
                    <a:moveTo>
                      <a:pt x="281" y="111"/>
                    </a:moveTo>
                    <a:lnTo>
                      <a:pt x="281" y="111"/>
                    </a:lnTo>
                    <a:cubicBezTo>
                      <a:pt x="370" y="111"/>
                      <a:pt x="393" y="158"/>
                      <a:pt x="393" y="221"/>
                    </a:cubicBezTo>
                    <a:lnTo>
                      <a:pt x="393" y="221"/>
                    </a:lnTo>
                    <a:cubicBezTo>
                      <a:pt x="393" y="305"/>
                      <a:pt x="301" y="320"/>
                      <a:pt x="235" y="320"/>
                    </a:cubicBezTo>
                    <a:lnTo>
                      <a:pt x="235" y="171"/>
                    </a:lnTo>
                    <a:lnTo>
                      <a:pt x="235" y="171"/>
                    </a:lnTo>
                    <a:cubicBezTo>
                      <a:pt x="239" y="126"/>
                      <a:pt x="258" y="111"/>
                      <a:pt x="281" y="111"/>
                    </a:cubicBezTo>
                    <a:close/>
                    <a:moveTo>
                      <a:pt x="550" y="507"/>
                    </a:moveTo>
                    <a:lnTo>
                      <a:pt x="550" y="507"/>
                    </a:lnTo>
                    <a:cubicBezTo>
                      <a:pt x="550" y="429"/>
                      <a:pt x="498" y="363"/>
                      <a:pt x="389" y="338"/>
                    </a:cubicBezTo>
                    <a:lnTo>
                      <a:pt x="389" y="338"/>
                    </a:lnTo>
                    <a:cubicBezTo>
                      <a:pt x="477" y="321"/>
                      <a:pt x="504" y="277"/>
                      <a:pt x="504" y="223"/>
                    </a:cubicBezTo>
                    <a:lnTo>
                      <a:pt x="504" y="223"/>
                    </a:lnTo>
                    <a:cubicBezTo>
                      <a:pt x="504" y="164"/>
                      <a:pt x="447" y="115"/>
                      <a:pt x="359" y="98"/>
                    </a:cubicBezTo>
                    <a:lnTo>
                      <a:pt x="359" y="0"/>
                    </a:lnTo>
                    <a:lnTo>
                      <a:pt x="314" y="0"/>
                    </a:lnTo>
                    <a:lnTo>
                      <a:pt x="314" y="92"/>
                    </a:lnTo>
                    <a:lnTo>
                      <a:pt x="314" y="92"/>
                    </a:lnTo>
                    <a:cubicBezTo>
                      <a:pt x="307" y="92"/>
                      <a:pt x="300" y="91"/>
                      <a:pt x="293" y="91"/>
                    </a:cubicBezTo>
                    <a:lnTo>
                      <a:pt x="235" y="91"/>
                    </a:lnTo>
                    <a:lnTo>
                      <a:pt x="235" y="0"/>
                    </a:lnTo>
                    <a:lnTo>
                      <a:pt x="192" y="0"/>
                    </a:lnTo>
                    <a:lnTo>
                      <a:pt x="192" y="91"/>
                    </a:lnTo>
                    <a:lnTo>
                      <a:pt x="51" y="91"/>
                    </a:lnTo>
                    <a:lnTo>
                      <a:pt x="0" y="91"/>
                    </a:lnTo>
                    <a:lnTo>
                      <a:pt x="0" y="145"/>
                    </a:lnTo>
                    <a:lnTo>
                      <a:pt x="88" y="145"/>
                    </a:lnTo>
                    <a:lnTo>
                      <a:pt x="88" y="145"/>
                    </a:lnTo>
                    <a:cubicBezTo>
                      <a:pt x="89" y="150"/>
                      <a:pt x="91" y="155"/>
                      <a:pt x="91" y="161"/>
                    </a:cubicBezTo>
                    <a:lnTo>
                      <a:pt x="91" y="615"/>
                    </a:lnTo>
                    <a:lnTo>
                      <a:pt x="91" y="615"/>
                    </a:lnTo>
                    <a:cubicBezTo>
                      <a:pt x="91" y="621"/>
                      <a:pt x="89" y="626"/>
                      <a:pt x="88" y="631"/>
                    </a:cubicBezTo>
                    <a:lnTo>
                      <a:pt x="0" y="631"/>
                    </a:lnTo>
                    <a:lnTo>
                      <a:pt x="0" y="685"/>
                    </a:lnTo>
                    <a:lnTo>
                      <a:pt x="192" y="685"/>
                    </a:lnTo>
                    <a:lnTo>
                      <a:pt x="192" y="771"/>
                    </a:lnTo>
                    <a:lnTo>
                      <a:pt x="235" y="771"/>
                    </a:lnTo>
                    <a:lnTo>
                      <a:pt x="235" y="683"/>
                    </a:lnTo>
                    <a:lnTo>
                      <a:pt x="235" y="683"/>
                    </a:lnTo>
                    <a:cubicBezTo>
                      <a:pt x="264" y="683"/>
                      <a:pt x="283" y="683"/>
                      <a:pt x="284" y="683"/>
                    </a:cubicBezTo>
                    <a:lnTo>
                      <a:pt x="284" y="683"/>
                    </a:lnTo>
                    <a:cubicBezTo>
                      <a:pt x="294" y="683"/>
                      <a:pt x="305" y="683"/>
                      <a:pt x="314" y="682"/>
                    </a:cubicBezTo>
                    <a:lnTo>
                      <a:pt x="314" y="771"/>
                    </a:lnTo>
                    <a:lnTo>
                      <a:pt x="359" y="771"/>
                    </a:lnTo>
                    <a:lnTo>
                      <a:pt x="359" y="679"/>
                    </a:lnTo>
                    <a:lnTo>
                      <a:pt x="359" y="679"/>
                    </a:lnTo>
                    <a:cubicBezTo>
                      <a:pt x="497" y="660"/>
                      <a:pt x="550" y="590"/>
                      <a:pt x="550" y="5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5" name="Freeform 100">
                <a:extLst>
                  <a:ext uri="{FF2B5EF4-FFF2-40B4-BE49-F238E27FC236}">
                    <a16:creationId xmlns:a16="http://schemas.microsoft.com/office/drawing/2014/main" id="{02E5430A-A8E7-4424-BD0D-0F3072302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4324" y="10432993"/>
                <a:ext cx="129482" cy="902440"/>
              </a:xfrm>
              <a:custGeom>
                <a:avLst/>
                <a:gdLst>
                  <a:gd name="T0" fmla="*/ 146 w 147"/>
                  <a:gd name="T1" fmla="*/ 1012 h 1013"/>
                  <a:gd name="T2" fmla="*/ 0 w 147"/>
                  <a:gd name="T3" fmla="*/ 1012 h 1013"/>
                  <a:gd name="T4" fmla="*/ 0 w 147"/>
                  <a:gd name="T5" fmla="*/ 0 h 1013"/>
                  <a:gd name="T6" fmla="*/ 146 w 147"/>
                  <a:gd name="T7" fmla="*/ 0 h 1013"/>
                  <a:gd name="T8" fmla="*/ 146 w 147"/>
                  <a:gd name="T9" fmla="*/ 1012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3">
                    <a:moveTo>
                      <a:pt x="146" y="1012"/>
                    </a:moveTo>
                    <a:lnTo>
                      <a:pt x="0" y="1012"/>
                    </a:lnTo>
                    <a:lnTo>
                      <a:pt x="0" y="0"/>
                    </a:lnTo>
                    <a:lnTo>
                      <a:pt x="146" y="0"/>
                    </a:lnTo>
                    <a:lnTo>
                      <a:pt x="146" y="101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6" name="Freeform 101">
                <a:extLst>
                  <a:ext uri="{FF2B5EF4-FFF2-40B4-BE49-F238E27FC236}">
                    <a16:creationId xmlns:a16="http://schemas.microsoft.com/office/drawing/2014/main" id="{12CE877B-6A62-4E79-AF1C-01A1D4B31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8600" y="10707648"/>
                <a:ext cx="133404" cy="623859"/>
              </a:xfrm>
              <a:custGeom>
                <a:avLst/>
                <a:gdLst>
                  <a:gd name="T0" fmla="*/ 147 w 148"/>
                  <a:gd name="T1" fmla="*/ 701 h 702"/>
                  <a:gd name="T2" fmla="*/ 0 w 148"/>
                  <a:gd name="T3" fmla="*/ 701 h 702"/>
                  <a:gd name="T4" fmla="*/ 0 w 148"/>
                  <a:gd name="T5" fmla="*/ 0 h 702"/>
                  <a:gd name="T6" fmla="*/ 147 w 148"/>
                  <a:gd name="T7" fmla="*/ 0 h 702"/>
                  <a:gd name="T8" fmla="*/ 147 w 148"/>
                  <a:gd name="T9" fmla="*/ 701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702">
                    <a:moveTo>
                      <a:pt x="147" y="701"/>
                    </a:moveTo>
                    <a:lnTo>
                      <a:pt x="0" y="701"/>
                    </a:lnTo>
                    <a:lnTo>
                      <a:pt x="0" y="0"/>
                    </a:lnTo>
                    <a:lnTo>
                      <a:pt x="147" y="0"/>
                    </a:lnTo>
                    <a:lnTo>
                      <a:pt x="147" y="70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7" name="Freeform 102">
                <a:extLst>
                  <a:ext uri="{FF2B5EF4-FFF2-40B4-BE49-F238E27FC236}">
                    <a16:creationId xmlns:a16="http://schemas.microsoft.com/office/drawing/2014/main" id="{13882DFF-F6E6-421B-B718-87FD87B42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8950" y="10327053"/>
                <a:ext cx="133404" cy="1008380"/>
              </a:xfrm>
              <a:custGeom>
                <a:avLst/>
                <a:gdLst>
                  <a:gd name="T0" fmla="*/ 147 w 148"/>
                  <a:gd name="T1" fmla="*/ 1132 h 1133"/>
                  <a:gd name="T2" fmla="*/ 0 w 148"/>
                  <a:gd name="T3" fmla="*/ 1132 h 1133"/>
                  <a:gd name="T4" fmla="*/ 0 w 148"/>
                  <a:gd name="T5" fmla="*/ 0 h 1133"/>
                  <a:gd name="T6" fmla="*/ 147 w 148"/>
                  <a:gd name="T7" fmla="*/ 0 h 1133"/>
                  <a:gd name="T8" fmla="*/ 147 w 148"/>
                  <a:gd name="T9" fmla="*/ 1132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133">
                    <a:moveTo>
                      <a:pt x="147" y="1132"/>
                    </a:moveTo>
                    <a:lnTo>
                      <a:pt x="0" y="1132"/>
                    </a:lnTo>
                    <a:lnTo>
                      <a:pt x="0" y="0"/>
                    </a:lnTo>
                    <a:lnTo>
                      <a:pt x="147" y="0"/>
                    </a:lnTo>
                    <a:lnTo>
                      <a:pt x="147" y="1132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8" name="Freeform 103">
                <a:extLst>
                  <a:ext uri="{FF2B5EF4-FFF2-40B4-BE49-F238E27FC236}">
                    <a16:creationId xmlns:a16="http://schemas.microsoft.com/office/drawing/2014/main" id="{23B10905-CBFF-4543-BF64-DF11FF492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3222" y="10978379"/>
                <a:ext cx="133404" cy="353129"/>
              </a:xfrm>
              <a:custGeom>
                <a:avLst/>
                <a:gdLst>
                  <a:gd name="T0" fmla="*/ 147 w 148"/>
                  <a:gd name="T1" fmla="*/ 398 h 399"/>
                  <a:gd name="T2" fmla="*/ 0 w 148"/>
                  <a:gd name="T3" fmla="*/ 398 h 399"/>
                  <a:gd name="T4" fmla="*/ 0 w 148"/>
                  <a:gd name="T5" fmla="*/ 0 h 399"/>
                  <a:gd name="T6" fmla="*/ 147 w 148"/>
                  <a:gd name="T7" fmla="*/ 0 h 399"/>
                  <a:gd name="T8" fmla="*/ 147 w 148"/>
                  <a:gd name="T9" fmla="*/ 398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399">
                    <a:moveTo>
                      <a:pt x="147" y="398"/>
                    </a:moveTo>
                    <a:lnTo>
                      <a:pt x="0" y="398"/>
                    </a:lnTo>
                    <a:lnTo>
                      <a:pt x="0" y="0"/>
                    </a:lnTo>
                    <a:lnTo>
                      <a:pt x="147" y="0"/>
                    </a:lnTo>
                    <a:lnTo>
                      <a:pt x="147" y="398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248F668D-0273-4EB6-B026-2EC309A8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1376" y="4354176"/>
            <a:ext cx="1407187" cy="1561802"/>
          </a:xfrm>
          <a:custGeom>
            <a:avLst/>
            <a:gdLst>
              <a:gd name="connsiteX0" fmla="*/ 177074 w 1407187"/>
              <a:gd name="connsiteY0" fmla="*/ 1211722 h 1561802"/>
              <a:gd name="connsiteX1" fmla="*/ 138792 w 1407187"/>
              <a:gd name="connsiteY1" fmla="*/ 1212605 h 1561802"/>
              <a:gd name="connsiteX2" fmla="*/ 137902 w 1407187"/>
              <a:gd name="connsiteY2" fmla="*/ 1250567 h 1561802"/>
              <a:gd name="connsiteX3" fmla="*/ 176184 w 1407187"/>
              <a:gd name="connsiteY3" fmla="*/ 1249684 h 1561802"/>
              <a:gd name="connsiteX4" fmla="*/ 177074 w 1407187"/>
              <a:gd name="connsiteY4" fmla="*/ 1211722 h 1561802"/>
              <a:gd name="connsiteX5" fmla="*/ 151256 w 1407187"/>
              <a:gd name="connsiteY5" fmla="*/ 1181706 h 1561802"/>
              <a:gd name="connsiteX6" fmla="*/ 162830 w 1407187"/>
              <a:gd name="connsiteY6" fmla="*/ 1181706 h 1561802"/>
              <a:gd name="connsiteX7" fmla="*/ 206452 w 1407187"/>
              <a:gd name="connsiteY7" fmla="*/ 1225847 h 1561802"/>
              <a:gd name="connsiteX8" fmla="*/ 206452 w 1407187"/>
              <a:gd name="connsiteY8" fmla="*/ 1237324 h 1561802"/>
              <a:gd name="connsiteX9" fmla="*/ 164610 w 1407187"/>
              <a:gd name="connsiteY9" fmla="*/ 1279700 h 1561802"/>
              <a:gd name="connsiteX10" fmla="*/ 153926 w 1407187"/>
              <a:gd name="connsiteY10" fmla="*/ 1279700 h 1561802"/>
              <a:gd name="connsiteX11" fmla="*/ 108524 w 1407187"/>
              <a:gd name="connsiteY11" fmla="*/ 1234676 h 1561802"/>
              <a:gd name="connsiteX12" fmla="*/ 108524 w 1407187"/>
              <a:gd name="connsiteY12" fmla="*/ 1224082 h 1561802"/>
              <a:gd name="connsiteX13" fmla="*/ 172378 w 1407187"/>
              <a:gd name="connsiteY13" fmla="*/ 1109826 h 1561802"/>
              <a:gd name="connsiteX14" fmla="*/ 164362 w 1407187"/>
              <a:gd name="connsiteY14" fmla="*/ 1113385 h 1561802"/>
              <a:gd name="connsiteX15" fmla="*/ 41424 w 1407187"/>
              <a:gd name="connsiteY15" fmla="*/ 1236166 h 1561802"/>
              <a:gd name="connsiteX16" fmla="*/ 41424 w 1407187"/>
              <a:gd name="connsiteY16" fmla="*/ 1253071 h 1561802"/>
              <a:gd name="connsiteX17" fmla="*/ 309568 w 1407187"/>
              <a:gd name="connsiteY17" fmla="*/ 1519986 h 1561802"/>
              <a:gd name="connsiteX18" fmla="*/ 325604 w 1407187"/>
              <a:gd name="connsiteY18" fmla="*/ 1519986 h 1561802"/>
              <a:gd name="connsiteX19" fmla="*/ 448540 w 1407187"/>
              <a:gd name="connsiteY19" fmla="*/ 1398095 h 1561802"/>
              <a:gd name="connsiteX20" fmla="*/ 448540 w 1407187"/>
              <a:gd name="connsiteY20" fmla="*/ 1381190 h 1561802"/>
              <a:gd name="connsiteX21" fmla="*/ 181288 w 1407187"/>
              <a:gd name="connsiteY21" fmla="*/ 1113385 h 1561802"/>
              <a:gd name="connsiteX22" fmla="*/ 172378 w 1407187"/>
              <a:gd name="connsiteY22" fmla="*/ 1109826 h 1561802"/>
              <a:gd name="connsiteX23" fmla="*/ 1267224 w 1407187"/>
              <a:gd name="connsiteY23" fmla="*/ 965803 h 1561802"/>
              <a:gd name="connsiteX24" fmla="*/ 1203974 w 1407187"/>
              <a:gd name="connsiteY24" fmla="*/ 998611 h 1561802"/>
              <a:gd name="connsiteX25" fmla="*/ 1089056 w 1407187"/>
              <a:gd name="connsiteY25" fmla="*/ 1133848 h 1561802"/>
              <a:gd name="connsiteX26" fmla="*/ 1047186 w 1407187"/>
              <a:gd name="connsiteY26" fmla="*/ 1156091 h 1561802"/>
              <a:gd name="connsiteX27" fmla="*/ 1047186 w 1407187"/>
              <a:gd name="connsiteY27" fmla="*/ 1158760 h 1561802"/>
              <a:gd name="connsiteX28" fmla="*/ 1047186 w 1407187"/>
              <a:gd name="connsiteY28" fmla="*/ 1164988 h 1561802"/>
              <a:gd name="connsiteX29" fmla="*/ 931376 w 1407187"/>
              <a:gd name="connsiteY29" fmla="*/ 1280652 h 1561802"/>
              <a:gd name="connsiteX30" fmla="*/ 544752 w 1407187"/>
              <a:gd name="connsiteY30" fmla="*/ 1280652 h 1561802"/>
              <a:gd name="connsiteX31" fmla="*/ 525152 w 1407187"/>
              <a:gd name="connsiteY31" fmla="*/ 1261968 h 1561802"/>
              <a:gd name="connsiteX32" fmla="*/ 544752 w 1407187"/>
              <a:gd name="connsiteY32" fmla="*/ 1241504 h 1561802"/>
              <a:gd name="connsiteX33" fmla="*/ 931376 w 1407187"/>
              <a:gd name="connsiteY33" fmla="*/ 1241504 h 1561802"/>
              <a:gd name="connsiteX34" fmla="*/ 1007990 w 1407187"/>
              <a:gd name="connsiteY34" fmla="*/ 1164988 h 1561802"/>
              <a:gd name="connsiteX35" fmla="*/ 1007990 w 1407187"/>
              <a:gd name="connsiteY35" fmla="*/ 1158760 h 1561802"/>
              <a:gd name="connsiteX36" fmla="*/ 931376 w 1407187"/>
              <a:gd name="connsiteY36" fmla="*/ 1082245 h 1561802"/>
              <a:gd name="connsiteX37" fmla="*/ 708666 w 1407187"/>
              <a:gd name="connsiteY37" fmla="*/ 1082245 h 1561802"/>
              <a:gd name="connsiteX38" fmla="*/ 675704 w 1407187"/>
              <a:gd name="connsiteY38" fmla="*/ 1058222 h 1561802"/>
              <a:gd name="connsiteX39" fmla="*/ 600874 w 1407187"/>
              <a:gd name="connsiteY39" fmla="*/ 1025303 h 1561802"/>
              <a:gd name="connsiteX40" fmla="*/ 330948 w 1407187"/>
              <a:gd name="connsiteY40" fmla="*/ 1025303 h 1561802"/>
              <a:gd name="connsiteX41" fmla="*/ 309568 w 1407187"/>
              <a:gd name="connsiteY41" fmla="*/ 1034200 h 1561802"/>
              <a:gd name="connsiteX42" fmla="*/ 235628 w 1407187"/>
              <a:gd name="connsiteY42" fmla="*/ 1114274 h 1561802"/>
              <a:gd name="connsiteX43" fmla="*/ 462794 w 1407187"/>
              <a:gd name="connsiteY43" fmla="*/ 1341153 h 1561802"/>
              <a:gd name="connsiteX44" fmla="*/ 833384 w 1407187"/>
              <a:gd name="connsiteY44" fmla="*/ 1341153 h 1561802"/>
              <a:gd name="connsiteX45" fmla="*/ 844074 w 1407187"/>
              <a:gd name="connsiteY45" fmla="*/ 1341153 h 1561802"/>
              <a:gd name="connsiteX46" fmla="*/ 1092620 w 1407187"/>
              <a:gd name="connsiteY46" fmla="*/ 1341153 h 1561802"/>
              <a:gd name="connsiteX47" fmla="*/ 1200412 w 1407187"/>
              <a:gd name="connsiteY47" fmla="*/ 1291328 h 1561802"/>
              <a:gd name="connsiteX48" fmla="*/ 1347400 w 1407187"/>
              <a:gd name="connsiteY48" fmla="*/ 1117833 h 1561802"/>
              <a:gd name="connsiteX49" fmla="*/ 1367890 w 1407187"/>
              <a:gd name="connsiteY49" fmla="*/ 1050215 h 1561802"/>
              <a:gd name="connsiteX50" fmla="*/ 1335820 w 1407187"/>
              <a:gd name="connsiteY50" fmla="*/ 987045 h 1561802"/>
              <a:gd name="connsiteX51" fmla="*/ 1267224 w 1407187"/>
              <a:gd name="connsiteY51" fmla="*/ 965803 h 1561802"/>
              <a:gd name="connsiteX52" fmla="*/ 698866 w 1407187"/>
              <a:gd name="connsiteY52" fmla="*/ 419405 h 1561802"/>
              <a:gd name="connsiteX53" fmla="*/ 397762 w 1407187"/>
              <a:gd name="connsiteY53" fmla="*/ 870492 h 1561802"/>
              <a:gd name="connsiteX54" fmla="*/ 395090 w 1407187"/>
              <a:gd name="connsiteY54" fmla="*/ 987045 h 1561802"/>
              <a:gd name="connsiteX55" fmla="*/ 600874 w 1407187"/>
              <a:gd name="connsiteY55" fmla="*/ 987045 h 1561802"/>
              <a:gd name="connsiteX56" fmla="*/ 705102 w 1407187"/>
              <a:gd name="connsiteY56" fmla="*/ 1032420 h 1561802"/>
              <a:gd name="connsiteX57" fmla="*/ 715792 w 1407187"/>
              <a:gd name="connsiteY57" fmla="*/ 1043987 h 1561802"/>
              <a:gd name="connsiteX58" fmla="*/ 822694 w 1407187"/>
              <a:gd name="connsiteY58" fmla="*/ 1043987 h 1561802"/>
              <a:gd name="connsiteX59" fmla="*/ 822694 w 1407187"/>
              <a:gd name="connsiteY59" fmla="*/ 998611 h 1561802"/>
              <a:gd name="connsiteX60" fmla="*/ 803986 w 1407187"/>
              <a:gd name="connsiteY60" fmla="*/ 998611 h 1561802"/>
              <a:gd name="connsiteX61" fmla="*/ 739846 w 1407187"/>
              <a:gd name="connsiteY61" fmla="*/ 934551 h 1561802"/>
              <a:gd name="connsiteX62" fmla="*/ 759444 w 1407187"/>
              <a:gd name="connsiteY62" fmla="*/ 915867 h 1561802"/>
              <a:gd name="connsiteX63" fmla="*/ 779042 w 1407187"/>
              <a:gd name="connsiteY63" fmla="*/ 934551 h 1561802"/>
              <a:gd name="connsiteX64" fmla="*/ 803986 w 1407187"/>
              <a:gd name="connsiteY64" fmla="*/ 960353 h 1561802"/>
              <a:gd name="connsiteX65" fmla="*/ 851200 w 1407187"/>
              <a:gd name="connsiteY65" fmla="*/ 960353 h 1561802"/>
              <a:gd name="connsiteX66" fmla="*/ 905542 w 1407187"/>
              <a:gd name="connsiteY66" fmla="*/ 906081 h 1561802"/>
              <a:gd name="connsiteX67" fmla="*/ 877926 w 1407187"/>
              <a:gd name="connsiteY67" fmla="*/ 864264 h 1561802"/>
              <a:gd name="connsiteX68" fmla="*/ 790624 w 1407187"/>
              <a:gd name="connsiteY68" fmla="*/ 828675 h 1561802"/>
              <a:gd name="connsiteX69" fmla="*/ 739846 w 1407187"/>
              <a:gd name="connsiteY69" fmla="*/ 751270 h 1561802"/>
              <a:gd name="connsiteX70" fmla="*/ 822694 w 1407187"/>
              <a:gd name="connsiteY70" fmla="*/ 663188 h 1561802"/>
              <a:gd name="connsiteX71" fmla="*/ 822694 w 1407187"/>
              <a:gd name="connsiteY71" fmla="*/ 608915 h 1561802"/>
              <a:gd name="connsiteX72" fmla="*/ 842292 w 1407187"/>
              <a:gd name="connsiteY72" fmla="*/ 589341 h 1561802"/>
              <a:gd name="connsiteX73" fmla="*/ 861000 w 1407187"/>
              <a:gd name="connsiteY73" fmla="*/ 608915 h 1561802"/>
              <a:gd name="connsiteX74" fmla="*/ 861000 w 1407187"/>
              <a:gd name="connsiteY74" fmla="*/ 663188 h 1561802"/>
              <a:gd name="connsiteX75" fmla="*/ 880598 w 1407187"/>
              <a:gd name="connsiteY75" fmla="*/ 663188 h 1561802"/>
              <a:gd name="connsiteX76" fmla="*/ 943848 w 1407187"/>
              <a:gd name="connsiteY76" fmla="*/ 726358 h 1561802"/>
              <a:gd name="connsiteX77" fmla="*/ 924250 w 1407187"/>
              <a:gd name="connsiteY77" fmla="*/ 745042 h 1561802"/>
              <a:gd name="connsiteX78" fmla="*/ 905542 w 1407187"/>
              <a:gd name="connsiteY78" fmla="*/ 726358 h 1561802"/>
              <a:gd name="connsiteX79" fmla="*/ 880598 w 1407187"/>
              <a:gd name="connsiteY79" fmla="*/ 700556 h 1561802"/>
              <a:gd name="connsiteX80" fmla="*/ 828930 w 1407187"/>
              <a:gd name="connsiteY80" fmla="*/ 700556 h 1561802"/>
              <a:gd name="connsiteX81" fmla="*/ 779042 w 1407187"/>
              <a:gd name="connsiteY81" fmla="*/ 751270 h 1561802"/>
              <a:gd name="connsiteX82" fmla="*/ 805768 w 1407187"/>
              <a:gd name="connsiteY82" fmla="*/ 792197 h 1561802"/>
              <a:gd name="connsiteX83" fmla="*/ 893070 w 1407187"/>
              <a:gd name="connsiteY83" fmla="*/ 828675 h 1561802"/>
              <a:gd name="connsiteX84" fmla="*/ 943848 w 1407187"/>
              <a:gd name="connsiteY84" fmla="*/ 906081 h 1561802"/>
              <a:gd name="connsiteX85" fmla="*/ 861000 w 1407187"/>
              <a:gd name="connsiteY85" fmla="*/ 997721 h 1561802"/>
              <a:gd name="connsiteX86" fmla="*/ 861000 w 1407187"/>
              <a:gd name="connsiteY86" fmla="*/ 1043987 h 1561802"/>
              <a:gd name="connsiteX87" fmla="*/ 931376 w 1407187"/>
              <a:gd name="connsiteY87" fmla="*/ 1043987 h 1561802"/>
              <a:gd name="connsiteX88" fmla="*/ 1040060 w 1407187"/>
              <a:gd name="connsiteY88" fmla="*/ 1116944 h 1561802"/>
              <a:gd name="connsiteX89" fmla="*/ 1041842 w 1407187"/>
              <a:gd name="connsiteY89" fmla="*/ 1116944 h 1561802"/>
              <a:gd name="connsiteX90" fmla="*/ 1059658 w 1407187"/>
              <a:gd name="connsiteY90" fmla="*/ 1109826 h 1561802"/>
              <a:gd name="connsiteX91" fmla="*/ 1174576 w 1407187"/>
              <a:gd name="connsiteY91" fmla="*/ 973699 h 1561802"/>
              <a:gd name="connsiteX92" fmla="*/ 1274352 w 1407187"/>
              <a:gd name="connsiteY92" fmla="*/ 926544 h 1561802"/>
              <a:gd name="connsiteX93" fmla="*/ 1271814 w 1407187"/>
              <a:gd name="connsiteY93" fmla="*/ 872499 h 1561802"/>
              <a:gd name="connsiteX94" fmla="*/ 1271678 w 1407187"/>
              <a:gd name="connsiteY94" fmla="*/ 869602 h 1561802"/>
              <a:gd name="connsiteX95" fmla="*/ 969684 w 1407187"/>
              <a:gd name="connsiteY95" fmla="*/ 419405 h 1561802"/>
              <a:gd name="connsiteX96" fmla="*/ 920404 w 1407187"/>
              <a:gd name="connsiteY96" fmla="*/ 419405 h 1561802"/>
              <a:gd name="connsiteX97" fmla="*/ 744188 w 1407187"/>
              <a:gd name="connsiteY97" fmla="*/ 38718 h 1561802"/>
              <a:gd name="connsiteX98" fmla="*/ 640962 w 1407187"/>
              <a:gd name="connsiteY98" fmla="*/ 46614 h 1561802"/>
              <a:gd name="connsiteX99" fmla="*/ 634726 w 1407187"/>
              <a:gd name="connsiteY99" fmla="*/ 51062 h 1561802"/>
              <a:gd name="connsiteX100" fmla="*/ 633836 w 1407187"/>
              <a:gd name="connsiteY100" fmla="*/ 58180 h 1561802"/>
              <a:gd name="connsiteX101" fmla="*/ 747864 w 1407187"/>
              <a:gd name="connsiteY101" fmla="*/ 334882 h 1561802"/>
              <a:gd name="connsiteX102" fmla="*/ 786170 w 1407187"/>
              <a:gd name="connsiteY102" fmla="*/ 334882 h 1561802"/>
              <a:gd name="connsiteX103" fmla="*/ 751744 w 1407187"/>
              <a:gd name="connsiteY103" fmla="*/ 201941 h 1561802"/>
              <a:gd name="connsiteX104" fmla="*/ 732718 w 1407187"/>
              <a:gd name="connsiteY104" fmla="*/ 128468 h 1561802"/>
              <a:gd name="connsiteX105" fmla="*/ 746082 w 1407187"/>
              <a:gd name="connsiteY105" fmla="*/ 104445 h 1561802"/>
              <a:gd name="connsiteX106" fmla="*/ 770134 w 1407187"/>
              <a:gd name="connsiteY106" fmla="*/ 118681 h 1561802"/>
              <a:gd name="connsiteX107" fmla="*/ 812876 w 1407187"/>
              <a:gd name="connsiteY107" fmla="*/ 280762 h 1561802"/>
              <a:gd name="connsiteX108" fmla="*/ 827148 w 1407187"/>
              <a:gd name="connsiteY108" fmla="*/ 334882 h 1561802"/>
              <a:gd name="connsiteX109" fmla="*/ 832494 w 1407187"/>
              <a:gd name="connsiteY109" fmla="*/ 334882 h 1561802"/>
              <a:gd name="connsiteX110" fmla="*/ 840250 w 1407187"/>
              <a:gd name="connsiteY110" fmla="*/ 316056 h 1561802"/>
              <a:gd name="connsiteX111" fmla="*/ 896634 w 1407187"/>
              <a:gd name="connsiteY111" fmla="*/ 179182 h 1561802"/>
              <a:gd name="connsiteX112" fmla="*/ 922468 w 1407187"/>
              <a:gd name="connsiteY112" fmla="*/ 169395 h 1561802"/>
              <a:gd name="connsiteX113" fmla="*/ 932268 w 1407187"/>
              <a:gd name="connsiteY113" fmla="*/ 194307 h 1561802"/>
              <a:gd name="connsiteX114" fmla="*/ 873472 w 1407187"/>
              <a:gd name="connsiteY114" fmla="*/ 334882 h 1561802"/>
              <a:gd name="connsiteX115" fmla="*/ 918904 w 1407187"/>
              <a:gd name="connsiteY115" fmla="*/ 334882 h 1561802"/>
              <a:gd name="connsiteX116" fmla="*/ 1055204 w 1407187"/>
              <a:gd name="connsiteY116" fmla="*/ 70636 h 1561802"/>
              <a:gd name="connsiteX117" fmla="*/ 1055204 w 1407187"/>
              <a:gd name="connsiteY117" fmla="*/ 61739 h 1561802"/>
              <a:gd name="connsiteX118" fmla="*/ 1047186 w 1407187"/>
              <a:gd name="connsiteY118" fmla="*/ 58180 h 1561802"/>
              <a:gd name="connsiteX119" fmla="*/ 857436 w 1407187"/>
              <a:gd name="connsiteY119" fmla="*/ 47503 h 1561802"/>
              <a:gd name="connsiteX120" fmla="*/ 744188 w 1407187"/>
              <a:gd name="connsiteY120" fmla="*/ 38718 h 1561802"/>
              <a:gd name="connsiteX121" fmla="*/ 744300 w 1407187"/>
              <a:gd name="connsiteY121" fmla="*/ 237 h 1561802"/>
              <a:gd name="connsiteX122" fmla="*/ 861892 w 1407187"/>
              <a:gd name="connsiteY122" fmla="*/ 9246 h 1561802"/>
              <a:gd name="connsiteX123" fmla="*/ 1046296 w 1407187"/>
              <a:gd name="connsiteY123" fmla="*/ 19033 h 1561802"/>
              <a:gd name="connsiteX124" fmla="*/ 1087274 w 1407187"/>
              <a:gd name="connsiteY124" fmla="*/ 41275 h 1561802"/>
              <a:gd name="connsiteX125" fmla="*/ 1089056 w 1407187"/>
              <a:gd name="connsiteY125" fmla="*/ 87541 h 1561802"/>
              <a:gd name="connsiteX126" fmla="*/ 962556 w 1407187"/>
              <a:gd name="connsiteY126" fmla="*/ 334882 h 1561802"/>
              <a:gd name="connsiteX127" fmla="*/ 1006208 w 1407187"/>
              <a:gd name="connsiteY127" fmla="*/ 334882 h 1561802"/>
              <a:gd name="connsiteX128" fmla="*/ 1025806 w 1407187"/>
              <a:gd name="connsiteY128" fmla="*/ 354456 h 1561802"/>
              <a:gd name="connsiteX129" fmla="*/ 1007990 w 1407187"/>
              <a:gd name="connsiteY129" fmla="*/ 373140 h 1561802"/>
              <a:gd name="connsiteX130" fmla="*/ 1008880 w 1407187"/>
              <a:gd name="connsiteY130" fmla="*/ 378478 h 1561802"/>
              <a:gd name="connsiteX131" fmla="*/ 1008880 w 1407187"/>
              <a:gd name="connsiteY131" fmla="*/ 380258 h 1561802"/>
              <a:gd name="connsiteX132" fmla="*/ 1012444 w 1407187"/>
              <a:gd name="connsiteY132" fmla="*/ 380258 h 1561802"/>
              <a:gd name="connsiteX133" fmla="*/ 1032042 w 1407187"/>
              <a:gd name="connsiteY133" fmla="*/ 398942 h 1561802"/>
              <a:gd name="connsiteX134" fmla="*/ 1021352 w 1407187"/>
              <a:gd name="connsiteY134" fmla="*/ 416736 h 1561802"/>
              <a:gd name="connsiteX135" fmla="*/ 1309984 w 1407187"/>
              <a:gd name="connsiteY135" fmla="*/ 866043 h 1561802"/>
              <a:gd name="connsiteX136" fmla="*/ 1312370 w 1407187"/>
              <a:gd name="connsiteY136" fmla="*/ 924791 h 1561802"/>
              <a:gd name="connsiteX137" fmla="*/ 1312658 w 1407187"/>
              <a:gd name="connsiteY137" fmla="*/ 931882 h 1561802"/>
              <a:gd name="connsiteX138" fmla="*/ 1321480 w 1407187"/>
              <a:gd name="connsiteY138" fmla="*/ 936537 h 1561802"/>
              <a:gd name="connsiteX139" fmla="*/ 1359872 w 1407187"/>
              <a:gd name="connsiteY139" fmla="*/ 956794 h 1561802"/>
              <a:gd name="connsiteX140" fmla="*/ 1406196 w 1407187"/>
              <a:gd name="connsiteY140" fmla="*/ 1045766 h 1561802"/>
              <a:gd name="connsiteX141" fmla="*/ 1376798 w 1407187"/>
              <a:gd name="connsiteY141" fmla="*/ 1142745 h 1561802"/>
              <a:gd name="connsiteX142" fmla="*/ 1230700 w 1407187"/>
              <a:gd name="connsiteY142" fmla="*/ 1315351 h 1561802"/>
              <a:gd name="connsiteX143" fmla="*/ 1092620 w 1407187"/>
              <a:gd name="connsiteY143" fmla="*/ 1380300 h 1561802"/>
              <a:gd name="connsiteX144" fmla="*/ 844074 w 1407187"/>
              <a:gd name="connsiteY144" fmla="*/ 1380300 h 1561802"/>
              <a:gd name="connsiteX145" fmla="*/ 830712 w 1407187"/>
              <a:gd name="connsiteY145" fmla="*/ 1379410 h 1561802"/>
              <a:gd name="connsiteX146" fmla="*/ 489518 w 1407187"/>
              <a:gd name="connsiteY146" fmla="*/ 1379410 h 1561802"/>
              <a:gd name="connsiteX147" fmla="*/ 490410 w 1407187"/>
              <a:gd name="connsiteY147" fmla="*/ 1390087 h 1561802"/>
              <a:gd name="connsiteX148" fmla="*/ 476156 w 1407187"/>
              <a:gd name="connsiteY148" fmla="*/ 1424786 h 1561802"/>
              <a:gd name="connsiteX149" fmla="*/ 353220 w 1407187"/>
              <a:gd name="connsiteY149" fmla="*/ 1547567 h 1561802"/>
              <a:gd name="connsiteX150" fmla="*/ 318476 w 1407187"/>
              <a:gd name="connsiteY150" fmla="*/ 1561802 h 1561802"/>
              <a:gd name="connsiteX151" fmla="*/ 281952 w 1407187"/>
              <a:gd name="connsiteY151" fmla="*/ 1547567 h 1561802"/>
              <a:gd name="connsiteX152" fmla="*/ 14700 w 1407187"/>
              <a:gd name="connsiteY152" fmla="*/ 1278872 h 1561802"/>
              <a:gd name="connsiteX153" fmla="*/ 14700 w 1407187"/>
              <a:gd name="connsiteY153" fmla="*/ 1208585 h 1561802"/>
              <a:gd name="connsiteX154" fmla="*/ 136744 w 1407187"/>
              <a:gd name="connsiteY154" fmla="*/ 1086693 h 1561802"/>
              <a:gd name="connsiteX155" fmla="*/ 208012 w 1407187"/>
              <a:gd name="connsiteY155" fmla="*/ 1086693 h 1561802"/>
              <a:gd name="connsiteX156" fmla="*/ 281952 w 1407187"/>
              <a:gd name="connsiteY156" fmla="*/ 1007508 h 1561802"/>
              <a:gd name="connsiteX157" fmla="*/ 330948 w 1407187"/>
              <a:gd name="connsiteY157" fmla="*/ 987045 h 1561802"/>
              <a:gd name="connsiteX158" fmla="*/ 355892 w 1407187"/>
              <a:gd name="connsiteY158" fmla="*/ 987045 h 1561802"/>
              <a:gd name="connsiteX159" fmla="*/ 359456 w 1407187"/>
              <a:gd name="connsiteY159" fmla="*/ 864264 h 1561802"/>
              <a:gd name="connsiteX160" fmla="*/ 649870 w 1407187"/>
              <a:gd name="connsiteY160" fmla="*/ 414067 h 1561802"/>
              <a:gd name="connsiteX161" fmla="*/ 643634 w 1407187"/>
              <a:gd name="connsiteY161" fmla="*/ 398942 h 1561802"/>
              <a:gd name="connsiteX162" fmla="*/ 662342 w 1407187"/>
              <a:gd name="connsiteY162" fmla="*/ 380258 h 1561802"/>
              <a:gd name="connsiteX163" fmla="*/ 665906 w 1407187"/>
              <a:gd name="connsiteY163" fmla="*/ 380258 h 1561802"/>
              <a:gd name="connsiteX164" fmla="*/ 665906 w 1407187"/>
              <a:gd name="connsiteY164" fmla="*/ 378478 h 1561802"/>
              <a:gd name="connsiteX165" fmla="*/ 666796 w 1407187"/>
              <a:gd name="connsiteY165" fmla="*/ 373140 h 1561802"/>
              <a:gd name="connsiteX166" fmla="*/ 649870 w 1407187"/>
              <a:gd name="connsiteY166" fmla="*/ 354456 h 1561802"/>
              <a:gd name="connsiteX167" fmla="*/ 668578 w 1407187"/>
              <a:gd name="connsiteY167" fmla="*/ 334882 h 1561802"/>
              <a:gd name="connsiteX168" fmla="*/ 705994 w 1407187"/>
              <a:gd name="connsiteY168" fmla="*/ 334882 h 1561802"/>
              <a:gd name="connsiteX169" fmla="*/ 598202 w 1407187"/>
              <a:gd name="connsiteY169" fmla="*/ 73305 h 1561802"/>
              <a:gd name="connsiteX170" fmla="*/ 599984 w 1407187"/>
              <a:gd name="connsiteY170" fmla="*/ 33268 h 1561802"/>
              <a:gd name="connsiteX171" fmla="*/ 632054 w 1407187"/>
              <a:gd name="connsiteY171" fmla="*/ 9246 h 1561802"/>
              <a:gd name="connsiteX172" fmla="*/ 744300 w 1407187"/>
              <a:gd name="connsiteY172" fmla="*/ 237 h 156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1407187" h="1561802">
                <a:moveTo>
                  <a:pt x="177074" y="1211722"/>
                </a:moveTo>
                <a:cubicBezTo>
                  <a:pt x="164610" y="1216136"/>
                  <a:pt x="151256" y="1216136"/>
                  <a:pt x="138792" y="1212605"/>
                </a:cubicBezTo>
                <a:cubicBezTo>
                  <a:pt x="143244" y="1224964"/>
                  <a:pt x="142354" y="1238207"/>
                  <a:pt x="137902" y="1250567"/>
                </a:cubicBezTo>
                <a:cubicBezTo>
                  <a:pt x="150366" y="1245270"/>
                  <a:pt x="163720" y="1245270"/>
                  <a:pt x="176184" y="1249684"/>
                </a:cubicBezTo>
                <a:cubicBezTo>
                  <a:pt x="172622" y="1237324"/>
                  <a:pt x="172622" y="1224082"/>
                  <a:pt x="177074" y="1211722"/>
                </a:cubicBezTo>
                <a:close/>
                <a:moveTo>
                  <a:pt x="151256" y="1181706"/>
                </a:moveTo>
                <a:cubicBezTo>
                  <a:pt x="153926" y="1178174"/>
                  <a:pt x="159268" y="1178174"/>
                  <a:pt x="162830" y="1181706"/>
                </a:cubicBezTo>
                <a:lnTo>
                  <a:pt x="206452" y="1225847"/>
                </a:lnTo>
                <a:cubicBezTo>
                  <a:pt x="210012" y="1228496"/>
                  <a:pt x="210012" y="1234676"/>
                  <a:pt x="206452" y="1237324"/>
                </a:cubicBezTo>
                <a:lnTo>
                  <a:pt x="164610" y="1279700"/>
                </a:lnTo>
                <a:cubicBezTo>
                  <a:pt x="161940" y="1283231"/>
                  <a:pt x="156598" y="1283231"/>
                  <a:pt x="153926" y="1279700"/>
                </a:cubicBezTo>
                <a:lnTo>
                  <a:pt x="108524" y="1234676"/>
                </a:lnTo>
                <a:cubicBezTo>
                  <a:pt x="104964" y="1232027"/>
                  <a:pt x="104964" y="1226730"/>
                  <a:pt x="108524" y="1224082"/>
                </a:cubicBezTo>
                <a:close/>
                <a:moveTo>
                  <a:pt x="172378" y="1109826"/>
                </a:moveTo>
                <a:cubicBezTo>
                  <a:pt x="169706" y="1109826"/>
                  <a:pt x="166142" y="1110716"/>
                  <a:pt x="164362" y="1113385"/>
                </a:cubicBezTo>
                <a:lnTo>
                  <a:pt x="41424" y="1236166"/>
                </a:lnTo>
                <a:cubicBezTo>
                  <a:pt x="36970" y="1240615"/>
                  <a:pt x="36970" y="1247732"/>
                  <a:pt x="41424" y="1253071"/>
                </a:cubicBezTo>
                <a:lnTo>
                  <a:pt x="309568" y="1519986"/>
                </a:lnTo>
                <a:cubicBezTo>
                  <a:pt x="314022" y="1524434"/>
                  <a:pt x="321150" y="1524434"/>
                  <a:pt x="325604" y="1519986"/>
                </a:cubicBezTo>
                <a:lnTo>
                  <a:pt x="448540" y="1398095"/>
                </a:lnTo>
                <a:cubicBezTo>
                  <a:pt x="452994" y="1392756"/>
                  <a:pt x="452994" y="1385638"/>
                  <a:pt x="448540" y="1381190"/>
                </a:cubicBezTo>
                <a:lnTo>
                  <a:pt x="181288" y="1113385"/>
                </a:lnTo>
                <a:cubicBezTo>
                  <a:pt x="178614" y="1110716"/>
                  <a:pt x="175942" y="1109826"/>
                  <a:pt x="172378" y="1109826"/>
                </a:cubicBezTo>
                <a:close/>
                <a:moveTo>
                  <a:pt x="1267224" y="965803"/>
                </a:moveTo>
                <a:cubicBezTo>
                  <a:pt x="1243394" y="967916"/>
                  <a:pt x="1220456" y="979038"/>
                  <a:pt x="1203974" y="998611"/>
                </a:cubicBezTo>
                <a:lnTo>
                  <a:pt x="1089056" y="1133848"/>
                </a:lnTo>
                <a:cubicBezTo>
                  <a:pt x="1078366" y="1147194"/>
                  <a:pt x="1063222" y="1154312"/>
                  <a:pt x="1047186" y="1156091"/>
                </a:cubicBezTo>
                <a:cubicBezTo>
                  <a:pt x="1047186" y="1156981"/>
                  <a:pt x="1047186" y="1157871"/>
                  <a:pt x="1047186" y="1158760"/>
                </a:cubicBezTo>
                <a:lnTo>
                  <a:pt x="1047186" y="1164988"/>
                </a:lnTo>
                <a:cubicBezTo>
                  <a:pt x="1047186" y="1229048"/>
                  <a:pt x="995518" y="1280652"/>
                  <a:pt x="931376" y="1280652"/>
                </a:cubicBezTo>
                <a:lnTo>
                  <a:pt x="544752" y="1280652"/>
                </a:lnTo>
                <a:cubicBezTo>
                  <a:pt x="534060" y="1280652"/>
                  <a:pt x="525152" y="1272644"/>
                  <a:pt x="525152" y="1261968"/>
                </a:cubicBezTo>
                <a:cubicBezTo>
                  <a:pt x="525152" y="1251291"/>
                  <a:pt x="534060" y="1241504"/>
                  <a:pt x="544752" y="1241504"/>
                </a:cubicBezTo>
                <a:lnTo>
                  <a:pt x="931376" y="1241504"/>
                </a:lnTo>
                <a:cubicBezTo>
                  <a:pt x="974138" y="1241504"/>
                  <a:pt x="1007990" y="1207695"/>
                  <a:pt x="1007990" y="1164988"/>
                </a:cubicBezTo>
                <a:lnTo>
                  <a:pt x="1007990" y="1158760"/>
                </a:lnTo>
                <a:cubicBezTo>
                  <a:pt x="1007990" y="1116944"/>
                  <a:pt x="974138" y="1082245"/>
                  <a:pt x="931376" y="1082245"/>
                </a:cubicBezTo>
                <a:lnTo>
                  <a:pt x="708666" y="1082245"/>
                </a:lnTo>
                <a:cubicBezTo>
                  <a:pt x="698866" y="1082245"/>
                  <a:pt x="692630" y="1076906"/>
                  <a:pt x="675704" y="1058222"/>
                </a:cubicBezTo>
                <a:cubicBezTo>
                  <a:pt x="656998" y="1036869"/>
                  <a:pt x="629382" y="1025303"/>
                  <a:pt x="600874" y="1025303"/>
                </a:cubicBezTo>
                <a:lnTo>
                  <a:pt x="330948" y="1025303"/>
                </a:lnTo>
                <a:cubicBezTo>
                  <a:pt x="322932" y="1025303"/>
                  <a:pt x="314914" y="1028862"/>
                  <a:pt x="309568" y="1034200"/>
                </a:cubicBezTo>
                <a:lnTo>
                  <a:pt x="235628" y="1114274"/>
                </a:lnTo>
                <a:lnTo>
                  <a:pt x="462794" y="1341153"/>
                </a:lnTo>
                <a:lnTo>
                  <a:pt x="833384" y="1341153"/>
                </a:lnTo>
                <a:cubicBezTo>
                  <a:pt x="837838" y="1341153"/>
                  <a:pt x="840510" y="1341153"/>
                  <a:pt x="844074" y="1341153"/>
                </a:cubicBezTo>
                <a:lnTo>
                  <a:pt x="1092620" y="1341153"/>
                </a:lnTo>
                <a:cubicBezTo>
                  <a:pt x="1134488" y="1341153"/>
                  <a:pt x="1173686" y="1323358"/>
                  <a:pt x="1200412" y="1291328"/>
                </a:cubicBezTo>
                <a:lnTo>
                  <a:pt x="1347400" y="1117833"/>
                </a:lnTo>
                <a:cubicBezTo>
                  <a:pt x="1362544" y="1098259"/>
                  <a:pt x="1370562" y="1074237"/>
                  <a:pt x="1367890" y="1050215"/>
                </a:cubicBezTo>
                <a:cubicBezTo>
                  <a:pt x="1366108" y="1024413"/>
                  <a:pt x="1354528" y="1003060"/>
                  <a:pt x="1335820" y="987045"/>
                </a:cubicBezTo>
                <a:cubicBezTo>
                  <a:pt x="1315776" y="970585"/>
                  <a:pt x="1291056" y="963690"/>
                  <a:pt x="1267224" y="965803"/>
                </a:cubicBezTo>
                <a:close/>
                <a:moveTo>
                  <a:pt x="698866" y="419405"/>
                </a:moveTo>
                <a:cubicBezTo>
                  <a:pt x="607110" y="516384"/>
                  <a:pt x="419142" y="729027"/>
                  <a:pt x="397762" y="870492"/>
                </a:cubicBezTo>
                <a:cubicBezTo>
                  <a:pt x="391526" y="910529"/>
                  <a:pt x="390636" y="949677"/>
                  <a:pt x="395090" y="987045"/>
                </a:cubicBezTo>
                <a:lnTo>
                  <a:pt x="600874" y="987045"/>
                </a:lnTo>
                <a:cubicBezTo>
                  <a:pt x="640962" y="987045"/>
                  <a:pt x="678378" y="1003949"/>
                  <a:pt x="705102" y="1032420"/>
                </a:cubicBezTo>
                <a:cubicBezTo>
                  <a:pt x="710448" y="1038648"/>
                  <a:pt x="713120" y="1041318"/>
                  <a:pt x="715792" y="1043987"/>
                </a:cubicBezTo>
                <a:lnTo>
                  <a:pt x="822694" y="1043987"/>
                </a:lnTo>
                <a:lnTo>
                  <a:pt x="822694" y="998611"/>
                </a:lnTo>
                <a:lnTo>
                  <a:pt x="803986" y="998611"/>
                </a:lnTo>
                <a:cubicBezTo>
                  <a:pt x="768352" y="998611"/>
                  <a:pt x="739846" y="970140"/>
                  <a:pt x="739846" y="934551"/>
                </a:cubicBezTo>
                <a:cubicBezTo>
                  <a:pt x="739846" y="923875"/>
                  <a:pt x="748754" y="915867"/>
                  <a:pt x="759444" y="915867"/>
                </a:cubicBezTo>
                <a:cubicBezTo>
                  <a:pt x="770134" y="915867"/>
                  <a:pt x="779042" y="923875"/>
                  <a:pt x="779042" y="934551"/>
                </a:cubicBezTo>
                <a:cubicBezTo>
                  <a:pt x="779042" y="948787"/>
                  <a:pt x="790624" y="960353"/>
                  <a:pt x="803986" y="960353"/>
                </a:cubicBezTo>
                <a:lnTo>
                  <a:pt x="851200" y="960353"/>
                </a:lnTo>
                <a:cubicBezTo>
                  <a:pt x="881490" y="960353"/>
                  <a:pt x="905542" y="935441"/>
                  <a:pt x="905542" y="906081"/>
                </a:cubicBezTo>
                <a:cubicBezTo>
                  <a:pt x="905542" y="887396"/>
                  <a:pt x="894852" y="871382"/>
                  <a:pt x="877926" y="864264"/>
                </a:cubicBezTo>
                <a:lnTo>
                  <a:pt x="790624" y="828675"/>
                </a:lnTo>
                <a:cubicBezTo>
                  <a:pt x="760334" y="814440"/>
                  <a:pt x="739846" y="785079"/>
                  <a:pt x="739846" y="751270"/>
                </a:cubicBezTo>
                <a:cubicBezTo>
                  <a:pt x="739846" y="704115"/>
                  <a:pt x="776370" y="665857"/>
                  <a:pt x="822694" y="663188"/>
                </a:cubicBezTo>
                <a:lnTo>
                  <a:pt x="822694" y="608915"/>
                </a:lnTo>
                <a:cubicBezTo>
                  <a:pt x="822694" y="598238"/>
                  <a:pt x="831602" y="589341"/>
                  <a:pt x="842292" y="589341"/>
                </a:cubicBezTo>
                <a:cubicBezTo>
                  <a:pt x="852982" y="589341"/>
                  <a:pt x="861000" y="598238"/>
                  <a:pt x="861000" y="608915"/>
                </a:cubicBezTo>
                <a:lnTo>
                  <a:pt x="861000" y="663188"/>
                </a:lnTo>
                <a:lnTo>
                  <a:pt x="880598" y="663188"/>
                </a:lnTo>
                <a:cubicBezTo>
                  <a:pt x="915342" y="663188"/>
                  <a:pt x="943848" y="691659"/>
                  <a:pt x="943848" y="726358"/>
                </a:cubicBezTo>
                <a:cubicBezTo>
                  <a:pt x="943848" y="737034"/>
                  <a:pt x="934940" y="745042"/>
                  <a:pt x="924250" y="745042"/>
                </a:cubicBezTo>
                <a:cubicBezTo>
                  <a:pt x="913560" y="745042"/>
                  <a:pt x="905542" y="737034"/>
                  <a:pt x="905542" y="726358"/>
                </a:cubicBezTo>
                <a:cubicBezTo>
                  <a:pt x="905542" y="712122"/>
                  <a:pt x="893962" y="700556"/>
                  <a:pt x="880598" y="700556"/>
                </a:cubicBezTo>
                <a:lnTo>
                  <a:pt x="828930" y="700556"/>
                </a:lnTo>
                <a:cubicBezTo>
                  <a:pt x="800422" y="700556"/>
                  <a:pt x="779042" y="723689"/>
                  <a:pt x="779042" y="751270"/>
                </a:cubicBezTo>
                <a:cubicBezTo>
                  <a:pt x="779042" y="769064"/>
                  <a:pt x="789732" y="785079"/>
                  <a:pt x="805768" y="792197"/>
                </a:cubicBezTo>
                <a:lnTo>
                  <a:pt x="893070" y="828675"/>
                </a:lnTo>
                <a:cubicBezTo>
                  <a:pt x="923360" y="842021"/>
                  <a:pt x="943848" y="872271"/>
                  <a:pt x="943848" y="906081"/>
                </a:cubicBezTo>
                <a:cubicBezTo>
                  <a:pt x="943848" y="954125"/>
                  <a:pt x="908214" y="992383"/>
                  <a:pt x="861000" y="997721"/>
                </a:cubicBezTo>
                <a:lnTo>
                  <a:pt x="861000" y="1043987"/>
                </a:lnTo>
                <a:lnTo>
                  <a:pt x="931376" y="1043987"/>
                </a:lnTo>
                <a:cubicBezTo>
                  <a:pt x="981264" y="1043987"/>
                  <a:pt x="1023134" y="1074237"/>
                  <a:pt x="1040060" y="1116944"/>
                </a:cubicBezTo>
                <a:lnTo>
                  <a:pt x="1041842" y="1116944"/>
                </a:lnTo>
                <a:cubicBezTo>
                  <a:pt x="1048968" y="1116944"/>
                  <a:pt x="1055204" y="1114274"/>
                  <a:pt x="1059658" y="1109826"/>
                </a:cubicBezTo>
                <a:lnTo>
                  <a:pt x="1174576" y="973699"/>
                </a:lnTo>
                <a:cubicBezTo>
                  <a:pt x="1199520" y="943449"/>
                  <a:pt x="1236936" y="927434"/>
                  <a:pt x="1274352" y="926544"/>
                </a:cubicBezTo>
                <a:lnTo>
                  <a:pt x="1271814" y="872499"/>
                </a:lnTo>
                <a:lnTo>
                  <a:pt x="1271678" y="869602"/>
                </a:lnTo>
                <a:cubicBezTo>
                  <a:pt x="1259206" y="727247"/>
                  <a:pt x="1065004" y="515495"/>
                  <a:pt x="969684" y="419405"/>
                </a:cubicBezTo>
                <a:lnTo>
                  <a:pt x="920404" y="419405"/>
                </a:lnTo>
                <a:close/>
                <a:moveTo>
                  <a:pt x="744188" y="38718"/>
                </a:moveTo>
                <a:cubicBezTo>
                  <a:pt x="708444" y="37717"/>
                  <a:pt x="674370" y="39496"/>
                  <a:pt x="640962" y="46614"/>
                </a:cubicBezTo>
                <a:cubicBezTo>
                  <a:pt x="636508" y="47503"/>
                  <a:pt x="635616" y="50173"/>
                  <a:pt x="634726" y="51062"/>
                </a:cubicBezTo>
                <a:cubicBezTo>
                  <a:pt x="633836" y="52842"/>
                  <a:pt x="632944" y="54621"/>
                  <a:pt x="633836" y="58180"/>
                </a:cubicBezTo>
                <a:lnTo>
                  <a:pt x="747864" y="334882"/>
                </a:lnTo>
                <a:lnTo>
                  <a:pt x="786170" y="334882"/>
                </a:lnTo>
                <a:lnTo>
                  <a:pt x="751744" y="201941"/>
                </a:lnTo>
                <a:lnTo>
                  <a:pt x="732718" y="128468"/>
                </a:lnTo>
                <a:cubicBezTo>
                  <a:pt x="730046" y="117791"/>
                  <a:pt x="736282" y="107115"/>
                  <a:pt x="746082" y="104445"/>
                </a:cubicBezTo>
                <a:cubicBezTo>
                  <a:pt x="756772" y="101776"/>
                  <a:pt x="767462" y="107115"/>
                  <a:pt x="770134" y="118681"/>
                </a:cubicBezTo>
                <a:lnTo>
                  <a:pt x="812876" y="280762"/>
                </a:lnTo>
                <a:lnTo>
                  <a:pt x="827148" y="334882"/>
                </a:lnTo>
                <a:lnTo>
                  <a:pt x="832494" y="334882"/>
                </a:lnTo>
                <a:lnTo>
                  <a:pt x="840250" y="316056"/>
                </a:lnTo>
                <a:lnTo>
                  <a:pt x="896634" y="179182"/>
                </a:lnTo>
                <a:cubicBezTo>
                  <a:pt x="901088" y="169395"/>
                  <a:pt x="911778" y="164946"/>
                  <a:pt x="922468" y="169395"/>
                </a:cubicBezTo>
                <a:cubicBezTo>
                  <a:pt x="932268" y="172954"/>
                  <a:pt x="936722" y="184520"/>
                  <a:pt x="932268" y="194307"/>
                </a:cubicBezTo>
                <a:lnTo>
                  <a:pt x="873472" y="334882"/>
                </a:lnTo>
                <a:lnTo>
                  <a:pt x="918904" y="334882"/>
                </a:lnTo>
                <a:lnTo>
                  <a:pt x="1055204" y="70636"/>
                </a:lnTo>
                <a:cubicBezTo>
                  <a:pt x="1056986" y="66188"/>
                  <a:pt x="1055204" y="63518"/>
                  <a:pt x="1055204" y="61739"/>
                </a:cubicBezTo>
                <a:cubicBezTo>
                  <a:pt x="1053422" y="59960"/>
                  <a:pt x="1051640" y="58180"/>
                  <a:pt x="1047186" y="58180"/>
                </a:cubicBezTo>
                <a:cubicBezTo>
                  <a:pt x="978592" y="59960"/>
                  <a:pt x="917124" y="53732"/>
                  <a:pt x="857436" y="47503"/>
                </a:cubicBezTo>
                <a:cubicBezTo>
                  <a:pt x="817348" y="43500"/>
                  <a:pt x="779934" y="39719"/>
                  <a:pt x="744188" y="38718"/>
                </a:cubicBezTo>
                <a:close/>
                <a:moveTo>
                  <a:pt x="744300" y="237"/>
                </a:moveTo>
                <a:cubicBezTo>
                  <a:pt x="782384" y="1238"/>
                  <a:pt x="821358" y="5242"/>
                  <a:pt x="861892" y="9246"/>
                </a:cubicBezTo>
                <a:cubicBezTo>
                  <a:pt x="919796" y="15474"/>
                  <a:pt x="980374" y="21702"/>
                  <a:pt x="1046296" y="19033"/>
                </a:cubicBezTo>
                <a:cubicBezTo>
                  <a:pt x="1062330" y="19922"/>
                  <a:pt x="1078366" y="27930"/>
                  <a:pt x="1087274" y="41275"/>
                </a:cubicBezTo>
                <a:cubicBezTo>
                  <a:pt x="1096182" y="55511"/>
                  <a:pt x="1097074" y="73305"/>
                  <a:pt x="1089056" y="87541"/>
                </a:cubicBezTo>
                <a:lnTo>
                  <a:pt x="962556" y="334882"/>
                </a:lnTo>
                <a:lnTo>
                  <a:pt x="1006208" y="334882"/>
                </a:lnTo>
                <a:cubicBezTo>
                  <a:pt x="1016898" y="334882"/>
                  <a:pt x="1025806" y="343779"/>
                  <a:pt x="1025806" y="354456"/>
                </a:cubicBezTo>
                <a:cubicBezTo>
                  <a:pt x="1025806" y="364243"/>
                  <a:pt x="1018680" y="373140"/>
                  <a:pt x="1007990" y="373140"/>
                </a:cubicBezTo>
                <a:cubicBezTo>
                  <a:pt x="1008880" y="374919"/>
                  <a:pt x="1008880" y="377589"/>
                  <a:pt x="1008880" y="378478"/>
                </a:cubicBezTo>
                <a:cubicBezTo>
                  <a:pt x="1008880" y="379368"/>
                  <a:pt x="1008880" y="379368"/>
                  <a:pt x="1008880" y="380258"/>
                </a:cubicBezTo>
                <a:lnTo>
                  <a:pt x="1012444" y="380258"/>
                </a:lnTo>
                <a:cubicBezTo>
                  <a:pt x="1023134" y="380258"/>
                  <a:pt x="1032042" y="388265"/>
                  <a:pt x="1032042" y="398942"/>
                </a:cubicBezTo>
                <a:cubicBezTo>
                  <a:pt x="1032042" y="406949"/>
                  <a:pt x="1027588" y="413177"/>
                  <a:pt x="1021352" y="416736"/>
                </a:cubicBezTo>
                <a:cubicBezTo>
                  <a:pt x="1124690" y="524392"/>
                  <a:pt x="1298404" y="722799"/>
                  <a:pt x="1309984" y="866043"/>
                </a:cubicBezTo>
                <a:lnTo>
                  <a:pt x="1312370" y="924791"/>
                </a:lnTo>
                <a:lnTo>
                  <a:pt x="1312658" y="931882"/>
                </a:lnTo>
                <a:lnTo>
                  <a:pt x="1321480" y="936537"/>
                </a:lnTo>
                <a:lnTo>
                  <a:pt x="1359872" y="956794"/>
                </a:lnTo>
                <a:cubicBezTo>
                  <a:pt x="1386598" y="979927"/>
                  <a:pt x="1403524" y="1011067"/>
                  <a:pt x="1406196" y="1045766"/>
                </a:cubicBezTo>
                <a:cubicBezTo>
                  <a:pt x="1410650" y="1081355"/>
                  <a:pt x="1399960" y="1115164"/>
                  <a:pt x="1376798" y="1142745"/>
                </a:cubicBezTo>
                <a:lnTo>
                  <a:pt x="1230700" y="1315351"/>
                </a:lnTo>
                <a:cubicBezTo>
                  <a:pt x="1195956" y="1357168"/>
                  <a:pt x="1145180" y="1380300"/>
                  <a:pt x="1092620" y="1380300"/>
                </a:cubicBezTo>
                <a:lnTo>
                  <a:pt x="844074" y="1380300"/>
                </a:lnTo>
                <a:cubicBezTo>
                  <a:pt x="839620" y="1380300"/>
                  <a:pt x="835166" y="1380300"/>
                  <a:pt x="830712" y="1379410"/>
                </a:cubicBezTo>
                <a:lnTo>
                  <a:pt x="489518" y="1379410"/>
                </a:lnTo>
                <a:cubicBezTo>
                  <a:pt x="490410" y="1382969"/>
                  <a:pt x="490410" y="1385638"/>
                  <a:pt x="490410" y="1390087"/>
                </a:cubicBezTo>
                <a:cubicBezTo>
                  <a:pt x="490410" y="1402543"/>
                  <a:pt x="485064" y="1415889"/>
                  <a:pt x="476156" y="1424786"/>
                </a:cubicBezTo>
                <a:lnTo>
                  <a:pt x="353220" y="1547567"/>
                </a:lnTo>
                <a:cubicBezTo>
                  <a:pt x="344312" y="1556464"/>
                  <a:pt x="330948" y="1561802"/>
                  <a:pt x="318476" y="1561802"/>
                </a:cubicBezTo>
                <a:cubicBezTo>
                  <a:pt x="304224" y="1561802"/>
                  <a:pt x="290860" y="1556464"/>
                  <a:pt x="281952" y="1547567"/>
                </a:cubicBezTo>
                <a:lnTo>
                  <a:pt x="14700" y="1278872"/>
                </a:lnTo>
                <a:cubicBezTo>
                  <a:pt x="-4900" y="1260188"/>
                  <a:pt x="-4900" y="1228159"/>
                  <a:pt x="14700" y="1208585"/>
                </a:cubicBezTo>
                <a:lnTo>
                  <a:pt x="136744" y="1086693"/>
                </a:lnTo>
                <a:cubicBezTo>
                  <a:pt x="155452" y="1067119"/>
                  <a:pt x="188414" y="1067119"/>
                  <a:pt x="208012" y="1086693"/>
                </a:cubicBezTo>
                <a:lnTo>
                  <a:pt x="281952" y="1007508"/>
                </a:lnTo>
                <a:cubicBezTo>
                  <a:pt x="295316" y="993273"/>
                  <a:pt x="313132" y="987045"/>
                  <a:pt x="330948" y="987045"/>
                </a:cubicBezTo>
                <a:lnTo>
                  <a:pt x="355892" y="987045"/>
                </a:lnTo>
                <a:cubicBezTo>
                  <a:pt x="351438" y="947008"/>
                  <a:pt x="352328" y="906970"/>
                  <a:pt x="359456" y="864264"/>
                </a:cubicBezTo>
                <a:cubicBezTo>
                  <a:pt x="381726" y="721019"/>
                  <a:pt x="550986" y="521723"/>
                  <a:pt x="649870" y="414067"/>
                </a:cubicBezTo>
                <a:cubicBezTo>
                  <a:pt x="646308" y="410508"/>
                  <a:pt x="643634" y="405170"/>
                  <a:pt x="643634" y="398942"/>
                </a:cubicBezTo>
                <a:cubicBezTo>
                  <a:pt x="643634" y="388265"/>
                  <a:pt x="652542" y="380258"/>
                  <a:pt x="662342" y="380258"/>
                </a:cubicBezTo>
                <a:lnTo>
                  <a:pt x="665906" y="380258"/>
                </a:lnTo>
                <a:cubicBezTo>
                  <a:pt x="665906" y="379368"/>
                  <a:pt x="665906" y="379368"/>
                  <a:pt x="665906" y="378478"/>
                </a:cubicBezTo>
                <a:cubicBezTo>
                  <a:pt x="665906" y="377589"/>
                  <a:pt x="666796" y="374919"/>
                  <a:pt x="666796" y="373140"/>
                </a:cubicBezTo>
                <a:cubicBezTo>
                  <a:pt x="656998" y="373140"/>
                  <a:pt x="649870" y="364243"/>
                  <a:pt x="649870" y="354456"/>
                </a:cubicBezTo>
                <a:cubicBezTo>
                  <a:pt x="649870" y="343779"/>
                  <a:pt x="658778" y="334882"/>
                  <a:pt x="668578" y="334882"/>
                </a:cubicBezTo>
                <a:lnTo>
                  <a:pt x="705994" y="334882"/>
                </a:lnTo>
                <a:lnTo>
                  <a:pt x="598202" y="73305"/>
                </a:lnTo>
                <a:cubicBezTo>
                  <a:pt x="593748" y="59960"/>
                  <a:pt x="593748" y="44834"/>
                  <a:pt x="599984" y="33268"/>
                </a:cubicBezTo>
                <a:cubicBezTo>
                  <a:pt x="607110" y="20812"/>
                  <a:pt x="618690" y="11915"/>
                  <a:pt x="632054" y="9246"/>
                </a:cubicBezTo>
                <a:cubicBezTo>
                  <a:pt x="669024" y="1238"/>
                  <a:pt x="706216" y="-764"/>
                  <a:pt x="744300" y="23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E51B8DA-F062-4B7C-A898-9F65BCF0031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5E2CD21-E95C-42A0-84FE-BA0DBFA25BD2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3818319-494F-4FFB-9BC2-C641D4254D75}"/>
              </a:ext>
            </a:extLst>
          </p:cNvPr>
          <p:cNvSpPr txBox="1"/>
          <p:nvPr/>
        </p:nvSpPr>
        <p:spPr>
          <a:xfrm>
            <a:off x="1994414" y="6654825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99DABD6-D302-408F-BE54-5C8D763E3A5F}"/>
              </a:ext>
            </a:extLst>
          </p:cNvPr>
          <p:cNvSpPr txBox="1"/>
          <p:nvPr/>
        </p:nvSpPr>
        <p:spPr>
          <a:xfrm>
            <a:off x="1994414" y="7317879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5E7BD26-FF00-4687-B5B2-82C299D1272E}"/>
              </a:ext>
            </a:extLst>
          </p:cNvPr>
          <p:cNvSpPr txBox="1"/>
          <p:nvPr/>
        </p:nvSpPr>
        <p:spPr>
          <a:xfrm>
            <a:off x="8991043" y="6654825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8C1CBDF-ED6C-4E0A-828E-2EB6354B5EE0}"/>
              </a:ext>
            </a:extLst>
          </p:cNvPr>
          <p:cNvSpPr txBox="1"/>
          <p:nvPr/>
        </p:nvSpPr>
        <p:spPr>
          <a:xfrm>
            <a:off x="8991043" y="7317879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69C357-2920-4747-BFF8-046E4EE907B4}"/>
              </a:ext>
            </a:extLst>
          </p:cNvPr>
          <p:cNvSpPr txBox="1"/>
          <p:nvPr/>
        </p:nvSpPr>
        <p:spPr>
          <a:xfrm>
            <a:off x="15983423" y="6654825"/>
            <a:ext cx="63913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7DD068F-4E65-43EE-9EA7-CB859AD2989B}"/>
              </a:ext>
            </a:extLst>
          </p:cNvPr>
          <p:cNvSpPr txBox="1"/>
          <p:nvPr/>
        </p:nvSpPr>
        <p:spPr>
          <a:xfrm>
            <a:off x="15983423" y="7317879"/>
            <a:ext cx="6391334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C4946D7-335A-4C9C-B9C5-3FD47EBD1B39}"/>
              </a:ext>
            </a:extLst>
          </p:cNvPr>
          <p:cNvGrpSpPr/>
          <p:nvPr/>
        </p:nvGrpSpPr>
        <p:grpSpPr>
          <a:xfrm>
            <a:off x="7284174" y="5022330"/>
            <a:ext cx="9813290" cy="7946372"/>
            <a:chOff x="7284174" y="5022330"/>
            <a:chExt cx="9813290" cy="7946372"/>
          </a:xfrm>
        </p:grpSpPr>
        <p:sp>
          <p:nvSpPr>
            <p:cNvPr id="128" name="Freeform 2">
              <a:extLst>
                <a:ext uri="{FF2B5EF4-FFF2-40B4-BE49-F238E27FC236}">
                  <a16:creationId xmlns:a16="http://schemas.microsoft.com/office/drawing/2014/main" id="{C55874E7-7A96-47EC-946E-D4AF5FA5B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980" y="5022330"/>
              <a:ext cx="1898832" cy="2828301"/>
            </a:xfrm>
            <a:custGeom>
              <a:avLst/>
              <a:gdLst>
                <a:gd name="T0" fmla="*/ 1235 w 2097"/>
                <a:gd name="T1" fmla="*/ 3125 h 3126"/>
                <a:gd name="T2" fmla="*/ 1235 w 2097"/>
                <a:gd name="T3" fmla="*/ 3125 h 3126"/>
                <a:gd name="T4" fmla="*/ 1124 w 2097"/>
                <a:gd name="T5" fmla="*/ 414 h 3126"/>
                <a:gd name="T6" fmla="*/ 1124 w 2097"/>
                <a:gd name="T7" fmla="*/ 414 h 3126"/>
                <a:gd name="T8" fmla="*/ 1235 w 2097"/>
                <a:gd name="T9" fmla="*/ 3125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7" h="3126">
                  <a:moveTo>
                    <a:pt x="1235" y="3125"/>
                  </a:moveTo>
                  <a:lnTo>
                    <a:pt x="1235" y="3125"/>
                  </a:lnTo>
                  <a:cubicBezTo>
                    <a:pt x="1235" y="3125"/>
                    <a:pt x="0" y="894"/>
                    <a:pt x="1124" y="414"/>
                  </a:cubicBezTo>
                  <a:lnTo>
                    <a:pt x="1124" y="414"/>
                  </a:lnTo>
                  <a:cubicBezTo>
                    <a:pt x="2096" y="0"/>
                    <a:pt x="1730" y="2652"/>
                    <a:pt x="1235" y="312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3">
              <a:extLst>
                <a:ext uri="{FF2B5EF4-FFF2-40B4-BE49-F238E27FC236}">
                  <a16:creationId xmlns:a16="http://schemas.microsoft.com/office/drawing/2014/main" id="{034FD792-8709-4B09-A275-46179E1F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6506" y="6629953"/>
              <a:ext cx="2257855" cy="2082332"/>
            </a:xfrm>
            <a:custGeom>
              <a:avLst/>
              <a:gdLst>
                <a:gd name="T0" fmla="*/ 2490 w 2498"/>
                <a:gd name="T1" fmla="*/ 2303 h 2304"/>
                <a:gd name="T2" fmla="*/ 2490 w 2498"/>
                <a:gd name="T3" fmla="*/ 2303 h 2304"/>
                <a:gd name="T4" fmla="*/ 472 w 2498"/>
                <a:gd name="T5" fmla="*/ 859 h 2304"/>
                <a:gd name="T6" fmla="*/ 472 w 2498"/>
                <a:gd name="T7" fmla="*/ 859 h 2304"/>
                <a:gd name="T8" fmla="*/ 2490 w 2498"/>
                <a:gd name="T9" fmla="*/ 2303 h 2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8" h="2304">
                  <a:moveTo>
                    <a:pt x="2490" y="2303"/>
                  </a:moveTo>
                  <a:lnTo>
                    <a:pt x="2490" y="2303"/>
                  </a:lnTo>
                  <a:cubicBezTo>
                    <a:pt x="2490" y="2303"/>
                    <a:pt x="0" y="1719"/>
                    <a:pt x="472" y="859"/>
                  </a:cubicBezTo>
                  <a:lnTo>
                    <a:pt x="472" y="859"/>
                  </a:lnTo>
                  <a:cubicBezTo>
                    <a:pt x="942" y="0"/>
                    <a:pt x="2497" y="716"/>
                    <a:pt x="2490" y="230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4">
              <a:extLst>
                <a:ext uri="{FF2B5EF4-FFF2-40B4-BE49-F238E27FC236}">
                  <a16:creationId xmlns:a16="http://schemas.microsoft.com/office/drawing/2014/main" id="{1C57B888-A619-4BC9-866C-0B2D89BEE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0006" y="6015625"/>
              <a:ext cx="2716605" cy="2604911"/>
            </a:xfrm>
            <a:custGeom>
              <a:avLst/>
              <a:gdLst>
                <a:gd name="T0" fmla="*/ 227 w 3002"/>
                <a:gd name="T1" fmla="*/ 2879 h 2880"/>
                <a:gd name="T2" fmla="*/ 227 w 3002"/>
                <a:gd name="T3" fmla="*/ 2879 h 2880"/>
                <a:gd name="T4" fmla="*/ 653 w 3002"/>
                <a:gd name="T5" fmla="*/ 1108 h 2880"/>
                <a:gd name="T6" fmla="*/ 653 w 3002"/>
                <a:gd name="T7" fmla="*/ 1108 h 2880"/>
                <a:gd name="T8" fmla="*/ 227 w 3002"/>
                <a:gd name="T9" fmla="*/ 2879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02" h="2880">
                  <a:moveTo>
                    <a:pt x="227" y="2879"/>
                  </a:moveTo>
                  <a:lnTo>
                    <a:pt x="227" y="2879"/>
                  </a:lnTo>
                  <a:cubicBezTo>
                    <a:pt x="227" y="2879"/>
                    <a:pt x="0" y="1780"/>
                    <a:pt x="653" y="1108"/>
                  </a:cubicBezTo>
                  <a:lnTo>
                    <a:pt x="653" y="1108"/>
                  </a:lnTo>
                  <a:cubicBezTo>
                    <a:pt x="1730" y="0"/>
                    <a:pt x="3001" y="1169"/>
                    <a:pt x="227" y="28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5">
              <a:extLst>
                <a:ext uri="{FF2B5EF4-FFF2-40B4-BE49-F238E27FC236}">
                  <a16:creationId xmlns:a16="http://schemas.microsoft.com/office/drawing/2014/main" id="{77E48AE5-CF3C-488C-9E48-579C0447F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9123" y="6510279"/>
              <a:ext cx="135631" cy="4112807"/>
            </a:xfrm>
            <a:custGeom>
              <a:avLst/>
              <a:gdLst>
                <a:gd name="T0" fmla="*/ 0 w 149"/>
                <a:gd name="T1" fmla="*/ 4470 h 4547"/>
                <a:gd name="T2" fmla="*/ 42 w 149"/>
                <a:gd name="T3" fmla="*/ 32 h 4547"/>
                <a:gd name="T4" fmla="*/ 42 w 149"/>
                <a:gd name="T5" fmla="*/ 32 h 4547"/>
                <a:gd name="T6" fmla="*/ 75 w 149"/>
                <a:gd name="T7" fmla="*/ 0 h 4547"/>
                <a:gd name="T8" fmla="*/ 75 w 149"/>
                <a:gd name="T9" fmla="*/ 0 h 4547"/>
                <a:gd name="T10" fmla="*/ 107 w 149"/>
                <a:gd name="T11" fmla="*/ 32 h 4547"/>
                <a:gd name="T12" fmla="*/ 147 w 149"/>
                <a:gd name="T13" fmla="*/ 4470 h 4547"/>
                <a:gd name="T14" fmla="*/ 147 w 149"/>
                <a:gd name="T15" fmla="*/ 4470 h 4547"/>
                <a:gd name="T16" fmla="*/ 75 w 149"/>
                <a:gd name="T17" fmla="*/ 4546 h 4547"/>
                <a:gd name="T18" fmla="*/ 75 w 149"/>
                <a:gd name="T19" fmla="*/ 4546 h 4547"/>
                <a:gd name="T20" fmla="*/ 0 w 149"/>
                <a:gd name="T21" fmla="*/ 4472 h 4547"/>
                <a:gd name="T22" fmla="*/ 0 w 149"/>
                <a:gd name="T23" fmla="*/ 4470 h 4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4547">
                  <a:moveTo>
                    <a:pt x="0" y="4470"/>
                  </a:moveTo>
                  <a:lnTo>
                    <a:pt x="42" y="32"/>
                  </a:lnTo>
                  <a:lnTo>
                    <a:pt x="42" y="32"/>
                  </a:lnTo>
                  <a:cubicBezTo>
                    <a:pt x="42" y="14"/>
                    <a:pt x="57" y="0"/>
                    <a:pt x="75" y="0"/>
                  </a:cubicBezTo>
                  <a:lnTo>
                    <a:pt x="75" y="0"/>
                  </a:lnTo>
                  <a:cubicBezTo>
                    <a:pt x="93" y="0"/>
                    <a:pt x="107" y="14"/>
                    <a:pt x="107" y="32"/>
                  </a:cubicBezTo>
                  <a:lnTo>
                    <a:pt x="147" y="4470"/>
                  </a:lnTo>
                  <a:lnTo>
                    <a:pt x="147" y="4470"/>
                  </a:lnTo>
                  <a:cubicBezTo>
                    <a:pt x="148" y="4512"/>
                    <a:pt x="117" y="4545"/>
                    <a:pt x="75" y="4546"/>
                  </a:cubicBezTo>
                  <a:lnTo>
                    <a:pt x="75" y="4546"/>
                  </a:lnTo>
                  <a:cubicBezTo>
                    <a:pt x="34" y="4546"/>
                    <a:pt x="0" y="4513"/>
                    <a:pt x="0" y="4472"/>
                  </a:cubicBezTo>
                  <a:lnTo>
                    <a:pt x="0" y="447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08E29415-91A0-4D51-89CC-51A67F765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2870" y="7691065"/>
              <a:ext cx="1260569" cy="3255140"/>
            </a:xfrm>
            <a:custGeom>
              <a:avLst/>
              <a:gdLst>
                <a:gd name="T0" fmla="*/ 1214 w 1393"/>
                <a:gd name="T1" fmla="*/ 3508 h 3599"/>
                <a:gd name="T2" fmla="*/ 1214 w 1393"/>
                <a:gd name="T3" fmla="*/ 3508 h 3599"/>
                <a:gd name="T4" fmla="*/ 1227 w 1393"/>
                <a:gd name="T5" fmla="*/ 3390 h 3599"/>
                <a:gd name="T6" fmla="*/ 1227 w 1393"/>
                <a:gd name="T7" fmla="*/ 3390 h 3599"/>
                <a:gd name="T8" fmla="*/ 1238 w 1393"/>
                <a:gd name="T9" fmla="*/ 3270 h 3599"/>
                <a:gd name="T10" fmla="*/ 1238 w 1393"/>
                <a:gd name="T11" fmla="*/ 3270 h 3599"/>
                <a:gd name="T12" fmla="*/ 1251 w 1393"/>
                <a:gd name="T13" fmla="*/ 3029 h 3599"/>
                <a:gd name="T14" fmla="*/ 1251 w 1393"/>
                <a:gd name="T15" fmla="*/ 3029 h 3599"/>
                <a:gd name="T16" fmla="*/ 1248 w 1393"/>
                <a:gd name="T17" fmla="*/ 2544 h 3599"/>
                <a:gd name="T18" fmla="*/ 1248 w 1393"/>
                <a:gd name="T19" fmla="*/ 2544 h 3599"/>
                <a:gd name="T20" fmla="*/ 1109 w 1393"/>
                <a:gd name="T21" fmla="*/ 1590 h 3599"/>
                <a:gd name="T22" fmla="*/ 1109 w 1393"/>
                <a:gd name="T23" fmla="*/ 1590 h 3599"/>
                <a:gd name="T24" fmla="*/ 728 w 1393"/>
                <a:gd name="T25" fmla="*/ 712 h 3599"/>
                <a:gd name="T26" fmla="*/ 728 w 1393"/>
                <a:gd name="T27" fmla="*/ 712 h 3599"/>
                <a:gd name="T28" fmla="*/ 583 w 1393"/>
                <a:gd name="T29" fmla="*/ 522 h 3599"/>
                <a:gd name="T30" fmla="*/ 583 w 1393"/>
                <a:gd name="T31" fmla="*/ 522 h 3599"/>
                <a:gd name="T32" fmla="*/ 417 w 1393"/>
                <a:gd name="T33" fmla="*/ 350 h 3599"/>
                <a:gd name="T34" fmla="*/ 417 w 1393"/>
                <a:gd name="T35" fmla="*/ 350 h 3599"/>
                <a:gd name="T36" fmla="*/ 230 w 1393"/>
                <a:gd name="T37" fmla="*/ 200 h 3599"/>
                <a:gd name="T38" fmla="*/ 230 w 1393"/>
                <a:gd name="T39" fmla="*/ 200 h 3599"/>
                <a:gd name="T40" fmla="*/ 26 w 1393"/>
                <a:gd name="T41" fmla="*/ 76 h 3599"/>
                <a:gd name="T42" fmla="*/ 26 w 1393"/>
                <a:gd name="T43" fmla="*/ 75 h 3599"/>
                <a:gd name="T44" fmla="*/ 26 w 1393"/>
                <a:gd name="T45" fmla="*/ 75 h 3599"/>
                <a:gd name="T46" fmla="*/ 10 w 1393"/>
                <a:gd name="T47" fmla="*/ 25 h 3599"/>
                <a:gd name="T48" fmla="*/ 10 w 1393"/>
                <a:gd name="T49" fmla="*/ 25 h 3599"/>
                <a:gd name="T50" fmla="*/ 60 w 1393"/>
                <a:gd name="T51" fmla="*/ 9 h 3599"/>
                <a:gd name="T52" fmla="*/ 60 w 1393"/>
                <a:gd name="T53" fmla="*/ 9 h 3599"/>
                <a:gd name="T54" fmla="*/ 276 w 1393"/>
                <a:gd name="T55" fmla="*/ 134 h 3599"/>
                <a:gd name="T56" fmla="*/ 276 w 1393"/>
                <a:gd name="T57" fmla="*/ 134 h 3599"/>
                <a:gd name="T58" fmla="*/ 474 w 1393"/>
                <a:gd name="T59" fmla="*/ 287 h 3599"/>
                <a:gd name="T60" fmla="*/ 474 w 1393"/>
                <a:gd name="T61" fmla="*/ 287 h 3599"/>
                <a:gd name="T62" fmla="*/ 650 w 1393"/>
                <a:gd name="T63" fmla="*/ 464 h 3599"/>
                <a:gd name="T64" fmla="*/ 650 w 1393"/>
                <a:gd name="T65" fmla="*/ 464 h 3599"/>
                <a:gd name="T66" fmla="*/ 806 w 1393"/>
                <a:gd name="T67" fmla="*/ 660 h 3599"/>
                <a:gd name="T68" fmla="*/ 806 w 1393"/>
                <a:gd name="T69" fmla="*/ 660 h 3599"/>
                <a:gd name="T70" fmla="*/ 938 w 1393"/>
                <a:gd name="T71" fmla="*/ 870 h 3599"/>
                <a:gd name="T72" fmla="*/ 938 w 1393"/>
                <a:gd name="T73" fmla="*/ 870 h 3599"/>
                <a:gd name="T74" fmla="*/ 1049 w 1393"/>
                <a:gd name="T75" fmla="*/ 1093 h 3599"/>
                <a:gd name="T76" fmla="*/ 1049 w 1393"/>
                <a:gd name="T77" fmla="*/ 1093 h 3599"/>
                <a:gd name="T78" fmla="*/ 1217 w 1393"/>
                <a:gd name="T79" fmla="*/ 1561 h 3599"/>
                <a:gd name="T80" fmla="*/ 1217 w 1393"/>
                <a:gd name="T81" fmla="*/ 1561 h 3599"/>
                <a:gd name="T82" fmla="*/ 1322 w 1393"/>
                <a:gd name="T83" fmla="*/ 2045 h 3599"/>
                <a:gd name="T84" fmla="*/ 1322 w 1393"/>
                <a:gd name="T85" fmla="*/ 2045 h 3599"/>
                <a:gd name="T86" fmla="*/ 1377 w 1393"/>
                <a:gd name="T87" fmla="*/ 2537 h 3599"/>
                <a:gd name="T88" fmla="*/ 1377 w 1393"/>
                <a:gd name="T89" fmla="*/ 2537 h 3599"/>
                <a:gd name="T90" fmla="*/ 1390 w 1393"/>
                <a:gd name="T91" fmla="*/ 3032 h 3599"/>
                <a:gd name="T92" fmla="*/ 1390 w 1393"/>
                <a:gd name="T93" fmla="*/ 3032 h 3599"/>
                <a:gd name="T94" fmla="*/ 1381 w 1393"/>
                <a:gd name="T95" fmla="*/ 3279 h 3599"/>
                <a:gd name="T96" fmla="*/ 1381 w 1393"/>
                <a:gd name="T97" fmla="*/ 3279 h 3599"/>
                <a:gd name="T98" fmla="*/ 1373 w 1393"/>
                <a:gd name="T99" fmla="*/ 3402 h 3599"/>
                <a:gd name="T100" fmla="*/ 1373 w 1393"/>
                <a:gd name="T101" fmla="*/ 3402 h 3599"/>
                <a:gd name="T102" fmla="*/ 1361 w 1393"/>
                <a:gd name="T103" fmla="*/ 3528 h 3599"/>
                <a:gd name="T104" fmla="*/ 1361 w 1393"/>
                <a:gd name="T105" fmla="*/ 3528 h 3599"/>
                <a:gd name="T106" fmla="*/ 1278 w 1393"/>
                <a:gd name="T107" fmla="*/ 3593 h 3599"/>
                <a:gd name="T108" fmla="*/ 1278 w 1393"/>
                <a:gd name="T109" fmla="*/ 3593 h 3599"/>
                <a:gd name="T110" fmla="*/ 1213 w 1393"/>
                <a:gd name="T111" fmla="*/ 3510 h 3599"/>
                <a:gd name="T112" fmla="*/ 1213 w 1393"/>
                <a:gd name="T113" fmla="*/ 3510 h 3599"/>
                <a:gd name="T114" fmla="*/ 1213 w 1393"/>
                <a:gd name="T115" fmla="*/ 3509 h 3599"/>
                <a:gd name="T116" fmla="*/ 1214 w 1393"/>
                <a:gd name="T117" fmla="*/ 3508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93" h="3599">
                  <a:moveTo>
                    <a:pt x="1214" y="3508"/>
                  </a:moveTo>
                  <a:lnTo>
                    <a:pt x="1214" y="3508"/>
                  </a:lnTo>
                  <a:cubicBezTo>
                    <a:pt x="1219" y="3470"/>
                    <a:pt x="1223" y="3429"/>
                    <a:pt x="1227" y="3390"/>
                  </a:cubicBezTo>
                  <a:lnTo>
                    <a:pt x="1227" y="3390"/>
                  </a:lnTo>
                  <a:cubicBezTo>
                    <a:pt x="1232" y="3350"/>
                    <a:pt x="1235" y="3310"/>
                    <a:pt x="1238" y="3270"/>
                  </a:cubicBezTo>
                  <a:lnTo>
                    <a:pt x="1238" y="3270"/>
                  </a:lnTo>
                  <a:cubicBezTo>
                    <a:pt x="1243" y="3190"/>
                    <a:pt x="1248" y="3109"/>
                    <a:pt x="1251" y="3029"/>
                  </a:cubicBezTo>
                  <a:lnTo>
                    <a:pt x="1251" y="3029"/>
                  </a:lnTo>
                  <a:cubicBezTo>
                    <a:pt x="1256" y="2867"/>
                    <a:pt x="1255" y="2706"/>
                    <a:pt x="1248" y="2544"/>
                  </a:cubicBezTo>
                  <a:lnTo>
                    <a:pt x="1248" y="2544"/>
                  </a:lnTo>
                  <a:cubicBezTo>
                    <a:pt x="1232" y="2223"/>
                    <a:pt x="1190" y="1901"/>
                    <a:pt x="1109" y="1590"/>
                  </a:cubicBezTo>
                  <a:lnTo>
                    <a:pt x="1109" y="1590"/>
                  </a:lnTo>
                  <a:cubicBezTo>
                    <a:pt x="1028" y="1280"/>
                    <a:pt x="907" y="978"/>
                    <a:pt x="728" y="712"/>
                  </a:cubicBezTo>
                  <a:lnTo>
                    <a:pt x="728" y="712"/>
                  </a:lnTo>
                  <a:cubicBezTo>
                    <a:pt x="683" y="646"/>
                    <a:pt x="635" y="583"/>
                    <a:pt x="583" y="522"/>
                  </a:cubicBezTo>
                  <a:lnTo>
                    <a:pt x="583" y="522"/>
                  </a:lnTo>
                  <a:cubicBezTo>
                    <a:pt x="532" y="461"/>
                    <a:pt x="476" y="404"/>
                    <a:pt x="417" y="350"/>
                  </a:cubicBezTo>
                  <a:lnTo>
                    <a:pt x="417" y="350"/>
                  </a:lnTo>
                  <a:cubicBezTo>
                    <a:pt x="358" y="296"/>
                    <a:pt x="296" y="247"/>
                    <a:pt x="230" y="200"/>
                  </a:cubicBezTo>
                  <a:lnTo>
                    <a:pt x="230" y="200"/>
                  </a:lnTo>
                  <a:cubicBezTo>
                    <a:pt x="165" y="155"/>
                    <a:pt x="97" y="114"/>
                    <a:pt x="26" y="76"/>
                  </a:cubicBezTo>
                  <a:lnTo>
                    <a:pt x="26" y="75"/>
                  </a:lnTo>
                  <a:lnTo>
                    <a:pt x="26" y="75"/>
                  </a:lnTo>
                  <a:cubicBezTo>
                    <a:pt x="7" y="66"/>
                    <a:pt x="0" y="44"/>
                    <a:pt x="10" y="25"/>
                  </a:cubicBezTo>
                  <a:lnTo>
                    <a:pt x="10" y="25"/>
                  </a:lnTo>
                  <a:cubicBezTo>
                    <a:pt x="20" y="7"/>
                    <a:pt x="42" y="0"/>
                    <a:pt x="60" y="9"/>
                  </a:cubicBezTo>
                  <a:lnTo>
                    <a:pt x="60" y="9"/>
                  </a:lnTo>
                  <a:cubicBezTo>
                    <a:pt x="134" y="47"/>
                    <a:pt x="206" y="89"/>
                    <a:pt x="276" y="134"/>
                  </a:cubicBezTo>
                  <a:lnTo>
                    <a:pt x="276" y="134"/>
                  </a:lnTo>
                  <a:cubicBezTo>
                    <a:pt x="344" y="182"/>
                    <a:pt x="411" y="232"/>
                    <a:pt x="474" y="287"/>
                  </a:cubicBezTo>
                  <a:lnTo>
                    <a:pt x="474" y="287"/>
                  </a:lnTo>
                  <a:cubicBezTo>
                    <a:pt x="536" y="342"/>
                    <a:pt x="595" y="401"/>
                    <a:pt x="650" y="464"/>
                  </a:cubicBezTo>
                  <a:lnTo>
                    <a:pt x="650" y="464"/>
                  </a:lnTo>
                  <a:cubicBezTo>
                    <a:pt x="706" y="526"/>
                    <a:pt x="757" y="592"/>
                    <a:pt x="806" y="660"/>
                  </a:cubicBezTo>
                  <a:lnTo>
                    <a:pt x="806" y="660"/>
                  </a:lnTo>
                  <a:cubicBezTo>
                    <a:pt x="853" y="727"/>
                    <a:pt x="897" y="798"/>
                    <a:pt x="938" y="870"/>
                  </a:cubicBezTo>
                  <a:lnTo>
                    <a:pt x="938" y="870"/>
                  </a:lnTo>
                  <a:cubicBezTo>
                    <a:pt x="978" y="943"/>
                    <a:pt x="1016" y="1018"/>
                    <a:pt x="1049" y="1093"/>
                  </a:cubicBezTo>
                  <a:lnTo>
                    <a:pt x="1049" y="1093"/>
                  </a:lnTo>
                  <a:cubicBezTo>
                    <a:pt x="1117" y="1245"/>
                    <a:pt x="1172" y="1402"/>
                    <a:pt x="1217" y="1561"/>
                  </a:cubicBezTo>
                  <a:lnTo>
                    <a:pt x="1217" y="1561"/>
                  </a:lnTo>
                  <a:cubicBezTo>
                    <a:pt x="1261" y="1720"/>
                    <a:pt x="1297" y="1883"/>
                    <a:pt x="1322" y="2045"/>
                  </a:cubicBezTo>
                  <a:lnTo>
                    <a:pt x="1322" y="2045"/>
                  </a:lnTo>
                  <a:cubicBezTo>
                    <a:pt x="1349" y="2209"/>
                    <a:pt x="1366" y="2373"/>
                    <a:pt x="1377" y="2537"/>
                  </a:cubicBezTo>
                  <a:lnTo>
                    <a:pt x="1377" y="2537"/>
                  </a:lnTo>
                  <a:cubicBezTo>
                    <a:pt x="1388" y="2702"/>
                    <a:pt x="1392" y="2867"/>
                    <a:pt x="1390" y="3032"/>
                  </a:cubicBezTo>
                  <a:lnTo>
                    <a:pt x="1390" y="3032"/>
                  </a:lnTo>
                  <a:cubicBezTo>
                    <a:pt x="1389" y="3114"/>
                    <a:pt x="1386" y="3196"/>
                    <a:pt x="1381" y="3279"/>
                  </a:cubicBezTo>
                  <a:lnTo>
                    <a:pt x="1381" y="3279"/>
                  </a:lnTo>
                  <a:cubicBezTo>
                    <a:pt x="1379" y="3320"/>
                    <a:pt x="1377" y="3361"/>
                    <a:pt x="1373" y="3402"/>
                  </a:cubicBezTo>
                  <a:lnTo>
                    <a:pt x="1373" y="3402"/>
                  </a:lnTo>
                  <a:cubicBezTo>
                    <a:pt x="1370" y="3445"/>
                    <a:pt x="1366" y="3485"/>
                    <a:pt x="1361" y="3528"/>
                  </a:cubicBezTo>
                  <a:lnTo>
                    <a:pt x="1361" y="3528"/>
                  </a:lnTo>
                  <a:cubicBezTo>
                    <a:pt x="1356" y="3568"/>
                    <a:pt x="1319" y="3598"/>
                    <a:pt x="1278" y="3593"/>
                  </a:cubicBezTo>
                  <a:lnTo>
                    <a:pt x="1278" y="3593"/>
                  </a:lnTo>
                  <a:cubicBezTo>
                    <a:pt x="1238" y="3588"/>
                    <a:pt x="1208" y="3551"/>
                    <a:pt x="1213" y="3510"/>
                  </a:cubicBezTo>
                  <a:lnTo>
                    <a:pt x="1213" y="3510"/>
                  </a:lnTo>
                  <a:lnTo>
                    <a:pt x="1213" y="3509"/>
                  </a:lnTo>
                  <a:lnTo>
                    <a:pt x="1214" y="350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A6DB22A5-CA2B-4F06-811C-2B4AE4E8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8363" y="7276194"/>
              <a:ext cx="1172808" cy="3666023"/>
            </a:xfrm>
            <a:custGeom>
              <a:avLst/>
              <a:gdLst>
                <a:gd name="T0" fmla="*/ 2 w 1295"/>
                <a:gd name="T1" fmla="*/ 3977 h 4052"/>
                <a:gd name="T2" fmla="*/ 2 w 1295"/>
                <a:gd name="T3" fmla="*/ 3977 h 4052"/>
                <a:gd name="T4" fmla="*/ 0 w 1295"/>
                <a:gd name="T5" fmla="*/ 3843 h 4052"/>
                <a:gd name="T6" fmla="*/ 0 w 1295"/>
                <a:gd name="T7" fmla="*/ 3843 h 4052"/>
                <a:gd name="T8" fmla="*/ 0 w 1295"/>
                <a:gd name="T9" fmla="*/ 3710 h 4052"/>
                <a:gd name="T10" fmla="*/ 0 w 1295"/>
                <a:gd name="T11" fmla="*/ 3710 h 4052"/>
                <a:gd name="T12" fmla="*/ 7 w 1295"/>
                <a:gd name="T13" fmla="*/ 3443 h 4052"/>
                <a:gd name="T14" fmla="*/ 7 w 1295"/>
                <a:gd name="T15" fmla="*/ 3443 h 4052"/>
                <a:gd name="T16" fmla="*/ 43 w 1295"/>
                <a:gd name="T17" fmla="*/ 2911 h 4052"/>
                <a:gd name="T18" fmla="*/ 43 w 1295"/>
                <a:gd name="T19" fmla="*/ 2911 h 4052"/>
                <a:gd name="T20" fmla="*/ 217 w 1295"/>
                <a:gd name="T21" fmla="*/ 1860 h 4052"/>
                <a:gd name="T22" fmla="*/ 217 w 1295"/>
                <a:gd name="T23" fmla="*/ 1860 h 4052"/>
                <a:gd name="T24" fmla="*/ 573 w 1295"/>
                <a:gd name="T25" fmla="*/ 854 h 4052"/>
                <a:gd name="T26" fmla="*/ 573 w 1295"/>
                <a:gd name="T27" fmla="*/ 854 h 4052"/>
                <a:gd name="T28" fmla="*/ 704 w 1295"/>
                <a:gd name="T29" fmla="*/ 620 h 4052"/>
                <a:gd name="T30" fmla="*/ 704 w 1295"/>
                <a:gd name="T31" fmla="*/ 620 h 4052"/>
                <a:gd name="T32" fmla="*/ 855 w 1295"/>
                <a:gd name="T33" fmla="*/ 399 h 4052"/>
                <a:gd name="T34" fmla="*/ 855 w 1295"/>
                <a:gd name="T35" fmla="*/ 399 h 4052"/>
                <a:gd name="T36" fmla="*/ 1228 w 1295"/>
                <a:gd name="T37" fmla="*/ 12 h 4052"/>
                <a:gd name="T38" fmla="*/ 1228 w 1295"/>
                <a:gd name="T39" fmla="*/ 12 h 4052"/>
                <a:gd name="T40" fmla="*/ 1282 w 1295"/>
                <a:gd name="T41" fmla="*/ 18 h 4052"/>
                <a:gd name="T42" fmla="*/ 1282 w 1295"/>
                <a:gd name="T43" fmla="*/ 18 h 4052"/>
                <a:gd name="T44" fmla="*/ 1276 w 1295"/>
                <a:gd name="T45" fmla="*/ 70 h 4052"/>
                <a:gd name="T46" fmla="*/ 1276 w 1295"/>
                <a:gd name="T47" fmla="*/ 70 h 4052"/>
                <a:gd name="T48" fmla="*/ 1276 w 1295"/>
                <a:gd name="T49" fmla="*/ 70 h 4052"/>
                <a:gd name="T50" fmla="*/ 923 w 1295"/>
                <a:gd name="T51" fmla="*/ 448 h 4052"/>
                <a:gd name="T52" fmla="*/ 923 w 1295"/>
                <a:gd name="T53" fmla="*/ 448 h 4052"/>
                <a:gd name="T54" fmla="*/ 779 w 1295"/>
                <a:gd name="T55" fmla="*/ 666 h 4052"/>
                <a:gd name="T56" fmla="*/ 779 w 1295"/>
                <a:gd name="T57" fmla="*/ 666 h 4052"/>
                <a:gd name="T58" fmla="*/ 657 w 1295"/>
                <a:gd name="T59" fmla="*/ 895 h 4052"/>
                <a:gd name="T60" fmla="*/ 657 w 1295"/>
                <a:gd name="T61" fmla="*/ 895 h 4052"/>
                <a:gd name="T62" fmla="*/ 326 w 1295"/>
                <a:gd name="T63" fmla="*/ 1886 h 4052"/>
                <a:gd name="T64" fmla="*/ 326 w 1295"/>
                <a:gd name="T65" fmla="*/ 1886 h 4052"/>
                <a:gd name="T66" fmla="*/ 174 w 1295"/>
                <a:gd name="T67" fmla="*/ 2923 h 4052"/>
                <a:gd name="T68" fmla="*/ 174 w 1295"/>
                <a:gd name="T69" fmla="*/ 2923 h 4052"/>
                <a:gd name="T70" fmla="*/ 146 w 1295"/>
                <a:gd name="T71" fmla="*/ 3447 h 4052"/>
                <a:gd name="T72" fmla="*/ 146 w 1295"/>
                <a:gd name="T73" fmla="*/ 3447 h 4052"/>
                <a:gd name="T74" fmla="*/ 144 w 1295"/>
                <a:gd name="T75" fmla="*/ 3710 h 4052"/>
                <a:gd name="T76" fmla="*/ 144 w 1295"/>
                <a:gd name="T77" fmla="*/ 3710 h 4052"/>
                <a:gd name="T78" fmla="*/ 146 w 1295"/>
                <a:gd name="T79" fmla="*/ 3841 h 4052"/>
                <a:gd name="T80" fmla="*/ 146 w 1295"/>
                <a:gd name="T81" fmla="*/ 3841 h 4052"/>
                <a:gd name="T82" fmla="*/ 151 w 1295"/>
                <a:gd name="T83" fmla="*/ 3971 h 4052"/>
                <a:gd name="T84" fmla="*/ 151 w 1295"/>
                <a:gd name="T85" fmla="*/ 3971 h 4052"/>
                <a:gd name="T86" fmla="*/ 151 w 1295"/>
                <a:gd name="T87" fmla="*/ 3971 h 4052"/>
                <a:gd name="T88" fmla="*/ 80 w 1295"/>
                <a:gd name="T89" fmla="*/ 4049 h 4052"/>
                <a:gd name="T90" fmla="*/ 80 w 1295"/>
                <a:gd name="T91" fmla="*/ 4049 h 4052"/>
                <a:gd name="T92" fmla="*/ 2 w 1295"/>
                <a:gd name="T93" fmla="*/ 3979 h 4052"/>
                <a:gd name="T94" fmla="*/ 2 w 1295"/>
                <a:gd name="T95" fmla="*/ 3979 h 4052"/>
                <a:gd name="T96" fmla="*/ 2 w 1295"/>
                <a:gd name="T97" fmla="*/ 3977 h 4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5" h="4052">
                  <a:moveTo>
                    <a:pt x="2" y="3977"/>
                  </a:moveTo>
                  <a:lnTo>
                    <a:pt x="2" y="3977"/>
                  </a:lnTo>
                  <a:cubicBezTo>
                    <a:pt x="0" y="3932"/>
                    <a:pt x="0" y="3888"/>
                    <a:pt x="0" y="3843"/>
                  </a:cubicBezTo>
                  <a:lnTo>
                    <a:pt x="0" y="3843"/>
                  </a:lnTo>
                  <a:cubicBezTo>
                    <a:pt x="0" y="3799"/>
                    <a:pt x="0" y="3754"/>
                    <a:pt x="0" y="3710"/>
                  </a:cubicBezTo>
                  <a:lnTo>
                    <a:pt x="0" y="3710"/>
                  </a:lnTo>
                  <a:cubicBezTo>
                    <a:pt x="2" y="3620"/>
                    <a:pt x="3" y="3532"/>
                    <a:pt x="7" y="3443"/>
                  </a:cubicBezTo>
                  <a:lnTo>
                    <a:pt x="7" y="3443"/>
                  </a:lnTo>
                  <a:cubicBezTo>
                    <a:pt x="14" y="3266"/>
                    <a:pt x="27" y="3088"/>
                    <a:pt x="43" y="2911"/>
                  </a:cubicBezTo>
                  <a:lnTo>
                    <a:pt x="43" y="2911"/>
                  </a:lnTo>
                  <a:cubicBezTo>
                    <a:pt x="79" y="2558"/>
                    <a:pt x="134" y="2206"/>
                    <a:pt x="217" y="1860"/>
                  </a:cubicBezTo>
                  <a:lnTo>
                    <a:pt x="217" y="1860"/>
                  </a:lnTo>
                  <a:cubicBezTo>
                    <a:pt x="301" y="1515"/>
                    <a:pt x="413" y="1174"/>
                    <a:pt x="573" y="854"/>
                  </a:cubicBezTo>
                  <a:lnTo>
                    <a:pt x="573" y="854"/>
                  </a:lnTo>
                  <a:cubicBezTo>
                    <a:pt x="614" y="775"/>
                    <a:pt x="657" y="697"/>
                    <a:pt x="704" y="620"/>
                  </a:cubicBezTo>
                  <a:lnTo>
                    <a:pt x="704" y="620"/>
                  </a:lnTo>
                  <a:cubicBezTo>
                    <a:pt x="750" y="543"/>
                    <a:pt x="801" y="470"/>
                    <a:pt x="855" y="399"/>
                  </a:cubicBezTo>
                  <a:lnTo>
                    <a:pt x="855" y="399"/>
                  </a:lnTo>
                  <a:cubicBezTo>
                    <a:pt x="963" y="255"/>
                    <a:pt x="1089" y="124"/>
                    <a:pt x="1228" y="12"/>
                  </a:cubicBezTo>
                  <a:lnTo>
                    <a:pt x="1228" y="12"/>
                  </a:lnTo>
                  <a:cubicBezTo>
                    <a:pt x="1245" y="0"/>
                    <a:pt x="1268" y="2"/>
                    <a:pt x="1282" y="18"/>
                  </a:cubicBezTo>
                  <a:lnTo>
                    <a:pt x="1282" y="18"/>
                  </a:lnTo>
                  <a:cubicBezTo>
                    <a:pt x="1294" y="34"/>
                    <a:pt x="1291" y="56"/>
                    <a:pt x="1276" y="70"/>
                  </a:cubicBezTo>
                  <a:lnTo>
                    <a:pt x="1276" y="70"/>
                  </a:lnTo>
                  <a:lnTo>
                    <a:pt x="1276" y="70"/>
                  </a:lnTo>
                  <a:cubicBezTo>
                    <a:pt x="1143" y="181"/>
                    <a:pt x="1024" y="308"/>
                    <a:pt x="923" y="448"/>
                  </a:cubicBezTo>
                  <a:lnTo>
                    <a:pt x="923" y="448"/>
                  </a:lnTo>
                  <a:cubicBezTo>
                    <a:pt x="871" y="518"/>
                    <a:pt x="823" y="590"/>
                    <a:pt x="779" y="666"/>
                  </a:cubicBezTo>
                  <a:lnTo>
                    <a:pt x="779" y="666"/>
                  </a:lnTo>
                  <a:cubicBezTo>
                    <a:pt x="736" y="740"/>
                    <a:pt x="696" y="817"/>
                    <a:pt x="657" y="895"/>
                  </a:cubicBezTo>
                  <a:lnTo>
                    <a:pt x="657" y="895"/>
                  </a:lnTo>
                  <a:cubicBezTo>
                    <a:pt x="507" y="1209"/>
                    <a:pt x="402" y="1545"/>
                    <a:pt x="326" y="1886"/>
                  </a:cubicBezTo>
                  <a:lnTo>
                    <a:pt x="326" y="1886"/>
                  </a:lnTo>
                  <a:cubicBezTo>
                    <a:pt x="250" y="2227"/>
                    <a:pt x="202" y="2574"/>
                    <a:pt x="174" y="2923"/>
                  </a:cubicBezTo>
                  <a:lnTo>
                    <a:pt x="174" y="2923"/>
                  </a:lnTo>
                  <a:cubicBezTo>
                    <a:pt x="160" y="3097"/>
                    <a:pt x="150" y="3272"/>
                    <a:pt x="146" y="3447"/>
                  </a:cubicBezTo>
                  <a:lnTo>
                    <a:pt x="146" y="3447"/>
                  </a:lnTo>
                  <a:cubicBezTo>
                    <a:pt x="144" y="3535"/>
                    <a:pt x="144" y="3623"/>
                    <a:pt x="144" y="3710"/>
                  </a:cubicBezTo>
                  <a:lnTo>
                    <a:pt x="144" y="3710"/>
                  </a:lnTo>
                  <a:cubicBezTo>
                    <a:pt x="144" y="3753"/>
                    <a:pt x="145" y="3797"/>
                    <a:pt x="146" y="3841"/>
                  </a:cubicBezTo>
                  <a:lnTo>
                    <a:pt x="146" y="3841"/>
                  </a:lnTo>
                  <a:cubicBezTo>
                    <a:pt x="147" y="3884"/>
                    <a:pt x="149" y="3928"/>
                    <a:pt x="151" y="3971"/>
                  </a:cubicBezTo>
                  <a:lnTo>
                    <a:pt x="151" y="3971"/>
                  </a:lnTo>
                  <a:lnTo>
                    <a:pt x="151" y="3971"/>
                  </a:lnTo>
                  <a:cubicBezTo>
                    <a:pt x="153" y="4012"/>
                    <a:pt x="122" y="4047"/>
                    <a:pt x="80" y="4049"/>
                  </a:cubicBezTo>
                  <a:lnTo>
                    <a:pt x="80" y="4049"/>
                  </a:lnTo>
                  <a:cubicBezTo>
                    <a:pt x="39" y="4051"/>
                    <a:pt x="5" y="4020"/>
                    <a:pt x="2" y="3979"/>
                  </a:cubicBezTo>
                  <a:lnTo>
                    <a:pt x="2" y="3979"/>
                  </a:lnTo>
                  <a:cubicBezTo>
                    <a:pt x="2" y="3979"/>
                    <a:pt x="2" y="3978"/>
                    <a:pt x="2" y="39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13D2CBB4-A15F-4999-8366-2C19E5F5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8052" y="9546018"/>
              <a:ext cx="3849524" cy="3422684"/>
            </a:xfrm>
            <a:custGeom>
              <a:avLst/>
              <a:gdLst>
                <a:gd name="T0" fmla="*/ 4072 w 4255"/>
                <a:gd name="T1" fmla="*/ 2655 h 3783"/>
                <a:gd name="T2" fmla="*/ 4072 w 4255"/>
                <a:gd name="T3" fmla="*/ 2655 h 3783"/>
                <a:gd name="T4" fmla="*/ 3605 w 4255"/>
                <a:gd name="T5" fmla="*/ 1748 h 3783"/>
                <a:gd name="T6" fmla="*/ 3605 w 4255"/>
                <a:gd name="T7" fmla="*/ 1748 h 3783"/>
                <a:gd name="T8" fmla="*/ 2709 w 4255"/>
                <a:gd name="T9" fmla="*/ 854 h 3783"/>
                <a:gd name="T10" fmla="*/ 2709 w 4255"/>
                <a:gd name="T11" fmla="*/ 854 h 3783"/>
                <a:gd name="T12" fmla="*/ 2927 w 4255"/>
                <a:gd name="T13" fmla="*/ 182 h 3783"/>
                <a:gd name="T14" fmla="*/ 2927 w 4255"/>
                <a:gd name="T15" fmla="*/ 182 h 3783"/>
                <a:gd name="T16" fmla="*/ 2794 w 4255"/>
                <a:gd name="T17" fmla="*/ 0 h 3783"/>
                <a:gd name="T18" fmla="*/ 1460 w 4255"/>
                <a:gd name="T19" fmla="*/ 0 h 3783"/>
                <a:gd name="T20" fmla="*/ 1460 w 4255"/>
                <a:gd name="T21" fmla="*/ 0 h 3783"/>
                <a:gd name="T22" fmla="*/ 1327 w 4255"/>
                <a:gd name="T23" fmla="*/ 182 h 3783"/>
                <a:gd name="T24" fmla="*/ 1327 w 4255"/>
                <a:gd name="T25" fmla="*/ 182 h 3783"/>
                <a:gd name="T26" fmla="*/ 1545 w 4255"/>
                <a:gd name="T27" fmla="*/ 854 h 3783"/>
                <a:gd name="T28" fmla="*/ 1545 w 4255"/>
                <a:gd name="T29" fmla="*/ 854 h 3783"/>
                <a:gd name="T30" fmla="*/ 648 w 4255"/>
                <a:gd name="T31" fmla="*/ 1748 h 3783"/>
                <a:gd name="T32" fmla="*/ 648 w 4255"/>
                <a:gd name="T33" fmla="*/ 1748 h 3783"/>
                <a:gd name="T34" fmla="*/ 182 w 4255"/>
                <a:gd name="T35" fmla="*/ 2655 h 3783"/>
                <a:gd name="T36" fmla="*/ 182 w 4255"/>
                <a:gd name="T37" fmla="*/ 2655 h 3783"/>
                <a:gd name="T38" fmla="*/ 1000 w 4255"/>
                <a:gd name="T39" fmla="*/ 3782 h 3783"/>
                <a:gd name="T40" fmla="*/ 2127 w 4255"/>
                <a:gd name="T41" fmla="*/ 3782 h 3783"/>
                <a:gd name="T42" fmla="*/ 3254 w 4255"/>
                <a:gd name="T43" fmla="*/ 3782 h 3783"/>
                <a:gd name="T44" fmla="*/ 3254 w 4255"/>
                <a:gd name="T45" fmla="*/ 3782 h 3783"/>
                <a:gd name="T46" fmla="*/ 4072 w 4255"/>
                <a:gd name="T47" fmla="*/ 2655 h 3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55" h="3783">
                  <a:moveTo>
                    <a:pt x="4072" y="2655"/>
                  </a:moveTo>
                  <a:lnTo>
                    <a:pt x="4072" y="2655"/>
                  </a:lnTo>
                  <a:cubicBezTo>
                    <a:pt x="3985" y="2392"/>
                    <a:pt x="3840" y="2087"/>
                    <a:pt x="3605" y="1748"/>
                  </a:cubicBezTo>
                  <a:lnTo>
                    <a:pt x="3605" y="1748"/>
                  </a:lnTo>
                  <a:cubicBezTo>
                    <a:pt x="3285" y="1285"/>
                    <a:pt x="2967" y="1014"/>
                    <a:pt x="2709" y="854"/>
                  </a:cubicBezTo>
                  <a:lnTo>
                    <a:pt x="2709" y="854"/>
                  </a:lnTo>
                  <a:cubicBezTo>
                    <a:pt x="2773" y="660"/>
                    <a:pt x="2867" y="369"/>
                    <a:pt x="2927" y="182"/>
                  </a:cubicBezTo>
                  <a:lnTo>
                    <a:pt x="2927" y="182"/>
                  </a:lnTo>
                  <a:cubicBezTo>
                    <a:pt x="2956" y="92"/>
                    <a:pt x="2889" y="0"/>
                    <a:pt x="2794" y="0"/>
                  </a:cubicBezTo>
                  <a:lnTo>
                    <a:pt x="1460" y="0"/>
                  </a:lnTo>
                  <a:lnTo>
                    <a:pt x="1460" y="0"/>
                  </a:lnTo>
                  <a:cubicBezTo>
                    <a:pt x="1366" y="0"/>
                    <a:pt x="1298" y="92"/>
                    <a:pt x="1327" y="182"/>
                  </a:cubicBezTo>
                  <a:lnTo>
                    <a:pt x="1327" y="182"/>
                  </a:lnTo>
                  <a:cubicBezTo>
                    <a:pt x="1387" y="369"/>
                    <a:pt x="1480" y="660"/>
                    <a:pt x="1545" y="854"/>
                  </a:cubicBezTo>
                  <a:lnTo>
                    <a:pt x="1545" y="854"/>
                  </a:lnTo>
                  <a:cubicBezTo>
                    <a:pt x="1286" y="1014"/>
                    <a:pt x="968" y="1285"/>
                    <a:pt x="648" y="1748"/>
                  </a:cubicBezTo>
                  <a:lnTo>
                    <a:pt x="648" y="1748"/>
                  </a:lnTo>
                  <a:cubicBezTo>
                    <a:pt x="413" y="2087"/>
                    <a:pt x="268" y="2392"/>
                    <a:pt x="182" y="2655"/>
                  </a:cubicBezTo>
                  <a:lnTo>
                    <a:pt x="182" y="2655"/>
                  </a:lnTo>
                  <a:cubicBezTo>
                    <a:pt x="0" y="3211"/>
                    <a:pt x="415" y="3782"/>
                    <a:pt x="1000" y="3782"/>
                  </a:cubicBezTo>
                  <a:lnTo>
                    <a:pt x="2127" y="3782"/>
                  </a:lnTo>
                  <a:lnTo>
                    <a:pt x="3254" y="3782"/>
                  </a:lnTo>
                  <a:lnTo>
                    <a:pt x="3254" y="3782"/>
                  </a:lnTo>
                  <a:cubicBezTo>
                    <a:pt x="3840" y="3782"/>
                    <a:pt x="4254" y="3211"/>
                    <a:pt x="4072" y="265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49BDD35F-216C-43A1-AB12-49C0B1F70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2395" y="10148377"/>
              <a:ext cx="1164830" cy="171534"/>
            </a:xfrm>
            <a:custGeom>
              <a:avLst/>
              <a:gdLst>
                <a:gd name="T0" fmla="*/ 1226 w 1289"/>
                <a:gd name="T1" fmla="*/ 189 h 190"/>
                <a:gd name="T2" fmla="*/ 1226 w 1289"/>
                <a:gd name="T3" fmla="*/ 189 h 190"/>
                <a:gd name="T4" fmla="*/ 1226 w 1289"/>
                <a:gd name="T5" fmla="*/ 189 h 190"/>
                <a:gd name="T6" fmla="*/ 1226 w 1289"/>
                <a:gd name="T7" fmla="*/ 189 h 190"/>
                <a:gd name="T8" fmla="*/ 1288 w 1289"/>
                <a:gd name="T9" fmla="*/ 0 h 190"/>
                <a:gd name="T10" fmla="*/ 0 w 1289"/>
                <a:gd name="T11" fmla="*/ 0 h 190"/>
                <a:gd name="T12" fmla="*/ 0 w 1289"/>
                <a:gd name="T13" fmla="*/ 0 h 190"/>
                <a:gd name="T14" fmla="*/ 62 w 1289"/>
                <a:gd name="T15" fmla="*/ 189 h 190"/>
                <a:gd name="T16" fmla="*/ 62 w 1289"/>
                <a:gd name="T17" fmla="*/ 189 h 190"/>
                <a:gd name="T18" fmla="*/ 62 w 1289"/>
                <a:gd name="T19" fmla="*/ 189 h 190"/>
                <a:gd name="T20" fmla="*/ 1226 w 1289"/>
                <a:gd name="T21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9" h="190">
                  <a:moveTo>
                    <a:pt x="1226" y="189"/>
                  </a:moveTo>
                  <a:lnTo>
                    <a:pt x="1226" y="189"/>
                  </a:lnTo>
                  <a:lnTo>
                    <a:pt x="1226" y="189"/>
                  </a:lnTo>
                  <a:lnTo>
                    <a:pt x="1226" y="189"/>
                  </a:lnTo>
                  <a:cubicBezTo>
                    <a:pt x="1244" y="132"/>
                    <a:pt x="1266" y="68"/>
                    <a:pt x="1288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2" y="68"/>
                    <a:pt x="43" y="132"/>
                    <a:pt x="62" y="189"/>
                  </a:cubicBezTo>
                  <a:lnTo>
                    <a:pt x="62" y="189"/>
                  </a:lnTo>
                  <a:lnTo>
                    <a:pt x="62" y="189"/>
                  </a:lnTo>
                  <a:lnTo>
                    <a:pt x="1226" y="189"/>
                  </a:lnTo>
                </a:path>
              </a:pathLst>
            </a:custGeom>
            <a:solidFill>
              <a:srgbClr val="6B0F1A">
                <a:alpha val="33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2BACC7D1-794E-4674-BAFE-D495D5FE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641" y="11317197"/>
              <a:ext cx="3330935" cy="1651505"/>
            </a:xfrm>
            <a:custGeom>
              <a:avLst/>
              <a:gdLst>
                <a:gd name="T0" fmla="*/ 3500 w 3683"/>
                <a:gd name="T1" fmla="*/ 696 h 1824"/>
                <a:gd name="T2" fmla="*/ 3500 w 3683"/>
                <a:gd name="T3" fmla="*/ 696 h 1824"/>
                <a:gd name="T4" fmla="*/ 3171 w 3683"/>
                <a:gd name="T5" fmla="*/ 0 h 1824"/>
                <a:gd name="T6" fmla="*/ 3171 w 3683"/>
                <a:gd name="T7" fmla="*/ 0 h 1824"/>
                <a:gd name="T8" fmla="*/ 3025 w 3683"/>
                <a:gd name="T9" fmla="*/ 329 h 1824"/>
                <a:gd name="T10" fmla="*/ 3025 w 3683"/>
                <a:gd name="T11" fmla="*/ 329 h 1824"/>
                <a:gd name="T12" fmla="*/ 1414 w 3683"/>
                <a:gd name="T13" fmla="*/ 1324 h 1824"/>
                <a:gd name="T14" fmla="*/ 1414 w 3683"/>
                <a:gd name="T15" fmla="*/ 1324 h 1824"/>
                <a:gd name="T16" fmla="*/ 0 w 3683"/>
                <a:gd name="T17" fmla="*/ 1711 h 1824"/>
                <a:gd name="T18" fmla="*/ 0 w 3683"/>
                <a:gd name="T19" fmla="*/ 1711 h 1824"/>
                <a:gd name="T20" fmla="*/ 428 w 3683"/>
                <a:gd name="T21" fmla="*/ 1823 h 1824"/>
                <a:gd name="T22" fmla="*/ 1555 w 3683"/>
                <a:gd name="T23" fmla="*/ 1823 h 1824"/>
                <a:gd name="T24" fmla="*/ 2682 w 3683"/>
                <a:gd name="T25" fmla="*/ 1823 h 1824"/>
                <a:gd name="T26" fmla="*/ 2682 w 3683"/>
                <a:gd name="T27" fmla="*/ 1823 h 1824"/>
                <a:gd name="T28" fmla="*/ 3500 w 3683"/>
                <a:gd name="T29" fmla="*/ 696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83" h="1824">
                  <a:moveTo>
                    <a:pt x="3500" y="696"/>
                  </a:moveTo>
                  <a:lnTo>
                    <a:pt x="3500" y="696"/>
                  </a:lnTo>
                  <a:cubicBezTo>
                    <a:pt x="3431" y="488"/>
                    <a:pt x="3326" y="255"/>
                    <a:pt x="3171" y="0"/>
                  </a:cubicBezTo>
                  <a:lnTo>
                    <a:pt x="3171" y="0"/>
                  </a:lnTo>
                  <a:cubicBezTo>
                    <a:pt x="3136" y="114"/>
                    <a:pt x="3088" y="225"/>
                    <a:pt x="3025" y="329"/>
                  </a:cubicBezTo>
                  <a:lnTo>
                    <a:pt x="3025" y="329"/>
                  </a:lnTo>
                  <a:cubicBezTo>
                    <a:pt x="2691" y="884"/>
                    <a:pt x="2041" y="1160"/>
                    <a:pt x="1414" y="1324"/>
                  </a:cubicBezTo>
                  <a:lnTo>
                    <a:pt x="1414" y="1324"/>
                  </a:lnTo>
                  <a:cubicBezTo>
                    <a:pt x="942" y="1448"/>
                    <a:pt x="451" y="1532"/>
                    <a:pt x="0" y="1711"/>
                  </a:cubicBezTo>
                  <a:lnTo>
                    <a:pt x="0" y="1711"/>
                  </a:lnTo>
                  <a:cubicBezTo>
                    <a:pt x="125" y="1782"/>
                    <a:pt x="270" y="1823"/>
                    <a:pt x="428" y="1823"/>
                  </a:cubicBezTo>
                  <a:lnTo>
                    <a:pt x="1555" y="1823"/>
                  </a:lnTo>
                  <a:lnTo>
                    <a:pt x="2682" y="1823"/>
                  </a:lnTo>
                  <a:lnTo>
                    <a:pt x="2682" y="1823"/>
                  </a:lnTo>
                  <a:cubicBezTo>
                    <a:pt x="3268" y="1823"/>
                    <a:pt x="3682" y="1252"/>
                    <a:pt x="3500" y="696"/>
                  </a:cubicBezTo>
                </a:path>
              </a:pathLst>
            </a:custGeom>
            <a:solidFill>
              <a:srgbClr val="6B0F1A">
                <a:alpha val="33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C838401D-3B3A-4130-9247-A841131BA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6004" y="11010031"/>
              <a:ext cx="821763" cy="1256581"/>
            </a:xfrm>
            <a:custGeom>
              <a:avLst/>
              <a:gdLst>
                <a:gd name="T0" fmla="*/ 682 w 907"/>
                <a:gd name="T1" fmla="*/ 1043 h 1389"/>
                <a:gd name="T2" fmla="*/ 533 w 907"/>
                <a:gd name="T3" fmla="*/ 1094 h 1389"/>
                <a:gd name="T4" fmla="*/ 682 w 907"/>
                <a:gd name="T5" fmla="*/ 1043 h 1389"/>
                <a:gd name="T6" fmla="*/ 302 w 907"/>
                <a:gd name="T7" fmla="*/ 555 h 1389"/>
                <a:gd name="T8" fmla="*/ 439 w 907"/>
                <a:gd name="T9" fmla="*/ 294 h 1389"/>
                <a:gd name="T10" fmla="*/ 297 w 907"/>
                <a:gd name="T11" fmla="*/ 551 h 1389"/>
                <a:gd name="T12" fmla="*/ 302 w 907"/>
                <a:gd name="T13" fmla="*/ 555 h 1389"/>
                <a:gd name="T14" fmla="*/ 787 w 907"/>
                <a:gd name="T15" fmla="*/ 1126 h 1389"/>
                <a:gd name="T16" fmla="*/ 574 w 907"/>
                <a:gd name="T17" fmla="*/ 1217 h 1389"/>
                <a:gd name="T18" fmla="*/ 533 w 907"/>
                <a:gd name="T19" fmla="*/ 1341 h 1389"/>
                <a:gd name="T20" fmla="*/ 486 w 907"/>
                <a:gd name="T21" fmla="*/ 1388 h 1389"/>
                <a:gd name="T22" fmla="*/ 439 w 907"/>
                <a:gd name="T23" fmla="*/ 1341 h 1389"/>
                <a:gd name="T24" fmla="*/ 439 w 907"/>
                <a:gd name="T25" fmla="*/ 1264 h 1389"/>
                <a:gd name="T26" fmla="*/ 397 w 907"/>
                <a:gd name="T27" fmla="*/ 1217 h 1389"/>
                <a:gd name="T28" fmla="*/ 112 w 907"/>
                <a:gd name="T29" fmla="*/ 1118 h 1389"/>
                <a:gd name="T30" fmla="*/ 110 w 907"/>
                <a:gd name="T31" fmla="*/ 1030 h 1389"/>
                <a:gd name="T32" fmla="*/ 179 w 907"/>
                <a:gd name="T33" fmla="*/ 1012 h 1389"/>
                <a:gd name="T34" fmla="*/ 384 w 907"/>
                <a:gd name="T35" fmla="*/ 1089 h 1389"/>
                <a:gd name="T36" fmla="*/ 439 w 907"/>
                <a:gd name="T37" fmla="*/ 1043 h 1389"/>
                <a:gd name="T38" fmla="*/ 439 w 907"/>
                <a:gd name="T39" fmla="*/ 794 h 1389"/>
                <a:gd name="T40" fmla="*/ 401 w 907"/>
                <a:gd name="T41" fmla="*/ 747 h 1389"/>
                <a:gd name="T42" fmla="*/ 399 w 907"/>
                <a:gd name="T43" fmla="*/ 173 h 1389"/>
                <a:gd name="T44" fmla="*/ 439 w 907"/>
                <a:gd name="T45" fmla="*/ 47 h 1389"/>
                <a:gd name="T46" fmla="*/ 486 w 907"/>
                <a:gd name="T47" fmla="*/ 0 h 1389"/>
                <a:gd name="T48" fmla="*/ 533 w 907"/>
                <a:gd name="T49" fmla="*/ 47 h 1389"/>
                <a:gd name="T50" fmla="*/ 533 w 907"/>
                <a:gd name="T51" fmla="*/ 122 h 1389"/>
                <a:gd name="T52" fmla="*/ 576 w 907"/>
                <a:gd name="T53" fmla="*/ 170 h 1389"/>
                <a:gd name="T54" fmla="*/ 796 w 907"/>
                <a:gd name="T55" fmla="*/ 235 h 1389"/>
                <a:gd name="T56" fmla="*/ 805 w 907"/>
                <a:gd name="T57" fmla="*/ 325 h 1389"/>
                <a:gd name="T58" fmla="*/ 740 w 907"/>
                <a:gd name="T59" fmla="*/ 350 h 1389"/>
                <a:gd name="T60" fmla="*/ 533 w 907"/>
                <a:gd name="T61" fmla="*/ 293 h 1389"/>
                <a:gd name="T62" fmla="*/ 533 w 907"/>
                <a:gd name="T63" fmla="*/ 636 h 1389"/>
                <a:gd name="T64" fmla="*/ 827 w 907"/>
                <a:gd name="T65" fmla="*/ 778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07" h="1389">
                  <a:moveTo>
                    <a:pt x="682" y="1043"/>
                  </a:moveTo>
                  <a:lnTo>
                    <a:pt x="682" y="1043"/>
                  </a:lnTo>
                  <a:cubicBezTo>
                    <a:pt x="807" y="923"/>
                    <a:pt x="679" y="800"/>
                    <a:pt x="533" y="777"/>
                  </a:cubicBezTo>
                  <a:lnTo>
                    <a:pt x="533" y="1094"/>
                  </a:lnTo>
                  <a:lnTo>
                    <a:pt x="533" y="1094"/>
                  </a:lnTo>
                  <a:cubicBezTo>
                    <a:pt x="599" y="1088"/>
                    <a:pt x="649" y="1072"/>
                    <a:pt x="682" y="1043"/>
                  </a:cubicBezTo>
                  <a:close/>
                  <a:moveTo>
                    <a:pt x="302" y="555"/>
                  </a:moveTo>
                  <a:lnTo>
                    <a:pt x="302" y="555"/>
                  </a:lnTo>
                  <a:cubicBezTo>
                    <a:pt x="334" y="578"/>
                    <a:pt x="380" y="597"/>
                    <a:pt x="439" y="613"/>
                  </a:cubicBezTo>
                  <a:lnTo>
                    <a:pt x="439" y="294"/>
                  </a:lnTo>
                  <a:lnTo>
                    <a:pt x="439" y="294"/>
                  </a:lnTo>
                  <a:cubicBezTo>
                    <a:pt x="295" y="295"/>
                    <a:pt x="181" y="450"/>
                    <a:pt x="297" y="551"/>
                  </a:cubicBezTo>
                  <a:lnTo>
                    <a:pt x="297" y="551"/>
                  </a:lnTo>
                  <a:cubicBezTo>
                    <a:pt x="299" y="553"/>
                    <a:pt x="300" y="555"/>
                    <a:pt x="302" y="555"/>
                  </a:cubicBezTo>
                  <a:close/>
                  <a:moveTo>
                    <a:pt x="787" y="1126"/>
                  </a:moveTo>
                  <a:lnTo>
                    <a:pt x="787" y="1126"/>
                  </a:lnTo>
                  <a:cubicBezTo>
                    <a:pt x="736" y="1174"/>
                    <a:pt x="664" y="1204"/>
                    <a:pt x="574" y="1217"/>
                  </a:cubicBezTo>
                  <a:lnTo>
                    <a:pt x="574" y="1217"/>
                  </a:lnTo>
                  <a:cubicBezTo>
                    <a:pt x="550" y="1220"/>
                    <a:pt x="533" y="1240"/>
                    <a:pt x="533" y="1263"/>
                  </a:cubicBezTo>
                  <a:lnTo>
                    <a:pt x="533" y="1341"/>
                  </a:lnTo>
                  <a:lnTo>
                    <a:pt x="533" y="1341"/>
                  </a:lnTo>
                  <a:cubicBezTo>
                    <a:pt x="533" y="1367"/>
                    <a:pt x="511" y="1388"/>
                    <a:pt x="486" y="1388"/>
                  </a:cubicBezTo>
                  <a:lnTo>
                    <a:pt x="486" y="1388"/>
                  </a:lnTo>
                  <a:cubicBezTo>
                    <a:pt x="460" y="1388"/>
                    <a:pt x="439" y="1367"/>
                    <a:pt x="439" y="1341"/>
                  </a:cubicBezTo>
                  <a:lnTo>
                    <a:pt x="439" y="1264"/>
                  </a:lnTo>
                  <a:lnTo>
                    <a:pt x="439" y="1264"/>
                  </a:lnTo>
                  <a:cubicBezTo>
                    <a:pt x="439" y="1240"/>
                    <a:pt x="420" y="1220"/>
                    <a:pt x="397" y="1217"/>
                  </a:cubicBezTo>
                  <a:lnTo>
                    <a:pt x="397" y="1217"/>
                  </a:lnTo>
                  <a:cubicBezTo>
                    <a:pt x="297" y="1206"/>
                    <a:pt x="188" y="1174"/>
                    <a:pt x="112" y="1118"/>
                  </a:cubicBezTo>
                  <a:lnTo>
                    <a:pt x="112" y="1118"/>
                  </a:lnTo>
                  <a:cubicBezTo>
                    <a:pt x="93" y="1104"/>
                    <a:pt x="86" y="1079"/>
                    <a:pt x="97" y="1059"/>
                  </a:cubicBezTo>
                  <a:lnTo>
                    <a:pt x="110" y="1030"/>
                  </a:lnTo>
                  <a:lnTo>
                    <a:pt x="110" y="1030"/>
                  </a:lnTo>
                  <a:cubicBezTo>
                    <a:pt x="122" y="1004"/>
                    <a:pt x="155" y="996"/>
                    <a:pt x="179" y="1012"/>
                  </a:cubicBezTo>
                  <a:lnTo>
                    <a:pt x="179" y="1012"/>
                  </a:lnTo>
                  <a:cubicBezTo>
                    <a:pt x="238" y="1051"/>
                    <a:pt x="312" y="1078"/>
                    <a:pt x="384" y="1089"/>
                  </a:cubicBezTo>
                  <a:lnTo>
                    <a:pt x="384" y="1089"/>
                  </a:lnTo>
                  <a:cubicBezTo>
                    <a:pt x="413" y="1094"/>
                    <a:pt x="439" y="1072"/>
                    <a:pt x="439" y="1043"/>
                  </a:cubicBezTo>
                  <a:lnTo>
                    <a:pt x="439" y="794"/>
                  </a:lnTo>
                  <a:lnTo>
                    <a:pt x="439" y="794"/>
                  </a:lnTo>
                  <a:cubicBezTo>
                    <a:pt x="439" y="770"/>
                    <a:pt x="423" y="751"/>
                    <a:pt x="401" y="747"/>
                  </a:cubicBezTo>
                  <a:lnTo>
                    <a:pt x="401" y="747"/>
                  </a:lnTo>
                  <a:cubicBezTo>
                    <a:pt x="10" y="672"/>
                    <a:pt x="0" y="235"/>
                    <a:pt x="399" y="173"/>
                  </a:cubicBezTo>
                  <a:lnTo>
                    <a:pt x="399" y="173"/>
                  </a:lnTo>
                  <a:cubicBezTo>
                    <a:pt x="422" y="170"/>
                    <a:pt x="439" y="150"/>
                    <a:pt x="439" y="126"/>
                  </a:cubicBezTo>
                  <a:lnTo>
                    <a:pt x="439" y="47"/>
                  </a:lnTo>
                  <a:lnTo>
                    <a:pt x="439" y="47"/>
                  </a:lnTo>
                  <a:cubicBezTo>
                    <a:pt x="439" y="21"/>
                    <a:pt x="460" y="0"/>
                    <a:pt x="486" y="0"/>
                  </a:cubicBezTo>
                  <a:lnTo>
                    <a:pt x="486" y="0"/>
                  </a:lnTo>
                  <a:cubicBezTo>
                    <a:pt x="511" y="0"/>
                    <a:pt x="533" y="21"/>
                    <a:pt x="533" y="47"/>
                  </a:cubicBezTo>
                  <a:lnTo>
                    <a:pt x="533" y="122"/>
                  </a:lnTo>
                  <a:lnTo>
                    <a:pt x="533" y="122"/>
                  </a:lnTo>
                  <a:cubicBezTo>
                    <a:pt x="533" y="147"/>
                    <a:pt x="552" y="167"/>
                    <a:pt x="576" y="170"/>
                  </a:cubicBezTo>
                  <a:lnTo>
                    <a:pt x="576" y="170"/>
                  </a:lnTo>
                  <a:cubicBezTo>
                    <a:pt x="652" y="177"/>
                    <a:pt x="731" y="199"/>
                    <a:pt x="796" y="235"/>
                  </a:cubicBezTo>
                  <a:lnTo>
                    <a:pt x="796" y="235"/>
                  </a:lnTo>
                  <a:cubicBezTo>
                    <a:pt x="818" y="246"/>
                    <a:pt x="826" y="272"/>
                    <a:pt x="817" y="294"/>
                  </a:cubicBezTo>
                  <a:lnTo>
                    <a:pt x="805" y="325"/>
                  </a:lnTo>
                  <a:lnTo>
                    <a:pt x="805" y="325"/>
                  </a:lnTo>
                  <a:cubicBezTo>
                    <a:pt x="793" y="351"/>
                    <a:pt x="764" y="362"/>
                    <a:pt x="740" y="350"/>
                  </a:cubicBezTo>
                  <a:lnTo>
                    <a:pt x="740" y="350"/>
                  </a:lnTo>
                  <a:cubicBezTo>
                    <a:pt x="673" y="315"/>
                    <a:pt x="604" y="296"/>
                    <a:pt x="533" y="293"/>
                  </a:cubicBezTo>
                  <a:lnTo>
                    <a:pt x="533" y="636"/>
                  </a:lnTo>
                  <a:lnTo>
                    <a:pt x="533" y="636"/>
                  </a:lnTo>
                  <a:cubicBezTo>
                    <a:pt x="658" y="671"/>
                    <a:pt x="748" y="687"/>
                    <a:pt x="827" y="778"/>
                  </a:cubicBezTo>
                  <a:lnTo>
                    <a:pt x="827" y="778"/>
                  </a:lnTo>
                  <a:cubicBezTo>
                    <a:pt x="906" y="872"/>
                    <a:pt x="886" y="1044"/>
                    <a:pt x="787" y="1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D7FC9CC4-76A5-4833-B5C7-545F1918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2330439"/>
              <a:ext cx="2066376" cy="446784"/>
            </a:xfrm>
            <a:custGeom>
              <a:avLst/>
              <a:gdLst>
                <a:gd name="T0" fmla="*/ 2284 w 2285"/>
                <a:gd name="T1" fmla="*/ 246 h 494"/>
                <a:gd name="T2" fmla="*/ 2284 w 2285"/>
                <a:gd name="T3" fmla="*/ 246 h 494"/>
                <a:gd name="T4" fmla="*/ 1142 w 2285"/>
                <a:gd name="T5" fmla="*/ 493 h 494"/>
                <a:gd name="T6" fmla="*/ 1142 w 2285"/>
                <a:gd name="T7" fmla="*/ 493 h 494"/>
                <a:gd name="T8" fmla="*/ 0 w 2285"/>
                <a:gd name="T9" fmla="*/ 246 h 494"/>
                <a:gd name="T10" fmla="*/ 0 w 2285"/>
                <a:gd name="T11" fmla="*/ 246 h 494"/>
                <a:gd name="T12" fmla="*/ 1142 w 2285"/>
                <a:gd name="T13" fmla="*/ 0 h 494"/>
                <a:gd name="T14" fmla="*/ 1142 w 2285"/>
                <a:gd name="T15" fmla="*/ 0 h 494"/>
                <a:gd name="T16" fmla="*/ 2284 w 2285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5" h="494">
                  <a:moveTo>
                    <a:pt x="2284" y="246"/>
                  </a:moveTo>
                  <a:lnTo>
                    <a:pt x="2284" y="246"/>
                  </a:lnTo>
                  <a:cubicBezTo>
                    <a:pt x="2284" y="383"/>
                    <a:pt x="1773" y="493"/>
                    <a:pt x="1142" y="493"/>
                  </a:cubicBezTo>
                  <a:lnTo>
                    <a:pt x="1142" y="493"/>
                  </a:lnTo>
                  <a:cubicBezTo>
                    <a:pt x="511" y="493"/>
                    <a:pt x="0" y="383"/>
                    <a:pt x="0" y="246"/>
                  </a:cubicBezTo>
                  <a:lnTo>
                    <a:pt x="0" y="246"/>
                  </a:lnTo>
                  <a:cubicBezTo>
                    <a:pt x="0" y="110"/>
                    <a:pt x="511" y="0"/>
                    <a:pt x="1142" y="0"/>
                  </a:cubicBezTo>
                  <a:lnTo>
                    <a:pt x="1142" y="0"/>
                  </a:lnTo>
                  <a:cubicBezTo>
                    <a:pt x="1773" y="0"/>
                    <a:pt x="2284" y="110"/>
                    <a:pt x="2284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37FAAACE-BD07-4186-ADA5-5C858C155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2553831"/>
              <a:ext cx="2066376" cy="378967"/>
            </a:xfrm>
            <a:custGeom>
              <a:avLst/>
              <a:gdLst>
                <a:gd name="T0" fmla="*/ 2284 w 2285"/>
                <a:gd name="T1" fmla="*/ 0 h 420"/>
                <a:gd name="T2" fmla="*/ 2284 w 2285"/>
                <a:gd name="T3" fmla="*/ 0 h 420"/>
                <a:gd name="T4" fmla="*/ 1142 w 2285"/>
                <a:gd name="T5" fmla="*/ 247 h 420"/>
                <a:gd name="T6" fmla="*/ 1142 w 2285"/>
                <a:gd name="T7" fmla="*/ 247 h 420"/>
                <a:gd name="T8" fmla="*/ 0 w 2285"/>
                <a:gd name="T9" fmla="*/ 0 h 420"/>
                <a:gd name="T10" fmla="*/ 0 w 2285"/>
                <a:gd name="T11" fmla="*/ 172 h 420"/>
                <a:gd name="T12" fmla="*/ 0 w 2285"/>
                <a:gd name="T13" fmla="*/ 172 h 420"/>
                <a:gd name="T14" fmla="*/ 1142 w 2285"/>
                <a:gd name="T15" fmla="*/ 419 h 420"/>
                <a:gd name="T16" fmla="*/ 1142 w 2285"/>
                <a:gd name="T17" fmla="*/ 419 h 420"/>
                <a:gd name="T18" fmla="*/ 2284 w 2285"/>
                <a:gd name="T19" fmla="*/ 172 h 420"/>
                <a:gd name="T20" fmla="*/ 2284 w 2285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20">
                  <a:moveTo>
                    <a:pt x="2284" y="0"/>
                  </a:moveTo>
                  <a:lnTo>
                    <a:pt x="2284" y="0"/>
                  </a:lnTo>
                  <a:cubicBezTo>
                    <a:pt x="2284" y="137"/>
                    <a:pt x="1773" y="247"/>
                    <a:pt x="1142" y="247"/>
                  </a:cubicBezTo>
                  <a:lnTo>
                    <a:pt x="1142" y="247"/>
                  </a:lnTo>
                  <a:cubicBezTo>
                    <a:pt x="511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9"/>
                    <a:pt x="511" y="419"/>
                    <a:pt x="1142" y="419"/>
                  </a:cubicBezTo>
                  <a:lnTo>
                    <a:pt x="1142" y="419"/>
                  </a:lnTo>
                  <a:cubicBezTo>
                    <a:pt x="1773" y="419"/>
                    <a:pt x="2284" y="309"/>
                    <a:pt x="2284" y="172"/>
                  </a:cubicBezTo>
                  <a:lnTo>
                    <a:pt x="228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6B1D7561-DBEF-4F2F-A185-81BCD908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2553831"/>
              <a:ext cx="2066376" cy="378967"/>
            </a:xfrm>
            <a:custGeom>
              <a:avLst/>
              <a:gdLst>
                <a:gd name="T0" fmla="*/ 2284 w 2285"/>
                <a:gd name="T1" fmla="*/ 0 h 420"/>
                <a:gd name="T2" fmla="*/ 2284 w 2285"/>
                <a:gd name="T3" fmla="*/ 0 h 420"/>
                <a:gd name="T4" fmla="*/ 1142 w 2285"/>
                <a:gd name="T5" fmla="*/ 247 h 420"/>
                <a:gd name="T6" fmla="*/ 1142 w 2285"/>
                <a:gd name="T7" fmla="*/ 247 h 420"/>
                <a:gd name="T8" fmla="*/ 0 w 2285"/>
                <a:gd name="T9" fmla="*/ 0 h 420"/>
                <a:gd name="T10" fmla="*/ 0 w 2285"/>
                <a:gd name="T11" fmla="*/ 172 h 420"/>
                <a:gd name="T12" fmla="*/ 0 w 2285"/>
                <a:gd name="T13" fmla="*/ 172 h 420"/>
                <a:gd name="T14" fmla="*/ 1142 w 2285"/>
                <a:gd name="T15" fmla="*/ 419 h 420"/>
                <a:gd name="T16" fmla="*/ 1142 w 2285"/>
                <a:gd name="T17" fmla="*/ 419 h 420"/>
                <a:gd name="T18" fmla="*/ 2284 w 2285"/>
                <a:gd name="T19" fmla="*/ 172 h 420"/>
                <a:gd name="T20" fmla="*/ 2284 w 2285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20">
                  <a:moveTo>
                    <a:pt x="2284" y="0"/>
                  </a:moveTo>
                  <a:lnTo>
                    <a:pt x="2284" y="0"/>
                  </a:lnTo>
                  <a:cubicBezTo>
                    <a:pt x="2284" y="137"/>
                    <a:pt x="1773" y="247"/>
                    <a:pt x="1142" y="247"/>
                  </a:cubicBezTo>
                  <a:lnTo>
                    <a:pt x="1142" y="247"/>
                  </a:lnTo>
                  <a:cubicBezTo>
                    <a:pt x="511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9"/>
                    <a:pt x="511" y="419"/>
                    <a:pt x="1142" y="419"/>
                  </a:cubicBezTo>
                  <a:lnTo>
                    <a:pt x="1142" y="419"/>
                  </a:lnTo>
                  <a:cubicBezTo>
                    <a:pt x="1773" y="419"/>
                    <a:pt x="2284" y="309"/>
                    <a:pt x="2284" y="172"/>
                  </a:cubicBezTo>
                  <a:lnTo>
                    <a:pt x="228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01DC2D6C-728F-4465-A3A0-63431083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2142948"/>
              <a:ext cx="2066376" cy="446784"/>
            </a:xfrm>
            <a:custGeom>
              <a:avLst/>
              <a:gdLst>
                <a:gd name="T0" fmla="*/ 2285 w 2286"/>
                <a:gd name="T1" fmla="*/ 247 h 493"/>
                <a:gd name="T2" fmla="*/ 2285 w 2286"/>
                <a:gd name="T3" fmla="*/ 247 h 493"/>
                <a:gd name="T4" fmla="*/ 1143 w 2286"/>
                <a:gd name="T5" fmla="*/ 492 h 493"/>
                <a:gd name="T6" fmla="*/ 1143 w 2286"/>
                <a:gd name="T7" fmla="*/ 492 h 493"/>
                <a:gd name="T8" fmla="*/ 0 w 2286"/>
                <a:gd name="T9" fmla="*/ 247 h 493"/>
                <a:gd name="T10" fmla="*/ 0 w 2286"/>
                <a:gd name="T11" fmla="*/ 247 h 493"/>
                <a:gd name="T12" fmla="*/ 1143 w 2286"/>
                <a:gd name="T13" fmla="*/ 0 h 493"/>
                <a:gd name="T14" fmla="*/ 1143 w 2286"/>
                <a:gd name="T15" fmla="*/ 0 h 493"/>
                <a:gd name="T16" fmla="*/ 2285 w 2286"/>
                <a:gd name="T17" fmla="*/ 24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3">
                  <a:moveTo>
                    <a:pt x="2285" y="247"/>
                  </a:moveTo>
                  <a:lnTo>
                    <a:pt x="2285" y="247"/>
                  </a:lnTo>
                  <a:cubicBezTo>
                    <a:pt x="2285" y="382"/>
                    <a:pt x="1773" y="492"/>
                    <a:pt x="1143" y="492"/>
                  </a:cubicBezTo>
                  <a:lnTo>
                    <a:pt x="1143" y="492"/>
                  </a:lnTo>
                  <a:cubicBezTo>
                    <a:pt x="512" y="492"/>
                    <a:pt x="0" y="382"/>
                    <a:pt x="0" y="247"/>
                  </a:cubicBezTo>
                  <a:lnTo>
                    <a:pt x="0" y="247"/>
                  </a:lnTo>
                  <a:cubicBezTo>
                    <a:pt x="0" y="110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0"/>
                    <a:pt x="2285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C087BBDC-6E24-4F1E-A5A6-9589F66DA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2366340"/>
              <a:ext cx="2066376" cy="378970"/>
            </a:xfrm>
            <a:custGeom>
              <a:avLst/>
              <a:gdLst>
                <a:gd name="T0" fmla="*/ 2285 w 2286"/>
                <a:gd name="T1" fmla="*/ 0 h 418"/>
                <a:gd name="T2" fmla="*/ 2285 w 2286"/>
                <a:gd name="T3" fmla="*/ 0 h 418"/>
                <a:gd name="T4" fmla="*/ 1143 w 2286"/>
                <a:gd name="T5" fmla="*/ 245 h 418"/>
                <a:gd name="T6" fmla="*/ 1143 w 2286"/>
                <a:gd name="T7" fmla="*/ 245 h 418"/>
                <a:gd name="T8" fmla="*/ 0 w 2286"/>
                <a:gd name="T9" fmla="*/ 0 h 418"/>
                <a:gd name="T10" fmla="*/ 0 w 2286"/>
                <a:gd name="T11" fmla="*/ 171 h 418"/>
                <a:gd name="T12" fmla="*/ 0 w 2286"/>
                <a:gd name="T13" fmla="*/ 171 h 418"/>
                <a:gd name="T14" fmla="*/ 1143 w 2286"/>
                <a:gd name="T15" fmla="*/ 417 h 418"/>
                <a:gd name="T16" fmla="*/ 1143 w 2286"/>
                <a:gd name="T17" fmla="*/ 417 h 418"/>
                <a:gd name="T18" fmla="*/ 2285 w 2286"/>
                <a:gd name="T19" fmla="*/ 171 h 418"/>
                <a:gd name="T20" fmla="*/ 2285 w 2286"/>
                <a:gd name="T2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8">
                  <a:moveTo>
                    <a:pt x="2285" y="0"/>
                  </a:moveTo>
                  <a:lnTo>
                    <a:pt x="2285" y="0"/>
                  </a:lnTo>
                  <a:cubicBezTo>
                    <a:pt x="2285" y="135"/>
                    <a:pt x="1773" y="245"/>
                    <a:pt x="1143" y="245"/>
                  </a:cubicBezTo>
                  <a:lnTo>
                    <a:pt x="1143" y="245"/>
                  </a:lnTo>
                  <a:cubicBezTo>
                    <a:pt x="512" y="245"/>
                    <a:pt x="0" y="135"/>
                    <a:pt x="0" y="0"/>
                  </a:cubicBezTo>
                  <a:lnTo>
                    <a:pt x="0" y="171"/>
                  </a:lnTo>
                  <a:lnTo>
                    <a:pt x="0" y="171"/>
                  </a:lnTo>
                  <a:cubicBezTo>
                    <a:pt x="0" y="307"/>
                    <a:pt x="512" y="417"/>
                    <a:pt x="1143" y="417"/>
                  </a:cubicBezTo>
                  <a:lnTo>
                    <a:pt x="1143" y="417"/>
                  </a:lnTo>
                  <a:cubicBezTo>
                    <a:pt x="1773" y="417"/>
                    <a:pt x="2285" y="307"/>
                    <a:pt x="2285" y="171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87B9D7C9-3E03-4941-B34B-F44204A9A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2366340"/>
              <a:ext cx="2066376" cy="378970"/>
            </a:xfrm>
            <a:custGeom>
              <a:avLst/>
              <a:gdLst>
                <a:gd name="T0" fmla="*/ 2285 w 2286"/>
                <a:gd name="T1" fmla="*/ 0 h 418"/>
                <a:gd name="T2" fmla="*/ 2285 w 2286"/>
                <a:gd name="T3" fmla="*/ 0 h 418"/>
                <a:gd name="T4" fmla="*/ 1143 w 2286"/>
                <a:gd name="T5" fmla="*/ 245 h 418"/>
                <a:gd name="T6" fmla="*/ 1143 w 2286"/>
                <a:gd name="T7" fmla="*/ 245 h 418"/>
                <a:gd name="T8" fmla="*/ 0 w 2286"/>
                <a:gd name="T9" fmla="*/ 0 h 418"/>
                <a:gd name="T10" fmla="*/ 0 w 2286"/>
                <a:gd name="T11" fmla="*/ 171 h 418"/>
                <a:gd name="T12" fmla="*/ 0 w 2286"/>
                <a:gd name="T13" fmla="*/ 171 h 418"/>
                <a:gd name="T14" fmla="*/ 1143 w 2286"/>
                <a:gd name="T15" fmla="*/ 417 h 418"/>
                <a:gd name="T16" fmla="*/ 1143 w 2286"/>
                <a:gd name="T17" fmla="*/ 417 h 418"/>
                <a:gd name="T18" fmla="*/ 2285 w 2286"/>
                <a:gd name="T19" fmla="*/ 171 h 418"/>
                <a:gd name="T20" fmla="*/ 2285 w 2286"/>
                <a:gd name="T2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8">
                  <a:moveTo>
                    <a:pt x="2285" y="0"/>
                  </a:moveTo>
                  <a:lnTo>
                    <a:pt x="2285" y="0"/>
                  </a:lnTo>
                  <a:cubicBezTo>
                    <a:pt x="2285" y="135"/>
                    <a:pt x="1773" y="245"/>
                    <a:pt x="1143" y="245"/>
                  </a:cubicBezTo>
                  <a:lnTo>
                    <a:pt x="1143" y="245"/>
                  </a:lnTo>
                  <a:cubicBezTo>
                    <a:pt x="512" y="245"/>
                    <a:pt x="0" y="135"/>
                    <a:pt x="0" y="0"/>
                  </a:cubicBezTo>
                  <a:lnTo>
                    <a:pt x="0" y="171"/>
                  </a:lnTo>
                  <a:lnTo>
                    <a:pt x="0" y="171"/>
                  </a:lnTo>
                  <a:cubicBezTo>
                    <a:pt x="0" y="307"/>
                    <a:pt x="512" y="417"/>
                    <a:pt x="1143" y="417"/>
                  </a:cubicBezTo>
                  <a:lnTo>
                    <a:pt x="1143" y="417"/>
                  </a:lnTo>
                  <a:cubicBezTo>
                    <a:pt x="1773" y="417"/>
                    <a:pt x="2285" y="307"/>
                    <a:pt x="2285" y="171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BD25651C-E617-4F54-8217-DE4180571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951469"/>
              <a:ext cx="2066376" cy="446784"/>
            </a:xfrm>
            <a:custGeom>
              <a:avLst/>
              <a:gdLst>
                <a:gd name="T0" fmla="*/ 2285 w 2286"/>
                <a:gd name="T1" fmla="*/ 247 h 494"/>
                <a:gd name="T2" fmla="*/ 2285 w 2286"/>
                <a:gd name="T3" fmla="*/ 247 h 494"/>
                <a:gd name="T4" fmla="*/ 1143 w 2286"/>
                <a:gd name="T5" fmla="*/ 493 h 494"/>
                <a:gd name="T6" fmla="*/ 1143 w 2286"/>
                <a:gd name="T7" fmla="*/ 493 h 494"/>
                <a:gd name="T8" fmla="*/ 0 w 2286"/>
                <a:gd name="T9" fmla="*/ 247 h 494"/>
                <a:gd name="T10" fmla="*/ 0 w 2286"/>
                <a:gd name="T11" fmla="*/ 247 h 494"/>
                <a:gd name="T12" fmla="*/ 1143 w 2286"/>
                <a:gd name="T13" fmla="*/ 0 h 494"/>
                <a:gd name="T14" fmla="*/ 1143 w 2286"/>
                <a:gd name="T15" fmla="*/ 0 h 494"/>
                <a:gd name="T16" fmla="*/ 2285 w 2286"/>
                <a:gd name="T17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4">
                  <a:moveTo>
                    <a:pt x="2285" y="247"/>
                  </a:moveTo>
                  <a:lnTo>
                    <a:pt x="2285" y="247"/>
                  </a:lnTo>
                  <a:cubicBezTo>
                    <a:pt x="2285" y="383"/>
                    <a:pt x="1773" y="493"/>
                    <a:pt x="1143" y="493"/>
                  </a:cubicBezTo>
                  <a:lnTo>
                    <a:pt x="1143" y="493"/>
                  </a:lnTo>
                  <a:cubicBezTo>
                    <a:pt x="512" y="493"/>
                    <a:pt x="0" y="383"/>
                    <a:pt x="0" y="247"/>
                  </a:cubicBezTo>
                  <a:lnTo>
                    <a:pt x="0" y="247"/>
                  </a:lnTo>
                  <a:cubicBezTo>
                    <a:pt x="0" y="110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0"/>
                    <a:pt x="2285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02127FEB-5D0F-430D-B586-C706D00E3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2174861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4DD6F821-82DA-4CE0-97E9-20A0CC1F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2174861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8E3F27AB-B1FF-48C6-91A2-B3AA208AD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153" y="11763981"/>
              <a:ext cx="2070366" cy="446784"/>
            </a:xfrm>
            <a:custGeom>
              <a:avLst/>
              <a:gdLst>
                <a:gd name="T0" fmla="*/ 2286 w 2287"/>
                <a:gd name="T1" fmla="*/ 246 h 494"/>
                <a:gd name="T2" fmla="*/ 2286 w 2287"/>
                <a:gd name="T3" fmla="*/ 246 h 494"/>
                <a:gd name="T4" fmla="*/ 1143 w 2287"/>
                <a:gd name="T5" fmla="*/ 493 h 494"/>
                <a:gd name="T6" fmla="*/ 1143 w 2287"/>
                <a:gd name="T7" fmla="*/ 493 h 494"/>
                <a:gd name="T8" fmla="*/ 0 w 2287"/>
                <a:gd name="T9" fmla="*/ 246 h 494"/>
                <a:gd name="T10" fmla="*/ 0 w 2287"/>
                <a:gd name="T11" fmla="*/ 246 h 494"/>
                <a:gd name="T12" fmla="*/ 1143 w 2287"/>
                <a:gd name="T13" fmla="*/ 0 h 494"/>
                <a:gd name="T14" fmla="*/ 1143 w 2287"/>
                <a:gd name="T15" fmla="*/ 0 h 494"/>
                <a:gd name="T16" fmla="*/ 2286 w 2287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494">
                  <a:moveTo>
                    <a:pt x="2286" y="246"/>
                  </a:moveTo>
                  <a:lnTo>
                    <a:pt x="2286" y="246"/>
                  </a:lnTo>
                  <a:cubicBezTo>
                    <a:pt x="2286" y="383"/>
                    <a:pt x="1774" y="493"/>
                    <a:pt x="1143" y="493"/>
                  </a:cubicBezTo>
                  <a:lnTo>
                    <a:pt x="1143" y="493"/>
                  </a:lnTo>
                  <a:cubicBezTo>
                    <a:pt x="512" y="493"/>
                    <a:pt x="0" y="383"/>
                    <a:pt x="0" y="246"/>
                  </a:cubicBezTo>
                  <a:lnTo>
                    <a:pt x="0" y="246"/>
                  </a:lnTo>
                  <a:cubicBezTo>
                    <a:pt x="0" y="111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4" y="0"/>
                    <a:pt x="2286" y="111"/>
                    <a:pt x="2286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B97B8356-93C4-4B65-8835-5FFE5A05A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153" y="11987373"/>
              <a:ext cx="2070366" cy="378967"/>
            </a:xfrm>
            <a:custGeom>
              <a:avLst/>
              <a:gdLst>
                <a:gd name="T0" fmla="*/ 2286 w 2287"/>
                <a:gd name="T1" fmla="*/ 0 h 420"/>
                <a:gd name="T2" fmla="*/ 2286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0 w 2287"/>
                <a:gd name="T9" fmla="*/ 0 h 420"/>
                <a:gd name="T10" fmla="*/ 0 w 2287"/>
                <a:gd name="T11" fmla="*/ 172 h 420"/>
                <a:gd name="T12" fmla="*/ 0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2286 w 2287"/>
                <a:gd name="T19" fmla="*/ 172 h 420"/>
                <a:gd name="T20" fmla="*/ 2286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2286" y="0"/>
                  </a:moveTo>
                  <a:lnTo>
                    <a:pt x="2286" y="0"/>
                  </a:lnTo>
                  <a:cubicBezTo>
                    <a:pt x="2286" y="137"/>
                    <a:pt x="1774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4" y="419"/>
                    <a:pt x="2286" y="308"/>
                    <a:pt x="2286" y="172"/>
                  </a:cubicBezTo>
                  <a:lnTo>
                    <a:pt x="2286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6E40EE33-A1AD-4A21-9DA3-63EF65D5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153" y="11987373"/>
              <a:ext cx="2070366" cy="378967"/>
            </a:xfrm>
            <a:custGeom>
              <a:avLst/>
              <a:gdLst>
                <a:gd name="T0" fmla="*/ 2286 w 2287"/>
                <a:gd name="T1" fmla="*/ 0 h 420"/>
                <a:gd name="T2" fmla="*/ 2286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0 w 2287"/>
                <a:gd name="T9" fmla="*/ 0 h 420"/>
                <a:gd name="T10" fmla="*/ 0 w 2287"/>
                <a:gd name="T11" fmla="*/ 172 h 420"/>
                <a:gd name="T12" fmla="*/ 0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2286 w 2287"/>
                <a:gd name="T19" fmla="*/ 172 h 420"/>
                <a:gd name="T20" fmla="*/ 2286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2286" y="0"/>
                  </a:moveTo>
                  <a:lnTo>
                    <a:pt x="2286" y="0"/>
                  </a:lnTo>
                  <a:cubicBezTo>
                    <a:pt x="2286" y="137"/>
                    <a:pt x="1774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4" y="419"/>
                    <a:pt x="2286" y="308"/>
                    <a:pt x="2286" y="172"/>
                  </a:cubicBezTo>
                  <a:lnTo>
                    <a:pt x="2286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69366084-3D03-4866-A9FA-C610FDA80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560533"/>
              <a:ext cx="2066376" cy="446784"/>
            </a:xfrm>
            <a:custGeom>
              <a:avLst/>
              <a:gdLst>
                <a:gd name="T0" fmla="*/ 2285 w 2286"/>
                <a:gd name="T1" fmla="*/ 246 h 493"/>
                <a:gd name="T2" fmla="*/ 2285 w 2286"/>
                <a:gd name="T3" fmla="*/ 246 h 493"/>
                <a:gd name="T4" fmla="*/ 1143 w 2286"/>
                <a:gd name="T5" fmla="*/ 492 h 493"/>
                <a:gd name="T6" fmla="*/ 1143 w 2286"/>
                <a:gd name="T7" fmla="*/ 492 h 493"/>
                <a:gd name="T8" fmla="*/ 0 w 2286"/>
                <a:gd name="T9" fmla="*/ 246 h 493"/>
                <a:gd name="T10" fmla="*/ 0 w 2286"/>
                <a:gd name="T11" fmla="*/ 246 h 493"/>
                <a:gd name="T12" fmla="*/ 1143 w 2286"/>
                <a:gd name="T13" fmla="*/ 0 h 493"/>
                <a:gd name="T14" fmla="*/ 1143 w 2286"/>
                <a:gd name="T15" fmla="*/ 0 h 493"/>
                <a:gd name="T16" fmla="*/ 2285 w 2286"/>
                <a:gd name="T17" fmla="*/ 2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3">
                  <a:moveTo>
                    <a:pt x="2285" y="246"/>
                  </a:moveTo>
                  <a:lnTo>
                    <a:pt x="2285" y="246"/>
                  </a:lnTo>
                  <a:cubicBezTo>
                    <a:pt x="2285" y="382"/>
                    <a:pt x="1773" y="492"/>
                    <a:pt x="1143" y="492"/>
                  </a:cubicBezTo>
                  <a:lnTo>
                    <a:pt x="1143" y="492"/>
                  </a:lnTo>
                  <a:cubicBezTo>
                    <a:pt x="512" y="492"/>
                    <a:pt x="0" y="382"/>
                    <a:pt x="0" y="246"/>
                  </a:cubicBezTo>
                  <a:lnTo>
                    <a:pt x="0" y="246"/>
                  </a:lnTo>
                  <a:cubicBezTo>
                    <a:pt x="0" y="110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0"/>
                    <a:pt x="2285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D9BB89D9-BE7D-4DB4-A027-B1921705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783925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2650177B-A837-4974-815A-BC490103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783925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10F362B7-6B6A-446B-A20B-5953A043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373045"/>
              <a:ext cx="2066376" cy="446784"/>
            </a:xfrm>
            <a:custGeom>
              <a:avLst/>
              <a:gdLst>
                <a:gd name="T0" fmla="*/ 2285 w 2286"/>
                <a:gd name="T1" fmla="*/ 246 h 493"/>
                <a:gd name="T2" fmla="*/ 2285 w 2286"/>
                <a:gd name="T3" fmla="*/ 246 h 493"/>
                <a:gd name="T4" fmla="*/ 1143 w 2286"/>
                <a:gd name="T5" fmla="*/ 492 h 493"/>
                <a:gd name="T6" fmla="*/ 1143 w 2286"/>
                <a:gd name="T7" fmla="*/ 492 h 493"/>
                <a:gd name="T8" fmla="*/ 0 w 2286"/>
                <a:gd name="T9" fmla="*/ 246 h 493"/>
                <a:gd name="T10" fmla="*/ 0 w 2286"/>
                <a:gd name="T11" fmla="*/ 246 h 493"/>
                <a:gd name="T12" fmla="*/ 1143 w 2286"/>
                <a:gd name="T13" fmla="*/ 0 h 493"/>
                <a:gd name="T14" fmla="*/ 1143 w 2286"/>
                <a:gd name="T15" fmla="*/ 0 h 493"/>
                <a:gd name="T16" fmla="*/ 2285 w 2286"/>
                <a:gd name="T17" fmla="*/ 246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3">
                  <a:moveTo>
                    <a:pt x="2285" y="246"/>
                  </a:moveTo>
                  <a:lnTo>
                    <a:pt x="2285" y="246"/>
                  </a:lnTo>
                  <a:cubicBezTo>
                    <a:pt x="2285" y="382"/>
                    <a:pt x="1773" y="492"/>
                    <a:pt x="1143" y="492"/>
                  </a:cubicBezTo>
                  <a:lnTo>
                    <a:pt x="1143" y="492"/>
                  </a:lnTo>
                  <a:cubicBezTo>
                    <a:pt x="512" y="492"/>
                    <a:pt x="0" y="382"/>
                    <a:pt x="0" y="246"/>
                  </a:cubicBezTo>
                  <a:lnTo>
                    <a:pt x="0" y="246"/>
                  </a:lnTo>
                  <a:cubicBezTo>
                    <a:pt x="0" y="110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0"/>
                    <a:pt x="2285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58D1B4D4-A0B0-414A-BA1C-9C24C5D79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592446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1 h 419"/>
                <a:gd name="T12" fmla="*/ 0 w 2286"/>
                <a:gd name="T13" fmla="*/ 171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1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1"/>
                  </a:lnTo>
                  <a:lnTo>
                    <a:pt x="0" y="171"/>
                  </a:lnTo>
                  <a:cubicBezTo>
                    <a:pt x="0" y="308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8"/>
                    <a:pt x="2285" y="171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8B646D49-BA7D-4A3D-B177-65D4D04FD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592446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1 h 419"/>
                <a:gd name="T12" fmla="*/ 0 w 2286"/>
                <a:gd name="T13" fmla="*/ 171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1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1"/>
                  </a:lnTo>
                  <a:lnTo>
                    <a:pt x="0" y="171"/>
                  </a:lnTo>
                  <a:cubicBezTo>
                    <a:pt x="0" y="308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8"/>
                    <a:pt x="2285" y="171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4594E288-4B9B-4BB7-8A5C-B908B6A60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1181566"/>
              <a:ext cx="2066376" cy="446784"/>
            </a:xfrm>
            <a:custGeom>
              <a:avLst/>
              <a:gdLst>
                <a:gd name="T0" fmla="*/ 2284 w 2285"/>
                <a:gd name="T1" fmla="*/ 247 h 494"/>
                <a:gd name="T2" fmla="*/ 2284 w 2285"/>
                <a:gd name="T3" fmla="*/ 247 h 494"/>
                <a:gd name="T4" fmla="*/ 1142 w 2285"/>
                <a:gd name="T5" fmla="*/ 493 h 494"/>
                <a:gd name="T6" fmla="*/ 1142 w 2285"/>
                <a:gd name="T7" fmla="*/ 493 h 494"/>
                <a:gd name="T8" fmla="*/ 0 w 2285"/>
                <a:gd name="T9" fmla="*/ 247 h 494"/>
                <a:gd name="T10" fmla="*/ 0 w 2285"/>
                <a:gd name="T11" fmla="*/ 247 h 494"/>
                <a:gd name="T12" fmla="*/ 1142 w 2285"/>
                <a:gd name="T13" fmla="*/ 0 h 494"/>
                <a:gd name="T14" fmla="*/ 1142 w 2285"/>
                <a:gd name="T15" fmla="*/ 0 h 494"/>
                <a:gd name="T16" fmla="*/ 2284 w 2285"/>
                <a:gd name="T17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5" h="494">
                  <a:moveTo>
                    <a:pt x="2284" y="247"/>
                  </a:moveTo>
                  <a:lnTo>
                    <a:pt x="2284" y="247"/>
                  </a:lnTo>
                  <a:cubicBezTo>
                    <a:pt x="2284" y="383"/>
                    <a:pt x="1773" y="493"/>
                    <a:pt x="1142" y="493"/>
                  </a:cubicBezTo>
                  <a:lnTo>
                    <a:pt x="1142" y="493"/>
                  </a:lnTo>
                  <a:cubicBezTo>
                    <a:pt x="511" y="493"/>
                    <a:pt x="0" y="383"/>
                    <a:pt x="0" y="247"/>
                  </a:cubicBezTo>
                  <a:lnTo>
                    <a:pt x="0" y="247"/>
                  </a:lnTo>
                  <a:cubicBezTo>
                    <a:pt x="0" y="110"/>
                    <a:pt x="511" y="0"/>
                    <a:pt x="1142" y="0"/>
                  </a:cubicBezTo>
                  <a:lnTo>
                    <a:pt x="1142" y="0"/>
                  </a:lnTo>
                  <a:cubicBezTo>
                    <a:pt x="1773" y="0"/>
                    <a:pt x="2284" y="110"/>
                    <a:pt x="2284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81E7B907-1905-489B-9063-D32BF0FD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1404958"/>
              <a:ext cx="2066376" cy="378967"/>
            </a:xfrm>
            <a:custGeom>
              <a:avLst/>
              <a:gdLst>
                <a:gd name="T0" fmla="*/ 2284 w 2285"/>
                <a:gd name="T1" fmla="*/ 0 h 419"/>
                <a:gd name="T2" fmla="*/ 2284 w 2285"/>
                <a:gd name="T3" fmla="*/ 0 h 419"/>
                <a:gd name="T4" fmla="*/ 1142 w 2285"/>
                <a:gd name="T5" fmla="*/ 246 h 419"/>
                <a:gd name="T6" fmla="*/ 1142 w 2285"/>
                <a:gd name="T7" fmla="*/ 246 h 419"/>
                <a:gd name="T8" fmla="*/ 0 w 2285"/>
                <a:gd name="T9" fmla="*/ 0 h 419"/>
                <a:gd name="T10" fmla="*/ 0 w 2285"/>
                <a:gd name="T11" fmla="*/ 172 h 419"/>
                <a:gd name="T12" fmla="*/ 0 w 2285"/>
                <a:gd name="T13" fmla="*/ 172 h 419"/>
                <a:gd name="T14" fmla="*/ 1142 w 2285"/>
                <a:gd name="T15" fmla="*/ 418 h 419"/>
                <a:gd name="T16" fmla="*/ 1142 w 2285"/>
                <a:gd name="T17" fmla="*/ 418 h 419"/>
                <a:gd name="T18" fmla="*/ 2284 w 2285"/>
                <a:gd name="T19" fmla="*/ 172 h 419"/>
                <a:gd name="T20" fmla="*/ 2284 w 2285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19">
                  <a:moveTo>
                    <a:pt x="2284" y="0"/>
                  </a:moveTo>
                  <a:lnTo>
                    <a:pt x="2284" y="0"/>
                  </a:lnTo>
                  <a:cubicBezTo>
                    <a:pt x="2284" y="136"/>
                    <a:pt x="1773" y="246"/>
                    <a:pt x="1142" y="246"/>
                  </a:cubicBezTo>
                  <a:lnTo>
                    <a:pt x="1142" y="246"/>
                  </a:lnTo>
                  <a:cubicBezTo>
                    <a:pt x="511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1" y="418"/>
                    <a:pt x="1142" y="418"/>
                  </a:cubicBezTo>
                  <a:lnTo>
                    <a:pt x="1142" y="418"/>
                  </a:lnTo>
                  <a:cubicBezTo>
                    <a:pt x="1773" y="418"/>
                    <a:pt x="2284" y="308"/>
                    <a:pt x="2284" y="172"/>
                  </a:cubicBezTo>
                  <a:lnTo>
                    <a:pt x="2284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C6516667-3BD6-4BDB-B977-F32D7C51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174" y="11404958"/>
              <a:ext cx="2066376" cy="378967"/>
            </a:xfrm>
            <a:custGeom>
              <a:avLst/>
              <a:gdLst>
                <a:gd name="T0" fmla="*/ 2284 w 2285"/>
                <a:gd name="T1" fmla="*/ 0 h 419"/>
                <a:gd name="T2" fmla="*/ 2284 w 2285"/>
                <a:gd name="T3" fmla="*/ 0 h 419"/>
                <a:gd name="T4" fmla="*/ 1142 w 2285"/>
                <a:gd name="T5" fmla="*/ 246 h 419"/>
                <a:gd name="T6" fmla="*/ 1142 w 2285"/>
                <a:gd name="T7" fmla="*/ 246 h 419"/>
                <a:gd name="T8" fmla="*/ 0 w 2285"/>
                <a:gd name="T9" fmla="*/ 0 h 419"/>
                <a:gd name="T10" fmla="*/ 0 w 2285"/>
                <a:gd name="T11" fmla="*/ 172 h 419"/>
                <a:gd name="T12" fmla="*/ 0 w 2285"/>
                <a:gd name="T13" fmla="*/ 172 h 419"/>
                <a:gd name="T14" fmla="*/ 1142 w 2285"/>
                <a:gd name="T15" fmla="*/ 418 h 419"/>
                <a:gd name="T16" fmla="*/ 1142 w 2285"/>
                <a:gd name="T17" fmla="*/ 418 h 419"/>
                <a:gd name="T18" fmla="*/ 2284 w 2285"/>
                <a:gd name="T19" fmla="*/ 172 h 419"/>
                <a:gd name="T20" fmla="*/ 2284 w 2285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19">
                  <a:moveTo>
                    <a:pt x="2284" y="0"/>
                  </a:moveTo>
                  <a:lnTo>
                    <a:pt x="2284" y="0"/>
                  </a:lnTo>
                  <a:cubicBezTo>
                    <a:pt x="2284" y="136"/>
                    <a:pt x="1773" y="246"/>
                    <a:pt x="1142" y="246"/>
                  </a:cubicBezTo>
                  <a:lnTo>
                    <a:pt x="1142" y="246"/>
                  </a:lnTo>
                  <a:cubicBezTo>
                    <a:pt x="511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1" y="418"/>
                    <a:pt x="1142" y="418"/>
                  </a:cubicBezTo>
                  <a:lnTo>
                    <a:pt x="1142" y="418"/>
                  </a:lnTo>
                  <a:cubicBezTo>
                    <a:pt x="1773" y="418"/>
                    <a:pt x="2284" y="308"/>
                    <a:pt x="2284" y="172"/>
                  </a:cubicBezTo>
                  <a:lnTo>
                    <a:pt x="2284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33">
              <a:extLst>
                <a:ext uri="{FF2B5EF4-FFF2-40B4-BE49-F238E27FC236}">
                  <a16:creationId xmlns:a16="http://schemas.microsoft.com/office/drawing/2014/main" id="{E8E558D7-23B6-496E-87B1-6836361ED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0994075"/>
              <a:ext cx="2066376" cy="446784"/>
            </a:xfrm>
            <a:custGeom>
              <a:avLst/>
              <a:gdLst>
                <a:gd name="T0" fmla="*/ 2285 w 2286"/>
                <a:gd name="T1" fmla="*/ 247 h 494"/>
                <a:gd name="T2" fmla="*/ 2285 w 2286"/>
                <a:gd name="T3" fmla="*/ 247 h 494"/>
                <a:gd name="T4" fmla="*/ 1143 w 2286"/>
                <a:gd name="T5" fmla="*/ 493 h 494"/>
                <a:gd name="T6" fmla="*/ 1143 w 2286"/>
                <a:gd name="T7" fmla="*/ 493 h 494"/>
                <a:gd name="T8" fmla="*/ 0 w 2286"/>
                <a:gd name="T9" fmla="*/ 247 h 494"/>
                <a:gd name="T10" fmla="*/ 0 w 2286"/>
                <a:gd name="T11" fmla="*/ 247 h 494"/>
                <a:gd name="T12" fmla="*/ 1143 w 2286"/>
                <a:gd name="T13" fmla="*/ 0 h 494"/>
                <a:gd name="T14" fmla="*/ 1143 w 2286"/>
                <a:gd name="T15" fmla="*/ 0 h 494"/>
                <a:gd name="T16" fmla="*/ 2285 w 2286"/>
                <a:gd name="T17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4">
                  <a:moveTo>
                    <a:pt x="2285" y="247"/>
                  </a:moveTo>
                  <a:lnTo>
                    <a:pt x="2285" y="247"/>
                  </a:lnTo>
                  <a:cubicBezTo>
                    <a:pt x="2285" y="383"/>
                    <a:pt x="1773" y="493"/>
                    <a:pt x="1143" y="493"/>
                  </a:cubicBezTo>
                  <a:lnTo>
                    <a:pt x="1143" y="493"/>
                  </a:lnTo>
                  <a:cubicBezTo>
                    <a:pt x="512" y="493"/>
                    <a:pt x="0" y="383"/>
                    <a:pt x="0" y="247"/>
                  </a:cubicBezTo>
                  <a:lnTo>
                    <a:pt x="0" y="247"/>
                  </a:lnTo>
                  <a:cubicBezTo>
                    <a:pt x="0" y="110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0"/>
                    <a:pt x="2285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EC7B463C-D09C-4B23-916B-A2A148A9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217467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8FD21C21-5D60-4CEC-8759-82984C7E5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217467"/>
              <a:ext cx="2066376" cy="378970"/>
            </a:xfrm>
            <a:custGeom>
              <a:avLst/>
              <a:gdLst>
                <a:gd name="T0" fmla="*/ 2285 w 2286"/>
                <a:gd name="T1" fmla="*/ 0 h 419"/>
                <a:gd name="T2" fmla="*/ 2285 w 2286"/>
                <a:gd name="T3" fmla="*/ 0 h 419"/>
                <a:gd name="T4" fmla="*/ 1143 w 2286"/>
                <a:gd name="T5" fmla="*/ 246 h 419"/>
                <a:gd name="T6" fmla="*/ 1143 w 2286"/>
                <a:gd name="T7" fmla="*/ 246 h 419"/>
                <a:gd name="T8" fmla="*/ 0 w 2286"/>
                <a:gd name="T9" fmla="*/ 0 h 419"/>
                <a:gd name="T10" fmla="*/ 0 w 2286"/>
                <a:gd name="T11" fmla="*/ 172 h 419"/>
                <a:gd name="T12" fmla="*/ 0 w 2286"/>
                <a:gd name="T13" fmla="*/ 172 h 419"/>
                <a:gd name="T14" fmla="*/ 1143 w 2286"/>
                <a:gd name="T15" fmla="*/ 418 h 419"/>
                <a:gd name="T16" fmla="*/ 1143 w 2286"/>
                <a:gd name="T17" fmla="*/ 418 h 419"/>
                <a:gd name="T18" fmla="*/ 2285 w 2286"/>
                <a:gd name="T19" fmla="*/ 172 h 419"/>
                <a:gd name="T20" fmla="*/ 2285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2285" y="0"/>
                  </a:moveTo>
                  <a:lnTo>
                    <a:pt x="2285" y="0"/>
                  </a:lnTo>
                  <a:cubicBezTo>
                    <a:pt x="2285" y="136"/>
                    <a:pt x="1773" y="246"/>
                    <a:pt x="1143" y="246"/>
                  </a:cubicBezTo>
                  <a:lnTo>
                    <a:pt x="1143" y="246"/>
                  </a:lnTo>
                  <a:cubicBezTo>
                    <a:pt x="512" y="246"/>
                    <a:pt x="0" y="136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7"/>
                    <a:pt x="512" y="418"/>
                    <a:pt x="1143" y="418"/>
                  </a:cubicBezTo>
                  <a:lnTo>
                    <a:pt x="1143" y="418"/>
                  </a:lnTo>
                  <a:cubicBezTo>
                    <a:pt x="1773" y="418"/>
                    <a:pt x="2285" y="307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29C598A3-1788-4C48-B896-D810210F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0802596"/>
              <a:ext cx="2066376" cy="446784"/>
            </a:xfrm>
            <a:custGeom>
              <a:avLst/>
              <a:gdLst>
                <a:gd name="T0" fmla="*/ 2285 w 2286"/>
                <a:gd name="T1" fmla="*/ 246 h 494"/>
                <a:gd name="T2" fmla="*/ 2285 w 2286"/>
                <a:gd name="T3" fmla="*/ 246 h 494"/>
                <a:gd name="T4" fmla="*/ 1143 w 2286"/>
                <a:gd name="T5" fmla="*/ 493 h 494"/>
                <a:gd name="T6" fmla="*/ 1143 w 2286"/>
                <a:gd name="T7" fmla="*/ 493 h 494"/>
                <a:gd name="T8" fmla="*/ 0 w 2286"/>
                <a:gd name="T9" fmla="*/ 246 h 494"/>
                <a:gd name="T10" fmla="*/ 0 w 2286"/>
                <a:gd name="T11" fmla="*/ 246 h 494"/>
                <a:gd name="T12" fmla="*/ 1143 w 2286"/>
                <a:gd name="T13" fmla="*/ 0 h 494"/>
                <a:gd name="T14" fmla="*/ 1143 w 2286"/>
                <a:gd name="T15" fmla="*/ 0 h 494"/>
                <a:gd name="T16" fmla="*/ 2285 w 2286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4">
                  <a:moveTo>
                    <a:pt x="2285" y="246"/>
                  </a:moveTo>
                  <a:lnTo>
                    <a:pt x="2285" y="246"/>
                  </a:lnTo>
                  <a:cubicBezTo>
                    <a:pt x="2285" y="383"/>
                    <a:pt x="1773" y="493"/>
                    <a:pt x="1143" y="493"/>
                  </a:cubicBezTo>
                  <a:lnTo>
                    <a:pt x="1143" y="493"/>
                  </a:lnTo>
                  <a:cubicBezTo>
                    <a:pt x="512" y="493"/>
                    <a:pt x="0" y="383"/>
                    <a:pt x="0" y="246"/>
                  </a:cubicBezTo>
                  <a:lnTo>
                    <a:pt x="0" y="246"/>
                  </a:lnTo>
                  <a:cubicBezTo>
                    <a:pt x="0" y="111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3" y="0"/>
                    <a:pt x="2285" y="111"/>
                    <a:pt x="2285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D1FA090D-F332-4D97-BA14-15844564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025988"/>
              <a:ext cx="2066376" cy="378970"/>
            </a:xfrm>
            <a:custGeom>
              <a:avLst/>
              <a:gdLst>
                <a:gd name="T0" fmla="*/ 2285 w 2286"/>
                <a:gd name="T1" fmla="*/ 0 h 420"/>
                <a:gd name="T2" fmla="*/ 2285 w 2286"/>
                <a:gd name="T3" fmla="*/ 0 h 420"/>
                <a:gd name="T4" fmla="*/ 1143 w 2286"/>
                <a:gd name="T5" fmla="*/ 247 h 420"/>
                <a:gd name="T6" fmla="*/ 1143 w 2286"/>
                <a:gd name="T7" fmla="*/ 247 h 420"/>
                <a:gd name="T8" fmla="*/ 0 w 2286"/>
                <a:gd name="T9" fmla="*/ 0 h 420"/>
                <a:gd name="T10" fmla="*/ 0 w 2286"/>
                <a:gd name="T11" fmla="*/ 172 h 420"/>
                <a:gd name="T12" fmla="*/ 0 w 2286"/>
                <a:gd name="T13" fmla="*/ 172 h 420"/>
                <a:gd name="T14" fmla="*/ 1143 w 2286"/>
                <a:gd name="T15" fmla="*/ 419 h 420"/>
                <a:gd name="T16" fmla="*/ 1143 w 2286"/>
                <a:gd name="T17" fmla="*/ 419 h 420"/>
                <a:gd name="T18" fmla="*/ 2285 w 2286"/>
                <a:gd name="T19" fmla="*/ 172 h 420"/>
                <a:gd name="T20" fmla="*/ 2285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2285" y="0"/>
                  </a:moveTo>
                  <a:lnTo>
                    <a:pt x="2285" y="0"/>
                  </a:lnTo>
                  <a:cubicBezTo>
                    <a:pt x="2285" y="137"/>
                    <a:pt x="1773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3" y="419"/>
                    <a:pt x="2285" y="308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A5B33985-4047-4426-AD1D-51866AFF9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1665" y="11025988"/>
              <a:ext cx="2066376" cy="378970"/>
            </a:xfrm>
            <a:custGeom>
              <a:avLst/>
              <a:gdLst>
                <a:gd name="T0" fmla="*/ 2285 w 2286"/>
                <a:gd name="T1" fmla="*/ 0 h 420"/>
                <a:gd name="T2" fmla="*/ 2285 w 2286"/>
                <a:gd name="T3" fmla="*/ 0 h 420"/>
                <a:gd name="T4" fmla="*/ 1143 w 2286"/>
                <a:gd name="T5" fmla="*/ 247 h 420"/>
                <a:gd name="T6" fmla="*/ 1143 w 2286"/>
                <a:gd name="T7" fmla="*/ 247 h 420"/>
                <a:gd name="T8" fmla="*/ 0 w 2286"/>
                <a:gd name="T9" fmla="*/ 0 h 420"/>
                <a:gd name="T10" fmla="*/ 0 w 2286"/>
                <a:gd name="T11" fmla="*/ 172 h 420"/>
                <a:gd name="T12" fmla="*/ 0 w 2286"/>
                <a:gd name="T13" fmla="*/ 172 h 420"/>
                <a:gd name="T14" fmla="*/ 1143 w 2286"/>
                <a:gd name="T15" fmla="*/ 419 h 420"/>
                <a:gd name="T16" fmla="*/ 1143 w 2286"/>
                <a:gd name="T17" fmla="*/ 419 h 420"/>
                <a:gd name="T18" fmla="*/ 2285 w 2286"/>
                <a:gd name="T19" fmla="*/ 172 h 420"/>
                <a:gd name="T20" fmla="*/ 2285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2285" y="0"/>
                  </a:moveTo>
                  <a:lnTo>
                    <a:pt x="2285" y="0"/>
                  </a:lnTo>
                  <a:cubicBezTo>
                    <a:pt x="2285" y="137"/>
                    <a:pt x="1773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8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3" y="419"/>
                    <a:pt x="2285" y="308"/>
                    <a:pt x="2285" y="172"/>
                  </a:cubicBezTo>
                  <a:lnTo>
                    <a:pt x="2285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29027516-4005-4D16-A494-84FD14EDF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676" y="10615108"/>
              <a:ext cx="2070366" cy="446784"/>
            </a:xfrm>
            <a:custGeom>
              <a:avLst/>
              <a:gdLst>
                <a:gd name="T0" fmla="*/ 2286 w 2287"/>
                <a:gd name="T1" fmla="*/ 246 h 494"/>
                <a:gd name="T2" fmla="*/ 2286 w 2287"/>
                <a:gd name="T3" fmla="*/ 246 h 494"/>
                <a:gd name="T4" fmla="*/ 1143 w 2287"/>
                <a:gd name="T5" fmla="*/ 493 h 494"/>
                <a:gd name="T6" fmla="*/ 1143 w 2287"/>
                <a:gd name="T7" fmla="*/ 493 h 494"/>
                <a:gd name="T8" fmla="*/ 0 w 2287"/>
                <a:gd name="T9" fmla="*/ 246 h 494"/>
                <a:gd name="T10" fmla="*/ 0 w 2287"/>
                <a:gd name="T11" fmla="*/ 246 h 494"/>
                <a:gd name="T12" fmla="*/ 1143 w 2287"/>
                <a:gd name="T13" fmla="*/ 0 h 494"/>
                <a:gd name="T14" fmla="*/ 1143 w 2287"/>
                <a:gd name="T15" fmla="*/ 0 h 494"/>
                <a:gd name="T16" fmla="*/ 2286 w 2287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494">
                  <a:moveTo>
                    <a:pt x="2286" y="246"/>
                  </a:moveTo>
                  <a:lnTo>
                    <a:pt x="2286" y="246"/>
                  </a:lnTo>
                  <a:cubicBezTo>
                    <a:pt x="2286" y="383"/>
                    <a:pt x="1775" y="493"/>
                    <a:pt x="1143" y="493"/>
                  </a:cubicBezTo>
                  <a:lnTo>
                    <a:pt x="1143" y="493"/>
                  </a:lnTo>
                  <a:cubicBezTo>
                    <a:pt x="512" y="493"/>
                    <a:pt x="0" y="383"/>
                    <a:pt x="0" y="246"/>
                  </a:cubicBezTo>
                  <a:lnTo>
                    <a:pt x="0" y="246"/>
                  </a:lnTo>
                  <a:cubicBezTo>
                    <a:pt x="0" y="111"/>
                    <a:pt x="512" y="0"/>
                    <a:pt x="1143" y="0"/>
                  </a:cubicBezTo>
                  <a:lnTo>
                    <a:pt x="1143" y="0"/>
                  </a:lnTo>
                  <a:cubicBezTo>
                    <a:pt x="1775" y="0"/>
                    <a:pt x="2286" y="111"/>
                    <a:pt x="2286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4D605CB1-54C6-48DC-BC9D-23592EBB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676" y="10838500"/>
              <a:ext cx="2070366" cy="378967"/>
            </a:xfrm>
            <a:custGeom>
              <a:avLst/>
              <a:gdLst>
                <a:gd name="T0" fmla="*/ 2286 w 2287"/>
                <a:gd name="T1" fmla="*/ 0 h 420"/>
                <a:gd name="T2" fmla="*/ 2286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0 w 2287"/>
                <a:gd name="T9" fmla="*/ 0 h 420"/>
                <a:gd name="T10" fmla="*/ 0 w 2287"/>
                <a:gd name="T11" fmla="*/ 172 h 420"/>
                <a:gd name="T12" fmla="*/ 0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2286 w 2287"/>
                <a:gd name="T19" fmla="*/ 172 h 420"/>
                <a:gd name="T20" fmla="*/ 2286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2286" y="0"/>
                  </a:moveTo>
                  <a:lnTo>
                    <a:pt x="2286" y="0"/>
                  </a:lnTo>
                  <a:cubicBezTo>
                    <a:pt x="2286" y="137"/>
                    <a:pt x="1775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9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5" y="419"/>
                    <a:pt x="2286" y="309"/>
                    <a:pt x="2286" y="172"/>
                  </a:cubicBezTo>
                  <a:lnTo>
                    <a:pt x="2286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31466549-8951-4EAB-8A82-E8B118BA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4676" y="10838500"/>
              <a:ext cx="2070366" cy="378967"/>
            </a:xfrm>
            <a:custGeom>
              <a:avLst/>
              <a:gdLst>
                <a:gd name="T0" fmla="*/ 2286 w 2287"/>
                <a:gd name="T1" fmla="*/ 0 h 420"/>
                <a:gd name="T2" fmla="*/ 2286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0 w 2287"/>
                <a:gd name="T9" fmla="*/ 0 h 420"/>
                <a:gd name="T10" fmla="*/ 0 w 2287"/>
                <a:gd name="T11" fmla="*/ 172 h 420"/>
                <a:gd name="T12" fmla="*/ 0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2286 w 2287"/>
                <a:gd name="T19" fmla="*/ 172 h 420"/>
                <a:gd name="T20" fmla="*/ 2286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2286" y="0"/>
                  </a:moveTo>
                  <a:lnTo>
                    <a:pt x="2286" y="0"/>
                  </a:lnTo>
                  <a:cubicBezTo>
                    <a:pt x="2286" y="137"/>
                    <a:pt x="1775" y="247"/>
                    <a:pt x="1143" y="247"/>
                  </a:cubicBezTo>
                  <a:lnTo>
                    <a:pt x="1143" y="247"/>
                  </a:lnTo>
                  <a:cubicBezTo>
                    <a:pt x="512" y="247"/>
                    <a:pt x="0" y="137"/>
                    <a:pt x="0" y="0"/>
                  </a:cubicBezTo>
                  <a:lnTo>
                    <a:pt x="0" y="172"/>
                  </a:lnTo>
                  <a:lnTo>
                    <a:pt x="0" y="172"/>
                  </a:lnTo>
                  <a:cubicBezTo>
                    <a:pt x="0" y="309"/>
                    <a:pt x="512" y="419"/>
                    <a:pt x="1143" y="419"/>
                  </a:cubicBezTo>
                  <a:lnTo>
                    <a:pt x="1143" y="419"/>
                  </a:lnTo>
                  <a:cubicBezTo>
                    <a:pt x="1775" y="419"/>
                    <a:pt x="2286" y="309"/>
                    <a:pt x="2286" y="172"/>
                  </a:cubicBezTo>
                  <a:lnTo>
                    <a:pt x="2286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1E9AC605-0631-4B0D-A454-1C456E2F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5349" y="12330439"/>
              <a:ext cx="2070366" cy="446784"/>
            </a:xfrm>
            <a:custGeom>
              <a:avLst/>
              <a:gdLst>
                <a:gd name="T0" fmla="*/ 0 w 2287"/>
                <a:gd name="T1" fmla="*/ 246 h 494"/>
                <a:gd name="T2" fmla="*/ 0 w 2287"/>
                <a:gd name="T3" fmla="*/ 246 h 494"/>
                <a:gd name="T4" fmla="*/ 1143 w 2287"/>
                <a:gd name="T5" fmla="*/ 493 h 494"/>
                <a:gd name="T6" fmla="*/ 1143 w 2287"/>
                <a:gd name="T7" fmla="*/ 493 h 494"/>
                <a:gd name="T8" fmla="*/ 2286 w 2287"/>
                <a:gd name="T9" fmla="*/ 246 h 494"/>
                <a:gd name="T10" fmla="*/ 2286 w 2287"/>
                <a:gd name="T11" fmla="*/ 246 h 494"/>
                <a:gd name="T12" fmla="*/ 1143 w 2287"/>
                <a:gd name="T13" fmla="*/ 0 h 494"/>
                <a:gd name="T14" fmla="*/ 1143 w 2287"/>
                <a:gd name="T15" fmla="*/ 0 h 494"/>
                <a:gd name="T16" fmla="*/ 0 w 2287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7" h="494">
                  <a:moveTo>
                    <a:pt x="0" y="246"/>
                  </a:moveTo>
                  <a:lnTo>
                    <a:pt x="0" y="246"/>
                  </a:lnTo>
                  <a:cubicBezTo>
                    <a:pt x="0" y="383"/>
                    <a:pt x="511" y="493"/>
                    <a:pt x="1143" y="493"/>
                  </a:cubicBezTo>
                  <a:lnTo>
                    <a:pt x="1143" y="493"/>
                  </a:lnTo>
                  <a:cubicBezTo>
                    <a:pt x="1774" y="493"/>
                    <a:pt x="2286" y="383"/>
                    <a:pt x="2286" y="246"/>
                  </a:cubicBezTo>
                  <a:lnTo>
                    <a:pt x="2286" y="246"/>
                  </a:lnTo>
                  <a:cubicBezTo>
                    <a:pt x="2286" y="110"/>
                    <a:pt x="1774" y="0"/>
                    <a:pt x="1143" y="0"/>
                  </a:cubicBezTo>
                  <a:lnTo>
                    <a:pt x="1143" y="0"/>
                  </a:lnTo>
                  <a:cubicBezTo>
                    <a:pt x="511" y="0"/>
                    <a:pt x="0" y="110"/>
                    <a:pt x="0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17836D5C-904B-4AE4-B9BD-A2E6BEC4D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5349" y="12553831"/>
              <a:ext cx="2070366" cy="378967"/>
            </a:xfrm>
            <a:custGeom>
              <a:avLst/>
              <a:gdLst>
                <a:gd name="T0" fmla="*/ 0 w 2287"/>
                <a:gd name="T1" fmla="*/ 0 h 420"/>
                <a:gd name="T2" fmla="*/ 0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2286 w 2287"/>
                <a:gd name="T9" fmla="*/ 0 h 420"/>
                <a:gd name="T10" fmla="*/ 2286 w 2287"/>
                <a:gd name="T11" fmla="*/ 172 h 420"/>
                <a:gd name="T12" fmla="*/ 2286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0 w 2287"/>
                <a:gd name="T19" fmla="*/ 172 h 420"/>
                <a:gd name="T20" fmla="*/ 0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3" y="247"/>
                  </a:cubicBezTo>
                  <a:lnTo>
                    <a:pt x="1143" y="247"/>
                  </a:lnTo>
                  <a:cubicBezTo>
                    <a:pt x="1774" y="247"/>
                    <a:pt x="2286" y="137"/>
                    <a:pt x="2286" y="0"/>
                  </a:cubicBezTo>
                  <a:lnTo>
                    <a:pt x="2286" y="172"/>
                  </a:lnTo>
                  <a:lnTo>
                    <a:pt x="2286" y="172"/>
                  </a:lnTo>
                  <a:cubicBezTo>
                    <a:pt x="2286" y="309"/>
                    <a:pt x="1774" y="419"/>
                    <a:pt x="1143" y="419"/>
                  </a:cubicBezTo>
                  <a:lnTo>
                    <a:pt x="1143" y="419"/>
                  </a:lnTo>
                  <a:cubicBezTo>
                    <a:pt x="511" y="419"/>
                    <a:pt x="0" y="309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25CCEB75-707B-401A-9A65-E9A7CA675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5349" y="12553831"/>
              <a:ext cx="2070366" cy="378967"/>
            </a:xfrm>
            <a:custGeom>
              <a:avLst/>
              <a:gdLst>
                <a:gd name="T0" fmla="*/ 0 w 2287"/>
                <a:gd name="T1" fmla="*/ 0 h 420"/>
                <a:gd name="T2" fmla="*/ 0 w 2287"/>
                <a:gd name="T3" fmla="*/ 0 h 420"/>
                <a:gd name="T4" fmla="*/ 1143 w 2287"/>
                <a:gd name="T5" fmla="*/ 247 h 420"/>
                <a:gd name="T6" fmla="*/ 1143 w 2287"/>
                <a:gd name="T7" fmla="*/ 247 h 420"/>
                <a:gd name="T8" fmla="*/ 2286 w 2287"/>
                <a:gd name="T9" fmla="*/ 0 h 420"/>
                <a:gd name="T10" fmla="*/ 2286 w 2287"/>
                <a:gd name="T11" fmla="*/ 172 h 420"/>
                <a:gd name="T12" fmla="*/ 2286 w 2287"/>
                <a:gd name="T13" fmla="*/ 172 h 420"/>
                <a:gd name="T14" fmla="*/ 1143 w 2287"/>
                <a:gd name="T15" fmla="*/ 419 h 420"/>
                <a:gd name="T16" fmla="*/ 1143 w 2287"/>
                <a:gd name="T17" fmla="*/ 419 h 420"/>
                <a:gd name="T18" fmla="*/ 0 w 2287"/>
                <a:gd name="T19" fmla="*/ 172 h 420"/>
                <a:gd name="T20" fmla="*/ 0 w 2287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7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3" y="247"/>
                  </a:cubicBezTo>
                  <a:lnTo>
                    <a:pt x="1143" y="247"/>
                  </a:lnTo>
                  <a:cubicBezTo>
                    <a:pt x="1774" y="247"/>
                    <a:pt x="2286" y="137"/>
                    <a:pt x="2286" y="0"/>
                  </a:cubicBezTo>
                  <a:lnTo>
                    <a:pt x="2286" y="172"/>
                  </a:lnTo>
                  <a:lnTo>
                    <a:pt x="2286" y="172"/>
                  </a:lnTo>
                  <a:cubicBezTo>
                    <a:pt x="2286" y="309"/>
                    <a:pt x="1774" y="419"/>
                    <a:pt x="1143" y="419"/>
                  </a:cubicBezTo>
                  <a:lnTo>
                    <a:pt x="1143" y="419"/>
                  </a:lnTo>
                  <a:cubicBezTo>
                    <a:pt x="511" y="419"/>
                    <a:pt x="0" y="309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1" name="Freeform 45">
              <a:extLst>
                <a:ext uri="{FF2B5EF4-FFF2-40B4-BE49-F238E27FC236}">
                  <a16:creationId xmlns:a16="http://schemas.microsoft.com/office/drawing/2014/main" id="{5F4CA814-6A76-4BA0-8FC6-CBEC6F181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2142948"/>
              <a:ext cx="2066376" cy="446784"/>
            </a:xfrm>
            <a:custGeom>
              <a:avLst/>
              <a:gdLst>
                <a:gd name="T0" fmla="*/ 0 w 2286"/>
                <a:gd name="T1" fmla="*/ 247 h 493"/>
                <a:gd name="T2" fmla="*/ 0 w 2286"/>
                <a:gd name="T3" fmla="*/ 247 h 493"/>
                <a:gd name="T4" fmla="*/ 1142 w 2286"/>
                <a:gd name="T5" fmla="*/ 492 h 493"/>
                <a:gd name="T6" fmla="*/ 1142 w 2286"/>
                <a:gd name="T7" fmla="*/ 492 h 493"/>
                <a:gd name="T8" fmla="*/ 2285 w 2286"/>
                <a:gd name="T9" fmla="*/ 247 h 493"/>
                <a:gd name="T10" fmla="*/ 2285 w 2286"/>
                <a:gd name="T11" fmla="*/ 247 h 493"/>
                <a:gd name="T12" fmla="*/ 1142 w 2286"/>
                <a:gd name="T13" fmla="*/ 0 h 493"/>
                <a:gd name="T14" fmla="*/ 1142 w 2286"/>
                <a:gd name="T15" fmla="*/ 0 h 493"/>
                <a:gd name="T16" fmla="*/ 0 w 2286"/>
                <a:gd name="T17" fmla="*/ 247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3">
                  <a:moveTo>
                    <a:pt x="0" y="247"/>
                  </a:moveTo>
                  <a:lnTo>
                    <a:pt x="0" y="247"/>
                  </a:lnTo>
                  <a:cubicBezTo>
                    <a:pt x="0" y="382"/>
                    <a:pt x="511" y="492"/>
                    <a:pt x="1142" y="492"/>
                  </a:cubicBezTo>
                  <a:lnTo>
                    <a:pt x="1142" y="492"/>
                  </a:lnTo>
                  <a:cubicBezTo>
                    <a:pt x="1774" y="492"/>
                    <a:pt x="2285" y="382"/>
                    <a:pt x="2285" y="247"/>
                  </a:cubicBezTo>
                  <a:lnTo>
                    <a:pt x="2285" y="247"/>
                  </a:lnTo>
                  <a:cubicBezTo>
                    <a:pt x="2285" y="110"/>
                    <a:pt x="1774" y="0"/>
                    <a:pt x="1142" y="0"/>
                  </a:cubicBezTo>
                  <a:lnTo>
                    <a:pt x="1142" y="0"/>
                  </a:lnTo>
                  <a:cubicBezTo>
                    <a:pt x="511" y="0"/>
                    <a:pt x="0" y="110"/>
                    <a:pt x="0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19C4CB82-FC76-405C-A464-24A86E76D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2366340"/>
              <a:ext cx="2066376" cy="378970"/>
            </a:xfrm>
            <a:custGeom>
              <a:avLst/>
              <a:gdLst>
                <a:gd name="T0" fmla="*/ 0 w 2286"/>
                <a:gd name="T1" fmla="*/ 0 h 418"/>
                <a:gd name="T2" fmla="*/ 0 w 2286"/>
                <a:gd name="T3" fmla="*/ 0 h 418"/>
                <a:gd name="T4" fmla="*/ 1142 w 2286"/>
                <a:gd name="T5" fmla="*/ 245 h 418"/>
                <a:gd name="T6" fmla="*/ 1142 w 2286"/>
                <a:gd name="T7" fmla="*/ 245 h 418"/>
                <a:gd name="T8" fmla="*/ 2285 w 2286"/>
                <a:gd name="T9" fmla="*/ 0 h 418"/>
                <a:gd name="T10" fmla="*/ 2285 w 2286"/>
                <a:gd name="T11" fmla="*/ 171 h 418"/>
                <a:gd name="T12" fmla="*/ 2285 w 2286"/>
                <a:gd name="T13" fmla="*/ 171 h 418"/>
                <a:gd name="T14" fmla="*/ 1142 w 2286"/>
                <a:gd name="T15" fmla="*/ 417 h 418"/>
                <a:gd name="T16" fmla="*/ 1142 w 2286"/>
                <a:gd name="T17" fmla="*/ 417 h 418"/>
                <a:gd name="T18" fmla="*/ 0 w 2286"/>
                <a:gd name="T19" fmla="*/ 171 h 418"/>
                <a:gd name="T20" fmla="*/ 0 w 2286"/>
                <a:gd name="T2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8">
                  <a:moveTo>
                    <a:pt x="0" y="0"/>
                  </a:moveTo>
                  <a:lnTo>
                    <a:pt x="0" y="0"/>
                  </a:lnTo>
                  <a:cubicBezTo>
                    <a:pt x="0" y="135"/>
                    <a:pt x="511" y="245"/>
                    <a:pt x="1142" y="245"/>
                  </a:cubicBezTo>
                  <a:lnTo>
                    <a:pt x="1142" y="245"/>
                  </a:lnTo>
                  <a:cubicBezTo>
                    <a:pt x="1774" y="245"/>
                    <a:pt x="2285" y="135"/>
                    <a:pt x="2285" y="0"/>
                  </a:cubicBezTo>
                  <a:lnTo>
                    <a:pt x="2285" y="171"/>
                  </a:lnTo>
                  <a:lnTo>
                    <a:pt x="2285" y="171"/>
                  </a:lnTo>
                  <a:cubicBezTo>
                    <a:pt x="2285" y="307"/>
                    <a:pt x="1774" y="417"/>
                    <a:pt x="1142" y="417"/>
                  </a:cubicBezTo>
                  <a:lnTo>
                    <a:pt x="1142" y="417"/>
                  </a:lnTo>
                  <a:cubicBezTo>
                    <a:pt x="511" y="417"/>
                    <a:pt x="0" y="307"/>
                    <a:pt x="0" y="171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BC4E321A-6FA9-467A-A12A-F3083B367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2366340"/>
              <a:ext cx="2066376" cy="378970"/>
            </a:xfrm>
            <a:custGeom>
              <a:avLst/>
              <a:gdLst>
                <a:gd name="T0" fmla="*/ 0 w 2286"/>
                <a:gd name="T1" fmla="*/ 0 h 418"/>
                <a:gd name="T2" fmla="*/ 0 w 2286"/>
                <a:gd name="T3" fmla="*/ 0 h 418"/>
                <a:gd name="T4" fmla="*/ 1142 w 2286"/>
                <a:gd name="T5" fmla="*/ 245 h 418"/>
                <a:gd name="T6" fmla="*/ 1142 w 2286"/>
                <a:gd name="T7" fmla="*/ 245 h 418"/>
                <a:gd name="T8" fmla="*/ 2285 w 2286"/>
                <a:gd name="T9" fmla="*/ 0 h 418"/>
                <a:gd name="T10" fmla="*/ 2285 w 2286"/>
                <a:gd name="T11" fmla="*/ 171 h 418"/>
                <a:gd name="T12" fmla="*/ 2285 w 2286"/>
                <a:gd name="T13" fmla="*/ 171 h 418"/>
                <a:gd name="T14" fmla="*/ 1142 w 2286"/>
                <a:gd name="T15" fmla="*/ 417 h 418"/>
                <a:gd name="T16" fmla="*/ 1142 w 2286"/>
                <a:gd name="T17" fmla="*/ 417 h 418"/>
                <a:gd name="T18" fmla="*/ 0 w 2286"/>
                <a:gd name="T19" fmla="*/ 171 h 418"/>
                <a:gd name="T20" fmla="*/ 0 w 2286"/>
                <a:gd name="T21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8">
                  <a:moveTo>
                    <a:pt x="0" y="0"/>
                  </a:moveTo>
                  <a:lnTo>
                    <a:pt x="0" y="0"/>
                  </a:lnTo>
                  <a:cubicBezTo>
                    <a:pt x="0" y="135"/>
                    <a:pt x="511" y="245"/>
                    <a:pt x="1142" y="245"/>
                  </a:cubicBezTo>
                  <a:lnTo>
                    <a:pt x="1142" y="245"/>
                  </a:lnTo>
                  <a:cubicBezTo>
                    <a:pt x="1774" y="245"/>
                    <a:pt x="2285" y="135"/>
                    <a:pt x="2285" y="0"/>
                  </a:cubicBezTo>
                  <a:lnTo>
                    <a:pt x="2285" y="171"/>
                  </a:lnTo>
                  <a:lnTo>
                    <a:pt x="2285" y="171"/>
                  </a:lnTo>
                  <a:cubicBezTo>
                    <a:pt x="2285" y="307"/>
                    <a:pt x="1774" y="417"/>
                    <a:pt x="1142" y="417"/>
                  </a:cubicBezTo>
                  <a:lnTo>
                    <a:pt x="1142" y="417"/>
                  </a:lnTo>
                  <a:cubicBezTo>
                    <a:pt x="511" y="417"/>
                    <a:pt x="0" y="307"/>
                    <a:pt x="0" y="171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088257AE-850B-4C5E-8FB9-08105E74C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1951469"/>
              <a:ext cx="2066376" cy="446784"/>
            </a:xfrm>
            <a:custGeom>
              <a:avLst/>
              <a:gdLst>
                <a:gd name="T0" fmla="*/ 0 w 2286"/>
                <a:gd name="T1" fmla="*/ 247 h 494"/>
                <a:gd name="T2" fmla="*/ 0 w 2286"/>
                <a:gd name="T3" fmla="*/ 247 h 494"/>
                <a:gd name="T4" fmla="*/ 1142 w 2286"/>
                <a:gd name="T5" fmla="*/ 493 h 494"/>
                <a:gd name="T6" fmla="*/ 1142 w 2286"/>
                <a:gd name="T7" fmla="*/ 493 h 494"/>
                <a:gd name="T8" fmla="*/ 2285 w 2286"/>
                <a:gd name="T9" fmla="*/ 247 h 494"/>
                <a:gd name="T10" fmla="*/ 2285 w 2286"/>
                <a:gd name="T11" fmla="*/ 247 h 494"/>
                <a:gd name="T12" fmla="*/ 1142 w 2286"/>
                <a:gd name="T13" fmla="*/ 0 h 494"/>
                <a:gd name="T14" fmla="*/ 1142 w 2286"/>
                <a:gd name="T15" fmla="*/ 0 h 494"/>
                <a:gd name="T16" fmla="*/ 0 w 2286"/>
                <a:gd name="T17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4">
                  <a:moveTo>
                    <a:pt x="0" y="247"/>
                  </a:moveTo>
                  <a:lnTo>
                    <a:pt x="0" y="247"/>
                  </a:lnTo>
                  <a:cubicBezTo>
                    <a:pt x="0" y="383"/>
                    <a:pt x="511" y="493"/>
                    <a:pt x="1142" y="493"/>
                  </a:cubicBezTo>
                  <a:lnTo>
                    <a:pt x="1142" y="493"/>
                  </a:lnTo>
                  <a:cubicBezTo>
                    <a:pt x="1774" y="493"/>
                    <a:pt x="2285" y="383"/>
                    <a:pt x="2285" y="247"/>
                  </a:cubicBezTo>
                  <a:lnTo>
                    <a:pt x="2285" y="247"/>
                  </a:lnTo>
                  <a:cubicBezTo>
                    <a:pt x="2285" y="110"/>
                    <a:pt x="1774" y="0"/>
                    <a:pt x="1142" y="0"/>
                  </a:cubicBezTo>
                  <a:lnTo>
                    <a:pt x="1142" y="0"/>
                  </a:lnTo>
                  <a:cubicBezTo>
                    <a:pt x="511" y="0"/>
                    <a:pt x="0" y="110"/>
                    <a:pt x="0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B33B75D9-53B1-4E1C-9326-883AE2780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2174861"/>
              <a:ext cx="2066376" cy="378970"/>
            </a:xfrm>
            <a:custGeom>
              <a:avLst/>
              <a:gdLst>
                <a:gd name="T0" fmla="*/ 0 w 2286"/>
                <a:gd name="T1" fmla="*/ 0 h 419"/>
                <a:gd name="T2" fmla="*/ 0 w 2286"/>
                <a:gd name="T3" fmla="*/ 0 h 419"/>
                <a:gd name="T4" fmla="*/ 1142 w 2286"/>
                <a:gd name="T5" fmla="*/ 246 h 419"/>
                <a:gd name="T6" fmla="*/ 1142 w 2286"/>
                <a:gd name="T7" fmla="*/ 246 h 419"/>
                <a:gd name="T8" fmla="*/ 2285 w 2286"/>
                <a:gd name="T9" fmla="*/ 0 h 419"/>
                <a:gd name="T10" fmla="*/ 2285 w 2286"/>
                <a:gd name="T11" fmla="*/ 172 h 419"/>
                <a:gd name="T12" fmla="*/ 2285 w 2286"/>
                <a:gd name="T13" fmla="*/ 172 h 419"/>
                <a:gd name="T14" fmla="*/ 1142 w 2286"/>
                <a:gd name="T15" fmla="*/ 418 h 419"/>
                <a:gd name="T16" fmla="*/ 1142 w 2286"/>
                <a:gd name="T17" fmla="*/ 418 h 419"/>
                <a:gd name="T18" fmla="*/ 0 w 2286"/>
                <a:gd name="T19" fmla="*/ 172 h 419"/>
                <a:gd name="T20" fmla="*/ 0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0" y="0"/>
                  </a:moveTo>
                  <a:lnTo>
                    <a:pt x="0" y="0"/>
                  </a:lnTo>
                  <a:cubicBezTo>
                    <a:pt x="0" y="136"/>
                    <a:pt x="511" y="246"/>
                    <a:pt x="1142" y="246"/>
                  </a:cubicBezTo>
                  <a:lnTo>
                    <a:pt x="1142" y="246"/>
                  </a:lnTo>
                  <a:cubicBezTo>
                    <a:pt x="1774" y="246"/>
                    <a:pt x="2285" y="136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7"/>
                    <a:pt x="1774" y="418"/>
                    <a:pt x="1142" y="418"/>
                  </a:cubicBezTo>
                  <a:lnTo>
                    <a:pt x="1142" y="418"/>
                  </a:lnTo>
                  <a:cubicBezTo>
                    <a:pt x="511" y="418"/>
                    <a:pt x="0" y="307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9FDCEF95-5C92-4C2C-9172-2627C9C55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2174861"/>
              <a:ext cx="2066376" cy="378970"/>
            </a:xfrm>
            <a:custGeom>
              <a:avLst/>
              <a:gdLst>
                <a:gd name="T0" fmla="*/ 0 w 2286"/>
                <a:gd name="T1" fmla="*/ 0 h 419"/>
                <a:gd name="T2" fmla="*/ 0 w 2286"/>
                <a:gd name="T3" fmla="*/ 0 h 419"/>
                <a:gd name="T4" fmla="*/ 1142 w 2286"/>
                <a:gd name="T5" fmla="*/ 246 h 419"/>
                <a:gd name="T6" fmla="*/ 1142 w 2286"/>
                <a:gd name="T7" fmla="*/ 246 h 419"/>
                <a:gd name="T8" fmla="*/ 2285 w 2286"/>
                <a:gd name="T9" fmla="*/ 0 h 419"/>
                <a:gd name="T10" fmla="*/ 2285 w 2286"/>
                <a:gd name="T11" fmla="*/ 172 h 419"/>
                <a:gd name="T12" fmla="*/ 2285 w 2286"/>
                <a:gd name="T13" fmla="*/ 172 h 419"/>
                <a:gd name="T14" fmla="*/ 1142 w 2286"/>
                <a:gd name="T15" fmla="*/ 418 h 419"/>
                <a:gd name="T16" fmla="*/ 1142 w 2286"/>
                <a:gd name="T17" fmla="*/ 418 h 419"/>
                <a:gd name="T18" fmla="*/ 0 w 2286"/>
                <a:gd name="T19" fmla="*/ 172 h 419"/>
                <a:gd name="T20" fmla="*/ 0 w 2286"/>
                <a:gd name="T21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19">
                  <a:moveTo>
                    <a:pt x="0" y="0"/>
                  </a:moveTo>
                  <a:lnTo>
                    <a:pt x="0" y="0"/>
                  </a:lnTo>
                  <a:cubicBezTo>
                    <a:pt x="0" y="136"/>
                    <a:pt x="511" y="246"/>
                    <a:pt x="1142" y="246"/>
                  </a:cubicBezTo>
                  <a:lnTo>
                    <a:pt x="1142" y="246"/>
                  </a:lnTo>
                  <a:cubicBezTo>
                    <a:pt x="1774" y="246"/>
                    <a:pt x="2285" y="136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7"/>
                    <a:pt x="1774" y="418"/>
                    <a:pt x="1142" y="418"/>
                  </a:cubicBezTo>
                  <a:lnTo>
                    <a:pt x="1142" y="418"/>
                  </a:lnTo>
                  <a:cubicBezTo>
                    <a:pt x="511" y="418"/>
                    <a:pt x="0" y="307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5F8CB2DC-CB18-44CE-A97F-54EE3BD78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1763981"/>
              <a:ext cx="2066376" cy="446784"/>
            </a:xfrm>
            <a:custGeom>
              <a:avLst/>
              <a:gdLst>
                <a:gd name="T0" fmla="*/ 0 w 2286"/>
                <a:gd name="T1" fmla="*/ 247 h 495"/>
                <a:gd name="T2" fmla="*/ 0 w 2286"/>
                <a:gd name="T3" fmla="*/ 247 h 495"/>
                <a:gd name="T4" fmla="*/ 1142 w 2286"/>
                <a:gd name="T5" fmla="*/ 494 h 495"/>
                <a:gd name="T6" fmla="*/ 1142 w 2286"/>
                <a:gd name="T7" fmla="*/ 494 h 495"/>
                <a:gd name="T8" fmla="*/ 2285 w 2286"/>
                <a:gd name="T9" fmla="*/ 247 h 495"/>
                <a:gd name="T10" fmla="*/ 2285 w 2286"/>
                <a:gd name="T11" fmla="*/ 247 h 495"/>
                <a:gd name="T12" fmla="*/ 1142 w 2286"/>
                <a:gd name="T13" fmla="*/ 0 h 495"/>
                <a:gd name="T14" fmla="*/ 1142 w 2286"/>
                <a:gd name="T15" fmla="*/ 0 h 495"/>
                <a:gd name="T16" fmla="*/ 0 w 2286"/>
                <a:gd name="T17" fmla="*/ 247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5">
                  <a:moveTo>
                    <a:pt x="0" y="247"/>
                  </a:moveTo>
                  <a:lnTo>
                    <a:pt x="0" y="247"/>
                  </a:lnTo>
                  <a:cubicBezTo>
                    <a:pt x="0" y="384"/>
                    <a:pt x="511" y="494"/>
                    <a:pt x="1142" y="494"/>
                  </a:cubicBezTo>
                  <a:lnTo>
                    <a:pt x="1142" y="494"/>
                  </a:lnTo>
                  <a:cubicBezTo>
                    <a:pt x="1774" y="494"/>
                    <a:pt x="2285" y="384"/>
                    <a:pt x="2285" y="247"/>
                  </a:cubicBezTo>
                  <a:lnTo>
                    <a:pt x="2285" y="247"/>
                  </a:lnTo>
                  <a:cubicBezTo>
                    <a:pt x="2285" y="111"/>
                    <a:pt x="1774" y="0"/>
                    <a:pt x="1142" y="0"/>
                  </a:cubicBezTo>
                  <a:lnTo>
                    <a:pt x="1142" y="0"/>
                  </a:lnTo>
                  <a:cubicBezTo>
                    <a:pt x="511" y="0"/>
                    <a:pt x="0" y="111"/>
                    <a:pt x="0" y="24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4D42E3F4-3ABF-4F75-9220-72D19AF13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1987373"/>
              <a:ext cx="2066376" cy="378967"/>
            </a:xfrm>
            <a:custGeom>
              <a:avLst/>
              <a:gdLst>
                <a:gd name="T0" fmla="*/ 0 w 2286"/>
                <a:gd name="T1" fmla="*/ 0 h 420"/>
                <a:gd name="T2" fmla="*/ 0 w 2286"/>
                <a:gd name="T3" fmla="*/ 0 h 420"/>
                <a:gd name="T4" fmla="*/ 1142 w 2286"/>
                <a:gd name="T5" fmla="*/ 247 h 420"/>
                <a:gd name="T6" fmla="*/ 1142 w 2286"/>
                <a:gd name="T7" fmla="*/ 247 h 420"/>
                <a:gd name="T8" fmla="*/ 2285 w 2286"/>
                <a:gd name="T9" fmla="*/ 0 h 420"/>
                <a:gd name="T10" fmla="*/ 2285 w 2286"/>
                <a:gd name="T11" fmla="*/ 172 h 420"/>
                <a:gd name="T12" fmla="*/ 2285 w 2286"/>
                <a:gd name="T13" fmla="*/ 172 h 420"/>
                <a:gd name="T14" fmla="*/ 1142 w 2286"/>
                <a:gd name="T15" fmla="*/ 419 h 420"/>
                <a:gd name="T16" fmla="*/ 1142 w 2286"/>
                <a:gd name="T17" fmla="*/ 419 h 420"/>
                <a:gd name="T18" fmla="*/ 0 w 2286"/>
                <a:gd name="T19" fmla="*/ 172 h 420"/>
                <a:gd name="T20" fmla="*/ 0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2" y="247"/>
                  </a:cubicBezTo>
                  <a:lnTo>
                    <a:pt x="1142" y="247"/>
                  </a:lnTo>
                  <a:cubicBezTo>
                    <a:pt x="1774" y="247"/>
                    <a:pt x="2285" y="137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8"/>
                    <a:pt x="1774" y="419"/>
                    <a:pt x="1142" y="419"/>
                  </a:cubicBezTo>
                  <a:lnTo>
                    <a:pt x="1142" y="419"/>
                  </a:lnTo>
                  <a:cubicBezTo>
                    <a:pt x="511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68298244-63AD-4DE9-B08A-7F7CCB19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7860" y="11987373"/>
              <a:ext cx="2066376" cy="378967"/>
            </a:xfrm>
            <a:custGeom>
              <a:avLst/>
              <a:gdLst>
                <a:gd name="T0" fmla="*/ 0 w 2286"/>
                <a:gd name="T1" fmla="*/ 0 h 420"/>
                <a:gd name="T2" fmla="*/ 0 w 2286"/>
                <a:gd name="T3" fmla="*/ 0 h 420"/>
                <a:gd name="T4" fmla="*/ 1142 w 2286"/>
                <a:gd name="T5" fmla="*/ 247 h 420"/>
                <a:gd name="T6" fmla="*/ 1142 w 2286"/>
                <a:gd name="T7" fmla="*/ 247 h 420"/>
                <a:gd name="T8" fmla="*/ 2285 w 2286"/>
                <a:gd name="T9" fmla="*/ 0 h 420"/>
                <a:gd name="T10" fmla="*/ 2285 w 2286"/>
                <a:gd name="T11" fmla="*/ 172 h 420"/>
                <a:gd name="T12" fmla="*/ 2285 w 2286"/>
                <a:gd name="T13" fmla="*/ 172 h 420"/>
                <a:gd name="T14" fmla="*/ 1142 w 2286"/>
                <a:gd name="T15" fmla="*/ 419 h 420"/>
                <a:gd name="T16" fmla="*/ 1142 w 2286"/>
                <a:gd name="T17" fmla="*/ 419 h 420"/>
                <a:gd name="T18" fmla="*/ 0 w 2286"/>
                <a:gd name="T19" fmla="*/ 172 h 420"/>
                <a:gd name="T20" fmla="*/ 0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2" y="247"/>
                  </a:cubicBezTo>
                  <a:lnTo>
                    <a:pt x="1142" y="247"/>
                  </a:lnTo>
                  <a:cubicBezTo>
                    <a:pt x="1774" y="247"/>
                    <a:pt x="2285" y="137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8"/>
                    <a:pt x="1774" y="419"/>
                    <a:pt x="1142" y="419"/>
                  </a:cubicBezTo>
                  <a:lnTo>
                    <a:pt x="1142" y="419"/>
                  </a:lnTo>
                  <a:cubicBezTo>
                    <a:pt x="511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40DE3A5E-63CF-45D7-9B17-6FD2DEAC3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088" y="11548567"/>
              <a:ext cx="2066376" cy="446784"/>
            </a:xfrm>
            <a:custGeom>
              <a:avLst/>
              <a:gdLst>
                <a:gd name="T0" fmla="*/ 0 w 2285"/>
                <a:gd name="T1" fmla="*/ 246 h 494"/>
                <a:gd name="T2" fmla="*/ 0 w 2285"/>
                <a:gd name="T3" fmla="*/ 246 h 494"/>
                <a:gd name="T4" fmla="*/ 1142 w 2285"/>
                <a:gd name="T5" fmla="*/ 493 h 494"/>
                <a:gd name="T6" fmla="*/ 1142 w 2285"/>
                <a:gd name="T7" fmla="*/ 493 h 494"/>
                <a:gd name="T8" fmla="*/ 2284 w 2285"/>
                <a:gd name="T9" fmla="*/ 246 h 494"/>
                <a:gd name="T10" fmla="*/ 2284 w 2285"/>
                <a:gd name="T11" fmla="*/ 246 h 494"/>
                <a:gd name="T12" fmla="*/ 1142 w 2285"/>
                <a:gd name="T13" fmla="*/ 0 h 494"/>
                <a:gd name="T14" fmla="*/ 1142 w 2285"/>
                <a:gd name="T15" fmla="*/ 0 h 494"/>
                <a:gd name="T16" fmla="*/ 0 w 2285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5" h="494">
                  <a:moveTo>
                    <a:pt x="0" y="246"/>
                  </a:moveTo>
                  <a:lnTo>
                    <a:pt x="0" y="246"/>
                  </a:lnTo>
                  <a:cubicBezTo>
                    <a:pt x="0" y="383"/>
                    <a:pt x="511" y="493"/>
                    <a:pt x="1142" y="493"/>
                  </a:cubicBezTo>
                  <a:lnTo>
                    <a:pt x="1142" y="493"/>
                  </a:lnTo>
                  <a:cubicBezTo>
                    <a:pt x="1773" y="493"/>
                    <a:pt x="2284" y="383"/>
                    <a:pt x="2284" y="246"/>
                  </a:cubicBezTo>
                  <a:lnTo>
                    <a:pt x="2284" y="246"/>
                  </a:lnTo>
                  <a:cubicBezTo>
                    <a:pt x="2284" y="111"/>
                    <a:pt x="1773" y="0"/>
                    <a:pt x="1142" y="0"/>
                  </a:cubicBezTo>
                  <a:lnTo>
                    <a:pt x="1142" y="0"/>
                  </a:lnTo>
                  <a:cubicBezTo>
                    <a:pt x="511" y="0"/>
                    <a:pt x="0" y="111"/>
                    <a:pt x="0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F24DA156-AEE6-4338-BC9C-1AA0DAF2B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088" y="11767968"/>
              <a:ext cx="2066376" cy="378970"/>
            </a:xfrm>
            <a:custGeom>
              <a:avLst/>
              <a:gdLst>
                <a:gd name="T0" fmla="*/ 0 w 2285"/>
                <a:gd name="T1" fmla="*/ 0 h 420"/>
                <a:gd name="T2" fmla="*/ 0 w 2285"/>
                <a:gd name="T3" fmla="*/ 0 h 420"/>
                <a:gd name="T4" fmla="*/ 1142 w 2285"/>
                <a:gd name="T5" fmla="*/ 247 h 420"/>
                <a:gd name="T6" fmla="*/ 1142 w 2285"/>
                <a:gd name="T7" fmla="*/ 247 h 420"/>
                <a:gd name="T8" fmla="*/ 2284 w 2285"/>
                <a:gd name="T9" fmla="*/ 0 h 420"/>
                <a:gd name="T10" fmla="*/ 2284 w 2285"/>
                <a:gd name="T11" fmla="*/ 172 h 420"/>
                <a:gd name="T12" fmla="*/ 2284 w 2285"/>
                <a:gd name="T13" fmla="*/ 172 h 420"/>
                <a:gd name="T14" fmla="*/ 1142 w 2285"/>
                <a:gd name="T15" fmla="*/ 419 h 420"/>
                <a:gd name="T16" fmla="*/ 1142 w 2285"/>
                <a:gd name="T17" fmla="*/ 419 h 420"/>
                <a:gd name="T18" fmla="*/ 0 w 2285"/>
                <a:gd name="T19" fmla="*/ 172 h 420"/>
                <a:gd name="T20" fmla="*/ 0 w 2285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2" y="247"/>
                  </a:cubicBezTo>
                  <a:lnTo>
                    <a:pt x="1142" y="247"/>
                  </a:lnTo>
                  <a:cubicBezTo>
                    <a:pt x="1773" y="247"/>
                    <a:pt x="2284" y="137"/>
                    <a:pt x="2284" y="0"/>
                  </a:cubicBezTo>
                  <a:lnTo>
                    <a:pt x="2284" y="172"/>
                  </a:lnTo>
                  <a:lnTo>
                    <a:pt x="2284" y="172"/>
                  </a:lnTo>
                  <a:cubicBezTo>
                    <a:pt x="2284" y="308"/>
                    <a:pt x="1773" y="419"/>
                    <a:pt x="1142" y="419"/>
                  </a:cubicBezTo>
                  <a:lnTo>
                    <a:pt x="1142" y="419"/>
                  </a:lnTo>
                  <a:cubicBezTo>
                    <a:pt x="511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217E7C1B-897D-4918-BD0C-725C17CB4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1088" y="11767968"/>
              <a:ext cx="2066376" cy="378970"/>
            </a:xfrm>
            <a:custGeom>
              <a:avLst/>
              <a:gdLst>
                <a:gd name="T0" fmla="*/ 0 w 2285"/>
                <a:gd name="T1" fmla="*/ 0 h 420"/>
                <a:gd name="T2" fmla="*/ 0 w 2285"/>
                <a:gd name="T3" fmla="*/ 0 h 420"/>
                <a:gd name="T4" fmla="*/ 1142 w 2285"/>
                <a:gd name="T5" fmla="*/ 247 h 420"/>
                <a:gd name="T6" fmla="*/ 1142 w 2285"/>
                <a:gd name="T7" fmla="*/ 247 h 420"/>
                <a:gd name="T8" fmla="*/ 2284 w 2285"/>
                <a:gd name="T9" fmla="*/ 0 h 420"/>
                <a:gd name="T10" fmla="*/ 2284 w 2285"/>
                <a:gd name="T11" fmla="*/ 172 h 420"/>
                <a:gd name="T12" fmla="*/ 2284 w 2285"/>
                <a:gd name="T13" fmla="*/ 172 h 420"/>
                <a:gd name="T14" fmla="*/ 1142 w 2285"/>
                <a:gd name="T15" fmla="*/ 419 h 420"/>
                <a:gd name="T16" fmla="*/ 1142 w 2285"/>
                <a:gd name="T17" fmla="*/ 419 h 420"/>
                <a:gd name="T18" fmla="*/ 0 w 2285"/>
                <a:gd name="T19" fmla="*/ 172 h 420"/>
                <a:gd name="T20" fmla="*/ 0 w 2285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5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1" y="247"/>
                    <a:pt x="1142" y="247"/>
                  </a:cubicBezTo>
                  <a:lnTo>
                    <a:pt x="1142" y="247"/>
                  </a:lnTo>
                  <a:cubicBezTo>
                    <a:pt x="1773" y="247"/>
                    <a:pt x="2284" y="137"/>
                    <a:pt x="2284" y="0"/>
                  </a:cubicBezTo>
                  <a:lnTo>
                    <a:pt x="2284" y="172"/>
                  </a:lnTo>
                  <a:lnTo>
                    <a:pt x="2284" y="172"/>
                  </a:lnTo>
                  <a:cubicBezTo>
                    <a:pt x="2284" y="308"/>
                    <a:pt x="1773" y="419"/>
                    <a:pt x="1142" y="419"/>
                  </a:cubicBezTo>
                  <a:lnTo>
                    <a:pt x="1142" y="419"/>
                  </a:lnTo>
                  <a:cubicBezTo>
                    <a:pt x="511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4867105C-FA33-47D4-8283-02F92C5ED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9609" y="11357088"/>
              <a:ext cx="2066376" cy="446784"/>
            </a:xfrm>
            <a:custGeom>
              <a:avLst/>
              <a:gdLst>
                <a:gd name="T0" fmla="*/ 0 w 2286"/>
                <a:gd name="T1" fmla="*/ 246 h 494"/>
                <a:gd name="T2" fmla="*/ 0 w 2286"/>
                <a:gd name="T3" fmla="*/ 246 h 494"/>
                <a:gd name="T4" fmla="*/ 1142 w 2286"/>
                <a:gd name="T5" fmla="*/ 493 h 494"/>
                <a:gd name="T6" fmla="*/ 1142 w 2286"/>
                <a:gd name="T7" fmla="*/ 493 h 494"/>
                <a:gd name="T8" fmla="*/ 2285 w 2286"/>
                <a:gd name="T9" fmla="*/ 246 h 494"/>
                <a:gd name="T10" fmla="*/ 2285 w 2286"/>
                <a:gd name="T11" fmla="*/ 246 h 494"/>
                <a:gd name="T12" fmla="*/ 1142 w 2286"/>
                <a:gd name="T13" fmla="*/ 0 h 494"/>
                <a:gd name="T14" fmla="*/ 1142 w 2286"/>
                <a:gd name="T15" fmla="*/ 0 h 494"/>
                <a:gd name="T16" fmla="*/ 0 w 2286"/>
                <a:gd name="T17" fmla="*/ 24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6" h="494">
                  <a:moveTo>
                    <a:pt x="0" y="246"/>
                  </a:moveTo>
                  <a:lnTo>
                    <a:pt x="0" y="246"/>
                  </a:lnTo>
                  <a:cubicBezTo>
                    <a:pt x="0" y="383"/>
                    <a:pt x="512" y="493"/>
                    <a:pt x="1142" y="493"/>
                  </a:cubicBezTo>
                  <a:lnTo>
                    <a:pt x="1142" y="493"/>
                  </a:lnTo>
                  <a:cubicBezTo>
                    <a:pt x="1773" y="493"/>
                    <a:pt x="2285" y="383"/>
                    <a:pt x="2285" y="246"/>
                  </a:cubicBezTo>
                  <a:lnTo>
                    <a:pt x="2285" y="246"/>
                  </a:lnTo>
                  <a:cubicBezTo>
                    <a:pt x="2285" y="111"/>
                    <a:pt x="1773" y="0"/>
                    <a:pt x="1142" y="0"/>
                  </a:cubicBezTo>
                  <a:lnTo>
                    <a:pt x="1142" y="0"/>
                  </a:lnTo>
                  <a:cubicBezTo>
                    <a:pt x="512" y="0"/>
                    <a:pt x="0" y="111"/>
                    <a:pt x="0" y="24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FD1A1915-5A91-4AD1-B5C0-B879753FE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9609" y="11580480"/>
              <a:ext cx="2066376" cy="378967"/>
            </a:xfrm>
            <a:custGeom>
              <a:avLst/>
              <a:gdLst>
                <a:gd name="T0" fmla="*/ 0 w 2286"/>
                <a:gd name="T1" fmla="*/ 0 h 420"/>
                <a:gd name="T2" fmla="*/ 0 w 2286"/>
                <a:gd name="T3" fmla="*/ 0 h 420"/>
                <a:gd name="T4" fmla="*/ 1142 w 2286"/>
                <a:gd name="T5" fmla="*/ 247 h 420"/>
                <a:gd name="T6" fmla="*/ 1142 w 2286"/>
                <a:gd name="T7" fmla="*/ 247 h 420"/>
                <a:gd name="T8" fmla="*/ 2285 w 2286"/>
                <a:gd name="T9" fmla="*/ 0 h 420"/>
                <a:gd name="T10" fmla="*/ 2285 w 2286"/>
                <a:gd name="T11" fmla="*/ 172 h 420"/>
                <a:gd name="T12" fmla="*/ 2285 w 2286"/>
                <a:gd name="T13" fmla="*/ 172 h 420"/>
                <a:gd name="T14" fmla="*/ 1142 w 2286"/>
                <a:gd name="T15" fmla="*/ 419 h 420"/>
                <a:gd name="T16" fmla="*/ 1142 w 2286"/>
                <a:gd name="T17" fmla="*/ 419 h 420"/>
                <a:gd name="T18" fmla="*/ 0 w 2286"/>
                <a:gd name="T19" fmla="*/ 172 h 420"/>
                <a:gd name="T20" fmla="*/ 0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2" y="247"/>
                    <a:pt x="1142" y="247"/>
                  </a:cubicBezTo>
                  <a:lnTo>
                    <a:pt x="1142" y="247"/>
                  </a:lnTo>
                  <a:cubicBezTo>
                    <a:pt x="1773" y="247"/>
                    <a:pt x="2285" y="137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8"/>
                    <a:pt x="1773" y="419"/>
                    <a:pt x="1142" y="419"/>
                  </a:cubicBezTo>
                  <a:lnTo>
                    <a:pt x="1142" y="419"/>
                  </a:lnTo>
                  <a:cubicBezTo>
                    <a:pt x="512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5" name="Freeform 59">
              <a:extLst>
                <a:ext uri="{FF2B5EF4-FFF2-40B4-BE49-F238E27FC236}">
                  <a16:creationId xmlns:a16="http://schemas.microsoft.com/office/drawing/2014/main" id="{4C7F3D25-F274-46AA-A7CB-991372C4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9609" y="11580480"/>
              <a:ext cx="2066376" cy="378967"/>
            </a:xfrm>
            <a:custGeom>
              <a:avLst/>
              <a:gdLst>
                <a:gd name="T0" fmla="*/ 0 w 2286"/>
                <a:gd name="T1" fmla="*/ 0 h 420"/>
                <a:gd name="T2" fmla="*/ 0 w 2286"/>
                <a:gd name="T3" fmla="*/ 0 h 420"/>
                <a:gd name="T4" fmla="*/ 1142 w 2286"/>
                <a:gd name="T5" fmla="*/ 247 h 420"/>
                <a:gd name="T6" fmla="*/ 1142 w 2286"/>
                <a:gd name="T7" fmla="*/ 247 h 420"/>
                <a:gd name="T8" fmla="*/ 2285 w 2286"/>
                <a:gd name="T9" fmla="*/ 0 h 420"/>
                <a:gd name="T10" fmla="*/ 2285 w 2286"/>
                <a:gd name="T11" fmla="*/ 172 h 420"/>
                <a:gd name="T12" fmla="*/ 2285 w 2286"/>
                <a:gd name="T13" fmla="*/ 172 h 420"/>
                <a:gd name="T14" fmla="*/ 1142 w 2286"/>
                <a:gd name="T15" fmla="*/ 419 h 420"/>
                <a:gd name="T16" fmla="*/ 1142 w 2286"/>
                <a:gd name="T17" fmla="*/ 419 h 420"/>
                <a:gd name="T18" fmla="*/ 0 w 2286"/>
                <a:gd name="T19" fmla="*/ 172 h 420"/>
                <a:gd name="T20" fmla="*/ 0 w 2286"/>
                <a:gd name="T21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6" h="420">
                  <a:moveTo>
                    <a:pt x="0" y="0"/>
                  </a:moveTo>
                  <a:lnTo>
                    <a:pt x="0" y="0"/>
                  </a:lnTo>
                  <a:cubicBezTo>
                    <a:pt x="0" y="137"/>
                    <a:pt x="512" y="247"/>
                    <a:pt x="1142" y="247"/>
                  </a:cubicBezTo>
                  <a:lnTo>
                    <a:pt x="1142" y="247"/>
                  </a:lnTo>
                  <a:cubicBezTo>
                    <a:pt x="1773" y="247"/>
                    <a:pt x="2285" y="137"/>
                    <a:pt x="2285" y="0"/>
                  </a:cubicBezTo>
                  <a:lnTo>
                    <a:pt x="2285" y="172"/>
                  </a:lnTo>
                  <a:lnTo>
                    <a:pt x="2285" y="172"/>
                  </a:lnTo>
                  <a:cubicBezTo>
                    <a:pt x="2285" y="308"/>
                    <a:pt x="1773" y="419"/>
                    <a:pt x="1142" y="419"/>
                  </a:cubicBezTo>
                  <a:lnTo>
                    <a:pt x="1142" y="419"/>
                  </a:lnTo>
                  <a:cubicBezTo>
                    <a:pt x="512" y="419"/>
                    <a:pt x="0" y="308"/>
                    <a:pt x="0" y="172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86" name="Freeform 60">
            <a:extLst>
              <a:ext uri="{FF2B5EF4-FFF2-40B4-BE49-F238E27FC236}">
                <a16:creationId xmlns:a16="http://schemas.microsoft.com/office/drawing/2014/main" id="{D98E3450-B376-45C1-B2CB-004AECE55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875" y="7312098"/>
            <a:ext cx="1635548" cy="1635548"/>
          </a:xfrm>
          <a:custGeom>
            <a:avLst/>
            <a:gdLst>
              <a:gd name="T0" fmla="*/ 1806 w 1807"/>
              <a:gd name="T1" fmla="*/ 902 h 1807"/>
              <a:gd name="T2" fmla="*/ 1806 w 1807"/>
              <a:gd name="T3" fmla="*/ 902 h 1807"/>
              <a:gd name="T4" fmla="*/ 903 w 1807"/>
              <a:gd name="T5" fmla="*/ 1806 h 1807"/>
              <a:gd name="T6" fmla="*/ 903 w 1807"/>
              <a:gd name="T7" fmla="*/ 1806 h 1807"/>
              <a:gd name="T8" fmla="*/ 0 w 1807"/>
              <a:gd name="T9" fmla="*/ 902 h 1807"/>
              <a:gd name="T10" fmla="*/ 0 w 1807"/>
              <a:gd name="T11" fmla="*/ 902 h 1807"/>
              <a:gd name="T12" fmla="*/ 903 w 1807"/>
              <a:gd name="T13" fmla="*/ 0 h 1807"/>
              <a:gd name="T14" fmla="*/ 903 w 1807"/>
              <a:gd name="T15" fmla="*/ 0 h 1807"/>
              <a:gd name="T16" fmla="*/ 1806 w 1807"/>
              <a:gd name="T17" fmla="*/ 902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7" h="1807">
                <a:moveTo>
                  <a:pt x="1806" y="902"/>
                </a:moveTo>
                <a:lnTo>
                  <a:pt x="1806" y="902"/>
                </a:lnTo>
                <a:cubicBezTo>
                  <a:pt x="1806" y="1401"/>
                  <a:pt x="1402" y="1806"/>
                  <a:pt x="903" y="1806"/>
                </a:cubicBezTo>
                <a:lnTo>
                  <a:pt x="903" y="1806"/>
                </a:lnTo>
                <a:cubicBezTo>
                  <a:pt x="405" y="1806"/>
                  <a:pt x="0" y="1401"/>
                  <a:pt x="0" y="902"/>
                </a:cubicBezTo>
                <a:lnTo>
                  <a:pt x="0" y="902"/>
                </a:lnTo>
                <a:cubicBezTo>
                  <a:pt x="0" y="404"/>
                  <a:pt x="405" y="0"/>
                  <a:pt x="903" y="0"/>
                </a:cubicBezTo>
                <a:lnTo>
                  <a:pt x="903" y="0"/>
                </a:lnTo>
                <a:cubicBezTo>
                  <a:pt x="1402" y="0"/>
                  <a:pt x="1806" y="404"/>
                  <a:pt x="1806" y="9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6B5F1794-BF06-40D5-8AEA-1389C75D6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9143" y="7674958"/>
            <a:ext cx="753880" cy="900794"/>
          </a:xfrm>
          <a:custGeom>
            <a:avLst/>
            <a:gdLst>
              <a:gd name="connsiteX0" fmla="*/ 426347 w 753880"/>
              <a:gd name="connsiteY0" fmla="*/ 606473 h 900794"/>
              <a:gd name="connsiteX1" fmla="*/ 411875 w 753880"/>
              <a:gd name="connsiteY1" fmla="*/ 620016 h 900794"/>
              <a:gd name="connsiteX2" fmla="*/ 396501 w 753880"/>
              <a:gd name="connsiteY2" fmla="*/ 629044 h 900794"/>
              <a:gd name="connsiteX3" fmla="*/ 535787 w 753880"/>
              <a:gd name="connsiteY3" fmla="*/ 870098 h 900794"/>
              <a:gd name="connsiteX4" fmla="*/ 543023 w 753880"/>
              <a:gd name="connsiteY4" fmla="*/ 873709 h 900794"/>
              <a:gd name="connsiteX5" fmla="*/ 549353 w 753880"/>
              <a:gd name="connsiteY5" fmla="*/ 869195 h 900794"/>
              <a:gd name="connsiteX6" fmla="*/ 562921 w 753880"/>
              <a:gd name="connsiteY6" fmla="*/ 837596 h 900794"/>
              <a:gd name="connsiteX7" fmla="*/ 218321 w 753880"/>
              <a:gd name="connsiteY7" fmla="*/ 552304 h 900794"/>
              <a:gd name="connsiteX8" fmla="*/ 90793 w 753880"/>
              <a:gd name="connsiteY8" fmla="*/ 771690 h 900794"/>
              <a:gd name="connsiteX9" fmla="*/ 136015 w 753880"/>
              <a:gd name="connsiteY9" fmla="*/ 768982 h 900794"/>
              <a:gd name="connsiteX10" fmla="*/ 169481 w 753880"/>
              <a:gd name="connsiteY10" fmla="*/ 790649 h 900794"/>
              <a:gd name="connsiteX11" fmla="*/ 203851 w 753880"/>
              <a:gd name="connsiteY11" fmla="*/ 869195 h 900794"/>
              <a:gd name="connsiteX12" fmla="*/ 210181 w 753880"/>
              <a:gd name="connsiteY12" fmla="*/ 873709 h 900794"/>
              <a:gd name="connsiteX13" fmla="*/ 217417 w 753880"/>
              <a:gd name="connsiteY13" fmla="*/ 870098 h 900794"/>
              <a:gd name="connsiteX14" fmla="*/ 359417 w 753880"/>
              <a:gd name="connsiteY14" fmla="*/ 624530 h 900794"/>
              <a:gd name="connsiteX15" fmla="*/ 355799 w 753880"/>
              <a:gd name="connsiteY15" fmla="*/ 620016 h 900794"/>
              <a:gd name="connsiteX16" fmla="*/ 334997 w 753880"/>
              <a:gd name="connsiteY16" fmla="*/ 600153 h 900794"/>
              <a:gd name="connsiteX17" fmla="*/ 319621 w 753880"/>
              <a:gd name="connsiteY17" fmla="*/ 597445 h 900794"/>
              <a:gd name="connsiteX18" fmla="*/ 292487 w 753880"/>
              <a:gd name="connsiteY18" fmla="*/ 607376 h 900794"/>
              <a:gd name="connsiteX19" fmla="*/ 240029 w 753880"/>
              <a:gd name="connsiteY19" fmla="*/ 586611 h 900794"/>
              <a:gd name="connsiteX20" fmla="*/ 229175 w 753880"/>
              <a:gd name="connsiteY20" fmla="*/ 560429 h 900794"/>
              <a:gd name="connsiteX21" fmla="*/ 218321 w 753880"/>
              <a:gd name="connsiteY21" fmla="*/ 552304 h 900794"/>
              <a:gd name="connsiteX22" fmla="*/ 599099 w 753880"/>
              <a:gd name="connsiteY22" fmla="*/ 544178 h 900794"/>
              <a:gd name="connsiteX23" fmla="*/ 578297 w 753880"/>
              <a:gd name="connsiteY23" fmla="*/ 550498 h 900794"/>
              <a:gd name="connsiteX24" fmla="*/ 550259 w 753880"/>
              <a:gd name="connsiteY24" fmla="*/ 551401 h 900794"/>
              <a:gd name="connsiteX25" fmla="*/ 537595 w 753880"/>
              <a:gd name="connsiteY25" fmla="*/ 560429 h 900794"/>
              <a:gd name="connsiteX26" fmla="*/ 525837 w 753880"/>
              <a:gd name="connsiteY26" fmla="*/ 586611 h 900794"/>
              <a:gd name="connsiteX27" fmla="*/ 473379 w 753880"/>
              <a:gd name="connsiteY27" fmla="*/ 607376 h 900794"/>
              <a:gd name="connsiteX28" fmla="*/ 452577 w 753880"/>
              <a:gd name="connsiteY28" fmla="*/ 599251 h 900794"/>
              <a:gd name="connsiteX29" fmla="*/ 575583 w 753880"/>
              <a:gd name="connsiteY29" fmla="*/ 808706 h 900794"/>
              <a:gd name="connsiteX30" fmla="*/ 583723 w 753880"/>
              <a:gd name="connsiteY30" fmla="*/ 790649 h 900794"/>
              <a:gd name="connsiteX31" fmla="*/ 617189 w 753880"/>
              <a:gd name="connsiteY31" fmla="*/ 768982 h 900794"/>
              <a:gd name="connsiteX32" fmla="*/ 718487 w 753880"/>
              <a:gd name="connsiteY32" fmla="*/ 776204 h 900794"/>
              <a:gd name="connsiteX33" fmla="*/ 725723 w 753880"/>
              <a:gd name="connsiteY33" fmla="*/ 771690 h 900794"/>
              <a:gd name="connsiteX34" fmla="*/ 725723 w 753880"/>
              <a:gd name="connsiteY34" fmla="*/ 763565 h 900794"/>
              <a:gd name="connsiteX35" fmla="*/ 157723 w 753880"/>
              <a:gd name="connsiteY35" fmla="*/ 536956 h 900794"/>
              <a:gd name="connsiteX36" fmla="*/ 26577 w 753880"/>
              <a:gd name="connsiteY36" fmla="*/ 763565 h 900794"/>
              <a:gd name="connsiteX37" fmla="*/ 26577 w 753880"/>
              <a:gd name="connsiteY37" fmla="*/ 771690 h 900794"/>
              <a:gd name="connsiteX38" fmla="*/ 34717 w 753880"/>
              <a:gd name="connsiteY38" fmla="*/ 776204 h 900794"/>
              <a:gd name="connsiteX39" fmla="*/ 59137 w 753880"/>
              <a:gd name="connsiteY39" fmla="*/ 774399 h 900794"/>
              <a:gd name="connsiteX40" fmla="*/ 60041 w 753880"/>
              <a:gd name="connsiteY40" fmla="*/ 773496 h 900794"/>
              <a:gd name="connsiteX41" fmla="*/ 188475 w 753880"/>
              <a:gd name="connsiteY41" fmla="*/ 550498 h 900794"/>
              <a:gd name="connsiteX42" fmla="*/ 187571 w 753880"/>
              <a:gd name="connsiteY42" fmla="*/ 550498 h 900794"/>
              <a:gd name="connsiteX43" fmla="*/ 157723 w 753880"/>
              <a:gd name="connsiteY43" fmla="*/ 536956 h 900794"/>
              <a:gd name="connsiteX44" fmla="*/ 489203 w 753880"/>
              <a:gd name="connsiteY44" fmla="*/ 369188 h 900794"/>
              <a:gd name="connsiteX45" fmla="*/ 447963 w 753880"/>
              <a:gd name="connsiteY45" fmla="*/ 408591 h 900794"/>
              <a:gd name="connsiteX46" fmla="*/ 489203 w 753880"/>
              <a:gd name="connsiteY46" fmla="*/ 448890 h 900794"/>
              <a:gd name="connsiteX47" fmla="*/ 529525 w 753880"/>
              <a:gd name="connsiteY47" fmla="*/ 408591 h 900794"/>
              <a:gd name="connsiteX48" fmla="*/ 489203 w 753880"/>
              <a:gd name="connsiteY48" fmla="*/ 369188 h 900794"/>
              <a:gd name="connsiteX49" fmla="*/ 489203 w 753880"/>
              <a:gd name="connsiteY49" fmla="*/ 343217 h 900794"/>
              <a:gd name="connsiteX50" fmla="*/ 556101 w 753880"/>
              <a:gd name="connsiteY50" fmla="*/ 408591 h 900794"/>
              <a:gd name="connsiteX51" fmla="*/ 489203 w 753880"/>
              <a:gd name="connsiteY51" fmla="*/ 473965 h 900794"/>
              <a:gd name="connsiteX52" fmla="*/ 421387 w 753880"/>
              <a:gd name="connsiteY52" fmla="*/ 408591 h 900794"/>
              <a:gd name="connsiteX53" fmla="*/ 489203 w 753880"/>
              <a:gd name="connsiteY53" fmla="*/ 343217 h 900794"/>
              <a:gd name="connsiteX54" fmla="*/ 469973 w 753880"/>
              <a:gd name="connsiteY54" fmla="*/ 201949 h 900794"/>
              <a:gd name="connsiteX55" fmla="*/ 450139 w 753880"/>
              <a:gd name="connsiteY55" fmla="*/ 211009 h 900794"/>
              <a:gd name="connsiteX56" fmla="*/ 276137 w 753880"/>
              <a:gd name="connsiteY56" fmla="*/ 384971 h 900794"/>
              <a:gd name="connsiteX57" fmla="*/ 268923 w 753880"/>
              <a:gd name="connsiteY57" fmla="*/ 404904 h 900794"/>
              <a:gd name="connsiteX58" fmla="*/ 276137 w 753880"/>
              <a:gd name="connsiteY58" fmla="*/ 424837 h 900794"/>
              <a:gd name="connsiteX59" fmla="*/ 279743 w 753880"/>
              <a:gd name="connsiteY59" fmla="*/ 427555 h 900794"/>
              <a:gd name="connsiteX60" fmla="*/ 318511 w 753880"/>
              <a:gd name="connsiteY60" fmla="*/ 427555 h 900794"/>
              <a:gd name="connsiteX61" fmla="*/ 492513 w 753880"/>
              <a:gd name="connsiteY61" fmla="*/ 253594 h 900794"/>
              <a:gd name="connsiteX62" fmla="*/ 492513 w 753880"/>
              <a:gd name="connsiteY62" fmla="*/ 212821 h 900794"/>
              <a:gd name="connsiteX63" fmla="*/ 490709 w 753880"/>
              <a:gd name="connsiteY63" fmla="*/ 211009 h 900794"/>
              <a:gd name="connsiteX64" fmla="*/ 469973 w 753880"/>
              <a:gd name="connsiteY64" fmla="*/ 201949 h 900794"/>
              <a:gd name="connsiteX65" fmla="*/ 277325 w 753880"/>
              <a:gd name="connsiteY65" fmla="*/ 186293 h 900794"/>
              <a:gd name="connsiteX66" fmla="*/ 237273 w 753880"/>
              <a:gd name="connsiteY66" fmla="*/ 226615 h 900794"/>
              <a:gd name="connsiteX67" fmla="*/ 277325 w 753880"/>
              <a:gd name="connsiteY67" fmla="*/ 267854 h 900794"/>
              <a:gd name="connsiteX68" fmla="*/ 317377 w 753880"/>
              <a:gd name="connsiteY68" fmla="*/ 226615 h 900794"/>
              <a:gd name="connsiteX69" fmla="*/ 277325 w 753880"/>
              <a:gd name="connsiteY69" fmla="*/ 186293 h 900794"/>
              <a:gd name="connsiteX70" fmla="*/ 469973 w 753880"/>
              <a:gd name="connsiteY70" fmla="*/ 175673 h 900794"/>
              <a:gd name="connsiteX71" fmla="*/ 508741 w 753880"/>
              <a:gd name="connsiteY71" fmla="*/ 191982 h 900794"/>
              <a:gd name="connsiteX72" fmla="*/ 510543 w 753880"/>
              <a:gd name="connsiteY72" fmla="*/ 194700 h 900794"/>
              <a:gd name="connsiteX73" fmla="*/ 510543 w 753880"/>
              <a:gd name="connsiteY73" fmla="*/ 271715 h 900794"/>
              <a:gd name="connsiteX74" fmla="*/ 338345 w 753880"/>
              <a:gd name="connsiteY74" fmla="*/ 446582 h 900794"/>
              <a:gd name="connsiteX75" fmla="*/ 299577 w 753880"/>
              <a:gd name="connsiteY75" fmla="*/ 461985 h 900794"/>
              <a:gd name="connsiteX76" fmla="*/ 260809 w 753880"/>
              <a:gd name="connsiteY76" fmla="*/ 446582 h 900794"/>
              <a:gd name="connsiteX77" fmla="*/ 258105 w 753880"/>
              <a:gd name="connsiteY77" fmla="*/ 443864 h 900794"/>
              <a:gd name="connsiteX78" fmla="*/ 241877 w 753880"/>
              <a:gd name="connsiteY78" fmla="*/ 404904 h 900794"/>
              <a:gd name="connsiteX79" fmla="*/ 258105 w 753880"/>
              <a:gd name="connsiteY79" fmla="*/ 365944 h 900794"/>
              <a:gd name="connsiteX80" fmla="*/ 432107 w 753880"/>
              <a:gd name="connsiteY80" fmla="*/ 191982 h 900794"/>
              <a:gd name="connsiteX81" fmla="*/ 469973 w 753880"/>
              <a:gd name="connsiteY81" fmla="*/ 175673 h 900794"/>
              <a:gd name="connsiteX82" fmla="*/ 277325 w 753880"/>
              <a:gd name="connsiteY82" fmla="*/ 159716 h 900794"/>
              <a:gd name="connsiteX83" fmla="*/ 344685 w 753880"/>
              <a:gd name="connsiteY83" fmla="*/ 226615 h 900794"/>
              <a:gd name="connsiteX84" fmla="*/ 277325 w 753880"/>
              <a:gd name="connsiteY84" fmla="*/ 294431 h 900794"/>
              <a:gd name="connsiteX85" fmla="*/ 209965 w 753880"/>
              <a:gd name="connsiteY85" fmla="*/ 226615 h 900794"/>
              <a:gd name="connsiteX86" fmla="*/ 277325 w 753880"/>
              <a:gd name="connsiteY86" fmla="*/ 159716 h 900794"/>
              <a:gd name="connsiteX87" fmla="*/ 373889 w 753880"/>
              <a:gd name="connsiteY87" fmla="*/ 30471 h 900794"/>
              <a:gd name="connsiteX88" fmla="*/ 353087 w 753880"/>
              <a:gd name="connsiteY88" fmla="*/ 50333 h 900794"/>
              <a:gd name="connsiteX89" fmla="*/ 309673 w 753880"/>
              <a:gd name="connsiteY89" fmla="*/ 59361 h 900794"/>
              <a:gd name="connsiteX90" fmla="*/ 282539 w 753880"/>
              <a:gd name="connsiteY90" fmla="*/ 48527 h 900794"/>
              <a:gd name="connsiteX91" fmla="*/ 264449 w 753880"/>
              <a:gd name="connsiteY91" fmla="*/ 56653 h 900794"/>
              <a:gd name="connsiteX92" fmla="*/ 253595 w 753880"/>
              <a:gd name="connsiteY92" fmla="*/ 81932 h 900794"/>
              <a:gd name="connsiteX93" fmla="*/ 216513 w 753880"/>
              <a:gd name="connsiteY93" fmla="*/ 106308 h 900794"/>
              <a:gd name="connsiteX94" fmla="*/ 188475 w 753880"/>
              <a:gd name="connsiteY94" fmla="*/ 107211 h 900794"/>
              <a:gd name="connsiteX95" fmla="*/ 174003 w 753880"/>
              <a:gd name="connsiteY95" fmla="*/ 120753 h 900794"/>
              <a:gd name="connsiteX96" fmla="*/ 174003 w 753880"/>
              <a:gd name="connsiteY96" fmla="*/ 150546 h 900794"/>
              <a:gd name="connsiteX97" fmla="*/ 148679 w 753880"/>
              <a:gd name="connsiteY97" fmla="*/ 186659 h 900794"/>
              <a:gd name="connsiteX98" fmla="*/ 123353 w 753880"/>
              <a:gd name="connsiteY98" fmla="*/ 198396 h 900794"/>
              <a:gd name="connsiteX99" fmla="*/ 115213 w 753880"/>
              <a:gd name="connsiteY99" fmla="*/ 216453 h 900794"/>
              <a:gd name="connsiteX100" fmla="*/ 126067 w 753880"/>
              <a:gd name="connsiteY100" fmla="*/ 242635 h 900794"/>
              <a:gd name="connsiteX101" fmla="*/ 117927 w 753880"/>
              <a:gd name="connsiteY101" fmla="*/ 285067 h 900794"/>
              <a:gd name="connsiteX102" fmla="*/ 98029 w 753880"/>
              <a:gd name="connsiteY102" fmla="*/ 305832 h 900794"/>
              <a:gd name="connsiteX103" fmla="*/ 98029 w 753880"/>
              <a:gd name="connsiteY103" fmla="*/ 325695 h 900794"/>
              <a:gd name="connsiteX104" fmla="*/ 117927 w 753880"/>
              <a:gd name="connsiteY104" fmla="*/ 346460 h 900794"/>
              <a:gd name="connsiteX105" fmla="*/ 126067 w 753880"/>
              <a:gd name="connsiteY105" fmla="*/ 389795 h 900794"/>
              <a:gd name="connsiteX106" fmla="*/ 115213 w 753880"/>
              <a:gd name="connsiteY106" fmla="*/ 415977 h 900794"/>
              <a:gd name="connsiteX107" fmla="*/ 123353 w 753880"/>
              <a:gd name="connsiteY107" fmla="*/ 434034 h 900794"/>
              <a:gd name="connsiteX108" fmla="*/ 148679 w 753880"/>
              <a:gd name="connsiteY108" fmla="*/ 445770 h 900794"/>
              <a:gd name="connsiteX109" fmla="*/ 174003 w 753880"/>
              <a:gd name="connsiteY109" fmla="*/ 482786 h 900794"/>
              <a:gd name="connsiteX110" fmla="*/ 174003 w 753880"/>
              <a:gd name="connsiteY110" fmla="*/ 510774 h 900794"/>
              <a:gd name="connsiteX111" fmla="*/ 188475 w 753880"/>
              <a:gd name="connsiteY111" fmla="*/ 525219 h 900794"/>
              <a:gd name="connsiteX112" fmla="*/ 216513 w 753880"/>
              <a:gd name="connsiteY112" fmla="*/ 525219 h 900794"/>
              <a:gd name="connsiteX113" fmla="*/ 253595 w 753880"/>
              <a:gd name="connsiteY113" fmla="*/ 549595 h 900794"/>
              <a:gd name="connsiteX114" fmla="*/ 264449 w 753880"/>
              <a:gd name="connsiteY114" fmla="*/ 575777 h 900794"/>
              <a:gd name="connsiteX115" fmla="*/ 282539 w 753880"/>
              <a:gd name="connsiteY115" fmla="*/ 583000 h 900794"/>
              <a:gd name="connsiteX116" fmla="*/ 309673 w 753880"/>
              <a:gd name="connsiteY116" fmla="*/ 573069 h 900794"/>
              <a:gd name="connsiteX117" fmla="*/ 324143 w 753880"/>
              <a:gd name="connsiteY117" fmla="*/ 569457 h 900794"/>
              <a:gd name="connsiteX118" fmla="*/ 353087 w 753880"/>
              <a:gd name="connsiteY118" fmla="*/ 581194 h 900794"/>
              <a:gd name="connsiteX119" fmla="*/ 373889 w 753880"/>
              <a:gd name="connsiteY119" fmla="*/ 601056 h 900794"/>
              <a:gd name="connsiteX120" fmla="*/ 392883 w 753880"/>
              <a:gd name="connsiteY120" fmla="*/ 601056 h 900794"/>
              <a:gd name="connsiteX121" fmla="*/ 413685 w 753880"/>
              <a:gd name="connsiteY121" fmla="*/ 581194 h 900794"/>
              <a:gd name="connsiteX122" fmla="*/ 422729 w 753880"/>
              <a:gd name="connsiteY122" fmla="*/ 574874 h 900794"/>
              <a:gd name="connsiteX123" fmla="*/ 424539 w 753880"/>
              <a:gd name="connsiteY123" fmla="*/ 573972 h 900794"/>
              <a:gd name="connsiteX124" fmla="*/ 425443 w 753880"/>
              <a:gd name="connsiteY124" fmla="*/ 573972 h 900794"/>
              <a:gd name="connsiteX125" fmla="*/ 456195 w 753880"/>
              <a:gd name="connsiteY125" fmla="*/ 573069 h 900794"/>
              <a:gd name="connsiteX126" fmla="*/ 483329 w 753880"/>
              <a:gd name="connsiteY126" fmla="*/ 583000 h 900794"/>
              <a:gd name="connsiteX127" fmla="*/ 501417 w 753880"/>
              <a:gd name="connsiteY127" fmla="*/ 575777 h 900794"/>
              <a:gd name="connsiteX128" fmla="*/ 513175 w 753880"/>
              <a:gd name="connsiteY128" fmla="*/ 549595 h 900794"/>
              <a:gd name="connsiteX129" fmla="*/ 549353 w 753880"/>
              <a:gd name="connsiteY129" fmla="*/ 525219 h 900794"/>
              <a:gd name="connsiteX130" fmla="*/ 578297 w 753880"/>
              <a:gd name="connsiteY130" fmla="*/ 525219 h 900794"/>
              <a:gd name="connsiteX131" fmla="*/ 591863 w 753880"/>
              <a:gd name="connsiteY131" fmla="*/ 510774 h 900794"/>
              <a:gd name="connsiteX132" fmla="*/ 592767 w 753880"/>
              <a:gd name="connsiteY132" fmla="*/ 482786 h 900794"/>
              <a:gd name="connsiteX133" fmla="*/ 617189 w 753880"/>
              <a:gd name="connsiteY133" fmla="*/ 445770 h 900794"/>
              <a:gd name="connsiteX134" fmla="*/ 643417 w 753880"/>
              <a:gd name="connsiteY134" fmla="*/ 434034 h 900794"/>
              <a:gd name="connsiteX135" fmla="*/ 650653 w 753880"/>
              <a:gd name="connsiteY135" fmla="*/ 415977 h 900794"/>
              <a:gd name="connsiteX136" fmla="*/ 640705 w 753880"/>
              <a:gd name="connsiteY136" fmla="*/ 389795 h 900794"/>
              <a:gd name="connsiteX137" fmla="*/ 649749 w 753880"/>
              <a:gd name="connsiteY137" fmla="*/ 346460 h 900794"/>
              <a:gd name="connsiteX138" fmla="*/ 669647 w 753880"/>
              <a:gd name="connsiteY138" fmla="*/ 325695 h 900794"/>
              <a:gd name="connsiteX139" fmla="*/ 669647 w 753880"/>
              <a:gd name="connsiteY139" fmla="*/ 305832 h 900794"/>
              <a:gd name="connsiteX140" fmla="*/ 649749 w 753880"/>
              <a:gd name="connsiteY140" fmla="*/ 285067 h 900794"/>
              <a:gd name="connsiteX141" fmla="*/ 640705 w 753880"/>
              <a:gd name="connsiteY141" fmla="*/ 242635 h 900794"/>
              <a:gd name="connsiteX142" fmla="*/ 650653 w 753880"/>
              <a:gd name="connsiteY142" fmla="*/ 216453 h 900794"/>
              <a:gd name="connsiteX143" fmla="*/ 643417 w 753880"/>
              <a:gd name="connsiteY143" fmla="*/ 198396 h 900794"/>
              <a:gd name="connsiteX144" fmla="*/ 617189 w 753880"/>
              <a:gd name="connsiteY144" fmla="*/ 186659 h 900794"/>
              <a:gd name="connsiteX145" fmla="*/ 592767 w 753880"/>
              <a:gd name="connsiteY145" fmla="*/ 150546 h 900794"/>
              <a:gd name="connsiteX146" fmla="*/ 591863 w 753880"/>
              <a:gd name="connsiteY146" fmla="*/ 120753 h 900794"/>
              <a:gd name="connsiteX147" fmla="*/ 578297 w 753880"/>
              <a:gd name="connsiteY147" fmla="*/ 107211 h 900794"/>
              <a:gd name="connsiteX148" fmla="*/ 549353 w 753880"/>
              <a:gd name="connsiteY148" fmla="*/ 106308 h 900794"/>
              <a:gd name="connsiteX149" fmla="*/ 513175 w 753880"/>
              <a:gd name="connsiteY149" fmla="*/ 81932 h 900794"/>
              <a:gd name="connsiteX150" fmla="*/ 501417 w 753880"/>
              <a:gd name="connsiteY150" fmla="*/ 56653 h 900794"/>
              <a:gd name="connsiteX151" fmla="*/ 483329 w 753880"/>
              <a:gd name="connsiteY151" fmla="*/ 48527 h 900794"/>
              <a:gd name="connsiteX152" fmla="*/ 456195 w 753880"/>
              <a:gd name="connsiteY152" fmla="*/ 59361 h 900794"/>
              <a:gd name="connsiteX153" fmla="*/ 413685 w 753880"/>
              <a:gd name="connsiteY153" fmla="*/ 50333 h 900794"/>
              <a:gd name="connsiteX154" fmla="*/ 392883 w 753880"/>
              <a:gd name="connsiteY154" fmla="*/ 30471 h 900794"/>
              <a:gd name="connsiteX155" fmla="*/ 373889 w 753880"/>
              <a:gd name="connsiteY155" fmla="*/ 30471 h 900794"/>
              <a:gd name="connsiteX156" fmla="*/ 383159 w 753880"/>
              <a:gd name="connsiteY156" fmla="*/ 0 h 900794"/>
              <a:gd name="connsiteX157" fmla="*/ 411875 w 753880"/>
              <a:gd name="connsiteY157" fmla="*/ 11511 h 900794"/>
              <a:gd name="connsiteX158" fmla="*/ 431775 w 753880"/>
              <a:gd name="connsiteY158" fmla="*/ 31373 h 900794"/>
              <a:gd name="connsiteX159" fmla="*/ 447149 w 753880"/>
              <a:gd name="connsiteY159" fmla="*/ 34985 h 900794"/>
              <a:gd name="connsiteX160" fmla="*/ 473379 w 753880"/>
              <a:gd name="connsiteY160" fmla="*/ 24151 h 900794"/>
              <a:gd name="connsiteX161" fmla="*/ 525837 w 753880"/>
              <a:gd name="connsiteY161" fmla="*/ 45819 h 900794"/>
              <a:gd name="connsiteX162" fmla="*/ 537595 w 753880"/>
              <a:gd name="connsiteY162" fmla="*/ 72001 h 900794"/>
              <a:gd name="connsiteX163" fmla="*/ 550259 w 753880"/>
              <a:gd name="connsiteY163" fmla="*/ 80126 h 900794"/>
              <a:gd name="connsiteX164" fmla="*/ 578297 w 753880"/>
              <a:gd name="connsiteY164" fmla="*/ 81029 h 900794"/>
              <a:gd name="connsiteX165" fmla="*/ 618997 w 753880"/>
              <a:gd name="connsiteY165" fmla="*/ 120753 h 900794"/>
              <a:gd name="connsiteX166" fmla="*/ 619901 w 753880"/>
              <a:gd name="connsiteY166" fmla="*/ 149644 h 900794"/>
              <a:gd name="connsiteX167" fmla="*/ 628041 w 753880"/>
              <a:gd name="connsiteY167" fmla="*/ 162283 h 900794"/>
              <a:gd name="connsiteX168" fmla="*/ 653367 w 753880"/>
              <a:gd name="connsiteY168" fmla="*/ 173117 h 900794"/>
              <a:gd name="connsiteX169" fmla="*/ 675073 w 753880"/>
              <a:gd name="connsiteY169" fmla="*/ 226384 h 900794"/>
              <a:gd name="connsiteX170" fmla="*/ 665125 w 753880"/>
              <a:gd name="connsiteY170" fmla="*/ 251663 h 900794"/>
              <a:gd name="connsiteX171" fmla="*/ 667837 w 753880"/>
              <a:gd name="connsiteY171" fmla="*/ 267011 h 900794"/>
              <a:gd name="connsiteX172" fmla="*/ 687737 w 753880"/>
              <a:gd name="connsiteY172" fmla="*/ 287776 h 900794"/>
              <a:gd name="connsiteX173" fmla="*/ 687737 w 753880"/>
              <a:gd name="connsiteY173" fmla="*/ 343751 h 900794"/>
              <a:gd name="connsiteX174" fmla="*/ 667837 w 753880"/>
              <a:gd name="connsiteY174" fmla="*/ 364516 h 900794"/>
              <a:gd name="connsiteX175" fmla="*/ 665125 w 753880"/>
              <a:gd name="connsiteY175" fmla="*/ 379864 h 900794"/>
              <a:gd name="connsiteX176" fmla="*/ 675073 w 753880"/>
              <a:gd name="connsiteY176" fmla="*/ 406046 h 900794"/>
              <a:gd name="connsiteX177" fmla="*/ 653367 w 753880"/>
              <a:gd name="connsiteY177" fmla="*/ 458410 h 900794"/>
              <a:gd name="connsiteX178" fmla="*/ 628041 w 753880"/>
              <a:gd name="connsiteY178" fmla="*/ 470147 h 900794"/>
              <a:gd name="connsiteX179" fmla="*/ 619901 w 753880"/>
              <a:gd name="connsiteY179" fmla="*/ 482786 h 900794"/>
              <a:gd name="connsiteX180" fmla="*/ 618997 w 753880"/>
              <a:gd name="connsiteY180" fmla="*/ 510774 h 900794"/>
              <a:gd name="connsiteX181" fmla="*/ 616283 w 753880"/>
              <a:gd name="connsiteY181" fmla="*/ 521608 h 900794"/>
              <a:gd name="connsiteX182" fmla="*/ 749239 w 753880"/>
              <a:gd name="connsiteY182" fmla="*/ 750925 h 900794"/>
              <a:gd name="connsiteX183" fmla="*/ 748335 w 753880"/>
              <a:gd name="connsiteY183" fmla="*/ 785232 h 900794"/>
              <a:gd name="connsiteX184" fmla="*/ 716679 w 753880"/>
              <a:gd name="connsiteY184" fmla="*/ 802386 h 900794"/>
              <a:gd name="connsiteX185" fmla="*/ 615379 w 753880"/>
              <a:gd name="connsiteY185" fmla="*/ 796066 h 900794"/>
              <a:gd name="connsiteX186" fmla="*/ 608143 w 753880"/>
              <a:gd name="connsiteY186" fmla="*/ 799678 h 900794"/>
              <a:gd name="connsiteX187" fmla="*/ 573775 w 753880"/>
              <a:gd name="connsiteY187" fmla="*/ 880029 h 900794"/>
              <a:gd name="connsiteX188" fmla="*/ 543927 w 753880"/>
              <a:gd name="connsiteY188" fmla="*/ 900794 h 900794"/>
              <a:gd name="connsiteX189" fmla="*/ 543023 w 753880"/>
              <a:gd name="connsiteY189" fmla="*/ 900794 h 900794"/>
              <a:gd name="connsiteX190" fmla="*/ 513175 w 753880"/>
              <a:gd name="connsiteY190" fmla="*/ 883640 h 900794"/>
              <a:gd name="connsiteX191" fmla="*/ 376603 w 753880"/>
              <a:gd name="connsiteY191" fmla="*/ 648003 h 900794"/>
              <a:gd name="connsiteX192" fmla="*/ 240029 w 753880"/>
              <a:gd name="connsiteY192" fmla="*/ 883640 h 900794"/>
              <a:gd name="connsiteX193" fmla="*/ 210181 w 753880"/>
              <a:gd name="connsiteY193" fmla="*/ 900794 h 900794"/>
              <a:gd name="connsiteX194" fmla="*/ 209277 w 753880"/>
              <a:gd name="connsiteY194" fmla="*/ 900794 h 900794"/>
              <a:gd name="connsiteX195" fmla="*/ 179429 w 753880"/>
              <a:gd name="connsiteY195" fmla="*/ 880029 h 900794"/>
              <a:gd name="connsiteX196" fmla="*/ 145061 w 753880"/>
              <a:gd name="connsiteY196" fmla="*/ 799678 h 900794"/>
              <a:gd name="connsiteX197" fmla="*/ 137825 w 753880"/>
              <a:gd name="connsiteY197" fmla="*/ 796066 h 900794"/>
              <a:gd name="connsiteX198" fmla="*/ 36525 w 753880"/>
              <a:gd name="connsiteY198" fmla="*/ 802386 h 900794"/>
              <a:gd name="connsiteX199" fmla="*/ 4869 w 753880"/>
              <a:gd name="connsiteY199" fmla="*/ 785232 h 900794"/>
              <a:gd name="connsiteX200" fmla="*/ 3965 w 753880"/>
              <a:gd name="connsiteY200" fmla="*/ 750925 h 900794"/>
              <a:gd name="connsiteX201" fmla="*/ 147773 w 753880"/>
              <a:gd name="connsiteY201" fmla="*/ 502648 h 900794"/>
              <a:gd name="connsiteX202" fmla="*/ 147773 w 753880"/>
              <a:gd name="connsiteY202" fmla="*/ 482786 h 900794"/>
              <a:gd name="connsiteX203" fmla="*/ 138729 w 753880"/>
              <a:gd name="connsiteY203" fmla="*/ 470147 h 900794"/>
              <a:gd name="connsiteX204" fmla="*/ 112499 w 753880"/>
              <a:gd name="connsiteY204" fmla="*/ 458410 h 900794"/>
              <a:gd name="connsiteX205" fmla="*/ 90793 w 753880"/>
              <a:gd name="connsiteY205" fmla="*/ 406046 h 900794"/>
              <a:gd name="connsiteX206" fmla="*/ 100741 w 753880"/>
              <a:gd name="connsiteY206" fmla="*/ 379864 h 900794"/>
              <a:gd name="connsiteX207" fmla="*/ 98933 w 753880"/>
              <a:gd name="connsiteY207" fmla="*/ 364516 h 900794"/>
              <a:gd name="connsiteX208" fmla="*/ 79035 w 753880"/>
              <a:gd name="connsiteY208" fmla="*/ 343751 h 900794"/>
              <a:gd name="connsiteX209" fmla="*/ 79035 w 753880"/>
              <a:gd name="connsiteY209" fmla="*/ 287776 h 900794"/>
              <a:gd name="connsiteX210" fmla="*/ 98933 w 753880"/>
              <a:gd name="connsiteY210" fmla="*/ 267011 h 900794"/>
              <a:gd name="connsiteX211" fmla="*/ 100741 w 753880"/>
              <a:gd name="connsiteY211" fmla="*/ 251663 h 900794"/>
              <a:gd name="connsiteX212" fmla="*/ 90793 w 753880"/>
              <a:gd name="connsiteY212" fmla="*/ 226384 h 900794"/>
              <a:gd name="connsiteX213" fmla="*/ 112499 w 753880"/>
              <a:gd name="connsiteY213" fmla="*/ 173117 h 900794"/>
              <a:gd name="connsiteX214" fmla="*/ 138729 w 753880"/>
              <a:gd name="connsiteY214" fmla="*/ 162283 h 900794"/>
              <a:gd name="connsiteX215" fmla="*/ 147773 w 753880"/>
              <a:gd name="connsiteY215" fmla="*/ 149644 h 900794"/>
              <a:gd name="connsiteX216" fmla="*/ 147773 w 753880"/>
              <a:gd name="connsiteY216" fmla="*/ 120753 h 900794"/>
              <a:gd name="connsiteX217" fmla="*/ 187571 w 753880"/>
              <a:gd name="connsiteY217" fmla="*/ 81029 h 900794"/>
              <a:gd name="connsiteX218" fmla="*/ 215609 w 753880"/>
              <a:gd name="connsiteY218" fmla="*/ 80126 h 900794"/>
              <a:gd name="connsiteX219" fmla="*/ 229175 w 753880"/>
              <a:gd name="connsiteY219" fmla="*/ 72001 h 900794"/>
              <a:gd name="connsiteX220" fmla="*/ 240029 w 753880"/>
              <a:gd name="connsiteY220" fmla="*/ 45819 h 900794"/>
              <a:gd name="connsiteX221" fmla="*/ 292487 w 753880"/>
              <a:gd name="connsiteY221" fmla="*/ 24151 h 900794"/>
              <a:gd name="connsiteX222" fmla="*/ 319621 w 753880"/>
              <a:gd name="connsiteY222" fmla="*/ 34985 h 900794"/>
              <a:gd name="connsiteX223" fmla="*/ 334997 w 753880"/>
              <a:gd name="connsiteY223" fmla="*/ 31373 h 900794"/>
              <a:gd name="connsiteX224" fmla="*/ 355799 w 753880"/>
              <a:gd name="connsiteY224" fmla="*/ 11511 h 900794"/>
              <a:gd name="connsiteX225" fmla="*/ 383159 w 753880"/>
              <a:gd name="connsiteY225" fmla="*/ 0 h 90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753880" h="900794">
                <a:moveTo>
                  <a:pt x="426347" y="606473"/>
                </a:moveTo>
                <a:lnTo>
                  <a:pt x="411875" y="620016"/>
                </a:lnTo>
                <a:cubicBezTo>
                  <a:pt x="407353" y="624530"/>
                  <a:pt x="401927" y="627238"/>
                  <a:pt x="396501" y="629044"/>
                </a:cubicBezTo>
                <a:lnTo>
                  <a:pt x="535787" y="870098"/>
                </a:lnTo>
                <a:cubicBezTo>
                  <a:pt x="537595" y="873709"/>
                  <a:pt x="541213" y="874612"/>
                  <a:pt x="543023" y="873709"/>
                </a:cubicBezTo>
                <a:cubicBezTo>
                  <a:pt x="543927" y="873709"/>
                  <a:pt x="547545" y="872807"/>
                  <a:pt x="549353" y="869195"/>
                </a:cubicBezTo>
                <a:lnTo>
                  <a:pt x="562921" y="837596"/>
                </a:lnTo>
                <a:close/>
                <a:moveTo>
                  <a:pt x="218321" y="552304"/>
                </a:moveTo>
                <a:lnTo>
                  <a:pt x="90793" y="771690"/>
                </a:lnTo>
                <a:lnTo>
                  <a:pt x="136015" y="768982"/>
                </a:lnTo>
                <a:cubicBezTo>
                  <a:pt x="150487" y="768079"/>
                  <a:pt x="164055" y="776204"/>
                  <a:pt x="169481" y="790649"/>
                </a:cubicBezTo>
                <a:lnTo>
                  <a:pt x="203851" y="869195"/>
                </a:lnTo>
                <a:cubicBezTo>
                  <a:pt x="205659" y="872807"/>
                  <a:pt x="209277" y="873709"/>
                  <a:pt x="210181" y="873709"/>
                </a:cubicBezTo>
                <a:cubicBezTo>
                  <a:pt x="211085" y="874612"/>
                  <a:pt x="214703" y="873709"/>
                  <a:pt x="217417" y="870098"/>
                </a:cubicBezTo>
                <a:lnTo>
                  <a:pt x="359417" y="624530"/>
                </a:lnTo>
                <a:cubicBezTo>
                  <a:pt x="358513" y="622724"/>
                  <a:pt x="356703" y="621821"/>
                  <a:pt x="355799" y="620016"/>
                </a:cubicBezTo>
                <a:lnTo>
                  <a:pt x="334997" y="600153"/>
                </a:lnTo>
                <a:cubicBezTo>
                  <a:pt x="330475" y="596542"/>
                  <a:pt x="324143" y="595639"/>
                  <a:pt x="319621" y="597445"/>
                </a:cubicBezTo>
                <a:lnTo>
                  <a:pt x="292487" y="607376"/>
                </a:lnTo>
                <a:cubicBezTo>
                  <a:pt x="272589" y="616404"/>
                  <a:pt x="249073" y="606473"/>
                  <a:pt x="240029" y="586611"/>
                </a:cubicBezTo>
                <a:lnTo>
                  <a:pt x="229175" y="560429"/>
                </a:lnTo>
                <a:cubicBezTo>
                  <a:pt x="227367" y="555915"/>
                  <a:pt x="222843" y="553207"/>
                  <a:pt x="218321" y="552304"/>
                </a:cubicBezTo>
                <a:close/>
                <a:moveTo>
                  <a:pt x="599099" y="544178"/>
                </a:moveTo>
                <a:cubicBezTo>
                  <a:pt x="592767" y="548692"/>
                  <a:pt x="586437" y="550498"/>
                  <a:pt x="578297" y="550498"/>
                </a:cubicBezTo>
                <a:lnTo>
                  <a:pt x="550259" y="551401"/>
                </a:lnTo>
                <a:cubicBezTo>
                  <a:pt x="544831" y="551401"/>
                  <a:pt x="539405" y="555012"/>
                  <a:pt x="537595" y="560429"/>
                </a:cubicBezTo>
                <a:lnTo>
                  <a:pt x="525837" y="586611"/>
                </a:lnTo>
                <a:cubicBezTo>
                  <a:pt x="517697" y="606473"/>
                  <a:pt x="494181" y="616404"/>
                  <a:pt x="473379" y="607376"/>
                </a:cubicBezTo>
                <a:lnTo>
                  <a:pt x="452577" y="599251"/>
                </a:lnTo>
                <a:lnTo>
                  <a:pt x="575583" y="808706"/>
                </a:lnTo>
                <a:lnTo>
                  <a:pt x="583723" y="790649"/>
                </a:lnTo>
                <a:cubicBezTo>
                  <a:pt x="589149" y="776204"/>
                  <a:pt x="602717" y="768079"/>
                  <a:pt x="617189" y="768982"/>
                </a:cubicBezTo>
                <a:lnTo>
                  <a:pt x="718487" y="776204"/>
                </a:lnTo>
                <a:cubicBezTo>
                  <a:pt x="723009" y="776204"/>
                  <a:pt x="725723" y="773496"/>
                  <a:pt x="725723" y="771690"/>
                </a:cubicBezTo>
                <a:cubicBezTo>
                  <a:pt x="726627" y="770787"/>
                  <a:pt x="728437" y="767176"/>
                  <a:pt x="725723" y="763565"/>
                </a:cubicBezTo>
                <a:close/>
                <a:moveTo>
                  <a:pt x="157723" y="536956"/>
                </a:moveTo>
                <a:lnTo>
                  <a:pt x="26577" y="763565"/>
                </a:lnTo>
                <a:cubicBezTo>
                  <a:pt x="24767" y="767176"/>
                  <a:pt x="26577" y="770787"/>
                  <a:pt x="26577" y="771690"/>
                </a:cubicBezTo>
                <a:cubicBezTo>
                  <a:pt x="27481" y="773496"/>
                  <a:pt x="30195" y="776204"/>
                  <a:pt x="34717" y="776204"/>
                </a:cubicBezTo>
                <a:lnTo>
                  <a:pt x="59137" y="774399"/>
                </a:lnTo>
                <a:cubicBezTo>
                  <a:pt x="59137" y="773496"/>
                  <a:pt x="60041" y="773496"/>
                  <a:pt x="60041" y="773496"/>
                </a:cubicBezTo>
                <a:lnTo>
                  <a:pt x="188475" y="550498"/>
                </a:lnTo>
                <a:lnTo>
                  <a:pt x="187571" y="550498"/>
                </a:lnTo>
                <a:cubicBezTo>
                  <a:pt x="176717" y="550498"/>
                  <a:pt x="165863" y="545081"/>
                  <a:pt x="157723" y="536956"/>
                </a:cubicBezTo>
                <a:close/>
                <a:moveTo>
                  <a:pt x="489203" y="369188"/>
                </a:moveTo>
                <a:cubicBezTo>
                  <a:pt x="467209" y="369188"/>
                  <a:pt x="447963" y="387098"/>
                  <a:pt x="447963" y="408591"/>
                </a:cubicBezTo>
                <a:cubicBezTo>
                  <a:pt x="447963" y="430979"/>
                  <a:pt x="467209" y="448890"/>
                  <a:pt x="489203" y="448890"/>
                </a:cubicBezTo>
                <a:cubicBezTo>
                  <a:pt x="511197" y="448890"/>
                  <a:pt x="529525" y="430979"/>
                  <a:pt x="529525" y="408591"/>
                </a:cubicBezTo>
                <a:cubicBezTo>
                  <a:pt x="529525" y="387098"/>
                  <a:pt x="511197" y="369188"/>
                  <a:pt x="489203" y="369188"/>
                </a:cubicBezTo>
                <a:close/>
                <a:moveTo>
                  <a:pt x="489203" y="343217"/>
                </a:moveTo>
                <a:cubicBezTo>
                  <a:pt x="525859" y="343217"/>
                  <a:pt x="556101" y="372770"/>
                  <a:pt x="556101" y="408591"/>
                </a:cubicBezTo>
                <a:cubicBezTo>
                  <a:pt x="556101" y="445308"/>
                  <a:pt x="525859" y="473965"/>
                  <a:pt x="489203" y="473965"/>
                </a:cubicBezTo>
                <a:cubicBezTo>
                  <a:pt x="451629" y="473965"/>
                  <a:pt x="421387" y="445308"/>
                  <a:pt x="421387" y="408591"/>
                </a:cubicBezTo>
                <a:cubicBezTo>
                  <a:pt x="421387" y="372770"/>
                  <a:pt x="451629" y="343217"/>
                  <a:pt x="489203" y="343217"/>
                </a:cubicBezTo>
                <a:close/>
                <a:moveTo>
                  <a:pt x="469973" y="201949"/>
                </a:moveTo>
                <a:cubicBezTo>
                  <a:pt x="462761" y="201949"/>
                  <a:pt x="455549" y="205573"/>
                  <a:pt x="450139" y="211009"/>
                </a:cubicBezTo>
                <a:lnTo>
                  <a:pt x="276137" y="384971"/>
                </a:lnTo>
                <a:cubicBezTo>
                  <a:pt x="270727" y="390407"/>
                  <a:pt x="268923" y="397656"/>
                  <a:pt x="268923" y="404904"/>
                </a:cubicBezTo>
                <a:cubicBezTo>
                  <a:pt x="268923" y="412152"/>
                  <a:pt x="270727" y="419401"/>
                  <a:pt x="276137" y="424837"/>
                </a:cubicBezTo>
                <a:lnTo>
                  <a:pt x="279743" y="427555"/>
                </a:lnTo>
                <a:cubicBezTo>
                  <a:pt x="289661" y="438428"/>
                  <a:pt x="308593" y="438428"/>
                  <a:pt x="318511" y="427555"/>
                </a:cubicBezTo>
                <a:lnTo>
                  <a:pt x="492513" y="253594"/>
                </a:lnTo>
                <a:cubicBezTo>
                  <a:pt x="503331" y="241815"/>
                  <a:pt x="503331" y="224600"/>
                  <a:pt x="492513" y="212821"/>
                </a:cubicBezTo>
                <a:lnTo>
                  <a:pt x="490709" y="211009"/>
                </a:lnTo>
                <a:cubicBezTo>
                  <a:pt x="484399" y="205573"/>
                  <a:pt x="477185" y="201949"/>
                  <a:pt x="469973" y="201949"/>
                </a:cubicBezTo>
                <a:close/>
                <a:moveTo>
                  <a:pt x="277325" y="186293"/>
                </a:moveTo>
                <a:cubicBezTo>
                  <a:pt x="254567" y="186293"/>
                  <a:pt x="237273" y="204621"/>
                  <a:pt x="237273" y="226615"/>
                </a:cubicBezTo>
                <a:cubicBezTo>
                  <a:pt x="237273" y="249526"/>
                  <a:pt x="254567" y="267854"/>
                  <a:pt x="277325" y="267854"/>
                </a:cubicBezTo>
                <a:cubicBezTo>
                  <a:pt x="300081" y="267854"/>
                  <a:pt x="317377" y="249526"/>
                  <a:pt x="317377" y="226615"/>
                </a:cubicBezTo>
                <a:cubicBezTo>
                  <a:pt x="317377" y="204621"/>
                  <a:pt x="300081" y="186293"/>
                  <a:pt x="277325" y="186293"/>
                </a:cubicBezTo>
                <a:close/>
                <a:moveTo>
                  <a:pt x="469973" y="175673"/>
                </a:moveTo>
                <a:cubicBezTo>
                  <a:pt x="485299" y="175673"/>
                  <a:pt x="498823" y="181110"/>
                  <a:pt x="508741" y="191982"/>
                </a:cubicBezTo>
                <a:lnTo>
                  <a:pt x="510543" y="194700"/>
                </a:lnTo>
                <a:cubicBezTo>
                  <a:pt x="532181" y="215539"/>
                  <a:pt x="532181" y="249969"/>
                  <a:pt x="510543" y="271715"/>
                </a:cubicBezTo>
                <a:lnTo>
                  <a:pt x="338345" y="446582"/>
                </a:lnTo>
                <a:cubicBezTo>
                  <a:pt x="327525" y="456549"/>
                  <a:pt x="313101" y="461985"/>
                  <a:pt x="299577" y="461985"/>
                </a:cubicBezTo>
                <a:cubicBezTo>
                  <a:pt x="285153" y="461985"/>
                  <a:pt x="270727" y="456549"/>
                  <a:pt x="260809" y="446582"/>
                </a:cubicBezTo>
                <a:lnTo>
                  <a:pt x="258105" y="443864"/>
                </a:lnTo>
                <a:cubicBezTo>
                  <a:pt x="247287" y="433898"/>
                  <a:pt x="241877" y="419401"/>
                  <a:pt x="241877" y="404904"/>
                </a:cubicBezTo>
                <a:cubicBezTo>
                  <a:pt x="241877" y="390407"/>
                  <a:pt x="247287" y="376816"/>
                  <a:pt x="258105" y="365944"/>
                </a:cubicBezTo>
                <a:lnTo>
                  <a:pt x="432107" y="191982"/>
                </a:lnTo>
                <a:cubicBezTo>
                  <a:pt x="442025" y="181110"/>
                  <a:pt x="455549" y="175673"/>
                  <a:pt x="469973" y="175673"/>
                </a:cubicBezTo>
                <a:close/>
                <a:moveTo>
                  <a:pt x="277325" y="159716"/>
                </a:moveTo>
                <a:cubicBezTo>
                  <a:pt x="314645" y="159716"/>
                  <a:pt x="344685" y="189958"/>
                  <a:pt x="344685" y="226615"/>
                </a:cubicBezTo>
                <a:cubicBezTo>
                  <a:pt x="344685" y="264189"/>
                  <a:pt x="314645" y="294431"/>
                  <a:pt x="277325" y="294431"/>
                </a:cubicBezTo>
                <a:cubicBezTo>
                  <a:pt x="240003" y="294431"/>
                  <a:pt x="209965" y="264189"/>
                  <a:pt x="209965" y="226615"/>
                </a:cubicBezTo>
                <a:cubicBezTo>
                  <a:pt x="209965" y="189958"/>
                  <a:pt x="240003" y="159716"/>
                  <a:pt x="277325" y="159716"/>
                </a:cubicBezTo>
                <a:close/>
                <a:moveTo>
                  <a:pt x="373889" y="30471"/>
                </a:moveTo>
                <a:lnTo>
                  <a:pt x="353087" y="50333"/>
                </a:lnTo>
                <a:cubicBezTo>
                  <a:pt x="341329" y="62070"/>
                  <a:pt x="324143" y="64778"/>
                  <a:pt x="309673" y="59361"/>
                </a:cubicBezTo>
                <a:lnTo>
                  <a:pt x="282539" y="48527"/>
                </a:lnTo>
                <a:cubicBezTo>
                  <a:pt x="276207" y="45819"/>
                  <a:pt x="268067" y="49430"/>
                  <a:pt x="264449" y="56653"/>
                </a:cubicBezTo>
                <a:lnTo>
                  <a:pt x="253595" y="81932"/>
                </a:lnTo>
                <a:cubicBezTo>
                  <a:pt x="247265" y="97280"/>
                  <a:pt x="232793" y="106308"/>
                  <a:pt x="216513" y="106308"/>
                </a:cubicBezTo>
                <a:lnTo>
                  <a:pt x="188475" y="107211"/>
                </a:lnTo>
                <a:cubicBezTo>
                  <a:pt x="181239" y="107211"/>
                  <a:pt x="174003" y="113531"/>
                  <a:pt x="174003" y="120753"/>
                </a:cubicBezTo>
                <a:lnTo>
                  <a:pt x="174003" y="150546"/>
                </a:lnTo>
                <a:cubicBezTo>
                  <a:pt x="173099" y="165894"/>
                  <a:pt x="164055" y="179437"/>
                  <a:pt x="148679" y="186659"/>
                </a:cubicBezTo>
                <a:lnTo>
                  <a:pt x="123353" y="198396"/>
                </a:lnTo>
                <a:cubicBezTo>
                  <a:pt x="116117" y="201105"/>
                  <a:pt x="112499" y="208327"/>
                  <a:pt x="115213" y="216453"/>
                </a:cubicBezTo>
                <a:lnTo>
                  <a:pt x="126067" y="242635"/>
                </a:lnTo>
                <a:cubicBezTo>
                  <a:pt x="131493" y="257080"/>
                  <a:pt x="128781" y="274233"/>
                  <a:pt x="117927" y="285067"/>
                </a:cubicBezTo>
                <a:lnTo>
                  <a:pt x="98029" y="305832"/>
                </a:lnTo>
                <a:cubicBezTo>
                  <a:pt x="92601" y="312152"/>
                  <a:pt x="92601" y="320278"/>
                  <a:pt x="98029" y="325695"/>
                </a:cubicBezTo>
                <a:lnTo>
                  <a:pt x="117927" y="346460"/>
                </a:lnTo>
                <a:cubicBezTo>
                  <a:pt x="128781" y="358196"/>
                  <a:pt x="131493" y="375350"/>
                  <a:pt x="126067" y="389795"/>
                </a:cubicBezTo>
                <a:lnTo>
                  <a:pt x="115213" y="415977"/>
                </a:lnTo>
                <a:cubicBezTo>
                  <a:pt x="112499" y="423200"/>
                  <a:pt x="116117" y="431325"/>
                  <a:pt x="123353" y="434034"/>
                </a:cubicBezTo>
                <a:lnTo>
                  <a:pt x="148679" y="445770"/>
                </a:lnTo>
                <a:cubicBezTo>
                  <a:pt x="164055" y="452090"/>
                  <a:pt x="173099" y="466535"/>
                  <a:pt x="174003" y="482786"/>
                </a:cubicBezTo>
                <a:lnTo>
                  <a:pt x="174003" y="510774"/>
                </a:lnTo>
                <a:cubicBezTo>
                  <a:pt x="174003" y="517996"/>
                  <a:pt x="181239" y="524316"/>
                  <a:pt x="188475" y="525219"/>
                </a:cubicBezTo>
                <a:lnTo>
                  <a:pt x="216513" y="525219"/>
                </a:lnTo>
                <a:cubicBezTo>
                  <a:pt x="232793" y="525219"/>
                  <a:pt x="247265" y="535150"/>
                  <a:pt x="253595" y="549595"/>
                </a:cubicBezTo>
                <a:lnTo>
                  <a:pt x="264449" y="575777"/>
                </a:lnTo>
                <a:cubicBezTo>
                  <a:pt x="268067" y="583000"/>
                  <a:pt x="276207" y="585708"/>
                  <a:pt x="282539" y="583000"/>
                </a:cubicBezTo>
                <a:lnTo>
                  <a:pt x="309673" y="573069"/>
                </a:lnTo>
                <a:cubicBezTo>
                  <a:pt x="314195" y="571263"/>
                  <a:pt x="319621" y="569457"/>
                  <a:pt x="324143" y="569457"/>
                </a:cubicBezTo>
                <a:cubicBezTo>
                  <a:pt x="334997" y="569457"/>
                  <a:pt x="345851" y="573972"/>
                  <a:pt x="353087" y="581194"/>
                </a:cubicBezTo>
                <a:lnTo>
                  <a:pt x="373889" y="601056"/>
                </a:lnTo>
                <a:cubicBezTo>
                  <a:pt x="379315" y="606473"/>
                  <a:pt x="387455" y="606473"/>
                  <a:pt x="392883" y="601056"/>
                </a:cubicBezTo>
                <a:lnTo>
                  <a:pt x="413685" y="581194"/>
                </a:lnTo>
                <a:cubicBezTo>
                  <a:pt x="416399" y="578486"/>
                  <a:pt x="419111" y="576680"/>
                  <a:pt x="422729" y="574874"/>
                </a:cubicBezTo>
                <a:cubicBezTo>
                  <a:pt x="423633" y="573972"/>
                  <a:pt x="423633" y="573972"/>
                  <a:pt x="424539" y="573972"/>
                </a:cubicBezTo>
                <a:lnTo>
                  <a:pt x="425443" y="573972"/>
                </a:lnTo>
                <a:cubicBezTo>
                  <a:pt x="435391" y="568555"/>
                  <a:pt x="447149" y="568555"/>
                  <a:pt x="456195" y="573069"/>
                </a:cubicBezTo>
                <a:lnTo>
                  <a:pt x="483329" y="583000"/>
                </a:lnTo>
                <a:cubicBezTo>
                  <a:pt x="490563" y="585708"/>
                  <a:pt x="498705" y="583000"/>
                  <a:pt x="501417" y="575777"/>
                </a:cubicBezTo>
                <a:lnTo>
                  <a:pt x="513175" y="549595"/>
                </a:lnTo>
                <a:cubicBezTo>
                  <a:pt x="519507" y="535150"/>
                  <a:pt x="533977" y="525219"/>
                  <a:pt x="549353" y="525219"/>
                </a:cubicBezTo>
                <a:lnTo>
                  <a:pt x="578297" y="525219"/>
                </a:lnTo>
                <a:cubicBezTo>
                  <a:pt x="586437" y="524316"/>
                  <a:pt x="591863" y="517996"/>
                  <a:pt x="591863" y="510774"/>
                </a:cubicBezTo>
                <a:lnTo>
                  <a:pt x="592767" y="482786"/>
                </a:lnTo>
                <a:cubicBezTo>
                  <a:pt x="592767" y="466535"/>
                  <a:pt x="602717" y="452090"/>
                  <a:pt x="617189" y="445770"/>
                </a:cubicBezTo>
                <a:lnTo>
                  <a:pt x="643417" y="434034"/>
                </a:lnTo>
                <a:cubicBezTo>
                  <a:pt x="649749" y="431325"/>
                  <a:pt x="653367" y="423200"/>
                  <a:pt x="650653" y="415977"/>
                </a:cubicBezTo>
                <a:lnTo>
                  <a:pt x="640705" y="389795"/>
                </a:lnTo>
                <a:cubicBezTo>
                  <a:pt x="634373" y="375350"/>
                  <a:pt x="637991" y="358196"/>
                  <a:pt x="649749" y="346460"/>
                </a:cubicBezTo>
                <a:lnTo>
                  <a:pt x="669647" y="325695"/>
                </a:lnTo>
                <a:cubicBezTo>
                  <a:pt x="674169" y="320278"/>
                  <a:pt x="674169" y="312152"/>
                  <a:pt x="669647" y="305832"/>
                </a:cubicBezTo>
                <a:lnTo>
                  <a:pt x="649749" y="285067"/>
                </a:lnTo>
                <a:cubicBezTo>
                  <a:pt x="637991" y="274233"/>
                  <a:pt x="634373" y="257080"/>
                  <a:pt x="640705" y="242635"/>
                </a:cubicBezTo>
                <a:lnTo>
                  <a:pt x="650653" y="216453"/>
                </a:lnTo>
                <a:cubicBezTo>
                  <a:pt x="653367" y="208327"/>
                  <a:pt x="649749" y="201105"/>
                  <a:pt x="643417" y="198396"/>
                </a:cubicBezTo>
                <a:lnTo>
                  <a:pt x="617189" y="186659"/>
                </a:lnTo>
                <a:cubicBezTo>
                  <a:pt x="602717" y="179437"/>
                  <a:pt x="592767" y="165894"/>
                  <a:pt x="592767" y="150546"/>
                </a:cubicBezTo>
                <a:lnTo>
                  <a:pt x="591863" y="120753"/>
                </a:lnTo>
                <a:cubicBezTo>
                  <a:pt x="591863" y="113531"/>
                  <a:pt x="586437" y="107211"/>
                  <a:pt x="578297" y="107211"/>
                </a:cubicBezTo>
                <a:lnTo>
                  <a:pt x="549353" y="106308"/>
                </a:lnTo>
                <a:cubicBezTo>
                  <a:pt x="533977" y="106308"/>
                  <a:pt x="519507" y="97280"/>
                  <a:pt x="513175" y="81932"/>
                </a:cubicBezTo>
                <a:lnTo>
                  <a:pt x="501417" y="56653"/>
                </a:lnTo>
                <a:cubicBezTo>
                  <a:pt x="498705" y="49430"/>
                  <a:pt x="490563" y="45819"/>
                  <a:pt x="483329" y="48527"/>
                </a:cubicBezTo>
                <a:lnTo>
                  <a:pt x="456195" y="59361"/>
                </a:lnTo>
                <a:cubicBezTo>
                  <a:pt x="442627" y="64778"/>
                  <a:pt x="425443" y="62070"/>
                  <a:pt x="413685" y="50333"/>
                </a:cubicBezTo>
                <a:lnTo>
                  <a:pt x="392883" y="30471"/>
                </a:lnTo>
                <a:cubicBezTo>
                  <a:pt x="387455" y="25956"/>
                  <a:pt x="379315" y="25956"/>
                  <a:pt x="373889" y="30471"/>
                </a:cubicBezTo>
                <a:close/>
                <a:moveTo>
                  <a:pt x="383159" y="0"/>
                </a:moveTo>
                <a:cubicBezTo>
                  <a:pt x="393335" y="0"/>
                  <a:pt x="403735" y="3837"/>
                  <a:pt x="411875" y="11511"/>
                </a:cubicBezTo>
                <a:lnTo>
                  <a:pt x="431775" y="31373"/>
                </a:lnTo>
                <a:cubicBezTo>
                  <a:pt x="436297" y="34985"/>
                  <a:pt x="442627" y="36790"/>
                  <a:pt x="447149" y="34985"/>
                </a:cubicBezTo>
                <a:lnTo>
                  <a:pt x="473379" y="24151"/>
                </a:lnTo>
                <a:cubicBezTo>
                  <a:pt x="494181" y="16025"/>
                  <a:pt x="517697" y="25956"/>
                  <a:pt x="525837" y="45819"/>
                </a:cubicBezTo>
                <a:lnTo>
                  <a:pt x="537595" y="72001"/>
                </a:lnTo>
                <a:cubicBezTo>
                  <a:pt x="539405" y="76515"/>
                  <a:pt x="544831" y="80126"/>
                  <a:pt x="550259" y="80126"/>
                </a:cubicBezTo>
                <a:lnTo>
                  <a:pt x="578297" y="81029"/>
                </a:lnTo>
                <a:cubicBezTo>
                  <a:pt x="600909" y="81932"/>
                  <a:pt x="618093" y="99085"/>
                  <a:pt x="618997" y="120753"/>
                </a:cubicBezTo>
                <a:lnTo>
                  <a:pt x="619901" y="149644"/>
                </a:lnTo>
                <a:cubicBezTo>
                  <a:pt x="619901" y="154158"/>
                  <a:pt x="622615" y="159575"/>
                  <a:pt x="628041" y="162283"/>
                </a:cubicBezTo>
                <a:lnTo>
                  <a:pt x="653367" y="173117"/>
                </a:lnTo>
                <a:cubicBezTo>
                  <a:pt x="674169" y="182145"/>
                  <a:pt x="683213" y="205619"/>
                  <a:pt x="675073" y="226384"/>
                </a:cubicBezTo>
                <a:lnTo>
                  <a:pt x="665125" y="251663"/>
                </a:lnTo>
                <a:cubicBezTo>
                  <a:pt x="663315" y="257080"/>
                  <a:pt x="664221" y="263400"/>
                  <a:pt x="667837" y="267011"/>
                </a:cubicBezTo>
                <a:lnTo>
                  <a:pt x="687737" y="287776"/>
                </a:lnTo>
                <a:cubicBezTo>
                  <a:pt x="703111" y="303124"/>
                  <a:pt x="703111" y="328403"/>
                  <a:pt x="687737" y="343751"/>
                </a:cubicBezTo>
                <a:lnTo>
                  <a:pt x="667837" y="364516"/>
                </a:lnTo>
                <a:cubicBezTo>
                  <a:pt x="664221" y="369030"/>
                  <a:pt x="663315" y="374447"/>
                  <a:pt x="665125" y="379864"/>
                </a:cubicBezTo>
                <a:lnTo>
                  <a:pt x="675073" y="406046"/>
                </a:lnTo>
                <a:cubicBezTo>
                  <a:pt x="683213" y="426811"/>
                  <a:pt x="674169" y="449382"/>
                  <a:pt x="653367" y="458410"/>
                </a:cubicBezTo>
                <a:lnTo>
                  <a:pt x="628041" y="470147"/>
                </a:lnTo>
                <a:cubicBezTo>
                  <a:pt x="622615" y="471952"/>
                  <a:pt x="619901" y="477369"/>
                  <a:pt x="619901" y="482786"/>
                </a:cubicBezTo>
                <a:lnTo>
                  <a:pt x="618997" y="510774"/>
                </a:lnTo>
                <a:cubicBezTo>
                  <a:pt x="618997" y="515288"/>
                  <a:pt x="618093" y="518899"/>
                  <a:pt x="616283" y="521608"/>
                </a:cubicBezTo>
                <a:lnTo>
                  <a:pt x="749239" y="750925"/>
                </a:lnTo>
                <a:cubicBezTo>
                  <a:pt x="755571" y="760856"/>
                  <a:pt x="755571" y="775301"/>
                  <a:pt x="748335" y="785232"/>
                </a:cubicBezTo>
                <a:cubicBezTo>
                  <a:pt x="742003" y="796066"/>
                  <a:pt x="730245" y="802386"/>
                  <a:pt x="716679" y="802386"/>
                </a:cubicBezTo>
                <a:lnTo>
                  <a:pt x="615379" y="796066"/>
                </a:lnTo>
                <a:cubicBezTo>
                  <a:pt x="611761" y="796066"/>
                  <a:pt x="609049" y="796969"/>
                  <a:pt x="608143" y="799678"/>
                </a:cubicBezTo>
                <a:lnTo>
                  <a:pt x="573775" y="880029"/>
                </a:lnTo>
                <a:cubicBezTo>
                  <a:pt x="568347" y="892669"/>
                  <a:pt x="558399" y="899891"/>
                  <a:pt x="543927" y="900794"/>
                </a:cubicBezTo>
                <a:lnTo>
                  <a:pt x="543023" y="900794"/>
                </a:lnTo>
                <a:cubicBezTo>
                  <a:pt x="530361" y="900794"/>
                  <a:pt x="519507" y="894474"/>
                  <a:pt x="513175" y="883640"/>
                </a:cubicBezTo>
                <a:lnTo>
                  <a:pt x="376603" y="648003"/>
                </a:lnTo>
                <a:lnTo>
                  <a:pt x="240029" y="883640"/>
                </a:lnTo>
                <a:cubicBezTo>
                  <a:pt x="234601" y="894474"/>
                  <a:pt x="222843" y="900794"/>
                  <a:pt x="210181" y="900794"/>
                </a:cubicBezTo>
                <a:lnTo>
                  <a:pt x="209277" y="900794"/>
                </a:lnTo>
                <a:cubicBezTo>
                  <a:pt x="195711" y="899891"/>
                  <a:pt x="184857" y="892669"/>
                  <a:pt x="179429" y="880029"/>
                </a:cubicBezTo>
                <a:lnTo>
                  <a:pt x="145061" y="799678"/>
                </a:lnTo>
                <a:cubicBezTo>
                  <a:pt x="144155" y="796969"/>
                  <a:pt x="141443" y="796066"/>
                  <a:pt x="137825" y="796066"/>
                </a:cubicBezTo>
                <a:lnTo>
                  <a:pt x="36525" y="802386"/>
                </a:lnTo>
                <a:cubicBezTo>
                  <a:pt x="22959" y="802386"/>
                  <a:pt x="12105" y="796066"/>
                  <a:pt x="4869" y="785232"/>
                </a:cubicBezTo>
                <a:cubicBezTo>
                  <a:pt x="-1463" y="775301"/>
                  <a:pt x="-1463" y="760856"/>
                  <a:pt x="3965" y="750925"/>
                </a:cubicBezTo>
                <a:lnTo>
                  <a:pt x="147773" y="502648"/>
                </a:lnTo>
                <a:lnTo>
                  <a:pt x="147773" y="482786"/>
                </a:lnTo>
                <a:cubicBezTo>
                  <a:pt x="147773" y="477369"/>
                  <a:pt x="143251" y="471952"/>
                  <a:pt x="138729" y="470147"/>
                </a:cubicBezTo>
                <a:lnTo>
                  <a:pt x="112499" y="458410"/>
                </a:lnTo>
                <a:cubicBezTo>
                  <a:pt x="92601" y="449382"/>
                  <a:pt x="82653" y="426811"/>
                  <a:pt x="90793" y="406046"/>
                </a:cubicBezTo>
                <a:lnTo>
                  <a:pt x="100741" y="379864"/>
                </a:lnTo>
                <a:cubicBezTo>
                  <a:pt x="103455" y="374447"/>
                  <a:pt x="102551" y="369030"/>
                  <a:pt x="98933" y="364516"/>
                </a:cubicBezTo>
                <a:lnTo>
                  <a:pt x="79035" y="343751"/>
                </a:lnTo>
                <a:cubicBezTo>
                  <a:pt x="63659" y="328403"/>
                  <a:pt x="63659" y="303124"/>
                  <a:pt x="79035" y="287776"/>
                </a:cubicBezTo>
                <a:lnTo>
                  <a:pt x="98933" y="267011"/>
                </a:lnTo>
                <a:cubicBezTo>
                  <a:pt x="102551" y="263400"/>
                  <a:pt x="103455" y="257080"/>
                  <a:pt x="100741" y="251663"/>
                </a:cubicBezTo>
                <a:lnTo>
                  <a:pt x="90793" y="226384"/>
                </a:lnTo>
                <a:cubicBezTo>
                  <a:pt x="82653" y="205619"/>
                  <a:pt x="92601" y="182145"/>
                  <a:pt x="112499" y="173117"/>
                </a:cubicBezTo>
                <a:lnTo>
                  <a:pt x="138729" y="162283"/>
                </a:lnTo>
                <a:cubicBezTo>
                  <a:pt x="143251" y="159575"/>
                  <a:pt x="147773" y="154158"/>
                  <a:pt x="147773" y="149644"/>
                </a:cubicBezTo>
                <a:lnTo>
                  <a:pt x="147773" y="120753"/>
                </a:lnTo>
                <a:cubicBezTo>
                  <a:pt x="147773" y="99085"/>
                  <a:pt x="165863" y="81932"/>
                  <a:pt x="187571" y="81029"/>
                </a:cubicBezTo>
                <a:lnTo>
                  <a:pt x="215609" y="80126"/>
                </a:lnTo>
                <a:cubicBezTo>
                  <a:pt x="221939" y="80126"/>
                  <a:pt x="226461" y="76515"/>
                  <a:pt x="229175" y="72001"/>
                </a:cubicBezTo>
                <a:lnTo>
                  <a:pt x="240029" y="45819"/>
                </a:lnTo>
                <a:cubicBezTo>
                  <a:pt x="249073" y="25956"/>
                  <a:pt x="272589" y="16025"/>
                  <a:pt x="292487" y="24151"/>
                </a:cubicBezTo>
                <a:lnTo>
                  <a:pt x="319621" y="34985"/>
                </a:lnTo>
                <a:cubicBezTo>
                  <a:pt x="325047" y="36790"/>
                  <a:pt x="330475" y="34985"/>
                  <a:pt x="334997" y="31373"/>
                </a:cubicBezTo>
                <a:lnTo>
                  <a:pt x="355799" y="11511"/>
                </a:lnTo>
                <a:cubicBezTo>
                  <a:pt x="363035" y="3837"/>
                  <a:pt x="372985" y="0"/>
                  <a:pt x="3831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8" name="Freeform 65">
            <a:extLst>
              <a:ext uri="{FF2B5EF4-FFF2-40B4-BE49-F238E27FC236}">
                <a16:creationId xmlns:a16="http://schemas.microsoft.com/office/drawing/2014/main" id="{8384283F-9121-4776-B743-7BDF4891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257" y="7308108"/>
            <a:ext cx="1635548" cy="1635548"/>
          </a:xfrm>
          <a:custGeom>
            <a:avLst/>
            <a:gdLst>
              <a:gd name="T0" fmla="*/ 1807 w 1808"/>
              <a:gd name="T1" fmla="*/ 904 h 1807"/>
              <a:gd name="T2" fmla="*/ 1807 w 1808"/>
              <a:gd name="T3" fmla="*/ 904 h 1807"/>
              <a:gd name="T4" fmla="*/ 904 w 1808"/>
              <a:gd name="T5" fmla="*/ 1806 h 1807"/>
              <a:gd name="T6" fmla="*/ 904 w 1808"/>
              <a:gd name="T7" fmla="*/ 1806 h 1807"/>
              <a:gd name="T8" fmla="*/ 0 w 1808"/>
              <a:gd name="T9" fmla="*/ 904 h 1807"/>
              <a:gd name="T10" fmla="*/ 0 w 1808"/>
              <a:gd name="T11" fmla="*/ 904 h 1807"/>
              <a:gd name="T12" fmla="*/ 904 w 1808"/>
              <a:gd name="T13" fmla="*/ 0 h 1807"/>
              <a:gd name="T14" fmla="*/ 904 w 1808"/>
              <a:gd name="T15" fmla="*/ 0 h 1807"/>
              <a:gd name="T16" fmla="*/ 1807 w 1808"/>
              <a:gd name="T17" fmla="*/ 904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8" h="1807">
                <a:moveTo>
                  <a:pt x="1807" y="904"/>
                </a:moveTo>
                <a:lnTo>
                  <a:pt x="1807" y="904"/>
                </a:lnTo>
                <a:cubicBezTo>
                  <a:pt x="1807" y="1402"/>
                  <a:pt x="1402" y="1806"/>
                  <a:pt x="904" y="1806"/>
                </a:cubicBezTo>
                <a:lnTo>
                  <a:pt x="904" y="1806"/>
                </a:lnTo>
                <a:cubicBezTo>
                  <a:pt x="404" y="1806"/>
                  <a:pt x="0" y="1402"/>
                  <a:pt x="0" y="904"/>
                </a:cubicBezTo>
                <a:lnTo>
                  <a:pt x="0" y="904"/>
                </a:lnTo>
                <a:cubicBezTo>
                  <a:pt x="0" y="404"/>
                  <a:pt x="404" y="0"/>
                  <a:pt x="904" y="0"/>
                </a:cubicBezTo>
                <a:lnTo>
                  <a:pt x="904" y="0"/>
                </a:lnTo>
                <a:cubicBezTo>
                  <a:pt x="1402" y="0"/>
                  <a:pt x="1807" y="404"/>
                  <a:pt x="1807" y="9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8387F0C8-3EBE-41DA-BAD9-902E4D0E2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038" y="7744418"/>
            <a:ext cx="958737" cy="759525"/>
          </a:xfrm>
          <a:custGeom>
            <a:avLst/>
            <a:gdLst>
              <a:gd name="connsiteX0" fmla="*/ 472467 w 958737"/>
              <a:gd name="connsiteY0" fmla="*/ 277747 h 759525"/>
              <a:gd name="connsiteX1" fmla="*/ 480627 w 958737"/>
              <a:gd name="connsiteY1" fmla="*/ 277747 h 759525"/>
              <a:gd name="connsiteX2" fmla="*/ 485160 w 958737"/>
              <a:gd name="connsiteY2" fmla="*/ 283171 h 759525"/>
              <a:gd name="connsiteX3" fmla="*/ 485160 w 958737"/>
              <a:gd name="connsiteY3" fmla="*/ 303964 h 759525"/>
              <a:gd name="connsiteX4" fmla="*/ 497853 w 958737"/>
              <a:gd name="connsiteY4" fmla="*/ 307580 h 759525"/>
              <a:gd name="connsiteX5" fmla="*/ 510546 w 958737"/>
              <a:gd name="connsiteY5" fmla="*/ 317524 h 759525"/>
              <a:gd name="connsiteX6" fmla="*/ 518706 w 958737"/>
              <a:gd name="connsiteY6" fmla="*/ 332892 h 759525"/>
              <a:gd name="connsiteX7" fmla="*/ 522332 w 958737"/>
              <a:gd name="connsiteY7" fmla="*/ 349164 h 759525"/>
              <a:gd name="connsiteX8" fmla="*/ 518706 w 958737"/>
              <a:gd name="connsiteY8" fmla="*/ 355492 h 759525"/>
              <a:gd name="connsiteX9" fmla="*/ 506013 w 958737"/>
              <a:gd name="connsiteY9" fmla="*/ 359108 h 759525"/>
              <a:gd name="connsiteX10" fmla="*/ 498760 w 958737"/>
              <a:gd name="connsiteY10" fmla="*/ 353684 h 759525"/>
              <a:gd name="connsiteX11" fmla="*/ 496946 w 958737"/>
              <a:gd name="connsiteY11" fmla="*/ 341932 h 759525"/>
              <a:gd name="connsiteX12" fmla="*/ 488787 w 958737"/>
              <a:gd name="connsiteY12" fmla="*/ 328372 h 759525"/>
              <a:gd name="connsiteX13" fmla="*/ 474280 w 958737"/>
              <a:gd name="connsiteY13" fmla="*/ 324756 h 759525"/>
              <a:gd name="connsiteX14" fmla="*/ 457961 w 958737"/>
              <a:gd name="connsiteY14" fmla="*/ 330180 h 759525"/>
              <a:gd name="connsiteX15" fmla="*/ 451614 w 958737"/>
              <a:gd name="connsiteY15" fmla="*/ 345548 h 759525"/>
              <a:gd name="connsiteX16" fmla="*/ 454334 w 958737"/>
              <a:gd name="connsiteY16" fmla="*/ 360916 h 759525"/>
              <a:gd name="connsiteX17" fmla="*/ 465214 w 958737"/>
              <a:gd name="connsiteY17" fmla="*/ 372668 h 759525"/>
              <a:gd name="connsiteX18" fmla="*/ 498760 w 958737"/>
              <a:gd name="connsiteY18" fmla="*/ 401597 h 759525"/>
              <a:gd name="connsiteX19" fmla="*/ 512359 w 958737"/>
              <a:gd name="connsiteY19" fmla="*/ 416061 h 759525"/>
              <a:gd name="connsiteX20" fmla="*/ 521425 w 958737"/>
              <a:gd name="connsiteY20" fmla="*/ 434141 h 759525"/>
              <a:gd name="connsiteX21" fmla="*/ 525959 w 958737"/>
              <a:gd name="connsiteY21" fmla="*/ 455837 h 759525"/>
              <a:gd name="connsiteX22" fmla="*/ 521425 w 958737"/>
              <a:gd name="connsiteY22" fmla="*/ 479342 h 759525"/>
              <a:gd name="connsiteX23" fmla="*/ 506919 w 958737"/>
              <a:gd name="connsiteY23" fmla="*/ 494710 h 759525"/>
              <a:gd name="connsiteX24" fmla="*/ 486067 w 958737"/>
              <a:gd name="connsiteY24" fmla="*/ 501942 h 759525"/>
              <a:gd name="connsiteX25" fmla="*/ 486067 w 958737"/>
              <a:gd name="connsiteY25" fmla="*/ 519118 h 759525"/>
              <a:gd name="connsiteX26" fmla="*/ 485160 w 958737"/>
              <a:gd name="connsiteY26" fmla="*/ 519118 h 759525"/>
              <a:gd name="connsiteX27" fmla="*/ 485160 w 958737"/>
              <a:gd name="connsiteY27" fmla="*/ 524542 h 759525"/>
              <a:gd name="connsiteX28" fmla="*/ 480627 w 958737"/>
              <a:gd name="connsiteY28" fmla="*/ 528158 h 759525"/>
              <a:gd name="connsiteX29" fmla="*/ 472467 w 958737"/>
              <a:gd name="connsiteY29" fmla="*/ 528158 h 759525"/>
              <a:gd name="connsiteX30" fmla="*/ 467934 w 958737"/>
              <a:gd name="connsiteY30" fmla="*/ 524542 h 759525"/>
              <a:gd name="connsiteX31" fmla="*/ 467934 w 958737"/>
              <a:gd name="connsiteY31" fmla="*/ 501038 h 759525"/>
              <a:gd name="connsiteX32" fmla="*/ 440735 w 958737"/>
              <a:gd name="connsiteY32" fmla="*/ 485670 h 759525"/>
              <a:gd name="connsiteX33" fmla="*/ 427135 w 958737"/>
              <a:gd name="connsiteY33" fmla="*/ 450413 h 759525"/>
              <a:gd name="connsiteX34" fmla="*/ 430762 w 958737"/>
              <a:gd name="connsiteY34" fmla="*/ 444989 h 759525"/>
              <a:gd name="connsiteX35" fmla="*/ 446175 w 958737"/>
              <a:gd name="connsiteY35" fmla="*/ 441373 h 759525"/>
              <a:gd name="connsiteX36" fmla="*/ 451614 w 958737"/>
              <a:gd name="connsiteY36" fmla="*/ 445893 h 759525"/>
              <a:gd name="connsiteX37" fmla="*/ 454334 w 958737"/>
              <a:gd name="connsiteY37" fmla="*/ 459453 h 759525"/>
              <a:gd name="connsiteX38" fmla="*/ 463401 w 958737"/>
              <a:gd name="connsiteY38" fmla="*/ 474822 h 759525"/>
              <a:gd name="connsiteX39" fmla="*/ 479720 w 958737"/>
              <a:gd name="connsiteY39" fmla="*/ 481150 h 759525"/>
              <a:gd name="connsiteX40" fmla="*/ 495133 w 958737"/>
              <a:gd name="connsiteY40" fmla="*/ 474822 h 759525"/>
              <a:gd name="connsiteX41" fmla="*/ 500573 w 958737"/>
              <a:gd name="connsiteY41" fmla="*/ 458549 h 759525"/>
              <a:gd name="connsiteX42" fmla="*/ 494226 w 958737"/>
              <a:gd name="connsiteY42" fmla="*/ 436853 h 759525"/>
              <a:gd name="connsiteX43" fmla="*/ 479720 w 958737"/>
              <a:gd name="connsiteY43" fmla="*/ 420581 h 759525"/>
              <a:gd name="connsiteX44" fmla="*/ 446175 w 958737"/>
              <a:gd name="connsiteY44" fmla="*/ 391653 h 759525"/>
              <a:gd name="connsiteX45" fmla="*/ 435295 w 958737"/>
              <a:gd name="connsiteY45" fmla="*/ 379900 h 759525"/>
              <a:gd name="connsiteX46" fmla="*/ 429855 w 958737"/>
              <a:gd name="connsiteY46" fmla="*/ 365436 h 759525"/>
              <a:gd name="connsiteX47" fmla="*/ 427135 w 958737"/>
              <a:gd name="connsiteY47" fmla="*/ 348260 h 759525"/>
              <a:gd name="connsiteX48" fmla="*/ 439828 w 958737"/>
              <a:gd name="connsiteY48" fmla="*/ 316620 h 759525"/>
              <a:gd name="connsiteX49" fmla="*/ 467934 w 958737"/>
              <a:gd name="connsiteY49" fmla="*/ 303964 h 759525"/>
              <a:gd name="connsiteX50" fmla="*/ 467934 w 958737"/>
              <a:gd name="connsiteY50" fmla="*/ 283171 h 759525"/>
              <a:gd name="connsiteX51" fmla="*/ 472467 w 958737"/>
              <a:gd name="connsiteY51" fmla="*/ 277747 h 759525"/>
              <a:gd name="connsiteX52" fmla="*/ 478994 w 958737"/>
              <a:gd name="connsiteY52" fmla="*/ 228291 h 759525"/>
              <a:gd name="connsiteX53" fmla="*/ 301886 w 958737"/>
              <a:gd name="connsiteY53" fmla="*/ 404490 h 759525"/>
              <a:gd name="connsiteX54" fmla="*/ 478994 w 958737"/>
              <a:gd name="connsiteY54" fmla="*/ 580690 h 759525"/>
              <a:gd name="connsiteX55" fmla="*/ 654285 w 958737"/>
              <a:gd name="connsiteY55" fmla="*/ 404490 h 759525"/>
              <a:gd name="connsiteX56" fmla="*/ 478994 w 958737"/>
              <a:gd name="connsiteY56" fmla="*/ 228291 h 759525"/>
              <a:gd name="connsiteX57" fmla="*/ 478994 w 958737"/>
              <a:gd name="connsiteY57" fmla="*/ 201952 h 759525"/>
              <a:gd name="connsiteX58" fmla="*/ 681532 w 958737"/>
              <a:gd name="connsiteY58" fmla="*/ 404490 h 759525"/>
              <a:gd name="connsiteX59" fmla="*/ 478994 w 958737"/>
              <a:gd name="connsiteY59" fmla="*/ 607937 h 759525"/>
              <a:gd name="connsiteX60" fmla="*/ 275547 w 958737"/>
              <a:gd name="connsiteY60" fmla="*/ 404490 h 759525"/>
              <a:gd name="connsiteX61" fmla="*/ 478994 w 958737"/>
              <a:gd name="connsiteY61" fmla="*/ 201952 h 759525"/>
              <a:gd name="connsiteX62" fmla="*/ 477452 w 958737"/>
              <a:gd name="connsiteY62" fmla="*/ 149254 h 759525"/>
              <a:gd name="connsiteX63" fmla="*/ 222850 w 958737"/>
              <a:gd name="connsiteY63" fmla="*/ 402953 h 759525"/>
              <a:gd name="connsiteX64" fmla="*/ 477452 w 958737"/>
              <a:gd name="connsiteY64" fmla="*/ 657554 h 759525"/>
              <a:gd name="connsiteX65" fmla="*/ 731150 w 958737"/>
              <a:gd name="connsiteY65" fmla="*/ 402953 h 759525"/>
              <a:gd name="connsiteX66" fmla="*/ 477452 w 958737"/>
              <a:gd name="connsiteY66" fmla="*/ 149254 h 759525"/>
              <a:gd name="connsiteX67" fmla="*/ 477452 w 958737"/>
              <a:gd name="connsiteY67" fmla="*/ 122169 h 759525"/>
              <a:gd name="connsiteX68" fmla="*/ 757332 w 958737"/>
              <a:gd name="connsiteY68" fmla="*/ 402953 h 759525"/>
              <a:gd name="connsiteX69" fmla="*/ 477452 w 958737"/>
              <a:gd name="connsiteY69" fmla="*/ 683736 h 759525"/>
              <a:gd name="connsiteX70" fmla="*/ 195765 w 958737"/>
              <a:gd name="connsiteY70" fmla="*/ 402953 h 759525"/>
              <a:gd name="connsiteX71" fmla="*/ 477452 w 958737"/>
              <a:gd name="connsiteY71" fmla="*/ 122169 h 759525"/>
              <a:gd name="connsiteX72" fmla="*/ 150132 w 958737"/>
              <a:gd name="connsiteY72" fmla="*/ 97518 h 759525"/>
              <a:gd name="connsiteX73" fmla="*/ 144686 w 958737"/>
              <a:gd name="connsiteY73" fmla="*/ 99331 h 759525"/>
              <a:gd name="connsiteX74" fmla="*/ 86587 w 958737"/>
              <a:gd name="connsiteY74" fmla="*/ 635286 h 759525"/>
              <a:gd name="connsiteX75" fmla="*/ 92034 w 958737"/>
              <a:gd name="connsiteY75" fmla="*/ 643447 h 759525"/>
              <a:gd name="connsiteX76" fmla="*/ 54815 w 958737"/>
              <a:gd name="connsiteY76" fmla="*/ 681535 h 759525"/>
              <a:gd name="connsiteX77" fmla="*/ 211862 w 958737"/>
              <a:gd name="connsiteY77" fmla="*/ 731412 h 759525"/>
              <a:gd name="connsiteX78" fmla="*/ 162841 w 958737"/>
              <a:gd name="connsiteY78" fmla="*/ 572712 h 759525"/>
              <a:gd name="connsiteX79" fmla="*/ 137423 w 958737"/>
              <a:gd name="connsiteY79" fmla="*/ 599011 h 759525"/>
              <a:gd name="connsiteX80" fmla="*/ 129253 w 958737"/>
              <a:gd name="connsiteY80" fmla="*/ 581781 h 759525"/>
              <a:gd name="connsiteX81" fmla="*/ 190075 w 958737"/>
              <a:gd name="connsiteY81" fmla="*/ 142861 h 759525"/>
              <a:gd name="connsiteX82" fmla="*/ 189167 w 958737"/>
              <a:gd name="connsiteY82" fmla="*/ 133792 h 759525"/>
              <a:gd name="connsiteX83" fmla="*/ 154671 w 958737"/>
              <a:gd name="connsiteY83" fmla="*/ 99331 h 759525"/>
              <a:gd name="connsiteX84" fmla="*/ 150132 w 958737"/>
              <a:gd name="connsiteY84" fmla="*/ 97518 h 759525"/>
              <a:gd name="connsiteX85" fmla="*/ 149224 w 958737"/>
              <a:gd name="connsiteY85" fmla="*/ 71219 h 759525"/>
              <a:gd name="connsiteX86" fmla="*/ 174642 w 958737"/>
              <a:gd name="connsiteY86" fmla="*/ 80287 h 759525"/>
              <a:gd name="connsiteX87" fmla="*/ 208231 w 958737"/>
              <a:gd name="connsiteY87" fmla="*/ 114748 h 759525"/>
              <a:gd name="connsiteX88" fmla="*/ 209139 w 958737"/>
              <a:gd name="connsiteY88" fmla="*/ 160998 h 759525"/>
              <a:gd name="connsiteX89" fmla="*/ 144686 w 958737"/>
              <a:gd name="connsiteY89" fmla="*/ 553668 h 759525"/>
              <a:gd name="connsiteX90" fmla="*/ 149224 w 958737"/>
              <a:gd name="connsiteY90" fmla="*/ 549134 h 759525"/>
              <a:gd name="connsiteX91" fmla="*/ 169196 w 958737"/>
              <a:gd name="connsiteY91" fmla="*/ 542786 h 759525"/>
              <a:gd name="connsiteX92" fmla="*/ 185536 w 958737"/>
              <a:gd name="connsiteY92" fmla="*/ 556389 h 759525"/>
              <a:gd name="connsiteX93" fmla="*/ 185536 w 958737"/>
              <a:gd name="connsiteY93" fmla="*/ 557296 h 759525"/>
              <a:gd name="connsiteX94" fmla="*/ 240003 w 958737"/>
              <a:gd name="connsiteY94" fmla="*/ 730506 h 759525"/>
              <a:gd name="connsiteX95" fmla="*/ 235464 w 958737"/>
              <a:gd name="connsiteY95" fmla="*/ 753177 h 759525"/>
              <a:gd name="connsiteX96" fmla="*/ 219124 w 958737"/>
              <a:gd name="connsiteY96" fmla="*/ 759525 h 759525"/>
              <a:gd name="connsiteX97" fmla="*/ 211862 w 958737"/>
              <a:gd name="connsiteY97" fmla="*/ 758618 h 759525"/>
              <a:gd name="connsiteX98" fmla="*/ 38475 w 958737"/>
              <a:gd name="connsiteY98" fmla="*/ 704207 h 759525"/>
              <a:gd name="connsiteX99" fmla="*/ 23950 w 958737"/>
              <a:gd name="connsiteY99" fmla="*/ 686976 h 759525"/>
              <a:gd name="connsiteX100" fmla="*/ 30305 w 958737"/>
              <a:gd name="connsiteY100" fmla="*/ 667026 h 759525"/>
              <a:gd name="connsiteX101" fmla="*/ 58446 w 958737"/>
              <a:gd name="connsiteY101" fmla="*/ 638913 h 759525"/>
              <a:gd name="connsiteX102" fmla="*/ 125622 w 958737"/>
              <a:gd name="connsiteY102" fmla="*/ 82101 h 759525"/>
              <a:gd name="connsiteX103" fmla="*/ 149224 w 958737"/>
              <a:gd name="connsiteY103" fmla="*/ 71219 h 759525"/>
              <a:gd name="connsiteX104" fmla="*/ 701401 w 958737"/>
              <a:gd name="connsiteY104" fmla="*/ 28367 h 759525"/>
              <a:gd name="connsiteX105" fmla="*/ 750520 w 958737"/>
              <a:gd name="connsiteY105" fmla="*/ 186717 h 759525"/>
              <a:gd name="connsiteX106" fmla="*/ 782356 w 958737"/>
              <a:gd name="connsiteY106" fmla="*/ 155047 h 759525"/>
              <a:gd name="connsiteX107" fmla="*/ 791452 w 958737"/>
              <a:gd name="connsiteY107" fmla="*/ 167715 h 759525"/>
              <a:gd name="connsiteX108" fmla="*/ 768712 w 958737"/>
              <a:gd name="connsiteY108" fmla="*/ 668099 h 759525"/>
              <a:gd name="connsiteX109" fmla="*/ 768712 w 958737"/>
              <a:gd name="connsiteY109" fmla="*/ 677147 h 759525"/>
              <a:gd name="connsiteX110" fmla="*/ 803277 w 958737"/>
              <a:gd name="connsiteY110" fmla="*/ 711532 h 759525"/>
              <a:gd name="connsiteX111" fmla="*/ 808735 w 958737"/>
              <a:gd name="connsiteY111" fmla="*/ 713341 h 759525"/>
              <a:gd name="connsiteX112" fmla="*/ 813283 w 958737"/>
              <a:gd name="connsiteY112" fmla="*/ 711532 h 759525"/>
              <a:gd name="connsiteX113" fmla="*/ 833294 w 958737"/>
              <a:gd name="connsiteY113" fmla="*/ 120662 h 759525"/>
              <a:gd name="connsiteX114" fmla="*/ 826018 w 958737"/>
              <a:gd name="connsiteY114" fmla="*/ 111613 h 759525"/>
              <a:gd name="connsiteX115" fmla="*/ 859673 w 958737"/>
              <a:gd name="connsiteY115" fmla="*/ 78134 h 759525"/>
              <a:gd name="connsiteX116" fmla="*/ 702311 w 958737"/>
              <a:gd name="connsiteY116" fmla="*/ 1221 h 759525"/>
              <a:gd name="connsiteX117" fmla="*/ 876046 w 958737"/>
              <a:gd name="connsiteY117" fmla="*/ 56417 h 759525"/>
              <a:gd name="connsiteX118" fmla="*/ 888781 w 958737"/>
              <a:gd name="connsiteY118" fmla="*/ 71800 h 759525"/>
              <a:gd name="connsiteX119" fmla="*/ 883323 w 958737"/>
              <a:gd name="connsiteY119" fmla="*/ 91707 h 759525"/>
              <a:gd name="connsiteX120" fmla="*/ 861492 w 958737"/>
              <a:gd name="connsiteY120" fmla="*/ 113423 h 759525"/>
              <a:gd name="connsiteX121" fmla="*/ 833294 w 958737"/>
              <a:gd name="connsiteY121" fmla="*/ 728724 h 759525"/>
              <a:gd name="connsiteX122" fmla="*/ 808735 w 958737"/>
              <a:gd name="connsiteY122" fmla="*/ 739582 h 759525"/>
              <a:gd name="connsiteX123" fmla="*/ 807825 w 958737"/>
              <a:gd name="connsiteY123" fmla="*/ 739582 h 759525"/>
              <a:gd name="connsiteX124" fmla="*/ 785085 w 958737"/>
              <a:gd name="connsiteY124" fmla="*/ 729629 h 759525"/>
              <a:gd name="connsiteX125" fmla="*/ 750520 w 958737"/>
              <a:gd name="connsiteY125" fmla="*/ 695244 h 759525"/>
              <a:gd name="connsiteX126" fmla="*/ 748701 w 958737"/>
              <a:gd name="connsiteY126" fmla="*/ 650002 h 759525"/>
              <a:gd name="connsiteX127" fmla="*/ 779627 w 958737"/>
              <a:gd name="connsiteY127" fmla="*/ 195765 h 759525"/>
              <a:gd name="connsiteX128" fmla="*/ 764164 w 958737"/>
              <a:gd name="connsiteY128" fmla="*/ 210243 h 759525"/>
              <a:gd name="connsiteX129" fmla="*/ 744153 w 958737"/>
              <a:gd name="connsiteY129" fmla="*/ 215672 h 759525"/>
              <a:gd name="connsiteX130" fmla="*/ 728689 w 958737"/>
              <a:gd name="connsiteY130" fmla="*/ 203004 h 759525"/>
              <a:gd name="connsiteX131" fmla="*/ 727780 w 958737"/>
              <a:gd name="connsiteY131" fmla="*/ 201194 h 759525"/>
              <a:gd name="connsiteX132" fmla="*/ 673203 w 958737"/>
              <a:gd name="connsiteY132" fmla="*/ 30177 h 759525"/>
              <a:gd name="connsiteX133" fmla="*/ 678661 w 958737"/>
              <a:gd name="connsiteY133" fmla="*/ 6650 h 759525"/>
              <a:gd name="connsiteX134" fmla="*/ 702311 w 958737"/>
              <a:gd name="connsiteY134" fmla="*/ 1221 h 75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958737" h="759525">
                <a:moveTo>
                  <a:pt x="472467" y="277747"/>
                </a:moveTo>
                <a:lnTo>
                  <a:pt x="480627" y="277747"/>
                </a:lnTo>
                <a:cubicBezTo>
                  <a:pt x="483347" y="277747"/>
                  <a:pt x="485160" y="280459"/>
                  <a:pt x="485160" y="283171"/>
                </a:cubicBezTo>
                <a:lnTo>
                  <a:pt x="485160" y="303964"/>
                </a:lnTo>
                <a:cubicBezTo>
                  <a:pt x="489693" y="304868"/>
                  <a:pt x="494226" y="305772"/>
                  <a:pt x="497853" y="307580"/>
                </a:cubicBezTo>
                <a:cubicBezTo>
                  <a:pt x="502386" y="310292"/>
                  <a:pt x="507826" y="313004"/>
                  <a:pt x="510546" y="317524"/>
                </a:cubicBezTo>
                <a:cubicBezTo>
                  <a:pt x="514172" y="322044"/>
                  <a:pt x="515986" y="326564"/>
                  <a:pt x="518706" y="332892"/>
                </a:cubicBezTo>
                <a:cubicBezTo>
                  <a:pt x="520519" y="337412"/>
                  <a:pt x="521425" y="342836"/>
                  <a:pt x="522332" y="349164"/>
                </a:cubicBezTo>
                <a:cubicBezTo>
                  <a:pt x="522332" y="351876"/>
                  <a:pt x="521425" y="354588"/>
                  <a:pt x="518706" y="355492"/>
                </a:cubicBezTo>
                <a:lnTo>
                  <a:pt x="506013" y="359108"/>
                </a:lnTo>
                <a:cubicBezTo>
                  <a:pt x="502386" y="360012"/>
                  <a:pt x="499666" y="357300"/>
                  <a:pt x="498760" y="353684"/>
                </a:cubicBezTo>
                <a:cubicBezTo>
                  <a:pt x="498760" y="350068"/>
                  <a:pt x="497853" y="345548"/>
                  <a:pt x="496946" y="341932"/>
                </a:cubicBezTo>
                <a:cubicBezTo>
                  <a:pt x="495133" y="336508"/>
                  <a:pt x="493320" y="331988"/>
                  <a:pt x="488787" y="328372"/>
                </a:cubicBezTo>
                <a:cubicBezTo>
                  <a:pt x="485160" y="325660"/>
                  <a:pt x="480627" y="323852"/>
                  <a:pt x="474280" y="324756"/>
                </a:cubicBezTo>
                <a:cubicBezTo>
                  <a:pt x="467027" y="324756"/>
                  <a:pt x="461587" y="326564"/>
                  <a:pt x="457961" y="330180"/>
                </a:cubicBezTo>
                <a:cubicBezTo>
                  <a:pt x="454334" y="333796"/>
                  <a:pt x="451614" y="339220"/>
                  <a:pt x="451614" y="345548"/>
                </a:cubicBezTo>
                <a:cubicBezTo>
                  <a:pt x="451614" y="351876"/>
                  <a:pt x="453428" y="356396"/>
                  <a:pt x="454334" y="360916"/>
                </a:cubicBezTo>
                <a:cubicBezTo>
                  <a:pt x="457054" y="364532"/>
                  <a:pt x="459774" y="368148"/>
                  <a:pt x="465214" y="372668"/>
                </a:cubicBezTo>
                <a:lnTo>
                  <a:pt x="498760" y="401597"/>
                </a:lnTo>
                <a:cubicBezTo>
                  <a:pt x="502386" y="406117"/>
                  <a:pt x="507826" y="410637"/>
                  <a:pt x="512359" y="416061"/>
                </a:cubicBezTo>
                <a:cubicBezTo>
                  <a:pt x="515986" y="421485"/>
                  <a:pt x="519612" y="427813"/>
                  <a:pt x="521425" y="434141"/>
                </a:cubicBezTo>
                <a:cubicBezTo>
                  <a:pt x="525052" y="440469"/>
                  <a:pt x="525959" y="447701"/>
                  <a:pt x="525959" y="455837"/>
                </a:cubicBezTo>
                <a:cubicBezTo>
                  <a:pt x="525959" y="464877"/>
                  <a:pt x="524145" y="473014"/>
                  <a:pt x="521425" y="479342"/>
                </a:cubicBezTo>
                <a:cubicBezTo>
                  <a:pt x="517799" y="485670"/>
                  <a:pt x="513266" y="491094"/>
                  <a:pt x="506919" y="494710"/>
                </a:cubicBezTo>
                <a:cubicBezTo>
                  <a:pt x="500573" y="499230"/>
                  <a:pt x="493320" y="501038"/>
                  <a:pt x="486067" y="501942"/>
                </a:cubicBezTo>
                <a:lnTo>
                  <a:pt x="486067" y="519118"/>
                </a:lnTo>
                <a:lnTo>
                  <a:pt x="485160" y="519118"/>
                </a:lnTo>
                <a:lnTo>
                  <a:pt x="485160" y="524542"/>
                </a:lnTo>
                <a:cubicBezTo>
                  <a:pt x="485160" y="526350"/>
                  <a:pt x="483347" y="528158"/>
                  <a:pt x="480627" y="528158"/>
                </a:cubicBezTo>
                <a:lnTo>
                  <a:pt x="472467" y="528158"/>
                </a:lnTo>
                <a:cubicBezTo>
                  <a:pt x="469747" y="528158"/>
                  <a:pt x="467934" y="526350"/>
                  <a:pt x="467934" y="524542"/>
                </a:cubicBezTo>
                <a:lnTo>
                  <a:pt x="467934" y="501038"/>
                </a:lnTo>
                <a:cubicBezTo>
                  <a:pt x="456148" y="499230"/>
                  <a:pt x="447081" y="494710"/>
                  <a:pt x="440735" y="485670"/>
                </a:cubicBezTo>
                <a:cubicBezTo>
                  <a:pt x="433482" y="476630"/>
                  <a:pt x="428949" y="464877"/>
                  <a:pt x="427135" y="450413"/>
                </a:cubicBezTo>
                <a:cubicBezTo>
                  <a:pt x="427135" y="447701"/>
                  <a:pt x="428949" y="444989"/>
                  <a:pt x="430762" y="444989"/>
                </a:cubicBezTo>
                <a:lnTo>
                  <a:pt x="446175" y="441373"/>
                </a:lnTo>
                <a:cubicBezTo>
                  <a:pt x="448895" y="440469"/>
                  <a:pt x="451614" y="441373"/>
                  <a:pt x="451614" y="445893"/>
                </a:cubicBezTo>
                <a:cubicBezTo>
                  <a:pt x="452521" y="450413"/>
                  <a:pt x="453428" y="454933"/>
                  <a:pt x="454334" y="459453"/>
                </a:cubicBezTo>
                <a:cubicBezTo>
                  <a:pt x="456148" y="465781"/>
                  <a:pt x="459774" y="471206"/>
                  <a:pt x="463401" y="474822"/>
                </a:cubicBezTo>
                <a:cubicBezTo>
                  <a:pt x="467027" y="479342"/>
                  <a:pt x="472467" y="481150"/>
                  <a:pt x="479720" y="481150"/>
                </a:cubicBezTo>
                <a:cubicBezTo>
                  <a:pt x="486067" y="481150"/>
                  <a:pt x="491506" y="479342"/>
                  <a:pt x="495133" y="474822"/>
                </a:cubicBezTo>
                <a:cubicBezTo>
                  <a:pt x="498760" y="471206"/>
                  <a:pt x="500573" y="465781"/>
                  <a:pt x="500573" y="458549"/>
                </a:cubicBezTo>
                <a:cubicBezTo>
                  <a:pt x="500573" y="449509"/>
                  <a:pt x="498760" y="442277"/>
                  <a:pt x="494226" y="436853"/>
                </a:cubicBezTo>
                <a:cubicBezTo>
                  <a:pt x="490600" y="431429"/>
                  <a:pt x="485160" y="426005"/>
                  <a:pt x="479720" y="420581"/>
                </a:cubicBezTo>
                <a:lnTo>
                  <a:pt x="446175" y="391653"/>
                </a:lnTo>
                <a:cubicBezTo>
                  <a:pt x="442548" y="388037"/>
                  <a:pt x="438922" y="383517"/>
                  <a:pt x="435295" y="379900"/>
                </a:cubicBezTo>
                <a:cubicBezTo>
                  <a:pt x="433482" y="375380"/>
                  <a:pt x="430762" y="370860"/>
                  <a:pt x="429855" y="365436"/>
                </a:cubicBezTo>
                <a:cubicBezTo>
                  <a:pt x="428042" y="360916"/>
                  <a:pt x="427135" y="355492"/>
                  <a:pt x="427135" y="348260"/>
                </a:cubicBezTo>
                <a:cubicBezTo>
                  <a:pt x="427135" y="334700"/>
                  <a:pt x="431668" y="323852"/>
                  <a:pt x="439828" y="316620"/>
                </a:cubicBezTo>
                <a:cubicBezTo>
                  <a:pt x="446175" y="308484"/>
                  <a:pt x="456148" y="304868"/>
                  <a:pt x="467934" y="303964"/>
                </a:cubicBezTo>
                <a:lnTo>
                  <a:pt x="467934" y="283171"/>
                </a:lnTo>
                <a:cubicBezTo>
                  <a:pt x="467934" y="280459"/>
                  <a:pt x="469747" y="277747"/>
                  <a:pt x="472467" y="277747"/>
                </a:cubicBezTo>
                <a:close/>
                <a:moveTo>
                  <a:pt x="478994" y="228291"/>
                </a:moveTo>
                <a:cubicBezTo>
                  <a:pt x="381812" y="228291"/>
                  <a:pt x="301886" y="307308"/>
                  <a:pt x="301886" y="404490"/>
                </a:cubicBezTo>
                <a:cubicBezTo>
                  <a:pt x="301886" y="501673"/>
                  <a:pt x="381812" y="580690"/>
                  <a:pt x="478994" y="580690"/>
                </a:cubicBezTo>
                <a:cubicBezTo>
                  <a:pt x="576176" y="580690"/>
                  <a:pt x="654285" y="501673"/>
                  <a:pt x="654285" y="404490"/>
                </a:cubicBezTo>
                <a:cubicBezTo>
                  <a:pt x="654285" y="307308"/>
                  <a:pt x="576176" y="228291"/>
                  <a:pt x="478994" y="228291"/>
                </a:cubicBezTo>
                <a:close/>
                <a:moveTo>
                  <a:pt x="478994" y="201952"/>
                </a:moveTo>
                <a:cubicBezTo>
                  <a:pt x="590708" y="201952"/>
                  <a:pt x="681532" y="292777"/>
                  <a:pt x="681532" y="404490"/>
                </a:cubicBezTo>
                <a:cubicBezTo>
                  <a:pt x="681532" y="517113"/>
                  <a:pt x="590708" y="607937"/>
                  <a:pt x="478994" y="607937"/>
                </a:cubicBezTo>
                <a:cubicBezTo>
                  <a:pt x="366372" y="607937"/>
                  <a:pt x="275547" y="517113"/>
                  <a:pt x="275547" y="404490"/>
                </a:cubicBezTo>
                <a:cubicBezTo>
                  <a:pt x="275547" y="292777"/>
                  <a:pt x="366372" y="201952"/>
                  <a:pt x="478994" y="201952"/>
                </a:cubicBezTo>
                <a:close/>
                <a:moveTo>
                  <a:pt x="477452" y="149254"/>
                </a:moveTo>
                <a:cubicBezTo>
                  <a:pt x="336608" y="149254"/>
                  <a:pt x="222850" y="263012"/>
                  <a:pt x="222850" y="402953"/>
                </a:cubicBezTo>
                <a:cubicBezTo>
                  <a:pt x="222850" y="543796"/>
                  <a:pt x="336608" y="657554"/>
                  <a:pt x="477452" y="657554"/>
                </a:cubicBezTo>
                <a:cubicBezTo>
                  <a:pt x="617392" y="657554"/>
                  <a:pt x="731150" y="543796"/>
                  <a:pt x="731150" y="402953"/>
                </a:cubicBezTo>
                <a:cubicBezTo>
                  <a:pt x="731150" y="263012"/>
                  <a:pt x="617392" y="149254"/>
                  <a:pt x="477452" y="149254"/>
                </a:cubicBezTo>
                <a:close/>
                <a:moveTo>
                  <a:pt x="477452" y="122169"/>
                </a:moveTo>
                <a:cubicBezTo>
                  <a:pt x="631837" y="122169"/>
                  <a:pt x="757332" y="248567"/>
                  <a:pt x="757332" y="402953"/>
                </a:cubicBezTo>
                <a:cubicBezTo>
                  <a:pt x="757332" y="558241"/>
                  <a:pt x="631837" y="683736"/>
                  <a:pt x="477452" y="683736"/>
                </a:cubicBezTo>
                <a:cubicBezTo>
                  <a:pt x="322163" y="683736"/>
                  <a:pt x="195765" y="558241"/>
                  <a:pt x="195765" y="402953"/>
                </a:cubicBezTo>
                <a:cubicBezTo>
                  <a:pt x="195765" y="248567"/>
                  <a:pt x="322163" y="122169"/>
                  <a:pt x="477452" y="122169"/>
                </a:cubicBezTo>
                <a:close/>
                <a:moveTo>
                  <a:pt x="150132" y="97518"/>
                </a:moveTo>
                <a:cubicBezTo>
                  <a:pt x="149224" y="97518"/>
                  <a:pt x="147409" y="97518"/>
                  <a:pt x="144686" y="99331"/>
                </a:cubicBezTo>
                <a:cubicBezTo>
                  <a:pt x="13057" y="244429"/>
                  <a:pt x="-11453" y="464796"/>
                  <a:pt x="86587" y="635286"/>
                </a:cubicBezTo>
                <a:lnTo>
                  <a:pt x="92034" y="643447"/>
                </a:lnTo>
                <a:lnTo>
                  <a:pt x="54815" y="681535"/>
                </a:lnTo>
                <a:lnTo>
                  <a:pt x="211862" y="731412"/>
                </a:lnTo>
                <a:lnTo>
                  <a:pt x="162841" y="572712"/>
                </a:lnTo>
                <a:lnTo>
                  <a:pt x="137423" y="599011"/>
                </a:lnTo>
                <a:lnTo>
                  <a:pt x="129253" y="581781"/>
                </a:lnTo>
                <a:cubicBezTo>
                  <a:pt x="57538" y="438497"/>
                  <a:pt x="81141" y="261660"/>
                  <a:pt x="190075" y="142861"/>
                </a:cubicBezTo>
                <a:cubicBezTo>
                  <a:pt x="191890" y="139234"/>
                  <a:pt x="191890" y="136513"/>
                  <a:pt x="189167" y="133792"/>
                </a:cubicBezTo>
                <a:lnTo>
                  <a:pt x="154671" y="99331"/>
                </a:lnTo>
                <a:cubicBezTo>
                  <a:pt x="152856" y="97518"/>
                  <a:pt x="151040" y="97518"/>
                  <a:pt x="150132" y="97518"/>
                </a:cubicBezTo>
                <a:close/>
                <a:moveTo>
                  <a:pt x="149224" y="71219"/>
                </a:moveTo>
                <a:cubicBezTo>
                  <a:pt x="158302" y="70312"/>
                  <a:pt x="167380" y="73939"/>
                  <a:pt x="174642" y="80287"/>
                </a:cubicBezTo>
                <a:lnTo>
                  <a:pt x="208231" y="114748"/>
                </a:lnTo>
                <a:cubicBezTo>
                  <a:pt x="220940" y="127444"/>
                  <a:pt x="221847" y="147395"/>
                  <a:pt x="209139" y="160998"/>
                </a:cubicBezTo>
                <a:cubicBezTo>
                  <a:pt x="112913" y="267101"/>
                  <a:pt x="87495" y="423081"/>
                  <a:pt x="144686" y="553668"/>
                </a:cubicBezTo>
                <a:lnTo>
                  <a:pt x="149224" y="549134"/>
                </a:lnTo>
                <a:cubicBezTo>
                  <a:pt x="153763" y="543693"/>
                  <a:pt x="161933" y="541879"/>
                  <a:pt x="169196" y="542786"/>
                </a:cubicBezTo>
                <a:cubicBezTo>
                  <a:pt x="176458" y="544600"/>
                  <a:pt x="182812" y="549134"/>
                  <a:pt x="185536" y="556389"/>
                </a:cubicBezTo>
                <a:lnTo>
                  <a:pt x="185536" y="557296"/>
                </a:lnTo>
                <a:lnTo>
                  <a:pt x="240003" y="730506"/>
                </a:lnTo>
                <a:cubicBezTo>
                  <a:pt x="242726" y="737760"/>
                  <a:pt x="241819" y="746829"/>
                  <a:pt x="235464" y="753177"/>
                </a:cubicBezTo>
                <a:cubicBezTo>
                  <a:pt x="230925" y="757711"/>
                  <a:pt x="225479" y="759525"/>
                  <a:pt x="219124" y="759525"/>
                </a:cubicBezTo>
                <a:cubicBezTo>
                  <a:pt x="216401" y="759525"/>
                  <a:pt x="213677" y="759525"/>
                  <a:pt x="211862" y="758618"/>
                </a:cubicBezTo>
                <a:lnTo>
                  <a:pt x="38475" y="704207"/>
                </a:lnTo>
                <a:cubicBezTo>
                  <a:pt x="31213" y="700579"/>
                  <a:pt x="25766" y="695138"/>
                  <a:pt x="23950" y="686976"/>
                </a:cubicBezTo>
                <a:cubicBezTo>
                  <a:pt x="23950" y="680628"/>
                  <a:pt x="24858" y="672467"/>
                  <a:pt x="30305" y="667026"/>
                </a:cubicBezTo>
                <a:lnTo>
                  <a:pt x="58446" y="638913"/>
                </a:lnTo>
                <a:cubicBezTo>
                  <a:pt x="-39594" y="460262"/>
                  <a:pt x="-12361" y="233547"/>
                  <a:pt x="125622" y="82101"/>
                </a:cubicBezTo>
                <a:cubicBezTo>
                  <a:pt x="131977" y="74846"/>
                  <a:pt x="140147" y="71219"/>
                  <a:pt x="149224" y="71219"/>
                </a:cubicBezTo>
                <a:close/>
                <a:moveTo>
                  <a:pt x="701401" y="28367"/>
                </a:moveTo>
                <a:lnTo>
                  <a:pt x="750520" y="186717"/>
                </a:lnTo>
                <a:lnTo>
                  <a:pt x="782356" y="155047"/>
                </a:lnTo>
                <a:lnTo>
                  <a:pt x="791452" y="167715"/>
                </a:lnTo>
                <a:cubicBezTo>
                  <a:pt x="905154" y="317016"/>
                  <a:pt x="896057" y="528751"/>
                  <a:pt x="768712" y="668099"/>
                </a:cubicBezTo>
                <a:cubicBezTo>
                  <a:pt x="766893" y="669908"/>
                  <a:pt x="766893" y="674433"/>
                  <a:pt x="768712" y="677147"/>
                </a:cubicBezTo>
                <a:lnTo>
                  <a:pt x="803277" y="711532"/>
                </a:lnTo>
                <a:cubicBezTo>
                  <a:pt x="805097" y="713341"/>
                  <a:pt x="807825" y="713341"/>
                  <a:pt x="808735" y="713341"/>
                </a:cubicBezTo>
                <a:cubicBezTo>
                  <a:pt x="809645" y="713341"/>
                  <a:pt x="812373" y="713341"/>
                  <a:pt x="813283" y="711532"/>
                </a:cubicBezTo>
                <a:cubicBezTo>
                  <a:pt x="963369" y="547753"/>
                  <a:pt x="972465" y="293490"/>
                  <a:pt x="833294" y="120662"/>
                </a:cubicBezTo>
                <a:lnTo>
                  <a:pt x="826018" y="111613"/>
                </a:lnTo>
                <a:lnTo>
                  <a:pt x="859673" y="78134"/>
                </a:lnTo>
                <a:close/>
                <a:moveTo>
                  <a:pt x="702311" y="1221"/>
                </a:moveTo>
                <a:lnTo>
                  <a:pt x="876046" y="56417"/>
                </a:lnTo>
                <a:cubicBezTo>
                  <a:pt x="883323" y="58227"/>
                  <a:pt x="887871" y="64561"/>
                  <a:pt x="888781" y="71800"/>
                </a:cubicBezTo>
                <a:cubicBezTo>
                  <a:pt x="890600" y="79039"/>
                  <a:pt x="888781" y="86278"/>
                  <a:pt x="883323" y="91707"/>
                </a:cubicBezTo>
                <a:lnTo>
                  <a:pt x="861492" y="113423"/>
                </a:lnTo>
                <a:cubicBezTo>
                  <a:pt x="1000663" y="296204"/>
                  <a:pt x="989747" y="558612"/>
                  <a:pt x="833294" y="728724"/>
                </a:cubicBezTo>
                <a:cubicBezTo>
                  <a:pt x="826927" y="735963"/>
                  <a:pt x="817831" y="739582"/>
                  <a:pt x="808735" y="739582"/>
                </a:cubicBezTo>
                <a:cubicBezTo>
                  <a:pt x="808735" y="739582"/>
                  <a:pt x="808735" y="739582"/>
                  <a:pt x="807825" y="739582"/>
                </a:cubicBezTo>
                <a:cubicBezTo>
                  <a:pt x="799639" y="739582"/>
                  <a:pt x="791452" y="735963"/>
                  <a:pt x="785085" y="729629"/>
                </a:cubicBezTo>
                <a:lnTo>
                  <a:pt x="750520" y="695244"/>
                </a:lnTo>
                <a:cubicBezTo>
                  <a:pt x="737785" y="683481"/>
                  <a:pt x="736876" y="663574"/>
                  <a:pt x="748701" y="650002"/>
                </a:cubicBezTo>
                <a:cubicBezTo>
                  <a:pt x="865131" y="524227"/>
                  <a:pt x="876046" y="335113"/>
                  <a:pt x="779627" y="195765"/>
                </a:cubicBezTo>
                <a:lnTo>
                  <a:pt x="764164" y="210243"/>
                </a:lnTo>
                <a:cubicBezTo>
                  <a:pt x="759616" y="214767"/>
                  <a:pt x="751430" y="217482"/>
                  <a:pt x="744153" y="215672"/>
                </a:cubicBezTo>
                <a:cubicBezTo>
                  <a:pt x="736876" y="214767"/>
                  <a:pt x="730509" y="210243"/>
                  <a:pt x="728689" y="203004"/>
                </a:cubicBezTo>
                <a:lnTo>
                  <a:pt x="727780" y="201194"/>
                </a:lnTo>
                <a:lnTo>
                  <a:pt x="673203" y="30177"/>
                </a:lnTo>
                <a:cubicBezTo>
                  <a:pt x="670474" y="22033"/>
                  <a:pt x="672293" y="12080"/>
                  <a:pt x="678661" y="6650"/>
                </a:cubicBezTo>
                <a:cubicBezTo>
                  <a:pt x="685028" y="316"/>
                  <a:pt x="694124" y="-1493"/>
                  <a:pt x="702311" y="1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0" name="Freeform 71">
            <a:extLst>
              <a:ext uri="{FF2B5EF4-FFF2-40B4-BE49-F238E27FC236}">
                <a16:creationId xmlns:a16="http://schemas.microsoft.com/office/drawing/2014/main" id="{B0AC550B-08CD-4457-A39E-0C19855B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6056" y="4120784"/>
            <a:ext cx="1635548" cy="1635548"/>
          </a:xfrm>
          <a:custGeom>
            <a:avLst/>
            <a:gdLst>
              <a:gd name="T0" fmla="*/ 1805 w 1806"/>
              <a:gd name="T1" fmla="*/ 903 h 1807"/>
              <a:gd name="T2" fmla="*/ 1805 w 1806"/>
              <a:gd name="T3" fmla="*/ 903 h 1807"/>
              <a:gd name="T4" fmla="*/ 903 w 1806"/>
              <a:gd name="T5" fmla="*/ 1806 h 1807"/>
              <a:gd name="T6" fmla="*/ 903 w 1806"/>
              <a:gd name="T7" fmla="*/ 1806 h 1807"/>
              <a:gd name="T8" fmla="*/ 0 w 1806"/>
              <a:gd name="T9" fmla="*/ 903 h 1807"/>
              <a:gd name="T10" fmla="*/ 0 w 1806"/>
              <a:gd name="T11" fmla="*/ 903 h 1807"/>
              <a:gd name="T12" fmla="*/ 903 w 1806"/>
              <a:gd name="T13" fmla="*/ 0 h 1807"/>
              <a:gd name="T14" fmla="*/ 903 w 1806"/>
              <a:gd name="T15" fmla="*/ 0 h 1807"/>
              <a:gd name="T16" fmla="*/ 1805 w 1806"/>
              <a:gd name="T17" fmla="*/ 903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6" h="1807">
                <a:moveTo>
                  <a:pt x="1805" y="903"/>
                </a:moveTo>
                <a:lnTo>
                  <a:pt x="1805" y="903"/>
                </a:lnTo>
                <a:cubicBezTo>
                  <a:pt x="1805" y="1402"/>
                  <a:pt x="1401" y="1806"/>
                  <a:pt x="903" y="1806"/>
                </a:cubicBezTo>
                <a:lnTo>
                  <a:pt x="903" y="1806"/>
                </a:lnTo>
                <a:cubicBezTo>
                  <a:pt x="404" y="1806"/>
                  <a:pt x="0" y="1402"/>
                  <a:pt x="0" y="903"/>
                </a:cubicBezTo>
                <a:lnTo>
                  <a:pt x="0" y="903"/>
                </a:lnTo>
                <a:cubicBezTo>
                  <a:pt x="0" y="404"/>
                  <a:pt x="404" y="0"/>
                  <a:pt x="903" y="0"/>
                </a:cubicBezTo>
                <a:lnTo>
                  <a:pt x="903" y="0"/>
                </a:lnTo>
                <a:cubicBezTo>
                  <a:pt x="1401" y="0"/>
                  <a:pt x="1805" y="404"/>
                  <a:pt x="1805" y="9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1ED65EBA-C936-4084-B2C3-0CB639AC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6883" y="4543633"/>
            <a:ext cx="772613" cy="792933"/>
          </a:xfrm>
          <a:custGeom>
            <a:avLst/>
            <a:gdLst>
              <a:gd name="connsiteX0" fmla="*/ 554490 w 772613"/>
              <a:gd name="connsiteY0" fmla="*/ 430828 h 792933"/>
              <a:gd name="connsiteX1" fmla="*/ 568002 w 772613"/>
              <a:gd name="connsiteY1" fmla="*/ 444408 h 792933"/>
              <a:gd name="connsiteX2" fmla="*/ 568002 w 772613"/>
              <a:gd name="connsiteY2" fmla="*/ 468852 h 792933"/>
              <a:gd name="connsiteX3" fmla="*/ 574307 w 772613"/>
              <a:gd name="connsiteY3" fmla="*/ 468852 h 792933"/>
              <a:gd name="connsiteX4" fmla="*/ 609437 w 772613"/>
              <a:gd name="connsiteY4" fmla="*/ 504161 h 792933"/>
              <a:gd name="connsiteX5" fmla="*/ 596826 w 772613"/>
              <a:gd name="connsiteY5" fmla="*/ 517741 h 792933"/>
              <a:gd name="connsiteX6" fmla="*/ 584216 w 772613"/>
              <a:gd name="connsiteY6" fmla="*/ 504161 h 792933"/>
              <a:gd name="connsiteX7" fmla="*/ 574307 w 772613"/>
              <a:gd name="connsiteY7" fmla="*/ 495107 h 792933"/>
              <a:gd name="connsiteX8" fmla="*/ 547284 w 772613"/>
              <a:gd name="connsiteY8" fmla="*/ 495107 h 792933"/>
              <a:gd name="connsiteX9" fmla="*/ 525665 w 772613"/>
              <a:gd name="connsiteY9" fmla="*/ 517741 h 792933"/>
              <a:gd name="connsiteX10" fmla="*/ 537375 w 772613"/>
              <a:gd name="connsiteY10" fmla="*/ 535847 h 792933"/>
              <a:gd name="connsiteX11" fmla="*/ 581513 w 772613"/>
              <a:gd name="connsiteY11" fmla="*/ 553954 h 792933"/>
              <a:gd name="connsiteX12" fmla="*/ 609437 w 772613"/>
              <a:gd name="connsiteY12" fmla="*/ 596505 h 792933"/>
              <a:gd name="connsiteX13" fmla="*/ 568002 w 772613"/>
              <a:gd name="connsiteY13" fmla="*/ 647204 h 792933"/>
              <a:gd name="connsiteX14" fmla="*/ 568002 w 772613"/>
              <a:gd name="connsiteY14" fmla="*/ 671648 h 792933"/>
              <a:gd name="connsiteX15" fmla="*/ 554490 w 772613"/>
              <a:gd name="connsiteY15" fmla="*/ 685228 h 792933"/>
              <a:gd name="connsiteX16" fmla="*/ 540978 w 772613"/>
              <a:gd name="connsiteY16" fmla="*/ 671648 h 792933"/>
              <a:gd name="connsiteX17" fmla="*/ 540978 w 772613"/>
              <a:gd name="connsiteY17" fmla="*/ 648109 h 792933"/>
              <a:gd name="connsiteX18" fmla="*/ 535574 w 772613"/>
              <a:gd name="connsiteY18" fmla="*/ 648109 h 792933"/>
              <a:gd name="connsiteX19" fmla="*/ 498642 w 772613"/>
              <a:gd name="connsiteY19" fmla="*/ 611896 h 792933"/>
              <a:gd name="connsiteX20" fmla="*/ 513054 w 772613"/>
              <a:gd name="connsiteY20" fmla="*/ 598316 h 792933"/>
              <a:gd name="connsiteX21" fmla="*/ 525665 w 772613"/>
              <a:gd name="connsiteY21" fmla="*/ 611896 h 792933"/>
              <a:gd name="connsiteX22" fmla="*/ 535574 w 772613"/>
              <a:gd name="connsiteY22" fmla="*/ 620949 h 792933"/>
              <a:gd name="connsiteX23" fmla="*/ 559895 w 772613"/>
              <a:gd name="connsiteY23" fmla="*/ 620949 h 792933"/>
              <a:gd name="connsiteX24" fmla="*/ 584216 w 772613"/>
              <a:gd name="connsiteY24" fmla="*/ 596505 h 792933"/>
              <a:gd name="connsiteX25" fmla="*/ 571605 w 772613"/>
              <a:gd name="connsiteY25" fmla="*/ 578398 h 792933"/>
              <a:gd name="connsiteX26" fmla="*/ 526566 w 772613"/>
              <a:gd name="connsiteY26" fmla="*/ 560291 h 792933"/>
              <a:gd name="connsiteX27" fmla="*/ 498642 w 772613"/>
              <a:gd name="connsiteY27" fmla="*/ 517741 h 792933"/>
              <a:gd name="connsiteX28" fmla="*/ 540978 w 772613"/>
              <a:gd name="connsiteY28" fmla="*/ 469758 h 792933"/>
              <a:gd name="connsiteX29" fmla="*/ 540978 w 772613"/>
              <a:gd name="connsiteY29" fmla="*/ 444408 h 792933"/>
              <a:gd name="connsiteX30" fmla="*/ 554490 w 772613"/>
              <a:gd name="connsiteY30" fmla="*/ 430828 h 792933"/>
              <a:gd name="connsiteX31" fmla="*/ 449543 w 772613"/>
              <a:gd name="connsiteY31" fmla="*/ 412759 h 792933"/>
              <a:gd name="connsiteX32" fmla="*/ 437784 w 772613"/>
              <a:gd name="connsiteY32" fmla="*/ 428147 h 792933"/>
              <a:gd name="connsiteX33" fmla="*/ 359092 w 772613"/>
              <a:gd name="connsiteY33" fmla="*/ 578407 h 792933"/>
              <a:gd name="connsiteX34" fmla="*/ 395272 w 772613"/>
              <a:gd name="connsiteY34" fmla="*/ 710562 h 792933"/>
              <a:gd name="connsiteX35" fmla="*/ 552657 w 772613"/>
              <a:gd name="connsiteY35" fmla="*/ 766683 h 792933"/>
              <a:gd name="connsiteX36" fmla="*/ 706425 w 772613"/>
              <a:gd name="connsiteY36" fmla="*/ 710562 h 792933"/>
              <a:gd name="connsiteX37" fmla="*/ 744414 w 772613"/>
              <a:gd name="connsiteY37" fmla="*/ 578407 h 792933"/>
              <a:gd name="connsiteX38" fmla="*/ 672053 w 772613"/>
              <a:gd name="connsiteY38" fmla="*/ 432674 h 792933"/>
              <a:gd name="connsiteX39" fmla="*/ 656676 w 772613"/>
              <a:gd name="connsiteY39" fmla="*/ 412759 h 792933"/>
              <a:gd name="connsiteX40" fmla="*/ 95280 w 772613"/>
              <a:gd name="connsiteY40" fmla="*/ 133788 h 792933"/>
              <a:gd name="connsiteX41" fmla="*/ 75138 w 772613"/>
              <a:gd name="connsiteY41" fmla="*/ 153120 h 792933"/>
              <a:gd name="connsiteX42" fmla="*/ 95280 w 772613"/>
              <a:gd name="connsiteY42" fmla="*/ 171532 h 792933"/>
              <a:gd name="connsiteX43" fmla="*/ 115422 w 772613"/>
              <a:gd name="connsiteY43" fmla="*/ 153120 h 792933"/>
              <a:gd name="connsiteX44" fmla="*/ 95280 w 772613"/>
              <a:gd name="connsiteY44" fmla="*/ 133788 h 792933"/>
              <a:gd name="connsiteX45" fmla="*/ 73307 w 772613"/>
              <a:gd name="connsiteY45" fmla="*/ 123662 h 792933"/>
              <a:gd name="connsiteX46" fmla="*/ 116338 w 772613"/>
              <a:gd name="connsiteY46" fmla="*/ 123662 h 792933"/>
              <a:gd name="connsiteX47" fmla="*/ 122746 w 772613"/>
              <a:gd name="connsiteY47" fmla="*/ 130106 h 792933"/>
              <a:gd name="connsiteX48" fmla="*/ 122746 w 772613"/>
              <a:gd name="connsiteY48" fmla="*/ 176135 h 792933"/>
              <a:gd name="connsiteX49" fmla="*/ 116338 w 772613"/>
              <a:gd name="connsiteY49" fmla="*/ 182579 h 792933"/>
              <a:gd name="connsiteX50" fmla="*/ 73307 w 772613"/>
              <a:gd name="connsiteY50" fmla="*/ 182579 h 792933"/>
              <a:gd name="connsiteX51" fmla="*/ 67814 w 772613"/>
              <a:gd name="connsiteY51" fmla="*/ 176135 h 792933"/>
              <a:gd name="connsiteX52" fmla="*/ 67814 w 772613"/>
              <a:gd name="connsiteY52" fmla="*/ 130106 h 792933"/>
              <a:gd name="connsiteX53" fmla="*/ 73307 w 772613"/>
              <a:gd name="connsiteY53" fmla="*/ 123662 h 792933"/>
              <a:gd name="connsiteX54" fmla="*/ 34371 w 772613"/>
              <a:gd name="connsiteY54" fmla="*/ 95948 h 792933"/>
              <a:gd name="connsiteX55" fmla="*/ 25326 w 772613"/>
              <a:gd name="connsiteY55" fmla="*/ 105905 h 792933"/>
              <a:gd name="connsiteX56" fmla="*/ 25326 w 772613"/>
              <a:gd name="connsiteY56" fmla="*/ 376552 h 792933"/>
              <a:gd name="connsiteX57" fmla="*/ 34371 w 772613"/>
              <a:gd name="connsiteY57" fmla="*/ 386509 h 792933"/>
              <a:gd name="connsiteX58" fmla="*/ 159194 w 772613"/>
              <a:gd name="connsiteY58" fmla="*/ 386509 h 792933"/>
              <a:gd name="connsiteX59" fmla="*/ 168239 w 772613"/>
              <a:gd name="connsiteY59" fmla="*/ 376552 h 792933"/>
              <a:gd name="connsiteX60" fmla="*/ 168239 w 772613"/>
              <a:gd name="connsiteY60" fmla="*/ 370216 h 792933"/>
              <a:gd name="connsiteX61" fmla="*/ 168239 w 772613"/>
              <a:gd name="connsiteY61" fmla="*/ 111336 h 792933"/>
              <a:gd name="connsiteX62" fmla="*/ 168239 w 772613"/>
              <a:gd name="connsiteY62" fmla="*/ 105905 h 792933"/>
              <a:gd name="connsiteX63" fmla="*/ 159194 w 772613"/>
              <a:gd name="connsiteY63" fmla="*/ 95948 h 792933"/>
              <a:gd name="connsiteX64" fmla="*/ 378086 w 772613"/>
              <a:gd name="connsiteY64" fmla="*/ 75129 h 792933"/>
              <a:gd name="connsiteX65" fmla="*/ 349142 w 772613"/>
              <a:gd name="connsiteY65" fmla="*/ 93233 h 792933"/>
              <a:gd name="connsiteX66" fmla="*/ 275876 w 772613"/>
              <a:gd name="connsiteY66" fmla="*/ 138491 h 792933"/>
              <a:gd name="connsiteX67" fmla="*/ 194470 w 772613"/>
              <a:gd name="connsiteY67" fmla="*/ 138491 h 792933"/>
              <a:gd name="connsiteX68" fmla="*/ 194470 w 772613"/>
              <a:gd name="connsiteY68" fmla="*/ 343966 h 792933"/>
              <a:gd name="connsiteX69" fmla="*/ 299394 w 772613"/>
              <a:gd name="connsiteY69" fmla="*/ 343966 h 792933"/>
              <a:gd name="connsiteX70" fmla="*/ 322911 w 772613"/>
              <a:gd name="connsiteY70" fmla="*/ 362070 h 792933"/>
              <a:gd name="connsiteX71" fmla="*/ 354569 w 772613"/>
              <a:gd name="connsiteY71" fmla="*/ 386509 h 792933"/>
              <a:gd name="connsiteX72" fmla="*/ 666626 w 772613"/>
              <a:gd name="connsiteY72" fmla="*/ 386509 h 792933"/>
              <a:gd name="connsiteX73" fmla="*/ 700093 w 772613"/>
              <a:gd name="connsiteY73" fmla="*/ 348492 h 792933"/>
              <a:gd name="connsiteX74" fmla="*/ 696475 w 772613"/>
              <a:gd name="connsiteY74" fmla="*/ 329483 h 792933"/>
              <a:gd name="connsiteX75" fmla="*/ 691952 w 772613"/>
              <a:gd name="connsiteY75" fmla="*/ 323147 h 792933"/>
              <a:gd name="connsiteX76" fmla="*/ 696475 w 772613"/>
              <a:gd name="connsiteY76" fmla="*/ 316811 h 792933"/>
              <a:gd name="connsiteX77" fmla="*/ 700093 w 772613"/>
              <a:gd name="connsiteY77" fmla="*/ 298707 h 792933"/>
              <a:gd name="connsiteX78" fmla="*/ 696475 w 772613"/>
              <a:gd name="connsiteY78" fmla="*/ 278793 h 792933"/>
              <a:gd name="connsiteX79" fmla="*/ 691952 w 772613"/>
              <a:gd name="connsiteY79" fmla="*/ 272457 h 792933"/>
              <a:gd name="connsiteX80" fmla="*/ 696475 w 772613"/>
              <a:gd name="connsiteY80" fmla="*/ 266121 h 792933"/>
              <a:gd name="connsiteX81" fmla="*/ 700093 w 772613"/>
              <a:gd name="connsiteY81" fmla="*/ 247112 h 792933"/>
              <a:gd name="connsiteX82" fmla="*/ 696475 w 772613"/>
              <a:gd name="connsiteY82" fmla="*/ 229009 h 792933"/>
              <a:gd name="connsiteX83" fmla="*/ 691952 w 772613"/>
              <a:gd name="connsiteY83" fmla="*/ 222673 h 792933"/>
              <a:gd name="connsiteX84" fmla="*/ 696475 w 772613"/>
              <a:gd name="connsiteY84" fmla="*/ 215431 h 792933"/>
              <a:gd name="connsiteX85" fmla="*/ 700093 w 772613"/>
              <a:gd name="connsiteY85" fmla="*/ 179224 h 792933"/>
              <a:gd name="connsiteX86" fmla="*/ 665721 w 772613"/>
              <a:gd name="connsiteY86" fmla="*/ 146638 h 792933"/>
              <a:gd name="connsiteX87" fmla="*/ 483914 w 772613"/>
              <a:gd name="connsiteY87" fmla="*/ 145733 h 792933"/>
              <a:gd name="connsiteX88" fmla="*/ 461302 w 772613"/>
              <a:gd name="connsiteY88" fmla="*/ 129440 h 792933"/>
              <a:gd name="connsiteX89" fmla="*/ 446829 w 772613"/>
              <a:gd name="connsiteY89" fmla="*/ 81465 h 792933"/>
              <a:gd name="connsiteX90" fmla="*/ 438689 w 772613"/>
              <a:gd name="connsiteY90" fmla="*/ 75129 h 792933"/>
              <a:gd name="connsiteX91" fmla="*/ 463111 w 772613"/>
              <a:gd name="connsiteY91" fmla="*/ 26250 h 792933"/>
              <a:gd name="connsiteX92" fmla="*/ 453161 w 772613"/>
              <a:gd name="connsiteY92" fmla="*/ 28965 h 792933"/>
              <a:gd name="connsiteX93" fmla="*/ 510145 w 772613"/>
              <a:gd name="connsiteY93" fmla="*/ 120388 h 792933"/>
              <a:gd name="connsiteX94" fmla="*/ 535472 w 772613"/>
              <a:gd name="connsiteY94" fmla="*/ 120388 h 792933"/>
              <a:gd name="connsiteX95" fmla="*/ 522808 w 772613"/>
              <a:gd name="connsiteY95" fmla="*/ 58836 h 792933"/>
              <a:gd name="connsiteX96" fmla="*/ 533663 w 772613"/>
              <a:gd name="connsiteY96" fmla="*/ 42543 h 792933"/>
              <a:gd name="connsiteX97" fmla="*/ 549039 w 772613"/>
              <a:gd name="connsiteY97" fmla="*/ 53405 h 792933"/>
              <a:gd name="connsiteX98" fmla="*/ 557180 w 772613"/>
              <a:gd name="connsiteY98" fmla="*/ 95043 h 792933"/>
              <a:gd name="connsiteX99" fmla="*/ 573461 w 772613"/>
              <a:gd name="connsiteY99" fmla="*/ 76034 h 792933"/>
              <a:gd name="connsiteX100" fmla="*/ 591551 w 772613"/>
              <a:gd name="connsiteY100" fmla="*/ 73319 h 792933"/>
              <a:gd name="connsiteX101" fmla="*/ 594265 w 772613"/>
              <a:gd name="connsiteY101" fmla="*/ 92328 h 792933"/>
              <a:gd name="connsiteX102" fmla="*/ 571652 w 772613"/>
              <a:gd name="connsiteY102" fmla="*/ 120388 h 792933"/>
              <a:gd name="connsiteX103" fmla="*/ 594265 w 772613"/>
              <a:gd name="connsiteY103" fmla="*/ 120388 h 792933"/>
              <a:gd name="connsiteX104" fmla="*/ 652154 w 772613"/>
              <a:gd name="connsiteY104" fmla="*/ 28965 h 792933"/>
              <a:gd name="connsiteX105" fmla="*/ 642204 w 772613"/>
              <a:gd name="connsiteY105" fmla="*/ 26250 h 792933"/>
              <a:gd name="connsiteX106" fmla="*/ 463111 w 772613"/>
              <a:gd name="connsiteY106" fmla="*/ 0 h 792933"/>
              <a:gd name="connsiteX107" fmla="*/ 642204 w 772613"/>
              <a:gd name="connsiteY107" fmla="*/ 0 h 792933"/>
              <a:gd name="connsiteX108" fmla="*/ 672957 w 772613"/>
              <a:gd name="connsiteY108" fmla="*/ 14483 h 792933"/>
              <a:gd name="connsiteX109" fmla="*/ 677480 w 772613"/>
              <a:gd name="connsiteY109" fmla="*/ 37112 h 792933"/>
              <a:gd name="connsiteX110" fmla="*/ 677480 w 772613"/>
              <a:gd name="connsiteY110" fmla="*/ 38922 h 792933"/>
              <a:gd name="connsiteX111" fmla="*/ 625923 w 772613"/>
              <a:gd name="connsiteY111" fmla="*/ 120388 h 792933"/>
              <a:gd name="connsiteX112" fmla="*/ 666626 w 772613"/>
              <a:gd name="connsiteY112" fmla="*/ 120388 h 792933"/>
              <a:gd name="connsiteX113" fmla="*/ 727228 w 772613"/>
              <a:gd name="connsiteY113" fmla="*/ 175604 h 792933"/>
              <a:gd name="connsiteX114" fmla="*/ 721801 w 772613"/>
              <a:gd name="connsiteY114" fmla="*/ 222673 h 792933"/>
              <a:gd name="connsiteX115" fmla="*/ 727228 w 772613"/>
              <a:gd name="connsiteY115" fmla="*/ 247112 h 792933"/>
              <a:gd name="connsiteX116" fmla="*/ 721801 w 772613"/>
              <a:gd name="connsiteY116" fmla="*/ 272457 h 792933"/>
              <a:gd name="connsiteX117" fmla="*/ 727228 w 772613"/>
              <a:gd name="connsiteY117" fmla="*/ 298707 h 792933"/>
              <a:gd name="connsiteX118" fmla="*/ 721801 w 772613"/>
              <a:gd name="connsiteY118" fmla="*/ 323147 h 792933"/>
              <a:gd name="connsiteX119" fmla="*/ 727228 w 772613"/>
              <a:gd name="connsiteY119" fmla="*/ 348492 h 792933"/>
              <a:gd name="connsiteX120" fmla="*/ 686525 w 772613"/>
              <a:gd name="connsiteY120" fmla="*/ 408233 h 792933"/>
              <a:gd name="connsiteX121" fmla="*/ 692857 w 772613"/>
              <a:gd name="connsiteY121" fmla="*/ 416380 h 792933"/>
              <a:gd name="connsiteX122" fmla="*/ 771549 w 772613"/>
              <a:gd name="connsiteY122" fmla="*/ 575691 h 792933"/>
              <a:gd name="connsiteX123" fmla="*/ 726324 w 772613"/>
              <a:gd name="connsiteY123" fmla="*/ 728666 h 792933"/>
              <a:gd name="connsiteX124" fmla="*/ 552657 w 772613"/>
              <a:gd name="connsiteY124" fmla="*/ 792933 h 792933"/>
              <a:gd name="connsiteX125" fmla="*/ 375373 w 772613"/>
              <a:gd name="connsiteY125" fmla="*/ 728666 h 792933"/>
              <a:gd name="connsiteX126" fmla="*/ 333765 w 772613"/>
              <a:gd name="connsiteY126" fmla="*/ 575691 h 792933"/>
              <a:gd name="connsiteX127" fmla="*/ 416980 w 772613"/>
              <a:gd name="connsiteY127" fmla="*/ 412759 h 792933"/>
              <a:gd name="connsiteX128" fmla="*/ 354569 w 772613"/>
              <a:gd name="connsiteY128" fmla="*/ 412759 h 792933"/>
              <a:gd name="connsiteX129" fmla="*/ 297585 w 772613"/>
              <a:gd name="connsiteY129" fmla="*/ 370216 h 792933"/>
              <a:gd name="connsiteX130" fmla="*/ 194470 w 772613"/>
              <a:gd name="connsiteY130" fmla="*/ 370216 h 792933"/>
              <a:gd name="connsiteX131" fmla="*/ 194470 w 772613"/>
              <a:gd name="connsiteY131" fmla="*/ 376552 h 792933"/>
              <a:gd name="connsiteX132" fmla="*/ 159194 w 772613"/>
              <a:gd name="connsiteY132" fmla="*/ 412759 h 792933"/>
              <a:gd name="connsiteX133" fmla="*/ 34371 w 772613"/>
              <a:gd name="connsiteY133" fmla="*/ 412759 h 792933"/>
              <a:gd name="connsiteX134" fmla="*/ 0 w 772613"/>
              <a:gd name="connsiteY134" fmla="*/ 376552 h 792933"/>
              <a:gd name="connsiteX135" fmla="*/ 0 w 772613"/>
              <a:gd name="connsiteY135" fmla="*/ 105905 h 792933"/>
              <a:gd name="connsiteX136" fmla="*/ 34371 w 772613"/>
              <a:gd name="connsiteY136" fmla="*/ 69698 h 792933"/>
              <a:gd name="connsiteX137" fmla="*/ 159194 w 772613"/>
              <a:gd name="connsiteY137" fmla="*/ 69698 h 792933"/>
              <a:gd name="connsiteX138" fmla="*/ 194470 w 772613"/>
              <a:gd name="connsiteY138" fmla="*/ 105905 h 792933"/>
              <a:gd name="connsiteX139" fmla="*/ 194470 w 772613"/>
              <a:gd name="connsiteY139" fmla="*/ 111336 h 792933"/>
              <a:gd name="connsiteX140" fmla="*/ 275876 w 772613"/>
              <a:gd name="connsiteY140" fmla="*/ 111336 h 792933"/>
              <a:gd name="connsiteX141" fmla="*/ 324720 w 772613"/>
              <a:gd name="connsiteY141" fmla="*/ 81465 h 792933"/>
              <a:gd name="connsiteX142" fmla="*/ 378086 w 772613"/>
              <a:gd name="connsiteY142" fmla="*/ 47974 h 792933"/>
              <a:gd name="connsiteX143" fmla="*/ 434166 w 772613"/>
              <a:gd name="connsiteY143" fmla="*/ 47974 h 792933"/>
              <a:gd name="connsiteX144" fmla="*/ 426930 w 772613"/>
              <a:gd name="connsiteY144" fmla="*/ 38922 h 792933"/>
              <a:gd name="connsiteX145" fmla="*/ 426930 w 772613"/>
              <a:gd name="connsiteY145" fmla="*/ 37112 h 792933"/>
              <a:gd name="connsiteX146" fmla="*/ 431453 w 772613"/>
              <a:gd name="connsiteY146" fmla="*/ 14483 h 792933"/>
              <a:gd name="connsiteX147" fmla="*/ 463111 w 772613"/>
              <a:gd name="connsiteY147" fmla="*/ 0 h 79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772613" h="792933">
                <a:moveTo>
                  <a:pt x="554490" y="430828"/>
                </a:moveTo>
                <a:cubicBezTo>
                  <a:pt x="561696" y="430828"/>
                  <a:pt x="568002" y="436260"/>
                  <a:pt x="568002" y="444408"/>
                </a:cubicBezTo>
                <a:lnTo>
                  <a:pt x="568002" y="468852"/>
                </a:lnTo>
                <a:lnTo>
                  <a:pt x="574307" y="468852"/>
                </a:lnTo>
                <a:cubicBezTo>
                  <a:pt x="593223" y="468852"/>
                  <a:pt x="609437" y="484243"/>
                  <a:pt x="609437" y="504161"/>
                </a:cubicBezTo>
                <a:cubicBezTo>
                  <a:pt x="609437" y="512309"/>
                  <a:pt x="604033" y="517741"/>
                  <a:pt x="596826" y="517741"/>
                </a:cubicBezTo>
                <a:cubicBezTo>
                  <a:pt x="589620" y="517741"/>
                  <a:pt x="584216" y="512309"/>
                  <a:pt x="584216" y="504161"/>
                </a:cubicBezTo>
                <a:cubicBezTo>
                  <a:pt x="584216" y="498729"/>
                  <a:pt x="579712" y="495107"/>
                  <a:pt x="574307" y="495107"/>
                </a:cubicBezTo>
                <a:lnTo>
                  <a:pt x="547284" y="495107"/>
                </a:lnTo>
                <a:cubicBezTo>
                  <a:pt x="535574" y="495107"/>
                  <a:pt x="525665" y="505066"/>
                  <a:pt x="525665" y="517741"/>
                </a:cubicBezTo>
                <a:cubicBezTo>
                  <a:pt x="525665" y="524983"/>
                  <a:pt x="530169" y="533131"/>
                  <a:pt x="537375" y="535847"/>
                </a:cubicBezTo>
                <a:lnTo>
                  <a:pt x="581513" y="553954"/>
                </a:lnTo>
                <a:cubicBezTo>
                  <a:pt x="598628" y="561197"/>
                  <a:pt x="609437" y="578398"/>
                  <a:pt x="609437" y="596505"/>
                </a:cubicBezTo>
                <a:cubicBezTo>
                  <a:pt x="609437" y="621854"/>
                  <a:pt x="591422" y="642677"/>
                  <a:pt x="568002" y="647204"/>
                </a:cubicBezTo>
                <a:lnTo>
                  <a:pt x="568002" y="671648"/>
                </a:lnTo>
                <a:cubicBezTo>
                  <a:pt x="568002" y="678891"/>
                  <a:pt x="561696" y="685228"/>
                  <a:pt x="554490" y="685228"/>
                </a:cubicBezTo>
                <a:cubicBezTo>
                  <a:pt x="547284" y="685228"/>
                  <a:pt x="540978" y="678891"/>
                  <a:pt x="540978" y="671648"/>
                </a:cubicBezTo>
                <a:lnTo>
                  <a:pt x="540978" y="648109"/>
                </a:lnTo>
                <a:lnTo>
                  <a:pt x="535574" y="648109"/>
                </a:lnTo>
                <a:cubicBezTo>
                  <a:pt x="515757" y="648109"/>
                  <a:pt x="498642" y="631813"/>
                  <a:pt x="498642" y="611896"/>
                </a:cubicBezTo>
                <a:cubicBezTo>
                  <a:pt x="498642" y="604653"/>
                  <a:pt x="504947" y="598316"/>
                  <a:pt x="513054" y="598316"/>
                </a:cubicBezTo>
                <a:cubicBezTo>
                  <a:pt x="519360" y="598316"/>
                  <a:pt x="525665" y="604653"/>
                  <a:pt x="525665" y="611896"/>
                </a:cubicBezTo>
                <a:cubicBezTo>
                  <a:pt x="525665" y="617328"/>
                  <a:pt x="530169" y="620949"/>
                  <a:pt x="535574" y="620949"/>
                </a:cubicBezTo>
                <a:lnTo>
                  <a:pt x="559895" y="620949"/>
                </a:lnTo>
                <a:cubicBezTo>
                  <a:pt x="572505" y="620949"/>
                  <a:pt x="584216" y="610085"/>
                  <a:pt x="584216" y="596505"/>
                </a:cubicBezTo>
                <a:cubicBezTo>
                  <a:pt x="584216" y="589262"/>
                  <a:pt x="578811" y="582020"/>
                  <a:pt x="571605" y="578398"/>
                </a:cubicBezTo>
                <a:lnTo>
                  <a:pt x="526566" y="560291"/>
                </a:lnTo>
                <a:cubicBezTo>
                  <a:pt x="510352" y="553049"/>
                  <a:pt x="498642" y="535847"/>
                  <a:pt x="498642" y="517741"/>
                </a:cubicBezTo>
                <a:cubicBezTo>
                  <a:pt x="498642" y="492391"/>
                  <a:pt x="518459" y="472474"/>
                  <a:pt x="540978" y="469758"/>
                </a:cubicBezTo>
                <a:lnTo>
                  <a:pt x="540978" y="444408"/>
                </a:lnTo>
                <a:cubicBezTo>
                  <a:pt x="540978" y="436260"/>
                  <a:pt x="547284" y="430828"/>
                  <a:pt x="554490" y="430828"/>
                </a:cubicBezTo>
                <a:close/>
                <a:moveTo>
                  <a:pt x="449543" y="412759"/>
                </a:moveTo>
                <a:cubicBezTo>
                  <a:pt x="445925" y="417285"/>
                  <a:pt x="442307" y="422716"/>
                  <a:pt x="437784" y="428147"/>
                </a:cubicBezTo>
                <a:cubicBezTo>
                  <a:pt x="404317" y="472501"/>
                  <a:pt x="365423" y="523191"/>
                  <a:pt x="359092" y="578407"/>
                </a:cubicBezTo>
                <a:cubicBezTo>
                  <a:pt x="353665" y="631812"/>
                  <a:pt x="366328" y="677976"/>
                  <a:pt x="395272" y="710562"/>
                </a:cubicBezTo>
                <a:cubicBezTo>
                  <a:pt x="428739" y="747674"/>
                  <a:pt x="481201" y="766683"/>
                  <a:pt x="552657" y="766683"/>
                </a:cubicBezTo>
                <a:cubicBezTo>
                  <a:pt x="620496" y="766683"/>
                  <a:pt x="673862" y="747674"/>
                  <a:pt x="706425" y="710562"/>
                </a:cubicBezTo>
                <a:cubicBezTo>
                  <a:pt x="737178" y="677071"/>
                  <a:pt x="749841" y="631812"/>
                  <a:pt x="744414" y="578407"/>
                </a:cubicBezTo>
                <a:cubicBezTo>
                  <a:pt x="738987" y="523191"/>
                  <a:pt x="705520" y="477932"/>
                  <a:pt x="672053" y="432674"/>
                </a:cubicBezTo>
                <a:cubicBezTo>
                  <a:pt x="666626" y="425432"/>
                  <a:pt x="661199" y="419096"/>
                  <a:pt x="656676" y="412759"/>
                </a:cubicBezTo>
                <a:close/>
                <a:moveTo>
                  <a:pt x="95280" y="133788"/>
                </a:moveTo>
                <a:cubicBezTo>
                  <a:pt x="90703" y="142994"/>
                  <a:pt x="83378" y="149438"/>
                  <a:pt x="75138" y="153120"/>
                </a:cubicBezTo>
                <a:cubicBezTo>
                  <a:pt x="83378" y="156803"/>
                  <a:pt x="90703" y="163247"/>
                  <a:pt x="95280" y="171532"/>
                </a:cubicBezTo>
                <a:cubicBezTo>
                  <a:pt x="98942" y="163247"/>
                  <a:pt x="107182" y="156803"/>
                  <a:pt x="115422" y="153120"/>
                </a:cubicBezTo>
                <a:cubicBezTo>
                  <a:pt x="107182" y="149438"/>
                  <a:pt x="98942" y="142994"/>
                  <a:pt x="95280" y="133788"/>
                </a:cubicBezTo>
                <a:close/>
                <a:moveTo>
                  <a:pt x="73307" y="123662"/>
                </a:moveTo>
                <a:lnTo>
                  <a:pt x="116338" y="123662"/>
                </a:lnTo>
                <a:cubicBezTo>
                  <a:pt x="120000" y="123662"/>
                  <a:pt x="122746" y="127344"/>
                  <a:pt x="122746" y="130106"/>
                </a:cubicBezTo>
                <a:lnTo>
                  <a:pt x="122746" y="176135"/>
                </a:lnTo>
                <a:cubicBezTo>
                  <a:pt x="122746" y="179817"/>
                  <a:pt x="120000" y="182579"/>
                  <a:pt x="116338" y="182579"/>
                </a:cubicBezTo>
                <a:lnTo>
                  <a:pt x="73307" y="182579"/>
                </a:lnTo>
                <a:cubicBezTo>
                  <a:pt x="69645" y="182579"/>
                  <a:pt x="67814" y="179817"/>
                  <a:pt x="67814" y="176135"/>
                </a:cubicBezTo>
                <a:lnTo>
                  <a:pt x="67814" y="130106"/>
                </a:lnTo>
                <a:cubicBezTo>
                  <a:pt x="67814" y="127344"/>
                  <a:pt x="69645" y="123662"/>
                  <a:pt x="73307" y="123662"/>
                </a:cubicBezTo>
                <a:close/>
                <a:moveTo>
                  <a:pt x="34371" y="95948"/>
                </a:moveTo>
                <a:cubicBezTo>
                  <a:pt x="30753" y="95948"/>
                  <a:pt x="25326" y="100474"/>
                  <a:pt x="25326" y="105905"/>
                </a:cubicBezTo>
                <a:lnTo>
                  <a:pt x="25326" y="376552"/>
                </a:lnTo>
                <a:cubicBezTo>
                  <a:pt x="25326" y="381983"/>
                  <a:pt x="30753" y="386509"/>
                  <a:pt x="34371" y="386509"/>
                </a:cubicBezTo>
                <a:lnTo>
                  <a:pt x="159194" y="386509"/>
                </a:lnTo>
                <a:cubicBezTo>
                  <a:pt x="164621" y="386509"/>
                  <a:pt x="168239" y="381983"/>
                  <a:pt x="168239" y="376552"/>
                </a:cubicBezTo>
                <a:lnTo>
                  <a:pt x="168239" y="370216"/>
                </a:lnTo>
                <a:lnTo>
                  <a:pt x="168239" y="111336"/>
                </a:lnTo>
                <a:lnTo>
                  <a:pt x="168239" y="105905"/>
                </a:lnTo>
                <a:cubicBezTo>
                  <a:pt x="168239" y="100474"/>
                  <a:pt x="164621" y="95948"/>
                  <a:pt x="159194" y="95948"/>
                </a:cubicBezTo>
                <a:close/>
                <a:moveTo>
                  <a:pt x="378086" y="75129"/>
                </a:moveTo>
                <a:cubicBezTo>
                  <a:pt x="366328" y="75129"/>
                  <a:pt x="354569" y="81465"/>
                  <a:pt x="349142" y="93233"/>
                </a:cubicBezTo>
                <a:cubicBezTo>
                  <a:pt x="334670" y="120388"/>
                  <a:pt x="307534" y="138491"/>
                  <a:pt x="275876" y="138491"/>
                </a:cubicBezTo>
                <a:lnTo>
                  <a:pt x="194470" y="138491"/>
                </a:lnTo>
                <a:lnTo>
                  <a:pt x="194470" y="343966"/>
                </a:lnTo>
                <a:lnTo>
                  <a:pt x="299394" y="343966"/>
                </a:lnTo>
                <a:cubicBezTo>
                  <a:pt x="310248" y="343966"/>
                  <a:pt x="319293" y="351207"/>
                  <a:pt x="322911" y="362070"/>
                </a:cubicBezTo>
                <a:cubicBezTo>
                  <a:pt x="326529" y="375647"/>
                  <a:pt x="340097" y="386509"/>
                  <a:pt x="354569" y="386509"/>
                </a:cubicBezTo>
                <a:lnTo>
                  <a:pt x="666626" y="386509"/>
                </a:lnTo>
                <a:cubicBezTo>
                  <a:pt x="685621" y="385604"/>
                  <a:pt x="700093" y="368406"/>
                  <a:pt x="700093" y="348492"/>
                </a:cubicBezTo>
                <a:cubicBezTo>
                  <a:pt x="700093" y="342156"/>
                  <a:pt x="699188" y="335819"/>
                  <a:pt x="696475" y="329483"/>
                </a:cubicBezTo>
                <a:lnTo>
                  <a:pt x="691952" y="323147"/>
                </a:lnTo>
                <a:lnTo>
                  <a:pt x="696475" y="316811"/>
                </a:lnTo>
                <a:cubicBezTo>
                  <a:pt x="699188" y="311380"/>
                  <a:pt x="700093" y="304138"/>
                  <a:pt x="700093" y="298707"/>
                </a:cubicBezTo>
                <a:cubicBezTo>
                  <a:pt x="700093" y="291466"/>
                  <a:pt x="699188" y="285130"/>
                  <a:pt x="696475" y="278793"/>
                </a:cubicBezTo>
                <a:lnTo>
                  <a:pt x="691952" y="272457"/>
                </a:lnTo>
                <a:lnTo>
                  <a:pt x="696475" y="266121"/>
                </a:lnTo>
                <a:cubicBezTo>
                  <a:pt x="699188" y="259785"/>
                  <a:pt x="700093" y="254354"/>
                  <a:pt x="700093" y="247112"/>
                </a:cubicBezTo>
                <a:cubicBezTo>
                  <a:pt x="700093" y="241681"/>
                  <a:pt x="699188" y="234440"/>
                  <a:pt x="696475" y="229009"/>
                </a:cubicBezTo>
                <a:lnTo>
                  <a:pt x="691952" y="222673"/>
                </a:lnTo>
                <a:lnTo>
                  <a:pt x="696475" y="215431"/>
                </a:lnTo>
                <a:cubicBezTo>
                  <a:pt x="697379" y="212716"/>
                  <a:pt x="703711" y="200043"/>
                  <a:pt x="700093" y="179224"/>
                </a:cubicBezTo>
                <a:cubicBezTo>
                  <a:pt x="699188" y="167457"/>
                  <a:pt x="686525" y="147543"/>
                  <a:pt x="665721" y="146638"/>
                </a:cubicBezTo>
                <a:lnTo>
                  <a:pt x="483914" y="145733"/>
                </a:lnTo>
                <a:cubicBezTo>
                  <a:pt x="473965" y="145733"/>
                  <a:pt x="464015" y="139397"/>
                  <a:pt x="461302" y="129440"/>
                </a:cubicBezTo>
                <a:lnTo>
                  <a:pt x="446829" y="81465"/>
                </a:lnTo>
                <a:cubicBezTo>
                  <a:pt x="445020" y="76940"/>
                  <a:pt x="442307" y="75129"/>
                  <a:pt x="438689" y="75129"/>
                </a:cubicBezTo>
                <a:close/>
                <a:moveTo>
                  <a:pt x="463111" y="26250"/>
                </a:moveTo>
                <a:cubicBezTo>
                  <a:pt x="457683" y="26250"/>
                  <a:pt x="454065" y="28965"/>
                  <a:pt x="453161" y="28965"/>
                </a:cubicBezTo>
                <a:lnTo>
                  <a:pt x="510145" y="120388"/>
                </a:lnTo>
                <a:lnTo>
                  <a:pt x="535472" y="120388"/>
                </a:lnTo>
                <a:lnTo>
                  <a:pt x="522808" y="58836"/>
                </a:lnTo>
                <a:cubicBezTo>
                  <a:pt x="521904" y="50690"/>
                  <a:pt x="526426" y="43448"/>
                  <a:pt x="533663" y="42543"/>
                </a:cubicBezTo>
                <a:cubicBezTo>
                  <a:pt x="540899" y="40733"/>
                  <a:pt x="547230" y="46164"/>
                  <a:pt x="549039" y="53405"/>
                </a:cubicBezTo>
                <a:lnTo>
                  <a:pt x="557180" y="95043"/>
                </a:lnTo>
                <a:lnTo>
                  <a:pt x="573461" y="76034"/>
                </a:lnTo>
                <a:cubicBezTo>
                  <a:pt x="577984" y="69698"/>
                  <a:pt x="586124" y="68793"/>
                  <a:pt x="591551" y="73319"/>
                </a:cubicBezTo>
                <a:cubicBezTo>
                  <a:pt x="597883" y="77845"/>
                  <a:pt x="598787" y="86897"/>
                  <a:pt x="594265" y="92328"/>
                </a:cubicBezTo>
                <a:lnTo>
                  <a:pt x="571652" y="120388"/>
                </a:lnTo>
                <a:lnTo>
                  <a:pt x="594265" y="120388"/>
                </a:lnTo>
                <a:lnTo>
                  <a:pt x="652154" y="28965"/>
                </a:lnTo>
                <a:cubicBezTo>
                  <a:pt x="650345" y="28965"/>
                  <a:pt x="647631" y="26250"/>
                  <a:pt x="642204" y="26250"/>
                </a:cubicBezTo>
                <a:close/>
                <a:moveTo>
                  <a:pt x="463111" y="0"/>
                </a:moveTo>
                <a:lnTo>
                  <a:pt x="642204" y="0"/>
                </a:lnTo>
                <a:cubicBezTo>
                  <a:pt x="654867" y="0"/>
                  <a:pt x="666626" y="4526"/>
                  <a:pt x="672957" y="14483"/>
                </a:cubicBezTo>
                <a:cubicBezTo>
                  <a:pt x="678385" y="20819"/>
                  <a:pt x="680194" y="28965"/>
                  <a:pt x="677480" y="37112"/>
                </a:cubicBezTo>
                <a:lnTo>
                  <a:pt x="677480" y="38922"/>
                </a:lnTo>
                <a:lnTo>
                  <a:pt x="625923" y="120388"/>
                </a:lnTo>
                <a:lnTo>
                  <a:pt x="666626" y="120388"/>
                </a:lnTo>
                <a:cubicBezTo>
                  <a:pt x="701902" y="121293"/>
                  <a:pt x="724515" y="153879"/>
                  <a:pt x="727228" y="175604"/>
                </a:cubicBezTo>
                <a:cubicBezTo>
                  <a:pt x="729942" y="197328"/>
                  <a:pt x="725419" y="212716"/>
                  <a:pt x="721801" y="222673"/>
                </a:cubicBezTo>
                <a:cubicBezTo>
                  <a:pt x="725419" y="229914"/>
                  <a:pt x="727228" y="238966"/>
                  <a:pt x="727228" y="247112"/>
                </a:cubicBezTo>
                <a:cubicBezTo>
                  <a:pt x="727228" y="256164"/>
                  <a:pt x="725419" y="265216"/>
                  <a:pt x="721801" y="272457"/>
                </a:cubicBezTo>
                <a:cubicBezTo>
                  <a:pt x="725419" y="280604"/>
                  <a:pt x="727228" y="289656"/>
                  <a:pt x="727228" y="298707"/>
                </a:cubicBezTo>
                <a:cubicBezTo>
                  <a:pt x="727228" y="306854"/>
                  <a:pt x="725419" y="315000"/>
                  <a:pt x="721801" y="323147"/>
                </a:cubicBezTo>
                <a:cubicBezTo>
                  <a:pt x="725419" y="331294"/>
                  <a:pt x="727228" y="340345"/>
                  <a:pt x="727228" y="348492"/>
                </a:cubicBezTo>
                <a:cubicBezTo>
                  <a:pt x="727228" y="375647"/>
                  <a:pt x="710947" y="399182"/>
                  <a:pt x="686525" y="408233"/>
                </a:cubicBezTo>
                <a:cubicBezTo>
                  <a:pt x="688334" y="410949"/>
                  <a:pt x="691048" y="414570"/>
                  <a:pt x="692857" y="416380"/>
                </a:cubicBezTo>
                <a:cubicBezTo>
                  <a:pt x="726324" y="462544"/>
                  <a:pt x="765218" y="513234"/>
                  <a:pt x="771549" y="575691"/>
                </a:cubicBezTo>
                <a:cubicBezTo>
                  <a:pt x="776977" y="636338"/>
                  <a:pt x="761600" y="689743"/>
                  <a:pt x="726324" y="728666"/>
                </a:cubicBezTo>
                <a:cubicBezTo>
                  <a:pt x="688334" y="770304"/>
                  <a:pt x="627732" y="792933"/>
                  <a:pt x="552657" y="792933"/>
                </a:cubicBezTo>
                <a:cubicBezTo>
                  <a:pt x="474869" y="792933"/>
                  <a:pt x="413362" y="770304"/>
                  <a:pt x="375373" y="728666"/>
                </a:cubicBezTo>
                <a:cubicBezTo>
                  <a:pt x="341001" y="689743"/>
                  <a:pt x="326529" y="636338"/>
                  <a:pt x="333765" y="575691"/>
                </a:cubicBezTo>
                <a:cubicBezTo>
                  <a:pt x="340097" y="513234"/>
                  <a:pt x="380800" y="459829"/>
                  <a:pt x="416980" y="412759"/>
                </a:cubicBezTo>
                <a:lnTo>
                  <a:pt x="354569" y="412759"/>
                </a:lnTo>
                <a:cubicBezTo>
                  <a:pt x="329243" y="412759"/>
                  <a:pt x="305725" y="395561"/>
                  <a:pt x="297585" y="370216"/>
                </a:cubicBezTo>
                <a:lnTo>
                  <a:pt x="194470" y="370216"/>
                </a:lnTo>
                <a:lnTo>
                  <a:pt x="194470" y="376552"/>
                </a:lnTo>
                <a:cubicBezTo>
                  <a:pt x="194470" y="396466"/>
                  <a:pt x="179094" y="412759"/>
                  <a:pt x="159194" y="412759"/>
                </a:cubicBezTo>
                <a:lnTo>
                  <a:pt x="34371" y="412759"/>
                </a:lnTo>
                <a:cubicBezTo>
                  <a:pt x="16281" y="412759"/>
                  <a:pt x="0" y="396466"/>
                  <a:pt x="0" y="376552"/>
                </a:cubicBezTo>
                <a:lnTo>
                  <a:pt x="0" y="105905"/>
                </a:lnTo>
                <a:cubicBezTo>
                  <a:pt x="0" y="85991"/>
                  <a:pt x="16281" y="69698"/>
                  <a:pt x="34371" y="69698"/>
                </a:cubicBezTo>
                <a:lnTo>
                  <a:pt x="159194" y="69698"/>
                </a:lnTo>
                <a:cubicBezTo>
                  <a:pt x="179094" y="69698"/>
                  <a:pt x="194470" y="85991"/>
                  <a:pt x="194470" y="105905"/>
                </a:cubicBezTo>
                <a:lnTo>
                  <a:pt x="194470" y="111336"/>
                </a:lnTo>
                <a:lnTo>
                  <a:pt x="275876" y="111336"/>
                </a:lnTo>
                <a:cubicBezTo>
                  <a:pt x="296680" y="111336"/>
                  <a:pt x="316579" y="100474"/>
                  <a:pt x="324720" y="81465"/>
                </a:cubicBezTo>
                <a:cubicBezTo>
                  <a:pt x="335574" y="61552"/>
                  <a:pt x="356378" y="47974"/>
                  <a:pt x="378086" y="47974"/>
                </a:cubicBezTo>
                <a:lnTo>
                  <a:pt x="434166" y="47974"/>
                </a:lnTo>
                <a:lnTo>
                  <a:pt x="426930" y="38922"/>
                </a:lnTo>
                <a:lnTo>
                  <a:pt x="426930" y="37112"/>
                </a:lnTo>
                <a:cubicBezTo>
                  <a:pt x="425121" y="28965"/>
                  <a:pt x="426026" y="20819"/>
                  <a:pt x="431453" y="14483"/>
                </a:cubicBezTo>
                <a:cubicBezTo>
                  <a:pt x="438689" y="4526"/>
                  <a:pt x="450447" y="0"/>
                  <a:pt x="463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2" name="Freeform 75">
            <a:extLst>
              <a:ext uri="{FF2B5EF4-FFF2-40B4-BE49-F238E27FC236}">
                <a16:creationId xmlns:a16="http://schemas.microsoft.com/office/drawing/2014/main" id="{6EEB7E38-1171-4E1A-A073-6B194D12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080" y="4116794"/>
            <a:ext cx="1635548" cy="1635548"/>
          </a:xfrm>
          <a:custGeom>
            <a:avLst/>
            <a:gdLst>
              <a:gd name="T0" fmla="*/ 1807 w 1808"/>
              <a:gd name="T1" fmla="*/ 903 h 1807"/>
              <a:gd name="T2" fmla="*/ 1807 w 1808"/>
              <a:gd name="T3" fmla="*/ 903 h 1807"/>
              <a:gd name="T4" fmla="*/ 904 w 1808"/>
              <a:gd name="T5" fmla="*/ 1806 h 1807"/>
              <a:gd name="T6" fmla="*/ 904 w 1808"/>
              <a:gd name="T7" fmla="*/ 1806 h 1807"/>
              <a:gd name="T8" fmla="*/ 0 w 1808"/>
              <a:gd name="T9" fmla="*/ 903 h 1807"/>
              <a:gd name="T10" fmla="*/ 0 w 1808"/>
              <a:gd name="T11" fmla="*/ 903 h 1807"/>
              <a:gd name="T12" fmla="*/ 904 w 1808"/>
              <a:gd name="T13" fmla="*/ 0 h 1807"/>
              <a:gd name="T14" fmla="*/ 904 w 1808"/>
              <a:gd name="T15" fmla="*/ 0 h 1807"/>
              <a:gd name="T16" fmla="*/ 1807 w 1808"/>
              <a:gd name="T17" fmla="*/ 903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8" h="1807">
                <a:moveTo>
                  <a:pt x="1807" y="903"/>
                </a:moveTo>
                <a:lnTo>
                  <a:pt x="1807" y="903"/>
                </a:lnTo>
                <a:cubicBezTo>
                  <a:pt x="1807" y="1402"/>
                  <a:pt x="1402" y="1806"/>
                  <a:pt x="904" y="1806"/>
                </a:cubicBezTo>
                <a:lnTo>
                  <a:pt x="904" y="1806"/>
                </a:lnTo>
                <a:cubicBezTo>
                  <a:pt x="405" y="1806"/>
                  <a:pt x="0" y="1402"/>
                  <a:pt x="0" y="903"/>
                </a:cubicBezTo>
                <a:lnTo>
                  <a:pt x="0" y="903"/>
                </a:lnTo>
                <a:cubicBezTo>
                  <a:pt x="0" y="405"/>
                  <a:pt x="405" y="0"/>
                  <a:pt x="904" y="0"/>
                </a:cubicBezTo>
                <a:lnTo>
                  <a:pt x="904" y="0"/>
                </a:lnTo>
                <a:cubicBezTo>
                  <a:pt x="1402" y="0"/>
                  <a:pt x="1807" y="405"/>
                  <a:pt x="1807" y="9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0517C02-4678-4F90-9B7A-73C702C8F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173" y="4455871"/>
            <a:ext cx="1014385" cy="960476"/>
          </a:xfrm>
          <a:custGeom>
            <a:avLst/>
            <a:gdLst>
              <a:gd name="connsiteX0" fmla="*/ 954991 w 1014385"/>
              <a:gd name="connsiteY0" fmla="*/ 801816 h 960476"/>
              <a:gd name="connsiteX1" fmla="*/ 968848 w 1014385"/>
              <a:gd name="connsiteY1" fmla="*/ 814293 h 960476"/>
              <a:gd name="connsiteX2" fmla="*/ 968848 w 1014385"/>
              <a:gd name="connsiteY2" fmla="*/ 830335 h 960476"/>
              <a:gd name="connsiteX3" fmla="*/ 984552 w 1014385"/>
              <a:gd name="connsiteY3" fmla="*/ 830335 h 960476"/>
              <a:gd name="connsiteX4" fmla="*/ 998409 w 1014385"/>
              <a:gd name="connsiteY4" fmla="*/ 843703 h 960476"/>
              <a:gd name="connsiteX5" fmla="*/ 984552 w 1014385"/>
              <a:gd name="connsiteY5" fmla="*/ 857071 h 960476"/>
              <a:gd name="connsiteX6" fmla="*/ 968848 w 1014385"/>
              <a:gd name="connsiteY6" fmla="*/ 857071 h 960476"/>
              <a:gd name="connsiteX7" fmla="*/ 968848 w 1014385"/>
              <a:gd name="connsiteY7" fmla="*/ 872221 h 960476"/>
              <a:gd name="connsiteX8" fmla="*/ 954991 w 1014385"/>
              <a:gd name="connsiteY8" fmla="*/ 884698 h 960476"/>
              <a:gd name="connsiteX9" fmla="*/ 942057 w 1014385"/>
              <a:gd name="connsiteY9" fmla="*/ 872221 h 960476"/>
              <a:gd name="connsiteX10" fmla="*/ 942057 w 1014385"/>
              <a:gd name="connsiteY10" fmla="*/ 857071 h 960476"/>
              <a:gd name="connsiteX11" fmla="*/ 925429 w 1014385"/>
              <a:gd name="connsiteY11" fmla="*/ 857071 h 960476"/>
              <a:gd name="connsiteX12" fmla="*/ 911572 w 1014385"/>
              <a:gd name="connsiteY12" fmla="*/ 843703 h 960476"/>
              <a:gd name="connsiteX13" fmla="*/ 925429 w 1014385"/>
              <a:gd name="connsiteY13" fmla="*/ 830335 h 960476"/>
              <a:gd name="connsiteX14" fmla="*/ 942057 w 1014385"/>
              <a:gd name="connsiteY14" fmla="*/ 830335 h 960476"/>
              <a:gd name="connsiteX15" fmla="*/ 942057 w 1014385"/>
              <a:gd name="connsiteY15" fmla="*/ 814293 h 960476"/>
              <a:gd name="connsiteX16" fmla="*/ 954991 w 1014385"/>
              <a:gd name="connsiteY16" fmla="*/ 801816 h 960476"/>
              <a:gd name="connsiteX17" fmla="*/ 846958 w 1014385"/>
              <a:gd name="connsiteY17" fmla="*/ 784418 h 960476"/>
              <a:gd name="connsiteX18" fmla="*/ 780893 w 1014385"/>
              <a:gd name="connsiteY18" fmla="*/ 886967 h 960476"/>
              <a:gd name="connsiteX19" fmla="*/ 760077 w 1014385"/>
              <a:gd name="connsiteY19" fmla="*/ 896950 h 960476"/>
              <a:gd name="connsiteX20" fmla="*/ 73176 w 1014385"/>
              <a:gd name="connsiteY20" fmla="*/ 896950 h 960476"/>
              <a:gd name="connsiteX21" fmla="*/ 54171 w 1014385"/>
              <a:gd name="connsiteY21" fmla="*/ 929620 h 960476"/>
              <a:gd name="connsiteX22" fmla="*/ 54171 w 1014385"/>
              <a:gd name="connsiteY22" fmla="*/ 932343 h 960476"/>
              <a:gd name="connsiteX23" fmla="*/ 55981 w 1014385"/>
              <a:gd name="connsiteY23" fmla="*/ 933250 h 960476"/>
              <a:gd name="connsiteX24" fmla="*/ 778178 w 1014385"/>
              <a:gd name="connsiteY24" fmla="*/ 933250 h 960476"/>
              <a:gd name="connsiteX25" fmla="*/ 779988 w 1014385"/>
              <a:gd name="connsiteY25" fmla="*/ 932343 h 960476"/>
              <a:gd name="connsiteX26" fmla="*/ 846958 w 1014385"/>
              <a:gd name="connsiteY26" fmla="*/ 784418 h 960476"/>
              <a:gd name="connsiteX27" fmla="*/ 827953 w 1014385"/>
              <a:gd name="connsiteY27" fmla="*/ 761731 h 960476"/>
              <a:gd name="connsiteX28" fmla="*/ 771843 w 1014385"/>
              <a:gd name="connsiteY28" fmla="*/ 832516 h 960476"/>
              <a:gd name="connsiteX29" fmla="*/ 750122 w 1014385"/>
              <a:gd name="connsiteY29" fmla="*/ 841592 h 960476"/>
              <a:gd name="connsiteX30" fmla="*/ 52361 w 1014385"/>
              <a:gd name="connsiteY30" fmla="*/ 841592 h 960476"/>
              <a:gd name="connsiteX31" fmla="*/ 36975 w 1014385"/>
              <a:gd name="connsiteY31" fmla="*/ 866094 h 960476"/>
              <a:gd name="connsiteX32" fmla="*/ 36070 w 1014385"/>
              <a:gd name="connsiteY32" fmla="*/ 868817 h 960476"/>
              <a:gd name="connsiteX33" fmla="*/ 37880 w 1014385"/>
              <a:gd name="connsiteY33" fmla="*/ 869724 h 960476"/>
              <a:gd name="connsiteX34" fmla="*/ 760077 w 1014385"/>
              <a:gd name="connsiteY34" fmla="*/ 869724 h 960476"/>
              <a:gd name="connsiteX35" fmla="*/ 761887 w 1014385"/>
              <a:gd name="connsiteY35" fmla="*/ 868817 h 960476"/>
              <a:gd name="connsiteX36" fmla="*/ 827953 w 1014385"/>
              <a:gd name="connsiteY36" fmla="*/ 761731 h 960476"/>
              <a:gd name="connsiteX37" fmla="*/ 457611 w 1014385"/>
              <a:gd name="connsiteY37" fmla="*/ 626358 h 960476"/>
              <a:gd name="connsiteX38" fmla="*/ 361023 w 1014385"/>
              <a:gd name="connsiteY38" fmla="*/ 675109 h 960476"/>
              <a:gd name="connsiteX39" fmla="*/ 366439 w 1014385"/>
              <a:gd name="connsiteY39" fmla="*/ 703999 h 960476"/>
              <a:gd name="connsiteX40" fmla="*/ 436849 w 1014385"/>
              <a:gd name="connsiteY40" fmla="*/ 738305 h 960476"/>
              <a:gd name="connsiteX41" fmla="*/ 550588 w 1014385"/>
              <a:gd name="connsiteY41" fmla="*/ 690457 h 960476"/>
              <a:gd name="connsiteX42" fmla="*/ 545172 w 1014385"/>
              <a:gd name="connsiteY42" fmla="*/ 662470 h 960476"/>
              <a:gd name="connsiteX43" fmla="*/ 474762 w 1014385"/>
              <a:gd name="connsiteY43" fmla="*/ 627261 h 960476"/>
              <a:gd name="connsiteX44" fmla="*/ 457611 w 1014385"/>
              <a:gd name="connsiteY44" fmla="*/ 626358 h 960476"/>
              <a:gd name="connsiteX45" fmla="*/ 543367 w 1014385"/>
              <a:gd name="connsiteY45" fmla="*/ 623650 h 960476"/>
              <a:gd name="connsiteX46" fmla="*/ 566837 w 1014385"/>
              <a:gd name="connsiteY46" fmla="*/ 647122 h 960476"/>
              <a:gd name="connsiteX47" fmla="*/ 575863 w 1014385"/>
              <a:gd name="connsiteY47" fmla="*/ 697679 h 960476"/>
              <a:gd name="connsiteX48" fmla="*/ 540658 w 1014385"/>
              <a:gd name="connsiteY48" fmla="*/ 742819 h 960476"/>
              <a:gd name="connsiteX49" fmla="*/ 643565 w 1014385"/>
              <a:gd name="connsiteY49" fmla="*/ 742819 h 960476"/>
              <a:gd name="connsiteX50" fmla="*/ 734737 w 1014385"/>
              <a:gd name="connsiteY50" fmla="*/ 699485 h 960476"/>
              <a:gd name="connsiteX51" fmla="*/ 746472 w 1014385"/>
              <a:gd name="connsiteY51" fmla="*/ 701290 h 960476"/>
              <a:gd name="connsiteX52" fmla="*/ 771747 w 1014385"/>
              <a:gd name="connsiteY52" fmla="*/ 659762 h 960476"/>
              <a:gd name="connsiteX53" fmla="*/ 742861 w 1014385"/>
              <a:gd name="connsiteY53" fmla="*/ 644414 h 960476"/>
              <a:gd name="connsiteX54" fmla="*/ 731126 w 1014385"/>
              <a:gd name="connsiteY54" fmla="*/ 623650 h 960476"/>
              <a:gd name="connsiteX55" fmla="*/ 277975 w 1014385"/>
              <a:gd name="connsiteY55" fmla="*/ 623650 h 960476"/>
              <a:gd name="connsiteX56" fmla="*/ 188609 w 1014385"/>
              <a:gd name="connsiteY56" fmla="*/ 666081 h 960476"/>
              <a:gd name="connsiteX57" fmla="*/ 174166 w 1014385"/>
              <a:gd name="connsiteY57" fmla="*/ 699485 h 960476"/>
              <a:gd name="connsiteX58" fmla="*/ 213884 w 1014385"/>
              <a:gd name="connsiteY58" fmla="*/ 724763 h 960476"/>
              <a:gd name="connsiteX59" fmla="*/ 222009 w 1014385"/>
              <a:gd name="connsiteY59" fmla="*/ 742819 h 960476"/>
              <a:gd name="connsiteX60" fmla="*/ 369147 w 1014385"/>
              <a:gd name="connsiteY60" fmla="*/ 742819 h 960476"/>
              <a:gd name="connsiteX61" fmla="*/ 343872 w 1014385"/>
              <a:gd name="connsiteY61" fmla="*/ 718444 h 960476"/>
              <a:gd name="connsiteX62" fmla="*/ 335748 w 1014385"/>
              <a:gd name="connsiteY62" fmla="*/ 667887 h 960476"/>
              <a:gd name="connsiteX63" fmla="*/ 370050 w 1014385"/>
              <a:gd name="connsiteY63" fmla="*/ 623650 h 960476"/>
              <a:gd name="connsiteX64" fmla="*/ 267143 w 1014385"/>
              <a:gd name="connsiteY64" fmla="*/ 598371 h 960476"/>
              <a:gd name="connsiteX65" fmla="*/ 742861 w 1014385"/>
              <a:gd name="connsiteY65" fmla="*/ 598371 h 960476"/>
              <a:gd name="connsiteX66" fmla="*/ 753694 w 1014385"/>
              <a:gd name="connsiteY66" fmla="*/ 601982 h 960476"/>
              <a:gd name="connsiteX67" fmla="*/ 756402 w 1014385"/>
              <a:gd name="connsiteY67" fmla="*/ 611913 h 960476"/>
              <a:gd name="connsiteX68" fmla="*/ 761818 w 1014385"/>
              <a:gd name="connsiteY68" fmla="*/ 625455 h 960476"/>
              <a:gd name="connsiteX69" fmla="*/ 792509 w 1014385"/>
              <a:gd name="connsiteY69" fmla="*/ 634483 h 960476"/>
              <a:gd name="connsiteX70" fmla="*/ 804244 w 1014385"/>
              <a:gd name="connsiteY70" fmla="*/ 640803 h 960476"/>
              <a:gd name="connsiteX71" fmla="*/ 805147 w 1014385"/>
              <a:gd name="connsiteY71" fmla="*/ 653442 h 960476"/>
              <a:gd name="connsiteX72" fmla="*/ 762720 w 1014385"/>
              <a:gd name="connsiteY72" fmla="*/ 723860 h 960476"/>
              <a:gd name="connsiteX73" fmla="*/ 748277 w 1014385"/>
              <a:gd name="connsiteY73" fmla="*/ 729277 h 960476"/>
              <a:gd name="connsiteX74" fmla="*/ 732932 w 1014385"/>
              <a:gd name="connsiteY74" fmla="*/ 725666 h 960476"/>
              <a:gd name="connsiteX75" fmla="*/ 668841 w 1014385"/>
              <a:gd name="connsiteY75" fmla="*/ 751847 h 960476"/>
              <a:gd name="connsiteX76" fmla="*/ 667938 w 1014385"/>
              <a:gd name="connsiteY76" fmla="*/ 755458 h 960476"/>
              <a:gd name="connsiteX77" fmla="*/ 655300 w 1014385"/>
              <a:gd name="connsiteY77" fmla="*/ 769000 h 960476"/>
              <a:gd name="connsiteX78" fmla="*/ 209371 w 1014385"/>
              <a:gd name="connsiteY78" fmla="*/ 769000 h 960476"/>
              <a:gd name="connsiteX79" fmla="*/ 199441 w 1014385"/>
              <a:gd name="connsiteY79" fmla="*/ 764486 h 960476"/>
              <a:gd name="connsiteX80" fmla="*/ 195830 w 1014385"/>
              <a:gd name="connsiteY80" fmla="*/ 753653 h 960476"/>
              <a:gd name="connsiteX81" fmla="*/ 192220 w 1014385"/>
              <a:gd name="connsiteY81" fmla="*/ 741014 h 960476"/>
              <a:gd name="connsiteX82" fmla="*/ 153404 w 1014385"/>
              <a:gd name="connsiteY82" fmla="*/ 722958 h 960476"/>
              <a:gd name="connsiteX83" fmla="*/ 143474 w 1014385"/>
              <a:gd name="connsiteY83" fmla="*/ 716638 h 960476"/>
              <a:gd name="connsiteX84" fmla="*/ 143474 w 1014385"/>
              <a:gd name="connsiteY84" fmla="*/ 704902 h 960476"/>
              <a:gd name="connsiteX85" fmla="*/ 166944 w 1014385"/>
              <a:gd name="connsiteY85" fmla="*/ 647122 h 960476"/>
              <a:gd name="connsiteX86" fmla="*/ 182290 w 1014385"/>
              <a:gd name="connsiteY86" fmla="*/ 638997 h 960476"/>
              <a:gd name="connsiteX87" fmla="*/ 190414 w 1014385"/>
              <a:gd name="connsiteY87" fmla="*/ 639900 h 960476"/>
              <a:gd name="connsiteX88" fmla="*/ 253603 w 1014385"/>
              <a:gd name="connsiteY88" fmla="*/ 613719 h 960476"/>
              <a:gd name="connsiteX89" fmla="*/ 254505 w 1014385"/>
              <a:gd name="connsiteY89" fmla="*/ 610108 h 960476"/>
              <a:gd name="connsiteX90" fmla="*/ 267143 w 1014385"/>
              <a:gd name="connsiteY90" fmla="*/ 598371 h 960476"/>
              <a:gd name="connsiteX91" fmla="*/ 151912 w 1014385"/>
              <a:gd name="connsiteY91" fmla="*/ 551188 h 960476"/>
              <a:gd name="connsiteX92" fmla="*/ 149196 w 1014385"/>
              <a:gd name="connsiteY92" fmla="*/ 552095 h 960476"/>
              <a:gd name="connsiteX93" fmla="*/ 27925 w 1014385"/>
              <a:gd name="connsiteY93" fmla="*/ 810736 h 960476"/>
              <a:gd name="connsiteX94" fmla="*/ 26115 w 1014385"/>
              <a:gd name="connsiteY94" fmla="*/ 814366 h 960476"/>
              <a:gd name="connsiteX95" fmla="*/ 28830 w 1014385"/>
              <a:gd name="connsiteY95" fmla="*/ 815274 h 960476"/>
              <a:gd name="connsiteX96" fmla="*/ 750122 w 1014385"/>
              <a:gd name="connsiteY96" fmla="*/ 815274 h 960476"/>
              <a:gd name="connsiteX97" fmla="*/ 752837 w 1014385"/>
              <a:gd name="connsiteY97" fmla="*/ 814366 h 960476"/>
              <a:gd name="connsiteX98" fmla="*/ 892209 w 1014385"/>
              <a:gd name="connsiteY98" fmla="*/ 553910 h 960476"/>
              <a:gd name="connsiteX99" fmla="*/ 892209 w 1014385"/>
              <a:gd name="connsiteY99" fmla="*/ 551188 h 960476"/>
              <a:gd name="connsiteX100" fmla="*/ 890399 w 1014385"/>
              <a:gd name="connsiteY100" fmla="*/ 551188 h 960476"/>
              <a:gd name="connsiteX101" fmla="*/ 160057 w 1014385"/>
              <a:gd name="connsiteY101" fmla="*/ 434119 h 960476"/>
              <a:gd name="connsiteX102" fmla="*/ 55076 w 1014385"/>
              <a:gd name="connsiteY102" fmla="*/ 539390 h 960476"/>
              <a:gd name="connsiteX103" fmla="*/ 55076 w 1014385"/>
              <a:gd name="connsiteY103" fmla="*/ 622881 h 960476"/>
              <a:gd name="connsiteX104" fmla="*/ 74081 w 1014385"/>
              <a:gd name="connsiteY104" fmla="*/ 682777 h 960476"/>
              <a:gd name="connsiteX105" fmla="*/ 122046 w 1014385"/>
              <a:gd name="connsiteY105" fmla="*/ 551188 h 960476"/>
              <a:gd name="connsiteX106" fmla="*/ 100326 w 1014385"/>
              <a:gd name="connsiteY106" fmla="*/ 551188 h 960476"/>
              <a:gd name="connsiteX107" fmla="*/ 85846 w 1014385"/>
              <a:gd name="connsiteY107" fmla="*/ 537575 h 960476"/>
              <a:gd name="connsiteX108" fmla="*/ 100326 w 1014385"/>
              <a:gd name="connsiteY108" fmla="*/ 523962 h 960476"/>
              <a:gd name="connsiteX109" fmla="*/ 151912 w 1014385"/>
              <a:gd name="connsiteY109" fmla="*/ 523962 h 960476"/>
              <a:gd name="connsiteX110" fmla="*/ 890399 w 1014385"/>
              <a:gd name="connsiteY110" fmla="*/ 523962 h 960476"/>
              <a:gd name="connsiteX111" fmla="*/ 949224 w 1014385"/>
              <a:gd name="connsiteY111" fmla="*/ 523962 h 960476"/>
              <a:gd name="connsiteX112" fmla="*/ 961895 w 1014385"/>
              <a:gd name="connsiteY112" fmla="*/ 537575 h 960476"/>
              <a:gd name="connsiteX113" fmla="*/ 949224 w 1014385"/>
              <a:gd name="connsiteY113" fmla="*/ 551188 h 960476"/>
              <a:gd name="connsiteX114" fmla="*/ 919359 w 1014385"/>
              <a:gd name="connsiteY114" fmla="*/ 551188 h 960476"/>
              <a:gd name="connsiteX115" fmla="*/ 918454 w 1014385"/>
              <a:gd name="connsiteY115" fmla="*/ 559355 h 960476"/>
              <a:gd name="connsiteX116" fmla="*/ 905784 w 1014385"/>
              <a:gd name="connsiteY116" fmla="*/ 626511 h 960476"/>
              <a:gd name="connsiteX117" fmla="*/ 887684 w 1014385"/>
              <a:gd name="connsiteY117" fmla="*/ 727245 h 960476"/>
              <a:gd name="connsiteX118" fmla="*/ 987235 w 1014385"/>
              <a:gd name="connsiteY118" fmla="*/ 622881 h 960476"/>
              <a:gd name="connsiteX119" fmla="*/ 987235 w 1014385"/>
              <a:gd name="connsiteY119" fmla="*/ 539390 h 960476"/>
              <a:gd name="connsiteX120" fmla="*/ 882254 w 1014385"/>
              <a:gd name="connsiteY120" fmla="*/ 434119 h 960476"/>
              <a:gd name="connsiteX121" fmla="*/ 160057 w 1014385"/>
              <a:gd name="connsiteY121" fmla="*/ 406893 h 960476"/>
              <a:gd name="connsiteX122" fmla="*/ 882254 w 1014385"/>
              <a:gd name="connsiteY122" fmla="*/ 406893 h 960476"/>
              <a:gd name="connsiteX123" fmla="*/ 1014385 w 1014385"/>
              <a:gd name="connsiteY123" fmla="*/ 539390 h 960476"/>
              <a:gd name="connsiteX124" fmla="*/ 1014385 w 1014385"/>
              <a:gd name="connsiteY124" fmla="*/ 622881 h 960476"/>
              <a:gd name="connsiteX125" fmla="*/ 882254 w 1014385"/>
              <a:gd name="connsiteY125" fmla="*/ 754470 h 960476"/>
              <a:gd name="connsiteX126" fmla="*/ 882254 w 1014385"/>
              <a:gd name="connsiteY126" fmla="*/ 750840 h 960476"/>
              <a:gd name="connsiteX127" fmla="*/ 799898 w 1014385"/>
              <a:gd name="connsiteY127" fmla="*/ 951401 h 960476"/>
              <a:gd name="connsiteX128" fmla="*/ 778178 w 1014385"/>
              <a:gd name="connsiteY128" fmla="*/ 960476 h 960476"/>
              <a:gd name="connsiteX129" fmla="*/ 55981 w 1014385"/>
              <a:gd name="connsiteY129" fmla="*/ 960476 h 960476"/>
              <a:gd name="connsiteX130" fmla="*/ 30640 w 1014385"/>
              <a:gd name="connsiteY130" fmla="*/ 944140 h 960476"/>
              <a:gd name="connsiteX131" fmla="*/ 32450 w 1014385"/>
              <a:gd name="connsiteY131" fmla="*/ 914193 h 960476"/>
              <a:gd name="connsiteX132" fmla="*/ 44215 w 1014385"/>
              <a:gd name="connsiteY132" fmla="*/ 896950 h 960476"/>
              <a:gd name="connsiteX133" fmla="*/ 37880 w 1014385"/>
              <a:gd name="connsiteY133" fmla="*/ 896950 h 960476"/>
              <a:gd name="connsiteX134" fmla="*/ 11635 w 1014385"/>
              <a:gd name="connsiteY134" fmla="*/ 880615 h 960476"/>
              <a:gd name="connsiteX135" fmla="*/ 15255 w 1014385"/>
              <a:gd name="connsiteY135" fmla="*/ 850667 h 960476"/>
              <a:gd name="connsiteX136" fmla="*/ 21590 w 1014385"/>
              <a:gd name="connsiteY136" fmla="*/ 840684 h 960476"/>
              <a:gd name="connsiteX137" fmla="*/ 3490 w 1014385"/>
              <a:gd name="connsiteY137" fmla="*/ 826164 h 960476"/>
              <a:gd name="connsiteX138" fmla="*/ 6205 w 1014385"/>
              <a:gd name="connsiteY138" fmla="*/ 796216 h 960476"/>
              <a:gd name="connsiteX139" fmla="*/ 60506 w 1014385"/>
              <a:gd name="connsiteY139" fmla="*/ 709095 h 960476"/>
              <a:gd name="connsiteX140" fmla="*/ 27925 w 1014385"/>
              <a:gd name="connsiteY140" fmla="*/ 622881 h 960476"/>
              <a:gd name="connsiteX141" fmla="*/ 27925 w 1014385"/>
              <a:gd name="connsiteY141" fmla="*/ 539390 h 960476"/>
              <a:gd name="connsiteX142" fmla="*/ 160057 w 1014385"/>
              <a:gd name="connsiteY142" fmla="*/ 406893 h 960476"/>
              <a:gd name="connsiteX143" fmla="*/ 214101 w 1014385"/>
              <a:gd name="connsiteY143" fmla="*/ 267271 h 960476"/>
              <a:gd name="connsiteX144" fmla="*/ 227764 w 1014385"/>
              <a:gd name="connsiteY144" fmla="*/ 280828 h 960476"/>
              <a:gd name="connsiteX145" fmla="*/ 227764 w 1014385"/>
              <a:gd name="connsiteY145" fmla="*/ 311557 h 960476"/>
              <a:gd name="connsiteX146" fmla="*/ 257824 w 1014385"/>
              <a:gd name="connsiteY146" fmla="*/ 311557 h 960476"/>
              <a:gd name="connsiteX147" fmla="*/ 272398 w 1014385"/>
              <a:gd name="connsiteY147" fmla="*/ 324210 h 960476"/>
              <a:gd name="connsiteX148" fmla="*/ 257824 w 1014385"/>
              <a:gd name="connsiteY148" fmla="*/ 337767 h 960476"/>
              <a:gd name="connsiteX149" fmla="*/ 227764 w 1014385"/>
              <a:gd name="connsiteY149" fmla="*/ 337767 h 960476"/>
              <a:gd name="connsiteX150" fmla="*/ 227764 w 1014385"/>
              <a:gd name="connsiteY150" fmla="*/ 367593 h 960476"/>
              <a:gd name="connsiteX151" fmla="*/ 214101 w 1014385"/>
              <a:gd name="connsiteY151" fmla="*/ 382053 h 960476"/>
              <a:gd name="connsiteX152" fmla="*/ 201348 w 1014385"/>
              <a:gd name="connsiteY152" fmla="*/ 367593 h 960476"/>
              <a:gd name="connsiteX153" fmla="*/ 201348 w 1014385"/>
              <a:gd name="connsiteY153" fmla="*/ 337767 h 960476"/>
              <a:gd name="connsiteX154" fmla="*/ 171288 w 1014385"/>
              <a:gd name="connsiteY154" fmla="*/ 337767 h 960476"/>
              <a:gd name="connsiteX155" fmla="*/ 157625 w 1014385"/>
              <a:gd name="connsiteY155" fmla="*/ 324210 h 960476"/>
              <a:gd name="connsiteX156" fmla="*/ 171288 w 1014385"/>
              <a:gd name="connsiteY156" fmla="*/ 311557 h 960476"/>
              <a:gd name="connsiteX157" fmla="*/ 201348 w 1014385"/>
              <a:gd name="connsiteY157" fmla="*/ 311557 h 960476"/>
              <a:gd name="connsiteX158" fmla="*/ 201348 w 1014385"/>
              <a:gd name="connsiteY158" fmla="*/ 280828 h 960476"/>
              <a:gd name="connsiteX159" fmla="*/ 214101 w 1014385"/>
              <a:gd name="connsiteY159" fmla="*/ 267271 h 960476"/>
              <a:gd name="connsiteX160" fmla="*/ 522631 w 1014385"/>
              <a:gd name="connsiteY160" fmla="*/ 91749 h 960476"/>
              <a:gd name="connsiteX161" fmla="*/ 535485 w 1014385"/>
              <a:gd name="connsiteY161" fmla="*/ 104354 h 960476"/>
              <a:gd name="connsiteX162" fmla="*/ 535485 w 1014385"/>
              <a:gd name="connsiteY162" fmla="*/ 130463 h 960476"/>
              <a:gd name="connsiteX163" fmla="*/ 543748 w 1014385"/>
              <a:gd name="connsiteY163" fmla="*/ 130463 h 960476"/>
              <a:gd name="connsiteX164" fmla="*/ 579556 w 1014385"/>
              <a:gd name="connsiteY164" fmla="*/ 166477 h 960476"/>
              <a:gd name="connsiteX165" fmla="*/ 566702 w 1014385"/>
              <a:gd name="connsiteY165" fmla="*/ 179982 h 960476"/>
              <a:gd name="connsiteX166" fmla="*/ 553848 w 1014385"/>
              <a:gd name="connsiteY166" fmla="*/ 166477 h 960476"/>
              <a:gd name="connsiteX167" fmla="*/ 543748 w 1014385"/>
              <a:gd name="connsiteY167" fmla="*/ 156573 h 960476"/>
              <a:gd name="connsiteX168" fmla="*/ 515286 w 1014385"/>
              <a:gd name="connsiteY168" fmla="*/ 156573 h 960476"/>
              <a:gd name="connsiteX169" fmla="*/ 491414 w 1014385"/>
              <a:gd name="connsiteY169" fmla="*/ 179982 h 960476"/>
              <a:gd name="connsiteX170" fmla="*/ 505186 w 1014385"/>
              <a:gd name="connsiteY170" fmla="*/ 198888 h 960476"/>
              <a:gd name="connsiteX171" fmla="*/ 551093 w 1014385"/>
              <a:gd name="connsiteY171" fmla="*/ 217795 h 960476"/>
              <a:gd name="connsiteX172" fmla="*/ 579556 w 1014385"/>
              <a:gd name="connsiteY172" fmla="*/ 261011 h 960476"/>
              <a:gd name="connsiteX173" fmla="*/ 535485 w 1014385"/>
              <a:gd name="connsiteY173" fmla="*/ 311430 h 960476"/>
              <a:gd name="connsiteX174" fmla="*/ 535485 w 1014385"/>
              <a:gd name="connsiteY174" fmla="*/ 337539 h 960476"/>
              <a:gd name="connsiteX175" fmla="*/ 522631 w 1014385"/>
              <a:gd name="connsiteY175" fmla="*/ 350144 h 960476"/>
              <a:gd name="connsiteX176" fmla="*/ 508859 w 1014385"/>
              <a:gd name="connsiteY176" fmla="*/ 337539 h 960476"/>
              <a:gd name="connsiteX177" fmla="*/ 508859 w 1014385"/>
              <a:gd name="connsiteY177" fmla="*/ 312330 h 960476"/>
              <a:gd name="connsiteX178" fmla="*/ 501514 w 1014385"/>
              <a:gd name="connsiteY178" fmla="*/ 312330 h 960476"/>
              <a:gd name="connsiteX179" fmla="*/ 464788 w 1014385"/>
              <a:gd name="connsiteY179" fmla="*/ 276317 h 960476"/>
              <a:gd name="connsiteX180" fmla="*/ 478560 w 1014385"/>
              <a:gd name="connsiteY180" fmla="*/ 263712 h 960476"/>
              <a:gd name="connsiteX181" fmla="*/ 491414 w 1014385"/>
              <a:gd name="connsiteY181" fmla="*/ 276317 h 960476"/>
              <a:gd name="connsiteX182" fmla="*/ 501514 w 1014385"/>
              <a:gd name="connsiteY182" fmla="*/ 286220 h 960476"/>
              <a:gd name="connsiteX183" fmla="*/ 527222 w 1014385"/>
              <a:gd name="connsiteY183" fmla="*/ 286220 h 960476"/>
              <a:gd name="connsiteX184" fmla="*/ 553848 w 1014385"/>
              <a:gd name="connsiteY184" fmla="*/ 261011 h 960476"/>
              <a:gd name="connsiteX185" fmla="*/ 540994 w 1014385"/>
              <a:gd name="connsiteY185" fmla="*/ 242104 h 960476"/>
              <a:gd name="connsiteX186" fmla="*/ 494169 w 1014385"/>
              <a:gd name="connsiteY186" fmla="*/ 223197 h 960476"/>
              <a:gd name="connsiteX187" fmla="*/ 464788 w 1014385"/>
              <a:gd name="connsiteY187" fmla="*/ 179982 h 960476"/>
              <a:gd name="connsiteX188" fmla="*/ 508859 w 1014385"/>
              <a:gd name="connsiteY188" fmla="*/ 130463 h 960476"/>
              <a:gd name="connsiteX189" fmla="*/ 508859 w 1014385"/>
              <a:gd name="connsiteY189" fmla="*/ 104354 h 960476"/>
              <a:gd name="connsiteX190" fmla="*/ 522631 w 1014385"/>
              <a:gd name="connsiteY190" fmla="*/ 91749 h 960476"/>
              <a:gd name="connsiteX191" fmla="*/ 781476 w 1014385"/>
              <a:gd name="connsiteY191" fmla="*/ 0 h 960476"/>
              <a:gd name="connsiteX192" fmla="*/ 794947 w 1014385"/>
              <a:gd name="connsiteY192" fmla="*/ 13471 h 960476"/>
              <a:gd name="connsiteX193" fmla="*/ 794947 w 1014385"/>
              <a:gd name="connsiteY193" fmla="*/ 71846 h 960476"/>
              <a:gd name="connsiteX194" fmla="*/ 854221 w 1014385"/>
              <a:gd name="connsiteY194" fmla="*/ 71846 h 960476"/>
              <a:gd name="connsiteX195" fmla="*/ 866794 w 1014385"/>
              <a:gd name="connsiteY195" fmla="*/ 86215 h 960476"/>
              <a:gd name="connsiteX196" fmla="*/ 854221 w 1014385"/>
              <a:gd name="connsiteY196" fmla="*/ 98788 h 960476"/>
              <a:gd name="connsiteX197" fmla="*/ 794947 w 1014385"/>
              <a:gd name="connsiteY197" fmla="*/ 98788 h 960476"/>
              <a:gd name="connsiteX198" fmla="*/ 794947 w 1014385"/>
              <a:gd name="connsiteY198" fmla="*/ 158061 h 960476"/>
              <a:gd name="connsiteX199" fmla="*/ 781476 w 1014385"/>
              <a:gd name="connsiteY199" fmla="*/ 170634 h 960476"/>
              <a:gd name="connsiteX200" fmla="*/ 768903 w 1014385"/>
              <a:gd name="connsiteY200" fmla="*/ 158061 h 960476"/>
              <a:gd name="connsiteX201" fmla="*/ 768903 w 1014385"/>
              <a:gd name="connsiteY201" fmla="*/ 98788 h 960476"/>
              <a:gd name="connsiteX202" fmla="*/ 709629 w 1014385"/>
              <a:gd name="connsiteY202" fmla="*/ 98788 h 960476"/>
              <a:gd name="connsiteX203" fmla="*/ 696158 w 1014385"/>
              <a:gd name="connsiteY203" fmla="*/ 86215 h 960476"/>
              <a:gd name="connsiteX204" fmla="*/ 709629 w 1014385"/>
              <a:gd name="connsiteY204" fmla="*/ 71846 h 960476"/>
              <a:gd name="connsiteX205" fmla="*/ 768903 w 1014385"/>
              <a:gd name="connsiteY205" fmla="*/ 71846 h 960476"/>
              <a:gd name="connsiteX206" fmla="*/ 768903 w 1014385"/>
              <a:gd name="connsiteY206" fmla="*/ 13471 h 960476"/>
              <a:gd name="connsiteX207" fmla="*/ 781476 w 1014385"/>
              <a:gd name="connsiteY207" fmla="*/ 0 h 96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1014385" h="960476">
                <a:moveTo>
                  <a:pt x="954991" y="801816"/>
                </a:moveTo>
                <a:cubicBezTo>
                  <a:pt x="962381" y="801816"/>
                  <a:pt x="968848" y="808055"/>
                  <a:pt x="968848" y="814293"/>
                </a:cubicBezTo>
                <a:lnTo>
                  <a:pt x="968848" y="830335"/>
                </a:lnTo>
                <a:lnTo>
                  <a:pt x="984552" y="830335"/>
                </a:lnTo>
                <a:cubicBezTo>
                  <a:pt x="991943" y="830335"/>
                  <a:pt x="998409" y="836573"/>
                  <a:pt x="998409" y="843703"/>
                </a:cubicBezTo>
                <a:cubicBezTo>
                  <a:pt x="998409" y="850832"/>
                  <a:pt x="991943" y="857071"/>
                  <a:pt x="984552" y="857071"/>
                </a:cubicBezTo>
                <a:lnTo>
                  <a:pt x="968848" y="857071"/>
                </a:lnTo>
                <a:lnTo>
                  <a:pt x="968848" y="872221"/>
                </a:lnTo>
                <a:cubicBezTo>
                  <a:pt x="968848" y="879351"/>
                  <a:pt x="962381" y="884698"/>
                  <a:pt x="954991" y="884698"/>
                </a:cubicBezTo>
                <a:cubicBezTo>
                  <a:pt x="947600" y="884698"/>
                  <a:pt x="942057" y="879351"/>
                  <a:pt x="942057" y="872221"/>
                </a:cubicBezTo>
                <a:lnTo>
                  <a:pt x="942057" y="857071"/>
                </a:lnTo>
                <a:lnTo>
                  <a:pt x="925429" y="857071"/>
                </a:lnTo>
                <a:cubicBezTo>
                  <a:pt x="917115" y="857071"/>
                  <a:pt x="911572" y="850832"/>
                  <a:pt x="911572" y="843703"/>
                </a:cubicBezTo>
                <a:cubicBezTo>
                  <a:pt x="911572" y="836573"/>
                  <a:pt x="917115" y="830335"/>
                  <a:pt x="925429" y="830335"/>
                </a:cubicBezTo>
                <a:lnTo>
                  <a:pt x="942057" y="830335"/>
                </a:lnTo>
                <a:lnTo>
                  <a:pt x="942057" y="814293"/>
                </a:lnTo>
                <a:cubicBezTo>
                  <a:pt x="942057" y="808055"/>
                  <a:pt x="947600" y="801816"/>
                  <a:pt x="954991" y="801816"/>
                </a:cubicBezTo>
                <a:close/>
                <a:moveTo>
                  <a:pt x="846958" y="784418"/>
                </a:moveTo>
                <a:cubicBezTo>
                  <a:pt x="827048" y="826164"/>
                  <a:pt x="805328" y="859742"/>
                  <a:pt x="780893" y="886967"/>
                </a:cubicBezTo>
                <a:cubicBezTo>
                  <a:pt x="775463" y="893320"/>
                  <a:pt x="768223" y="896950"/>
                  <a:pt x="760077" y="896950"/>
                </a:cubicBezTo>
                <a:lnTo>
                  <a:pt x="73176" y="896950"/>
                </a:lnTo>
                <a:cubicBezTo>
                  <a:pt x="67746" y="909655"/>
                  <a:pt x="61411" y="920545"/>
                  <a:pt x="54171" y="929620"/>
                </a:cubicBezTo>
                <a:cubicBezTo>
                  <a:pt x="54171" y="930528"/>
                  <a:pt x="53266" y="931435"/>
                  <a:pt x="54171" y="932343"/>
                </a:cubicBezTo>
                <a:cubicBezTo>
                  <a:pt x="55076" y="933250"/>
                  <a:pt x="55981" y="933250"/>
                  <a:pt x="55981" y="933250"/>
                </a:cubicBezTo>
                <a:lnTo>
                  <a:pt x="778178" y="933250"/>
                </a:lnTo>
                <a:cubicBezTo>
                  <a:pt x="779083" y="933250"/>
                  <a:pt x="779988" y="933250"/>
                  <a:pt x="779988" y="932343"/>
                </a:cubicBezTo>
                <a:cubicBezTo>
                  <a:pt x="809853" y="899672"/>
                  <a:pt x="831573" y="845222"/>
                  <a:pt x="846958" y="784418"/>
                </a:cubicBezTo>
                <a:close/>
                <a:moveTo>
                  <a:pt x="827953" y="761731"/>
                </a:moveTo>
                <a:cubicBezTo>
                  <a:pt x="811663" y="786233"/>
                  <a:pt x="793563" y="808921"/>
                  <a:pt x="771843" y="832516"/>
                </a:cubicBezTo>
                <a:cubicBezTo>
                  <a:pt x="766413" y="837962"/>
                  <a:pt x="759173" y="841592"/>
                  <a:pt x="750122" y="841592"/>
                </a:cubicBezTo>
                <a:lnTo>
                  <a:pt x="52361" y="841592"/>
                </a:lnTo>
                <a:cubicBezTo>
                  <a:pt x="46930" y="850667"/>
                  <a:pt x="42405" y="858834"/>
                  <a:pt x="36975" y="866094"/>
                </a:cubicBezTo>
                <a:cubicBezTo>
                  <a:pt x="36070" y="866094"/>
                  <a:pt x="36070" y="867909"/>
                  <a:pt x="36070" y="868817"/>
                </a:cubicBezTo>
                <a:cubicBezTo>
                  <a:pt x="36975" y="869724"/>
                  <a:pt x="37880" y="869724"/>
                  <a:pt x="37880" y="869724"/>
                </a:cubicBezTo>
                <a:lnTo>
                  <a:pt x="760077" y="869724"/>
                </a:lnTo>
                <a:cubicBezTo>
                  <a:pt x="760983" y="869724"/>
                  <a:pt x="760983" y="868817"/>
                  <a:pt x="761887" y="868817"/>
                </a:cubicBezTo>
                <a:cubicBezTo>
                  <a:pt x="786323" y="841592"/>
                  <a:pt x="808948" y="806199"/>
                  <a:pt x="827953" y="761731"/>
                </a:cubicBezTo>
                <a:close/>
                <a:moveTo>
                  <a:pt x="457611" y="626358"/>
                </a:moveTo>
                <a:cubicBezTo>
                  <a:pt x="412476" y="626358"/>
                  <a:pt x="369147" y="647122"/>
                  <a:pt x="361023" y="675109"/>
                </a:cubicBezTo>
                <a:cubicBezTo>
                  <a:pt x="358315" y="685040"/>
                  <a:pt x="360120" y="694971"/>
                  <a:pt x="366439" y="703999"/>
                </a:cubicBezTo>
                <a:cubicBezTo>
                  <a:pt x="378174" y="722055"/>
                  <a:pt x="406157" y="734694"/>
                  <a:pt x="436849" y="738305"/>
                </a:cubicBezTo>
                <a:cubicBezTo>
                  <a:pt x="489205" y="743722"/>
                  <a:pt x="541561" y="722055"/>
                  <a:pt x="550588" y="690457"/>
                </a:cubicBezTo>
                <a:cubicBezTo>
                  <a:pt x="553296" y="680526"/>
                  <a:pt x="551491" y="671498"/>
                  <a:pt x="545172" y="662470"/>
                </a:cubicBezTo>
                <a:cubicBezTo>
                  <a:pt x="532534" y="643511"/>
                  <a:pt x="506356" y="630872"/>
                  <a:pt x="474762" y="627261"/>
                </a:cubicBezTo>
                <a:cubicBezTo>
                  <a:pt x="469346" y="626358"/>
                  <a:pt x="463027" y="626358"/>
                  <a:pt x="457611" y="626358"/>
                </a:cubicBezTo>
                <a:close/>
                <a:moveTo>
                  <a:pt x="543367" y="623650"/>
                </a:moveTo>
                <a:cubicBezTo>
                  <a:pt x="553296" y="630872"/>
                  <a:pt x="560518" y="638094"/>
                  <a:pt x="566837" y="647122"/>
                </a:cubicBezTo>
                <a:cubicBezTo>
                  <a:pt x="577669" y="662470"/>
                  <a:pt x="580377" y="680526"/>
                  <a:pt x="575863" y="697679"/>
                </a:cubicBezTo>
                <a:cubicBezTo>
                  <a:pt x="571350" y="715735"/>
                  <a:pt x="557810" y="731083"/>
                  <a:pt x="540658" y="742819"/>
                </a:cubicBezTo>
                <a:lnTo>
                  <a:pt x="643565" y="742819"/>
                </a:lnTo>
                <a:cubicBezTo>
                  <a:pt x="653495" y="713930"/>
                  <a:pt x="693213" y="694971"/>
                  <a:pt x="734737" y="699485"/>
                </a:cubicBezTo>
                <a:cubicBezTo>
                  <a:pt x="739251" y="699485"/>
                  <a:pt x="742861" y="700388"/>
                  <a:pt x="746472" y="701290"/>
                </a:cubicBezTo>
                <a:cubicBezTo>
                  <a:pt x="754596" y="688651"/>
                  <a:pt x="764526" y="673304"/>
                  <a:pt x="771747" y="659762"/>
                </a:cubicBezTo>
                <a:cubicBezTo>
                  <a:pt x="760012" y="657053"/>
                  <a:pt x="750083" y="651636"/>
                  <a:pt x="742861" y="644414"/>
                </a:cubicBezTo>
                <a:cubicBezTo>
                  <a:pt x="737445" y="638094"/>
                  <a:pt x="733834" y="631775"/>
                  <a:pt x="731126" y="623650"/>
                </a:cubicBezTo>
                <a:close/>
                <a:moveTo>
                  <a:pt x="277975" y="623650"/>
                </a:moveTo>
                <a:cubicBezTo>
                  <a:pt x="268948" y="651636"/>
                  <a:pt x="230133" y="670595"/>
                  <a:pt x="188609" y="666081"/>
                </a:cubicBezTo>
                <a:cubicBezTo>
                  <a:pt x="184095" y="677818"/>
                  <a:pt x="179582" y="689554"/>
                  <a:pt x="174166" y="699485"/>
                </a:cubicBezTo>
                <a:cubicBezTo>
                  <a:pt x="191317" y="704902"/>
                  <a:pt x="204857" y="713930"/>
                  <a:pt x="213884" y="724763"/>
                </a:cubicBezTo>
                <a:cubicBezTo>
                  <a:pt x="217495" y="730180"/>
                  <a:pt x="220203" y="736500"/>
                  <a:pt x="222009" y="742819"/>
                </a:cubicBezTo>
                <a:lnTo>
                  <a:pt x="369147" y="742819"/>
                </a:lnTo>
                <a:cubicBezTo>
                  <a:pt x="358315" y="735597"/>
                  <a:pt x="350191" y="728374"/>
                  <a:pt x="343872" y="718444"/>
                </a:cubicBezTo>
                <a:cubicBezTo>
                  <a:pt x="333942" y="703096"/>
                  <a:pt x="330331" y="685040"/>
                  <a:pt x="335748" y="667887"/>
                </a:cubicBezTo>
                <a:cubicBezTo>
                  <a:pt x="341164" y="650734"/>
                  <a:pt x="353801" y="635386"/>
                  <a:pt x="370050" y="623650"/>
                </a:cubicBezTo>
                <a:close/>
                <a:moveTo>
                  <a:pt x="267143" y="598371"/>
                </a:moveTo>
                <a:lnTo>
                  <a:pt x="742861" y="598371"/>
                </a:lnTo>
                <a:cubicBezTo>
                  <a:pt x="747375" y="598371"/>
                  <a:pt x="750083" y="599274"/>
                  <a:pt x="753694" y="601982"/>
                </a:cubicBezTo>
                <a:cubicBezTo>
                  <a:pt x="755499" y="604691"/>
                  <a:pt x="757304" y="608302"/>
                  <a:pt x="756402" y="611913"/>
                </a:cubicBezTo>
                <a:cubicBezTo>
                  <a:pt x="756402" y="617330"/>
                  <a:pt x="758207" y="621844"/>
                  <a:pt x="761818" y="625455"/>
                </a:cubicBezTo>
                <a:cubicBezTo>
                  <a:pt x="768137" y="632678"/>
                  <a:pt x="778969" y="635386"/>
                  <a:pt x="792509" y="634483"/>
                </a:cubicBezTo>
                <a:cubicBezTo>
                  <a:pt x="797023" y="633580"/>
                  <a:pt x="801536" y="636289"/>
                  <a:pt x="804244" y="640803"/>
                </a:cubicBezTo>
                <a:cubicBezTo>
                  <a:pt x="806952" y="644414"/>
                  <a:pt x="806952" y="649831"/>
                  <a:pt x="805147" y="653442"/>
                </a:cubicBezTo>
                <a:cubicBezTo>
                  <a:pt x="793412" y="676012"/>
                  <a:pt x="778066" y="702193"/>
                  <a:pt x="762720" y="723860"/>
                </a:cubicBezTo>
                <a:cubicBezTo>
                  <a:pt x="760012" y="729277"/>
                  <a:pt x="753694" y="731083"/>
                  <a:pt x="748277" y="729277"/>
                </a:cubicBezTo>
                <a:cubicBezTo>
                  <a:pt x="742861" y="727472"/>
                  <a:pt x="738348" y="726569"/>
                  <a:pt x="732932" y="725666"/>
                </a:cubicBezTo>
                <a:cubicBezTo>
                  <a:pt x="700435" y="722055"/>
                  <a:pt x="673354" y="736500"/>
                  <a:pt x="668841" y="751847"/>
                </a:cubicBezTo>
                <a:cubicBezTo>
                  <a:pt x="668841" y="753653"/>
                  <a:pt x="667938" y="753653"/>
                  <a:pt x="667938" y="755458"/>
                </a:cubicBezTo>
                <a:cubicBezTo>
                  <a:pt x="667938" y="762681"/>
                  <a:pt x="662522" y="769000"/>
                  <a:pt x="655300" y="769000"/>
                </a:cubicBezTo>
                <a:lnTo>
                  <a:pt x="209371" y="769000"/>
                </a:lnTo>
                <a:cubicBezTo>
                  <a:pt x="205760" y="769000"/>
                  <a:pt x="201247" y="767195"/>
                  <a:pt x="199441" y="764486"/>
                </a:cubicBezTo>
                <a:cubicBezTo>
                  <a:pt x="196733" y="761778"/>
                  <a:pt x="194928" y="757264"/>
                  <a:pt x="195830" y="753653"/>
                </a:cubicBezTo>
                <a:cubicBezTo>
                  <a:pt x="196733" y="749139"/>
                  <a:pt x="194928" y="744625"/>
                  <a:pt x="192220" y="741014"/>
                </a:cubicBezTo>
                <a:cubicBezTo>
                  <a:pt x="185901" y="731986"/>
                  <a:pt x="171458" y="724763"/>
                  <a:pt x="153404" y="722958"/>
                </a:cubicBezTo>
                <a:cubicBezTo>
                  <a:pt x="149793" y="722958"/>
                  <a:pt x="146182" y="720249"/>
                  <a:pt x="143474" y="716638"/>
                </a:cubicBezTo>
                <a:cubicBezTo>
                  <a:pt x="142572" y="713027"/>
                  <a:pt x="141669" y="708513"/>
                  <a:pt x="143474" y="704902"/>
                </a:cubicBezTo>
                <a:cubicBezTo>
                  <a:pt x="152501" y="685943"/>
                  <a:pt x="159723" y="666984"/>
                  <a:pt x="166944" y="647122"/>
                </a:cubicBezTo>
                <a:cubicBezTo>
                  <a:pt x="169652" y="641706"/>
                  <a:pt x="175971" y="638094"/>
                  <a:pt x="182290" y="638997"/>
                </a:cubicBezTo>
                <a:cubicBezTo>
                  <a:pt x="184998" y="638997"/>
                  <a:pt x="187706" y="639900"/>
                  <a:pt x="190414" y="639900"/>
                </a:cubicBezTo>
                <a:cubicBezTo>
                  <a:pt x="222009" y="643511"/>
                  <a:pt x="249089" y="629066"/>
                  <a:pt x="253603" y="613719"/>
                </a:cubicBezTo>
                <a:cubicBezTo>
                  <a:pt x="253603" y="613719"/>
                  <a:pt x="253603" y="611913"/>
                  <a:pt x="254505" y="610108"/>
                </a:cubicBezTo>
                <a:cubicBezTo>
                  <a:pt x="254505" y="603788"/>
                  <a:pt x="259922" y="598371"/>
                  <a:pt x="267143" y="598371"/>
                </a:cubicBezTo>
                <a:close/>
                <a:moveTo>
                  <a:pt x="151912" y="551188"/>
                </a:moveTo>
                <a:cubicBezTo>
                  <a:pt x="150101" y="551188"/>
                  <a:pt x="149196" y="551188"/>
                  <a:pt x="149196" y="552095"/>
                </a:cubicBezTo>
                <a:cubicBezTo>
                  <a:pt x="125666" y="645569"/>
                  <a:pt x="84036" y="732690"/>
                  <a:pt x="27925" y="810736"/>
                </a:cubicBezTo>
                <a:cubicBezTo>
                  <a:pt x="26115" y="812551"/>
                  <a:pt x="26115" y="812551"/>
                  <a:pt x="26115" y="814366"/>
                </a:cubicBezTo>
                <a:cubicBezTo>
                  <a:pt x="27925" y="815274"/>
                  <a:pt x="28830" y="815274"/>
                  <a:pt x="28830" y="815274"/>
                </a:cubicBezTo>
                <a:lnTo>
                  <a:pt x="750122" y="815274"/>
                </a:lnTo>
                <a:cubicBezTo>
                  <a:pt x="751027" y="815274"/>
                  <a:pt x="751932" y="815274"/>
                  <a:pt x="752837" y="814366"/>
                </a:cubicBezTo>
                <a:cubicBezTo>
                  <a:pt x="826143" y="732690"/>
                  <a:pt x="873204" y="645569"/>
                  <a:pt x="892209" y="553910"/>
                </a:cubicBezTo>
                <a:cubicBezTo>
                  <a:pt x="893114" y="552095"/>
                  <a:pt x="892209" y="551188"/>
                  <a:pt x="892209" y="551188"/>
                </a:cubicBezTo>
                <a:cubicBezTo>
                  <a:pt x="891304" y="551188"/>
                  <a:pt x="891304" y="551188"/>
                  <a:pt x="890399" y="551188"/>
                </a:cubicBezTo>
                <a:close/>
                <a:moveTo>
                  <a:pt x="160057" y="434119"/>
                </a:moveTo>
                <a:cubicBezTo>
                  <a:pt x="102136" y="434119"/>
                  <a:pt x="55076" y="481309"/>
                  <a:pt x="55076" y="539390"/>
                </a:cubicBezTo>
                <a:lnTo>
                  <a:pt x="55076" y="622881"/>
                </a:lnTo>
                <a:cubicBezTo>
                  <a:pt x="55076" y="643754"/>
                  <a:pt x="61411" y="664627"/>
                  <a:pt x="74081" y="682777"/>
                </a:cubicBezTo>
                <a:cubicBezTo>
                  <a:pt x="93991" y="640124"/>
                  <a:pt x="110281" y="596563"/>
                  <a:pt x="122046" y="551188"/>
                </a:cubicBezTo>
                <a:lnTo>
                  <a:pt x="100326" y="551188"/>
                </a:lnTo>
                <a:cubicBezTo>
                  <a:pt x="92181" y="551188"/>
                  <a:pt x="85846" y="544835"/>
                  <a:pt x="85846" y="537575"/>
                </a:cubicBezTo>
                <a:cubicBezTo>
                  <a:pt x="85846" y="529407"/>
                  <a:pt x="92181" y="523962"/>
                  <a:pt x="100326" y="523962"/>
                </a:cubicBezTo>
                <a:lnTo>
                  <a:pt x="151912" y="523962"/>
                </a:lnTo>
                <a:lnTo>
                  <a:pt x="890399" y="523962"/>
                </a:lnTo>
                <a:lnTo>
                  <a:pt x="949224" y="523962"/>
                </a:lnTo>
                <a:cubicBezTo>
                  <a:pt x="956464" y="523962"/>
                  <a:pt x="961895" y="529407"/>
                  <a:pt x="961895" y="537575"/>
                </a:cubicBezTo>
                <a:cubicBezTo>
                  <a:pt x="961895" y="544835"/>
                  <a:pt x="956464" y="551188"/>
                  <a:pt x="949224" y="551188"/>
                </a:cubicBezTo>
                <a:lnTo>
                  <a:pt x="919359" y="551188"/>
                </a:lnTo>
                <a:cubicBezTo>
                  <a:pt x="919359" y="553910"/>
                  <a:pt x="919359" y="555725"/>
                  <a:pt x="918454" y="559355"/>
                </a:cubicBezTo>
                <a:cubicBezTo>
                  <a:pt x="913929" y="577506"/>
                  <a:pt x="911214" y="600193"/>
                  <a:pt x="905784" y="626511"/>
                </a:cubicBezTo>
                <a:cubicBezTo>
                  <a:pt x="900354" y="657367"/>
                  <a:pt x="894924" y="692760"/>
                  <a:pt x="887684" y="727245"/>
                </a:cubicBezTo>
                <a:cubicBezTo>
                  <a:pt x="943794" y="724523"/>
                  <a:pt x="987235" y="679147"/>
                  <a:pt x="987235" y="622881"/>
                </a:cubicBezTo>
                <a:lnTo>
                  <a:pt x="987235" y="539390"/>
                </a:lnTo>
                <a:cubicBezTo>
                  <a:pt x="987235" y="481309"/>
                  <a:pt x="940174" y="434119"/>
                  <a:pt x="882254" y="434119"/>
                </a:cubicBezTo>
                <a:close/>
                <a:moveTo>
                  <a:pt x="160057" y="406893"/>
                </a:moveTo>
                <a:lnTo>
                  <a:pt x="882254" y="406893"/>
                </a:lnTo>
                <a:cubicBezTo>
                  <a:pt x="954654" y="406893"/>
                  <a:pt x="1014385" y="466789"/>
                  <a:pt x="1014385" y="539390"/>
                </a:cubicBezTo>
                <a:lnTo>
                  <a:pt x="1014385" y="622881"/>
                </a:lnTo>
                <a:cubicBezTo>
                  <a:pt x="1014385" y="695482"/>
                  <a:pt x="954654" y="754470"/>
                  <a:pt x="882254" y="754470"/>
                </a:cubicBezTo>
                <a:lnTo>
                  <a:pt x="882254" y="750840"/>
                </a:lnTo>
                <a:cubicBezTo>
                  <a:pt x="865059" y="828886"/>
                  <a:pt x="839718" y="906025"/>
                  <a:pt x="799898" y="951401"/>
                </a:cubicBezTo>
                <a:cubicBezTo>
                  <a:pt x="794468" y="956846"/>
                  <a:pt x="786323" y="960476"/>
                  <a:pt x="778178" y="960476"/>
                </a:cubicBezTo>
                <a:lnTo>
                  <a:pt x="55981" y="960476"/>
                </a:lnTo>
                <a:cubicBezTo>
                  <a:pt x="45120" y="960476"/>
                  <a:pt x="36070" y="954123"/>
                  <a:pt x="30640" y="944140"/>
                </a:cubicBezTo>
                <a:cubicBezTo>
                  <a:pt x="26115" y="935065"/>
                  <a:pt x="26115" y="923268"/>
                  <a:pt x="32450" y="914193"/>
                </a:cubicBezTo>
                <a:cubicBezTo>
                  <a:pt x="36975" y="908748"/>
                  <a:pt x="40595" y="902395"/>
                  <a:pt x="44215" y="896950"/>
                </a:cubicBezTo>
                <a:lnTo>
                  <a:pt x="37880" y="896950"/>
                </a:lnTo>
                <a:cubicBezTo>
                  <a:pt x="27925" y="896950"/>
                  <a:pt x="17065" y="890597"/>
                  <a:pt x="11635" y="880615"/>
                </a:cubicBezTo>
                <a:cubicBezTo>
                  <a:pt x="8015" y="870632"/>
                  <a:pt x="8920" y="859742"/>
                  <a:pt x="15255" y="850667"/>
                </a:cubicBezTo>
                <a:cubicBezTo>
                  <a:pt x="17065" y="847944"/>
                  <a:pt x="18875" y="844314"/>
                  <a:pt x="21590" y="840684"/>
                </a:cubicBezTo>
                <a:cubicBezTo>
                  <a:pt x="13445" y="838869"/>
                  <a:pt x="7110" y="833424"/>
                  <a:pt x="3490" y="826164"/>
                </a:cubicBezTo>
                <a:cubicBezTo>
                  <a:pt x="-1940" y="816181"/>
                  <a:pt x="-1035" y="805291"/>
                  <a:pt x="6205" y="796216"/>
                </a:cubicBezTo>
                <a:cubicBezTo>
                  <a:pt x="26115" y="768083"/>
                  <a:pt x="44215" y="738135"/>
                  <a:pt x="60506" y="709095"/>
                </a:cubicBezTo>
                <a:cubicBezTo>
                  <a:pt x="39690" y="684592"/>
                  <a:pt x="27925" y="654644"/>
                  <a:pt x="27925" y="622881"/>
                </a:cubicBezTo>
                <a:lnTo>
                  <a:pt x="27925" y="539390"/>
                </a:lnTo>
                <a:cubicBezTo>
                  <a:pt x="27925" y="466789"/>
                  <a:pt x="86751" y="406893"/>
                  <a:pt x="160057" y="406893"/>
                </a:cubicBezTo>
                <a:close/>
                <a:moveTo>
                  <a:pt x="214101" y="267271"/>
                </a:moveTo>
                <a:cubicBezTo>
                  <a:pt x="222299" y="267271"/>
                  <a:pt x="227764" y="273598"/>
                  <a:pt x="227764" y="280828"/>
                </a:cubicBezTo>
                <a:lnTo>
                  <a:pt x="227764" y="311557"/>
                </a:lnTo>
                <a:lnTo>
                  <a:pt x="257824" y="311557"/>
                </a:lnTo>
                <a:cubicBezTo>
                  <a:pt x="266022" y="311557"/>
                  <a:pt x="272398" y="316980"/>
                  <a:pt x="272398" y="324210"/>
                </a:cubicBezTo>
                <a:cubicBezTo>
                  <a:pt x="272398" y="332345"/>
                  <a:pt x="266022" y="337767"/>
                  <a:pt x="257824" y="337767"/>
                </a:cubicBezTo>
                <a:lnTo>
                  <a:pt x="227764" y="337767"/>
                </a:lnTo>
                <a:lnTo>
                  <a:pt x="227764" y="367593"/>
                </a:lnTo>
                <a:cubicBezTo>
                  <a:pt x="227764" y="375727"/>
                  <a:pt x="222299" y="382053"/>
                  <a:pt x="214101" y="382053"/>
                </a:cubicBezTo>
                <a:cubicBezTo>
                  <a:pt x="207724" y="382053"/>
                  <a:pt x="201348" y="375727"/>
                  <a:pt x="201348" y="367593"/>
                </a:cubicBezTo>
                <a:lnTo>
                  <a:pt x="201348" y="337767"/>
                </a:lnTo>
                <a:lnTo>
                  <a:pt x="171288" y="337767"/>
                </a:lnTo>
                <a:cubicBezTo>
                  <a:pt x="163090" y="337767"/>
                  <a:pt x="157625" y="332345"/>
                  <a:pt x="157625" y="324210"/>
                </a:cubicBezTo>
                <a:cubicBezTo>
                  <a:pt x="157625" y="316980"/>
                  <a:pt x="163090" y="311557"/>
                  <a:pt x="171288" y="311557"/>
                </a:cubicBezTo>
                <a:lnTo>
                  <a:pt x="201348" y="311557"/>
                </a:lnTo>
                <a:lnTo>
                  <a:pt x="201348" y="280828"/>
                </a:lnTo>
                <a:cubicBezTo>
                  <a:pt x="201348" y="273598"/>
                  <a:pt x="207724" y="267271"/>
                  <a:pt x="214101" y="267271"/>
                </a:cubicBezTo>
                <a:close/>
                <a:moveTo>
                  <a:pt x="522631" y="91749"/>
                </a:moveTo>
                <a:cubicBezTo>
                  <a:pt x="529976" y="91749"/>
                  <a:pt x="535485" y="97151"/>
                  <a:pt x="535485" y="104354"/>
                </a:cubicBezTo>
                <a:lnTo>
                  <a:pt x="535485" y="130463"/>
                </a:lnTo>
                <a:lnTo>
                  <a:pt x="543748" y="130463"/>
                </a:lnTo>
                <a:cubicBezTo>
                  <a:pt x="563947" y="130463"/>
                  <a:pt x="579556" y="146669"/>
                  <a:pt x="579556" y="166477"/>
                </a:cubicBezTo>
                <a:cubicBezTo>
                  <a:pt x="579556" y="173679"/>
                  <a:pt x="574965" y="179982"/>
                  <a:pt x="566702" y="179982"/>
                </a:cubicBezTo>
                <a:cubicBezTo>
                  <a:pt x="560275" y="179982"/>
                  <a:pt x="553848" y="173679"/>
                  <a:pt x="553848" y="166477"/>
                </a:cubicBezTo>
                <a:cubicBezTo>
                  <a:pt x="553848" y="161075"/>
                  <a:pt x="549257" y="156573"/>
                  <a:pt x="543748" y="156573"/>
                </a:cubicBezTo>
                <a:lnTo>
                  <a:pt x="515286" y="156573"/>
                </a:lnTo>
                <a:cubicBezTo>
                  <a:pt x="502432" y="156573"/>
                  <a:pt x="491414" y="167377"/>
                  <a:pt x="491414" y="179982"/>
                </a:cubicBezTo>
                <a:cubicBezTo>
                  <a:pt x="491414" y="188085"/>
                  <a:pt x="496923" y="195287"/>
                  <a:pt x="505186" y="198888"/>
                </a:cubicBezTo>
                <a:lnTo>
                  <a:pt x="551093" y="217795"/>
                </a:lnTo>
                <a:cubicBezTo>
                  <a:pt x="569456" y="224998"/>
                  <a:pt x="579556" y="242104"/>
                  <a:pt x="579556" y="261011"/>
                </a:cubicBezTo>
                <a:cubicBezTo>
                  <a:pt x="579556" y="286220"/>
                  <a:pt x="561193" y="307828"/>
                  <a:pt x="535485" y="311430"/>
                </a:cubicBezTo>
                <a:lnTo>
                  <a:pt x="535485" y="337539"/>
                </a:lnTo>
                <a:cubicBezTo>
                  <a:pt x="535485" y="344742"/>
                  <a:pt x="529976" y="350144"/>
                  <a:pt x="522631" y="350144"/>
                </a:cubicBezTo>
                <a:cubicBezTo>
                  <a:pt x="515286" y="350144"/>
                  <a:pt x="508859" y="344742"/>
                  <a:pt x="508859" y="337539"/>
                </a:cubicBezTo>
                <a:lnTo>
                  <a:pt x="508859" y="312330"/>
                </a:lnTo>
                <a:lnTo>
                  <a:pt x="501514" y="312330"/>
                </a:lnTo>
                <a:cubicBezTo>
                  <a:pt x="481315" y="312330"/>
                  <a:pt x="464788" y="297024"/>
                  <a:pt x="464788" y="276317"/>
                </a:cubicBezTo>
                <a:cubicBezTo>
                  <a:pt x="464788" y="269114"/>
                  <a:pt x="471215" y="263712"/>
                  <a:pt x="478560" y="263712"/>
                </a:cubicBezTo>
                <a:cubicBezTo>
                  <a:pt x="485905" y="263712"/>
                  <a:pt x="491414" y="269114"/>
                  <a:pt x="491414" y="276317"/>
                </a:cubicBezTo>
                <a:cubicBezTo>
                  <a:pt x="491414" y="282619"/>
                  <a:pt x="496005" y="286220"/>
                  <a:pt x="501514" y="286220"/>
                </a:cubicBezTo>
                <a:lnTo>
                  <a:pt x="527222" y="286220"/>
                </a:lnTo>
                <a:cubicBezTo>
                  <a:pt x="541912" y="286220"/>
                  <a:pt x="553848" y="275417"/>
                  <a:pt x="553848" y="261011"/>
                </a:cubicBezTo>
                <a:cubicBezTo>
                  <a:pt x="553848" y="252908"/>
                  <a:pt x="548339" y="245706"/>
                  <a:pt x="540994" y="242104"/>
                </a:cubicBezTo>
                <a:lnTo>
                  <a:pt x="494169" y="223197"/>
                </a:lnTo>
                <a:cubicBezTo>
                  <a:pt x="476724" y="215995"/>
                  <a:pt x="464788" y="198888"/>
                  <a:pt x="464788" y="179982"/>
                </a:cubicBezTo>
                <a:cubicBezTo>
                  <a:pt x="464788" y="153872"/>
                  <a:pt x="484069" y="134065"/>
                  <a:pt x="508859" y="130463"/>
                </a:cubicBezTo>
                <a:lnTo>
                  <a:pt x="508859" y="104354"/>
                </a:lnTo>
                <a:cubicBezTo>
                  <a:pt x="508859" y="97151"/>
                  <a:pt x="515286" y="91749"/>
                  <a:pt x="522631" y="91749"/>
                </a:cubicBezTo>
                <a:close/>
                <a:moveTo>
                  <a:pt x="781476" y="0"/>
                </a:moveTo>
                <a:cubicBezTo>
                  <a:pt x="788661" y="0"/>
                  <a:pt x="794947" y="6286"/>
                  <a:pt x="794947" y="13471"/>
                </a:cubicBezTo>
                <a:lnTo>
                  <a:pt x="794947" y="71846"/>
                </a:lnTo>
                <a:lnTo>
                  <a:pt x="854221" y="71846"/>
                </a:lnTo>
                <a:cubicBezTo>
                  <a:pt x="860507" y="71846"/>
                  <a:pt x="866794" y="78132"/>
                  <a:pt x="866794" y="86215"/>
                </a:cubicBezTo>
                <a:cubicBezTo>
                  <a:pt x="866794" y="92502"/>
                  <a:pt x="860507" y="98788"/>
                  <a:pt x="854221" y="98788"/>
                </a:cubicBezTo>
                <a:lnTo>
                  <a:pt x="794947" y="98788"/>
                </a:lnTo>
                <a:lnTo>
                  <a:pt x="794947" y="158061"/>
                </a:lnTo>
                <a:cubicBezTo>
                  <a:pt x="794947" y="165246"/>
                  <a:pt x="788661" y="170634"/>
                  <a:pt x="781476" y="170634"/>
                </a:cubicBezTo>
                <a:cubicBezTo>
                  <a:pt x="774291" y="170634"/>
                  <a:pt x="768903" y="165246"/>
                  <a:pt x="768903" y="158061"/>
                </a:cubicBezTo>
                <a:lnTo>
                  <a:pt x="768903" y="98788"/>
                </a:lnTo>
                <a:lnTo>
                  <a:pt x="709629" y="98788"/>
                </a:lnTo>
                <a:cubicBezTo>
                  <a:pt x="702445" y="98788"/>
                  <a:pt x="696158" y="92502"/>
                  <a:pt x="696158" y="86215"/>
                </a:cubicBezTo>
                <a:cubicBezTo>
                  <a:pt x="696158" y="78132"/>
                  <a:pt x="702445" y="71846"/>
                  <a:pt x="709629" y="71846"/>
                </a:cubicBezTo>
                <a:lnTo>
                  <a:pt x="768903" y="71846"/>
                </a:lnTo>
                <a:lnTo>
                  <a:pt x="768903" y="13471"/>
                </a:lnTo>
                <a:cubicBezTo>
                  <a:pt x="768903" y="6286"/>
                  <a:pt x="774291" y="0"/>
                  <a:pt x="78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09326D-A67B-46A1-BCCB-3A5BD291D107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BEE7FEE-479D-4155-B086-027D9B437B56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50636F-09AB-4919-B8CA-2D1E9CFA100E}"/>
              </a:ext>
            </a:extLst>
          </p:cNvPr>
          <p:cNvSpPr txBox="1"/>
          <p:nvPr/>
        </p:nvSpPr>
        <p:spPr>
          <a:xfrm>
            <a:off x="3289628" y="3838915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93308-5EFB-4FAA-ACDE-4B52D9E1EFD8}"/>
              </a:ext>
            </a:extLst>
          </p:cNvPr>
          <p:cNvSpPr txBox="1"/>
          <p:nvPr/>
        </p:nvSpPr>
        <p:spPr>
          <a:xfrm>
            <a:off x="3289628" y="4509589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F6A40BF-3F63-4CDF-8F78-24BEBA1D3385}"/>
              </a:ext>
            </a:extLst>
          </p:cNvPr>
          <p:cNvSpPr txBox="1"/>
          <p:nvPr/>
        </p:nvSpPr>
        <p:spPr>
          <a:xfrm>
            <a:off x="1385644" y="702884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0ADA13-C352-4AD4-A09B-77AED1804222}"/>
              </a:ext>
            </a:extLst>
          </p:cNvPr>
          <p:cNvSpPr txBox="1"/>
          <p:nvPr/>
        </p:nvSpPr>
        <p:spPr>
          <a:xfrm>
            <a:off x="1385644" y="769952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96DD5D-171F-49BF-8A4B-B62DA94183CD}"/>
              </a:ext>
            </a:extLst>
          </p:cNvPr>
          <p:cNvSpPr txBox="1"/>
          <p:nvPr/>
        </p:nvSpPr>
        <p:spPr>
          <a:xfrm>
            <a:off x="16708883" y="3838915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73A61C7-817F-4B1D-8DB5-A12AFAD590F4}"/>
              </a:ext>
            </a:extLst>
          </p:cNvPr>
          <p:cNvSpPr txBox="1"/>
          <p:nvPr/>
        </p:nvSpPr>
        <p:spPr>
          <a:xfrm>
            <a:off x="16708883" y="4509589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B521D42-A8F3-415C-BD8E-602CC7FD47F5}"/>
              </a:ext>
            </a:extLst>
          </p:cNvPr>
          <p:cNvSpPr txBox="1"/>
          <p:nvPr/>
        </p:nvSpPr>
        <p:spPr>
          <a:xfrm>
            <a:off x="18624043" y="7028848"/>
            <a:ext cx="436022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A25C36-0C1C-44D8-97C5-6E30A8C7106C}"/>
              </a:ext>
            </a:extLst>
          </p:cNvPr>
          <p:cNvSpPr txBox="1"/>
          <p:nvPr/>
        </p:nvSpPr>
        <p:spPr>
          <a:xfrm>
            <a:off x="18624043" y="7699522"/>
            <a:ext cx="436022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F6F906B-9EB7-4748-B86B-A05E841C3713}"/>
              </a:ext>
            </a:extLst>
          </p:cNvPr>
          <p:cNvGrpSpPr/>
          <p:nvPr/>
        </p:nvGrpSpPr>
        <p:grpSpPr>
          <a:xfrm>
            <a:off x="2691625" y="3554828"/>
            <a:ext cx="17993869" cy="4084520"/>
            <a:chOff x="2691625" y="3554828"/>
            <a:chExt cx="17993869" cy="40845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0271A3-09E8-4DFF-8626-6BB50BF114BC}"/>
                </a:ext>
              </a:extLst>
            </p:cNvPr>
            <p:cNvGrpSpPr/>
            <p:nvPr/>
          </p:nvGrpSpPr>
          <p:grpSpPr>
            <a:xfrm>
              <a:off x="9193116" y="3554828"/>
              <a:ext cx="5948257" cy="4084520"/>
              <a:chOff x="9193116" y="3554828"/>
              <a:chExt cx="5948257" cy="4084520"/>
            </a:xfrm>
          </p:grpSpPr>
          <p:sp>
            <p:nvSpPr>
              <p:cNvPr id="84" name="Freeform 2">
                <a:extLst>
                  <a:ext uri="{FF2B5EF4-FFF2-40B4-BE49-F238E27FC236}">
                    <a16:creationId xmlns:a16="http://schemas.microsoft.com/office/drawing/2014/main" id="{E8BB8909-4EE7-40A8-8A23-B0D3B8FCF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1083" y="4527894"/>
                <a:ext cx="678791" cy="2656311"/>
              </a:xfrm>
              <a:custGeom>
                <a:avLst/>
                <a:gdLst>
                  <a:gd name="T0" fmla="*/ 381 w 764"/>
                  <a:gd name="T1" fmla="*/ 0 h 2987"/>
                  <a:gd name="T2" fmla="*/ 0 w 764"/>
                  <a:gd name="T3" fmla="*/ 508 h 2987"/>
                  <a:gd name="T4" fmla="*/ 165 w 764"/>
                  <a:gd name="T5" fmla="*/ 508 h 2987"/>
                  <a:gd name="T6" fmla="*/ 165 w 764"/>
                  <a:gd name="T7" fmla="*/ 2986 h 2987"/>
                  <a:gd name="T8" fmla="*/ 597 w 764"/>
                  <a:gd name="T9" fmla="*/ 2986 h 2987"/>
                  <a:gd name="T10" fmla="*/ 597 w 764"/>
                  <a:gd name="T11" fmla="*/ 508 h 2987"/>
                  <a:gd name="T12" fmla="*/ 763 w 764"/>
                  <a:gd name="T13" fmla="*/ 508 h 2987"/>
                  <a:gd name="T14" fmla="*/ 381 w 764"/>
                  <a:gd name="T15" fmla="*/ 0 h 2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4" h="2987">
                    <a:moveTo>
                      <a:pt x="381" y="0"/>
                    </a:moveTo>
                    <a:lnTo>
                      <a:pt x="0" y="508"/>
                    </a:lnTo>
                    <a:lnTo>
                      <a:pt x="165" y="508"/>
                    </a:lnTo>
                    <a:lnTo>
                      <a:pt x="165" y="2986"/>
                    </a:lnTo>
                    <a:lnTo>
                      <a:pt x="597" y="2986"/>
                    </a:lnTo>
                    <a:lnTo>
                      <a:pt x="597" y="508"/>
                    </a:lnTo>
                    <a:lnTo>
                      <a:pt x="763" y="508"/>
                    </a:lnTo>
                    <a:lnTo>
                      <a:pt x="381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5" name="Freeform 3">
                <a:extLst>
                  <a:ext uri="{FF2B5EF4-FFF2-40B4-BE49-F238E27FC236}">
                    <a16:creationId xmlns:a16="http://schemas.microsoft.com/office/drawing/2014/main" id="{19FAF90A-20B9-4F2A-90D2-C12B21DAF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24615" y="5018349"/>
                <a:ext cx="678793" cy="2169781"/>
              </a:xfrm>
              <a:custGeom>
                <a:avLst/>
                <a:gdLst>
                  <a:gd name="T0" fmla="*/ 382 w 765"/>
                  <a:gd name="T1" fmla="*/ 0 h 2437"/>
                  <a:gd name="T2" fmla="*/ 0 w 765"/>
                  <a:gd name="T3" fmla="*/ 509 h 2437"/>
                  <a:gd name="T4" fmla="*/ 166 w 765"/>
                  <a:gd name="T5" fmla="*/ 509 h 2437"/>
                  <a:gd name="T6" fmla="*/ 166 w 765"/>
                  <a:gd name="T7" fmla="*/ 2436 h 2437"/>
                  <a:gd name="T8" fmla="*/ 598 w 765"/>
                  <a:gd name="T9" fmla="*/ 2436 h 2437"/>
                  <a:gd name="T10" fmla="*/ 598 w 765"/>
                  <a:gd name="T11" fmla="*/ 509 h 2437"/>
                  <a:gd name="T12" fmla="*/ 764 w 765"/>
                  <a:gd name="T13" fmla="*/ 509 h 2437"/>
                  <a:gd name="T14" fmla="*/ 382 w 765"/>
                  <a:gd name="T15" fmla="*/ 0 h 2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5" h="2437">
                    <a:moveTo>
                      <a:pt x="382" y="0"/>
                    </a:moveTo>
                    <a:lnTo>
                      <a:pt x="0" y="509"/>
                    </a:lnTo>
                    <a:lnTo>
                      <a:pt x="166" y="509"/>
                    </a:lnTo>
                    <a:lnTo>
                      <a:pt x="166" y="2436"/>
                    </a:lnTo>
                    <a:lnTo>
                      <a:pt x="598" y="2436"/>
                    </a:lnTo>
                    <a:lnTo>
                      <a:pt x="598" y="509"/>
                    </a:lnTo>
                    <a:lnTo>
                      <a:pt x="764" y="509"/>
                    </a:lnTo>
                    <a:lnTo>
                      <a:pt x="382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6" name="Freeform 4">
                <a:extLst>
                  <a:ext uri="{FF2B5EF4-FFF2-40B4-BE49-F238E27FC236}">
                    <a16:creationId xmlns:a16="http://schemas.microsoft.com/office/drawing/2014/main" id="{0A571B58-3955-41B5-A9E7-AF22A77A9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2352" y="6042423"/>
                <a:ext cx="678793" cy="1596925"/>
              </a:xfrm>
              <a:custGeom>
                <a:avLst/>
                <a:gdLst>
                  <a:gd name="T0" fmla="*/ 381 w 764"/>
                  <a:gd name="T1" fmla="*/ 1794 h 1795"/>
                  <a:gd name="T2" fmla="*/ 763 w 764"/>
                  <a:gd name="T3" fmla="*/ 1286 h 1795"/>
                  <a:gd name="T4" fmla="*/ 597 w 764"/>
                  <a:gd name="T5" fmla="*/ 1286 h 1795"/>
                  <a:gd name="T6" fmla="*/ 597 w 764"/>
                  <a:gd name="T7" fmla="*/ 0 h 1795"/>
                  <a:gd name="T8" fmla="*/ 166 w 764"/>
                  <a:gd name="T9" fmla="*/ 0 h 1795"/>
                  <a:gd name="T10" fmla="*/ 166 w 764"/>
                  <a:gd name="T11" fmla="*/ 1286 h 1795"/>
                  <a:gd name="T12" fmla="*/ 0 w 764"/>
                  <a:gd name="T13" fmla="*/ 1286 h 1795"/>
                  <a:gd name="T14" fmla="*/ 381 w 764"/>
                  <a:gd name="T15" fmla="*/ 1794 h 1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4" h="1795">
                    <a:moveTo>
                      <a:pt x="381" y="1794"/>
                    </a:moveTo>
                    <a:lnTo>
                      <a:pt x="763" y="1286"/>
                    </a:lnTo>
                    <a:lnTo>
                      <a:pt x="597" y="1286"/>
                    </a:lnTo>
                    <a:lnTo>
                      <a:pt x="597" y="0"/>
                    </a:lnTo>
                    <a:lnTo>
                      <a:pt x="166" y="0"/>
                    </a:lnTo>
                    <a:lnTo>
                      <a:pt x="166" y="1286"/>
                    </a:lnTo>
                    <a:lnTo>
                      <a:pt x="0" y="1286"/>
                    </a:lnTo>
                    <a:lnTo>
                      <a:pt x="381" y="179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CB121FEB-803D-4302-8390-3E1F3570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5888" y="5814851"/>
                <a:ext cx="678791" cy="1824497"/>
              </a:xfrm>
              <a:custGeom>
                <a:avLst/>
                <a:gdLst>
                  <a:gd name="T0" fmla="*/ 382 w 764"/>
                  <a:gd name="T1" fmla="*/ 2050 h 2051"/>
                  <a:gd name="T2" fmla="*/ 763 w 764"/>
                  <a:gd name="T3" fmla="*/ 1542 h 2051"/>
                  <a:gd name="T4" fmla="*/ 597 w 764"/>
                  <a:gd name="T5" fmla="*/ 1542 h 2051"/>
                  <a:gd name="T6" fmla="*/ 597 w 764"/>
                  <a:gd name="T7" fmla="*/ 0 h 2051"/>
                  <a:gd name="T8" fmla="*/ 166 w 764"/>
                  <a:gd name="T9" fmla="*/ 0 h 2051"/>
                  <a:gd name="T10" fmla="*/ 166 w 764"/>
                  <a:gd name="T11" fmla="*/ 1542 h 2051"/>
                  <a:gd name="T12" fmla="*/ 0 w 764"/>
                  <a:gd name="T13" fmla="*/ 1542 h 2051"/>
                  <a:gd name="T14" fmla="*/ 382 w 764"/>
                  <a:gd name="T15" fmla="*/ 2050 h 20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4" h="2051">
                    <a:moveTo>
                      <a:pt x="382" y="2050"/>
                    </a:moveTo>
                    <a:lnTo>
                      <a:pt x="763" y="1542"/>
                    </a:lnTo>
                    <a:lnTo>
                      <a:pt x="597" y="1542"/>
                    </a:lnTo>
                    <a:lnTo>
                      <a:pt x="597" y="0"/>
                    </a:lnTo>
                    <a:lnTo>
                      <a:pt x="166" y="0"/>
                    </a:lnTo>
                    <a:lnTo>
                      <a:pt x="166" y="1542"/>
                    </a:lnTo>
                    <a:lnTo>
                      <a:pt x="0" y="1542"/>
                    </a:lnTo>
                    <a:lnTo>
                      <a:pt x="382" y="2050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B1E04F37-6BC6-432C-BD90-95AFFB160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3346" y="6383780"/>
                <a:ext cx="678791" cy="1106470"/>
              </a:xfrm>
              <a:custGeom>
                <a:avLst/>
                <a:gdLst>
                  <a:gd name="T0" fmla="*/ 382 w 765"/>
                  <a:gd name="T1" fmla="*/ 1241 h 1242"/>
                  <a:gd name="T2" fmla="*/ 764 w 765"/>
                  <a:gd name="T3" fmla="*/ 732 h 1242"/>
                  <a:gd name="T4" fmla="*/ 598 w 765"/>
                  <a:gd name="T5" fmla="*/ 732 h 1242"/>
                  <a:gd name="T6" fmla="*/ 598 w 765"/>
                  <a:gd name="T7" fmla="*/ 0 h 1242"/>
                  <a:gd name="T8" fmla="*/ 166 w 765"/>
                  <a:gd name="T9" fmla="*/ 0 h 1242"/>
                  <a:gd name="T10" fmla="*/ 166 w 765"/>
                  <a:gd name="T11" fmla="*/ 732 h 1242"/>
                  <a:gd name="T12" fmla="*/ 0 w 765"/>
                  <a:gd name="T13" fmla="*/ 732 h 1242"/>
                  <a:gd name="T14" fmla="*/ 382 w 765"/>
                  <a:gd name="T15" fmla="*/ 1241 h 1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5" h="1242">
                    <a:moveTo>
                      <a:pt x="382" y="1241"/>
                    </a:moveTo>
                    <a:lnTo>
                      <a:pt x="764" y="732"/>
                    </a:lnTo>
                    <a:lnTo>
                      <a:pt x="598" y="732"/>
                    </a:lnTo>
                    <a:lnTo>
                      <a:pt x="598" y="0"/>
                    </a:lnTo>
                    <a:lnTo>
                      <a:pt x="166" y="0"/>
                    </a:lnTo>
                    <a:lnTo>
                      <a:pt x="166" y="732"/>
                    </a:lnTo>
                    <a:lnTo>
                      <a:pt x="0" y="732"/>
                    </a:lnTo>
                    <a:lnTo>
                      <a:pt x="382" y="124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F17E3832-6987-4985-83FF-476E0D1FB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3116" y="5108594"/>
                <a:ext cx="761189" cy="757264"/>
              </a:xfrm>
              <a:custGeom>
                <a:avLst/>
                <a:gdLst>
                  <a:gd name="T0" fmla="*/ 853 w 854"/>
                  <a:gd name="T1" fmla="*/ 426 h 853"/>
                  <a:gd name="T2" fmla="*/ 853 w 854"/>
                  <a:gd name="T3" fmla="*/ 426 h 853"/>
                  <a:gd name="T4" fmla="*/ 426 w 854"/>
                  <a:gd name="T5" fmla="*/ 852 h 853"/>
                  <a:gd name="T6" fmla="*/ 426 w 854"/>
                  <a:gd name="T7" fmla="*/ 852 h 853"/>
                  <a:gd name="T8" fmla="*/ 0 w 854"/>
                  <a:gd name="T9" fmla="*/ 426 h 853"/>
                  <a:gd name="T10" fmla="*/ 0 w 854"/>
                  <a:gd name="T11" fmla="*/ 426 h 853"/>
                  <a:gd name="T12" fmla="*/ 426 w 854"/>
                  <a:gd name="T13" fmla="*/ 0 h 853"/>
                  <a:gd name="T14" fmla="*/ 426 w 854"/>
                  <a:gd name="T15" fmla="*/ 0 h 853"/>
                  <a:gd name="T16" fmla="*/ 853 w 854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3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1"/>
                      <a:pt x="662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1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1"/>
                      <a:pt x="853" y="42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FF9859FC-8A54-4BFE-B71E-F6BC0E892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3116" y="5108594"/>
                <a:ext cx="761189" cy="757264"/>
              </a:xfrm>
              <a:custGeom>
                <a:avLst/>
                <a:gdLst>
                  <a:gd name="T0" fmla="*/ 853 w 854"/>
                  <a:gd name="T1" fmla="*/ 426 h 853"/>
                  <a:gd name="T2" fmla="*/ 853 w 854"/>
                  <a:gd name="T3" fmla="*/ 426 h 853"/>
                  <a:gd name="T4" fmla="*/ 426 w 854"/>
                  <a:gd name="T5" fmla="*/ 852 h 853"/>
                  <a:gd name="T6" fmla="*/ 426 w 854"/>
                  <a:gd name="T7" fmla="*/ 852 h 853"/>
                  <a:gd name="T8" fmla="*/ 0 w 854"/>
                  <a:gd name="T9" fmla="*/ 426 h 853"/>
                  <a:gd name="T10" fmla="*/ 0 w 854"/>
                  <a:gd name="T11" fmla="*/ 426 h 853"/>
                  <a:gd name="T12" fmla="*/ 426 w 854"/>
                  <a:gd name="T13" fmla="*/ 0 h 853"/>
                  <a:gd name="T14" fmla="*/ 426 w 854"/>
                  <a:gd name="T15" fmla="*/ 0 h 853"/>
                  <a:gd name="T16" fmla="*/ 853 w 854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3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1"/>
                      <a:pt x="662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1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1"/>
                      <a:pt x="853" y="426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1284E56F-54C4-4CEB-B2E8-92E7EB0D8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1972" y="5163525"/>
                <a:ext cx="643479" cy="643479"/>
              </a:xfrm>
              <a:custGeom>
                <a:avLst/>
                <a:gdLst>
                  <a:gd name="T0" fmla="*/ 721 w 722"/>
                  <a:gd name="T1" fmla="*/ 360 h 721"/>
                  <a:gd name="T2" fmla="*/ 721 w 722"/>
                  <a:gd name="T3" fmla="*/ 360 h 721"/>
                  <a:gd name="T4" fmla="*/ 360 w 722"/>
                  <a:gd name="T5" fmla="*/ 720 h 721"/>
                  <a:gd name="T6" fmla="*/ 360 w 722"/>
                  <a:gd name="T7" fmla="*/ 720 h 721"/>
                  <a:gd name="T8" fmla="*/ 0 w 722"/>
                  <a:gd name="T9" fmla="*/ 360 h 721"/>
                  <a:gd name="T10" fmla="*/ 0 w 722"/>
                  <a:gd name="T11" fmla="*/ 360 h 721"/>
                  <a:gd name="T12" fmla="*/ 360 w 722"/>
                  <a:gd name="T13" fmla="*/ 0 h 721"/>
                  <a:gd name="T14" fmla="*/ 360 w 722"/>
                  <a:gd name="T15" fmla="*/ 0 h 721"/>
                  <a:gd name="T16" fmla="*/ 721 w 722"/>
                  <a:gd name="T17" fmla="*/ 36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21">
                    <a:moveTo>
                      <a:pt x="721" y="360"/>
                    </a:moveTo>
                    <a:lnTo>
                      <a:pt x="721" y="360"/>
                    </a:lnTo>
                    <a:cubicBezTo>
                      <a:pt x="721" y="560"/>
                      <a:pt x="559" y="720"/>
                      <a:pt x="360" y="720"/>
                    </a:cubicBezTo>
                    <a:lnTo>
                      <a:pt x="360" y="720"/>
                    </a:lnTo>
                    <a:cubicBezTo>
                      <a:pt x="162" y="720"/>
                      <a:pt x="0" y="560"/>
                      <a:pt x="0" y="360"/>
                    </a:cubicBezTo>
                    <a:lnTo>
                      <a:pt x="0" y="360"/>
                    </a:lnTo>
                    <a:cubicBezTo>
                      <a:pt x="0" y="161"/>
                      <a:pt x="162" y="0"/>
                      <a:pt x="360" y="0"/>
                    </a:cubicBezTo>
                    <a:lnTo>
                      <a:pt x="360" y="0"/>
                    </a:lnTo>
                    <a:cubicBezTo>
                      <a:pt x="559" y="0"/>
                      <a:pt x="721" y="161"/>
                      <a:pt x="721" y="36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C9CD3B8F-A0CB-4ABC-98DC-48A17C7C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08918" y="5328319"/>
                <a:ext cx="306045" cy="317815"/>
              </a:xfrm>
              <a:custGeom>
                <a:avLst/>
                <a:gdLst>
                  <a:gd name="T0" fmla="*/ 283 w 344"/>
                  <a:gd name="T1" fmla="*/ 276 h 357"/>
                  <a:gd name="T2" fmla="*/ 283 w 344"/>
                  <a:gd name="T3" fmla="*/ 276 h 357"/>
                  <a:gd name="T4" fmla="*/ 218 w 344"/>
                  <a:gd name="T5" fmla="*/ 218 h 357"/>
                  <a:gd name="T6" fmla="*/ 209 w 344"/>
                  <a:gd name="T7" fmla="*/ 181 h 357"/>
                  <a:gd name="T8" fmla="*/ 209 w 344"/>
                  <a:gd name="T9" fmla="*/ 181 h 357"/>
                  <a:gd name="T10" fmla="*/ 215 w 344"/>
                  <a:gd name="T11" fmla="*/ 158 h 357"/>
                  <a:gd name="T12" fmla="*/ 240 w 344"/>
                  <a:gd name="T13" fmla="*/ 129 h 357"/>
                  <a:gd name="T14" fmla="*/ 240 w 344"/>
                  <a:gd name="T15" fmla="*/ 129 h 357"/>
                  <a:gd name="T16" fmla="*/ 324 w 344"/>
                  <a:gd name="T17" fmla="*/ 109 h 357"/>
                  <a:gd name="T18" fmla="*/ 324 w 344"/>
                  <a:gd name="T19" fmla="*/ 109 h 357"/>
                  <a:gd name="T20" fmla="*/ 317 w 344"/>
                  <a:gd name="T21" fmla="*/ 27 h 357"/>
                  <a:gd name="T22" fmla="*/ 317 w 344"/>
                  <a:gd name="T23" fmla="*/ 27 h 357"/>
                  <a:gd name="T24" fmla="*/ 222 w 344"/>
                  <a:gd name="T25" fmla="*/ 30 h 357"/>
                  <a:gd name="T26" fmla="*/ 222 w 344"/>
                  <a:gd name="T27" fmla="*/ 30 h 357"/>
                  <a:gd name="T28" fmla="*/ 218 w 344"/>
                  <a:gd name="T29" fmla="*/ 110 h 357"/>
                  <a:gd name="T30" fmla="*/ 193 w 344"/>
                  <a:gd name="T31" fmla="*/ 139 h 357"/>
                  <a:gd name="T32" fmla="*/ 193 w 344"/>
                  <a:gd name="T33" fmla="*/ 139 h 357"/>
                  <a:gd name="T34" fmla="*/ 171 w 344"/>
                  <a:gd name="T35" fmla="*/ 148 h 357"/>
                  <a:gd name="T36" fmla="*/ 134 w 344"/>
                  <a:gd name="T37" fmla="*/ 145 h 357"/>
                  <a:gd name="T38" fmla="*/ 134 w 344"/>
                  <a:gd name="T39" fmla="*/ 145 h 357"/>
                  <a:gd name="T40" fmla="*/ 68 w 344"/>
                  <a:gd name="T41" fmla="*/ 88 h 357"/>
                  <a:gd name="T42" fmla="*/ 68 w 344"/>
                  <a:gd name="T43" fmla="*/ 88 h 357"/>
                  <a:gd name="T44" fmla="*/ 6 w 344"/>
                  <a:gd name="T45" fmla="*/ 142 h 357"/>
                  <a:gd name="T46" fmla="*/ 6 w 344"/>
                  <a:gd name="T47" fmla="*/ 142 h 357"/>
                  <a:gd name="T48" fmla="*/ 63 w 344"/>
                  <a:gd name="T49" fmla="*/ 217 h 357"/>
                  <a:gd name="T50" fmla="*/ 63 w 344"/>
                  <a:gd name="T51" fmla="*/ 217 h 357"/>
                  <a:gd name="T52" fmla="*/ 131 w 344"/>
                  <a:gd name="T53" fmla="*/ 173 h 357"/>
                  <a:gd name="T54" fmla="*/ 160 w 344"/>
                  <a:gd name="T55" fmla="*/ 175 h 357"/>
                  <a:gd name="T56" fmla="*/ 160 w 344"/>
                  <a:gd name="T57" fmla="*/ 175 h 357"/>
                  <a:gd name="T58" fmla="*/ 184 w 344"/>
                  <a:gd name="T59" fmla="*/ 196 h 357"/>
                  <a:gd name="T60" fmla="*/ 190 w 344"/>
                  <a:gd name="T61" fmla="*/ 224 h 357"/>
                  <a:gd name="T62" fmla="*/ 190 w 344"/>
                  <a:gd name="T63" fmla="*/ 224 h 357"/>
                  <a:gd name="T64" fmla="*/ 155 w 344"/>
                  <a:gd name="T65" fmla="*/ 297 h 357"/>
                  <a:gd name="T66" fmla="*/ 155 w 344"/>
                  <a:gd name="T67" fmla="*/ 297 h 357"/>
                  <a:gd name="T68" fmla="*/ 237 w 344"/>
                  <a:gd name="T69" fmla="*/ 345 h 357"/>
                  <a:gd name="T70" fmla="*/ 237 w 344"/>
                  <a:gd name="T71" fmla="*/ 345 h 357"/>
                  <a:gd name="T72" fmla="*/ 283 w 344"/>
                  <a:gd name="T73" fmla="*/ 276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4" h="357">
                    <a:moveTo>
                      <a:pt x="283" y="276"/>
                    </a:moveTo>
                    <a:lnTo>
                      <a:pt x="283" y="276"/>
                    </a:lnTo>
                    <a:cubicBezTo>
                      <a:pt x="279" y="241"/>
                      <a:pt x="250" y="217"/>
                      <a:pt x="218" y="218"/>
                    </a:cubicBezTo>
                    <a:lnTo>
                      <a:pt x="209" y="181"/>
                    </a:lnTo>
                    <a:lnTo>
                      <a:pt x="209" y="181"/>
                    </a:lnTo>
                    <a:cubicBezTo>
                      <a:pt x="207" y="173"/>
                      <a:pt x="210" y="163"/>
                      <a:pt x="215" y="158"/>
                    </a:cubicBezTo>
                    <a:lnTo>
                      <a:pt x="240" y="129"/>
                    </a:lnTo>
                    <a:lnTo>
                      <a:pt x="240" y="129"/>
                    </a:lnTo>
                    <a:cubicBezTo>
                      <a:pt x="268" y="145"/>
                      <a:pt x="305" y="138"/>
                      <a:pt x="324" y="109"/>
                    </a:cubicBezTo>
                    <a:lnTo>
                      <a:pt x="324" y="109"/>
                    </a:lnTo>
                    <a:cubicBezTo>
                      <a:pt x="343" y="84"/>
                      <a:pt x="339" y="48"/>
                      <a:pt x="317" y="27"/>
                    </a:cubicBezTo>
                    <a:lnTo>
                      <a:pt x="317" y="27"/>
                    </a:lnTo>
                    <a:cubicBezTo>
                      <a:pt x="290" y="0"/>
                      <a:pt x="247" y="1"/>
                      <a:pt x="222" y="30"/>
                    </a:cubicBezTo>
                    <a:lnTo>
                      <a:pt x="222" y="30"/>
                    </a:lnTo>
                    <a:cubicBezTo>
                      <a:pt x="202" y="53"/>
                      <a:pt x="201" y="86"/>
                      <a:pt x="218" y="110"/>
                    </a:cubicBezTo>
                    <a:lnTo>
                      <a:pt x="193" y="139"/>
                    </a:lnTo>
                    <a:lnTo>
                      <a:pt x="193" y="139"/>
                    </a:lnTo>
                    <a:cubicBezTo>
                      <a:pt x="188" y="145"/>
                      <a:pt x="180" y="149"/>
                      <a:pt x="171" y="148"/>
                    </a:cubicBezTo>
                    <a:lnTo>
                      <a:pt x="134" y="145"/>
                    </a:lnTo>
                    <a:lnTo>
                      <a:pt x="134" y="145"/>
                    </a:lnTo>
                    <a:cubicBezTo>
                      <a:pt x="130" y="113"/>
                      <a:pt x="103" y="87"/>
                      <a:pt x="68" y="88"/>
                    </a:cubicBezTo>
                    <a:lnTo>
                      <a:pt x="68" y="88"/>
                    </a:lnTo>
                    <a:cubicBezTo>
                      <a:pt x="37" y="88"/>
                      <a:pt x="10" y="112"/>
                      <a:pt x="6" y="142"/>
                    </a:cubicBezTo>
                    <a:lnTo>
                      <a:pt x="6" y="142"/>
                    </a:lnTo>
                    <a:cubicBezTo>
                      <a:pt x="0" y="180"/>
                      <a:pt x="27" y="214"/>
                      <a:pt x="63" y="217"/>
                    </a:cubicBezTo>
                    <a:lnTo>
                      <a:pt x="63" y="217"/>
                    </a:lnTo>
                    <a:cubicBezTo>
                      <a:pt x="94" y="220"/>
                      <a:pt x="123" y="201"/>
                      <a:pt x="131" y="173"/>
                    </a:cubicBezTo>
                    <a:lnTo>
                      <a:pt x="160" y="175"/>
                    </a:lnTo>
                    <a:lnTo>
                      <a:pt x="160" y="175"/>
                    </a:lnTo>
                    <a:cubicBezTo>
                      <a:pt x="171" y="176"/>
                      <a:pt x="182" y="185"/>
                      <a:pt x="184" y="196"/>
                    </a:cubicBezTo>
                    <a:lnTo>
                      <a:pt x="190" y="224"/>
                    </a:lnTo>
                    <a:lnTo>
                      <a:pt x="190" y="224"/>
                    </a:lnTo>
                    <a:cubicBezTo>
                      <a:pt x="163" y="237"/>
                      <a:pt x="148" y="267"/>
                      <a:pt x="155" y="297"/>
                    </a:cubicBezTo>
                    <a:lnTo>
                      <a:pt x="155" y="297"/>
                    </a:lnTo>
                    <a:cubicBezTo>
                      <a:pt x="163" y="334"/>
                      <a:pt x="200" y="356"/>
                      <a:pt x="237" y="345"/>
                    </a:cubicBezTo>
                    <a:lnTo>
                      <a:pt x="237" y="345"/>
                    </a:lnTo>
                    <a:cubicBezTo>
                      <a:pt x="266" y="336"/>
                      <a:pt x="286" y="306"/>
                      <a:pt x="283" y="27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EE684161-8D8E-42D9-804B-471630497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1846" y="3554828"/>
                <a:ext cx="761189" cy="757264"/>
              </a:xfrm>
              <a:custGeom>
                <a:avLst/>
                <a:gdLst>
                  <a:gd name="T0" fmla="*/ 853 w 854"/>
                  <a:gd name="T1" fmla="*/ 426 h 853"/>
                  <a:gd name="T2" fmla="*/ 853 w 854"/>
                  <a:gd name="T3" fmla="*/ 426 h 853"/>
                  <a:gd name="T4" fmla="*/ 426 w 854"/>
                  <a:gd name="T5" fmla="*/ 852 h 853"/>
                  <a:gd name="T6" fmla="*/ 426 w 854"/>
                  <a:gd name="T7" fmla="*/ 852 h 853"/>
                  <a:gd name="T8" fmla="*/ 0 w 854"/>
                  <a:gd name="T9" fmla="*/ 426 h 853"/>
                  <a:gd name="T10" fmla="*/ 0 w 854"/>
                  <a:gd name="T11" fmla="*/ 426 h 853"/>
                  <a:gd name="T12" fmla="*/ 426 w 854"/>
                  <a:gd name="T13" fmla="*/ 0 h 853"/>
                  <a:gd name="T14" fmla="*/ 426 w 854"/>
                  <a:gd name="T15" fmla="*/ 0 h 853"/>
                  <a:gd name="T16" fmla="*/ 853 w 854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3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1"/>
                      <a:pt x="662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1"/>
                      <a:pt x="0" y="426"/>
                    </a:cubicBezTo>
                    <a:lnTo>
                      <a:pt x="0" y="426"/>
                    </a:lnTo>
                    <a:cubicBezTo>
                      <a:pt x="0" y="190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0"/>
                      <a:pt x="853" y="42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585B9172-0F81-4482-B3B9-D3B3D2F27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1846" y="3554828"/>
                <a:ext cx="761189" cy="757264"/>
              </a:xfrm>
              <a:custGeom>
                <a:avLst/>
                <a:gdLst>
                  <a:gd name="T0" fmla="*/ 853 w 854"/>
                  <a:gd name="T1" fmla="*/ 426 h 853"/>
                  <a:gd name="T2" fmla="*/ 853 w 854"/>
                  <a:gd name="T3" fmla="*/ 426 h 853"/>
                  <a:gd name="T4" fmla="*/ 426 w 854"/>
                  <a:gd name="T5" fmla="*/ 852 h 853"/>
                  <a:gd name="T6" fmla="*/ 426 w 854"/>
                  <a:gd name="T7" fmla="*/ 852 h 853"/>
                  <a:gd name="T8" fmla="*/ 0 w 854"/>
                  <a:gd name="T9" fmla="*/ 426 h 853"/>
                  <a:gd name="T10" fmla="*/ 0 w 854"/>
                  <a:gd name="T11" fmla="*/ 426 h 853"/>
                  <a:gd name="T12" fmla="*/ 426 w 854"/>
                  <a:gd name="T13" fmla="*/ 0 h 853"/>
                  <a:gd name="T14" fmla="*/ 426 w 854"/>
                  <a:gd name="T15" fmla="*/ 0 h 853"/>
                  <a:gd name="T16" fmla="*/ 853 w 854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3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1"/>
                      <a:pt x="662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1"/>
                      <a:pt x="0" y="426"/>
                    </a:cubicBezTo>
                    <a:lnTo>
                      <a:pt x="0" y="426"/>
                    </a:lnTo>
                    <a:cubicBezTo>
                      <a:pt x="0" y="190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0"/>
                      <a:pt x="853" y="426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334EF21A-03A4-45CD-92F9-3FEB652D5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0700" y="3613681"/>
                <a:ext cx="643479" cy="643479"/>
              </a:xfrm>
              <a:custGeom>
                <a:avLst/>
                <a:gdLst>
                  <a:gd name="T0" fmla="*/ 721 w 722"/>
                  <a:gd name="T1" fmla="*/ 360 h 721"/>
                  <a:gd name="T2" fmla="*/ 721 w 722"/>
                  <a:gd name="T3" fmla="*/ 360 h 721"/>
                  <a:gd name="T4" fmla="*/ 360 w 722"/>
                  <a:gd name="T5" fmla="*/ 720 h 721"/>
                  <a:gd name="T6" fmla="*/ 360 w 722"/>
                  <a:gd name="T7" fmla="*/ 720 h 721"/>
                  <a:gd name="T8" fmla="*/ 0 w 722"/>
                  <a:gd name="T9" fmla="*/ 360 h 721"/>
                  <a:gd name="T10" fmla="*/ 0 w 722"/>
                  <a:gd name="T11" fmla="*/ 360 h 721"/>
                  <a:gd name="T12" fmla="*/ 360 w 722"/>
                  <a:gd name="T13" fmla="*/ 0 h 721"/>
                  <a:gd name="T14" fmla="*/ 360 w 722"/>
                  <a:gd name="T15" fmla="*/ 0 h 721"/>
                  <a:gd name="T16" fmla="*/ 721 w 722"/>
                  <a:gd name="T17" fmla="*/ 36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21">
                    <a:moveTo>
                      <a:pt x="721" y="360"/>
                    </a:moveTo>
                    <a:lnTo>
                      <a:pt x="721" y="360"/>
                    </a:lnTo>
                    <a:cubicBezTo>
                      <a:pt x="721" y="559"/>
                      <a:pt x="559" y="720"/>
                      <a:pt x="360" y="720"/>
                    </a:cubicBezTo>
                    <a:lnTo>
                      <a:pt x="360" y="720"/>
                    </a:lnTo>
                    <a:cubicBezTo>
                      <a:pt x="162" y="720"/>
                      <a:pt x="0" y="559"/>
                      <a:pt x="0" y="360"/>
                    </a:cubicBezTo>
                    <a:lnTo>
                      <a:pt x="0" y="360"/>
                    </a:lnTo>
                    <a:cubicBezTo>
                      <a:pt x="0" y="161"/>
                      <a:pt x="162" y="0"/>
                      <a:pt x="360" y="0"/>
                    </a:cubicBezTo>
                    <a:lnTo>
                      <a:pt x="360" y="0"/>
                    </a:lnTo>
                    <a:cubicBezTo>
                      <a:pt x="559" y="0"/>
                      <a:pt x="721" y="161"/>
                      <a:pt x="721" y="36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D8E0D132-EBA3-4926-A7FA-6BAC15021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8654" y="3762780"/>
                <a:ext cx="270731" cy="341359"/>
              </a:xfrm>
              <a:custGeom>
                <a:avLst/>
                <a:gdLst>
                  <a:gd name="T0" fmla="*/ 295 w 304"/>
                  <a:gd name="T1" fmla="*/ 253 h 383"/>
                  <a:gd name="T2" fmla="*/ 113 w 304"/>
                  <a:gd name="T3" fmla="*/ 289 h 383"/>
                  <a:gd name="T4" fmla="*/ 113 w 304"/>
                  <a:gd name="T5" fmla="*/ 180 h 383"/>
                  <a:gd name="T6" fmla="*/ 142 w 304"/>
                  <a:gd name="T7" fmla="*/ 175 h 383"/>
                  <a:gd name="T8" fmla="*/ 142 w 304"/>
                  <a:gd name="T9" fmla="*/ 175 h 383"/>
                  <a:gd name="T10" fmla="*/ 144 w 304"/>
                  <a:gd name="T11" fmla="*/ 173 h 383"/>
                  <a:gd name="T12" fmla="*/ 149 w 304"/>
                  <a:gd name="T13" fmla="*/ 133 h 383"/>
                  <a:gd name="T14" fmla="*/ 149 w 304"/>
                  <a:gd name="T15" fmla="*/ 133 h 383"/>
                  <a:gd name="T16" fmla="*/ 146 w 304"/>
                  <a:gd name="T17" fmla="*/ 130 h 383"/>
                  <a:gd name="T18" fmla="*/ 113 w 304"/>
                  <a:gd name="T19" fmla="*/ 137 h 383"/>
                  <a:gd name="T20" fmla="*/ 113 w 304"/>
                  <a:gd name="T21" fmla="*/ 6 h 383"/>
                  <a:gd name="T22" fmla="*/ 113 w 304"/>
                  <a:gd name="T23" fmla="*/ 6 h 383"/>
                  <a:gd name="T24" fmla="*/ 108 w 304"/>
                  <a:gd name="T25" fmla="*/ 2 h 383"/>
                  <a:gd name="T26" fmla="*/ 38 w 304"/>
                  <a:gd name="T27" fmla="*/ 20 h 383"/>
                  <a:gd name="T28" fmla="*/ 38 w 304"/>
                  <a:gd name="T29" fmla="*/ 20 h 383"/>
                  <a:gd name="T30" fmla="*/ 34 w 304"/>
                  <a:gd name="T31" fmla="*/ 25 h 383"/>
                  <a:gd name="T32" fmla="*/ 34 w 304"/>
                  <a:gd name="T33" fmla="*/ 152 h 383"/>
                  <a:gd name="T34" fmla="*/ 12 w 304"/>
                  <a:gd name="T35" fmla="*/ 156 h 383"/>
                  <a:gd name="T36" fmla="*/ 12 w 304"/>
                  <a:gd name="T37" fmla="*/ 156 h 383"/>
                  <a:gd name="T38" fmla="*/ 8 w 304"/>
                  <a:gd name="T39" fmla="*/ 161 h 383"/>
                  <a:gd name="T40" fmla="*/ 0 w 304"/>
                  <a:gd name="T41" fmla="*/ 196 h 383"/>
                  <a:gd name="T42" fmla="*/ 0 w 304"/>
                  <a:gd name="T43" fmla="*/ 196 h 383"/>
                  <a:gd name="T44" fmla="*/ 6 w 304"/>
                  <a:gd name="T45" fmla="*/ 202 h 383"/>
                  <a:gd name="T46" fmla="*/ 34 w 304"/>
                  <a:gd name="T47" fmla="*/ 197 h 383"/>
                  <a:gd name="T48" fmla="*/ 34 w 304"/>
                  <a:gd name="T49" fmla="*/ 305 h 383"/>
                  <a:gd name="T50" fmla="*/ 34 w 304"/>
                  <a:gd name="T51" fmla="*/ 371 h 383"/>
                  <a:gd name="T52" fmla="*/ 34 w 304"/>
                  <a:gd name="T53" fmla="*/ 371 h 383"/>
                  <a:gd name="T54" fmla="*/ 47 w 304"/>
                  <a:gd name="T55" fmla="*/ 381 h 383"/>
                  <a:gd name="T56" fmla="*/ 113 w 304"/>
                  <a:gd name="T57" fmla="*/ 368 h 383"/>
                  <a:gd name="T58" fmla="*/ 113 w 304"/>
                  <a:gd name="T59" fmla="*/ 368 h 383"/>
                  <a:gd name="T60" fmla="*/ 288 w 304"/>
                  <a:gd name="T61" fmla="*/ 334 h 383"/>
                  <a:gd name="T62" fmla="*/ 288 w 304"/>
                  <a:gd name="T63" fmla="*/ 334 h 383"/>
                  <a:gd name="T64" fmla="*/ 293 w 304"/>
                  <a:gd name="T65" fmla="*/ 328 h 383"/>
                  <a:gd name="T66" fmla="*/ 302 w 304"/>
                  <a:gd name="T67" fmla="*/ 260 h 383"/>
                  <a:gd name="T68" fmla="*/ 302 w 304"/>
                  <a:gd name="T69" fmla="*/ 260 h 383"/>
                  <a:gd name="T70" fmla="*/ 295 w 304"/>
                  <a:gd name="T71" fmla="*/ 253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4" h="383">
                    <a:moveTo>
                      <a:pt x="295" y="253"/>
                    </a:moveTo>
                    <a:lnTo>
                      <a:pt x="113" y="289"/>
                    </a:lnTo>
                    <a:lnTo>
                      <a:pt x="113" y="180"/>
                    </a:lnTo>
                    <a:lnTo>
                      <a:pt x="142" y="175"/>
                    </a:lnTo>
                    <a:lnTo>
                      <a:pt x="142" y="175"/>
                    </a:lnTo>
                    <a:cubicBezTo>
                      <a:pt x="143" y="175"/>
                      <a:pt x="144" y="173"/>
                      <a:pt x="144" y="173"/>
                    </a:cubicBezTo>
                    <a:lnTo>
                      <a:pt x="149" y="133"/>
                    </a:lnTo>
                    <a:lnTo>
                      <a:pt x="149" y="133"/>
                    </a:lnTo>
                    <a:cubicBezTo>
                      <a:pt x="150" y="131"/>
                      <a:pt x="149" y="130"/>
                      <a:pt x="146" y="130"/>
                    </a:cubicBezTo>
                    <a:lnTo>
                      <a:pt x="113" y="137"/>
                    </a:lnTo>
                    <a:lnTo>
                      <a:pt x="113" y="6"/>
                    </a:lnTo>
                    <a:lnTo>
                      <a:pt x="113" y="6"/>
                    </a:lnTo>
                    <a:cubicBezTo>
                      <a:pt x="113" y="2"/>
                      <a:pt x="111" y="0"/>
                      <a:pt x="108" y="2"/>
                    </a:cubicBezTo>
                    <a:lnTo>
                      <a:pt x="38" y="20"/>
                    </a:lnTo>
                    <a:lnTo>
                      <a:pt x="38" y="20"/>
                    </a:lnTo>
                    <a:cubicBezTo>
                      <a:pt x="36" y="21"/>
                      <a:pt x="34" y="23"/>
                      <a:pt x="34" y="25"/>
                    </a:cubicBezTo>
                    <a:lnTo>
                      <a:pt x="34" y="152"/>
                    </a:lnTo>
                    <a:lnTo>
                      <a:pt x="12" y="156"/>
                    </a:lnTo>
                    <a:lnTo>
                      <a:pt x="12" y="156"/>
                    </a:lnTo>
                    <a:cubicBezTo>
                      <a:pt x="10" y="157"/>
                      <a:pt x="8" y="158"/>
                      <a:pt x="8" y="161"/>
                    </a:cubicBezTo>
                    <a:lnTo>
                      <a:pt x="0" y="196"/>
                    </a:lnTo>
                    <a:lnTo>
                      <a:pt x="0" y="196"/>
                    </a:lnTo>
                    <a:cubicBezTo>
                      <a:pt x="0" y="199"/>
                      <a:pt x="2" y="203"/>
                      <a:pt x="6" y="202"/>
                    </a:cubicBezTo>
                    <a:lnTo>
                      <a:pt x="34" y="197"/>
                    </a:lnTo>
                    <a:lnTo>
                      <a:pt x="34" y="305"/>
                    </a:lnTo>
                    <a:lnTo>
                      <a:pt x="34" y="371"/>
                    </a:lnTo>
                    <a:lnTo>
                      <a:pt x="34" y="371"/>
                    </a:lnTo>
                    <a:cubicBezTo>
                      <a:pt x="34" y="377"/>
                      <a:pt x="41" y="382"/>
                      <a:pt x="47" y="381"/>
                    </a:cubicBezTo>
                    <a:lnTo>
                      <a:pt x="113" y="368"/>
                    </a:lnTo>
                    <a:lnTo>
                      <a:pt x="113" y="368"/>
                    </a:lnTo>
                    <a:lnTo>
                      <a:pt x="288" y="334"/>
                    </a:lnTo>
                    <a:lnTo>
                      <a:pt x="288" y="334"/>
                    </a:lnTo>
                    <a:cubicBezTo>
                      <a:pt x="291" y="333"/>
                      <a:pt x="292" y="331"/>
                      <a:pt x="293" y="328"/>
                    </a:cubicBezTo>
                    <a:lnTo>
                      <a:pt x="302" y="260"/>
                    </a:lnTo>
                    <a:lnTo>
                      <a:pt x="302" y="260"/>
                    </a:lnTo>
                    <a:cubicBezTo>
                      <a:pt x="303" y="256"/>
                      <a:pt x="299" y="252"/>
                      <a:pt x="295" y="25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4847FA89-F17A-4C1D-B37C-4AE0AD7A7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6651" y="4727999"/>
                <a:ext cx="757264" cy="757266"/>
              </a:xfrm>
              <a:custGeom>
                <a:avLst/>
                <a:gdLst>
                  <a:gd name="T0" fmla="*/ 852 w 853"/>
                  <a:gd name="T1" fmla="*/ 426 h 853"/>
                  <a:gd name="T2" fmla="*/ 852 w 853"/>
                  <a:gd name="T3" fmla="*/ 426 h 853"/>
                  <a:gd name="T4" fmla="*/ 426 w 853"/>
                  <a:gd name="T5" fmla="*/ 852 h 853"/>
                  <a:gd name="T6" fmla="*/ 426 w 853"/>
                  <a:gd name="T7" fmla="*/ 852 h 853"/>
                  <a:gd name="T8" fmla="*/ 0 w 853"/>
                  <a:gd name="T9" fmla="*/ 426 h 853"/>
                  <a:gd name="T10" fmla="*/ 0 w 853"/>
                  <a:gd name="T11" fmla="*/ 426 h 853"/>
                  <a:gd name="T12" fmla="*/ 426 w 853"/>
                  <a:gd name="T13" fmla="*/ 0 h 853"/>
                  <a:gd name="T14" fmla="*/ 426 w 853"/>
                  <a:gd name="T15" fmla="*/ 0 h 853"/>
                  <a:gd name="T16" fmla="*/ 852 w 853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3" h="853">
                    <a:moveTo>
                      <a:pt x="852" y="426"/>
                    </a:moveTo>
                    <a:lnTo>
                      <a:pt x="852" y="426"/>
                    </a:lnTo>
                    <a:cubicBezTo>
                      <a:pt x="852" y="662"/>
                      <a:pt x="661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1" y="0"/>
                      <a:pt x="852" y="191"/>
                      <a:pt x="852" y="42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8" name="Freeform 16">
                <a:extLst>
                  <a:ext uri="{FF2B5EF4-FFF2-40B4-BE49-F238E27FC236}">
                    <a16:creationId xmlns:a16="http://schemas.microsoft.com/office/drawing/2014/main" id="{0722A835-A65D-40B5-B295-7FA20C561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6651" y="4727999"/>
                <a:ext cx="757264" cy="757266"/>
              </a:xfrm>
              <a:custGeom>
                <a:avLst/>
                <a:gdLst>
                  <a:gd name="T0" fmla="*/ 852 w 853"/>
                  <a:gd name="T1" fmla="*/ 426 h 853"/>
                  <a:gd name="T2" fmla="*/ 852 w 853"/>
                  <a:gd name="T3" fmla="*/ 426 h 853"/>
                  <a:gd name="T4" fmla="*/ 426 w 853"/>
                  <a:gd name="T5" fmla="*/ 852 h 853"/>
                  <a:gd name="T6" fmla="*/ 426 w 853"/>
                  <a:gd name="T7" fmla="*/ 852 h 853"/>
                  <a:gd name="T8" fmla="*/ 0 w 853"/>
                  <a:gd name="T9" fmla="*/ 426 h 853"/>
                  <a:gd name="T10" fmla="*/ 0 w 853"/>
                  <a:gd name="T11" fmla="*/ 426 h 853"/>
                  <a:gd name="T12" fmla="*/ 426 w 853"/>
                  <a:gd name="T13" fmla="*/ 0 h 853"/>
                  <a:gd name="T14" fmla="*/ 426 w 853"/>
                  <a:gd name="T15" fmla="*/ 0 h 853"/>
                  <a:gd name="T16" fmla="*/ 852 w 853"/>
                  <a:gd name="T17" fmla="*/ 426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3" h="853">
                    <a:moveTo>
                      <a:pt x="852" y="426"/>
                    </a:moveTo>
                    <a:lnTo>
                      <a:pt x="852" y="426"/>
                    </a:lnTo>
                    <a:cubicBezTo>
                      <a:pt x="852" y="662"/>
                      <a:pt x="661" y="852"/>
                      <a:pt x="426" y="852"/>
                    </a:cubicBezTo>
                    <a:lnTo>
                      <a:pt x="426" y="852"/>
                    </a:lnTo>
                    <a:cubicBezTo>
                      <a:pt x="191" y="852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1" y="0"/>
                      <a:pt x="852" y="191"/>
                      <a:pt x="852" y="426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46CDF42D-0BF4-4CDC-B7E8-C482843C0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5505" y="4786855"/>
                <a:ext cx="639557" cy="643479"/>
              </a:xfrm>
              <a:custGeom>
                <a:avLst/>
                <a:gdLst>
                  <a:gd name="T0" fmla="*/ 719 w 720"/>
                  <a:gd name="T1" fmla="*/ 360 h 721"/>
                  <a:gd name="T2" fmla="*/ 719 w 720"/>
                  <a:gd name="T3" fmla="*/ 360 h 721"/>
                  <a:gd name="T4" fmla="*/ 360 w 720"/>
                  <a:gd name="T5" fmla="*/ 720 h 721"/>
                  <a:gd name="T6" fmla="*/ 360 w 720"/>
                  <a:gd name="T7" fmla="*/ 720 h 721"/>
                  <a:gd name="T8" fmla="*/ 0 w 720"/>
                  <a:gd name="T9" fmla="*/ 360 h 721"/>
                  <a:gd name="T10" fmla="*/ 0 w 720"/>
                  <a:gd name="T11" fmla="*/ 360 h 721"/>
                  <a:gd name="T12" fmla="*/ 360 w 720"/>
                  <a:gd name="T13" fmla="*/ 0 h 721"/>
                  <a:gd name="T14" fmla="*/ 360 w 720"/>
                  <a:gd name="T15" fmla="*/ 0 h 721"/>
                  <a:gd name="T16" fmla="*/ 719 w 720"/>
                  <a:gd name="T17" fmla="*/ 36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0" h="721">
                    <a:moveTo>
                      <a:pt x="719" y="360"/>
                    </a:moveTo>
                    <a:lnTo>
                      <a:pt x="719" y="360"/>
                    </a:lnTo>
                    <a:cubicBezTo>
                      <a:pt x="719" y="559"/>
                      <a:pt x="558" y="720"/>
                      <a:pt x="360" y="720"/>
                    </a:cubicBezTo>
                    <a:lnTo>
                      <a:pt x="360" y="720"/>
                    </a:lnTo>
                    <a:cubicBezTo>
                      <a:pt x="161" y="720"/>
                      <a:pt x="0" y="559"/>
                      <a:pt x="0" y="360"/>
                    </a:cubicBezTo>
                    <a:lnTo>
                      <a:pt x="0" y="360"/>
                    </a:lnTo>
                    <a:cubicBezTo>
                      <a:pt x="0" y="161"/>
                      <a:pt x="161" y="0"/>
                      <a:pt x="360" y="0"/>
                    </a:cubicBezTo>
                    <a:lnTo>
                      <a:pt x="360" y="0"/>
                    </a:lnTo>
                    <a:cubicBezTo>
                      <a:pt x="558" y="0"/>
                      <a:pt x="719" y="161"/>
                      <a:pt x="719" y="36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0D3CBDB8-8B1E-4E5A-BDD6-6DD1C2D8B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9918" y="4912411"/>
                <a:ext cx="278578" cy="392365"/>
              </a:xfrm>
              <a:custGeom>
                <a:avLst/>
                <a:gdLst>
                  <a:gd name="T0" fmla="*/ 149 w 313"/>
                  <a:gd name="T1" fmla="*/ 375 h 441"/>
                  <a:gd name="T2" fmla="*/ 149 w 313"/>
                  <a:gd name="T3" fmla="*/ 375 h 441"/>
                  <a:gd name="T4" fmla="*/ 133 w 313"/>
                  <a:gd name="T5" fmla="*/ 345 h 441"/>
                  <a:gd name="T6" fmla="*/ 133 w 313"/>
                  <a:gd name="T7" fmla="*/ 201 h 441"/>
                  <a:gd name="T8" fmla="*/ 133 w 313"/>
                  <a:gd name="T9" fmla="*/ 201 h 441"/>
                  <a:gd name="T10" fmla="*/ 228 w 313"/>
                  <a:gd name="T11" fmla="*/ 288 h 441"/>
                  <a:gd name="T12" fmla="*/ 228 w 313"/>
                  <a:gd name="T13" fmla="*/ 288 h 441"/>
                  <a:gd name="T14" fmla="*/ 149 w 313"/>
                  <a:gd name="T15" fmla="*/ 375 h 441"/>
                  <a:gd name="T16" fmla="*/ 160 w 313"/>
                  <a:gd name="T17" fmla="*/ 64 h 441"/>
                  <a:gd name="T18" fmla="*/ 160 w 313"/>
                  <a:gd name="T19" fmla="*/ 64 h 441"/>
                  <a:gd name="T20" fmla="*/ 222 w 313"/>
                  <a:gd name="T21" fmla="*/ 127 h 441"/>
                  <a:gd name="T22" fmla="*/ 222 w 313"/>
                  <a:gd name="T23" fmla="*/ 127 h 441"/>
                  <a:gd name="T24" fmla="*/ 133 w 313"/>
                  <a:gd name="T25" fmla="*/ 183 h 441"/>
                  <a:gd name="T26" fmla="*/ 133 w 313"/>
                  <a:gd name="T27" fmla="*/ 98 h 441"/>
                  <a:gd name="T28" fmla="*/ 133 w 313"/>
                  <a:gd name="T29" fmla="*/ 98 h 441"/>
                  <a:gd name="T30" fmla="*/ 160 w 313"/>
                  <a:gd name="T31" fmla="*/ 64 h 441"/>
                  <a:gd name="T32" fmla="*/ 312 w 313"/>
                  <a:gd name="T33" fmla="*/ 289 h 441"/>
                  <a:gd name="T34" fmla="*/ 312 w 313"/>
                  <a:gd name="T35" fmla="*/ 289 h 441"/>
                  <a:gd name="T36" fmla="*/ 220 w 313"/>
                  <a:gd name="T37" fmla="*/ 193 h 441"/>
                  <a:gd name="T38" fmla="*/ 220 w 313"/>
                  <a:gd name="T39" fmla="*/ 193 h 441"/>
                  <a:gd name="T40" fmla="*/ 285 w 313"/>
                  <a:gd name="T41" fmla="*/ 127 h 441"/>
                  <a:gd name="T42" fmla="*/ 285 w 313"/>
                  <a:gd name="T43" fmla="*/ 127 h 441"/>
                  <a:gd name="T44" fmla="*/ 202 w 313"/>
                  <a:gd name="T45" fmla="*/ 56 h 441"/>
                  <a:gd name="T46" fmla="*/ 202 w 313"/>
                  <a:gd name="T47" fmla="*/ 0 h 441"/>
                  <a:gd name="T48" fmla="*/ 178 w 313"/>
                  <a:gd name="T49" fmla="*/ 0 h 441"/>
                  <a:gd name="T50" fmla="*/ 178 w 313"/>
                  <a:gd name="T51" fmla="*/ 53 h 441"/>
                  <a:gd name="T52" fmla="*/ 178 w 313"/>
                  <a:gd name="T53" fmla="*/ 53 h 441"/>
                  <a:gd name="T54" fmla="*/ 166 w 313"/>
                  <a:gd name="T55" fmla="*/ 53 h 441"/>
                  <a:gd name="T56" fmla="*/ 133 w 313"/>
                  <a:gd name="T57" fmla="*/ 53 h 441"/>
                  <a:gd name="T58" fmla="*/ 133 w 313"/>
                  <a:gd name="T59" fmla="*/ 0 h 441"/>
                  <a:gd name="T60" fmla="*/ 108 w 313"/>
                  <a:gd name="T61" fmla="*/ 0 h 441"/>
                  <a:gd name="T62" fmla="*/ 108 w 313"/>
                  <a:gd name="T63" fmla="*/ 53 h 441"/>
                  <a:gd name="T64" fmla="*/ 29 w 313"/>
                  <a:gd name="T65" fmla="*/ 53 h 441"/>
                  <a:gd name="T66" fmla="*/ 0 w 313"/>
                  <a:gd name="T67" fmla="*/ 53 h 441"/>
                  <a:gd name="T68" fmla="*/ 0 w 313"/>
                  <a:gd name="T69" fmla="*/ 84 h 441"/>
                  <a:gd name="T70" fmla="*/ 49 w 313"/>
                  <a:gd name="T71" fmla="*/ 84 h 441"/>
                  <a:gd name="T72" fmla="*/ 49 w 313"/>
                  <a:gd name="T73" fmla="*/ 84 h 441"/>
                  <a:gd name="T74" fmla="*/ 51 w 313"/>
                  <a:gd name="T75" fmla="*/ 92 h 441"/>
                  <a:gd name="T76" fmla="*/ 51 w 313"/>
                  <a:gd name="T77" fmla="*/ 351 h 441"/>
                  <a:gd name="T78" fmla="*/ 51 w 313"/>
                  <a:gd name="T79" fmla="*/ 351 h 441"/>
                  <a:gd name="T80" fmla="*/ 49 w 313"/>
                  <a:gd name="T81" fmla="*/ 360 h 441"/>
                  <a:gd name="T82" fmla="*/ 0 w 313"/>
                  <a:gd name="T83" fmla="*/ 360 h 441"/>
                  <a:gd name="T84" fmla="*/ 0 w 313"/>
                  <a:gd name="T85" fmla="*/ 391 h 441"/>
                  <a:gd name="T86" fmla="*/ 108 w 313"/>
                  <a:gd name="T87" fmla="*/ 391 h 441"/>
                  <a:gd name="T88" fmla="*/ 108 w 313"/>
                  <a:gd name="T89" fmla="*/ 440 h 441"/>
                  <a:gd name="T90" fmla="*/ 133 w 313"/>
                  <a:gd name="T91" fmla="*/ 440 h 441"/>
                  <a:gd name="T92" fmla="*/ 133 w 313"/>
                  <a:gd name="T93" fmla="*/ 390 h 441"/>
                  <a:gd name="T94" fmla="*/ 133 w 313"/>
                  <a:gd name="T95" fmla="*/ 390 h 441"/>
                  <a:gd name="T96" fmla="*/ 161 w 313"/>
                  <a:gd name="T97" fmla="*/ 390 h 441"/>
                  <a:gd name="T98" fmla="*/ 161 w 313"/>
                  <a:gd name="T99" fmla="*/ 390 h 441"/>
                  <a:gd name="T100" fmla="*/ 178 w 313"/>
                  <a:gd name="T101" fmla="*/ 389 h 441"/>
                  <a:gd name="T102" fmla="*/ 178 w 313"/>
                  <a:gd name="T103" fmla="*/ 440 h 441"/>
                  <a:gd name="T104" fmla="*/ 202 w 313"/>
                  <a:gd name="T105" fmla="*/ 440 h 441"/>
                  <a:gd name="T106" fmla="*/ 202 w 313"/>
                  <a:gd name="T107" fmla="*/ 388 h 441"/>
                  <a:gd name="T108" fmla="*/ 202 w 313"/>
                  <a:gd name="T109" fmla="*/ 388 h 441"/>
                  <a:gd name="T110" fmla="*/ 312 w 313"/>
                  <a:gd name="T111" fmla="*/ 289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3" h="441">
                    <a:moveTo>
                      <a:pt x="149" y="375"/>
                    </a:moveTo>
                    <a:lnTo>
                      <a:pt x="149" y="375"/>
                    </a:lnTo>
                    <a:cubicBezTo>
                      <a:pt x="133" y="375"/>
                      <a:pt x="133" y="362"/>
                      <a:pt x="133" y="345"/>
                    </a:cubicBezTo>
                    <a:lnTo>
                      <a:pt x="133" y="201"/>
                    </a:lnTo>
                    <a:lnTo>
                      <a:pt x="133" y="201"/>
                    </a:lnTo>
                    <a:cubicBezTo>
                      <a:pt x="217" y="201"/>
                      <a:pt x="228" y="240"/>
                      <a:pt x="228" y="288"/>
                    </a:cubicBezTo>
                    <a:lnTo>
                      <a:pt x="228" y="288"/>
                    </a:lnTo>
                    <a:cubicBezTo>
                      <a:pt x="228" y="336"/>
                      <a:pt x="203" y="375"/>
                      <a:pt x="149" y="375"/>
                    </a:cubicBezTo>
                    <a:close/>
                    <a:moveTo>
                      <a:pt x="160" y="64"/>
                    </a:moveTo>
                    <a:lnTo>
                      <a:pt x="160" y="64"/>
                    </a:lnTo>
                    <a:cubicBezTo>
                      <a:pt x="209" y="64"/>
                      <a:pt x="222" y="91"/>
                      <a:pt x="222" y="127"/>
                    </a:cubicBezTo>
                    <a:lnTo>
                      <a:pt x="222" y="127"/>
                    </a:lnTo>
                    <a:cubicBezTo>
                      <a:pt x="222" y="174"/>
                      <a:pt x="171" y="183"/>
                      <a:pt x="133" y="183"/>
                    </a:cubicBezTo>
                    <a:lnTo>
                      <a:pt x="133" y="98"/>
                    </a:lnTo>
                    <a:lnTo>
                      <a:pt x="133" y="98"/>
                    </a:lnTo>
                    <a:cubicBezTo>
                      <a:pt x="135" y="72"/>
                      <a:pt x="146" y="64"/>
                      <a:pt x="160" y="64"/>
                    </a:cubicBezTo>
                    <a:close/>
                    <a:moveTo>
                      <a:pt x="312" y="289"/>
                    </a:moveTo>
                    <a:lnTo>
                      <a:pt x="312" y="289"/>
                    </a:lnTo>
                    <a:cubicBezTo>
                      <a:pt x="312" y="245"/>
                      <a:pt x="282" y="208"/>
                      <a:pt x="220" y="193"/>
                    </a:cubicBezTo>
                    <a:lnTo>
                      <a:pt x="220" y="193"/>
                    </a:lnTo>
                    <a:cubicBezTo>
                      <a:pt x="270" y="184"/>
                      <a:pt x="285" y="159"/>
                      <a:pt x="285" y="127"/>
                    </a:cubicBezTo>
                    <a:lnTo>
                      <a:pt x="285" y="127"/>
                    </a:lnTo>
                    <a:cubicBezTo>
                      <a:pt x="285" y="94"/>
                      <a:pt x="253" y="66"/>
                      <a:pt x="202" y="56"/>
                    </a:cubicBezTo>
                    <a:lnTo>
                      <a:pt x="202" y="0"/>
                    </a:lnTo>
                    <a:lnTo>
                      <a:pt x="178" y="0"/>
                    </a:lnTo>
                    <a:lnTo>
                      <a:pt x="178" y="53"/>
                    </a:lnTo>
                    <a:lnTo>
                      <a:pt x="178" y="53"/>
                    </a:lnTo>
                    <a:cubicBezTo>
                      <a:pt x="174" y="53"/>
                      <a:pt x="170" y="53"/>
                      <a:pt x="166" y="53"/>
                    </a:cubicBezTo>
                    <a:lnTo>
                      <a:pt x="133" y="53"/>
                    </a:lnTo>
                    <a:lnTo>
                      <a:pt x="133" y="0"/>
                    </a:lnTo>
                    <a:lnTo>
                      <a:pt x="108" y="0"/>
                    </a:lnTo>
                    <a:lnTo>
                      <a:pt x="108" y="53"/>
                    </a:lnTo>
                    <a:lnTo>
                      <a:pt x="29" y="53"/>
                    </a:lnTo>
                    <a:lnTo>
                      <a:pt x="0" y="53"/>
                    </a:lnTo>
                    <a:lnTo>
                      <a:pt x="0" y="84"/>
                    </a:lnTo>
                    <a:lnTo>
                      <a:pt x="49" y="84"/>
                    </a:lnTo>
                    <a:lnTo>
                      <a:pt x="49" y="84"/>
                    </a:lnTo>
                    <a:cubicBezTo>
                      <a:pt x="50" y="86"/>
                      <a:pt x="51" y="89"/>
                      <a:pt x="51" y="92"/>
                    </a:cubicBezTo>
                    <a:lnTo>
                      <a:pt x="51" y="351"/>
                    </a:lnTo>
                    <a:lnTo>
                      <a:pt x="51" y="351"/>
                    </a:lnTo>
                    <a:cubicBezTo>
                      <a:pt x="51" y="354"/>
                      <a:pt x="50" y="357"/>
                      <a:pt x="49" y="360"/>
                    </a:cubicBezTo>
                    <a:lnTo>
                      <a:pt x="0" y="360"/>
                    </a:lnTo>
                    <a:lnTo>
                      <a:pt x="0" y="391"/>
                    </a:lnTo>
                    <a:lnTo>
                      <a:pt x="108" y="391"/>
                    </a:lnTo>
                    <a:lnTo>
                      <a:pt x="108" y="440"/>
                    </a:lnTo>
                    <a:lnTo>
                      <a:pt x="133" y="440"/>
                    </a:lnTo>
                    <a:lnTo>
                      <a:pt x="133" y="390"/>
                    </a:lnTo>
                    <a:lnTo>
                      <a:pt x="133" y="390"/>
                    </a:lnTo>
                    <a:cubicBezTo>
                      <a:pt x="149" y="390"/>
                      <a:pt x="161" y="390"/>
                      <a:pt x="161" y="390"/>
                    </a:cubicBezTo>
                    <a:lnTo>
                      <a:pt x="161" y="390"/>
                    </a:lnTo>
                    <a:cubicBezTo>
                      <a:pt x="167" y="390"/>
                      <a:pt x="173" y="389"/>
                      <a:pt x="178" y="389"/>
                    </a:cubicBezTo>
                    <a:lnTo>
                      <a:pt x="178" y="440"/>
                    </a:lnTo>
                    <a:lnTo>
                      <a:pt x="202" y="440"/>
                    </a:lnTo>
                    <a:lnTo>
                      <a:pt x="202" y="388"/>
                    </a:lnTo>
                    <a:lnTo>
                      <a:pt x="202" y="388"/>
                    </a:lnTo>
                    <a:cubicBezTo>
                      <a:pt x="281" y="377"/>
                      <a:pt x="312" y="337"/>
                      <a:pt x="312" y="28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58AAF663-1C9A-4D18-BF52-6D57EA463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4109" y="5426409"/>
                <a:ext cx="757264" cy="761189"/>
              </a:xfrm>
              <a:custGeom>
                <a:avLst/>
                <a:gdLst>
                  <a:gd name="T0" fmla="*/ 852 w 853"/>
                  <a:gd name="T1" fmla="*/ 426 h 854"/>
                  <a:gd name="T2" fmla="*/ 852 w 853"/>
                  <a:gd name="T3" fmla="*/ 426 h 854"/>
                  <a:gd name="T4" fmla="*/ 426 w 853"/>
                  <a:gd name="T5" fmla="*/ 853 h 854"/>
                  <a:gd name="T6" fmla="*/ 426 w 853"/>
                  <a:gd name="T7" fmla="*/ 853 h 854"/>
                  <a:gd name="T8" fmla="*/ 0 w 853"/>
                  <a:gd name="T9" fmla="*/ 426 h 854"/>
                  <a:gd name="T10" fmla="*/ 0 w 853"/>
                  <a:gd name="T11" fmla="*/ 426 h 854"/>
                  <a:gd name="T12" fmla="*/ 426 w 853"/>
                  <a:gd name="T13" fmla="*/ 0 h 854"/>
                  <a:gd name="T14" fmla="*/ 426 w 853"/>
                  <a:gd name="T15" fmla="*/ 0 h 854"/>
                  <a:gd name="T16" fmla="*/ 852 w 853"/>
                  <a:gd name="T17" fmla="*/ 426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3" h="854">
                    <a:moveTo>
                      <a:pt x="852" y="426"/>
                    </a:moveTo>
                    <a:lnTo>
                      <a:pt x="852" y="426"/>
                    </a:lnTo>
                    <a:cubicBezTo>
                      <a:pt x="852" y="662"/>
                      <a:pt x="661" y="853"/>
                      <a:pt x="426" y="853"/>
                    </a:cubicBezTo>
                    <a:lnTo>
                      <a:pt x="426" y="853"/>
                    </a:lnTo>
                    <a:cubicBezTo>
                      <a:pt x="191" y="853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1" y="0"/>
                      <a:pt x="852" y="191"/>
                      <a:pt x="852" y="42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B2D32B59-3BBC-4BBE-B2D8-2ACDEF250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4109" y="5426409"/>
                <a:ext cx="757264" cy="761189"/>
              </a:xfrm>
              <a:custGeom>
                <a:avLst/>
                <a:gdLst>
                  <a:gd name="T0" fmla="*/ 852 w 853"/>
                  <a:gd name="T1" fmla="*/ 426 h 854"/>
                  <a:gd name="T2" fmla="*/ 852 w 853"/>
                  <a:gd name="T3" fmla="*/ 426 h 854"/>
                  <a:gd name="T4" fmla="*/ 426 w 853"/>
                  <a:gd name="T5" fmla="*/ 853 h 854"/>
                  <a:gd name="T6" fmla="*/ 426 w 853"/>
                  <a:gd name="T7" fmla="*/ 853 h 854"/>
                  <a:gd name="T8" fmla="*/ 0 w 853"/>
                  <a:gd name="T9" fmla="*/ 426 h 854"/>
                  <a:gd name="T10" fmla="*/ 0 w 853"/>
                  <a:gd name="T11" fmla="*/ 426 h 854"/>
                  <a:gd name="T12" fmla="*/ 426 w 853"/>
                  <a:gd name="T13" fmla="*/ 0 h 854"/>
                  <a:gd name="T14" fmla="*/ 426 w 853"/>
                  <a:gd name="T15" fmla="*/ 0 h 854"/>
                  <a:gd name="T16" fmla="*/ 852 w 853"/>
                  <a:gd name="T17" fmla="*/ 426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3" h="854">
                    <a:moveTo>
                      <a:pt x="852" y="426"/>
                    </a:moveTo>
                    <a:lnTo>
                      <a:pt x="852" y="426"/>
                    </a:lnTo>
                    <a:cubicBezTo>
                      <a:pt x="852" y="662"/>
                      <a:pt x="661" y="853"/>
                      <a:pt x="426" y="853"/>
                    </a:cubicBezTo>
                    <a:lnTo>
                      <a:pt x="426" y="853"/>
                    </a:lnTo>
                    <a:cubicBezTo>
                      <a:pt x="191" y="853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1" y="0"/>
                      <a:pt x="852" y="191"/>
                      <a:pt x="852" y="426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3" name="Freeform 21">
                <a:extLst>
                  <a:ext uri="{FF2B5EF4-FFF2-40B4-BE49-F238E27FC236}">
                    <a16:creationId xmlns:a16="http://schemas.microsoft.com/office/drawing/2014/main" id="{CA81BABD-3273-47F4-964C-C7658F8C9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2963" y="5485265"/>
                <a:ext cx="643479" cy="643479"/>
              </a:xfrm>
              <a:custGeom>
                <a:avLst/>
                <a:gdLst>
                  <a:gd name="T0" fmla="*/ 720 w 721"/>
                  <a:gd name="T1" fmla="*/ 360 h 722"/>
                  <a:gd name="T2" fmla="*/ 720 w 721"/>
                  <a:gd name="T3" fmla="*/ 360 h 722"/>
                  <a:gd name="T4" fmla="*/ 360 w 721"/>
                  <a:gd name="T5" fmla="*/ 721 h 722"/>
                  <a:gd name="T6" fmla="*/ 360 w 721"/>
                  <a:gd name="T7" fmla="*/ 721 h 722"/>
                  <a:gd name="T8" fmla="*/ 0 w 721"/>
                  <a:gd name="T9" fmla="*/ 360 h 722"/>
                  <a:gd name="T10" fmla="*/ 0 w 721"/>
                  <a:gd name="T11" fmla="*/ 360 h 722"/>
                  <a:gd name="T12" fmla="*/ 360 w 721"/>
                  <a:gd name="T13" fmla="*/ 0 h 722"/>
                  <a:gd name="T14" fmla="*/ 360 w 721"/>
                  <a:gd name="T15" fmla="*/ 0 h 722"/>
                  <a:gd name="T16" fmla="*/ 720 w 721"/>
                  <a:gd name="T17" fmla="*/ 36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1" h="722">
                    <a:moveTo>
                      <a:pt x="720" y="360"/>
                    </a:moveTo>
                    <a:lnTo>
                      <a:pt x="720" y="360"/>
                    </a:lnTo>
                    <a:cubicBezTo>
                      <a:pt x="720" y="559"/>
                      <a:pt x="559" y="721"/>
                      <a:pt x="360" y="721"/>
                    </a:cubicBezTo>
                    <a:lnTo>
                      <a:pt x="360" y="721"/>
                    </a:lnTo>
                    <a:cubicBezTo>
                      <a:pt x="161" y="721"/>
                      <a:pt x="0" y="559"/>
                      <a:pt x="0" y="360"/>
                    </a:cubicBezTo>
                    <a:lnTo>
                      <a:pt x="0" y="360"/>
                    </a:lnTo>
                    <a:cubicBezTo>
                      <a:pt x="0" y="162"/>
                      <a:pt x="161" y="0"/>
                      <a:pt x="360" y="0"/>
                    </a:cubicBezTo>
                    <a:lnTo>
                      <a:pt x="360" y="0"/>
                    </a:lnTo>
                    <a:cubicBezTo>
                      <a:pt x="559" y="0"/>
                      <a:pt x="720" y="162"/>
                      <a:pt x="720" y="36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8BB9350-F5D1-4E5E-BAC1-33F2B3F9E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4214" y="5673601"/>
                <a:ext cx="360255" cy="265919"/>
              </a:xfrm>
              <a:custGeom>
                <a:avLst/>
                <a:gdLst>
                  <a:gd name="connsiteX0" fmla="*/ 47084 w 360255"/>
                  <a:gd name="connsiteY0" fmla="*/ 117710 h 265919"/>
                  <a:gd name="connsiteX1" fmla="*/ 143548 w 360255"/>
                  <a:gd name="connsiteY1" fmla="*/ 117710 h 265919"/>
                  <a:gd name="connsiteX2" fmla="*/ 156053 w 360255"/>
                  <a:gd name="connsiteY2" fmla="*/ 148251 h 265919"/>
                  <a:gd name="connsiteX3" fmla="*/ 58695 w 360255"/>
                  <a:gd name="connsiteY3" fmla="*/ 148251 h 265919"/>
                  <a:gd name="connsiteX4" fmla="*/ 0 w 360255"/>
                  <a:gd name="connsiteY4" fmla="*/ 0 h 265919"/>
                  <a:gd name="connsiteX5" fmla="*/ 258361 w 360255"/>
                  <a:gd name="connsiteY5" fmla="*/ 0 h 265919"/>
                  <a:gd name="connsiteX6" fmla="*/ 280556 w 360255"/>
                  <a:gd name="connsiteY6" fmla="*/ 19566 h 265919"/>
                  <a:gd name="connsiteX7" fmla="*/ 358686 w 360255"/>
                  <a:gd name="connsiteY7" fmla="*/ 232123 h 265919"/>
                  <a:gd name="connsiteX8" fmla="*/ 341817 w 360255"/>
                  <a:gd name="connsiteY8" fmla="*/ 265919 h 265919"/>
                  <a:gd name="connsiteX9" fmla="*/ 311631 w 360255"/>
                  <a:gd name="connsiteY9" fmla="*/ 265919 h 265919"/>
                  <a:gd name="connsiteX10" fmla="*/ 116307 w 360255"/>
                  <a:gd name="connsiteY10" fmla="*/ 265919 h 265919"/>
                  <a:gd name="connsiteX11" fmla="*/ 95886 w 360255"/>
                  <a:gd name="connsiteY11" fmla="*/ 213447 h 265919"/>
                  <a:gd name="connsiteX12" fmla="*/ 292098 w 360255"/>
                  <a:gd name="connsiteY12" fmla="*/ 213447 h 265919"/>
                  <a:gd name="connsiteX13" fmla="*/ 234389 w 360255"/>
                  <a:gd name="connsiteY13" fmla="*/ 53362 h 265919"/>
                  <a:gd name="connsiteX14" fmla="*/ 20420 w 360255"/>
                  <a:gd name="connsiteY14" fmla="*/ 53362 h 26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0255" h="265919">
                    <a:moveTo>
                      <a:pt x="47084" y="117710"/>
                    </a:moveTo>
                    <a:lnTo>
                      <a:pt x="143548" y="117710"/>
                    </a:lnTo>
                    <a:lnTo>
                      <a:pt x="156053" y="148251"/>
                    </a:lnTo>
                    <a:lnTo>
                      <a:pt x="58695" y="148251"/>
                    </a:lnTo>
                    <a:close/>
                    <a:moveTo>
                      <a:pt x="0" y="0"/>
                    </a:moveTo>
                    <a:lnTo>
                      <a:pt x="258361" y="0"/>
                    </a:lnTo>
                    <a:cubicBezTo>
                      <a:pt x="268127" y="0"/>
                      <a:pt x="277005" y="7115"/>
                      <a:pt x="280556" y="19566"/>
                    </a:cubicBezTo>
                    <a:lnTo>
                      <a:pt x="358686" y="232123"/>
                    </a:lnTo>
                    <a:cubicBezTo>
                      <a:pt x="364013" y="248132"/>
                      <a:pt x="355135" y="265919"/>
                      <a:pt x="341817" y="265919"/>
                    </a:cubicBezTo>
                    <a:lnTo>
                      <a:pt x="311631" y="265919"/>
                    </a:lnTo>
                    <a:lnTo>
                      <a:pt x="116307" y="265919"/>
                    </a:lnTo>
                    <a:lnTo>
                      <a:pt x="95886" y="213447"/>
                    </a:lnTo>
                    <a:lnTo>
                      <a:pt x="292098" y="213447"/>
                    </a:lnTo>
                    <a:lnTo>
                      <a:pt x="234389" y="53362"/>
                    </a:lnTo>
                    <a:lnTo>
                      <a:pt x="20420" y="533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C069C916-5FB3-4E85-881E-36249824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379" y="3935421"/>
                <a:ext cx="761189" cy="761189"/>
              </a:xfrm>
              <a:custGeom>
                <a:avLst/>
                <a:gdLst>
                  <a:gd name="T0" fmla="*/ 853 w 854"/>
                  <a:gd name="T1" fmla="*/ 426 h 854"/>
                  <a:gd name="T2" fmla="*/ 853 w 854"/>
                  <a:gd name="T3" fmla="*/ 426 h 854"/>
                  <a:gd name="T4" fmla="*/ 426 w 854"/>
                  <a:gd name="T5" fmla="*/ 853 h 854"/>
                  <a:gd name="T6" fmla="*/ 426 w 854"/>
                  <a:gd name="T7" fmla="*/ 853 h 854"/>
                  <a:gd name="T8" fmla="*/ 0 w 854"/>
                  <a:gd name="T9" fmla="*/ 426 h 854"/>
                  <a:gd name="T10" fmla="*/ 0 w 854"/>
                  <a:gd name="T11" fmla="*/ 426 h 854"/>
                  <a:gd name="T12" fmla="*/ 426 w 854"/>
                  <a:gd name="T13" fmla="*/ 0 h 854"/>
                  <a:gd name="T14" fmla="*/ 426 w 854"/>
                  <a:gd name="T15" fmla="*/ 0 h 854"/>
                  <a:gd name="T16" fmla="*/ 853 w 854"/>
                  <a:gd name="T17" fmla="*/ 426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4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2"/>
                      <a:pt x="662" y="853"/>
                      <a:pt x="426" y="853"/>
                    </a:cubicBezTo>
                    <a:lnTo>
                      <a:pt x="426" y="853"/>
                    </a:lnTo>
                    <a:cubicBezTo>
                      <a:pt x="191" y="853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1"/>
                      <a:pt x="853" y="42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83C7B92-3D2A-4D49-A4B6-A50C57DCA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5379" y="3935421"/>
                <a:ext cx="761189" cy="761189"/>
              </a:xfrm>
              <a:custGeom>
                <a:avLst/>
                <a:gdLst>
                  <a:gd name="T0" fmla="*/ 853 w 854"/>
                  <a:gd name="T1" fmla="*/ 426 h 854"/>
                  <a:gd name="T2" fmla="*/ 853 w 854"/>
                  <a:gd name="T3" fmla="*/ 426 h 854"/>
                  <a:gd name="T4" fmla="*/ 426 w 854"/>
                  <a:gd name="T5" fmla="*/ 853 h 854"/>
                  <a:gd name="T6" fmla="*/ 426 w 854"/>
                  <a:gd name="T7" fmla="*/ 853 h 854"/>
                  <a:gd name="T8" fmla="*/ 0 w 854"/>
                  <a:gd name="T9" fmla="*/ 426 h 854"/>
                  <a:gd name="T10" fmla="*/ 0 w 854"/>
                  <a:gd name="T11" fmla="*/ 426 h 854"/>
                  <a:gd name="T12" fmla="*/ 426 w 854"/>
                  <a:gd name="T13" fmla="*/ 0 h 854"/>
                  <a:gd name="T14" fmla="*/ 426 w 854"/>
                  <a:gd name="T15" fmla="*/ 0 h 854"/>
                  <a:gd name="T16" fmla="*/ 853 w 854"/>
                  <a:gd name="T17" fmla="*/ 426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4" h="854">
                    <a:moveTo>
                      <a:pt x="853" y="426"/>
                    </a:moveTo>
                    <a:lnTo>
                      <a:pt x="853" y="426"/>
                    </a:lnTo>
                    <a:cubicBezTo>
                      <a:pt x="853" y="662"/>
                      <a:pt x="662" y="853"/>
                      <a:pt x="426" y="853"/>
                    </a:cubicBezTo>
                    <a:lnTo>
                      <a:pt x="426" y="853"/>
                    </a:lnTo>
                    <a:cubicBezTo>
                      <a:pt x="191" y="853"/>
                      <a:pt x="0" y="662"/>
                      <a:pt x="0" y="426"/>
                    </a:cubicBezTo>
                    <a:lnTo>
                      <a:pt x="0" y="426"/>
                    </a:lnTo>
                    <a:cubicBezTo>
                      <a:pt x="0" y="191"/>
                      <a:pt x="191" y="0"/>
                      <a:pt x="426" y="0"/>
                    </a:cubicBezTo>
                    <a:lnTo>
                      <a:pt x="426" y="0"/>
                    </a:lnTo>
                    <a:cubicBezTo>
                      <a:pt x="662" y="0"/>
                      <a:pt x="853" y="191"/>
                      <a:pt x="853" y="426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2B08C1-1732-4BE3-B277-0F7063306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44235" y="3994277"/>
                <a:ext cx="643479" cy="643479"/>
              </a:xfrm>
              <a:custGeom>
                <a:avLst/>
                <a:gdLst>
                  <a:gd name="T0" fmla="*/ 720 w 721"/>
                  <a:gd name="T1" fmla="*/ 359 h 721"/>
                  <a:gd name="T2" fmla="*/ 720 w 721"/>
                  <a:gd name="T3" fmla="*/ 359 h 721"/>
                  <a:gd name="T4" fmla="*/ 360 w 721"/>
                  <a:gd name="T5" fmla="*/ 720 h 721"/>
                  <a:gd name="T6" fmla="*/ 360 w 721"/>
                  <a:gd name="T7" fmla="*/ 720 h 721"/>
                  <a:gd name="T8" fmla="*/ 0 w 721"/>
                  <a:gd name="T9" fmla="*/ 359 h 721"/>
                  <a:gd name="T10" fmla="*/ 0 w 721"/>
                  <a:gd name="T11" fmla="*/ 359 h 721"/>
                  <a:gd name="T12" fmla="*/ 360 w 721"/>
                  <a:gd name="T13" fmla="*/ 0 h 721"/>
                  <a:gd name="T14" fmla="*/ 360 w 721"/>
                  <a:gd name="T15" fmla="*/ 0 h 721"/>
                  <a:gd name="T16" fmla="*/ 720 w 721"/>
                  <a:gd name="T17" fmla="*/ 359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1" h="721">
                    <a:moveTo>
                      <a:pt x="720" y="359"/>
                    </a:moveTo>
                    <a:lnTo>
                      <a:pt x="720" y="359"/>
                    </a:lnTo>
                    <a:cubicBezTo>
                      <a:pt x="720" y="559"/>
                      <a:pt x="559" y="720"/>
                      <a:pt x="360" y="720"/>
                    </a:cubicBezTo>
                    <a:lnTo>
                      <a:pt x="360" y="720"/>
                    </a:lnTo>
                    <a:cubicBezTo>
                      <a:pt x="161" y="720"/>
                      <a:pt x="0" y="559"/>
                      <a:pt x="0" y="359"/>
                    </a:cubicBezTo>
                    <a:lnTo>
                      <a:pt x="0" y="359"/>
                    </a:lnTo>
                    <a:cubicBezTo>
                      <a:pt x="0" y="161"/>
                      <a:pt x="161" y="0"/>
                      <a:pt x="360" y="0"/>
                    </a:cubicBezTo>
                    <a:lnTo>
                      <a:pt x="360" y="0"/>
                    </a:lnTo>
                    <a:cubicBezTo>
                      <a:pt x="559" y="0"/>
                      <a:pt x="720" y="161"/>
                      <a:pt x="720" y="359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4CFBE74-CD25-4BBA-96CD-14F4651F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21335" y="4057055"/>
                <a:ext cx="299892" cy="513112"/>
              </a:xfrm>
              <a:custGeom>
                <a:avLst/>
                <a:gdLst>
                  <a:gd name="connsiteX0" fmla="*/ 261716 w 299892"/>
                  <a:gd name="connsiteY0" fmla="*/ 344096 h 513112"/>
                  <a:gd name="connsiteX1" fmla="*/ 157169 w 299892"/>
                  <a:gd name="connsiteY1" fmla="*/ 419313 h 513112"/>
                  <a:gd name="connsiteX2" fmla="*/ 157169 w 299892"/>
                  <a:gd name="connsiteY2" fmla="*/ 484795 h 513112"/>
                  <a:gd name="connsiteX3" fmla="*/ 38446 w 299892"/>
                  <a:gd name="connsiteY3" fmla="*/ 344096 h 513112"/>
                  <a:gd name="connsiteX4" fmla="*/ 142993 w 299892"/>
                  <a:gd name="connsiteY4" fmla="*/ 484795 h 513112"/>
                  <a:gd name="connsiteX5" fmla="*/ 142993 w 299892"/>
                  <a:gd name="connsiteY5" fmla="*/ 419313 h 513112"/>
                  <a:gd name="connsiteX6" fmla="*/ 10981 w 299892"/>
                  <a:gd name="connsiteY6" fmla="*/ 307815 h 513112"/>
                  <a:gd name="connsiteX7" fmla="*/ 150081 w 299892"/>
                  <a:gd name="connsiteY7" fmla="*/ 407809 h 513112"/>
                  <a:gd name="connsiteX8" fmla="*/ 288295 w 299892"/>
                  <a:gd name="connsiteY8" fmla="*/ 307815 h 513112"/>
                  <a:gd name="connsiteX9" fmla="*/ 298041 w 299892"/>
                  <a:gd name="connsiteY9" fmla="*/ 308700 h 513112"/>
                  <a:gd name="connsiteX10" fmla="*/ 298927 w 299892"/>
                  <a:gd name="connsiteY10" fmla="*/ 316664 h 513112"/>
                  <a:gd name="connsiteX11" fmla="*/ 156283 w 299892"/>
                  <a:gd name="connsiteY11" fmla="*/ 510458 h 513112"/>
                  <a:gd name="connsiteX12" fmla="*/ 155397 w 299892"/>
                  <a:gd name="connsiteY12" fmla="*/ 510458 h 513112"/>
                  <a:gd name="connsiteX13" fmla="*/ 154511 w 299892"/>
                  <a:gd name="connsiteY13" fmla="*/ 511343 h 513112"/>
                  <a:gd name="connsiteX14" fmla="*/ 153625 w 299892"/>
                  <a:gd name="connsiteY14" fmla="*/ 512227 h 513112"/>
                  <a:gd name="connsiteX15" fmla="*/ 151853 w 299892"/>
                  <a:gd name="connsiteY15" fmla="*/ 513112 h 513112"/>
                  <a:gd name="connsiteX16" fmla="*/ 150081 w 299892"/>
                  <a:gd name="connsiteY16" fmla="*/ 513112 h 513112"/>
                  <a:gd name="connsiteX17" fmla="*/ 148309 w 299892"/>
                  <a:gd name="connsiteY17" fmla="*/ 513112 h 513112"/>
                  <a:gd name="connsiteX18" fmla="*/ 147423 w 299892"/>
                  <a:gd name="connsiteY18" fmla="*/ 512227 h 513112"/>
                  <a:gd name="connsiteX19" fmla="*/ 146537 w 299892"/>
                  <a:gd name="connsiteY19" fmla="*/ 512227 h 513112"/>
                  <a:gd name="connsiteX20" fmla="*/ 145651 w 299892"/>
                  <a:gd name="connsiteY20" fmla="*/ 511343 h 513112"/>
                  <a:gd name="connsiteX21" fmla="*/ 143879 w 299892"/>
                  <a:gd name="connsiteY21" fmla="*/ 510458 h 513112"/>
                  <a:gd name="connsiteX22" fmla="*/ 1235 w 299892"/>
                  <a:gd name="connsiteY22" fmla="*/ 316664 h 513112"/>
                  <a:gd name="connsiteX23" fmla="*/ 2121 w 299892"/>
                  <a:gd name="connsiteY23" fmla="*/ 308700 h 513112"/>
                  <a:gd name="connsiteX24" fmla="*/ 10981 w 299892"/>
                  <a:gd name="connsiteY24" fmla="*/ 307815 h 513112"/>
                  <a:gd name="connsiteX25" fmla="*/ 158744 w 299892"/>
                  <a:gd name="connsiteY25" fmla="*/ 207480 h 513112"/>
                  <a:gd name="connsiteX26" fmla="*/ 158744 w 299892"/>
                  <a:gd name="connsiteY26" fmla="*/ 356190 h 513112"/>
                  <a:gd name="connsiteX27" fmla="*/ 272282 w 299892"/>
                  <a:gd name="connsiteY27" fmla="*/ 274266 h 513112"/>
                  <a:gd name="connsiteX28" fmla="*/ 144441 w 299892"/>
                  <a:gd name="connsiteY28" fmla="*/ 207480 h 513112"/>
                  <a:gd name="connsiteX29" fmla="*/ 30903 w 299892"/>
                  <a:gd name="connsiteY29" fmla="*/ 274266 h 513112"/>
                  <a:gd name="connsiteX30" fmla="*/ 144441 w 299892"/>
                  <a:gd name="connsiteY30" fmla="*/ 356190 h 513112"/>
                  <a:gd name="connsiteX31" fmla="*/ 158744 w 299892"/>
                  <a:gd name="connsiteY31" fmla="*/ 36509 h 513112"/>
                  <a:gd name="connsiteX32" fmla="*/ 158744 w 299892"/>
                  <a:gd name="connsiteY32" fmla="*/ 192342 h 513112"/>
                  <a:gd name="connsiteX33" fmla="*/ 268706 w 299892"/>
                  <a:gd name="connsiteY33" fmla="*/ 256457 h 513112"/>
                  <a:gd name="connsiteX34" fmla="*/ 144441 w 299892"/>
                  <a:gd name="connsiteY34" fmla="*/ 36509 h 513112"/>
                  <a:gd name="connsiteX35" fmla="*/ 34479 w 299892"/>
                  <a:gd name="connsiteY35" fmla="*/ 256457 h 513112"/>
                  <a:gd name="connsiteX36" fmla="*/ 144441 w 299892"/>
                  <a:gd name="connsiteY36" fmla="*/ 192342 h 513112"/>
                  <a:gd name="connsiteX37" fmla="*/ 149805 w 299892"/>
                  <a:gd name="connsiteY37" fmla="*/ 0 h 513112"/>
                  <a:gd name="connsiteX38" fmla="*/ 151593 w 299892"/>
                  <a:gd name="connsiteY38" fmla="*/ 0 h 513112"/>
                  <a:gd name="connsiteX39" fmla="*/ 153381 w 299892"/>
                  <a:gd name="connsiteY39" fmla="*/ 0 h 513112"/>
                  <a:gd name="connsiteX40" fmla="*/ 155168 w 299892"/>
                  <a:gd name="connsiteY40" fmla="*/ 890 h 513112"/>
                  <a:gd name="connsiteX41" fmla="*/ 156956 w 299892"/>
                  <a:gd name="connsiteY41" fmla="*/ 1781 h 513112"/>
                  <a:gd name="connsiteX42" fmla="*/ 157850 w 299892"/>
                  <a:gd name="connsiteY42" fmla="*/ 2671 h 513112"/>
                  <a:gd name="connsiteX43" fmla="*/ 157850 w 299892"/>
                  <a:gd name="connsiteY43" fmla="*/ 3562 h 513112"/>
                  <a:gd name="connsiteX44" fmla="*/ 291056 w 299892"/>
                  <a:gd name="connsiteY44" fmla="*/ 271595 h 513112"/>
                  <a:gd name="connsiteX45" fmla="*/ 292844 w 299892"/>
                  <a:gd name="connsiteY45" fmla="*/ 272485 h 513112"/>
                  <a:gd name="connsiteX46" fmla="*/ 292844 w 299892"/>
                  <a:gd name="connsiteY46" fmla="*/ 273376 h 513112"/>
                  <a:gd name="connsiteX47" fmla="*/ 292844 w 299892"/>
                  <a:gd name="connsiteY47" fmla="*/ 274266 h 513112"/>
                  <a:gd name="connsiteX48" fmla="*/ 292844 w 299892"/>
                  <a:gd name="connsiteY48" fmla="*/ 275157 h 513112"/>
                  <a:gd name="connsiteX49" fmla="*/ 291056 w 299892"/>
                  <a:gd name="connsiteY49" fmla="*/ 276047 h 513112"/>
                  <a:gd name="connsiteX50" fmla="*/ 291056 w 299892"/>
                  <a:gd name="connsiteY50" fmla="*/ 276938 h 513112"/>
                  <a:gd name="connsiteX51" fmla="*/ 290162 w 299892"/>
                  <a:gd name="connsiteY51" fmla="*/ 278718 h 513112"/>
                  <a:gd name="connsiteX52" fmla="*/ 289268 w 299892"/>
                  <a:gd name="connsiteY52" fmla="*/ 278718 h 513112"/>
                  <a:gd name="connsiteX53" fmla="*/ 156062 w 299892"/>
                  <a:gd name="connsiteY53" fmla="*/ 374890 h 513112"/>
                  <a:gd name="connsiteX54" fmla="*/ 155168 w 299892"/>
                  <a:gd name="connsiteY54" fmla="*/ 374890 h 513112"/>
                  <a:gd name="connsiteX55" fmla="*/ 153381 w 299892"/>
                  <a:gd name="connsiteY55" fmla="*/ 375781 h 513112"/>
                  <a:gd name="connsiteX56" fmla="*/ 151593 w 299892"/>
                  <a:gd name="connsiteY56" fmla="*/ 375781 h 513112"/>
                  <a:gd name="connsiteX57" fmla="*/ 149805 w 299892"/>
                  <a:gd name="connsiteY57" fmla="*/ 375781 h 513112"/>
                  <a:gd name="connsiteX58" fmla="*/ 147123 w 299892"/>
                  <a:gd name="connsiteY58" fmla="*/ 374890 h 513112"/>
                  <a:gd name="connsiteX59" fmla="*/ 13917 w 299892"/>
                  <a:gd name="connsiteY59" fmla="*/ 278718 h 513112"/>
                  <a:gd name="connsiteX60" fmla="*/ 13023 w 299892"/>
                  <a:gd name="connsiteY60" fmla="*/ 278718 h 513112"/>
                  <a:gd name="connsiteX61" fmla="*/ 13023 w 299892"/>
                  <a:gd name="connsiteY61" fmla="*/ 277828 h 513112"/>
                  <a:gd name="connsiteX62" fmla="*/ 12129 w 299892"/>
                  <a:gd name="connsiteY62" fmla="*/ 276938 h 513112"/>
                  <a:gd name="connsiteX63" fmla="*/ 11235 w 299892"/>
                  <a:gd name="connsiteY63" fmla="*/ 276938 h 513112"/>
                  <a:gd name="connsiteX64" fmla="*/ 11235 w 299892"/>
                  <a:gd name="connsiteY64" fmla="*/ 276047 h 513112"/>
                  <a:gd name="connsiteX65" fmla="*/ 11235 w 299892"/>
                  <a:gd name="connsiteY65" fmla="*/ 275157 h 513112"/>
                  <a:gd name="connsiteX66" fmla="*/ 11235 w 299892"/>
                  <a:gd name="connsiteY66" fmla="*/ 274266 h 513112"/>
                  <a:gd name="connsiteX67" fmla="*/ 11235 w 299892"/>
                  <a:gd name="connsiteY67" fmla="*/ 273376 h 513112"/>
                  <a:gd name="connsiteX68" fmla="*/ 11235 w 299892"/>
                  <a:gd name="connsiteY68" fmla="*/ 272485 h 513112"/>
                  <a:gd name="connsiteX69" fmla="*/ 11235 w 299892"/>
                  <a:gd name="connsiteY69" fmla="*/ 271595 h 513112"/>
                  <a:gd name="connsiteX70" fmla="*/ 145335 w 299892"/>
                  <a:gd name="connsiteY70" fmla="*/ 3562 h 513112"/>
                  <a:gd name="connsiteX71" fmla="*/ 145335 w 299892"/>
                  <a:gd name="connsiteY71" fmla="*/ 2671 h 513112"/>
                  <a:gd name="connsiteX72" fmla="*/ 146229 w 299892"/>
                  <a:gd name="connsiteY72" fmla="*/ 1781 h 513112"/>
                  <a:gd name="connsiteX73" fmla="*/ 148017 w 299892"/>
                  <a:gd name="connsiteY73" fmla="*/ 890 h 513112"/>
                  <a:gd name="connsiteX74" fmla="*/ 149805 w 299892"/>
                  <a:gd name="connsiteY74" fmla="*/ 0 h 51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99892" h="513112">
                    <a:moveTo>
                      <a:pt x="261716" y="344096"/>
                    </a:moveTo>
                    <a:lnTo>
                      <a:pt x="157169" y="419313"/>
                    </a:lnTo>
                    <a:lnTo>
                      <a:pt x="157169" y="484795"/>
                    </a:lnTo>
                    <a:close/>
                    <a:moveTo>
                      <a:pt x="38446" y="344096"/>
                    </a:moveTo>
                    <a:lnTo>
                      <a:pt x="142993" y="484795"/>
                    </a:lnTo>
                    <a:lnTo>
                      <a:pt x="142993" y="419313"/>
                    </a:lnTo>
                    <a:close/>
                    <a:moveTo>
                      <a:pt x="10981" y="307815"/>
                    </a:moveTo>
                    <a:lnTo>
                      <a:pt x="150081" y="407809"/>
                    </a:lnTo>
                    <a:lnTo>
                      <a:pt x="288295" y="307815"/>
                    </a:lnTo>
                    <a:cubicBezTo>
                      <a:pt x="291839" y="306045"/>
                      <a:pt x="296269" y="306045"/>
                      <a:pt x="298041" y="308700"/>
                    </a:cubicBezTo>
                    <a:cubicBezTo>
                      <a:pt x="299813" y="310470"/>
                      <a:pt x="300699" y="314894"/>
                      <a:pt x="298927" y="316664"/>
                    </a:cubicBezTo>
                    <a:lnTo>
                      <a:pt x="156283" y="510458"/>
                    </a:lnTo>
                    <a:lnTo>
                      <a:pt x="155397" y="510458"/>
                    </a:lnTo>
                    <a:cubicBezTo>
                      <a:pt x="155397" y="511343"/>
                      <a:pt x="155397" y="511343"/>
                      <a:pt x="154511" y="511343"/>
                    </a:cubicBezTo>
                    <a:cubicBezTo>
                      <a:pt x="153625" y="511343"/>
                      <a:pt x="153625" y="512227"/>
                      <a:pt x="153625" y="512227"/>
                    </a:cubicBezTo>
                    <a:cubicBezTo>
                      <a:pt x="153625" y="512227"/>
                      <a:pt x="151853" y="512227"/>
                      <a:pt x="151853" y="513112"/>
                    </a:cubicBezTo>
                    <a:cubicBezTo>
                      <a:pt x="150967" y="513112"/>
                      <a:pt x="150967" y="513112"/>
                      <a:pt x="150081" y="513112"/>
                    </a:cubicBezTo>
                    <a:cubicBezTo>
                      <a:pt x="149195" y="513112"/>
                      <a:pt x="149195" y="513112"/>
                      <a:pt x="148309" y="513112"/>
                    </a:cubicBezTo>
                    <a:cubicBezTo>
                      <a:pt x="148309" y="512227"/>
                      <a:pt x="147423" y="512227"/>
                      <a:pt x="147423" y="512227"/>
                    </a:cubicBezTo>
                    <a:cubicBezTo>
                      <a:pt x="147423" y="512227"/>
                      <a:pt x="147423" y="512227"/>
                      <a:pt x="146537" y="512227"/>
                    </a:cubicBezTo>
                    <a:cubicBezTo>
                      <a:pt x="146537" y="512227"/>
                      <a:pt x="146537" y="511343"/>
                      <a:pt x="145651" y="511343"/>
                    </a:cubicBezTo>
                    <a:cubicBezTo>
                      <a:pt x="144765" y="511343"/>
                      <a:pt x="144765" y="511343"/>
                      <a:pt x="143879" y="510458"/>
                    </a:cubicBezTo>
                    <a:lnTo>
                      <a:pt x="1235" y="316664"/>
                    </a:lnTo>
                    <a:cubicBezTo>
                      <a:pt x="-537" y="314894"/>
                      <a:pt x="-537" y="310470"/>
                      <a:pt x="2121" y="308700"/>
                    </a:cubicBezTo>
                    <a:cubicBezTo>
                      <a:pt x="4779" y="306045"/>
                      <a:pt x="8323" y="306045"/>
                      <a:pt x="10981" y="307815"/>
                    </a:cubicBezTo>
                    <a:close/>
                    <a:moveTo>
                      <a:pt x="158744" y="207480"/>
                    </a:moveTo>
                    <a:lnTo>
                      <a:pt x="158744" y="356190"/>
                    </a:lnTo>
                    <a:lnTo>
                      <a:pt x="272282" y="274266"/>
                    </a:lnTo>
                    <a:close/>
                    <a:moveTo>
                      <a:pt x="144441" y="207480"/>
                    </a:moveTo>
                    <a:lnTo>
                      <a:pt x="30903" y="274266"/>
                    </a:lnTo>
                    <a:lnTo>
                      <a:pt x="144441" y="356190"/>
                    </a:lnTo>
                    <a:close/>
                    <a:moveTo>
                      <a:pt x="158744" y="36509"/>
                    </a:moveTo>
                    <a:lnTo>
                      <a:pt x="158744" y="192342"/>
                    </a:lnTo>
                    <a:lnTo>
                      <a:pt x="268706" y="256457"/>
                    </a:lnTo>
                    <a:close/>
                    <a:moveTo>
                      <a:pt x="144441" y="36509"/>
                    </a:moveTo>
                    <a:lnTo>
                      <a:pt x="34479" y="256457"/>
                    </a:lnTo>
                    <a:lnTo>
                      <a:pt x="144441" y="192342"/>
                    </a:lnTo>
                    <a:close/>
                    <a:moveTo>
                      <a:pt x="149805" y="0"/>
                    </a:moveTo>
                    <a:cubicBezTo>
                      <a:pt x="149805" y="0"/>
                      <a:pt x="150699" y="0"/>
                      <a:pt x="151593" y="0"/>
                    </a:cubicBezTo>
                    <a:cubicBezTo>
                      <a:pt x="152487" y="0"/>
                      <a:pt x="153381" y="0"/>
                      <a:pt x="153381" y="0"/>
                    </a:cubicBezTo>
                    <a:cubicBezTo>
                      <a:pt x="155168" y="0"/>
                      <a:pt x="155168" y="0"/>
                      <a:pt x="155168" y="890"/>
                    </a:cubicBezTo>
                    <a:cubicBezTo>
                      <a:pt x="156062" y="890"/>
                      <a:pt x="156062" y="1781"/>
                      <a:pt x="156956" y="1781"/>
                    </a:cubicBezTo>
                    <a:cubicBezTo>
                      <a:pt x="157850" y="1781"/>
                      <a:pt x="157850" y="2671"/>
                      <a:pt x="157850" y="2671"/>
                    </a:cubicBezTo>
                    <a:cubicBezTo>
                      <a:pt x="157850" y="2671"/>
                      <a:pt x="157850" y="2671"/>
                      <a:pt x="157850" y="3562"/>
                    </a:cubicBezTo>
                    <a:lnTo>
                      <a:pt x="291056" y="271595"/>
                    </a:lnTo>
                    <a:cubicBezTo>
                      <a:pt x="292844" y="271595"/>
                      <a:pt x="292844" y="272485"/>
                      <a:pt x="292844" y="272485"/>
                    </a:cubicBezTo>
                    <a:cubicBezTo>
                      <a:pt x="292844" y="272485"/>
                      <a:pt x="292844" y="272485"/>
                      <a:pt x="292844" y="273376"/>
                    </a:cubicBezTo>
                    <a:cubicBezTo>
                      <a:pt x="292844" y="274266"/>
                      <a:pt x="292844" y="274266"/>
                      <a:pt x="292844" y="274266"/>
                    </a:cubicBezTo>
                    <a:cubicBezTo>
                      <a:pt x="292844" y="275157"/>
                      <a:pt x="292844" y="275157"/>
                      <a:pt x="292844" y="275157"/>
                    </a:cubicBezTo>
                    <a:lnTo>
                      <a:pt x="291056" y="276047"/>
                    </a:lnTo>
                    <a:cubicBezTo>
                      <a:pt x="291056" y="276047"/>
                      <a:pt x="291056" y="276047"/>
                      <a:pt x="291056" y="276938"/>
                    </a:cubicBezTo>
                    <a:cubicBezTo>
                      <a:pt x="291056" y="277828"/>
                      <a:pt x="290162" y="277828"/>
                      <a:pt x="290162" y="278718"/>
                    </a:cubicBezTo>
                    <a:cubicBezTo>
                      <a:pt x="289268" y="278718"/>
                      <a:pt x="289268" y="278718"/>
                      <a:pt x="289268" y="278718"/>
                    </a:cubicBezTo>
                    <a:lnTo>
                      <a:pt x="156062" y="374890"/>
                    </a:lnTo>
                    <a:cubicBezTo>
                      <a:pt x="156062" y="374890"/>
                      <a:pt x="156062" y="374890"/>
                      <a:pt x="155168" y="374890"/>
                    </a:cubicBezTo>
                    <a:cubicBezTo>
                      <a:pt x="155168" y="374890"/>
                      <a:pt x="155168" y="375781"/>
                      <a:pt x="153381" y="375781"/>
                    </a:cubicBezTo>
                    <a:cubicBezTo>
                      <a:pt x="153381" y="375781"/>
                      <a:pt x="152487" y="375781"/>
                      <a:pt x="151593" y="375781"/>
                    </a:cubicBezTo>
                    <a:cubicBezTo>
                      <a:pt x="150699" y="375781"/>
                      <a:pt x="149805" y="375781"/>
                      <a:pt x="149805" y="375781"/>
                    </a:cubicBezTo>
                    <a:cubicBezTo>
                      <a:pt x="148911" y="375781"/>
                      <a:pt x="148017" y="374890"/>
                      <a:pt x="147123" y="374890"/>
                    </a:cubicBezTo>
                    <a:lnTo>
                      <a:pt x="13917" y="278718"/>
                    </a:lnTo>
                    <a:lnTo>
                      <a:pt x="13023" y="278718"/>
                    </a:lnTo>
                    <a:cubicBezTo>
                      <a:pt x="13023" y="277828"/>
                      <a:pt x="13023" y="277828"/>
                      <a:pt x="13023" y="277828"/>
                    </a:cubicBezTo>
                    <a:cubicBezTo>
                      <a:pt x="12129" y="277828"/>
                      <a:pt x="12129" y="276938"/>
                      <a:pt x="12129" y="276938"/>
                    </a:cubicBezTo>
                    <a:cubicBezTo>
                      <a:pt x="11235" y="276938"/>
                      <a:pt x="11235" y="276938"/>
                      <a:pt x="11235" y="276938"/>
                    </a:cubicBezTo>
                    <a:cubicBezTo>
                      <a:pt x="11235" y="276047"/>
                      <a:pt x="11235" y="276047"/>
                      <a:pt x="11235" y="276047"/>
                    </a:cubicBezTo>
                    <a:lnTo>
                      <a:pt x="11235" y="275157"/>
                    </a:lnTo>
                    <a:cubicBezTo>
                      <a:pt x="11235" y="275157"/>
                      <a:pt x="11235" y="275157"/>
                      <a:pt x="11235" y="274266"/>
                    </a:cubicBezTo>
                    <a:cubicBezTo>
                      <a:pt x="11235" y="274266"/>
                      <a:pt x="11235" y="274266"/>
                      <a:pt x="11235" y="273376"/>
                    </a:cubicBezTo>
                    <a:cubicBezTo>
                      <a:pt x="11235" y="272485"/>
                      <a:pt x="11235" y="272485"/>
                      <a:pt x="11235" y="272485"/>
                    </a:cubicBezTo>
                    <a:lnTo>
                      <a:pt x="11235" y="271595"/>
                    </a:lnTo>
                    <a:lnTo>
                      <a:pt x="145335" y="3562"/>
                    </a:lnTo>
                    <a:cubicBezTo>
                      <a:pt x="145335" y="2671"/>
                      <a:pt x="145335" y="2671"/>
                      <a:pt x="145335" y="2671"/>
                    </a:cubicBezTo>
                    <a:cubicBezTo>
                      <a:pt x="145335" y="2671"/>
                      <a:pt x="145335" y="1781"/>
                      <a:pt x="146229" y="1781"/>
                    </a:cubicBezTo>
                    <a:cubicBezTo>
                      <a:pt x="147123" y="1781"/>
                      <a:pt x="147123" y="890"/>
                      <a:pt x="148017" y="890"/>
                    </a:cubicBezTo>
                    <a:cubicBezTo>
                      <a:pt x="148911" y="0"/>
                      <a:pt x="148911" y="0"/>
                      <a:pt x="14980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08E33F9-2A85-468F-AF59-2C422DE6B943}"/>
                </a:ext>
              </a:extLst>
            </p:cNvPr>
            <p:cNvGrpSpPr/>
            <p:nvPr/>
          </p:nvGrpSpPr>
          <p:grpSpPr>
            <a:xfrm>
              <a:off x="2691625" y="4323864"/>
              <a:ext cx="5551968" cy="2872113"/>
              <a:chOff x="2691625" y="4323864"/>
              <a:chExt cx="5551968" cy="2872113"/>
            </a:xfrm>
          </p:grpSpPr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76FE5DCE-7475-4328-B6E2-3F8C0D5AB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632" y="6011034"/>
                <a:ext cx="1906895" cy="992683"/>
              </a:xfrm>
              <a:custGeom>
                <a:avLst/>
                <a:gdLst>
                  <a:gd name="T0" fmla="*/ 90 w 2142"/>
                  <a:gd name="T1" fmla="*/ 188 h 1116"/>
                  <a:gd name="T2" fmla="*/ 1961 w 2142"/>
                  <a:gd name="T3" fmla="*/ 5 h 1116"/>
                  <a:gd name="T4" fmla="*/ 1961 w 2142"/>
                  <a:gd name="T5" fmla="*/ 5 h 1116"/>
                  <a:gd name="T6" fmla="*/ 2065 w 2142"/>
                  <a:gd name="T7" fmla="*/ 90 h 1116"/>
                  <a:gd name="T8" fmla="*/ 2136 w 2142"/>
                  <a:gd name="T9" fmla="*/ 826 h 1116"/>
                  <a:gd name="T10" fmla="*/ 2136 w 2142"/>
                  <a:gd name="T11" fmla="*/ 826 h 1116"/>
                  <a:gd name="T12" fmla="*/ 2051 w 2142"/>
                  <a:gd name="T13" fmla="*/ 929 h 1116"/>
                  <a:gd name="T14" fmla="*/ 180 w 2142"/>
                  <a:gd name="T15" fmla="*/ 1110 h 1116"/>
                  <a:gd name="T16" fmla="*/ 180 w 2142"/>
                  <a:gd name="T17" fmla="*/ 1110 h 1116"/>
                  <a:gd name="T18" fmla="*/ 77 w 2142"/>
                  <a:gd name="T19" fmla="*/ 1026 h 1116"/>
                  <a:gd name="T20" fmla="*/ 5 w 2142"/>
                  <a:gd name="T21" fmla="*/ 290 h 1116"/>
                  <a:gd name="T22" fmla="*/ 5 w 2142"/>
                  <a:gd name="T23" fmla="*/ 290 h 1116"/>
                  <a:gd name="T24" fmla="*/ 90 w 2142"/>
                  <a:gd name="T25" fmla="*/ 188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2" h="1116">
                    <a:moveTo>
                      <a:pt x="90" y="188"/>
                    </a:moveTo>
                    <a:lnTo>
                      <a:pt x="1961" y="5"/>
                    </a:lnTo>
                    <a:lnTo>
                      <a:pt x="1961" y="5"/>
                    </a:lnTo>
                    <a:cubicBezTo>
                      <a:pt x="2014" y="0"/>
                      <a:pt x="2060" y="39"/>
                      <a:pt x="2065" y="90"/>
                    </a:cubicBezTo>
                    <a:lnTo>
                      <a:pt x="2136" y="826"/>
                    </a:lnTo>
                    <a:lnTo>
                      <a:pt x="2136" y="826"/>
                    </a:lnTo>
                    <a:cubicBezTo>
                      <a:pt x="2141" y="878"/>
                      <a:pt x="2103" y="924"/>
                      <a:pt x="2051" y="929"/>
                    </a:cubicBezTo>
                    <a:lnTo>
                      <a:pt x="180" y="1110"/>
                    </a:lnTo>
                    <a:lnTo>
                      <a:pt x="180" y="1110"/>
                    </a:lnTo>
                    <a:cubicBezTo>
                      <a:pt x="127" y="1115"/>
                      <a:pt x="81" y="1077"/>
                      <a:pt x="77" y="1026"/>
                    </a:cubicBezTo>
                    <a:lnTo>
                      <a:pt x="5" y="290"/>
                    </a:lnTo>
                    <a:lnTo>
                      <a:pt x="5" y="290"/>
                    </a:lnTo>
                    <a:cubicBezTo>
                      <a:pt x="0" y="239"/>
                      <a:pt x="38" y="193"/>
                      <a:pt x="90" y="18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6DCE34DB-2130-41B2-A970-9DE36763D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632" y="6011034"/>
                <a:ext cx="1906895" cy="992683"/>
              </a:xfrm>
              <a:custGeom>
                <a:avLst/>
                <a:gdLst>
                  <a:gd name="T0" fmla="*/ 90 w 2142"/>
                  <a:gd name="T1" fmla="*/ 188 h 1116"/>
                  <a:gd name="T2" fmla="*/ 1961 w 2142"/>
                  <a:gd name="T3" fmla="*/ 5 h 1116"/>
                  <a:gd name="T4" fmla="*/ 1961 w 2142"/>
                  <a:gd name="T5" fmla="*/ 5 h 1116"/>
                  <a:gd name="T6" fmla="*/ 2065 w 2142"/>
                  <a:gd name="T7" fmla="*/ 90 h 1116"/>
                  <a:gd name="T8" fmla="*/ 2136 w 2142"/>
                  <a:gd name="T9" fmla="*/ 826 h 1116"/>
                  <a:gd name="T10" fmla="*/ 2136 w 2142"/>
                  <a:gd name="T11" fmla="*/ 826 h 1116"/>
                  <a:gd name="T12" fmla="*/ 2051 w 2142"/>
                  <a:gd name="T13" fmla="*/ 929 h 1116"/>
                  <a:gd name="T14" fmla="*/ 180 w 2142"/>
                  <a:gd name="T15" fmla="*/ 1110 h 1116"/>
                  <a:gd name="T16" fmla="*/ 180 w 2142"/>
                  <a:gd name="T17" fmla="*/ 1110 h 1116"/>
                  <a:gd name="T18" fmla="*/ 77 w 2142"/>
                  <a:gd name="T19" fmla="*/ 1026 h 1116"/>
                  <a:gd name="T20" fmla="*/ 5 w 2142"/>
                  <a:gd name="T21" fmla="*/ 290 h 1116"/>
                  <a:gd name="T22" fmla="*/ 5 w 2142"/>
                  <a:gd name="T23" fmla="*/ 290 h 1116"/>
                  <a:gd name="T24" fmla="*/ 90 w 2142"/>
                  <a:gd name="T25" fmla="*/ 188 h 1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2" h="1116">
                    <a:moveTo>
                      <a:pt x="90" y="188"/>
                    </a:moveTo>
                    <a:lnTo>
                      <a:pt x="1961" y="5"/>
                    </a:lnTo>
                    <a:lnTo>
                      <a:pt x="1961" y="5"/>
                    </a:lnTo>
                    <a:cubicBezTo>
                      <a:pt x="2014" y="0"/>
                      <a:pt x="2060" y="39"/>
                      <a:pt x="2065" y="90"/>
                    </a:cubicBezTo>
                    <a:lnTo>
                      <a:pt x="2136" y="826"/>
                    </a:lnTo>
                    <a:lnTo>
                      <a:pt x="2136" y="826"/>
                    </a:lnTo>
                    <a:cubicBezTo>
                      <a:pt x="2141" y="878"/>
                      <a:pt x="2103" y="924"/>
                      <a:pt x="2051" y="929"/>
                    </a:cubicBezTo>
                    <a:lnTo>
                      <a:pt x="180" y="1110"/>
                    </a:lnTo>
                    <a:lnTo>
                      <a:pt x="180" y="1110"/>
                    </a:lnTo>
                    <a:cubicBezTo>
                      <a:pt x="127" y="1115"/>
                      <a:pt x="81" y="1077"/>
                      <a:pt x="77" y="1026"/>
                    </a:cubicBezTo>
                    <a:lnTo>
                      <a:pt x="5" y="290"/>
                    </a:lnTo>
                    <a:lnTo>
                      <a:pt x="5" y="290"/>
                    </a:lnTo>
                    <a:cubicBezTo>
                      <a:pt x="0" y="239"/>
                      <a:pt x="38" y="193"/>
                      <a:pt x="90" y="188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F3418FA1-749D-42E8-BE84-737EE5F5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709" y="6011034"/>
                <a:ext cx="1906895" cy="996608"/>
              </a:xfrm>
              <a:custGeom>
                <a:avLst/>
                <a:gdLst>
                  <a:gd name="T0" fmla="*/ 108 w 2145"/>
                  <a:gd name="T1" fmla="*/ 471 h 1118"/>
                  <a:gd name="T2" fmla="*/ 108 w 2145"/>
                  <a:gd name="T3" fmla="*/ 471 h 1118"/>
                  <a:gd name="T4" fmla="*/ 293 w 2145"/>
                  <a:gd name="T5" fmla="*/ 246 h 1118"/>
                  <a:gd name="T6" fmla="*/ 1776 w 2145"/>
                  <a:gd name="T7" fmla="*/ 101 h 1118"/>
                  <a:gd name="T8" fmla="*/ 1776 w 2145"/>
                  <a:gd name="T9" fmla="*/ 101 h 1118"/>
                  <a:gd name="T10" fmla="*/ 2001 w 2145"/>
                  <a:gd name="T11" fmla="*/ 287 h 1118"/>
                  <a:gd name="T12" fmla="*/ 2036 w 2145"/>
                  <a:gd name="T13" fmla="*/ 646 h 1118"/>
                  <a:gd name="T14" fmla="*/ 2036 w 2145"/>
                  <a:gd name="T15" fmla="*/ 646 h 1118"/>
                  <a:gd name="T16" fmla="*/ 1850 w 2145"/>
                  <a:gd name="T17" fmla="*/ 871 h 1118"/>
                  <a:gd name="T18" fmla="*/ 367 w 2145"/>
                  <a:gd name="T19" fmla="*/ 1015 h 1118"/>
                  <a:gd name="T20" fmla="*/ 367 w 2145"/>
                  <a:gd name="T21" fmla="*/ 1015 h 1118"/>
                  <a:gd name="T22" fmla="*/ 142 w 2145"/>
                  <a:gd name="T23" fmla="*/ 830 h 1118"/>
                  <a:gd name="T24" fmla="*/ 108 w 2145"/>
                  <a:gd name="T25" fmla="*/ 471 h 1118"/>
                  <a:gd name="T26" fmla="*/ 2140 w 2145"/>
                  <a:gd name="T27" fmla="*/ 854 h 1118"/>
                  <a:gd name="T28" fmla="*/ 2063 w 2145"/>
                  <a:gd name="T29" fmla="*/ 62 h 1118"/>
                  <a:gd name="T30" fmla="*/ 2063 w 2145"/>
                  <a:gd name="T31" fmla="*/ 62 h 1118"/>
                  <a:gd name="T32" fmla="*/ 1990 w 2145"/>
                  <a:gd name="T33" fmla="*/ 3 h 1118"/>
                  <a:gd name="T34" fmla="*/ 62 w 2145"/>
                  <a:gd name="T35" fmla="*/ 190 h 1118"/>
                  <a:gd name="T36" fmla="*/ 62 w 2145"/>
                  <a:gd name="T37" fmla="*/ 190 h 1118"/>
                  <a:gd name="T38" fmla="*/ 3 w 2145"/>
                  <a:gd name="T39" fmla="*/ 263 h 1118"/>
                  <a:gd name="T40" fmla="*/ 80 w 2145"/>
                  <a:gd name="T41" fmla="*/ 1053 h 1118"/>
                  <a:gd name="T42" fmla="*/ 80 w 2145"/>
                  <a:gd name="T43" fmla="*/ 1053 h 1118"/>
                  <a:gd name="T44" fmla="*/ 152 w 2145"/>
                  <a:gd name="T45" fmla="*/ 1113 h 1118"/>
                  <a:gd name="T46" fmla="*/ 2081 w 2145"/>
                  <a:gd name="T47" fmla="*/ 927 h 1118"/>
                  <a:gd name="T48" fmla="*/ 2081 w 2145"/>
                  <a:gd name="T49" fmla="*/ 927 h 1118"/>
                  <a:gd name="T50" fmla="*/ 2140 w 2145"/>
                  <a:gd name="T51" fmla="*/ 854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45" h="1118">
                    <a:moveTo>
                      <a:pt x="108" y="471"/>
                    </a:moveTo>
                    <a:lnTo>
                      <a:pt x="108" y="471"/>
                    </a:lnTo>
                    <a:cubicBezTo>
                      <a:pt x="221" y="460"/>
                      <a:pt x="304" y="359"/>
                      <a:pt x="293" y="246"/>
                    </a:cubicBezTo>
                    <a:lnTo>
                      <a:pt x="1776" y="101"/>
                    </a:lnTo>
                    <a:lnTo>
                      <a:pt x="1776" y="101"/>
                    </a:lnTo>
                    <a:cubicBezTo>
                      <a:pt x="1787" y="215"/>
                      <a:pt x="1888" y="298"/>
                      <a:pt x="2001" y="287"/>
                    </a:cubicBezTo>
                    <a:lnTo>
                      <a:pt x="2036" y="646"/>
                    </a:lnTo>
                    <a:lnTo>
                      <a:pt x="2036" y="646"/>
                    </a:lnTo>
                    <a:cubicBezTo>
                      <a:pt x="1922" y="657"/>
                      <a:pt x="1839" y="758"/>
                      <a:pt x="1850" y="871"/>
                    </a:cubicBezTo>
                    <a:lnTo>
                      <a:pt x="367" y="1015"/>
                    </a:lnTo>
                    <a:lnTo>
                      <a:pt x="367" y="1015"/>
                    </a:lnTo>
                    <a:cubicBezTo>
                      <a:pt x="357" y="902"/>
                      <a:pt x="256" y="819"/>
                      <a:pt x="142" y="830"/>
                    </a:cubicBezTo>
                    <a:lnTo>
                      <a:pt x="108" y="471"/>
                    </a:lnTo>
                    <a:close/>
                    <a:moveTo>
                      <a:pt x="2140" y="854"/>
                    </a:moveTo>
                    <a:lnTo>
                      <a:pt x="2063" y="62"/>
                    </a:lnTo>
                    <a:lnTo>
                      <a:pt x="2063" y="62"/>
                    </a:lnTo>
                    <a:cubicBezTo>
                      <a:pt x="2060" y="26"/>
                      <a:pt x="2027" y="0"/>
                      <a:pt x="1990" y="3"/>
                    </a:cubicBezTo>
                    <a:lnTo>
                      <a:pt x="62" y="190"/>
                    </a:lnTo>
                    <a:lnTo>
                      <a:pt x="62" y="190"/>
                    </a:lnTo>
                    <a:cubicBezTo>
                      <a:pt x="26" y="194"/>
                      <a:pt x="0" y="226"/>
                      <a:pt x="3" y="263"/>
                    </a:cubicBezTo>
                    <a:lnTo>
                      <a:pt x="80" y="1053"/>
                    </a:lnTo>
                    <a:lnTo>
                      <a:pt x="80" y="1053"/>
                    </a:lnTo>
                    <a:cubicBezTo>
                      <a:pt x="84" y="1090"/>
                      <a:pt x="116" y="1117"/>
                      <a:pt x="152" y="1113"/>
                    </a:cubicBezTo>
                    <a:lnTo>
                      <a:pt x="2081" y="927"/>
                    </a:lnTo>
                    <a:lnTo>
                      <a:pt x="2081" y="927"/>
                    </a:lnTo>
                    <a:cubicBezTo>
                      <a:pt x="2117" y="922"/>
                      <a:pt x="2144" y="891"/>
                      <a:pt x="2140" y="854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A39BD486-AA26-4416-96F8-8DA153A42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584" y="6277842"/>
                <a:ext cx="462991" cy="459066"/>
              </a:xfrm>
              <a:custGeom>
                <a:avLst/>
                <a:gdLst>
                  <a:gd name="T0" fmla="*/ 13 w 519"/>
                  <a:gd name="T1" fmla="*/ 282 h 518"/>
                  <a:gd name="T2" fmla="*/ 13 w 519"/>
                  <a:gd name="T3" fmla="*/ 282 h 518"/>
                  <a:gd name="T4" fmla="*/ 235 w 519"/>
                  <a:gd name="T5" fmla="*/ 13 h 518"/>
                  <a:gd name="T6" fmla="*/ 235 w 519"/>
                  <a:gd name="T7" fmla="*/ 13 h 518"/>
                  <a:gd name="T8" fmla="*/ 504 w 519"/>
                  <a:gd name="T9" fmla="*/ 234 h 518"/>
                  <a:gd name="T10" fmla="*/ 504 w 519"/>
                  <a:gd name="T11" fmla="*/ 234 h 518"/>
                  <a:gd name="T12" fmla="*/ 283 w 519"/>
                  <a:gd name="T13" fmla="*/ 503 h 518"/>
                  <a:gd name="T14" fmla="*/ 283 w 519"/>
                  <a:gd name="T15" fmla="*/ 503 h 518"/>
                  <a:gd name="T16" fmla="*/ 13 w 519"/>
                  <a:gd name="T17" fmla="*/ 282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9" h="518">
                    <a:moveTo>
                      <a:pt x="13" y="282"/>
                    </a:moveTo>
                    <a:lnTo>
                      <a:pt x="13" y="282"/>
                    </a:lnTo>
                    <a:cubicBezTo>
                      <a:pt x="0" y="147"/>
                      <a:pt x="100" y="26"/>
                      <a:pt x="235" y="13"/>
                    </a:cubicBezTo>
                    <a:lnTo>
                      <a:pt x="235" y="13"/>
                    </a:lnTo>
                    <a:cubicBezTo>
                      <a:pt x="370" y="0"/>
                      <a:pt x="491" y="99"/>
                      <a:pt x="504" y="234"/>
                    </a:cubicBezTo>
                    <a:lnTo>
                      <a:pt x="504" y="234"/>
                    </a:lnTo>
                    <a:cubicBezTo>
                      <a:pt x="518" y="370"/>
                      <a:pt x="418" y="490"/>
                      <a:pt x="283" y="503"/>
                    </a:cubicBezTo>
                    <a:lnTo>
                      <a:pt x="283" y="503"/>
                    </a:lnTo>
                    <a:cubicBezTo>
                      <a:pt x="147" y="517"/>
                      <a:pt x="27" y="418"/>
                      <a:pt x="13" y="28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F67BC70D-3BD2-449A-90F1-620314AF7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5910" y="6387705"/>
                <a:ext cx="145176" cy="145174"/>
              </a:xfrm>
              <a:custGeom>
                <a:avLst/>
                <a:gdLst>
                  <a:gd name="T0" fmla="*/ 4 w 163"/>
                  <a:gd name="T1" fmla="*/ 89 h 164"/>
                  <a:gd name="T2" fmla="*/ 4 w 163"/>
                  <a:gd name="T3" fmla="*/ 89 h 164"/>
                  <a:gd name="T4" fmla="*/ 73 w 163"/>
                  <a:gd name="T5" fmla="*/ 4 h 164"/>
                  <a:gd name="T6" fmla="*/ 73 w 163"/>
                  <a:gd name="T7" fmla="*/ 4 h 164"/>
                  <a:gd name="T8" fmla="*/ 157 w 163"/>
                  <a:gd name="T9" fmla="*/ 74 h 164"/>
                  <a:gd name="T10" fmla="*/ 157 w 163"/>
                  <a:gd name="T11" fmla="*/ 74 h 164"/>
                  <a:gd name="T12" fmla="*/ 88 w 163"/>
                  <a:gd name="T13" fmla="*/ 159 h 164"/>
                  <a:gd name="T14" fmla="*/ 88 w 163"/>
                  <a:gd name="T15" fmla="*/ 159 h 164"/>
                  <a:gd name="T16" fmla="*/ 4 w 163"/>
                  <a:gd name="T17" fmla="*/ 89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4">
                    <a:moveTo>
                      <a:pt x="4" y="89"/>
                    </a:moveTo>
                    <a:lnTo>
                      <a:pt x="4" y="89"/>
                    </a:lnTo>
                    <a:cubicBezTo>
                      <a:pt x="0" y="47"/>
                      <a:pt x="31" y="9"/>
                      <a:pt x="73" y="4"/>
                    </a:cubicBezTo>
                    <a:lnTo>
                      <a:pt x="73" y="4"/>
                    </a:lnTo>
                    <a:cubicBezTo>
                      <a:pt x="116" y="0"/>
                      <a:pt x="154" y="32"/>
                      <a:pt x="157" y="74"/>
                    </a:cubicBezTo>
                    <a:lnTo>
                      <a:pt x="157" y="74"/>
                    </a:lnTo>
                    <a:cubicBezTo>
                      <a:pt x="162" y="117"/>
                      <a:pt x="130" y="154"/>
                      <a:pt x="88" y="159"/>
                    </a:cubicBezTo>
                    <a:lnTo>
                      <a:pt x="88" y="159"/>
                    </a:lnTo>
                    <a:cubicBezTo>
                      <a:pt x="46" y="163"/>
                      <a:pt x="8" y="131"/>
                      <a:pt x="4" y="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4EDB0EFD-0C39-4E34-9643-1FC8DA413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074" y="6481872"/>
                <a:ext cx="145174" cy="145174"/>
              </a:xfrm>
              <a:custGeom>
                <a:avLst/>
                <a:gdLst>
                  <a:gd name="T0" fmla="*/ 4 w 163"/>
                  <a:gd name="T1" fmla="*/ 89 h 163"/>
                  <a:gd name="T2" fmla="*/ 4 w 163"/>
                  <a:gd name="T3" fmla="*/ 89 h 163"/>
                  <a:gd name="T4" fmla="*/ 74 w 163"/>
                  <a:gd name="T5" fmla="*/ 4 h 163"/>
                  <a:gd name="T6" fmla="*/ 74 w 163"/>
                  <a:gd name="T7" fmla="*/ 4 h 163"/>
                  <a:gd name="T8" fmla="*/ 159 w 163"/>
                  <a:gd name="T9" fmla="*/ 74 h 163"/>
                  <a:gd name="T10" fmla="*/ 159 w 163"/>
                  <a:gd name="T11" fmla="*/ 74 h 163"/>
                  <a:gd name="T12" fmla="*/ 89 w 163"/>
                  <a:gd name="T13" fmla="*/ 159 h 163"/>
                  <a:gd name="T14" fmla="*/ 89 w 163"/>
                  <a:gd name="T15" fmla="*/ 159 h 163"/>
                  <a:gd name="T16" fmla="*/ 4 w 163"/>
                  <a:gd name="T17" fmla="*/ 89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3" h="163">
                    <a:moveTo>
                      <a:pt x="4" y="89"/>
                    </a:moveTo>
                    <a:lnTo>
                      <a:pt x="4" y="89"/>
                    </a:lnTo>
                    <a:cubicBezTo>
                      <a:pt x="0" y="46"/>
                      <a:pt x="31" y="9"/>
                      <a:pt x="74" y="4"/>
                    </a:cubicBezTo>
                    <a:lnTo>
                      <a:pt x="74" y="4"/>
                    </a:lnTo>
                    <a:cubicBezTo>
                      <a:pt x="117" y="0"/>
                      <a:pt x="155" y="31"/>
                      <a:pt x="159" y="74"/>
                    </a:cubicBezTo>
                    <a:lnTo>
                      <a:pt x="159" y="74"/>
                    </a:lnTo>
                    <a:cubicBezTo>
                      <a:pt x="162" y="117"/>
                      <a:pt x="131" y="154"/>
                      <a:pt x="89" y="159"/>
                    </a:cubicBezTo>
                    <a:lnTo>
                      <a:pt x="89" y="159"/>
                    </a:lnTo>
                    <a:cubicBezTo>
                      <a:pt x="47" y="162"/>
                      <a:pt x="9" y="131"/>
                      <a:pt x="4" y="8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02A48127-35DC-42CC-B18D-1FFB50832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988" y="6352391"/>
                <a:ext cx="215802" cy="309970"/>
              </a:xfrm>
              <a:custGeom>
                <a:avLst/>
                <a:gdLst>
                  <a:gd name="T0" fmla="*/ 51 w 243"/>
                  <a:gd name="T1" fmla="*/ 91 h 348"/>
                  <a:gd name="T2" fmla="*/ 87 w 243"/>
                  <a:gd name="T3" fmla="*/ 75 h 348"/>
                  <a:gd name="T4" fmla="*/ 51 w 243"/>
                  <a:gd name="T5" fmla="*/ 91 h 348"/>
                  <a:gd name="T6" fmla="*/ 159 w 243"/>
                  <a:gd name="T7" fmla="*/ 203 h 348"/>
                  <a:gd name="T8" fmla="*/ 130 w 243"/>
                  <a:gd name="T9" fmla="*/ 272 h 348"/>
                  <a:gd name="T10" fmla="*/ 159 w 243"/>
                  <a:gd name="T11" fmla="*/ 204 h 348"/>
                  <a:gd name="T12" fmla="*/ 159 w 243"/>
                  <a:gd name="T13" fmla="*/ 203 h 348"/>
                  <a:gd name="T14" fmla="*/ 24 w 243"/>
                  <a:gd name="T15" fmla="*/ 73 h 348"/>
                  <a:gd name="T16" fmla="*/ 75 w 243"/>
                  <a:gd name="T17" fmla="*/ 45 h 348"/>
                  <a:gd name="T18" fmla="*/ 81 w 243"/>
                  <a:gd name="T19" fmla="*/ 13 h 348"/>
                  <a:gd name="T20" fmla="*/ 92 w 243"/>
                  <a:gd name="T21" fmla="*/ 0 h 348"/>
                  <a:gd name="T22" fmla="*/ 105 w 243"/>
                  <a:gd name="T23" fmla="*/ 11 h 348"/>
                  <a:gd name="T24" fmla="*/ 107 w 243"/>
                  <a:gd name="T25" fmla="*/ 30 h 348"/>
                  <a:gd name="T26" fmla="*/ 118 w 243"/>
                  <a:gd name="T27" fmla="*/ 41 h 348"/>
                  <a:gd name="T28" fmla="*/ 192 w 243"/>
                  <a:gd name="T29" fmla="*/ 59 h 348"/>
                  <a:gd name="T30" fmla="*/ 195 w 243"/>
                  <a:gd name="T31" fmla="*/ 80 h 348"/>
                  <a:gd name="T32" fmla="*/ 178 w 243"/>
                  <a:gd name="T33" fmla="*/ 87 h 348"/>
                  <a:gd name="T34" fmla="*/ 124 w 243"/>
                  <a:gd name="T35" fmla="*/ 72 h 348"/>
                  <a:gd name="T36" fmla="*/ 113 w 243"/>
                  <a:gd name="T37" fmla="*/ 85 h 348"/>
                  <a:gd name="T38" fmla="*/ 118 w 243"/>
                  <a:gd name="T39" fmla="*/ 148 h 348"/>
                  <a:gd name="T40" fmla="*/ 130 w 243"/>
                  <a:gd name="T41" fmla="*/ 158 h 348"/>
                  <a:gd name="T42" fmla="*/ 143 w 243"/>
                  <a:gd name="T43" fmla="*/ 301 h 348"/>
                  <a:gd name="T44" fmla="*/ 136 w 243"/>
                  <a:gd name="T45" fmla="*/ 334 h 348"/>
                  <a:gd name="T46" fmla="*/ 126 w 243"/>
                  <a:gd name="T47" fmla="*/ 346 h 348"/>
                  <a:gd name="T48" fmla="*/ 113 w 243"/>
                  <a:gd name="T49" fmla="*/ 336 h 348"/>
                  <a:gd name="T50" fmla="*/ 111 w 243"/>
                  <a:gd name="T51" fmla="*/ 317 h 348"/>
                  <a:gd name="T52" fmla="*/ 100 w 243"/>
                  <a:gd name="T53" fmla="*/ 306 h 348"/>
                  <a:gd name="T54" fmla="*/ 43 w 243"/>
                  <a:gd name="T55" fmla="*/ 295 h 348"/>
                  <a:gd name="T56" fmla="*/ 39 w 243"/>
                  <a:gd name="T57" fmla="*/ 273 h 348"/>
                  <a:gd name="T58" fmla="*/ 54 w 243"/>
                  <a:gd name="T59" fmla="*/ 265 h 348"/>
                  <a:gd name="T60" fmla="*/ 107 w 243"/>
                  <a:gd name="T61" fmla="*/ 274 h 348"/>
                  <a:gd name="T62" fmla="*/ 99 w 243"/>
                  <a:gd name="T63" fmla="*/ 189 h 348"/>
                  <a:gd name="T64" fmla="*/ 22 w 243"/>
                  <a:gd name="T65" fmla="*/ 161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3" h="348">
                    <a:moveTo>
                      <a:pt x="51" y="91"/>
                    </a:moveTo>
                    <a:lnTo>
                      <a:pt x="51" y="91"/>
                    </a:lnTo>
                    <a:cubicBezTo>
                      <a:pt x="24" y="125"/>
                      <a:pt x="58" y="151"/>
                      <a:pt x="95" y="154"/>
                    </a:cubicBezTo>
                    <a:lnTo>
                      <a:pt x="87" y="75"/>
                    </a:lnTo>
                    <a:lnTo>
                      <a:pt x="87" y="75"/>
                    </a:lnTo>
                    <a:cubicBezTo>
                      <a:pt x="71" y="78"/>
                      <a:pt x="59" y="83"/>
                      <a:pt x="51" y="91"/>
                    </a:cubicBezTo>
                    <a:close/>
                    <a:moveTo>
                      <a:pt x="159" y="203"/>
                    </a:moveTo>
                    <a:lnTo>
                      <a:pt x="159" y="203"/>
                    </a:lnTo>
                    <a:cubicBezTo>
                      <a:pt x="150" y="198"/>
                      <a:pt x="138" y="195"/>
                      <a:pt x="123" y="192"/>
                    </a:cubicBezTo>
                    <a:lnTo>
                      <a:pt x="130" y="272"/>
                    </a:lnTo>
                    <a:lnTo>
                      <a:pt x="130" y="272"/>
                    </a:lnTo>
                    <a:cubicBezTo>
                      <a:pt x="166" y="269"/>
                      <a:pt x="191" y="227"/>
                      <a:pt x="159" y="204"/>
                    </a:cubicBezTo>
                    <a:lnTo>
                      <a:pt x="159" y="204"/>
                    </a:lnTo>
                    <a:lnTo>
                      <a:pt x="159" y="203"/>
                    </a:lnTo>
                    <a:close/>
                    <a:moveTo>
                      <a:pt x="24" y="73"/>
                    </a:moveTo>
                    <a:lnTo>
                      <a:pt x="24" y="73"/>
                    </a:lnTo>
                    <a:cubicBezTo>
                      <a:pt x="34" y="59"/>
                      <a:pt x="51" y="51"/>
                      <a:pt x="75" y="45"/>
                    </a:cubicBezTo>
                    <a:lnTo>
                      <a:pt x="75" y="45"/>
                    </a:lnTo>
                    <a:cubicBezTo>
                      <a:pt x="80" y="44"/>
                      <a:pt x="84" y="38"/>
                      <a:pt x="83" y="33"/>
                    </a:cubicBezTo>
                    <a:lnTo>
                      <a:pt x="81" y="13"/>
                    </a:lnTo>
                    <a:lnTo>
                      <a:pt x="81" y="13"/>
                    </a:lnTo>
                    <a:cubicBezTo>
                      <a:pt x="81" y="7"/>
                      <a:pt x="86" y="1"/>
                      <a:pt x="92" y="0"/>
                    </a:cubicBezTo>
                    <a:lnTo>
                      <a:pt x="92" y="0"/>
                    </a:lnTo>
                    <a:cubicBezTo>
                      <a:pt x="99" y="0"/>
                      <a:pt x="105" y="5"/>
                      <a:pt x="105" y="11"/>
                    </a:cubicBezTo>
                    <a:lnTo>
                      <a:pt x="107" y="30"/>
                    </a:lnTo>
                    <a:lnTo>
                      <a:pt x="107" y="30"/>
                    </a:lnTo>
                    <a:cubicBezTo>
                      <a:pt x="107" y="36"/>
                      <a:pt x="113" y="41"/>
                      <a:pt x="118" y="41"/>
                    </a:cubicBezTo>
                    <a:lnTo>
                      <a:pt x="118" y="41"/>
                    </a:lnTo>
                    <a:cubicBezTo>
                      <a:pt x="144" y="42"/>
                      <a:pt x="172" y="47"/>
                      <a:pt x="192" y="59"/>
                    </a:cubicBezTo>
                    <a:lnTo>
                      <a:pt x="192" y="59"/>
                    </a:lnTo>
                    <a:cubicBezTo>
                      <a:pt x="197" y="61"/>
                      <a:pt x="199" y="67"/>
                      <a:pt x="197" y="73"/>
                    </a:cubicBezTo>
                    <a:lnTo>
                      <a:pt x="195" y="80"/>
                    </a:lnTo>
                    <a:lnTo>
                      <a:pt x="195" y="80"/>
                    </a:lnTo>
                    <a:cubicBezTo>
                      <a:pt x="192" y="87"/>
                      <a:pt x="184" y="90"/>
                      <a:pt x="178" y="87"/>
                    </a:cubicBezTo>
                    <a:lnTo>
                      <a:pt x="178" y="87"/>
                    </a:lnTo>
                    <a:cubicBezTo>
                      <a:pt x="162" y="78"/>
                      <a:pt x="143" y="73"/>
                      <a:pt x="124" y="72"/>
                    </a:cubicBezTo>
                    <a:lnTo>
                      <a:pt x="124" y="72"/>
                    </a:lnTo>
                    <a:cubicBezTo>
                      <a:pt x="117" y="72"/>
                      <a:pt x="112" y="78"/>
                      <a:pt x="113" y="85"/>
                    </a:cubicBezTo>
                    <a:lnTo>
                      <a:pt x="118" y="148"/>
                    </a:lnTo>
                    <a:lnTo>
                      <a:pt x="118" y="148"/>
                    </a:lnTo>
                    <a:cubicBezTo>
                      <a:pt x="119" y="153"/>
                      <a:pt x="123" y="158"/>
                      <a:pt x="130" y="158"/>
                    </a:cubicBezTo>
                    <a:lnTo>
                      <a:pt x="130" y="158"/>
                    </a:lnTo>
                    <a:cubicBezTo>
                      <a:pt x="228" y="167"/>
                      <a:pt x="242" y="276"/>
                      <a:pt x="143" y="301"/>
                    </a:cubicBezTo>
                    <a:lnTo>
                      <a:pt x="143" y="301"/>
                    </a:lnTo>
                    <a:cubicBezTo>
                      <a:pt x="138" y="303"/>
                      <a:pt x="134" y="308"/>
                      <a:pt x="135" y="314"/>
                    </a:cubicBezTo>
                    <a:lnTo>
                      <a:pt x="136" y="334"/>
                    </a:lnTo>
                    <a:lnTo>
                      <a:pt x="136" y="334"/>
                    </a:lnTo>
                    <a:cubicBezTo>
                      <a:pt x="137" y="339"/>
                      <a:pt x="132" y="345"/>
                      <a:pt x="126" y="346"/>
                    </a:cubicBezTo>
                    <a:lnTo>
                      <a:pt x="126" y="346"/>
                    </a:lnTo>
                    <a:cubicBezTo>
                      <a:pt x="119" y="347"/>
                      <a:pt x="113" y="342"/>
                      <a:pt x="113" y="336"/>
                    </a:cubicBezTo>
                    <a:lnTo>
                      <a:pt x="111" y="317"/>
                    </a:lnTo>
                    <a:lnTo>
                      <a:pt x="111" y="317"/>
                    </a:lnTo>
                    <a:cubicBezTo>
                      <a:pt x="111" y="310"/>
                      <a:pt x="106" y="306"/>
                      <a:pt x="100" y="306"/>
                    </a:cubicBezTo>
                    <a:lnTo>
                      <a:pt x="100" y="306"/>
                    </a:lnTo>
                    <a:cubicBezTo>
                      <a:pt x="80" y="306"/>
                      <a:pt x="60" y="303"/>
                      <a:pt x="43" y="295"/>
                    </a:cubicBezTo>
                    <a:lnTo>
                      <a:pt x="43" y="295"/>
                    </a:lnTo>
                    <a:cubicBezTo>
                      <a:pt x="37" y="293"/>
                      <a:pt x="34" y="286"/>
                      <a:pt x="36" y="281"/>
                    </a:cubicBezTo>
                    <a:lnTo>
                      <a:pt x="39" y="273"/>
                    </a:lnTo>
                    <a:lnTo>
                      <a:pt x="39" y="273"/>
                    </a:lnTo>
                    <a:cubicBezTo>
                      <a:pt x="41" y="267"/>
                      <a:pt x="47" y="263"/>
                      <a:pt x="54" y="265"/>
                    </a:cubicBezTo>
                    <a:lnTo>
                      <a:pt x="54" y="265"/>
                    </a:lnTo>
                    <a:cubicBezTo>
                      <a:pt x="71" y="272"/>
                      <a:pt x="89" y="275"/>
                      <a:pt x="107" y="274"/>
                    </a:cubicBezTo>
                    <a:lnTo>
                      <a:pt x="99" y="189"/>
                    </a:lnTo>
                    <a:lnTo>
                      <a:pt x="99" y="189"/>
                    </a:lnTo>
                    <a:cubicBezTo>
                      <a:pt x="67" y="184"/>
                      <a:pt x="44" y="182"/>
                      <a:pt x="22" y="161"/>
                    </a:cubicBezTo>
                    <a:lnTo>
                      <a:pt x="22" y="161"/>
                    </a:lnTo>
                    <a:cubicBezTo>
                      <a:pt x="0" y="139"/>
                      <a:pt x="1" y="96"/>
                      <a:pt x="24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0" name="Freeform 36">
                <a:extLst>
                  <a:ext uri="{FF2B5EF4-FFF2-40B4-BE49-F238E27FC236}">
                    <a16:creationId xmlns:a16="http://schemas.microsoft.com/office/drawing/2014/main" id="{918C4AF6-ABD9-43C3-9FD5-3C7BDBD20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1625" y="5202762"/>
                <a:ext cx="1981443" cy="1302653"/>
              </a:xfrm>
              <a:custGeom>
                <a:avLst/>
                <a:gdLst>
                  <a:gd name="T0" fmla="*/ 346 w 2226"/>
                  <a:gd name="T1" fmla="*/ 15 h 1464"/>
                  <a:gd name="T2" fmla="*/ 2147 w 2226"/>
                  <a:gd name="T3" fmla="*/ 559 h 1464"/>
                  <a:gd name="T4" fmla="*/ 2147 w 2226"/>
                  <a:gd name="T5" fmla="*/ 559 h 1464"/>
                  <a:gd name="T6" fmla="*/ 2210 w 2226"/>
                  <a:gd name="T7" fmla="*/ 677 h 1464"/>
                  <a:gd name="T8" fmla="*/ 1996 w 2226"/>
                  <a:gd name="T9" fmla="*/ 1384 h 1464"/>
                  <a:gd name="T10" fmla="*/ 1996 w 2226"/>
                  <a:gd name="T11" fmla="*/ 1384 h 1464"/>
                  <a:gd name="T12" fmla="*/ 1878 w 2226"/>
                  <a:gd name="T13" fmla="*/ 1447 h 1464"/>
                  <a:gd name="T14" fmla="*/ 78 w 2226"/>
                  <a:gd name="T15" fmla="*/ 903 h 1464"/>
                  <a:gd name="T16" fmla="*/ 78 w 2226"/>
                  <a:gd name="T17" fmla="*/ 903 h 1464"/>
                  <a:gd name="T18" fmla="*/ 14 w 2226"/>
                  <a:gd name="T19" fmla="*/ 786 h 1464"/>
                  <a:gd name="T20" fmla="*/ 228 w 2226"/>
                  <a:gd name="T21" fmla="*/ 79 h 1464"/>
                  <a:gd name="T22" fmla="*/ 228 w 2226"/>
                  <a:gd name="T23" fmla="*/ 79 h 1464"/>
                  <a:gd name="T24" fmla="*/ 346 w 2226"/>
                  <a:gd name="T25" fmla="*/ 15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26" h="1464">
                    <a:moveTo>
                      <a:pt x="346" y="15"/>
                    </a:moveTo>
                    <a:lnTo>
                      <a:pt x="2147" y="559"/>
                    </a:lnTo>
                    <a:lnTo>
                      <a:pt x="2147" y="559"/>
                    </a:lnTo>
                    <a:cubicBezTo>
                      <a:pt x="2197" y="574"/>
                      <a:pt x="2225" y="627"/>
                      <a:pt x="2210" y="677"/>
                    </a:cubicBezTo>
                    <a:lnTo>
                      <a:pt x="1996" y="1384"/>
                    </a:lnTo>
                    <a:lnTo>
                      <a:pt x="1996" y="1384"/>
                    </a:lnTo>
                    <a:cubicBezTo>
                      <a:pt x="1981" y="1435"/>
                      <a:pt x="1928" y="1463"/>
                      <a:pt x="1878" y="1447"/>
                    </a:cubicBezTo>
                    <a:lnTo>
                      <a:pt x="78" y="903"/>
                    </a:lnTo>
                    <a:lnTo>
                      <a:pt x="78" y="903"/>
                    </a:lnTo>
                    <a:cubicBezTo>
                      <a:pt x="28" y="888"/>
                      <a:pt x="0" y="835"/>
                      <a:pt x="14" y="786"/>
                    </a:cubicBezTo>
                    <a:lnTo>
                      <a:pt x="228" y="79"/>
                    </a:lnTo>
                    <a:lnTo>
                      <a:pt x="228" y="79"/>
                    </a:lnTo>
                    <a:cubicBezTo>
                      <a:pt x="244" y="29"/>
                      <a:pt x="296" y="0"/>
                      <a:pt x="346" y="1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1" name="Freeform 37">
                <a:extLst>
                  <a:ext uri="{FF2B5EF4-FFF2-40B4-BE49-F238E27FC236}">
                    <a16:creationId xmlns:a16="http://schemas.microsoft.com/office/drawing/2014/main" id="{A7435DFA-BD7E-427E-B303-17905A338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1625" y="5202762"/>
                <a:ext cx="1981443" cy="1302653"/>
              </a:xfrm>
              <a:custGeom>
                <a:avLst/>
                <a:gdLst>
                  <a:gd name="T0" fmla="*/ 346 w 2226"/>
                  <a:gd name="T1" fmla="*/ 15 h 1464"/>
                  <a:gd name="T2" fmla="*/ 2147 w 2226"/>
                  <a:gd name="T3" fmla="*/ 559 h 1464"/>
                  <a:gd name="T4" fmla="*/ 2147 w 2226"/>
                  <a:gd name="T5" fmla="*/ 559 h 1464"/>
                  <a:gd name="T6" fmla="*/ 2210 w 2226"/>
                  <a:gd name="T7" fmla="*/ 677 h 1464"/>
                  <a:gd name="T8" fmla="*/ 1996 w 2226"/>
                  <a:gd name="T9" fmla="*/ 1384 h 1464"/>
                  <a:gd name="T10" fmla="*/ 1996 w 2226"/>
                  <a:gd name="T11" fmla="*/ 1384 h 1464"/>
                  <a:gd name="T12" fmla="*/ 1878 w 2226"/>
                  <a:gd name="T13" fmla="*/ 1447 h 1464"/>
                  <a:gd name="T14" fmla="*/ 78 w 2226"/>
                  <a:gd name="T15" fmla="*/ 903 h 1464"/>
                  <a:gd name="T16" fmla="*/ 78 w 2226"/>
                  <a:gd name="T17" fmla="*/ 903 h 1464"/>
                  <a:gd name="T18" fmla="*/ 14 w 2226"/>
                  <a:gd name="T19" fmla="*/ 786 h 1464"/>
                  <a:gd name="T20" fmla="*/ 228 w 2226"/>
                  <a:gd name="T21" fmla="*/ 79 h 1464"/>
                  <a:gd name="T22" fmla="*/ 228 w 2226"/>
                  <a:gd name="T23" fmla="*/ 79 h 1464"/>
                  <a:gd name="T24" fmla="*/ 346 w 2226"/>
                  <a:gd name="T25" fmla="*/ 15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26" h="1464">
                    <a:moveTo>
                      <a:pt x="346" y="15"/>
                    </a:moveTo>
                    <a:lnTo>
                      <a:pt x="2147" y="559"/>
                    </a:lnTo>
                    <a:lnTo>
                      <a:pt x="2147" y="559"/>
                    </a:lnTo>
                    <a:cubicBezTo>
                      <a:pt x="2197" y="574"/>
                      <a:pt x="2225" y="627"/>
                      <a:pt x="2210" y="677"/>
                    </a:cubicBezTo>
                    <a:lnTo>
                      <a:pt x="1996" y="1384"/>
                    </a:lnTo>
                    <a:lnTo>
                      <a:pt x="1996" y="1384"/>
                    </a:lnTo>
                    <a:cubicBezTo>
                      <a:pt x="1981" y="1435"/>
                      <a:pt x="1928" y="1463"/>
                      <a:pt x="1878" y="1447"/>
                    </a:cubicBezTo>
                    <a:lnTo>
                      <a:pt x="78" y="903"/>
                    </a:lnTo>
                    <a:lnTo>
                      <a:pt x="78" y="903"/>
                    </a:lnTo>
                    <a:cubicBezTo>
                      <a:pt x="28" y="888"/>
                      <a:pt x="0" y="835"/>
                      <a:pt x="14" y="786"/>
                    </a:cubicBezTo>
                    <a:lnTo>
                      <a:pt x="228" y="79"/>
                    </a:lnTo>
                    <a:lnTo>
                      <a:pt x="228" y="79"/>
                    </a:lnTo>
                    <a:cubicBezTo>
                      <a:pt x="244" y="29"/>
                      <a:pt x="296" y="0"/>
                      <a:pt x="346" y="15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2" name="Freeform 38">
                <a:extLst>
                  <a:ext uri="{FF2B5EF4-FFF2-40B4-BE49-F238E27FC236}">
                    <a16:creationId xmlns:a16="http://schemas.microsoft.com/office/drawing/2014/main" id="{BB7847FF-2D94-4AC6-800F-90716D289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1625" y="5198837"/>
                <a:ext cx="1985368" cy="1310500"/>
              </a:xfrm>
              <a:custGeom>
                <a:avLst/>
                <a:gdLst>
                  <a:gd name="T0" fmla="*/ 257 w 2233"/>
                  <a:gd name="T1" fmla="*/ 288 h 1471"/>
                  <a:gd name="T2" fmla="*/ 257 w 2233"/>
                  <a:gd name="T3" fmla="*/ 288 h 1471"/>
                  <a:gd name="T4" fmla="*/ 514 w 2233"/>
                  <a:gd name="T5" fmla="*/ 150 h 1471"/>
                  <a:gd name="T6" fmla="*/ 1940 w 2233"/>
                  <a:gd name="T7" fmla="*/ 581 h 1471"/>
                  <a:gd name="T8" fmla="*/ 1940 w 2233"/>
                  <a:gd name="T9" fmla="*/ 581 h 1471"/>
                  <a:gd name="T10" fmla="*/ 2078 w 2233"/>
                  <a:gd name="T11" fmla="*/ 838 h 1471"/>
                  <a:gd name="T12" fmla="*/ 1974 w 2233"/>
                  <a:gd name="T13" fmla="*/ 1184 h 1471"/>
                  <a:gd name="T14" fmla="*/ 1974 w 2233"/>
                  <a:gd name="T15" fmla="*/ 1184 h 1471"/>
                  <a:gd name="T16" fmla="*/ 1716 w 2233"/>
                  <a:gd name="T17" fmla="*/ 1320 h 1471"/>
                  <a:gd name="T18" fmla="*/ 290 w 2233"/>
                  <a:gd name="T19" fmla="*/ 890 h 1471"/>
                  <a:gd name="T20" fmla="*/ 290 w 2233"/>
                  <a:gd name="T21" fmla="*/ 890 h 1471"/>
                  <a:gd name="T22" fmla="*/ 153 w 2233"/>
                  <a:gd name="T23" fmla="*/ 633 h 1471"/>
                  <a:gd name="T24" fmla="*/ 257 w 2233"/>
                  <a:gd name="T25" fmla="*/ 288 h 1471"/>
                  <a:gd name="T26" fmla="*/ 1991 w 2233"/>
                  <a:gd name="T27" fmla="*/ 1415 h 1471"/>
                  <a:gd name="T28" fmla="*/ 2221 w 2233"/>
                  <a:gd name="T29" fmla="*/ 655 h 1471"/>
                  <a:gd name="T30" fmla="*/ 2221 w 2233"/>
                  <a:gd name="T31" fmla="*/ 655 h 1471"/>
                  <a:gd name="T32" fmla="*/ 2177 w 2233"/>
                  <a:gd name="T33" fmla="*/ 571 h 1471"/>
                  <a:gd name="T34" fmla="*/ 322 w 2233"/>
                  <a:gd name="T35" fmla="*/ 11 h 1471"/>
                  <a:gd name="T36" fmla="*/ 322 w 2233"/>
                  <a:gd name="T37" fmla="*/ 11 h 1471"/>
                  <a:gd name="T38" fmla="*/ 240 w 2233"/>
                  <a:gd name="T39" fmla="*/ 55 h 1471"/>
                  <a:gd name="T40" fmla="*/ 10 w 2233"/>
                  <a:gd name="T41" fmla="*/ 817 h 1471"/>
                  <a:gd name="T42" fmla="*/ 10 w 2233"/>
                  <a:gd name="T43" fmla="*/ 817 h 1471"/>
                  <a:gd name="T44" fmla="*/ 53 w 2233"/>
                  <a:gd name="T45" fmla="*/ 899 h 1471"/>
                  <a:gd name="T46" fmla="*/ 1909 w 2233"/>
                  <a:gd name="T47" fmla="*/ 1460 h 1471"/>
                  <a:gd name="T48" fmla="*/ 1909 w 2233"/>
                  <a:gd name="T49" fmla="*/ 1460 h 1471"/>
                  <a:gd name="T50" fmla="*/ 1991 w 2233"/>
                  <a:gd name="T51" fmla="*/ 1415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33" h="1471">
                    <a:moveTo>
                      <a:pt x="257" y="288"/>
                    </a:moveTo>
                    <a:lnTo>
                      <a:pt x="257" y="288"/>
                    </a:lnTo>
                    <a:cubicBezTo>
                      <a:pt x="366" y="320"/>
                      <a:pt x="481" y="259"/>
                      <a:pt x="514" y="150"/>
                    </a:cubicBezTo>
                    <a:lnTo>
                      <a:pt x="1940" y="581"/>
                    </a:lnTo>
                    <a:lnTo>
                      <a:pt x="1940" y="581"/>
                    </a:lnTo>
                    <a:cubicBezTo>
                      <a:pt x="1907" y="689"/>
                      <a:pt x="1969" y="805"/>
                      <a:pt x="2078" y="838"/>
                    </a:cubicBezTo>
                    <a:lnTo>
                      <a:pt x="1974" y="1184"/>
                    </a:lnTo>
                    <a:lnTo>
                      <a:pt x="1974" y="1184"/>
                    </a:lnTo>
                    <a:cubicBezTo>
                      <a:pt x="1864" y="1150"/>
                      <a:pt x="1749" y="1212"/>
                      <a:pt x="1716" y="1320"/>
                    </a:cubicBezTo>
                    <a:lnTo>
                      <a:pt x="290" y="890"/>
                    </a:lnTo>
                    <a:lnTo>
                      <a:pt x="290" y="890"/>
                    </a:lnTo>
                    <a:cubicBezTo>
                      <a:pt x="323" y="781"/>
                      <a:pt x="261" y="665"/>
                      <a:pt x="153" y="633"/>
                    </a:cubicBezTo>
                    <a:lnTo>
                      <a:pt x="257" y="288"/>
                    </a:lnTo>
                    <a:close/>
                    <a:moveTo>
                      <a:pt x="1991" y="1415"/>
                    </a:moveTo>
                    <a:lnTo>
                      <a:pt x="2221" y="655"/>
                    </a:lnTo>
                    <a:lnTo>
                      <a:pt x="2221" y="655"/>
                    </a:lnTo>
                    <a:cubicBezTo>
                      <a:pt x="2232" y="619"/>
                      <a:pt x="2212" y="583"/>
                      <a:pt x="2177" y="571"/>
                    </a:cubicBezTo>
                    <a:lnTo>
                      <a:pt x="322" y="11"/>
                    </a:lnTo>
                    <a:lnTo>
                      <a:pt x="322" y="11"/>
                    </a:lnTo>
                    <a:cubicBezTo>
                      <a:pt x="287" y="0"/>
                      <a:pt x="250" y="20"/>
                      <a:pt x="240" y="55"/>
                    </a:cubicBezTo>
                    <a:lnTo>
                      <a:pt x="10" y="817"/>
                    </a:lnTo>
                    <a:lnTo>
                      <a:pt x="10" y="817"/>
                    </a:lnTo>
                    <a:cubicBezTo>
                      <a:pt x="0" y="851"/>
                      <a:pt x="19" y="889"/>
                      <a:pt x="53" y="899"/>
                    </a:cubicBezTo>
                    <a:lnTo>
                      <a:pt x="1909" y="1460"/>
                    </a:lnTo>
                    <a:lnTo>
                      <a:pt x="1909" y="1460"/>
                    </a:lnTo>
                    <a:cubicBezTo>
                      <a:pt x="1943" y="1470"/>
                      <a:pt x="1980" y="1451"/>
                      <a:pt x="1991" y="1415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3" name="Freeform 39">
                <a:extLst>
                  <a:ext uri="{FF2B5EF4-FFF2-40B4-BE49-F238E27FC236}">
                    <a16:creationId xmlns:a16="http://schemas.microsoft.com/office/drawing/2014/main" id="{D71515CF-E9B0-4E76-B21B-6145CF52F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7119" y="5606897"/>
                <a:ext cx="490455" cy="490458"/>
              </a:xfrm>
              <a:custGeom>
                <a:avLst/>
                <a:gdLst>
                  <a:gd name="T0" fmla="*/ 40 w 552"/>
                  <a:gd name="T1" fmla="*/ 204 h 551"/>
                  <a:gd name="T2" fmla="*/ 40 w 552"/>
                  <a:gd name="T3" fmla="*/ 204 h 551"/>
                  <a:gd name="T4" fmla="*/ 347 w 552"/>
                  <a:gd name="T5" fmla="*/ 40 h 551"/>
                  <a:gd name="T6" fmla="*/ 347 w 552"/>
                  <a:gd name="T7" fmla="*/ 40 h 551"/>
                  <a:gd name="T8" fmla="*/ 511 w 552"/>
                  <a:gd name="T9" fmla="*/ 347 h 551"/>
                  <a:gd name="T10" fmla="*/ 511 w 552"/>
                  <a:gd name="T11" fmla="*/ 347 h 551"/>
                  <a:gd name="T12" fmla="*/ 204 w 552"/>
                  <a:gd name="T13" fmla="*/ 511 h 551"/>
                  <a:gd name="T14" fmla="*/ 204 w 552"/>
                  <a:gd name="T15" fmla="*/ 511 h 551"/>
                  <a:gd name="T16" fmla="*/ 40 w 552"/>
                  <a:gd name="T17" fmla="*/ 204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2" h="551">
                    <a:moveTo>
                      <a:pt x="40" y="204"/>
                    </a:moveTo>
                    <a:lnTo>
                      <a:pt x="40" y="204"/>
                    </a:lnTo>
                    <a:cubicBezTo>
                      <a:pt x="79" y="74"/>
                      <a:pt x="216" y="0"/>
                      <a:pt x="347" y="40"/>
                    </a:cubicBezTo>
                    <a:lnTo>
                      <a:pt x="347" y="40"/>
                    </a:lnTo>
                    <a:cubicBezTo>
                      <a:pt x="477" y="79"/>
                      <a:pt x="551" y="217"/>
                      <a:pt x="511" y="347"/>
                    </a:cubicBezTo>
                    <a:lnTo>
                      <a:pt x="511" y="347"/>
                    </a:lnTo>
                    <a:cubicBezTo>
                      <a:pt x="472" y="477"/>
                      <a:pt x="334" y="550"/>
                      <a:pt x="204" y="511"/>
                    </a:cubicBezTo>
                    <a:lnTo>
                      <a:pt x="204" y="511"/>
                    </a:lnTo>
                    <a:cubicBezTo>
                      <a:pt x="74" y="472"/>
                      <a:pt x="0" y="335"/>
                      <a:pt x="40" y="204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4" name="Freeform 40">
                <a:extLst>
                  <a:ext uri="{FF2B5EF4-FFF2-40B4-BE49-F238E27FC236}">
                    <a16:creationId xmlns:a16="http://schemas.microsoft.com/office/drawing/2014/main" id="{41A1A828-C0B5-46F6-8508-562113EEB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598" y="5920789"/>
                <a:ext cx="153021" cy="153024"/>
              </a:xfrm>
              <a:custGeom>
                <a:avLst/>
                <a:gdLst>
                  <a:gd name="T0" fmla="*/ 12 w 173"/>
                  <a:gd name="T1" fmla="*/ 63 h 173"/>
                  <a:gd name="T2" fmla="*/ 12 w 173"/>
                  <a:gd name="T3" fmla="*/ 63 h 173"/>
                  <a:gd name="T4" fmla="*/ 109 w 173"/>
                  <a:gd name="T5" fmla="*/ 12 h 173"/>
                  <a:gd name="T6" fmla="*/ 109 w 173"/>
                  <a:gd name="T7" fmla="*/ 12 h 173"/>
                  <a:gd name="T8" fmla="*/ 160 w 173"/>
                  <a:gd name="T9" fmla="*/ 109 h 173"/>
                  <a:gd name="T10" fmla="*/ 160 w 173"/>
                  <a:gd name="T11" fmla="*/ 109 h 173"/>
                  <a:gd name="T12" fmla="*/ 63 w 173"/>
                  <a:gd name="T13" fmla="*/ 160 h 173"/>
                  <a:gd name="T14" fmla="*/ 63 w 173"/>
                  <a:gd name="T15" fmla="*/ 160 h 173"/>
                  <a:gd name="T16" fmla="*/ 12 w 173"/>
                  <a:gd name="T17" fmla="*/ 6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3" h="173">
                    <a:moveTo>
                      <a:pt x="12" y="63"/>
                    </a:moveTo>
                    <a:lnTo>
                      <a:pt x="12" y="63"/>
                    </a:lnTo>
                    <a:cubicBezTo>
                      <a:pt x="25" y="23"/>
                      <a:pt x="68" y="0"/>
                      <a:pt x="109" y="12"/>
                    </a:cubicBezTo>
                    <a:lnTo>
                      <a:pt x="109" y="12"/>
                    </a:lnTo>
                    <a:cubicBezTo>
                      <a:pt x="149" y="24"/>
                      <a:pt x="172" y="68"/>
                      <a:pt x="160" y="109"/>
                    </a:cubicBezTo>
                    <a:lnTo>
                      <a:pt x="160" y="109"/>
                    </a:lnTo>
                    <a:cubicBezTo>
                      <a:pt x="148" y="149"/>
                      <a:pt x="105" y="172"/>
                      <a:pt x="63" y="160"/>
                    </a:cubicBezTo>
                    <a:lnTo>
                      <a:pt x="63" y="160"/>
                    </a:lnTo>
                    <a:cubicBezTo>
                      <a:pt x="23" y="147"/>
                      <a:pt x="0" y="105"/>
                      <a:pt x="12" y="6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5" name="Freeform 41">
                <a:extLst>
                  <a:ext uri="{FF2B5EF4-FFF2-40B4-BE49-F238E27FC236}">
                    <a16:creationId xmlns:a16="http://schemas.microsoft.com/office/drawing/2014/main" id="{0C61B288-7745-496B-93D8-11B1BD210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074" y="5634363"/>
                <a:ext cx="153021" cy="153021"/>
              </a:xfrm>
              <a:custGeom>
                <a:avLst/>
                <a:gdLst>
                  <a:gd name="T0" fmla="*/ 13 w 174"/>
                  <a:gd name="T1" fmla="*/ 65 h 174"/>
                  <a:gd name="T2" fmla="*/ 13 w 174"/>
                  <a:gd name="T3" fmla="*/ 65 h 174"/>
                  <a:gd name="T4" fmla="*/ 108 w 174"/>
                  <a:gd name="T5" fmla="*/ 12 h 174"/>
                  <a:gd name="T6" fmla="*/ 108 w 174"/>
                  <a:gd name="T7" fmla="*/ 12 h 174"/>
                  <a:gd name="T8" fmla="*/ 160 w 174"/>
                  <a:gd name="T9" fmla="*/ 109 h 174"/>
                  <a:gd name="T10" fmla="*/ 160 w 174"/>
                  <a:gd name="T11" fmla="*/ 109 h 174"/>
                  <a:gd name="T12" fmla="*/ 64 w 174"/>
                  <a:gd name="T13" fmla="*/ 160 h 174"/>
                  <a:gd name="T14" fmla="*/ 64 w 174"/>
                  <a:gd name="T15" fmla="*/ 160 h 174"/>
                  <a:gd name="T16" fmla="*/ 13 w 174"/>
                  <a:gd name="T17" fmla="*/ 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4" h="174">
                    <a:moveTo>
                      <a:pt x="13" y="65"/>
                    </a:moveTo>
                    <a:lnTo>
                      <a:pt x="13" y="65"/>
                    </a:lnTo>
                    <a:cubicBezTo>
                      <a:pt x="25" y="23"/>
                      <a:pt x="68" y="0"/>
                      <a:pt x="108" y="12"/>
                    </a:cubicBezTo>
                    <a:lnTo>
                      <a:pt x="108" y="12"/>
                    </a:lnTo>
                    <a:cubicBezTo>
                      <a:pt x="150" y="25"/>
                      <a:pt x="173" y="68"/>
                      <a:pt x="160" y="109"/>
                    </a:cubicBezTo>
                    <a:lnTo>
                      <a:pt x="160" y="109"/>
                    </a:lnTo>
                    <a:cubicBezTo>
                      <a:pt x="148" y="150"/>
                      <a:pt x="105" y="173"/>
                      <a:pt x="64" y="160"/>
                    </a:cubicBezTo>
                    <a:lnTo>
                      <a:pt x="64" y="160"/>
                    </a:lnTo>
                    <a:cubicBezTo>
                      <a:pt x="23" y="148"/>
                      <a:pt x="0" y="105"/>
                      <a:pt x="13" y="65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6" name="Freeform 42">
                <a:extLst>
                  <a:ext uri="{FF2B5EF4-FFF2-40B4-BE49-F238E27FC236}">
                    <a16:creationId xmlns:a16="http://schemas.microsoft.com/office/drawing/2014/main" id="{4307A5F8-E1D4-40E4-B918-C2D206B82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2293" y="5704989"/>
                <a:ext cx="211877" cy="302120"/>
              </a:xfrm>
              <a:custGeom>
                <a:avLst/>
                <a:gdLst>
                  <a:gd name="T0" fmla="*/ 90 w 237"/>
                  <a:gd name="T1" fmla="*/ 70 h 338"/>
                  <a:gd name="T2" fmla="*/ 129 w 237"/>
                  <a:gd name="T3" fmla="*/ 68 h 338"/>
                  <a:gd name="T4" fmla="*/ 90 w 237"/>
                  <a:gd name="T5" fmla="*/ 70 h 338"/>
                  <a:gd name="T6" fmla="*/ 146 w 237"/>
                  <a:gd name="T7" fmla="*/ 215 h 338"/>
                  <a:gd name="T8" fmla="*/ 94 w 237"/>
                  <a:gd name="T9" fmla="*/ 267 h 338"/>
                  <a:gd name="T10" fmla="*/ 147 w 237"/>
                  <a:gd name="T11" fmla="*/ 216 h 338"/>
                  <a:gd name="T12" fmla="*/ 146 w 237"/>
                  <a:gd name="T13" fmla="*/ 215 h 338"/>
                  <a:gd name="T14" fmla="*/ 71 w 237"/>
                  <a:gd name="T15" fmla="*/ 43 h 338"/>
                  <a:gd name="T16" fmla="*/ 128 w 237"/>
                  <a:gd name="T17" fmla="*/ 37 h 338"/>
                  <a:gd name="T18" fmla="*/ 147 w 237"/>
                  <a:gd name="T19" fmla="*/ 9 h 338"/>
                  <a:gd name="T20" fmla="*/ 162 w 237"/>
                  <a:gd name="T21" fmla="*/ 2 h 338"/>
                  <a:gd name="T22" fmla="*/ 170 w 237"/>
                  <a:gd name="T23" fmla="*/ 16 h 338"/>
                  <a:gd name="T24" fmla="*/ 164 w 237"/>
                  <a:gd name="T25" fmla="*/ 35 h 338"/>
                  <a:gd name="T26" fmla="*/ 171 w 237"/>
                  <a:gd name="T27" fmla="*/ 49 h 338"/>
                  <a:gd name="T28" fmla="*/ 233 w 237"/>
                  <a:gd name="T29" fmla="*/ 94 h 338"/>
                  <a:gd name="T30" fmla="*/ 227 w 237"/>
                  <a:gd name="T31" fmla="*/ 115 h 338"/>
                  <a:gd name="T32" fmla="*/ 209 w 237"/>
                  <a:gd name="T33" fmla="*/ 115 h 338"/>
                  <a:gd name="T34" fmla="*/ 165 w 237"/>
                  <a:gd name="T35" fmla="*/ 81 h 338"/>
                  <a:gd name="T36" fmla="*/ 148 w 237"/>
                  <a:gd name="T37" fmla="*/ 88 h 338"/>
                  <a:gd name="T38" fmla="*/ 130 w 237"/>
                  <a:gd name="T39" fmla="*/ 148 h 338"/>
                  <a:gd name="T40" fmla="*/ 136 w 237"/>
                  <a:gd name="T41" fmla="*/ 162 h 338"/>
                  <a:gd name="T42" fmla="*/ 95 w 237"/>
                  <a:gd name="T43" fmla="*/ 300 h 338"/>
                  <a:gd name="T44" fmla="*/ 76 w 237"/>
                  <a:gd name="T45" fmla="*/ 326 h 338"/>
                  <a:gd name="T46" fmla="*/ 62 w 237"/>
                  <a:gd name="T47" fmla="*/ 335 h 338"/>
                  <a:gd name="T48" fmla="*/ 54 w 237"/>
                  <a:gd name="T49" fmla="*/ 319 h 338"/>
                  <a:gd name="T50" fmla="*/ 59 w 237"/>
                  <a:gd name="T51" fmla="*/ 301 h 338"/>
                  <a:gd name="T52" fmla="*/ 52 w 237"/>
                  <a:gd name="T53" fmla="*/ 287 h 338"/>
                  <a:gd name="T54" fmla="*/ 4 w 237"/>
                  <a:gd name="T55" fmla="*/ 256 h 338"/>
                  <a:gd name="T56" fmla="*/ 8 w 237"/>
                  <a:gd name="T57" fmla="*/ 234 h 338"/>
                  <a:gd name="T58" fmla="*/ 26 w 237"/>
                  <a:gd name="T59" fmla="*/ 232 h 338"/>
                  <a:gd name="T60" fmla="*/ 71 w 237"/>
                  <a:gd name="T61" fmla="*/ 261 h 338"/>
                  <a:gd name="T62" fmla="*/ 96 w 237"/>
                  <a:gd name="T63" fmla="*/ 179 h 338"/>
                  <a:gd name="T64" fmla="*/ 36 w 237"/>
                  <a:gd name="T65" fmla="*/ 124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7" h="338">
                    <a:moveTo>
                      <a:pt x="90" y="70"/>
                    </a:moveTo>
                    <a:lnTo>
                      <a:pt x="90" y="70"/>
                    </a:lnTo>
                    <a:cubicBezTo>
                      <a:pt x="51" y="90"/>
                      <a:pt x="73" y="128"/>
                      <a:pt x="106" y="145"/>
                    </a:cubicBezTo>
                    <a:lnTo>
                      <a:pt x="129" y="68"/>
                    </a:lnTo>
                    <a:lnTo>
                      <a:pt x="129" y="68"/>
                    </a:lnTo>
                    <a:cubicBezTo>
                      <a:pt x="113" y="66"/>
                      <a:pt x="100" y="66"/>
                      <a:pt x="90" y="70"/>
                    </a:cubicBezTo>
                    <a:close/>
                    <a:moveTo>
                      <a:pt x="146" y="215"/>
                    </a:moveTo>
                    <a:lnTo>
                      <a:pt x="146" y="215"/>
                    </a:lnTo>
                    <a:cubicBezTo>
                      <a:pt x="140" y="207"/>
                      <a:pt x="130" y="199"/>
                      <a:pt x="117" y="191"/>
                    </a:cubicBezTo>
                    <a:lnTo>
                      <a:pt x="94" y="267"/>
                    </a:lnTo>
                    <a:lnTo>
                      <a:pt x="94" y="267"/>
                    </a:lnTo>
                    <a:cubicBezTo>
                      <a:pt x="128" y="278"/>
                      <a:pt x="168" y="248"/>
                      <a:pt x="147" y="216"/>
                    </a:cubicBezTo>
                    <a:lnTo>
                      <a:pt x="147" y="216"/>
                    </a:lnTo>
                    <a:cubicBezTo>
                      <a:pt x="146" y="216"/>
                      <a:pt x="146" y="215"/>
                      <a:pt x="146" y="215"/>
                    </a:cubicBezTo>
                    <a:close/>
                    <a:moveTo>
                      <a:pt x="71" y="43"/>
                    </a:moveTo>
                    <a:lnTo>
                      <a:pt x="71" y="43"/>
                    </a:lnTo>
                    <a:cubicBezTo>
                      <a:pt x="86" y="35"/>
                      <a:pt x="106" y="33"/>
                      <a:pt x="128" y="37"/>
                    </a:cubicBezTo>
                    <a:lnTo>
                      <a:pt x="128" y="37"/>
                    </a:lnTo>
                    <a:cubicBezTo>
                      <a:pt x="134" y="38"/>
                      <a:pt x="140" y="34"/>
                      <a:pt x="142" y="28"/>
                    </a:cubicBezTo>
                    <a:lnTo>
                      <a:pt x="147" y="9"/>
                    </a:lnTo>
                    <a:lnTo>
                      <a:pt x="147" y="9"/>
                    </a:lnTo>
                    <a:cubicBezTo>
                      <a:pt x="149" y="3"/>
                      <a:pt x="156" y="0"/>
                      <a:pt x="162" y="2"/>
                    </a:cubicBezTo>
                    <a:lnTo>
                      <a:pt x="162" y="2"/>
                    </a:lnTo>
                    <a:cubicBezTo>
                      <a:pt x="168" y="3"/>
                      <a:pt x="172" y="10"/>
                      <a:pt x="170" y="16"/>
                    </a:cubicBezTo>
                    <a:lnTo>
                      <a:pt x="164" y="35"/>
                    </a:lnTo>
                    <a:lnTo>
                      <a:pt x="164" y="35"/>
                    </a:lnTo>
                    <a:cubicBezTo>
                      <a:pt x="162" y="41"/>
                      <a:pt x="166" y="47"/>
                      <a:pt x="171" y="49"/>
                    </a:cubicBezTo>
                    <a:lnTo>
                      <a:pt x="171" y="49"/>
                    </a:lnTo>
                    <a:cubicBezTo>
                      <a:pt x="194" y="59"/>
                      <a:pt x="218" y="75"/>
                      <a:pt x="233" y="94"/>
                    </a:cubicBezTo>
                    <a:lnTo>
                      <a:pt x="233" y="94"/>
                    </a:lnTo>
                    <a:cubicBezTo>
                      <a:pt x="236" y="98"/>
                      <a:pt x="235" y="104"/>
                      <a:pt x="232" y="109"/>
                    </a:cubicBezTo>
                    <a:lnTo>
                      <a:pt x="227" y="115"/>
                    </a:lnTo>
                    <a:lnTo>
                      <a:pt x="227" y="115"/>
                    </a:lnTo>
                    <a:cubicBezTo>
                      <a:pt x="221" y="120"/>
                      <a:pt x="213" y="120"/>
                      <a:pt x="209" y="115"/>
                    </a:cubicBezTo>
                    <a:lnTo>
                      <a:pt x="209" y="115"/>
                    </a:lnTo>
                    <a:cubicBezTo>
                      <a:pt x="197" y="101"/>
                      <a:pt x="181" y="89"/>
                      <a:pt x="165" y="81"/>
                    </a:cubicBezTo>
                    <a:lnTo>
                      <a:pt x="165" y="81"/>
                    </a:lnTo>
                    <a:cubicBezTo>
                      <a:pt x="158" y="78"/>
                      <a:pt x="151" y="81"/>
                      <a:pt x="148" y="88"/>
                    </a:cubicBezTo>
                    <a:lnTo>
                      <a:pt x="130" y="148"/>
                    </a:lnTo>
                    <a:lnTo>
                      <a:pt x="130" y="148"/>
                    </a:lnTo>
                    <a:cubicBezTo>
                      <a:pt x="128" y="153"/>
                      <a:pt x="131" y="159"/>
                      <a:pt x="136" y="162"/>
                    </a:cubicBezTo>
                    <a:lnTo>
                      <a:pt x="136" y="162"/>
                    </a:lnTo>
                    <a:cubicBezTo>
                      <a:pt x="224" y="208"/>
                      <a:pt x="195" y="313"/>
                      <a:pt x="95" y="300"/>
                    </a:cubicBezTo>
                    <a:lnTo>
                      <a:pt x="95" y="300"/>
                    </a:lnTo>
                    <a:cubicBezTo>
                      <a:pt x="89" y="299"/>
                      <a:pt x="84" y="302"/>
                      <a:pt x="82" y="308"/>
                    </a:cubicBezTo>
                    <a:lnTo>
                      <a:pt x="76" y="326"/>
                    </a:lnTo>
                    <a:lnTo>
                      <a:pt x="76" y="326"/>
                    </a:lnTo>
                    <a:cubicBezTo>
                      <a:pt x="74" y="333"/>
                      <a:pt x="68" y="337"/>
                      <a:pt x="62" y="335"/>
                    </a:cubicBezTo>
                    <a:lnTo>
                      <a:pt x="62" y="335"/>
                    </a:lnTo>
                    <a:cubicBezTo>
                      <a:pt x="56" y="332"/>
                      <a:pt x="52" y="326"/>
                      <a:pt x="54" y="319"/>
                    </a:cubicBezTo>
                    <a:lnTo>
                      <a:pt x="59" y="301"/>
                    </a:lnTo>
                    <a:lnTo>
                      <a:pt x="59" y="301"/>
                    </a:lnTo>
                    <a:cubicBezTo>
                      <a:pt x="61" y="295"/>
                      <a:pt x="58" y="289"/>
                      <a:pt x="52" y="287"/>
                    </a:cubicBezTo>
                    <a:lnTo>
                      <a:pt x="52" y="287"/>
                    </a:lnTo>
                    <a:cubicBezTo>
                      <a:pt x="34" y="280"/>
                      <a:pt x="17" y="269"/>
                      <a:pt x="4" y="256"/>
                    </a:cubicBezTo>
                    <a:lnTo>
                      <a:pt x="4" y="256"/>
                    </a:lnTo>
                    <a:cubicBezTo>
                      <a:pt x="0" y="252"/>
                      <a:pt x="0" y="245"/>
                      <a:pt x="3" y="240"/>
                    </a:cubicBezTo>
                    <a:lnTo>
                      <a:pt x="8" y="234"/>
                    </a:lnTo>
                    <a:lnTo>
                      <a:pt x="8" y="234"/>
                    </a:lnTo>
                    <a:cubicBezTo>
                      <a:pt x="13" y="228"/>
                      <a:pt x="21" y="228"/>
                      <a:pt x="26" y="232"/>
                    </a:cubicBezTo>
                    <a:lnTo>
                      <a:pt x="26" y="232"/>
                    </a:lnTo>
                    <a:cubicBezTo>
                      <a:pt x="39" y="245"/>
                      <a:pt x="55" y="255"/>
                      <a:pt x="71" y="261"/>
                    </a:cubicBezTo>
                    <a:lnTo>
                      <a:pt x="96" y="179"/>
                    </a:lnTo>
                    <a:lnTo>
                      <a:pt x="96" y="179"/>
                    </a:lnTo>
                    <a:cubicBezTo>
                      <a:pt x="69" y="161"/>
                      <a:pt x="49" y="151"/>
                      <a:pt x="36" y="124"/>
                    </a:cubicBezTo>
                    <a:lnTo>
                      <a:pt x="36" y="124"/>
                    </a:lnTo>
                    <a:cubicBezTo>
                      <a:pt x="24" y="95"/>
                      <a:pt x="41" y="56"/>
                      <a:pt x="71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7" name="Freeform 43">
                <a:extLst>
                  <a:ext uri="{FF2B5EF4-FFF2-40B4-BE49-F238E27FC236}">
                    <a16:creationId xmlns:a16="http://schemas.microsoft.com/office/drawing/2014/main" id="{002790A1-35A8-4F79-8D62-FB16836FA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135" y="4331711"/>
                <a:ext cx="1934362" cy="1702865"/>
              </a:xfrm>
              <a:custGeom>
                <a:avLst/>
                <a:gdLst>
                  <a:gd name="T0" fmla="*/ 593 w 2175"/>
                  <a:gd name="T1" fmla="*/ 31 h 1912"/>
                  <a:gd name="T2" fmla="*/ 2122 w 2175"/>
                  <a:gd name="T3" fmla="*/ 1126 h 1912"/>
                  <a:gd name="T4" fmla="*/ 2122 w 2175"/>
                  <a:gd name="T5" fmla="*/ 1126 h 1912"/>
                  <a:gd name="T6" fmla="*/ 2143 w 2175"/>
                  <a:gd name="T7" fmla="*/ 1258 h 1912"/>
                  <a:gd name="T8" fmla="*/ 1713 w 2175"/>
                  <a:gd name="T9" fmla="*/ 1858 h 1912"/>
                  <a:gd name="T10" fmla="*/ 1713 w 2175"/>
                  <a:gd name="T11" fmla="*/ 1858 h 1912"/>
                  <a:gd name="T12" fmla="*/ 1581 w 2175"/>
                  <a:gd name="T13" fmla="*/ 1881 h 1912"/>
                  <a:gd name="T14" fmla="*/ 52 w 2175"/>
                  <a:gd name="T15" fmla="*/ 785 h 1912"/>
                  <a:gd name="T16" fmla="*/ 52 w 2175"/>
                  <a:gd name="T17" fmla="*/ 785 h 1912"/>
                  <a:gd name="T18" fmla="*/ 31 w 2175"/>
                  <a:gd name="T19" fmla="*/ 653 h 1912"/>
                  <a:gd name="T20" fmla="*/ 461 w 2175"/>
                  <a:gd name="T21" fmla="*/ 52 h 1912"/>
                  <a:gd name="T22" fmla="*/ 461 w 2175"/>
                  <a:gd name="T23" fmla="*/ 52 h 1912"/>
                  <a:gd name="T24" fmla="*/ 593 w 2175"/>
                  <a:gd name="T25" fmla="*/ 31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5" h="1912">
                    <a:moveTo>
                      <a:pt x="593" y="31"/>
                    </a:moveTo>
                    <a:lnTo>
                      <a:pt x="2122" y="1126"/>
                    </a:lnTo>
                    <a:lnTo>
                      <a:pt x="2122" y="1126"/>
                    </a:lnTo>
                    <a:cubicBezTo>
                      <a:pt x="2165" y="1156"/>
                      <a:pt x="2174" y="1215"/>
                      <a:pt x="2143" y="1258"/>
                    </a:cubicBezTo>
                    <a:lnTo>
                      <a:pt x="1713" y="1858"/>
                    </a:lnTo>
                    <a:lnTo>
                      <a:pt x="1713" y="1858"/>
                    </a:lnTo>
                    <a:cubicBezTo>
                      <a:pt x="1682" y="1901"/>
                      <a:pt x="1624" y="1911"/>
                      <a:pt x="1581" y="1881"/>
                    </a:cubicBezTo>
                    <a:lnTo>
                      <a:pt x="52" y="785"/>
                    </a:lnTo>
                    <a:lnTo>
                      <a:pt x="52" y="785"/>
                    </a:lnTo>
                    <a:cubicBezTo>
                      <a:pt x="10" y="755"/>
                      <a:pt x="0" y="696"/>
                      <a:pt x="31" y="653"/>
                    </a:cubicBezTo>
                    <a:lnTo>
                      <a:pt x="461" y="52"/>
                    </a:lnTo>
                    <a:lnTo>
                      <a:pt x="461" y="52"/>
                    </a:lnTo>
                    <a:cubicBezTo>
                      <a:pt x="492" y="11"/>
                      <a:pt x="551" y="0"/>
                      <a:pt x="593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8" name="Freeform 44">
                <a:extLst>
                  <a:ext uri="{FF2B5EF4-FFF2-40B4-BE49-F238E27FC236}">
                    <a16:creationId xmlns:a16="http://schemas.microsoft.com/office/drawing/2014/main" id="{CFE80282-BC07-400D-8CCD-BAACF9AD4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135" y="4331711"/>
                <a:ext cx="1934362" cy="1702865"/>
              </a:xfrm>
              <a:custGeom>
                <a:avLst/>
                <a:gdLst>
                  <a:gd name="T0" fmla="*/ 593 w 2175"/>
                  <a:gd name="T1" fmla="*/ 31 h 1912"/>
                  <a:gd name="T2" fmla="*/ 2122 w 2175"/>
                  <a:gd name="T3" fmla="*/ 1126 h 1912"/>
                  <a:gd name="T4" fmla="*/ 2122 w 2175"/>
                  <a:gd name="T5" fmla="*/ 1126 h 1912"/>
                  <a:gd name="T6" fmla="*/ 2143 w 2175"/>
                  <a:gd name="T7" fmla="*/ 1258 h 1912"/>
                  <a:gd name="T8" fmla="*/ 1713 w 2175"/>
                  <a:gd name="T9" fmla="*/ 1858 h 1912"/>
                  <a:gd name="T10" fmla="*/ 1713 w 2175"/>
                  <a:gd name="T11" fmla="*/ 1858 h 1912"/>
                  <a:gd name="T12" fmla="*/ 1581 w 2175"/>
                  <a:gd name="T13" fmla="*/ 1881 h 1912"/>
                  <a:gd name="T14" fmla="*/ 52 w 2175"/>
                  <a:gd name="T15" fmla="*/ 785 h 1912"/>
                  <a:gd name="T16" fmla="*/ 52 w 2175"/>
                  <a:gd name="T17" fmla="*/ 785 h 1912"/>
                  <a:gd name="T18" fmla="*/ 31 w 2175"/>
                  <a:gd name="T19" fmla="*/ 653 h 1912"/>
                  <a:gd name="T20" fmla="*/ 461 w 2175"/>
                  <a:gd name="T21" fmla="*/ 52 h 1912"/>
                  <a:gd name="T22" fmla="*/ 461 w 2175"/>
                  <a:gd name="T23" fmla="*/ 52 h 1912"/>
                  <a:gd name="T24" fmla="*/ 593 w 2175"/>
                  <a:gd name="T25" fmla="*/ 31 h 1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5" h="1912">
                    <a:moveTo>
                      <a:pt x="593" y="31"/>
                    </a:moveTo>
                    <a:lnTo>
                      <a:pt x="2122" y="1126"/>
                    </a:lnTo>
                    <a:lnTo>
                      <a:pt x="2122" y="1126"/>
                    </a:lnTo>
                    <a:cubicBezTo>
                      <a:pt x="2165" y="1156"/>
                      <a:pt x="2174" y="1215"/>
                      <a:pt x="2143" y="1258"/>
                    </a:cubicBezTo>
                    <a:lnTo>
                      <a:pt x="1713" y="1858"/>
                    </a:lnTo>
                    <a:lnTo>
                      <a:pt x="1713" y="1858"/>
                    </a:lnTo>
                    <a:cubicBezTo>
                      <a:pt x="1682" y="1901"/>
                      <a:pt x="1624" y="1911"/>
                      <a:pt x="1581" y="1881"/>
                    </a:cubicBezTo>
                    <a:lnTo>
                      <a:pt x="52" y="785"/>
                    </a:lnTo>
                    <a:lnTo>
                      <a:pt x="52" y="785"/>
                    </a:lnTo>
                    <a:cubicBezTo>
                      <a:pt x="10" y="755"/>
                      <a:pt x="0" y="696"/>
                      <a:pt x="31" y="653"/>
                    </a:cubicBezTo>
                    <a:lnTo>
                      <a:pt x="461" y="52"/>
                    </a:lnTo>
                    <a:lnTo>
                      <a:pt x="461" y="52"/>
                    </a:lnTo>
                    <a:cubicBezTo>
                      <a:pt x="492" y="11"/>
                      <a:pt x="551" y="0"/>
                      <a:pt x="593" y="31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9" name="Freeform 45">
                <a:extLst>
                  <a:ext uri="{FF2B5EF4-FFF2-40B4-BE49-F238E27FC236}">
                    <a16:creationId xmlns:a16="http://schemas.microsoft.com/office/drawing/2014/main" id="{5F8579E8-1281-4722-A15E-C9CBD40F6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7287" y="4323864"/>
                <a:ext cx="1946132" cy="1714635"/>
              </a:xfrm>
              <a:custGeom>
                <a:avLst/>
                <a:gdLst>
                  <a:gd name="T0" fmla="*/ 426 w 2189"/>
                  <a:gd name="T1" fmla="*/ 262 h 1926"/>
                  <a:gd name="T2" fmla="*/ 426 w 2189"/>
                  <a:gd name="T3" fmla="*/ 262 h 1926"/>
                  <a:gd name="T4" fmla="*/ 713 w 2189"/>
                  <a:gd name="T5" fmla="*/ 215 h 1926"/>
                  <a:gd name="T6" fmla="*/ 1925 w 2189"/>
                  <a:gd name="T7" fmla="*/ 1082 h 1926"/>
                  <a:gd name="T8" fmla="*/ 1925 w 2189"/>
                  <a:gd name="T9" fmla="*/ 1082 h 1926"/>
                  <a:gd name="T10" fmla="*/ 1972 w 2189"/>
                  <a:gd name="T11" fmla="*/ 1370 h 1926"/>
                  <a:gd name="T12" fmla="*/ 1762 w 2189"/>
                  <a:gd name="T13" fmla="*/ 1663 h 1926"/>
                  <a:gd name="T14" fmla="*/ 1762 w 2189"/>
                  <a:gd name="T15" fmla="*/ 1663 h 1926"/>
                  <a:gd name="T16" fmla="*/ 1475 w 2189"/>
                  <a:gd name="T17" fmla="*/ 1710 h 1926"/>
                  <a:gd name="T18" fmla="*/ 263 w 2189"/>
                  <a:gd name="T19" fmla="*/ 843 h 1926"/>
                  <a:gd name="T20" fmla="*/ 263 w 2189"/>
                  <a:gd name="T21" fmla="*/ 843 h 1926"/>
                  <a:gd name="T22" fmla="*/ 216 w 2189"/>
                  <a:gd name="T23" fmla="*/ 555 h 1926"/>
                  <a:gd name="T24" fmla="*/ 426 w 2189"/>
                  <a:gd name="T25" fmla="*/ 262 h 1926"/>
                  <a:gd name="T26" fmla="*/ 1704 w 2189"/>
                  <a:gd name="T27" fmla="*/ 1888 h 1926"/>
                  <a:gd name="T28" fmla="*/ 2167 w 2189"/>
                  <a:gd name="T29" fmla="*/ 1242 h 1926"/>
                  <a:gd name="T30" fmla="*/ 2167 w 2189"/>
                  <a:gd name="T31" fmla="*/ 1242 h 1926"/>
                  <a:gd name="T32" fmla="*/ 2152 w 2189"/>
                  <a:gd name="T33" fmla="*/ 1149 h 1926"/>
                  <a:gd name="T34" fmla="*/ 576 w 2189"/>
                  <a:gd name="T35" fmla="*/ 21 h 1926"/>
                  <a:gd name="T36" fmla="*/ 576 w 2189"/>
                  <a:gd name="T37" fmla="*/ 21 h 1926"/>
                  <a:gd name="T38" fmla="*/ 485 w 2189"/>
                  <a:gd name="T39" fmla="*/ 36 h 1926"/>
                  <a:gd name="T40" fmla="*/ 21 w 2189"/>
                  <a:gd name="T41" fmla="*/ 684 h 1926"/>
                  <a:gd name="T42" fmla="*/ 21 w 2189"/>
                  <a:gd name="T43" fmla="*/ 684 h 1926"/>
                  <a:gd name="T44" fmla="*/ 36 w 2189"/>
                  <a:gd name="T45" fmla="*/ 775 h 1926"/>
                  <a:gd name="T46" fmla="*/ 1611 w 2189"/>
                  <a:gd name="T47" fmla="*/ 1904 h 1926"/>
                  <a:gd name="T48" fmla="*/ 1611 w 2189"/>
                  <a:gd name="T49" fmla="*/ 1904 h 1926"/>
                  <a:gd name="T50" fmla="*/ 1704 w 2189"/>
                  <a:gd name="T51" fmla="*/ 1888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189" h="1926">
                    <a:moveTo>
                      <a:pt x="426" y="262"/>
                    </a:moveTo>
                    <a:lnTo>
                      <a:pt x="426" y="262"/>
                    </a:lnTo>
                    <a:cubicBezTo>
                      <a:pt x="518" y="328"/>
                      <a:pt x="647" y="307"/>
                      <a:pt x="713" y="215"/>
                    </a:cubicBezTo>
                    <a:lnTo>
                      <a:pt x="1925" y="1082"/>
                    </a:lnTo>
                    <a:lnTo>
                      <a:pt x="1925" y="1082"/>
                    </a:lnTo>
                    <a:cubicBezTo>
                      <a:pt x="1858" y="1174"/>
                      <a:pt x="1880" y="1304"/>
                      <a:pt x="1972" y="1370"/>
                    </a:cubicBezTo>
                    <a:lnTo>
                      <a:pt x="1762" y="1663"/>
                    </a:lnTo>
                    <a:lnTo>
                      <a:pt x="1762" y="1663"/>
                    </a:lnTo>
                    <a:cubicBezTo>
                      <a:pt x="1670" y="1596"/>
                      <a:pt x="1541" y="1618"/>
                      <a:pt x="1475" y="1710"/>
                    </a:cubicBezTo>
                    <a:lnTo>
                      <a:pt x="263" y="843"/>
                    </a:lnTo>
                    <a:lnTo>
                      <a:pt x="263" y="843"/>
                    </a:lnTo>
                    <a:cubicBezTo>
                      <a:pt x="330" y="751"/>
                      <a:pt x="308" y="622"/>
                      <a:pt x="216" y="555"/>
                    </a:cubicBezTo>
                    <a:lnTo>
                      <a:pt x="426" y="262"/>
                    </a:lnTo>
                    <a:close/>
                    <a:moveTo>
                      <a:pt x="1704" y="1888"/>
                    </a:moveTo>
                    <a:lnTo>
                      <a:pt x="2167" y="1242"/>
                    </a:lnTo>
                    <a:lnTo>
                      <a:pt x="2167" y="1242"/>
                    </a:lnTo>
                    <a:cubicBezTo>
                      <a:pt x="2188" y="1212"/>
                      <a:pt x="2182" y="1171"/>
                      <a:pt x="2152" y="1149"/>
                    </a:cubicBezTo>
                    <a:lnTo>
                      <a:pt x="576" y="21"/>
                    </a:lnTo>
                    <a:lnTo>
                      <a:pt x="576" y="21"/>
                    </a:lnTo>
                    <a:cubicBezTo>
                      <a:pt x="548" y="0"/>
                      <a:pt x="505" y="6"/>
                      <a:pt x="485" y="36"/>
                    </a:cubicBezTo>
                    <a:lnTo>
                      <a:pt x="21" y="684"/>
                    </a:lnTo>
                    <a:lnTo>
                      <a:pt x="21" y="684"/>
                    </a:lnTo>
                    <a:cubicBezTo>
                      <a:pt x="0" y="713"/>
                      <a:pt x="7" y="754"/>
                      <a:pt x="36" y="775"/>
                    </a:cubicBezTo>
                    <a:lnTo>
                      <a:pt x="1611" y="1904"/>
                    </a:lnTo>
                    <a:lnTo>
                      <a:pt x="1611" y="1904"/>
                    </a:lnTo>
                    <a:cubicBezTo>
                      <a:pt x="1642" y="1925"/>
                      <a:pt x="1683" y="1918"/>
                      <a:pt x="1704" y="1888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0" name="Freeform 46">
                <a:extLst>
                  <a:ext uri="{FF2B5EF4-FFF2-40B4-BE49-F238E27FC236}">
                    <a16:creationId xmlns:a16="http://schemas.microsoft.com/office/drawing/2014/main" id="{8AE322F3-4630-4D48-A875-5385B5B85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164" y="4932029"/>
                <a:ext cx="498303" cy="498305"/>
              </a:xfrm>
              <a:custGeom>
                <a:avLst/>
                <a:gdLst>
                  <a:gd name="T0" fmla="*/ 79 w 560"/>
                  <a:gd name="T1" fmla="*/ 136 h 560"/>
                  <a:gd name="T2" fmla="*/ 79 w 560"/>
                  <a:gd name="T3" fmla="*/ 136 h 560"/>
                  <a:gd name="T4" fmla="*/ 423 w 560"/>
                  <a:gd name="T5" fmla="*/ 79 h 560"/>
                  <a:gd name="T6" fmla="*/ 423 w 560"/>
                  <a:gd name="T7" fmla="*/ 79 h 560"/>
                  <a:gd name="T8" fmla="*/ 480 w 560"/>
                  <a:gd name="T9" fmla="*/ 423 h 560"/>
                  <a:gd name="T10" fmla="*/ 480 w 560"/>
                  <a:gd name="T11" fmla="*/ 423 h 560"/>
                  <a:gd name="T12" fmla="*/ 135 w 560"/>
                  <a:gd name="T13" fmla="*/ 480 h 560"/>
                  <a:gd name="T14" fmla="*/ 135 w 560"/>
                  <a:gd name="T15" fmla="*/ 480 h 560"/>
                  <a:gd name="T16" fmla="*/ 79 w 560"/>
                  <a:gd name="T17" fmla="*/ 136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0" h="560">
                    <a:moveTo>
                      <a:pt x="79" y="136"/>
                    </a:moveTo>
                    <a:lnTo>
                      <a:pt x="79" y="136"/>
                    </a:lnTo>
                    <a:cubicBezTo>
                      <a:pt x="158" y="26"/>
                      <a:pt x="312" y="0"/>
                      <a:pt x="423" y="79"/>
                    </a:cubicBezTo>
                    <a:lnTo>
                      <a:pt x="423" y="79"/>
                    </a:lnTo>
                    <a:cubicBezTo>
                      <a:pt x="533" y="158"/>
                      <a:pt x="559" y="312"/>
                      <a:pt x="480" y="423"/>
                    </a:cubicBezTo>
                    <a:lnTo>
                      <a:pt x="480" y="423"/>
                    </a:lnTo>
                    <a:cubicBezTo>
                      <a:pt x="400" y="534"/>
                      <a:pt x="246" y="559"/>
                      <a:pt x="135" y="480"/>
                    </a:cubicBezTo>
                    <a:lnTo>
                      <a:pt x="135" y="480"/>
                    </a:lnTo>
                    <a:cubicBezTo>
                      <a:pt x="25" y="401"/>
                      <a:pt x="0" y="246"/>
                      <a:pt x="79" y="136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Freeform 47">
                <a:extLst>
                  <a:ext uri="{FF2B5EF4-FFF2-40B4-BE49-F238E27FC236}">
                    <a16:creationId xmlns:a16="http://schemas.microsoft.com/office/drawing/2014/main" id="{2EBF7CF0-3712-4031-B10D-CD7961B6A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6017" y="5391097"/>
                <a:ext cx="156946" cy="156946"/>
              </a:xfrm>
              <a:custGeom>
                <a:avLst/>
                <a:gdLst>
                  <a:gd name="T0" fmla="*/ 24 w 176"/>
                  <a:gd name="T1" fmla="*/ 43 h 177"/>
                  <a:gd name="T2" fmla="*/ 24 w 176"/>
                  <a:gd name="T3" fmla="*/ 43 h 177"/>
                  <a:gd name="T4" fmla="*/ 132 w 176"/>
                  <a:gd name="T5" fmla="*/ 25 h 177"/>
                  <a:gd name="T6" fmla="*/ 132 w 176"/>
                  <a:gd name="T7" fmla="*/ 25 h 177"/>
                  <a:gd name="T8" fmla="*/ 150 w 176"/>
                  <a:gd name="T9" fmla="*/ 133 h 177"/>
                  <a:gd name="T10" fmla="*/ 150 w 176"/>
                  <a:gd name="T11" fmla="*/ 133 h 177"/>
                  <a:gd name="T12" fmla="*/ 42 w 176"/>
                  <a:gd name="T13" fmla="*/ 151 h 177"/>
                  <a:gd name="T14" fmla="*/ 42 w 176"/>
                  <a:gd name="T15" fmla="*/ 151 h 177"/>
                  <a:gd name="T16" fmla="*/ 24 w 176"/>
                  <a:gd name="T17" fmla="*/ 43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24" y="43"/>
                    </a:moveTo>
                    <a:lnTo>
                      <a:pt x="24" y="43"/>
                    </a:lnTo>
                    <a:cubicBezTo>
                      <a:pt x="49" y="9"/>
                      <a:pt x="97" y="0"/>
                      <a:pt x="132" y="25"/>
                    </a:cubicBezTo>
                    <a:lnTo>
                      <a:pt x="132" y="25"/>
                    </a:lnTo>
                    <a:cubicBezTo>
                      <a:pt x="166" y="50"/>
                      <a:pt x="175" y="99"/>
                      <a:pt x="150" y="133"/>
                    </a:cubicBezTo>
                    <a:lnTo>
                      <a:pt x="150" y="133"/>
                    </a:lnTo>
                    <a:cubicBezTo>
                      <a:pt x="125" y="168"/>
                      <a:pt x="76" y="176"/>
                      <a:pt x="42" y="151"/>
                    </a:cubicBezTo>
                    <a:lnTo>
                      <a:pt x="42" y="151"/>
                    </a:lnTo>
                    <a:cubicBezTo>
                      <a:pt x="7" y="126"/>
                      <a:pt x="0" y="78"/>
                      <a:pt x="24" y="4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2" name="Freeform 48">
                <a:extLst>
                  <a:ext uri="{FF2B5EF4-FFF2-40B4-BE49-F238E27FC236}">
                    <a16:creationId xmlns:a16="http://schemas.microsoft.com/office/drawing/2014/main" id="{AB39DBEF-DCF0-42C5-96AC-04A7719FC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668" y="4814319"/>
                <a:ext cx="156946" cy="156946"/>
              </a:xfrm>
              <a:custGeom>
                <a:avLst/>
                <a:gdLst>
                  <a:gd name="T0" fmla="*/ 25 w 176"/>
                  <a:gd name="T1" fmla="*/ 43 h 176"/>
                  <a:gd name="T2" fmla="*/ 25 w 176"/>
                  <a:gd name="T3" fmla="*/ 43 h 176"/>
                  <a:gd name="T4" fmla="*/ 133 w 176"/>
                  <a:gd name="T5" fmla="*/ 25 h 176"/>
                  <a:gd name="T6" fmla="*/ 133 w 176"/>
                  <a:gd name="T7" fmla="*/ 25 h 176"/>
                  <a:gd name="T8" fmla="*/ 150 w 176"/>
                  <a:gd name="T9" fmla="*/ 133 h 176"/>
                  <a:gd name="T10" fmla="*/ 150 w 176"/>
                  <a:gd name="T11" fmla="*/ 133 h 176"/>
                  <a:gd name="T12" fmla="*/ 42 w 176"/>
                  <a:gd name="T13" fmla="*/ 151 h 176"/>
                  <a:gd name="T14" fmla="*/ 42 w 176"/>
                  <a:gd name="T15" fmla="*/ 151 h 176"/>
                  <a:gd name="T16" fmla="*/ 25 w 176"/>
                  <a:gd name="T17" fmla="*/ 4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25" y="43"/>
                    </a:moveTo>
                    <a:lnTo>
                      <a:pt x="25" y="43"/>
                    </a:lnTo>
                    <a:cubicBezTo>
                      <a:pt x="50" y="9"/>
                      <a:pt x="98" y="0"/>
                      <a:pt x="133" y="25"/>
                    </a:cubicBezTo>
                    <a:lnTo>
                      <a:pt x="133" y="25"/>
                    </a:lnTo>
                    <a:cubicBezTo>
                      <a:pt x="167" y="50"/>
                      <a:pt x="175" y="99"/>
                      <a:pt x="150" y="133"/>
                    </a:cubicBezTo>
                    <a:lnTo>
                      <a:pt x="150" y="133"/>
                    </a:lnTo>
                    <a:cubicBezTo>
                      <a:pt x="125" y="168"/>
                      <a:pt x="77" y="175"/>
                      <a:pt x="42" y="151"/>
                    </a:cubicBezTo>
                    <a:lnTo>
                      <a:pt x="42" y="151"/>
                    </a:lnTo>
                    <a:cubicBezTo>
                      <a:pt x="8" y="126"/>
                      <a:pt x="0" y="78"/>
                      <a:pt x="25" y="4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Freeform 49">
                <a:extLst>
                  <a:ext uri="{FF2B5EF4-FFF2-40B4-BE49-F238E27FC236}">
                    <a16:creationId xmlns:a16="http://schemas.microsoft.com/office/drawing/2014/main" id="{0B44F68A-870A-406E-8C19-CF528624B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644" y="5049738"/>
                <a:ext cx="243266" cy="274656"/>
              </a:xfrm>
              <a:custGeom>
                <a:avLst/>
                <a:gdLst>
                  <a:gd name="T0" fmla="*/ 144 w 273"/>
                  <a:gd name="T1" fmla="*/ 46 h 310"/>
                  <a:gd name="T2" fmla="*/ 182 w 273"/>
                  <a:gd name="T3" fmla="*/ 57 h 310"/>
                  <a:gd name="T4" fmla="*/ 144 w 273"/>
                  <a:gd name="T5" fmla="*/ 46 h 310"/>
                  <a:gd name="T6" fmla="*/ 150 w 273"/>
                  <a:gd name="T7" fmla="*/ 201 h 310"/>
                  <a:gd name="T8" fmla="*/ 84 w 273"/>
                  <a:gd name="T9" fmla="*/ 233 h 310"/>
                  <a:gd name="T10" fmla="*/ 150 w 273"/>
                  <a:gd name="T11" fmla="*/ 201 h 310"/>
                  <a:gd name="T12" fmla="*/ 134 w 273"/>
                  <a:gd name="T13" fmla="*/ 13 h 310"/>
                  <a:gd name="T14" fmla="*/ 191 w 273"/>
                  <a:gd name="T15" fmla="*/ 26 h 310"/>
                  <a:gd name="T16" fmla="*/ 217 w 273"/>
                  <a:gd name="T17" fmla="*/ 7 h 310"/>
                  <a:gd name="T18" fmla="*/ 234 w 273"/>
                  <a:gd name="T19" fmla="*/ 4 h 310"/>
                  <a:gd name="T20" fmla="*/ 236 w 273"/>
                  <a:gd name="T21" fmla="*/ 21 h 310"/>
                  <a:gd name="T22" fmla="*/ 225 w 273"/>
                  <a:gd name="T23" fmla="*/ 36 h 310"/>
                  <a:gd name="T24" fmla="*/ 227 w 273"/>
                  <a:gd name="T25" fmla="*/ 52 h 310"/>
                  <a:gd name="T26" fmla="*/ 271 w 273"/>
                  <a:gd name="T27" fmla="*/ 114 h 310"/>
                  <a:gd name="T28" fmla="*/ 258 w 273"/>
                  <a:gd name="T29" fmla="*/ 131 h 310"/>
                  <a:gd name="T30" fmla="*/ 241 w 273"/>
                  <a:gd name="T31" fmla="*/ 125 h 310"/>
                  <a:gd name="T32" fmla="*/ 212 w 273"/>
                  <a:gd name="T33" fmla="*/ 80 h 310"/>
                  <a:gd name="T34" fmla="*/ 193 w 273"/>
                  <a:gd name="T35" fmla="*/ 81 h 310"/>
                  <a:gd name="T36" fmla="*/ 157 w 273"/>
                  <a:gd name="T37" fmla="*/ 132 h 310"/>
                  <a:gd name="T38" fmla="*/ 158 w 273"/>
                  <a:gd name="T39" fmla="*/ 147 h 310"/>
                  <a:gd name="T40" fmla="*/ 74 w 273"/>
                  <a:gd name="T41" fmla="*/ 264 h 310"/>
                  <a:gd name="T42" fmla="*/ 48 w 273"/>
                  <a:gd name="T43" fmla="*/ 284 h 310"/>
                  <a:gd name="T44" fmla="*/ 32 w 273"/>
                  <a:gd name="T45" fmla="*/ 286 h 310"/>
                  <a:gd name="T46" fmla="*/ 29 w 273"/>
                  <a:gd name="T47" fmla="*/ 270 h 310"/>
                  <a:gd name="T48" fmla="*/ 40 w 273"/>
                  <a:gd name="T49" fmla="*/ 254 h 310"/>
                  <a:gd name="T50" fmla="*/ 38 w 273"/>
                  <a:gd name="T51" fmla="*/ 238 h 310"/>
                  <a:gd name="T52" fmla="*/ 2 w 273"/>
                  <a:gd name="T53" fmla="*/ 194 h 310"/>
                  <a:gd name="T54" fmla="*/ 15 w 273"/>
                  <a:gd name="T55" fmla="*/ 174 h 310"/>
                  <a:gd name="T56" fmla="*/ 31 w 273"/>
                  <a:gd name="T57" fmla="*/ 178 h 310"/>
                  <a:gd name="T58" fmla="*/ 64 w 273"/>
                  <a:gd name="T59" fmla="*/ 220 h 310"/>
                  <a:gd name="T60" fmla="*/ 114 w 273"/>
                  <a:gd name="T61" fmla="*/ 150 h 310"/>
                  <a:gd name="T62" fmla="*/ 75 w 273"/>
                  <a:gd name="T63" fmla="*/ 7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3" h="310">
                    <a:moveTo>
                      <a:pt x="144" y="46"/>
                    </a:moveTo>
                    <a:lnTo>
                      <a:pt x="144" y="46"/>
                    </a:lnTo>
                    <a:cubicBezTo>
                      <a:pt x="101" y="52"/>
                      <a:pt x="109" y="95"/>
                      <a:pt x="135" y="122"/>
                    </a:cubicBezTo>
                    <a:lnTo>
                      <a:pt x="182" y="57"/>
                    </a:lnTo>
                    <a:lnTo>
                      <a:pt x="182" y="57"/>
                    </a:lnTo>
                    <a:cubicBezTo>
                      <a:pt x="167" y="48"/>
                      <a:pt x="155" y="45"/>
                      <a:pt x="144" y="46"/>
                    </a:cubicBezTo>
                    <a:close/>
                    <a:moveTo>
                      <a:pt x="150" y="201"/>
                    </a:moveTo>
                    <a:lnTo>
                      <a:pt x="150" y="201"/>
                    </a:lnTo>
                    <a:cubicBezTo>
                      <a:pt x="147" y="191"/>
                      <a:pt x="140" y="180"/>
                      <a:pt x="130" y="169"/>
                    </a:cubicBezTo>
                    <a:lnTo>
                      <a:pt x="84" y="233"/>
                    </a:lnTo>
                    <a:lnTo>
                      <a:pt x="84" y="233"/>
                    </a:lnTo>
                    <a:cubicBezTo>
                      <a:pt x="114" y="254"/>
                      <a:pt x="159" y="239"/>
                      <a:pt x="150" y="201"/>
                    </a:cubicBezTo>
                    <a:close/>
                    <a:moveTo>
                      <a:pt x="134" y="13"/>
                    </a:moveTo>
                    <a:lnTo>
                      <a:pt x="134" y="13"/>
                    </a:lnTo>
                    <a:cubicBezTo>
                      <a:pt x="151" y="11"/>
                      <a:pt x="170" y="16"/>
                      <a:pt x="191" y="26"/>
                    </a:cubicBezTo>
                    <a:lnTo>
                      <a:pt x="191" y="26"/>
                    </a:lnTo>
                    <a:cubicBezTo>
                      <a:pt x="196" y="29"/>
                      <a:pt x="203" y="27"/>
                      <a:pt x="206" y="23"/>
                    </a:cubicBezTo>
                    <a:lnTo>
                      <a:pt x="217" y="7"/>
                    </a:lnTo>
                    <a:lnTo>
                      <a:pt x="217" y="7"/>
                    </a:lnTo>
                    <a:cubicBezTo>
                      <a:pt x="221" y="1"/>
                      <a:pt x="229" y="0"/>
                      <a:pt x="234" y="4"/>
                    </a:cubicBezTo>
                    <a:lnTo>
                      <a:pt x="234" y="4"/>
                    </a:lnTo>
                    <a:cubicBezTo>
                      <a:pt x="239" y="8"/>
                      <a:pt x="241" y="15"/>
                      <a:pt x="236" y="21"/>
                    </a:cubicBezTo>
                    <a:lnTo>
                      <a:pt x="225" y="36"/>
                    </a:lnTo>
                    <a:lnTo>
                      <a:pt x="225" y="36"/>
                    </a:lnTo>
                    <a:cubicBezTo>
                      <a:pt x="222" y="41"/>
                      <a:pt x="222" y="47"/>
                      <a:pt x="227" y="52"/>
                    </a:cubicBezTo>
                    <a:lnTo>
                      <a:pt x="227" y="52"/>
                    </a:lnTo>
                    <a:cubicBezTo>
                      <a:pt x="246" y="69"/>
                      <a:pt x="263" y="91"/>
                      <a:pt x="271" y="114"/>
                    </a:cubicBezTo>
                    <a:lnTo>
                      <a:pt x="271" y="114"/>
                    </a:lnTo>
                    <a:cubicBezTo>
                      <a:pt x="272" y="119"/>
                      <a:pt x="271" y="125"/>
                      <a:pt x="265" y="128"/>
                    </a:cubicBezTo>
                    <a:lnTo>
                      <a:pt x="258" y="131"/>
                    </a:lnTo>
                    <a:lnTo>
                      <a:pt x="258" y="131"/>
                    </a:lnTo>
                    <a:cubicBezTo>
                      <a:pt x="252" y="135"/>
                      <a:pt x="244" y="132"/>
                      <a:pt x="241" y="125"/>
                    </a:cubicBezTo>
                    <a:lnTo>
                      <a:pt x="241" y="125"/>
                    </a:lnTo>
                    <a:cubicBezTo>
                      <a:pt x="235" y="109"/>
                      <a:pt x="224" y="93"/>
                      <a:pt x="212" y="80"/>
                    </a:cubicBezTo>
                    <a:lnTo>
                      <a:pt x="212" y="80"/>
                    </a:lnTo>
                    <a:cubicBezTo>
                      <a:pt x="206" y="75"/>
                      <a:pt x="198" y="76"/>
                      <a:pt x="193" y="81"/>
                    </a:cubicBezTo>
                    <a:lnTo>
                      <a:pt x="157" y="132"/>
                    </a:lnTo>
                    <a:lnTo>
                      <a:pt x="157" y="132"/>
                    </a:lnTo>
                    <a:cubicBezTo>
                      <a:pt x="153" y="136"/>
                      <a:pt x="154" y="143"/>
                      <a:pt x="158" y="147"/>
                    </a:cubicBezTo>
                    <a:lnTo>
                      <a:pt x="158" y="147"/>
                    </a:lnTo>
                    <a:cubicBezTo>
                      <a:pt x="227" y="220"/>
                      <a:pt x="164" y="309"/>
                      <a:pt x="74" y="264"/>
                    </a:cubicBezTo>
                    <a:lnTo>
                      <a:pt x="74" y="264"/>
                    </a:lnTo>
                    <a:cubicBezTo>
                      <a:pt x="69" y="261"/>
                      <a:pt x="63" y="263"/>
                      <a:pt x="60" y="267"/>
                    </a:cubicBezTo>
                    <a:lnTo>
                      <a:pt x="48" y="284"/>
                    </a:lnTo>
                    <a:lnTo>
                      <a:pt x="48" y="284"/>
                    </a:lnTo>
                    <a:cubicBezTo>
                      <a:pt x="44" y="289"/>
                      <a:pt x="37" y="290"/>
                      <a:pt x="32" y="286"/>
                    </a:cubicBezTo>
                    <a:lnTo>
                      <a:pt x="32" y="286"/>
                    </a:lnTo>
                    <a:cubicBezTo>
                      <a:pt x="26" y="283"/>
                      <a:pt x="25" y="275"/>
                      <a:pt x="29" y="270"/>
                    </a:cubicBezTo>
                    <a:lnTo>
                      <a:pt x="40" y="254"/>
                    </a:lnTo>
                    <a:lnTo>
                      <a:pt x="40" y="254"/>
                    </a:lnTo>
                    <a:cubicBezTo>
                      <a:pt x="44" y="250"/>
                      <a:pt x="43" y="243"/>
                      <a:pt x="38" y="238"/>
                    </a:cubicBezTo>
                    <a:lnTo>
                      <a:pt x="38" y="238"/>
                    </a:lnTo>
                    <a:cubicBezTo>
                      <a:pt x="23" y="227"/>
                      <a:pt x="10" y="210"/>
                      <a:pt x="2" y="194"/>
                    </a:cubicBezTo>
                    <a:lnTo>
                      <a:pt x="2" y="194"/>
                    </a:lnTo>
                    <a:cubicBezTo>
                      <a:pt x="0" y="188"/>
                      <a:pt x="2" y="182"/>
                      <a:pt x="7" y="178"/>
                    </a:cubicBezTo>
                    <a:lnTo>
                      <a:pt x="15" y="174"/>
                    </a:lnTo>
                    <a:lnTo>
                      <a:pt x="15" y="174"/>
                    </a:lnTo>
                    <a:cubicBezTo>
                      <a:pt x="20" y="170"/>
                      <a:pt x="27" y="172"/>
                      <a:pt x="31" y="178"/>
                    </a:cubicBezTo>
                    <a:lnTo>
                      <a:pt x="31" y="178"/>
                    </a:lnTo>
                    <a:cubicBezTo>
                      <a:pt x="39" y="195"/>
                      <a:pt x="51" y="209"/>
                      <a:pt x="64" y="220"/>
                    </a:cubicBezTo>
                    <a:lnTo>
                      <a:pt x="114" y="150"/>
                    </a:lnTo>
                    <a:lnTo>
                      <a:pt x="114" y="150"/>
                    </a:lnTo>
                    <a:cubicBezTo>
                      <a:pt x="94" y="125"/>
                      <a:pt x="78" y="108"/>
                      <a:pt x="75" y="78"/>
                    </a:cubicBezTo>
                    <a:lnTo>
                      <a:pt x="75" y="78"/>
                    </a:lnTo>
                    <a:cubicBezTo>
                      <a:pt x="73" y="48"/>
                      <a:pt x="102" y="16"/>
                      <a:pt x="134" y="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Freeform 50">
                <a:extLst>
                  <a:ext uri="{FF2B5EF4-FFF2-40B4-BE49-F238E27FC236}">
                    <a16:creationId xmlns:a16="http://schemas.microsoft.com/office/drawing/2014/main" id="{6D858C20-0504-4863-BF46-06BF7506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605" y="4547511"/>
                <a:ext cx="4111988" cy="2648466"/>
              </a:xfrm>
              <a:custGeom>
                <a:avLst/>
                <a:gdLst>
                  <a:gd name="T0" fmla="*/ 4535 w 4621"/>
                  <a:gd name="T1" fmla="*/ 2977 h 2978"/>
                  <a:gd name="T2" fmla="*/ 85 w 4621"/>
                  <a:gd name="T3" fmla="*/ 2977 h 2978"/>
                  <a:gd name="T4" fmla="*/ 85 w 4621"/>
                  <a:gd name="T5" fmla="*/ 2977 h 2978"/>
                  <a:gd name="T6" fmla="*/ 0 w 4621"/>
                  <a:gd name="T7" fmla="*/ 2892 h 2978"/>
                  <a:gd name="T8" fmla="*/ 0 w 4621"/>
                  <a:gd name="T9" fmla="*/ 85 h 2978"/>
                  <a:gd name="T10" fmla="*/ 0 w 4621"/>
                  <a:gd name="T11" fmla="*/ 85 h 2978"/>
                  <a:gd name="T12" fmla="*/ 85 w 4621"/>
                  <a:gd name="T13" fmla="*/ 0 h 2978"/>
                  <a:gd name="T14" fmla="*/ 4535 w 4621"/>
                  <a:gd name="T15" fmla="*/ 0 h 2978"/>
                  <a:gd name="T16" fmla="*/ 4535 w 4621"/>
                  <a:gd name="T17" fmla="*/ 0 h 2978"/>
                  <a:gd name="T18" fmla="*/ 4620 w 4621"/>
                  <a:gd name="T19" fmla="*/ 85 h 2978"/>
                  <a:gd name="T20" fmla="*/ 4620 w 4621"/>
                  <a:gd name="T21" fmla="*/ 2892 h 2978"/>
                  <a:gd name="T22" fmla="*/ 4620 w 4621"/>
                  <a:gd name="T23" fmla="*/ 2892 h 2978"/>
                  <a:gd name="T24" fmla="*/ 4535 w 4621"/>
                  <a:gd name="T25" fmla="*/ 2977 h 29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21" h="2978">
                    <a:moveTo>
                      <a:pt x="4535" y="2977"/>
                    </a:moveTo>
                    <a:lnTo>
                      <a:pt x="85" y="2977"/>
                    </a:lnTo>
                    <a:lnTo>
                      <a:pt x="85" y="2977"/>
                    </a:lnTo>
                    <a:cubicBezTo>
                      <a:pt x="37" y="2977"/>
                      <a:pt x="0" y="2939"/>
                      <a:pt x="0" y="2892"/>
                    </a:cubicBezTo>
                    <a:lnTo>
                      <a:pt x="0" y="85"/>
                    </a:lnTo>
                    <a:lnTo>
                      <a:pt x="0" y="85"/>
                    </a:lnTo>
                    <a:cubicBezTo>
                      <a:pt x="0" y="38"/>
                      <a:pt x="37" y="0"/>
                      <a:pt x="85" y="0"/>
                    </a:cubicBezTo>
                    <a:lnTo>
                      <a:pt x="4535" y="0"/>
                    </a:lnTo>
                    <a:lnTo>
                      <a:pt x="4535" y="0"/>
                    </a:lnTo>
                    <a:cubicBezTo>
                      <a:pt x="4582" y="0"/>
                      <a:pt x="4620" y="38"/>
                      <a:pt x="4620" y="85"/>
                    </a:cubicBezTo>
                    <a:lnTo>
                      <a:pt x="4620" y="2892"/>
                    </a:lnTo>
                    <a:lnTo>
                      <a:pt x="4620" y="2892"/>
                    </a:lnTo>
                    <a:cubicBezTo>
                      <a:pt x="4620" y="2939"/>
                      <a:pt x="4582" y="2977"/>
                      <a:pt x="4535" y="2977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5" name="Freeform 51">
                <a:extLst>
                  <a:ext uri="{FF2B5EF4-FFF2-40B4-BE49-F238E27FC236}">
                    <a16:creationId xmlns:a16="http://schemas.microsoft.com/office/drawing/2014/main" id="{D249931F-E2F4-4214-963F-18109CCEA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093" y="4739771"/>
                <a:ext cx="3743164" cy="2263946"/>
              </a:xfrm>
              <a:custGeom>
                <a:avLst/>
                <a:gdLst>
                  <a:gd name="T0" fmla="*/ 4166 w 4209"/>
                  <a:gd name="T1" fmla="*/ 2543 h 2544"/>
                  <a:gd name="T2" fmla="*/ 41 w 4209"/>
                  <a:gd name="T3" fmla="*/ 2543 h 2544"/>
                  <a:gd name="T4" fmla="*/ 41 w 4209"/>
                  <a:gd name="T5" fmla="*/ 2543 h 2544"/>
                  <a:gd name="T6" fmla="*/ 0 w 4209"/>
                  <a:gd name="T7" fmla="*/ 2502 h 2544"/>
                  <a:gd name="T8" fmla="*/ 0 w 4209"/>
                  <a:gd name="T9" fmla="*/ 42 h 2544"/>
                  <a:gd name="T10" fmla="*/ 0 w 4209"/>
                  <a:gd name="T11" fmla="*/ 42 h 2544"/>
                  <a:gd name="T12" fmla="*/ 41 w 4209"/>
                  <a:gd name="T13" fmla="*/ 0 h 2544"/>
                  <a:gd name="T14" fmla="*/ 4166 w 4209"/>
                  <a:gd name="T15" fmla="*/ 0 h 2544"/>
                  <a:gd name="T16" fmla="*/ 4166 w 4209"/>
                  <a:gd name="T17" fmla="*/ 0 h 2544"/>
                  <a:gd name="T18" fmla="*/ 4208 w 4209"/>
                  <a:gd name="T19" fmla="*/ 42 h 2544"/>
                  <a:gd name="T20" fmla="*/ 4208 w 4209"/>
                  <a:gd name="T21" fmla="*/ 2502 h 2544"/>
                  <a:gd name="T22" fmla="*/ 4208 w 4209"/>
                  <a:gd name="T23" fmla="*/ 2502 h 2544"/>
                  <a:gd name="T24" fmla="*/ 4166 w 4209"/>
                  <a:gd name="T25" fmla="*/ 2543 h 2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9" h="2544">
                    <a:moveTo>
                      <a:pt x="4166" y="2543"/>
                    </a:moveTo>
                    <a:lnTo>
                      <a:pt x="41" y="2543"/>
                    </a:lnTo>
                    <a:lnTo>
                      <a:pt x="41" y="2543"/>
                    </a:lnTo>
                    <a:cubicBezTo>
                      <a:pt x="18" y="2543"/>
                      <a:pt x="0" y="2524"/>
                      <a:pt x="0" y="2502"/>
                    </a:cubicBezTo>
                    <a:lnTo>
                      <a:pt x="0" y="42"/>
                    </a:lnTo>
                    <a:lnTo>
                      <a:pt x="0" y="42"/>
                    </a:lnTo>
                    <a:cubicBezTo>
                      <a:pt x="0" y="19"/>
                      <a:pt x="18" y="0"/>
                      <a:pt x="41" y="0"/>
                    </a:cubicBezTo>
                    <a:lnTo>
                      <a:pt x="4166" y="0"/>
                    </a:lnTo>
                    <a:lnTo>
                      <a:pt x="4166" y="0"/>
                    </a:lnTo>
                    <a:cubicBezTo>
                      <a:pt x="4189" y="0"/>
                      <a:pt x="4208" y="19"/>
                      <a:pt x="4208" y="42"/>
                    </a:cubicBezTo>
                    <a:lnTo>
                      <a:pt x="4208" y="2502"/>
                    </a:lnTo>
                    <a:lnTo>
                      <a:pt x="4208" y="2502"/>
                    </a:lnTo>
                    <a:cubicBezTo>
                      <a:pt x="4208" y="2524"/>
                      <a:pt x="4189" y="2543"/>
                      <a:pt x="4166" y="254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6" name="Freeform 52">
                <a:extLst>
                  <a:ext uri="{FF2B5EF4-FFF2-40B4-BE49-F238E27FC236}">
                    <a16:creationId xmlns:a16="http://schemas.microsoft.com/office/drawing/2014/main" id="{7A5375FB-88B0-40D1-BFA2-98D4D9CAF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8119" y="5120364"/>
                <a:ext cx="1624392" cy="1624392"/>
              </a:xfrm>
              <a:custGeom>
                <a:avLst/>
                <a:gdLst>
                  <a:gd name="T0" fmla="*/ 1825 w 1826"/>
                  <a:gd name="T1" fmla="*/ 913 h 1826"/>
                  <a:gd name="T2" fmla="*/ 1825 w 1826"/>
                  <a:gd name="T3" fmla="*/ 913 h 1826"/>
                  <a:gd name="T4" fmla="*/ 913 w 1826"/>
                  <a:gd name="T5" fmla="*/ 1825 h 1826"/>
                  <a:gd name="T6" fmla="*/ 913 w 1826"/>
                  <a:gd name="T7" fmla="*/ 1825 h 1826"/>
                  <a:gd name="T8" fmla="*/ 0 w 1826"/>
                  <a:gd name="T9" fmla="*/ 913 h 1826"/>
                  <a:gd name="T10" fmla="*/ 0 w 1826"/>
                  <a:gd name="T11" fmla="*/ 913 h 1826"/>
                  <a:gd name="T12" fmla="*/ 913 w 1826"/>
                  <a:gd name="T13" fmla="*/ 0 h 1826"/>
                  <a:gd name="T14" fmla="*/ 913 w 1826"/>
                  <a:gd name="T15" fmla="*/ 0 h 1826"/>
                  <a:gd name="T16" fmla="*/ 1825 w 1826"/>
                  <a:gd name="T17" fmla="*/ 91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6" h="1826">
                    <a:moveTo>
                      <a:pt x="1825" y="913"/>
                    </a:moveTo>
                    <a:lnTo>
                      <a:pt x="1825" y="913"/>
                    </a:lnTo>
                    <a:cubicBezTo>
                      <a:pt x="1825" y="1416"/>
                      <a:pt x="1416" y="1825"/>
                      <a:pt x="913" y="1825"/>
                    </a:cubicBezTo>
                    <a:lnTo>
                      <a:pt x="913" y="1825"/>
                    </a:lnTo>
                    <a:cubicBezTo>
                      <a:pt x="409" y="1825"/>
                      <a:pt x="0" y="1416"/>
                      <a:pt x="0" y="913"/>
                    </a:cubicBezTo>
                    <a:lnTo>
                      <a:pt x="0" y="913"/>
                    </a:lnTo>
                    <a:cubicBezTo>
                      <a:pt x="0" y="408"/>
                      <a:pt x="409" y="0"/>
                      <a:pt x="913" y="0"/>
                    </a:cubicBezTo>
                    <a:lnTo>
                      <a:pt x="913" y="0"/>
                    </a:lnTo>
                    <a:cubicBezTo>
                      <a:pt x="1416" y="0"/>
                      <a:pt x="1825" y="408"/>
                      <a:pt x="1825" y="91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7" name="Freeform 53">
                <a:extLst>
                  <a:ext uri="{FF2B5EF4-FFF2-40B4-BE49-F238E27FC236}">
                    <a16:creationId xmlns:a16="http://schemas.microsoft.com/office/drawing/2014/main" id="{D06BFEBB-DF7F-4BBC-AD22-86B8627C6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8119" y="5120364"/>
                <a:ext cx="1624392" cy="1624392"/>
              </a:xfrm>
              <a:custGeom>
                <a:avLst/>
                <a:gdLst>
                  <a:gd name="T0" fmla="*/ 1825 w 1826"/>
                  <a:gd name="T1" fmla="*/ 913 h 1826"/>
                  <a:gd name="T2" fmla="*/ 1825 w 1826"/>
                  <a:gd name="T3" fmla="*/ 913 h 1826"/>
                  <a:gd name="T4" fmla="*/ 913 w 1826"/>
                  <a:gd name="T5" fmla="*/ 1825 h 1826"/>
                  <a:gd name="T6" fmla="*/ 913 w 1826"/>
                  <a:gd name="T7" fmla="*/ 1825 h 1826"/>
                  <a:gd name="T8" fmla="*/ 0 w 1826"/>
                  <a:gd name="T9" fmla="*/ 913 h 1826"/>
                  <a:gd name="T10" fmla="*/ 0 w 1826"/>
                  <a:gd name="T11" fmla="*/ 913 h 1826"/>
                  <a:gd name="T12" fmla="*/ 913 w 1826"/>
                  <a:gd name="T13" fmla="*/ 0 h 1826"/>
                  <a:gd name="T14" fmla="*/ 913 w 1826"/>
                  <a:gd name="T15" fmla="*/ 0 h 1826"/>
                  <a:gd name="T16" fmla="*/ 1825 w 1826"/>
                  <a:gd name="T17" fmla="*/ 913 h 1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6" h="1826">
                    <a:moveTo>
                      <a:pt x="1825" y="913"/>
                    </a:moveTo>
                    <a:lnTo>
                      <a:pt x="1825" y="913"/>
                    </a:lnTo>
                    <a:cubicBezTo>
                      <a:pt x="1825" y="1416"/>
                      <a:pt x="1416" y="1825"/>
                      <a:pt x="913" y="1825"/>
                    </a:cubicBezTo>
                    <a:lnTo>
                      <a:pt x="913" y="1825"/>
                    </a:lnTo>
                    <a:cubicBezTo>
                      <a:pt x="409" y="1825"/>
                      <a:pt x="0" y="1416"/>
                      <a:pt x="0" y="913"/>
                    </a:cubicBezTo>
                    <a:lnTo>
                      <a:pt x="0" y="913"/>
                    </a:lnTo>
                    <a:cubicBezTo>
                      <a:pt x="0" y="408"/>
                      <a:pt x="409" y="0"/>
                      <a:pt x="913" y="0"/>
                    </a:cubicBezTo>
                    <a:lnTo>
                      <a:pt x="913" y="0"/>
                    </a:lnTo>
                    <a:cubicBezTo>
                      <a:pt x="1416" y="0"/>
                      <a:pt x="1825" y="408"/>
                      <a:pt x="1825" y="91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8" name="Freeform 54">
                <a:extLst>
                  <a:ext uri="{FF2B5EF4-FFF2-40B4-BE49-F238E27FC236}">
                    <a16:creationId xmlns:a16="http://schemas.microsoft.com/office/drawing/2014/main" id="{D2998A88-501E-4A28-8836-2DEE184C0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3676" y="5245921"/>
                <a:ext cx="1373278" cy="1373278"/>
              </a:xfrm>
              <a:custGeom>
                <a:avLst/>
                <a:gdLst>
                  <a:gd name="T0" fmla="*/ 1542 w 1543"/>
                  <a:gd name="T1" fmla="*/ 772 h 1543"/>
                  <a:gd name="T2" fmla="*/ 1542 w 1543"/>
                  <a:gd name="T3" fmla="*/ 772 h 1543"/>
                  <a:gd name="T4" fmla="*/ 771 w 1543"/>
                  <a:gd name="T5" fmla="*/ 1542 h 1543"/>
                  <a:gd name="T6" fmla="*/ 771 w 1543"/>
                  <a:gd name="T7" fmla="*/ 1542 h 1543"/>
                  <a:gd name="T8" fmla="*/ 0 w 1543"/>
                  <a:gd name="T9" fmla="*/ 772 h 1543"/>
                  <a:gd name="T10" fmla="*/ 0 w 1543"/>
                  <a:gd name="T11" fmla="*/ 772 h 1543"/>
                  <a:gd name="T12" fmla="*/ 771 w 1543"/>
                  <a:gd name="T13" fmla="*/ 0 h 1543"/>
                  <a:gd name="T14" fmla="*/ 771 w 1543"/>
                  <a:gd name="T15" fmla="*/ 0 h 1543"/>
                  <a:gd name="T16" fmla="*/ 1542 w 1543"/>
                  <a:gd name="T17" fmla="*/ 772 h 1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3" h="1543">
                    <a:moveTo>
                      <a:pt x="1542" y="772"/>
                    </a:moveTo>
                    <a:lnTo>
                      <a:pt x="1542" y="772"/>
                    </a:lnTo>
                    <a:cubicBezTo>
                      <a:pt x="1542" y="1197"/>
                      <a:pt x="1197" y="1542"/>
                      <a:pt x="771" y="1542"/>
                    </a:cubicBezTo>
                    <a:lnTo>
                      <a:pt x="771" y="1542"/>
                    </a:lnTo>
                    <a:cubicBezTo>
                      <a:pt x="345" y="1542"/>
                      <a:pt x="0" y="1197"/>
                      <a:pt x="0" y="772"/>
                    </a:cubicBezTo>
                    <a:lnTo>
                      <a:pt x="0" y="772"/>
                    </a:lnTo>
                    <a:cubicBezTo>
                      <a:pt x="0" y="345"/>
                      <a:pt x="345" y="0"/>
                      <a:pt x="771" y="0"/>
                    </a:cubicBezTo>
                    <a:lnTo>
                      <a:pt x="771" y="0"/>
                    </a:lnTo>
                    <a:cubicBezTo>
                      <a:pt x="1197" y="0"/>
                      <a:pt x="1542" y="345"/>
                      <a:pt x="1542" y="77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9" name="Freeform 55">
                <a:extLst>
                  <a:ext uri="{FF2B5EF4-FFF2-40B4-BE49-F238E27FC236}">
                    <a16:creationId xmlns:a16="http://schemas.microsoft.com/office/drawing/2014/main" id="{C9055F8A-005C-4544-B1F3-B70EC24A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2116" y="5512729"/>
                <a:ext cx="596395" cy="839662"/>
              </a:xfrm>
              <a:custGeom>
                <a:avLst/>
                <a:gdLst>
                  <a:gd name="T0" fmla="*/ 322 w 672"/>
                  <a:gd name="T1" fmla="*/ 802 h 942"/>
                  <a:gd name="T2" fmla="*/ 322 w 672"/>
                  <a:gd name="T3" fmla="*/ 802 h 942"/>
                  <a:gd name="T4" fmla="*/ 287 w 672"/>
                  <a:gd name="T5" fmla="*/ 736 h 942"/>
                  <a:gd name="T6" fmla="*/ 287 w 672"/>
                  <a:gd name="T7" fmla="*/ 430 h 942"/>
                  <a:gd name="T8" fmla="*/ 287 w 672"/>
                  <a:gd name="T9" fmla="*/ 430 h 942"/>
                  <a:gd name="T10" fmla="*/ 491 w 672"/>
                  <a:gd name="T11" fmla="*/ 616 h 942"/>
                  <a:gd name="T12" fmla="*/ 491 w 672"/>
                  <a:gd name="T13" fmla="*/ 616 h 942"/>
                  <a:gd name="T14" fmla="*/ 322 w 672"/>
                  <a:gd name="T15" fmla="*/ 802 h 942"/>
                  <a:gd name="T16" fmla="*/ 344 w 672"/>
                  <a:gd name="T17" fmla="*/ 136 h 942"/>
                  <a:gd name="T18" fmla="*/ 344 w 672"/>
                  <a:gd name="T19" fmla="*/ 136 h 942"/>
                  <a:gd name="T20" fmla="*/ 479 w 672"/>
                  <a:gd name="T21" fmla="*/ 269 h 942"/>
                  <a:gd name="T22" fmla="*/ 479 w 672"/>
                  <a:gd name="T23" fmla="*/ 269 h 942"/>
                  <a:gd name="T24" fmla="*/ 287 w 672"/>
                  <a:gd name="T25" fmla="*/ 390 h 942"/>
                  <a:gd name="T26" fmla="*/ 287 w 672"/>
                  <a:gd name="T27" fmla="*/ 209 h 942"/>
                  <a:gd name="T28" fmla="*/ 287 w 672"/>
                  <a:gd name="T29" fmla="*/ 209 h 942"/>
                  <a:gd name="T30" fmla="*/ 344 w 672"/>
                  <a:gd name="T31" fmla="*/ 136 h 942"/>
                  <a:gd name="T32" fmla="*/ 671 w 672"/>
                  <a:gd name="T33" fmla="*/ 618 h 942"/>
                  <a:gd name="T34" fmla="*/ 671 w 672"/>
                  <a:gd name="T35" fmla="*/ 618 h 942"/>
                  <a:gd name="T36" fmla="*/ 475 w 672"/>
                  <a:gd name="T37" fmla="*/ 413 h 942"/>
                  <a:gd name="T38" fmla="*/ 475 w 672"/>
                  <a:gd name="T39" fmla="*/ 413 h 942"/>
                  <a:gd name="T40" fmla="*/ 615 w 672"/>
                  <a:gd name="T41" fmla="*/ 272 h 942"/>
                  <a:gd name="T42" fmla="*/ 615 w 672"/>
                  <a:gd name="T43" fmla="*/ 272 h 942"/>
                  <a:gd name="T44" fmla="*/ 437 w 672"/>
                  <a:gd name="T45" fmla="*/ 120 h 942"/>
                  <a:gd name="T46" fmla="*/ 437 w 672"/>
                  <a:gd name="T47" fmla="*/ 0 h 942"/>
                  <a:gd name="T48" fmla="*/ 383 w 672"/>
                  <a:gd name="T49" fmla="*/ 0 h 942"/>
                  <a:gd name="T50" fmla="*/ 383 w 672"/>
                  <a:gd name="T51" fmla="*/ 113 h 942"/>
                  <a:gd name="T52" fmla="*/ 383 w 672"/>
                  <a:gd name="T53" fmla="*/ 113 h 942"/>
                  <a:gd name="T54" fmla="*/ 356 w 672"/>
                  <a:gd name="T55" fmla="*/ 112 h 942"/>
                  <a:gd name="T56" fmla="*/ 287 w 672"/>
                  <a:gd name="T57" fmla="*/ 112 h 942"/>
                  <a:gd name="T58" fmla="*/ 287 w 672"/>
                  <a:gd name="T59" fmla="*/ 0 h 942"/>
                  <a:gd name="T60" fmla="*/ 233 w 672"/>
                  <a:gd name="T61" fmla="*/ 0 h 942"/>
                  <a:gd name="T62" fmla="*/ 233 w 672"/>
                  <a:gd name="T63" fmla="*/ 112 h 942"/>
                  <a:gd name="T64" fmla="*/ 62 w 672"/>
                  <a:gd name="T65" fmla="*/ 112 h 942"/>
                  <a:gd name="T66" fmla="*/ 0 w 672"/>
                  <a:gd name="T67" fmla="*/ 112 h 942"/>
                  <a:gd name="T68" fmla="*/ 0 w 672"/>
                  <a:gd name="T69" fmla="*/ 177 h 942"/>
                  <a:gd name="T70" fmla="*/ 108 w 672"/>
                  <a:gd name="T71" fmla="*/ 177 h 942"/>
                  <a:gd name="T72" fmla="*/ 108 w 672"/>
                  <a:gd name="T73" fmla="*/ 177 h 942"/>
                  <a:gd name="T74" fmla="*/ 111 w 672"/>
                  <a:gd name="T75" fmla="*/ 197 h 942"/>
                  <a:gd name="T76" fmla="*/ 111 w 672"/>
                  <a:gd name="T77" fmla="*/ 749 h 942"/>
                  <a:gd name="T78" fmla="*/ 111 w 672"/>
                  <a:gd name="T79" fmla="*/ 749 h 942"/>
                  <a:gd name="T80" fmla="*/ 108 w 672"/>
                  <a:gd name="T81" fmla="*/ 770 h 942"/>
                  <a:gd name="T82" fmla="*/ 0 w 672"/>
                  <a:gd name="T83" fmla="*/ 770 h 942"/>
                  <a:gd name="T84" fmla="*/ 0 w 672"/>
                  <a:gd name="T85" fmla="*/ 834 h 942"/>
                  <a:gd name="T86" fmla="*/ 233 w 672"/>
                  <a:gd name="T87" fmla="*/ 834 h 942"/>
                  <a:gd name="T88" fmla="*/ 233 w 672"/>
                  <a:gd name="T89" fmla="*/ 941 h 942"/>
                  <a:gd name="T90" fmla="*/ 287 w 672"/>
                  <a:gd name="T91" fmla="*/ 941 h 942"/>
                  <a:gd name="T92" fmla="*/ 287 w 672"/>
                  <a:gd name="T93" fmla="*/ 834 h 942"/>
                  <a:gd name="T94" fmla="*/ 287 w 672"/>
                  <a:gd name="T95" fmla="*/ 834 h 942"/>
                  <a:gd name="T96" fmla="*/ 346 w 672"/>
                  <a:gd name="T97" fmla="*/ 833 h 942"/>
                  <a:gd name="T98" fmla="*/ 346 w 672"/>
                  <a:gd name="T99" fmla="*/ 833 h 942"/>
                  <a:gd name="T100" fmla="*/ 383 w 672"/>
                  <a:gd name="T101" fmla="*/ 832 h 942"/>
                  <a:gd name="T102" fmla="*/ 383 w 672"/>
                  <a:gd name="T103" fmla="*/ 941 h 942"/>
                  <a:gd name="T104" fmla="*/ 437 w 672"/>
                  <a:gd name="T105" fmla="*/ 941 h 942"/>
                  <a:gd name="T106" fmla="*/ 437 w 672"/>
                  <a:gd name="T107" fmla="*/ 828 h 942"/>
                  <a:gd name="T108" fmla="*/ 437 w 672"/>
                  <a:gd name="T109" fmla="*/ 828 h 942"/>
                  <a:gd name="T110" fmla="*/ 671 w 672"/>
                  <a:gd name="T111" fmla="*/ 618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72" h="942">
                    <a:moveTo>
                      <a:pt x="322" y="802"/>
                    </a:moveTo>
                    <a:lnTo>
                      <a:pt x="322" y="802"/>
                    </a:lnTo>
                    <a:cubicBezTo>
                      <a:pt x="287" y="802"/>
                      <a:pt x="287" y="773"/>
                      <a:pt x="287" y="736"/>
                    </a:cubicBezTo>
                    <a:lnTo>
                      <a:pt x="287" y="430"/>
                    </a:lnTo>
                    <a:lnTo>
                      <a:pt x="287" y="430"/>
                    </a:lnTo>
                    <a:cubicBezTo>
                      <a:pt x="467" y="430"/>
                      <a:pt x="491" y="513"/>
                      <a:pt x="491" y="616"/>
                    </a:cubicBezTo>
                    <a:lnTo>
                      <a:pt x="491" y="616"/>
                    </a:lnTo>
                    <a:cubicBezTo>
                      <a:pt x="491" y="718"/>
                      <a:pt x="438" y="802"/>
                      <a:pt x="322" y="802"/>
                    </a:cubicBezTo>
                    <a:close/>
                    <a:moveTo>
                      <a:pt x="344" y="136"/>
                    </a:moveTo>
                    <a:lnTo>
                      <a:pt x="344" y="136"/>
                    </a:lnTo>
                    <a:cubicBezTo>
                      <a:pt x="451" y="136"/>
                      <a:pt x="479" y="193"/>
                      <a:pt x="479" y="269"/>
                    </a:cubicBezTo>
                    <a:lnTo>
                      <a:pt x="479" y="269"/>
                    </a:lnTo>
                    <a:cubicBezTo>
                      <a:pt x="479" y="372"/>
                      <a:pt x="367" y="390"/>
                      <a:pt x="287" y="390"/>
                    </a:cubicBezTo>
                    <a:lnTo>
                      <a:pt x="287" y="209"/>
                    </a:lnTo>
                    <a:lnTo>
                      <a:pt x="287" y="209"/>
                    </a:lnTo>
                    <a:cubicBezTo>
                      <a:pt x="291" y="154"/>
                      <a:pt x="315" y="136"/>
                      <a:pt x="344" y="136"/>
                    </a:cubicBezTo>
                    <a:close/>
                    <a:moveTo>
                      <a:pt x="671" y="618"/>
                    </a:moveTo>
                    <a:lnTo>
                      <a:pt x="671" y="618"/>
                    </a:lnTo>
                    <a:cubicBezTo>
                      <a:pt x="671" y="523"/>
                      <a:pt x="608" y="443"/>
                      <a:pt x="475" y="413"/>
                    </a:cubicBezTo>
                    <a:lnTo>
                      <a:pt x="475" y="413"/>
                    </a:lnTo>
                    <a:cubicBezTo>
                      <a:pt x="582" y="392"/>
                      <a:pt x="615" y="339"/>
                      <a:pt x="615" y="272"/>
                    </a:cubicBezTo>
                    <a:lnTo>
                      <a:pt x="615" y="272"/>
                    </a:lnTo>
                    <a:cubicBezTo>
                      <a:pt x="615" y="200"/>
                      <a:pt x="545" y="140"/>
                      <a:pt x="437" y="120"/>
                    </a:cubicBezTo>
                    <a:lnTo>
                      <a:pt x="437" y="0"/>
                    </a:lnTo>
                    <a:lnTo>
                      <a:pt x="383" y="0"/>
                    </a:lnTo>
                    <a:lnTo>
                      <a:pt x="383" y="113"/>
                    </a:lnTo>
                    <a:lnTo>
                      <a:pt x="383" y="113"/>
                    </a:lnTo>
                    <a:cubicBezTo>
                      <a:pt x="375" y="112"/>
                      <a:pt x="365" y="112"/>
                      <a:pt x="356" y="112"/>
                    </a:cubicBezTo>
                    <a:lnTo>
                      <a:pt x="287" y="112"/>
                    </a:lnTo>
                    <a:lnTo>
                      <a:pt x="287" y="0"/>
                    </a:lnTo>
                    <a:lnTo>
                      <a:pt x="233" y="0"/>
                    </a:lnTo>
                    <a:lnTo>
                      <a:pt x="233" y="112"/>
                    </a:lnTo>
                    <a:lnTo>
                      <a:pt x="62" y="112"/>
                    </a:lnTo>
                    <a:lnTo>
                      <a:pt x="0" y="112"/>
                    </a:lnTo>
                    <a:lnTo>
                      <a:pt x="0" y="177"/>
                    </a:lnTo>
                    <a:lnTo>
                      <a:pt x="108" y="177"/>
                    </a:lnTo>
                    <a:lnTo>
                      <a:pt x="108" y="177"/>
                    </a:lnTo>
                    <a:cubicBezTo>
                      <a:pt x="109" y="183"/>
                      <a:pt x="110" y="189"/>
                      <a:pt x="111" y="197"/>
                    </a:cubicBezTo>
                    <a:lnTo>
                      <a:pt x="111" y="749"/>
                    </a:lnTo>
                    <a:lnTo>
                      <a:pt x="111" y="749"/>
                    </a:lnTo>
                    <a:cubicBezTo>
                      <a:pt x="110" y="757"/>
                      <a:pt x="109" y="764"/>
                      <a:pt x="108" y="770"/>
                    </a:cubicBezTo>
                    <a:lnTo>
                      <a:pt x="0" y="770"/>
                    </a:lnTo>
                    <a:lnTo>
                      <a:pt x="0" y="834"/>
                    </a:lnTo>
                    <a:lnTo>
                      <a:pt x="233" y="834"/>
                    </a:lnTo>
                    <a:lnTo>
                      <a:pt x="233" y="941"/>
                    </a:lnTo>
                    <a:lnTo>
                      <a:pt x="287" y="941"/>
                    </a:lnTo>
                    <a:lnTo>
                      <a:pt x="287" y="834"/>
                    </a:lnTo>
                    <a:lnTo>
                      <a:pt x="287" y="834"/>
                    </a:lnTo>
                    <a:cubicBezTo>
                      <a:pt x="322" y="834"/>
                      <a:pt x="345" y="833"/>
                      <a:pt x="346" y="833"/>
                    </a:cubicBezTo>
                    <a:lnTo>
                      <a:pt x="346" y="833"/>
                    </a:lnTo>
                    <a:cubicBezTo>
                      <a:pt x="359" y="833"/>
                      <a:pt x="371" y="833"/>
                      <a:pt x="383" y="832"/>
                    </a:cubicBezTo>
                    <a:lnTo>
                      <a:pt x="383" y="941"/>
                    </a:lnTo>
                    <a:lnTo>
                      <a:pt x="437" y="941"/>
                    </a:lnTo>
                    <a:lnTo>
                      <a:pt x="437" y="828"/>
                    </a:lnTo>
                    <a:lnTo>
                      <a:pt x="437" y="828"/>
                    </a:lnTo>
                    <a:cubicBezTo>
                      <a:pt x="605" y="805"/>
                      <a:pt x="671" y="720"/>
                      <a:pt x="671" y="61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0" name="Freeform 56">
                <a:extLst>
                  <a:ext uri="{FF2B5EF4-FFF2-40B4-BE49-F238E27FC236}">
                    <a16:creationId xmlns:a16="http://schemas.microsoft.com/office/drawing/2014/main" id="{582374BC-04B5-405B-A32A-646550FB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137" y="5481340"/>
                <a:ext cx="160871" cy="1098623"/>
              </a:xfrm>
              <a:custGeom>
                <a:avLst/>
                <a:gdLst>
                  <a:gd name="T0" fmla="*/ 178 w 179"/>
                  <a:gd name="T1" fmla="*/ 1233 h 1234"/>
                  <a:gd name="T2" fmla="*/ 0 w 179"/>
                  <a:gd name="T3" fmla="*/ 1233 h 1234"/>
                  <a:gd name="T4" fmla="*/ 0 w 179"/>
                  <a:gd name="T5" fmla="*/ 0 h 1234"/>
                  <a:gd name="T6" fmla="*/ 178 w 179"/>
                  <a:gd name="T7" fmla="*/ 0 h 1234"/>
                  <a:gd name="T8" fmla="*/ 178 w 179"/>
                  <a:gd name="T9" fmla="*/ 1233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234">
                    <a:moveTo>
                      <a:pt x="178" y="1233"/>
                    </a:moveTo>
                    <a:lnTo>
                      <a:pt x="0" y="1233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78" y="123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1" name="Freeform 57">
                <a:extLst>
                  <a:ext uri="{FF2B5EF4-FFF2-40B4-BE49-F238E27FC236}">
                    <a16:creationId xmlns:a16="http://schemas.microsoft.com/office/drawing/2014/main" id="{58D38463-0FCA-4A94-8EFB-FB2707827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1266" y="5818774"/>
                <a:ext cx="160871" cy="761189"/>
              </a:xfrm>
              <a:custGeom>
                <a:avLst/>
                <a:gdLst>
                  <a:gd name="T0" fmla="*/ 179 w 180"/>
                  <a:gd name="T1" fmla="*/ 853 h 854"/>
                  <a:gd name="T2" fmla="*/ 0 w 180"/>
                  <a:gd name="T3" fmla="*/ 853 h 854"/>
                  <a:gd name="T4" fmla="*/ 0 w 180"/>
                  <a:gd name="T5" fmla="*/ 0 h 854"/>
                  <a:gd name="T6" fmla="*/ 179 w 180"/>
                  <a:gd name="T7" fmla="*/ 0 h 854"/>
                  <a:gd name="T8" fmla="*/ 179 w 180"/>
                  <a:gd name="T9" fmla="*/ 853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854">
                    <a:moveTo>
                      <a:pt x="179" y="853"/>
                    </a:moveTo>
                    <a:lnTo>
                      <a:pt x="0" y="853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85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2" name="Freeform 58">
                <a:extLst>
                  <a:ext uri="{FF2B5EF4-FFF2-40B4-BE49-F238E27FC236}">
                    <a16:creationId xmlns:a16="http://schemas.microsoft.com/office/drawing/2014/main" id="{C1AD8885-F7E6-4CAB-9309-43BF4B1DD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2242" y="5347936"/>
                <a:ext cx="160871" cy="1228104"/>
              </a:xfrm>
              <a:custGeom>
                <a:avLst/>
                <a:gdLst>
                  <a:gd name="T0" fmla="*/ 178 w 179"/>
                  <a:gd name="T1" fmla="*/ 1379 h 1380"/>
                  <a:gd name="T2" fmla="*/ 0 w 179"/>
                  <a:gd name="T3" fmla="*/ 1379 h 1380"/>
                  <a:gd name="T4" fmla="*/ 0 w 179"/>
                  <a:gd name="T5" fmla="*/ 0 h 1380"/>
                  <a:gd name="T6" fmla="*/ 178 w 179"/>
                  <a:gd name="T7" fmla="*/ 0 h 1380"/>
                  <a:gd name="T8" fmla="*/ 178 w 179"/>
                  <a:gd name="T9" fmla="*/ 1379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380">
                    <a:moveTo>
                      <a:pt x="178" y="1379"/>
                    </a:moveTo>
                    <a:lnTo>
                      <a:pt x="0" y="1379"/>
                    </a:lnTo>
                    <a:lnTo>
                      <a:pt x="0" y="0"/>
                    </a:lnTo>
                    <a:lnTo>
                      <a:pt x="178" y="0"/>
                    </a:lnTo>
                    <a:lnTo>
                      <a:pt x="178" y="137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99C0F636-6389-47E8-B292-E7263087B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5371" y="6148361"/>
                <a:ext cx="160871" cy="431602"/>
              </a:xfrm>
              <a:custGeom>
                <a:avLst/>
                <a:gdLst>
                  <a:gd name="T0" fmla="*/ 179 w 180"/>
                  <a:gd name="T1" fmla="*/ 483 h 484"/>
                  <a:gd name="T2" fmla="*/ 0 w 180"/>
                  <a:gd name="T3" fmla="*/ 483 h 484"/>
                  <a:gd name="T4" fmla="*/ 0 w 180"/>
                  <a:gd name="T5" fmla="*/ 0 h 484"/>
                  <a:gd name="T6" fmla="*/ 179 w 180"/>
                  <a:gd name="T7" fmla="*/ 0 h 484"/>
                  <a:gd name="T8" fmla="*/ 179 w 180"/>
                  <a:gd name="T9" fmla="*/ 48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484">
                    <a:moveTo>
                      <a:pt x="179" y="483"/>
                    </a:moveTo>
                    <a:lnTo>
                      <a:pt x="0" y="483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48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60A3FDD-E9AB-457A-B18F-B674593D2F9E}"/>
                </a:ext>
              </a:extLst>
            </p:cNvPr>
            <p:cNvGrpSpPr/>
            <p:nvPr/>
          </p:nvGrpSpPr>
          <p:grpSpPr>
            <a:xfrm>
              <a:off x="16934483" y="3637223"/>
              <a:ext cx="3751011" cy="3919730"/>
              <a:chOff x="16934483" y="3637223"/>
              <a:chExt cx="3751011" cy="3919730"/>
            </a:xfrm>
          </p:grpSpPr>
          <p:sp>
            <p:nvSpPr>
              <p:cNvPr id="19" name="Freeform 60">
                <a:extLst>
                  <a:ext uri="{FF2B5EF4-FFF2-40B4-BE49-F238E27FC236}">
                    <a16:creationId xmlns:a16="http://schemas.microsoft.com/office/drawing/2014/main" id="{C1B1670B-F0A8-48DE-B9D0-6C68F8090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7113579"/>
                <a:ext cx="1400743" cy="313892"/>
              </a:xfrm>
              <a:custGeom>
                <a:avLst/>
                <a:gdLst>
                  <a:gd name="T0" fmla="*/ 1574 w 1575"/>
                  <a:gd name="T1" fmla="*/ 175 h 353"/>
                  <a:gd name="T2" fmla="*/ 1574 w 1575"/>
                  <a:gd name="T3" fmla="*/ 175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5 h 353"/>
                  <a:gd name="T10" fmla="*/ 0 w 1575"/>
                  <a:gd name="T11" fmla="*/ 175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5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5"/>
                    </a:moveTo>
                    <a:lnTo>
                      <a:pt x="1574" y="175"/>
                    </a:lnTo>
                    <a:cubicBezTo>
                      <a:pt x="1574" y="273"/>
                      <a:pt x="1222" y="352"/>
                      <a:pt x="787" y="352"/>
                    </a:cubicBezTo>
                    <a:lnTo>
                      <a:pt x="787" y="352"/>
                    </a:lnTo>
                    <a:cubicBezTo>
                      <a:pt x="353" y="352"/>
                      <a:pt x="0" y="273"/>
                      <a:pt x="0" y="175"/>
                    </a:cubicBezTo>
                    <a:lnTo>
                      <a:pt x="0" y="175"/>
                    </a:lnTo>
                    <a:cubicBezTo>
                      <a:pt x="0" y="79"/>
                      <a:pt x="353" y="0"/>
                      <a:pt x="787" y="0"/>
                    </a:cubicBezTo>
                    <a:lnTo>
                      <a:pt x="787" y="0"/>
                    </a:lnTo>
                    <a:cubicBezTo>
                      <a:pt x="1222" y="0"/>
                      <a:pt x="1574" y="79"/>
                      <a:pt x="1574" y="17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Freeform 61">
                <a:extLst>
                  <a:ext uri="{FF2B5EF4-FFF2-40B4-BE49-F238E27FC236}">
                    <a16:creationId xmlns:a16="http://schemas.microsoft.com/office/drawing/2014/main" id="{F719569C-D630-4864-A5CC-0CC46736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7270525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7 h 300"/>
                  <a:gd name="T6" fmla="*/ 787 w 1575"/>
                  <a:gd name="T7" fmla="*/ 177 h 300"/>
                  <a:gd name="T8" fmla="*/ 0 w 1575"/>
                  <a:gd name="T9" fmla="*/ 0 h 300"/>
                  <a:gd name="T10" fmla="*/ 0 w 1575"/>
                  <a:gd name="T11" fmla="*/ 124 h 300"/>
                  <a:gd name="T12" fmla="*/ 0 w 1575"/>
                  <a:gd name="T13" fmla="*/ 124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4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2" y="177"/>
                      <a:pt x="787" y="177"/>
                    </a:cubicBezTo>
                    <a:lnTo>
                      <a:pt x="787" y="177"/>
                    </a:lnTo>
                    <a:cubicBezTo>
                      <a:pt x="353" y="177"/>
                      <a:pt x="0" y="98"/>
                      <a:pt x="0" y="0"/>
                    </a:cubicBezTo>
                    <a:lnTo>
                      <a:pt x="0" y="124"/>
                    </a:lnTo>
                    <a:lnTo>
                      <a:pt x="0" y="124"/>
                    </a:lnTo>
                    <a:cubicBezTo>
                      <a:pt x="0" y="220"/>
                      <a:pt x="353" y="299"/>
                      <a:pt x="787" y="299"/>
                    </a:cubicBezTo>
                    <a:lnTo>
                      <a:pt x="787" y="299"/>
                    </a:lnTo>
                    <a:cubicBezTo>
                      <a:pt x="1222" y="299"/>
                      <a:pt x="1574" y="220"/>
                      <a:pt x="1574" y="124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Freeform 62">
                <a:extLst>
                  <a:ext uri="{FF2B5EF4-FFF2-40B4-BE49-F238E27FC236}">
                    <a16:creationId xmlns:a16="http://schemas.microsoft.com/office/drawing/2014/main" id="{5EB3AD24-DF40-44EA-901C-F78DCA13C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7270525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7 h 300"/>
                  <a:gd name="T6" fmla="*/ 787 w 1575"/>
                  <a:gd name="T7" fmla="*/ 177 h 300"/>
                  <a:gd name="T8" fmla="*/ 0 w 1575"/>
                  <a:gd name="T9" fmla="*/ 0 h 300"/>
                  <a:gd name="T10" fmla="*/ 0 w 1575"/>
                  <a:gd name="T11" fmla="*/ 124 h 300"/>
                  <a:gd name="T12" fmla="*/ 0 w 1575"/>
                  <a:gd name="T13" fmla="*/ 124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4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2" y="177"/>
                      <a:pt x="787" y="177"/>
                    </a:cubicBezTo>
                    <a:lnTo>
                      <a:pt x="787" y="177"/>
                    </a:lnTo>
                    <a:cubicBezTo>
                      <a:pt x="353" y="177"/>
                      <a:pt x="0" y="98"/>
                      <a:pt x="0" y="0"/>
                    </a:cubicBezTo>
                    <a:lnTo>
                      <a:pt x="0" y="124"/>
                    </a:lnTo>
                    <a:lnTo>
                      <a:pt x="0" y="124"/>
                    </a:lnTo>
                    <a:cubicBezTo>
                      <a:pt x="0" y="220"/>
                      <a:pt x="353" y="299"/>
                      <a:pt x="787" y="299"/>
                    </a:cubicBezTo>
                    <a:lnTo>
                      <a:pt x="787" y="299"/>
                    </a:lnTo>
                    <a:cubicBezTo>
                      <a:pt x="1222" y="299"/>
                      <a:pt x="1574" y="220"/>
                      <a:pt x="1574" y="124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63">
                <a:extLst>
                  <a:ext uri="{FF2B5EF4-FFF2-40B4-BE49-F238E27FC236}">
                    <a16:creationId xmlns:a16="http://schemas.microsoft.com/office/drawing/2014/main" id="{39078D83-674A-45EC-8EDB-71DC9045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980175"/>
                <a:ext cx="1400743" cy="313892"/>
              </a:xfrm>
              <a:custGeom>
                <a:avLst/>
                <a:gdLst>
                  <a:gd name="T0" fmla="*/ 1574 w 1575"/>
                  <a:gd name="T1" fmla="*/ 176 h 353"/>
                  <a:gd name="T2" fmla="*/ 1574 w 1575"/>
                  <a:gd name="T3" fmla="*/ 176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6 h 353"/>
                  <a:gd name="T10" fmla="*/ 0 w 1575"/>
                  <a:gd name="T11" fmla="*/ 176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3"/>
                      <a:pt x="1221" y="352"/>
                      <a:pt x="787" y="352"/>
                    </a:cubicBezTo>
                    <a:lnTo>
                      <a:pt x="787" y="352"/>
                    </a:lnTo>
                    <a:cubicBezTo>
                      <a:pt x="352" y="352"/>
                      <a:pt x="0" y="273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9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64">
                <a:extLst>
                  <a:ext uri="{FF2B5EF4-FFF2-40B4-BE49-F238E27FC236}">
                    <a16:creationId xmlns:a16="http://schemas.microsoft.com/office/drawing/2014/main" id="{8F096A97-FB41-4A26-8374-911214B20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7137121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65">
                <a:extLst>
                  <a:ext uri="{FF2B5EF4-FFF2-40B4-BE49-F238E27FC236}">
                    <a16:creationId xmlns:a16="http://schemas.microsoft.com/office/drawing/2014/main" id="{1FAC1712-4D6E-4968-B54A-54411AE7C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7137121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66">
                <a:extLst>
                  <a:ext uri="{FF2B5EF4-FFF2-40B4-BE49-F238E27FC236}">
                    <a16:creationId xmlns:a16="http://schemas.microsoft.com/office/drawing/2014/main" id="{4BB6A7B4-6FAD-4F5D-A823-4FA52D489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846771"/>
                <a:ext cx="1400743" cy="313892"/>
              </a:xfrm>
              <a:custGeom>
                <a:avLst/>
                <a:gdLst>
                  <a:gd name="T0" fmla="*/ 1574 w 1575"/>
                  <a:gd name="T1" fmla="*/ 175 h 352"/>
                  <a:gd name="T2" fmla="*/ 1574 w 1575"/>
                  <a:gd name="T3" fmla="*/ 175 h 352"/>
                  <a:gd name="T4" fmla="*/ 787 w 1575"/>
                  <a:gd name="T5" fmla="*/ 351 h 352"/>
                  <a:gd name="T6" fmla="*/ 787 w 1575"/>
                  <a:gd name="T7" fmla="*/ 351 h 352"/>
                  <a:gd name="T8" fmla="*/ 0 w 1575"/>
                  <a:gd name="T9" fmla="*/ 175 h 352"/>
                  <a:gd name="T10" fmla="*/ 0 w 1575"/>
                  <a:gd name="T11" fmla="*/ 175 h 352"/>
                  <a:gd name="T12" fmla="*/ 787 w 1575"/>
                  <a:gd name="T13" fmla="*/ 0 h 352"/>
                  <a:gd name="T14" fmla="*/ 787 w 1575"/>
                  <a:gd name="T15" fmla="*/ 0 h 352"/>
                  <a:gd name="T16" fmla="*/ 1574 w 1575"/>
                  <a:gd name="T17" fmla="*/ 175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2">
                    <a:moveTo>
                      <a:pt x="1574" y="175"/>
                    </a:moveTo>
                    <a:lnTo>
                      <a:pt x="1574" y="175"/>
                    </a:lnTo>
                    <a:cubicBezTo>
                      <a:pt x="1574" y="272"/>
                      <a:pt x="1221" y="351"/>
                      <a:pt x="787" y="351"/>
                    </a:cubicBezTo>
                    <a:lnTo>
                      <a:pt x="787" y="351"/>
                    </a:lnTo>
                    <a:cubicBezTo>
                      <a:pt x="352" y="351"/>
                      <a:pt x="0" y="272"/>
                      <a:pt x="0" y="175"/>
                    </a:cubicBezTo>
                    <a:lnTo>
                      <a:pt x="0" y="175"/>
                    </a:lnTo>
                    <a:cubicBezTo>
                      <a:pt x="0" y="78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8"/>
                      <a:pt x="1574" y="175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67">
                <a:extLst>
                  <a:ext uri="{FF2B5EF4-FFF2-40B4-BE49-F238E27FC236}">
                    <a16:creationId xmlns:a16="http://schemas.microsoft.com/office/drawing/2014/main" id="{A006D399-9F56-4578-9A3B-A5DE0E252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7003717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921EB6B8-5089-4442-815F-C94B2584C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7003717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F5BFC91F-5575-4070-8BD8-FE3E91DF0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7040" y="6713367"/>
                <a:ext cx="1400745" cy="313892"/>
              </a:xfrm>
              <a:custGeom>
                <a:avLst/>
                <a:gdLst>
                  <a:gd name="T0" fmla="*/ 1574 w 1575"/>
                  <a:gd name="T1" fmla="*/ 176 h 353"/>
                  <a:gd name="T2" fmla="*/ 1574 w 1575"/>
                  <a:gd name="T3" fmla="*/ 176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6 h 353"/>
                  <a:gd name="T10" fmla="*/ 0 w 1575"/>
                  <a:gd name="T11" fmla="*/ 176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3"/>
                      <a:pt x="1221" y="352"/>
                      <a:pt x="787" y="352"/>
                    </a:cubicBezTo>
                    <a:lnTo>
                      <a:pt x="787" y="352"/>
                    </a:lnTo>
                    <a:cubicBezTo>
                      <a:pt x="352" y="352"/>
                      <a:pt x="0" y="273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9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70">
                <a:extLst>
                  <a:ext uri="{FF2B5EF4-FFF2-40B4-BE49-F238E27FC236}">
                    <a16:creationId xmlns:a16="http://schemas.microsoft.com/office/drawing/2014/main" id="{201B8A92-D335-49E7-8D4F-3DDD00AFA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7040" y="6870313"/>
                <a:ext cx="1400745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6 h 299"/>
                  <a:gd name="T6" fmla="*/ 787 w 1575"/>
                  <a:gd name="T7" fmla="*/ 176 h 299"/>
                  <a:gd name="T8" fmla="*/ 0 w 1575"/>
                  <a:gd name="T9" fmla="*/ 0 h 299"/>
                  <a:gd name="T10" fmla="*/ 0 w 1575"/>
                  <a:gd name="T11" fmla="*/ 122 h 299"/>
                  <a:gd name="T12" fmla="*/ 0 w 1575"/>
                  <a:gd name="T13" fmla="*/ 122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2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20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0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Freeform 71">
                <a:extLst>
                  <a:ext uri="{FF2B5EF4-FFF2-40B4-BE49-F238E27FC236}">
                    <a16:creationId xmlns:a16="http://schemas.microsoft.com/office/drawing/2014/main" id="{FB9CD74E-2021-4A9B-BEFB-F07F1A1D8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7040" y="6870313"/>
                <a:ext cx="1400745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6 h 299"/>
                  <a:gd name="T6" fmla="*/ 787 w 1575"/>
                  <a:gd name="T7" fmla="*/ 176 h 299"/>
                  <a:gd name="T8" fmla="*/ 0 w 1575"/>
                  <a:gd name="T9" fmla="*/ 0 h 299"/>
                  <a:gd name="T10" fmla="*/ 0 w 1575"/>
                  <a:gd name="T11" fmla="*/ 122 h 299"/>
                  <a:gd name="T12" fmla="*/ 0 w 1575"/>
                  <a:gd name="T13" fmla="*/ 122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2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20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0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1" name="Freeform 72">
                <a:extLst>
                  <a:ext uri="{FF2B5EF4-FFF2-40B4-BE49-F238E27FC236}">
                    <a16:creationId xmlns:a16="http://schemas.microsoft.com/office/drawing/2014/main" id="{0F9464AB-A162-46D5-8DBF-02DEB56A7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572115"/>
                <a:ext cx="1400743" cy="313892"/>
              </a:xfrm>
              <a:custGeom>
                <a:avLst/>
                <a:gdLst>
                  <a:gd name="T0" fmla="*/ 1574 w 1575"/>
                  <a:gd name="T1" fmla="*/ 177 h 352"/>
                  <a:gd name="T2" fmla="*/ 1574 w 1575"/>
                  <a:gd name="T3" fmla="*/ 177 h 352"/>
                  <a:gd name="T4" fmla="*/ 787 w 1575"/>
                  <a:gd name="T5" fmla="*/ 351 h 352"/>
                  <a:gd name="T6" fmla="*/ 787 w 1575"/>
                  <a:gd name="T7" fmla="*/ 351 h 352"/>
                  <a:gd name="T8" fmla="*/ 0 w 1575"/>
                  <a:gd name="T9" fmla="*/ 177 h 352"/>
                  <a:gd name="T10" fmla="*/ 0 w 1575"/>
                  <a:gd name="T11" fmla="*/ 177 h 352"/>
                  <a:gd name="T12" fmla="*/ 787 w 1575"/>
                  <a:gd name="T13" fmla="*/ 0 h 352"/>
                  <a:gd name="T14" fmla="*/ 787 w 1575"/>
                  <a:gd name="T15" fmla="*/ 0 h 352"/>
                  <a:gd name="T16" fmla="*/ 1574 w 1575"/>
                  <a:gd name="T17" fmla="*/ 177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2">
                    <a:moveTo>
                      <a:pt x="1574" y="177"/>
                    </a:moveTo>
                    <a:lnTo>
                      <a:pt x="1574" y="177"/>
                    </a:lnTo>
                    <a:cubicBezTo>
                      <a:pt x="1574" y="273"/>
                      <a:pt x="1221" y="351"/>
                      <a:pt x="787" y="351"/>
                    </a:cubicBezTo>
                    <a:lnTo>
                      <a:pt x="787" y="351"/>
                    </a:lnTo>
                    <a:cubicBezTo>
                      <a:pt x="352" y="351"/>
                      <a:pt x="0" y="273"/>
                      <a:pt x="0" y="177"/>
                    </a:cubicBezTo>
                    <a:lnTo>
                      <a:pt x="0" y="177"/>
                    </a:lnTo>
                    <a:cubicBezTo>
                      <a:pt x="0" y="79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9"/>
                      <a:pt x="1574" y="17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2" name="Freeform 73">
                <a:extLst>
                  <a:ext uri="{FF2B5EF4-FFF2-40B4-BE49-F238E27FC236}">
                    <a16:creationId xmlns:a16="http://schemas.microsoft.com/office/drawing/2014/main" id="{1BA1CEE0-443C-4382-A906-E78B939DA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729061"/>
                <a:ext cx="1400743" cy="266808"/>
              </a:xfrm>
              <a:custGeom>
                <a:avLst/>
                <a:gdLst>
                  <a:gd name="T0" fmla="*/ 1574 w 1575"/>
                  <a:gd name="T1" fmla="*/ 0 h 298"/>
                  <a:gd name="T2" fmla="*/ 1574 w 1575"/>
                  <a:gd name="T3" fmla="*/ 0 h 298"/>
                  <a:gd name="T4" fmla="*/ 787 w 1575"/>
                  <a:gd name="T5" fmla="*/ 174 h 298"/>
                  <a:gd name="T6" fmla="*/ 787 w 1575"/>
                  <a:gd name="T7" fmla="*/ 174 h 298"/>
                  <a:gd name="T8" fmla="*/ 0 w 1575"/>
                  <a:gd name="T9" fmla="*/ 0 h 298"/>
                  <a:gd name="T10" fmla="*/ 0 w 1575"/>
                  <a:gd name="T11" fmla="*/ 122 h 298"/>
                  <a:gd name="T12" fmla="*/ 0 w 1575"/>
                  <a:gd name="T13" fmla="*/ 122 h 298"/>
                  <a:gd name="T14" fmla="*/ 787 w 1575"/>
                  <a:gd name="T15" fmla="*/ 297 h 298"/>
                  <a:gd name="T16" fmla="*/ 787 w 1575"/>
                  <a:gd name="T17" fmla="*/ 297 h 298"/>
                  <a:gd name="T18" fmla="*/ 1574 w 1575"/>
                  <a:gd name="T19" fmla="*/ 122 h 298"/>
                  <a:gd name="T20" fmla="*/ 1574 w 1575"/>
                  <a:gd name="T21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8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6"/>
                      <a:pt x="1221" y="174"/>
                      <a:pt x="787" y="174"/>
                    </a:cubicBezTo>
                    <a:lnTo>
                      <a:pt x="787" y="174"/>
                    </a:lnTo>
                    <a:cubicBezTo>
                      <a:pt x="352" y="174"/>
                      <a:pt x="0" y="96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19"/>
                      <a:pt x="352" y="297"/>
                      <a:pt x="787" y="297"/>
                    </a:cubicBezTo>
                    <a:lnTo>
                      <a:pt x="787" y="297"/>
                    </a:lnTo>
                    <a:cubicBezTo>
                      <a:pt x="1221" y="297"/>
                      <a:pt x="1574" y="219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3" name="Freeform 74">
                <a:extLst>
                  <a:ext uri="{FF2B5EF4-FFF2-40B4-BE49-F238E27FC236}">
                    <a16:creationId xmlns:a16="http://schemas.microsoft.com/office/drawing/2014/main" id="{1B761F2F-301B-4830-920B-B72868CAE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729061"/>
                <a:ext cx="1400743" cy="266808"/>
              </a:xfrm>
              <a:custGeom>
                <a:avLst/>
                <a:gdLst>
                  <a:gd name="T0" fmla="*/ 1574 w 1575"/>
                  <a:gd name="T1" fmla="*/ 0 h 298"/>
                  <a:gd name="T2" fmla="*/ 1574 w 1575"/>
                  <a:gd name="T3" fmla="*/ 0 h 298"/>
                  <a:gd name="T4" fmla="*/ 787 w 1575"/>
                  <a:gd name="T5" fmla="*/ 174 h 298"/>
                  <a:gd name="T6" fmla="*/ 787 w 1575"/>
                  <a:gd name="T7" fmla="*/ 174 h 298"/>
                  <a:gd name="T8" fmla="*/ 0 w 1575"/>
                  <a:gd name="T9" fmla="*/ 0 h 298"/>
                  <a:gd name="T10" fmla="*/ 0 w 1575"/>
                  <a:gd name="T11" fmla="*/ 122 h 298"/>
                  <a:gd name="T12" fmla="*/ 0 w 1575"/>
                  <a:gd name="T13" fmla="*/ 122 h 298"/>
                  <a:gd name="T14" fmla="*/ 787 w 1575"/>
                  <a:gd name="T15" fmla="*/ 297 h 298"/>
                  <a:gd name="T16" fmla="*/ 787 w 1575"/>
                  <a:gd name="T17" fmla="*/ 297 h 298"/>
                  <a:gd name="T18" fmla="*/ 1574 w 1575"/>
                  <a:gd name="T19" fmla="*/ 122 h 298"/>
                  <a:gd name="T20" fmla="*/ 1574 w 1575"/>
                  <a:gd name="T21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8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6"/>
                      <a:pt x="1221" y="174"/>
                      <a:pt x="787" y="174"/>
                    </a:cubicBezTo>
                    <a:lnTo>
                      <a:pt x="787" y="174"/>
                    </a:lnTo>
                    <a:cubicBezTo>
                      <a:pt x="352" y="174"/>
                      <a:pt x="0" y="96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19"/>
                      <a:pt x="352" y="297"/>
                      <a:pt x="787" y="297"/>
                    </a:cubicBezTo>
                    <a:lnTo>
                      <a:pt x="787" y="297"/>
                    </a:lnTo>
                    <a:cubicBezTo>
                      <a:pt x="1221" y="297"/>
                      <a:pt x="1574" y="219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4" name="Freeform 75">
                <a:extLst>
                  <a:ext uri="{FF2B5EF4-FFF2-40B4-BE49-F238E27FC236}">
                    <a16:creationId xmlns:a16="http://schemas.microsoft.com/office/drawing/2014/main" id="{A7331D10-FAA7-435D-ACEE-4D6F5C79D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438711"/>
                <a:ext cx="1400743" cy="313892"/>
              </a:xfrm>
              <a:custGeom>
                <a:avLst/>
                <a:gdLst>
                  <a:gd name="T0" fmla="*/ 1574 w 1575"/>
                  <a:gd name="T1" fmla="*/ 176 h 354"/>
                  <a:gd name="T2" fmla="*/ 1574 w 1575"/>
                  <a:gd name="T3" fmla="*/ 176 h 354"/>
                  <a:gd name="T4" fmla="*/ 787 w 1575"/>
                  <a:gd name="T5" fmla="*/ 353 h 354"/>
                  <a:gd name="T6" fmla="*/ 787 w 1575"/>
                  <a:gd name="T7" fmla="*/ 353 h 354"/>
                  <a:gd name="T8" fmla="*/ 0 w 1575"/>
                  <a:gd name="T9" fmla="*/ 176 h 354"/>
                  <a:gd name="T10" fmla="*/ 0 w 1575"/>
                  <a:gd name="T11" fmla="*/ 176 h 354"/>
                  <a:gd name="T12" fmla="*/ 787 w 1575"/>
                  <a:gd name="T13" fmla="*/ 0 h 354"/>
                  <a:gd name="T14" fmla="*/ 787 w 1575"/>
                  <a:gd name="T15" fmla="*/ 0 h 354"/>
                  <a:gd name="T16" fmla="*/ 1574 w 1575"/>
                  <a:gd name="T17" fmla="*/ 176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4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4"/>
                      <a:pt x="1221" y="353"/>
                      <a:pt x="787" y="353"/>
                    </a:cubicBezTo>
                    <a:lnTo>
                      <a:pt x="787" y="353"/>
                    </a:lnTo>
                    <a:cubicBezTo>
                      <a:pt x="352" y="353"/>
                      <a:pt x="0" y="274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9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5" name="Freeform 76">
                <a:extLst>
                  <a:ext uri="{FF2B5EF4-FFF2-40B4-BE49-F238E27FC236}">
                    <a16:creationId xmlns:a16="http://schemas.microsoft.com/office/drawing/2014/main" id="{A47463B2-7F8F-40B8-BF0D-D24300E60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595657"/>
                <a:ext cx="1400743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7 h 299"/>
                  <a:gd name="T6" fmla="*/ 787 w 1575"/>
                  <a:gd name="T7" fmla="*/ 177 h 299"/>
                  <a:gd name="T8" fmla="*/ 0 w 1575"/>
                  <a:gd name="T9" fmla="*/ 0 h 299"/>
                  <a:gd name="T10" fmla="*/ 0 w 1575"/>
                  <a:gd name="T11" fmla="*/ 123 h 299"/>
                  <a:gd name="T12" fmla="*/ 0 w 1575"/>
                  <a:gd name="T13" fmla="*/ 123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3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1" y="177"/>
                      <a:pt x="787" y="177"/>
                    </a:cubicBezTo>
                    <a:lnTo>
                      <a:pt x="787" y="177"/>
                    </a:lnTo>
                    <a:cubicBezTo>
                      <a:pt x="352" y="177"/>
                      <a:pt x="0" y="98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1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1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6" name="Freeform 77">
                <a:extLst>
                  <a:ext uri="{FF2B5EF4-FFF2-40B4-BE49-F238E27FC236}">
                    <a16:creationId xmlns:a16="http://schemas.microsoft.com/office/drawing/2014/main" id="{6B6E5ECB-03E2-4464-9B4D-E386A5E11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595657"/>
                <a:ext cx="1400743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7 h 299"/>
                  <a:gd name="T6" fmla="*/ 787 w 1575"/>
                  <a:gd name="T7" fmla="*/ 177 h 299"/>
                  <a:gd name="T8" fmla="*/ 0 w 1575"/>
                  <a:gd name="T9" fmla="*/ 0 h 299"/>
                  <a:gd name="T10" fmla="*/ 0 w 1575"/>
                  <a:gd name="T11" fmla="*/ 123 h 299"/>
                  <a:gd name="T12" fmla="*/ 0 w 1575"/>
                  <a:gd name="T13" fmla="*/ 123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3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1" y="177"/>
                      <a:pt x="787" y="177"/>
                    </a:cubicBezTo>
                    <a:lnTo>
                      <a:pt x="787" y="177"/>
                    </a:lnTo>
                    <a:cubicBezTo>
                      <a:pt x="352" y="177"/>
                      <a:pt x="0" y="98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1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1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7" name="Freeform 78">
                <a:extLst>
                  <a:ext uri="{FF2B5EF4-FFF2-40B4-BE49-F238E27FC236}">
                    <a16:creationId xmlns:a16="http://schemas.microsoft.com/office/drawing/2014/main" id="{14A6D335-256F-4BD7-A00E-45A3C0FAC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6305307"/>
                <a:ext cx="1400743" cy="313892"/>
              </a:xfrm>
              <a:custGeom>
                <a:avLst/>
                <a:gdLst>
                  <a:gd name="T0" fmla="*/ 1574 w 1575"/>
                  <a:gd name="T1" fmla="*/ 176 h 353"/>
                  <a:gd name="T2" fmla="*/ 1574 w 1575"/>
                  <a:gd name="T3" fmla="*/ 176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6 h 353"/>
                  <a:gd name="T10" fmla="*/ 0 w 1575"/>
                  <a:gd name="T11" fmla="*/ 176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3"/>
                      <a:pt x="1222" y="352"/>
                      <a:pt x="787" y="352"/>
                    </a:cubicBezTo>
                    <a:lnTo>
                      <a:pt x="787" y="352"/>
                    </a:lnTo>
                    <a:cubicBezTo>
                      <a:pt x="353" y="352"/>
                      <a:pt x="0" y="273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3" y="0"/>
                      <a:pt x="787" y="0"/>
                    </a:cubicBezTo>
                    <a:lnTo>
                      <a:pt x="787" y="0"/>
                    </a:lnTo>
                    <a:cubicBezTo>
                      <a:pt x="1222" y="0"/>
                      <a:pt x="1574" y="79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8" name="Freeform 79">
                <a:extLst>
                  <a:ext uri="{FF2B5EF4-FFF2-40B4-BE49-F238E27FC236}">
                    <a16:creationId xmlns:a16="http://schemas.microsoft.com/office/drawing/2014/main" id="{320435BB-F078-4B75-902F-EBAD18F4C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6462253"/>
                <a:ext cx="1400743" cy="266808"/>
              </a:xfrm>
              <a:custGeom>
                <a:avLst/>
                <a:gdLst>
                  <a:gd name="T0" fmla="*/ 1574 w 1575"/>
                  <a:gd name="T1" fmla="*/ 0 h 301"/>
                  <a:gd name="T2" fmla="*/ 1574 w 1575"/>
                  <a:gd name="T3" fmla="*/ 0 h 301"/>
                  <a:gd name="T4" fmla="*/ 787 w 1575"/>
                  <a:gd name="T5" fmla="*/ 176 h 301"/>
                  <a:gd name="T6" fmla="*/ 787 w 1575"/>
                  <a:gd name="T7" fmla="*/ 176 h 301"/>
                  <a:gd name="T8" fmla="*/ 0 w 1575"/>
                  <a:gd name="T9" fmla="*/ 0 h 301"/>
                  <a:gd name="T10" fmla="*/ 0 w 1575"/>
                  <a:gd name="T11" fmla="*/ 123 h 301"/>
                  <a:gd name="T12" fmla="*/ 0 w 1575"/>
                  <a:gd name="T13" fmla="*/ 123 h 301"/>
                  <a:gd name="T14" fmla="*/ 787 w 1575"/>
                  <a:gd name="T15" fmla="*/ 300 h 301"/>
                  <a:gd name="T16" fmla="*/ 787 w 1575"/>
                  <a:gd name="T17" fmla="*/ 300 h 301"/>
                  <a:gd name="T18" fmla="*/ 1574 w 1575"/>
                  <a:gd name="T19" fmla="*/ 123 h 301"/>
                  <a:gd name="T20" fmla="*/ 1574 w 1575"/>
                  <a:gd name="T2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1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2" y="176"/>
                      <a:pt x="787" y="176"/>
                    </a:cubicBezTo>
                    <a:lnTo>
                      <a:pt x="787" y="176"/>
                    </a:lnTo>
                    <a:cubicBezTo>
                      <a:pt x="353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3" y="300"/>
                      <a:pt x="787" y="300"/>
                    </a:cubicBezTo>
                    <a:lnTo>
                      <a:pt x="787" y="300"/>
                    </a:lnTo>
                    <a:cubicBezTo>
                      <a:pt x="1222" y="300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9" name="Freeform 80">
                <a:extLst>
                  <a:ext uri="{FF2B5EF4-FFF2-40B4-BE49-F238E27FC236}">
                    <a16:creationId xmlns:a16="http://schemas.microsoft.com/office/drawing/2014/main" id="{911A88A2-DAE1-403A-A2D3-666352116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2004" y="6462253"/>
                <a:ext cx="1400743" cy="266808"/>
              </a:xfrm>
              <a:custGeom>
                <a:avLst/>
                <a:gdLst>
                  <a:gd name="T0" fmla="*/ 1574 w 1575"/>
                  <a:gd name="T1" fmla="*/ 0 h 301"/>
                  <a:gd name="T2" fmla="*/ 1574 w 1575"/>
                  <a:gd name="T3" fmla="*/ 0 h 301"/>
                  <a:gd name="T4" fmla="*/ 787 w 1575"/>
                  <a:gd name="T5" fmla="*/ 176 h 301"/>
                  <a:gd name="T6" fmla="*/ 787 w 1575"/>
                  <a:gd name="T7" fmla="*/ 176 h 301"/>
                  <a:gd name="T8" fmla="*/ 0 w 1575"/>
                  <a:gd name="T9" fmla="*/ 0 h 301"/>
                  <a:gd name="T10" fmla="*/ 0 w 1575"/>
                  <a:gd name="T11" fmla="*/ 123 h 301"/>
                  <a:gd name="T12" fmla="*/ 0 w 1575"/>
                  <a:gd name="T13" fmla="*/ 123 h 301"/>
                  <a:gd name="T14" fmla="*/ 787 w 1575"/>
                  <a:gd name="T15" fmla="*/ 300 h 301"/>
                  <a:gd name="T16" fmla="*/ 787 w 1575"/>
                  <a:gd name="T17" fmla="*/ 300 h 301"/>
                  <a:gd name="T18" fmla="*/ 1574 w 1575"/>
                  <a:gd name="T19" fmla="*/ 123 h 301"/>
                  <a:gd name="T20" fmla="*/ 1574 w 1575"/>
                  <a:gd name="T21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1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2" y="176"/>
                      <a:pt x="787" y="176"/>
                    </a:cubicBezTo>
                    <a:lnTo>
                      <a:pt x="787" y="176"/>
                    </a:lnTo>
                    <a:cubicBezTo>
                      <a:pt x="353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3" y="300"/>
                      <a:pt x="787" y="300"/>
                    </a:cubicBezTo>
                    <a:lnTo>
                      <a:pt x="787" y="300"/>
                    </a:lnTo>
                    <a:cubicBezTo>
                      <a:pt x="1222" y="300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0" name="Freeform 81">
                <a:extLst>
                  <a:ext uri="{FF2B5EF4-FFF2-40B4-BE49-F238E27FC236}">
                    <a16:creationId xmlns:a16="http://schemas.microsoft.com/office/drawing/2014/main" id="{38AC4CEA-9BA6-4D12-A45F-B7F49CCC5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171903"/>
                <a:ext cx="1400743" cy="313892"/>
              </a:xfrm>
              <a:custGeom>
                <a:avLst/>
                <a:gdLst>
                  <a:gd name="T0" fmla="*/ 1574 w 1575"/>
                  <a:gd name="T1" fmla="*/ 176 h 353"/>
                  <a:gd name="T2" fmla="*/ 1574 w 1575"/>
                  <a:gd name="T3" fmla="*/ 176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6 h 353"/>
                  <a:gd name="T10" fmla="*/ 0 w 1575"/>
                  <a:gd name="T11" fmla="*/ 176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3"/>
                      <a:pt x="1221" y="352"/>
                      <a:pt x="787" y="352"/>
                    </a:cubicBezTo>
                    <a:lnTo>
                      <a:pt x="787" y="352"/>
                    </a:lnTo>
                    <a:cubicBezTo>
                      <a:pt x="352" y="352"/>
                      <a:pt x="0" y="273"/>
                      <a:pt x="0" y="176"/>
                    </a:cubicBezTo>
                    <a:lnTo>
                      <a:pt x="0" y="176"/>
                    </a:lnTo>
                    <a:cubicBezTo>
                      <a:pt x="0" y="78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8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9EB0BDDB-17BF-4544-9A12-FE8FD88CD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328849"/>
                <a:ext cx="1400743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6 h 299"/>
                  <a:gd name="T6" fmla="*/ 787 w 1575"/>
                  <a:gd name="T7" fmla="*/ 176 h 299"/>
                  <a:gd name="T8" fmla="*/ 0 w 1575"/>
                  <a:gd name="T9" fmla="*/ 0 h 299"/>
                  <a:gd name="T10" fmla="*/ 0 w 1575"/>
                  <a:gd name="T11" fmla="*/ 122 h 299"/>
                  <a:gd name="T12" fmla="*/ 0 w 1575"/>
                  <a:gd name="T13" fmla="*/ 122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2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20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0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2" name="Freeform 83">
                <a:extLst>
                  <a:ext uri="{FF2B5EF4-FFF2-40B4-BE49-F238E27FC236}">
                    <a16:creationId xmlns:a16="http://schemas.microsoft.com/office/drawing/2014/main" id="{602D89E4-7B12-47F5-BF29-48B2C5BB0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328849"/>
                <a:ext cx="1400743" cy="266808"/>
              </a:xfrm>
              <a:custGeom>
                <a:avLst/>
                <a:gdLst>
                  <a:gd name="T0" fmla="*/ 1574 w 1575"/>
                  <a:gd name="T1" fmla="*/ 0 h 299"/>
                  <a:gd name="T2" fmla="*/ 1574 w 1575"/>
                  <a:gd name="T3" fmla="*/ 0 h 299"/>
                  <a:gd name="T4" fmla="*/ 787 w 1575"/>
                  <a:gd name="T5" fmla="*/ 176 h 299"/>
                  <a:gd name="T6" fmla="*/ 787 w 1575"/>
                  <a:gd name="T7" fmla="*/ 176 h 299"/>
                  <a:gd name="T8" fmla="*/ 0 w 1575"/>
                  <a:gd name="T9" fmla="*/ 0 h 299"/>
                  <a:gd name="T10" fmla="*/ 0 w 1575"/>
                  <a:gd name="T11" fmla="*/ 122 h 299"/>
                  <a:gd name="T12" fmla="*/ 0 w 1575"/>
                  <a:gd name="T13" fmla="*/ 122 h 299"/>
                  <a:gd name="T14" fmla="*/ 787 w 1575"/>
                  <a:gd name="T15" fmla="*/ 298 h 299"/>
                  <a:gd name="T16" fmla="*/ 787 w 1575"/>
                  <a:gd name="T17" fmla="*/ 298 h 299"/>
                  <a:gd name="T18" fmla="*/ 1574 w 1575"/>
                  <a:gd name="T19" fmla="*/ 122 h 299"/>
                  <a:gd name="T20" fmla="*/ 1574 w 1575"/>
                  <a:gd name="T21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299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7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2"/>
                    </a:lnTo>
                    <a:lnTo>
                      <a:pt x="0" y="122"/>
                    </a:lnTo>
                    <a:cubicBezTo>
                      <a:pt x="0" y="220"/>
                      <a:pt x="352" y="298"/>
                      <a:pt x="787" y="298"/>
                    </a:cubicBezTo>
                    <a:lnTo>
                      <a:pt x="787" y="298"/>
                    </a:lnTo>
                    <a:cubicBezTo>
                      <a:pt x="1221" y="298"/>
                      <a:pt x="1574" y="220"/>
                      <a:pt x="1574" y="122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3" name="Freeform 84">
                <a:extLst>
                  <a:ext uri="{FF2B5EF4-FFF2-40B4-BE49-F238E27FC236}">
                    <a16:creationId xmlns:a16="http://schemas.microsoft.com/office/drawing/2014/main" id="{08FF1BDF-2B8C-44CE-8297-8479963C2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038498"/>
                <a:ext cx="1400743" cy="313892"/>
              </a:xfrm>
              <a:custGeom>
                <a:avLst/>
                <a:gdLst>
                  <a:gd name="T0" fmla="*/ 1574 w 1575"/>
                  <a:gd name="T1" fmla="*/ 176 h 353"/>
                  <a:gd name="T2" fmla="*/ 1574 w 1575"/>
                  <a:gd name="T3" fmla="*/ 176 h 353"/>
                  <a:gd name="T4" fmla="*/ 787 w 1575"/>
                  <a:gd name="T5" fmla="*/ 352 h 353"/>
                  <a:gd name="T6" fmla="*/ 787 w 1575"/>
                  <a:gd name="T7" fmla="*/ 352 h 353"/>
                  <a:gd name="T8" fmla="*/ 0 w 1575"/>
                  <a:gd name="T9" fmla="*/ 176 h 353"/>
                  <a:gd name="T10" fmla="*/ 0 w 1575"/>
                  <a:gd name="T11" fmla="*/ 176 h 353"/>
                  <a:gd name="T12" fmla="*/ 787 w 1575"/>
                  <a:gd name="T13" fmla="*/ 0 h 353"/>
                  <a:gd name="T14" fmla="*/ 787 w 1575"/>
                  <a:gd name="T15" fmla="*/ 0 h 353"/>
                  <a:gd name="T16" fmla="*/ 1574 w 1575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5" h="353">
                    <a:moveTo>
                      <a:pt x="1574" y="176"/>
                    </a:moveTo>
                    <a:lnTo>
                      <a:pt x="1574" y="176"/>
                    </a:lnTo>
                    <a:cubicBezTo>
                      <a:pt x="1574" y="274"/>
                      <a:pt x="1221" y="352"/>
                      <a:pt x="787" y="352"/>
                    </a:cubicBezTo>
                    <a:lnTo>
                      <a:pt x="787" y="352"/>
                    </a:lnTo>
                    <a:cubicBezTo>
                      <a:pt x="352" y="352"/>
                      <a:pt x="0" y="274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2" y="0"/>
                      <a:pt x="787" y="0"/>
                    </a:cubicBezTo>
                    <a:lnTo>
                      <a:pt x="787" y="0"/>
                    </a:lnTo>
                    <a:cubicBezTo>
                      <a:pt x="1221" y="0"/>
                      <a:pt x="1574" y="79"/>
                      <a:pt x="1574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4" name="Freeform 85">
                <a:extLst>
                  <a:ext uri="{FF2B5EF4-FFF2-40B4-BE49-F238E27FC236}">
                    <a16:creationId xmlns:a16="http://schemas.microsoft.com/office/drawing/2014/main" id="{2529A8AC-9806-4CA3-A899-9CD8E4D05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195444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8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5" name="Freeform 86">
                <a:extLst>
                  <a:ext uri="{FF2B5EF4-FFF2-40B4-BE49-F238E27FC236}">
                    <a16:creationId xmlns:a16="http://schemas.microsoft.com/office/drawing/2014/main" id="{6B97EBF7-F757-47A9-8ACE-8D09068A1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7561" y="6195444"/>
                <a:ext cx="1400743" cy="266808"/>
              </a:xfrm>
              <a:custGeom>
                <a:avLst/>
                <a:gdLst>
                  <a:gd name="T0" fmla="*/ 1574 w 1575"/>
                  <a:gd name="T1" fmla="*/ 0 h 300"/>
                  <a:gd name="T2" fmla="*/ 1574 w 1575"/>
                  <a:gd name="T3" fmla="*/ 0 h 300"/>
                  <a:gd name="T4" fmla="*/ 787 w 1575"/>
                  <a:gd name="T5" fmla="*/ 176 h 300"/>
                  <a:gd name="T6" fmla="*/ 787 w 1575"/>
                  <a:gd name="T7" fmla="*/ 176 h 300"/>
                  <a:gd name="T8" fmla="*/ 0 w 1575"/>
                  <a:gd name="T9" fmla="*/ 0 h 300"/>
                  <a:gd name="T10" fmla="*/ 0 w 1575"/>
                  <a:gd name="T11" fmla="*/ 123 h 300"/>
                  <a:gd name="T12" fmla="*/ 0 w 1575"/>
                  <a:gd name="T13" fmla="*/ 123 h 300"/>
                  <a:gd name="T14" fmla="*/ 787 w 1575"/>
                  <a:gd name="T15" fmla="*/ 299 h 300"/>
                  <a:gd name="T16" fmla="*/ 787 w 1575"/>
                  <a:gd name="T17" fmla="*/ 299 h 300"/>
                  <a:gd name="T18" fmla="*/ 1574 w 1575"/>
                  <a:gd name="T19" fmla="*/ 123 h 300"/>
                  <a:gd name="T20" fmla="*/ 1574 w 1575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5" h="300">
                    <a:moveTo>
                      <a:pt x="1574" y="0"/>
                    </a:moveTo>
                    <a:lnTo>
                      <a:pt x="1574" y="0"/>
                    </a:lnTo>
                    <a:cubicBezTo>
                      <a:pt x="1574" y="98"/>
                      <a:pt x="1221" y="176"/>
                      <a:pt x="787" y="176"/>
                    </a:cubicBezTo>
                    <a:lnTo>
                      <a:pt x="787" y="176"/>
                    </a:lnTo>
                    <a:cubicBezTo>
                      <a:pt x="352" y="176"/>
                      <a:pt x="0" y="98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7" y="299"/>
                    </a:cubicBezTo>
                    <a:lnTo>
                      <a:pt x="787" y="299"/>
                    </a:lnTo>
                    <a:cubicBezTo>
                      <a:pt x="1221" y="299"/>
                      <a:pt x="1574" y="220"/>
                      <a:pt x="1574" y="123"/>
                    </a:cubicBezTo>
                    <a:lnTo>
                      <a:pt x="1574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6" name="Freeform 87">
                <a:extLst>
                  <a:ext uri="{FF2B5EF4-FFF2-40B4-BE49-F238E27FC236}">
                    <a16:creationId xmlns:a16="http://schemas.microsoft.com/office/drawing/2014/main" id="{D74E8175-6B85-4505-9741-7FF4766EA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4749" y="5909019"/>
                <a:ext cx="1400745" cy="313892"/>
              </a:xfrm>
              <a:custGeom>
                <a:avLst/>
                <a:gdLst>
                  <a:gd name="T0" fmla="*/ 1573 w 1574"/>
                  <a:gd name="T1" fmla="*/ 176 h 353"/>
                  <a:gd name="T2" fmla="*/ 1573 w 1574"/>
                  <a:gd name="T3" fmla="*/ 176 h 353"/>
                  <a:gd name="T4" fmla="*/ 786 w 1574"/>
                  <a:gd name="T5" fmla="*/ 352 h 353"/>
                  <a:gd name="T6" fmla="*/ 786 w 1574"/>
                  <a:gd name="T7" fmla="*/ 352 h 353"/>
                  <a:gd name="T8" fmla="*/ 0 w 1574"/>
                  <a:gd name="T9" fmla="*/ 176 h 353"/>
                  <a:gd name="T10" fmla="*/ 0 w 1574"/>
                  <a:gd name="T11" fmla="*/ 176 h 353"/>
                  <a:gd name="T12" fmla="*/ 786 w 1574"/>
                  <a:gd name="T13" fmla="*/ 0 h 353"/>
                  <a:gd name="T14" fmla="*/ 786 w 1574"/>
                  <a:gd name="T15" fmla="*/ 0 h 353"/>
                  <a:gd name="T16" fmla="*/ 1573 w 1574"/>
                  <a:gd name="T17" fmla="*/ 176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4" h="353">
                    <a:moveTo>
                      <a:pt x="1573" y="176"/>
                    </a:moveTo>
                    <a:lnTo>
                      <a:pt x="1573" y="176"/>
                    </a:lnTo>
                    <a:cubicBezTo>
                      <a:pt x="1573" y="273"/>
                      <a:pt x="1220" y="352"/>
                      <a:pt x="786" y="352"/>
                    </a:cubicBezTo>
                    <a:lnTo>
                      <a:pt x="786" y="352"/>
                    </a:lnTo>
                    <a:cubicBezTo>
                      <a:pt x="352" y="352"/>
                      <a:pt x="0" y="273"/>
                      <a:pt x="0" y="176"/>
                    </a:cubicBezTo>
                    <a:lnTo>
                      <a:pt x="0" y="176"/>
                    </a:lnTo>
                    <a:cubicBezTo>
                      <a:pt x="0" y="79"/>
                      <a:pt x="352" y="0"/>
                      <a:pt x="786" y="0"/>
                    </a:cubicBezTo>
                    <a:lnTo>
                      <a:pt x="786" y="0"/>
                    </a:lnTo>
                    <a:cubicBezTo>
                      <a:pt x="1220" y="0"/>
                      <a:pt x="1573" y="79"/>
                      <a:pt x="1573" y="176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Freeform 88">
                <a:extLst>
                  <a:ext uri="{FF2B5EF4-FFF2-40B4-BE49-F238E27FC236}">
                    <a16:creationId xmlns:a16="http://schemas.microsoft.com/office/drawing/2014/main" id="{C381EAFF-F33F-4D67-8738-C0F49C8F4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4749" y="6065965"/>
                <a:ext cx="1400745" cy="266808"/>
              </a:xfrm>
              <a:custGeom>
                <a:avLst/>
                <a:gdLst>
                  <a:gd name="T0" fmla="*/ 1573 w 1574"/>
                  <a:gd name="T1" fmla="*/ 0 h 300"/>
                  <a:gd name="T2" fmla="*/ 1573 w 1574"/>
                  <a:gd name="T3" fmla="*/ 0 h 300"/>
                  <a:gd name="T4" fmla="*/ 786 w 1574"/>
                  <a:gd name="T5" fmla="*/ 176 h 300"/>
                  <a:gd name="T6" fmla="*/ 786 w 1574"/>
                  <a:gd name="T7" fmla="*/ 176 h 300"/>
                  <a:gd name="T8" fmla="*/ 0 w 1574"/>
                  <a:gd name="T9" fmla="*/ 0 h 300"/>
                  <a:gd name="T10" fmla="*/ 0 w 1574"/>
                  <a:gd name="T11" fmla="*/ 123 h 300"/>
                  <a:gd name="T12" fmla="*/ 0 w 1574"/>
                  <a:gd name="T13" fmla="*/ 123 h 300"/>
                  <a:gd name="T14" fmla="*/ 786 w 1574"/>
                  <a:gd name="T15" fmla="*/ 299 h 300"/>
                  <a:gd name="T16" fmla="*/ 786 w 1574"/>
                  <a:gd name="T17" fmla="*/ 299 h 300"/>
                  <a:gd name="T18" fmla="*/ 1573 w 1574"/>
                  <a:gd name="T19" fmla="*/ 123 h 300"/>
                  <a:gd name="T20" fmla="*/ 1573 w 1574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4" h="300">
                    <a:moveTo>
                      <a:pt x="1573" y="0"/>
                    </a:moveTo>
                    <a:lnTo>
                      <a:pt x="1573" y="0"/>
                    </a:lnTo>
                    <a:cubicBezTo>
                      <a:pt x="1573" y="97"/>
                      <a:pt x="1220" y="176"/>
                      <a:pt x="786" y="176"/>
                    </a:cubicBezTo>
                    <a:lnTo>
                      <a:pt x="786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6" y="299"/>
                    </a:cubicBezTo>
                    <a:lnTo>
                      <a:pt x="786" y="299"/>
                    </a:lnTo>
                    <a:cubicBezTo>
                      <a:pt x="1220" y="299"/>
                      <a:pt x="1573" y="220"/>
                      <a:pt x="1573" y="123"/>
                    </a:cubicBezTo>
                    <a:lnTo>
                      <a:pt x="157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Freeform 89">
                <a:extLst>
                  <a:ext uri="{FF2B5EF4-FFF2-40B4-BE49-F238E27FC236}">
                    <a16:creationId xmlns:a16="http://schemas.microsoft.com/office/drawing/2014/main" id="{DE77BF50-BE5C-4C8C-B23A-6199C0B5C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4749" y="6065965"/>
                <a:ext cx="1400745" cy="266808"/>
              </a:xfrm>
              <a:custGeom>
                <a:avLst/>
                <a:gdLst>
                  <a:gd name="T0" fmla="*/ 1573 w 1574"/>
                  <a:gd name="T1" fmla="*/ 0 h 300"/>
                  <a:gd name="T2" fmla="*/ 1573 w 1574"/>
                  <a:gd name="T3" fmla="*/ 0 h 300"/>
                  <a:gd name="T4" fmla="*/ 786 w 1574"/>
                  <a:gd name="T5" fmla="*/ 176 h 300"/>
                  <a:gd name="T6" fmla="*/ 786 w 1574"/>
                  <a:gd name="T7" fmla="*/ 176 h 300"/>
                  <a:gd name="T8" fmla="*/ 0 w 1574"/>
                  <a:gd name="T9" fmla="*/ 0 h 300"/>
                  <a:gd name="T10" fmla="*/ 0 w 1574"/>
                  <a:gd name="T11" fmla="*/ 123 h 300"/>
                  <a:gd name="T12" fmla="*/ 0 w 1574"/>
                  <a:gd name="T13" fmla="*/ 123 h 300"/>
                  <a:gd name="T14" fmla="*/ 786 w 1574"/>
                  <a:gd name="T15" fmla="*/ 299 h 300"/>
                  <a:gd name="T16" fmla="*/ 786 w 1574"/>
                  <a:gd name="T17" fmla="*/ 299 h 300"/>
                  <a:gd name="T18" fmla="*/ 1573 w 1574"/>
                  <a:gd name="T19" fmla="*/ 123 h 300"/>
                  <a:gd name="T20" fmla="*/ 1573 w 1574"/>
                  <a:gd name="T21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74" h="300">
                    <a:moveTo>
                      <a:pt x="1573" y="0"/>
                    </a:moveTo>
                    <a:lnTo>
                      <a:pt x="1573" y="0"/>
                    </a:lnTo>
                    <a:cubicBezTo>
                      <a:pt x="1573" y="97"/>
                      <a:pt x="1220" y="176"/>
                      <a:pt x="786" y="176"/>
                    </a:cubicBezTo>
                    <a:lnTo>
                      <a:pt x="786" y="176"/>
                    </a:lnTo>
                    <a:cubicBezTo>
                      <a:pt x="352" y="176"/>
                      <a:pt x="0" y="97"/>
                      <a:pt x="0" y="0"/>
                    </a:cubicBezTo>
                    <a:lnTo>
                      <a:pt x="0" y="123"/>
                    </a:lnTo>
                    <a:lnTo>
                      <a:pt x="0" y="123"/>
                    </a:lnTo>
                    <a:cubicBezTo>
                      <a:pt x="0" y="220"/>
                      <a:pt x="352" y="299"/>
                      <a:pt x="786" y="299"/>
                    </a:cubicBezTo>
                    <a:lnTo>
                      <a:pt x="786" y="299"/>
                    </a:lnTo>
                    <a:cubicBezTo>
                      <a:pt x="1220" y="299"/>
                      <a:pt x="1573" y="220"/>
                      <a:pt x="1573" y="123"/>
                    </a:cubicBezTo>
                    <a:lnTo>
                      <a:pt x="157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Freeform 90">
                <a:extLst>
                  <a:ext uri="{FF2B5EF4-FFF2-40B4-BE49-F238E27FC236}">
                    <a16:creationId xmlns:a16="http://schemas.microsoft.com/office/drawing/2014/main" id="{A74CF348-4174-4A2C-9C46-FA8E90A64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4483" y="3637223"/>
                <a:ext cx="2354191" cy="3919730"/>
              </a:xfrm>
              <a:custGeom>
                <a:avLst/>
                <a:gdLst>
                  <a:gd name="T0" fmla="*/ 2531 w 2646"/>
                  <a:gd name="T1" fmla="*/ 4406 h 4407"/>
                  <a:gd name="T2" fmla="*/ 114 w 2646"/>
                  <a:gd name="T3" fmla="*/ 4406 h 4407"/>
                  <a:gd name="T4" fmla="*/ 114 w 2646"/>
                  <a:gd name="T5" fmla="*/ 4406 h 4407"/>
                  <a:gd name="T6" fmla="*/ 0 w 2646"/>
                  <a:gd name="T7" fmla="*/ 4292 h 4407"/>
                  <a:gd name="T8" fmla="*/ 0 w 2646"/>
                  <a:gd name="T9" fmla="*/ 114 h 4407"/>
                  <a:gd name="T10" fmla="*/ 0 w 2646"/>
                  <a:gd name="T11" fmla="*/ 114 h 4407"/>
                  <a:gd name="T12" fmla="*/ 114 w 2646"/>
                  <a:gd name="T13" fmla="*/ 0 h 4407"/>
                  <a:gd name="T14" fmla="*/ 2531 w 2646"/>
                  <a:gd name="T15" fmla="*/ 0 h 4407"/>
                  <a:gd name="T16" fmla="*/ 2531 w 2646"/>
                  <a:gd name="T17" fmla="*/ 0 h 4407"/>
                  <a:gd name="T18" fmla="*/ 2645 w 2646"/>
                  <a:gd name="T19" fmla="*/ 114 h 4407"/>
                  <a:gd name="T20" fmla="*/ 2645 w 2646"/>
                  <a:gd name="T21" fmla="*/ 4292 h 4407"/>
                  <a:gd name="T22" fmla="*/ 2645 w 2646"/>
                  <a:gd name="T23" fmla="*/ 4292 h 4407"/>
                  <a:gd name="T24" fmla="*/ 2531 w 2646"/>
                  <a:gd name="T25" fmla="*/ 4406 h 4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46" h="4407">
                    <a:moveTo>
                      <a:pt x="2531" y="4406"/>
                    </a:moveTo>
                    <a:lnTo>
                      <a:pt x="114" y="4406"/>
                    </a:lnTo>
                    <a:lnTo>
                      <a:pt x="114" y="4406"/>
                    </a:lnTo>
                    <a:cubicBezTo>
                      <a:pt x="52" y="4406"/>
                      <a:pt x="0" y="4354"/>
                      <a:pt x="0" y="4292"/>
                    </a:cubicBezTo>
                    <a:lnTo>
                      <a:pt x="0" y="114"/>
                    </a:lnTo>
                    <a:lnTo>
                      <a:pt x="0" y="114"/>
                    </a:lnTo>
                    <a:cubicBezTo>
                      <a:pt x="0" y="51"/>
                      <a:pt x="52" y="0"/>
                      <a:pt x="114" y="0"/>
                    </a:cubicBezTo>
                    <a:lnTo>
                      <a:pt x="2531" y="0"/>
                    </a:lnTo>
                    <a:lnTo>
                      <a:pt x="2531" y="0"/>
                    </a:lnTo>
                    <a:cubicBezTo>
                      <a:pt x="2594" y="0"/>
                      <a:pt x="2645" y="51"/>
                      <a:pt x="2645" y="114"/>
                    </a:cubicBezTo>
                    <a:lnTo>
                      <a:pt x="2645" y="4292"/>
                    </a:lnTo>
                    <a:lnTo>
                      <a:pt x="2645" y="4292"/>
                    </a:lnTo>
                    <a:cubicBezTo>
                      <a:pt x="2645" y="4354"/>
                      <a:pt x="2594" y="4406"/>
                      <a:pt x="2531" y="440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0" name="Freeform 91">
                <a:extLst>
                  <a:ext uri="{FF2B5EF4-FFF2-40B4-BE49-F238E27FC236}">
                    <a16:creationId xmlns:a16="http://schemas.microsoft.com/office/drawing/2014/main" id="{EFBC947A-DB36-4701-A8C0-29609B744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0040" y="3809864"/>
                <a:ext cx="2103078" cy="3205625"/>
              </a:xfrm>
              <a:custGeom>
                <a:avLst/>
                <a:gdLst>
                  <a:gd name="T0" fmla="*/ 2250 w 2365"/>
                  <a:gd name="T1" fmla="*/ 3603 h 3604"/>
                  <a:gd name="T2" fmla="*/ 114 w 2365"/>
                  <a:gd name="T3" fmla="*/ 3603 h 3604"/>
                  <a:gd name="T4" fmla="*/ 114 w 2365"/>
                  <a:gd name="T5" fmla="*/ 3603 h 3604"/>
                  <a:gd name="T6" fmla="*/ 0 w 2365"/>
                  <a:gd name="T7" fmla="*/ 3489 h 3604"/>
                  <a:gd name="T8" fmla="*/ 0 w 2365"/>
                  <a:gd name="T9" fmla="*/ 114 h 3604"/>
                  <a:gd name="T10" fmla="*/ 0 w 2365"/>
                  <a:gd name="T11" fmla="*/ 114 h 3604"/>
                  <a:gd name="T12" fmla="*/ 114 w 2365"/>
                  <a:gd name="T13" fmla="*/ 0 h 3604"/>
                  <a:gd name="T14" fmla="*/ 2250 w 2365"/>
                  <a:gd name="T15" fmla="*/ 0 h 3604"/>
                  <a:gd name="T16" fmla="*/ 2250 w 2365"/>
                  <a:gd name="T17" fmla="*/ 0 h 3604"/>
                  <a:gd name="T18" fmla="*/ 2364 w 2365"/>
                  <a:gd name="T19" fmla="*/ 114 h 3604"/>
                  <a:gd name="T20" fmla="*/ 2364 w 2365"/>
                  <a:gd name="T21" fmla="*/ 3489 h 3604"/>
                  <a:gd name="T22" fmla="*/ 2364 w 2365"/>
                  <a:gd name="T23" fmla="*/ 3489 h 3604"/>
                  <a:gd name="T24" fmla="*/ 2250 w 2365"/>
                  <a:gd name="T25" fmla="*/ 3603 h 3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65" h="3604">
                    <a:moveTo>
                      <a:pt x="2250" y="3603"/>
                    </a:moveTo>
                    <a:lnTo>
                      <a:pt x="114" y="3603"/>
                    </a:lnTo>
                    <a:lnTo>
                      <a:pt x="114" y="3603"/>
                    </a:lnTo>
                    <a:cubicBezTo>
                      <a:pt x="50" y="3603"/>
                      <a:pt x="0" y="3553"/>
                      <a:pt x="0" y="3489"/>
                    </a:cubicBezTo>
                    <a:lnTo>
                      <a:pt x="0" y="114"/>
                    </a:lnTo>
                    <a:lnTo>
                      <a:pt x="0" y="114"/>
                    </a:lnTo>
                    <a:cubicBezTo>
                      <a:pt x="0" y="50"/>
                      <a:pt x="50" y="0"/>
                      <a:pt x="114" y="0"/>
                    </a:cubicBezTo>
                    <a:lnTo>
                      <a:pt x="2250" y="0"/>
                    </a:lnTo>
                    <a:lnTo>
                      <a:pt x="2250" y="0"/>
                    </a:lnTo>
                    <a:cubicBezTo>
                      <a:pt x="2313" y="0"/>
                      <a:pt x="2364" y="50"/>
                      <a:pt x="2364" y="114"/>
                    </a:cubicBezTo>
                    <a:lnTo>
                      <a:pt x="2364" y="3489"/>
                    </a:lnTo>
                    <a:lnTo>
                      <a:pt x="2364" y="3489"/>
                    </a:lnTo>
                    <a:cubicBezTo>
                      <a:pt x="2364" y="3553"/>
                      <a:pt x="2313" y="3603"/>
                      <a:pt x="2250" y="3603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Freeform 92">
                <a:extLst>
                  <a:ext uri="{FF2B5EF4-FFF2-40B4-BE49-F238E27FC236}">
                    <a16:creationId xmlns:a16="http://schemas.microsoft.com/office/drawing/2014/main" id="{894BBA3B-C934-4A4D-A95E-621F125E1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4633" y="7097884"/>
                <a:ext cx="313892" cy="313892"/>
              </a:xfrm>
              <a:custGeom>
                <a:avLst/>
                <a:gdLst>
                  <a:gd name="T0" fmla="*/ 350 w 351"/>
                  <a:gd name="T1" fmla="*/ 175 h 351"/>
                  <a:gd name="T2" fmla="*/ 350 w 351"/>
                  <a:gd name="T3" fmla="*/ 175 h 351"/>
                  <a:gd name="T4" fmla="*/ 175 w 351"/>
                  <a:gd name="T5" fmla="*/ 350 h 351"/>
                  <a:gd name="T6" fmla="*/ 175 w 351"/>
                  <a:gd name="T7" fmla="*/ 350 h 351"/>
                  <a:gd name="T8" fmla="*/ 0 w 351"/>
                  <a:gd name="T9" fmla="*/ 175 h 351"/>
                  <a:gd name="T10" fmla="*/ 0 w 351"/>
                  <a:gd name="T11" fmla="*/ 175 h 351"/>
                  <a:gd name="T12" fmla="*/ 175 w 351"/>
                  <a:gd name="T13" fmla="*/ 0 h 351"/>
                  <a:gd name="T14" fmla="*/ 175 w 351"/>
                  <a:gd name="T15" fmla="*/ 0 h 351"/>
                  <a:gd name="T16" fmla="*/ 350 w 351"/>
                  <a:gd name="T17" fmla="*/ 175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1" h="351">
                    <a:moveTo>
                      <a:pt x="350" y="175"/>
                    </a:moveTo>
                    <a:lnTo>
                      <a:pt x="350" y="175"/>
                    </a:lnTo>
                    <a:cubicBezTo>
                      <a:pt x="350" y="272"/>
                      <a:pt x="272" y="350"/>
                      <a:pt x="175" y="350"/>
                    </a:cubicBezTo>
                    <a:lnTo>
                      <a:pt x="175" y="350"/>
                    </a:lnTo>
                    <a:cubicBezTo>
                      <a:pt x="78" y="350"/>
                      <a:pt x="0" y="272"/>
                      <a:pt x="0" y="175"/>
                    </a:cubicBezTo>
                    <a:lnTo>
                      <a:pt x="0" y="175"/>
                    </a:lnTo>
                    <a:cubicBezTo>
                      <a:pt x="0" y="78"/>
                      <a:pt x="78" y="0"/>
                      <a:pt x="175" y="0"/>
                    </a:cubicBezTo>
                    <a:lnTo>
                      <a:pt x="175" y="0"/>
                    </a:lnTo>
                    <a:cubicBezTo>
                      <a:pt x="272" y="0"/>
                      <a:pt x="350" y="78"/>
                      <a:pt x="350" y="17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2" name="Freeform 93">
                <a:extLst>
                  <a:ext uri="{FF2B5EF4-FFF2-40B4-BE49-F238E27FC236}">
                    <a16:creationId xmlns:a16="http://schemas.microsoft.com/office/drawing/2014/main" id="{875D7280-A73E-4DD6-9F3D-ABED90092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0495" y="4625984"/>
                <a:ext cx="1122165" cy="1573386"/>
              </a:xfrm>
              <a:custGeom>
                <a:avLst/>
                <a:gdLst>
                  <a:gd name="T0" fmla="*/ 605 w 1262"/>
                  <a:gd name="T1" fmla="*/ 1509 h 1770"/>
                  <a:gd name="T2" fmla="*/ 605 w 1262"/>
                  <a:gd name="T3" fmla="*/ 1509 h 1770"/>
                  <a:gd name="T4" fmla="*/ 540 w 1262"/>
                  <a:gd name="T5" fmla="*/ 1385 h 1770"/>
                  <a:gd name="T6" fmla="*/ 540 w 1262"/>
                  <a:gd name="T7" fmla="*/ 808 h 1770"/>
                  <a:gd name="T8" fmla="*/ 540 w 1262"/>
                  <a:gd name="T9" fmla="*/ 808 h 1770"/>
                  <a:gd name="T10" fmla="*/ 923 w 1262"/>
                  <a:gd name="T11" fmla="*/ 1158 h 1770"/>
                  <a:gd name="T12" fmla="*/ 923 w 1262"/>
                  <a:gd name="T13" fmla="*/ 1158 h 1770"/>
                  <a:gd name="T14" fmla="*/ 605 w 1262"/>
                  <a:gd name="T15" fmla="*/ 1509 h 1770"/>
                  <a:gd name="T16" fmla="*/ 646 w 1262"/>
                  <a:gd name="T17" fmla="*/ 257 h 1770"/>
                  <a:gd name="T18" fmla="*/ 646 w 1262"/>
                  <a:gd name="T19" fmla="*/ 257 h 1770"/>
                  <a:gd name="T20" fmla="*/ 901 w 1262"/>
                  <a:gd name="T21" fmla="*/ 509 h 1770"/>
                  <a:gd name="T22" fmla="*/ 901 w 1262"/>
                  <a:gd name="T23" fmla="*/ 509 h 1770"/>
                  <a:gd name="T24" fmla="*/ 540 w 1262"/>
                  <a:gd name="T25" fmla="*/ 735 h 1770"/>
                  <a:gd name="T26" fmla="*/ 540 w 1262"/>
                  <a:gd name="T27" fmla="*/ 394 h 1770"/>
                  <a:gd name="T28" fmla="*/ 540 w 1262"/>
                  <a:gd name="T29" fmla="*/ 394 h 1770"/>
                  <a:gd name="T30" fmla="*/ 646 w 1262"/>
                  <a:gd name="T31" fmla="*/ 257 h 1770"/>
                  <a:gd name="T32" fmla="*/ 1261 w 1262"/>
                  <a:gd name="T33" fmla="*/ 1163 h 1770"/>
                  <a:gd name="T34" fmla="*/ 1261 w 1262"/>
                  <a:gd name="T35" fmla="*/ 1163 h 1770"/>
                  <a:gd name="T36" fmla="*/ 892 w 1262"/>
                  <a:gd name="T37" fmla="*/ 777 h 1770"/>
                  <a:gd name="T38" fmla="*/ 892 w 1262"/>
                  <a:gd name="T39" fmla="*/ 777 h 1770"/>
                  <a:gd name="T40" fmla="*/ 1156 w 1262"/>
                  <a:gd name="T41" fmla="*/ 513 h 1770"/>
                  <a:gd name="T42" fmla="*/ 1156 w 1262"/>
                  <a:gd name="T43" fmla="*/ 513 h 1770"/>
                  <a:gd name="T44" fmla="*/ 822 w 1262"/>
                  <a:gd name="T45" fmla="*/ 225 h 1770"/>
                  <a:gd name="T46" fmla="*/ 822 w 1262"/>
                  <a:gd name="T47" fmla="*/ 0 h 1770"/>
                  <a:gd name="T48" fmla="*/ 720 w 1262"/>
                  <a:gd name="T49" fmla="*/ 0 h 1770"/>
                  <a:gd name="T50" fmla="*/ 720 w 1262"/>
                  <a:gd name="T51" fmla="*/ 212 h 1770"/>
                  <a:gd name="T52" fmla="*/ 720 w 1262"/>
                  <a:gd name="T53" fmla="*/ 212 h 1770"/>
                  <a:gd name="T54" fmla="*/ 670 w 1262"/>
                  <a:gd name="T55" fmla="*/ 210 h 1770"/>
                  <a:gd name="T56" fmla="*/ 540 w 1262"/>
                  <a:gd name="T57" fmla="*/ 210 h 1770"/>
                  <a:gd name="T58" fmla="*/ 540 w 1262"/>
                  <a:gd name="T59" fmla="*/ 0 h 1770"/>
                  <a:gd name="T60" fmla="*/ 439 w 1262"/>
                  <a:gd name="T61" fmla="*/ 0 h 1770"/>
                  <a:gd name="T62" fmla="*/ 439 w 1262"/>
                  <a:gd name="T63" fmla="*/ 210 h 1770"/>
                  <a:gd name="T64" fmla="*/ 117 w 1262"/>
                  <a:gd name="T65" fmla="*/ 210 h 1770"/>
                  <a:gd name="T66" fmla="*/ 0 w 1262"/>
                  <a:gd name="T67" fmla="*/ 210 h 1770"/>
                  <a:gd name="T68" fmla="*/ 0 w 1262"/>
                  <a:gd name="T69" fmla="*/ 334 h 1770"/>
                  <a:gd name="T70" fmla="*/ 202 w 1262"/>
                  <a:gd name="T71" fmla="*/ 334 h 1770"/>
                  <a:gd name="T72" fmla="*/ 202 w 1262"/>
                  <a:gd name="T73" fmla="*/ 334 h 1770"/>
                  <a:gd name="T74" fmla="*/ 208 w 1262"/>
                  <a:gd name="T75" fmla="*/ 371 h 1770"/>
                  <a:gd name="T76" fmla="*/ 208 w 1262"/>
                  <a:gd name="T77" fmla="*/ 1410 h 1770"/>
                  <a:gd name="T78" fmla="*/ 208 w 1262"/>
                  <a:gd name="T79" fmla="*/ 1410 h 1770"/>
                  <a:gd name="T80" fmla="*/ 202 w 1262"/>
                  <a:gd name="T81" fmla="*/ 1447 h 1770"/>
                  <a:gd name="T82" fmla="*/ 0 w 1262"/>
                  <a:gd name="T83" fmla="*/ 1447 h 1770"/>
                  <a:gd name="T84" fmla="*/ 0 w 1262"/>
                  <a:gd name="T85" fmla="*/ 1571 h 1770"/>
                  <a:gd name="T86" fmla="*/ 439 w 1262"/>
                  <a:gd name="T87" fmla="*/ 1571 h 1770"/>
                  <a:gd name="T88" fmla="*/ 439 w 1262"/>
                  <a:gd name="T89" fmla="*/ 1769 h 1770"/>
                  <a:gd name="T90" fmla="*/ 540 w 1262"/>
                  <a:gd name="T91" fmla="*/ 1769 h 1770"/>
                  <a:gd name="T92" fmla="*/ 540 w 1262"/>
                  <a:gd name="T93" fmla="*/ 1568 h 1770"/>
                  <a:gd name="T94" fmla="*/ 540 w 1262"/>
                  <a:gd name="T95" fmla="*/ 1568 h 1770"/>
                  <a:gd name="T96" fmla="*/ 652 w 1262"/>
                  <a:gd name="T97" fmla="*/ 1567 h 1770"/>
                  <a:gd name="T98" fmla="*/ 652 w 1262"/>
                  <a:gd name="T99" fmla="*/ 1567 h 1770"/>
                  <a:gd name="T100" fmla="*/ 720 w 1262"/>
                  <a:gd name="T101" fmla="*/ 1566 h 1770"/>
                  <a:gd name="T102" fmla="*/ 720 w 1262"/>
                  <a:gd name="T103" fmla="*/ 1769 h 1770"/>
                  <a:gd name="T104" fmla="*/ 822 w 1262"/>
                  <a:gd name="T105" fmla="*/ 1769 h 1770"/>
                  <a:gd name="T106" fmla="*/ 822 w 1262"/>
                  <a:gd name="T107" fmla="*/ 1557 h 1770"/>
                  <a:gd name="T108" fmla="*/ 822 w 1262"/>
                  <a:gd name="T109" fmla="*/ 1557 h 1770"/>
                  <a:gd name="T110" fmla="*/ 1261 w 1262"/>
                  <a:gd name="T111" fmla="*/ 1163 h 1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2" h="1770">
                    <a:moveTo>
                      <a:pt x="605" y="1509"/>
                    </a:moveTo>
                    <a:lnTo>
                      <a:pt x="605" y="1509"/>
                    </a:lnTo>
                    <a:cubicBezTo>
                      <a:pt x="540" y="1509"/>
                      <a:pt x="540" y="1455"/>
                      <a:pt x="540" y="1385"/>
                    </a:cubicBezTo>
                    <a:lnTo>
                      <a:pt x="540" y="808"/>
                    </a:lnTo>
                    <a:lnTo>
                      <a:pt x="540" y="808"/>
                    </a:lnTo>
                    <a:cubicBezTo>
                      <a:pt x="879" y="808"/>
                      <a:pt x="923" y="964"/>
                      <a:pt x="923" y="1158"/>
                    </a:cubicBezTo>
                    <a:lnTo>
                      <a:pt x="923" y="1158"/>
                    </a:lnTo>
                    <a:cubicBezTo>
                      <a:pt x="923" y="1351"/>
                      <a:pt x="824" y="1509"/>
                      <a:pt x="605" y="1509"/>
                    </a:cubicBezTo>
                    <a:close/>
                    <a:moveTo>
                      <a:pt x="646" y="257"/>
                    </a:moveTo>
                    <a:lnTo>
                      <a:pt x="646" y="257"/>
                    </a:lnTo>
                    <a:cubicBezTo>
                      <a:pt x="848" y="257"/>
                      <a:pt x="901" y="365"/>
                      <a:pt x="901" y="509"/>
                    </a:cubicBezTo>
                    <a:lnTo>
                      <a:pt x="901" y="509"/>
                    </a:lnTo>
                    <a:cubicBezTo>
                      <a:pt x="901" y="701"/>
                      <a:pt x="690" y="735"/>
                      <a:pt x="540" y="735"/>
                    </a:cubicBezTo>
                    <a:lnTo>
                      <a:pt x="540" y="394"/>
                    </a:lnTo>
                    <a:lnTo>
                      <a:pt x="540" y="394"/>
                    </a:lnTo>
                    <a:cubicBezTo>
                      <a:pt x="547" y="289"/>
                      <a:pt x="591" y="257"/>
                      <a:pt x="646" y="257"/>
                    </a:cubicBezTo>
                    <a:close/>
                    <a:moveTo>
                      <a:pt x="1261" y="1163"/>
                    </a:moveTo>
                    <a:lnTo>
                      <a:pt x="1261" y="1163"/>
                    </a:lnTo>
                    <a:cubicBezTo>
                      <a:pt x="1261" y="985"/>
                      <a:pt x="1142" y="835"/>
                      <a:pt x="892" y="777"/>
                    </a:cubicBezTo>
                    <a:lnTo>
                      <a:pt x="892" y="777"/>
                    </a:lnTo>
                    <a:cubicBezTo>
                      <a:pt x="1093" y="737"/>
                      <a:pt x="1156" y="638"/>
                      <a:pt x="1156" y="513"/>
                    </a:cubicBezTo>
                    <a:lnTo>
                      <a:pt x="1156" y="513"/>
                    </a:lnTo>
                    <a:cubicBezTo>
                      <a:pt x="1156" y="377"/>
                      <a:pt x="1024" y="264"/>
                      <a:pt x="822" y="225"/>
                    </a:cubicBezTo>
                    <a:lnTo>
                      <a:pt x="822" y="0"/>
                    </a:lnTo>
                    <a:lnTo>
                      <a:pt x="720" y="0"/>
                    </a:lnTo>
                    <a:lnTo>
                      <a:pt x="720" y="212"/>
                    </a:lnTo>
                    <a:lnTo>
                      <a:pt x="720" y="212"/>
                    </a:lnTo>
                    <a:cubicBezTo>
                      <a:pt x="704" y="211"/>
                      <a:pt x="687" y="210"/>
                      <a:pt x="670" y="210"/>
                    </a:cubicBezTo>
                    <a:lnTo>
                      <a:pt x="540" y="210"/>
                    </a:lnTo>
                    <a:lnTo>
                      <a:pt x="540" y="0"/>
                    </a:lnTo>
                    <a:lnTo>
                      <a:pt x="439" y="0"/>
                    </a:lnTo>
                    <a:lnTo>
                      <a:pt x="439" y="210"/>
                    </a:lnTo>
                    <a:lnTo>
                      <a:pt x="117" y="210"/>
                    </a:lnTo>
                    <a:lnTo>
                      <a:pt x="0" y="210"/>
                    </a:lnTo>
                    <a:lnTo>
                      <a:pt x="0" y="334"/>
                    </a:lnTo>
                    <a:lnTo>
                      <a:pt x="202" y="334"/>
                    </a:lnTo>
                    <a:lnTo>
                      <a:pt x="202" y="334"/>
                    </a:lnTo>
                    <a:cubicBezTo>
                      <a:pt x="205" y="345"/>
                      <a:pt x="206" y="357"/>
                      <a:pt x="208" y="371"/>
                    </a:cubicBezTo>
                    <a:lnTo>
                      <a:pt x="208" y="1410"/>
                    </a:lnTo>
                    <a:lnTo>
                      <a:pt x="208" y="1410"/>
                    </a:lnTo>
                    <a:cubicBezTo>
                      <a:pt x="206" y="1423"/>
                      <a:pt x="205" y="1436"/>
                      <a:pt x="202" y="1447"/>
                    </a:cubicBezTo>
                    <a:lnTo>
                      <a:pt x="0" y="1447"/>
                    </a:lnTo>
                    <a:lnTo>
                      <a:pt x="0" y="1571"/>
                    </a:lnTo>
                    <a:lnTo>
                      <a:pt x="439" y="1571"/>
                    </a:lnTo>
                    <a:lnTo>
                      <a:pt x="439" y="1769"/>
                    </a:lnTo>
                    <a:lnTo>
                      <a:pt x="540" y="1769"/>
                    </a:lnTo>
                    <a:lnTo>
                      <a:pt x="540" y="1568"/>
                    </a:lnTo>
                    <a:lnTo>
                      <a:pt x="540" y="1568"/>
                    </a:lnTo>
                    <a:cubicBezTo>
                      <a:pt x="604" y="1567"/>
                      <a:pt x="650" y="1567"/>
                      <a:pt x="652" y="1567"/>
                    </a:cubicBezTo>
                    <a:lnTo>
                      <a:pt x="652" y="1567"/>
                    </a:lnTo>
                    <a:cubicBezTo>
                      <a:pt x="676" y="1567"/>
                      <a:pt x="698" y="1567"/>
                      <a:pt x="720" y="1566"/>
                    </a:cubicBezTo>
                    <a:lnTo>
                      <a:pt x="720" y="1769"/>
                    </a:lnTo>
                    <a:lnTo>
                      <a:pt x="822" y="1769"/>
                    </a:lnTo>
                    <a:lnTo>
                      <a:pt x="822" y="1557"/>
                    </a:lnTo>
                    <a:lnTo>
                      <a:pt x="822" y="1557"/>
                    </a:lnTo>
                    <a:cubicBezTo>
                      <a:pt x="1137" y="1515"/>
                      <a:pt x="1261" y="1354"/>
                      <a:pt x="1261" y="11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09" name="Freeform 94">
            <a:extLst>
              <a:ext uri="{FF2B5EF4-FFF2-40B4-BE49-F238E27FC236}">
                <a16:creationId xmlns:a16="http://schemas.microsoft.com/office/drawing/2014/main" id="{465720FA-CB80-4634-8053-8C079658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464" y="8439774"/>
            <a:ext cx="5646137" cy="4206155"/>
          </a:xfrm>
          <a:custGeom>
            <a:avLst/>
            <a:gdLst>
              <a:gd name="T0" fmla="*/ 5875 w 6344"/>
              <a:gd name="T1" fmla="*/ 1098 h 4728"/>
              <a:gd name="T2" fmla="*/ 4175 w 6344"/>
              <a:gd name="T3" fmla="*/ 1098 h 4728"/>
              <a:gd name="T4" fmla="*/ 4175 w 6344"/>
              <a:gd name="T5" fmla="*/ 1098 h 4728"/>
              <a:gd name="T6" fmla="*/ 4179 w 6344"/>
              <a:gd name="T7" fmla="*/ 1007 h 4728"/>
              <a:gd name="T8" fmla="*/ 4179 w 6344"/>
              <a:gd name="T9" fmla="*/ 1007 h 4728"/>
              <a:gd name="T10" fmla="*/ 3172 w 6344"/>
              <a:gd name="T11" fmla="*/ 0 h 4728"/>
              <a:gd name="T12" fmla="*/ 3172 w 6344"/>
              <a:gd name="T13" fmla="*/ 0 h 4728"/>
              <a:gd name="T14" fmla="*/ 2165 w 6344"/>
              <a:gd name="T15" fmla="*/ 1007 h 4728"/>
              <a:gd name="T16" fmla="*/ 2165 w 6344"/>
              <a:gd name="T17" fmla="*/ 1007 h 4728"/>
              <a:gd name="T18" fmla="*/ 2169 w 6344"/>
              <a:gd name="T19" fmla="*/ 1098 h 4728"/>
              <a:gd name="T20" fmla="*/ 468 w 6344"/>
              <a:gd name="T21" fmla="*/ 1098 h 4728"/>
              <a:gd name="T22" fmla="*/ 468 w 6344"/>
              <a:gd name="T23" fmla="*/ 1098 h 4728"/>
              <a:gd name="T24" fmla="*/ 0 w 6344"/>
              <a:gd name="T25" fmla="*/ 1566 h 4728"/>
              <a:gd name="T26" fmla="*/ 0 w 6344"/>
              <a:gd name="T27" fmla="*/ 4259 h 4728"/>
              <a:gd name="T28" fmla="*/ 0 w 6344"/>
              <a:gd name="T29" fmla="*/ 4259 h 4728"/>
              <a:gd name="T30" fmla="*/ 468 w 6344"/>
              <a:gd name="T31" fmla="*/ 4727 h 4728"/>
              <a:gd name="T32" fmla="*/ 5875 w 6344"/>
              <a:gd name="T33" fmla="*/ 4727 h 4728"/>
              <a:gd name="T34" fmla="*/ 5875 w 6344"/>
              <a:gd name="T35" fmla="*/ 4727 h 4728"/>
              <a:gd name="T36" fmla="*/ 6343 w 6344"/>
              <a:gd name="T37" fmla="*/ 4259 h 4728"/>
              <a:gd name="T38" fmla="*/ 6343 w 6344"/>
              <a:gd name="T39" fmla="*/ 1566 h 4728"/>
              <a:gd name="T40" fmla="*/ 6343 w 6344"/>
              <a:gd name="T41" fmla="*/ 1566 h 4728"/>
              <a:gd name="T42" fmla="*/ 5875 w 6344"/>
              <a:gd name="T43" fmla="*/ 1098 h 4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4" h="4728">
                <a:moveTo>
                  <a:pt x="5875" y="1098"/>
                </a:moveTo>
                <a:lnTo>
                  <a:pt x="4175" y="1098"/>
                </a:lnTo>
                <a:lnTo>
                  <a:pt x="4175" y="1098"/>
                </a:lnTo>
                <a:cubicBezTo>
                  <a:pt x="4177" y="1068"/>
                  <a:pt x="4179" y="1038"/>
                  <a:pt x="4179" y="1007"/>
                </a:cubicBezTo>
                <a:lnTo>
                  <a:pt x="4179" y="1007"/>
                </a:lnTo>
                <a:cubicBezTo>
                  <a:pt x="4179" y="450"/>
                  <a:pt x="3728" y="0"/>
                  <a:pt x="3172" y="0"/>
                </a:cubicBezTo>
                <a:lnTo>
                  <a:pt x="3172" y="0"/>
                </a:lnTo>
                <a:cubicBezTo>
                  <a:pt x="2615" y="0"/>
                  <a:pt x="2165" y="450"/>
                  <a:pt x="2165" y="1007"/>
                </a:cubicBezTo>
                <a:lnTo>
                  <a:pt x="2165" y="1007"/>
                </a:lnTo>
                <a:cubicBezTo>
                  <a:pt x="2165" y="1038"/>
                  <a:pt x="2166" y="1068"/>
                  <a:pt x="2169" y="1098"/>
                </a:cubicBezTo>
                <a:lnTo>
                  <a:pt x="468" y="1098"/>
                </a:lnTo>
                <a:lnTo>
                  <a:pt x="468" y="1098"/>
                </a:lnTo>
                <a:cubicBezTo>
                  <a:pt x="210" y="1098"/>
                  <a:pt x="0" y="1307"/>
                  <a:pt x="0" y="1566"/>
                </a:cubicBezTo>
                <a:lnTo>
                  <a:pt x="0" y="4259"/>
                </a:lnTo>
                <a:lnTo>
                  <a:pt x="0" y="4259"/>
                </a:lnTo>
                <a:cubicBezTo>
                  <a:pt x="0" y="4517"/>
                  <a:pt x="210" y="4727"/>
                  <a:pt x="468" y="4727"/>
                </a:cubicBezTo>
                <a:lnTo>
                  <a:pt x="5875" y="4727"/>
                </a:lnTo>
                <a:lnTo>
                  <a:pt x="5875" y="4727"/>
                </a:lnTo>
                <a:cubicBezTo>
                  <a:pt x="6133" y="4727"/>
                  <a:pt x="6343" y="4517"/>
                  <a:pt x="6343" y="4259"/>
                </a:cubicBezTo>
                <a:lnTo>
                  <a:pt x="6343" y="1566"/>
                </a:lnTo>
                <a:lnTo>
                  <a:pt x="6343" y="1566"/>
                </a:lnTo>
                <a:cubicBezTo>
                  <a:pt x="6343" y="1307"/>
                  <a:pt x="6133" y="1098"/>
                  <a:pt x="5875" y="10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0" name="Freeform 95">
            <a:extLst>
              <a:ext uri="{FF2B5EF4-FFF2-40B4-BE49-F238E27FC236}">
                <a16:creationId xmlns:a16="http://schemas.microsoft.com/office/drawing/2014/main" id="{2056C0C5-248C-4CCC-886E-BF19E73F5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305" y="8592797"/>
            <a:ext cx="1514530" cy="1514530"/>
          </a:xfrm>
          <a:custGeom>
            <a:avLst/>
            <a:gdLst>
              <a:gd name="T0" fmla="*/ 1701 w 1702"/>
              <a:gd name="T1" fmla="*/ 851 h 1703"/>
              <a:gd name="T2" fmla="*/ 1701 w 1702"/>
              <a:gd name="T3" fmla="*/ 851 h 1703"/>
              <a:gd name="T4" fmla="*/ 851 w 1702"/>
              <a:gd name="T5" fmla="*/ 1702 h 1703"/>
              <a:gd name="T6" fmla="*/ 851 w 1702"/>
              <a:gd name="T7" fmla="*/ 1702 h 1703"/>
              <a:gd name="T8" fmla="*/ 0 w 1702"/>
              <a:gd name="T9" fmla="*/ 851 h 1703"/>
              <a:gd name="T10" fmla="*/ 0 w 1702"/>
              <a:gd name="T11" fmla="*/ 851 h 1703"/>
              <a:gd name="T12" fmla="*/ 851 w 1702"/>
              <a:gd name="T13" fmla="*/ 0 h 1703"/>
              <a:gd name="T14" fmla="*/ 851 w 1702"/>
              <a:gd name="T15" fmla="*/ 0 h 1703"/>
              <a:gd name="T16" fmla="*/ 1701 w 1702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2" h="1703">
                <a:moveTo>
                  <a:pt x="1701" y="851"/>
                </a:moveTo>
                <a:lnTo>
                  <a:pt x="1701" y="851"/>
                </a:lnTo>
                <a:cubicBezTo>
                  <a:pt x="1701" y="1321"/>
                  <a:pt x="1320" y="1702"/>
                  <a:pt x="851" y="1702"/>
                </a:cubicBezTo>
                <a:lnTo>
                  <a:pt x="851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0" y="0"/>
                  <a:pt x="1701" y="381"/>
                  <a:pt x="1701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Freeform 96">
            <a:extLst>
              <a:ext uri="{FF2B5EF4-FFF2-40B4-BE49-F238E27FC236}">
                <a16:creationId xmlns:a16="http://schemas.microsoft.com/office/drawing/2014/main" id="{482431BC-A81B-44D0-9179-926A5F02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6140" y="8439774"/>
            <a:ext cx="5646134" cy="4206155"/>
          </a:xfrm>
          <a:custGeom>
            <a:avLst/>
            <a:gdLst>
              <a:gd name="T0" fmla="*/ 5875 w 6344"/>
              <a:gd name="T1" fmla="*/ 1098 h 4728"/>
              <a:gd name="T2" fmla="*/ 4174 w 6344"/>
              <a:gd name="T3" fmla="*/ 1098 h 4728"/>
              <a:gd name="T4" fmla="*/ 4174 w 6344"/>
              <a:gd name="T5" fmla="*/ 1098 h 4728"/>
              <a:gd name="T6" fmla="*/ 4178 w 6344"/>
              <a:gd name="T7" fmla="*/ 1007 h 4728"/>
              <a:gd name="T8" fmla="*/ 4178 w 6344"/>
              <a:gd name="T9" fmla="*/ 1007 h 4728"/>
              <a:gd name="T10" fmla="*/ 3172 w 6344"/>
              <a:gd name="T11" fmla="*/ 0 h 4728"/>
              <a:gd name="T12" fmla="*/ 3172 w 6344"/>
              <a:gd name="T13" fmla="*/ 0 h 4728"/>
              <a:gd name="T14" fmla="*/ 2165 w 6344"/>
              <a:gd name="T15" fmla="*/ 1007 h 4728"/>
              <a:gd name="T16" fmla="*/ 2165 w 6344"/>
              <a:gd name="T17" fmla="*/ 1007 h 4728"/>
              <a:gd name="T18" fmla="*/ 2170 w 6344"/>
              <a:gd name="T19" fmla="*/ 1098 h 4728"/>
              <a:gd name="T20" fmla="*/ 468 w 6344"/>
              <a:gd name="T21" fmla="*/ 1098 h 4728"/>
              <a:gd name="T22" fmla="*/ 468 w 6344"/>
              <a:gd name="T23" fmla="*/ 1098 h 4728"/>
              <a:gd name="T24" fmla="*/ 0 w 6344"/>
              <a:gd name="T25" fmla="*/ 1566 h 4728"/>
              <a:gd name="T26" fmla="*/ 0 w 6344"/>
              <a:gd name="T27" fmla="*/ 4259 h 4728"/>
              <a:gd name="T28" fmla="*/ 0 w 6344"/>
              <a:gd name="T29" fmla="*/ 4259 h 4728"/>
              <a:gd name="T30" fmla="*/ 468 w 6344"/>
              <a:gd name="T31" fmla="*/ 4727 h 4728"/>
              <a:gd name="T32" fmla="*/ 5875 w 6344"/>
              <a:gd name="T33" fmla="*/ 4727 h 4728"/>
              <a:gd name="T34" fmla="*/ 5875 w 6344"/>
              <a:gd name="T35" fmla="*/ 4727 h 4728"/>
              <a:gd name="T36" fmla="*/ 6343 w 6344"/>
              <a:gd name="T37" fmla="*/ 4259 h 4728"/>
              <a:gd name="T38" fmla="*/ 6343 w 6344"/>
              <a:gd name="T39" fmla="*/ 1566 h 4728"/>
              <a:gd name="T40" fmla="*/ 6343 w 6344"/>
              <a:gd name="T41" fmla="*/ 1566 h 4728"/>
              <a:gd name="T42" fmla="*/ 5875 w 6344"/>
              <a:gd name="T43" fmla="*/ 1098 h 4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4" h="4728">
                <a:moveTo>
                  <a:pt x="5875" y="1098"/>
                </a:moveTo>
                <a:lnTo>
                  <a:pt x="4174" y="1098"/>
                </a:lnTo>
                <a:lnTo>
                  <a:pt x="4174" y="1098"/>
                </a:lnTo>
                <a:cubicBezTo>
                  <a:pt x="4176" y="1068"/>
                  <a:pt x="4178" y="1038"/>
                  <a:pt x="4178" y="1007"/>
                </a:cubicBezTo>
                <a:lnTo>
                  <a:pt x="4178" y="1007"/>
                </a:lnTo>
                <a:cubicBezTo>
                  <a:pt x="4178" y="450"/>
                  <a:pt x="3727" y="0"/>
                  <a:pt x="3172" y="0"/>
                </a:cubicBezTo>
                <a:lnTo>
                  <a:pt x="3172" y="0"/>
                </a:lnTo>
                <a:cubicBezTo>
                  <a:pt x="2616" y="0"/>
                  <a:pt x="2165" y="450"/>
                  <a:pt x="2165" y="1007"/>
                </a:cubicBezTo>
                <a:lnTo>
                  <a:pt x="2165" y="1007"/>
                </a:lnTo>
                <a:cubicBezTo>
                  <a:pt x="2165" y="1038"/>
                  <a:pt x="2166" y="1068"/>
                  <a:pt x="2170" y="1098"/>
                </a:cubicBezTo>
                <a:lnTo>
                  <a:pt x="468" y="1098"/>
                </a:lnTo>
                <a:lnTo>
                  <a:pt x="468" y="1098"/>
                </a:lnTo>
                <a:cubicBezTo>
                  <a:pt x="210" y="1098"/>
                  <a:pt x="0" y="1307"/>
                  <a:pt x="0" y="1566"/>
                </a:cubicBezTo>
                <a:lnTo>
                  <a:pt x="0" y="4259"/>
                </a:lnTo>
                <a:lnTo>
                  <a:pt x="0" y="4259"/>
                </a:lnTo>
                <a:cubicBezTo>
                  <a:pt x="0" y="4517"/>
                  <a:pt x="210" y="4727"/>
                  <a:pt x="468" y="4727"/>
                </a:cubicBezTo>
                <a:lnTo>
                  <a:pt x="5875" y="4727"/>
                </a:lnTo>
                <a:lnTo>
                  <a:pt x="5875" y="4727"/>
                </a:lnTo>
                <a:cubicBezTo>
                  <a:pt x="6133" y="4727"/>
                  <a:pt x="6343" y="4517"/>
                  <a:pt x="6343" y="4259"/>
                </a:cubicBezTo>
                <a:lnTo>
                  <a:pt x="6343" y="1566"/>
                </a:lnTo>
                <a:lnTo>
                  <a:pt x="6343" y="1566"/>
                </a:lnTo>
                <a:cubicBezTo>
                  <a:pt x="6343" y="1307"/>
                  <a:pt x="6133" y="1098"/>
                  <a:pt x="5875" y="10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Freeform 97">
            <a:extLst>
              <a:ext uri="{FF2B5EF4-FFF2-40B4-BE49-F238E27FC236}">
                <a16:creationId xmlns:a16="http://schemas.microsoft.com/office/drawing/2014/main" id="{B424989C-D437-487D-91B0-94CE6478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9981" y="8592797"/>
            <a:ext cx="1514530" cy="1514530"/>
          </a:xfrm>
          <a:custGeom>
            <a:avLst/>
            <a:gdLst>
              <a:gd name="T0" fmla="*/ 1700 w 1701"/>
              <a:gd name="T1" fmla="*/ 851 h 1703"/>
              <a:gd name="T2" fmla="*/ 1700 w 1701"/>
              <a:gd name="T3" fmla="*/ 851 h 1703"/>
              <a:gd name="T4" fmla="*/ 851 w 1701"/>
              <a:gd name="T5" fmla="*/ 1702 h 1703"/>
              <a:gd name="T6" fmla="*/ 851 w 1701"/>
              <a:gd name="T7" fmla="*/ 1702 h 1703"/>
              <a:gd name="T8" fmla="*/ 0 w 1701"/>
              <a:gd name="T9" fmla="*/ 851 h 1703"/>
              <a:gd name="T10" fmla="*/ 0 w 1701"/>
              <a:gd name="T11" fmla="*/ 851 h 1703"/>
              <a:gd name="T12" fmla="*/ 851 w 1701"/>
              <a:gd name="T13" fmla="*/ 0 h 1703"/>
              <a:gd name="T14" fmla="*/ 851 w 1701"/>
              <a:gd name="T15" fmla="*/ 0 h 1703"/>
              <a:gd name="T16" fmla="*/ 1700 w 1701"/>
              <a:gd name="T17" fmla="*/ 851 h 1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1" h="1703">
                <a:moveTo>
                  <a:pt x="1700" y="851"/>
                </a:moveTo>
                <a:lnTo>
                  <a:pt x="1700" y="851"/>
                </a:lnTo>
                <a:cubicBezTo>
                  <a:pt x="1700" y="1321"/>
                  <a:pt x="1320" y="1702"/>
                  <a:pt x="851" y="1702"/>
                </a:cubicBezTo>
                <a:lnTo>
                  <a:pt x="851" y="1702"/>
                </a:lnTo>
                <a:cubicBezTo>
                  <a:pt x="381" y="1702"/>
                  <a:pt x="0" y="1321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0" y="0"/>
                  <a:pt x="1700" y="381"/>
                  <a:pt x="1700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3" name="Freeform 98">
            <a:extLst>
              <a:ext uri="{FF2B5EF4-FFF2-40B4-BE49-F238E27FC236}">
                <a16:creationId xmlns:a16="http://schemas.microsoft.com/office/drawing/2014/main" id="{DC9FBC4A-C7AE-48D7-93E9-C6BB3FC34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8882" y="8443698"/>
            <a:ext cx="5646137" cy="4206155"/>
          </a:xfrm>
          <a:custGeom>
            <a:avLst/>
            <a:gdLst>
              <a:gd name="T0" fmla="*/ 5875 w 6345"/>
              <a:gd name="T1" fmla="*/ 1097 h 4728"/>
              <a:gd name="T2" fmla="*/ 4175 w 6345"/>
              <a:gd name="T3" fmla="*/ 1097 h 4728"/>
              <a:gd name="T4" fmla="*/ 4175 w 6345"/>
              <a:gd name="T5" fmla="*/ 1097 h 4728"/>
              <a:gd name="T6" fmla="*/ 4179 w 6345"/>
              <a:gd name="T7" fmla="*/ 1007 h 4728"/>
              <a:gd name="T8" fmla="*/ 4179 w 6345"/>
              <a:gd name="T9" fmla="*/ 1007 h 4728"/>
              <a:gd name="T10" fmla="*/ 3172 w 6345"/>
              <a:gd name="T11" fmla="*/ 0 h 4728"/>
              <a:gd name="T12" fmla="*/ 3172 w 6345"/>
              <a:gd name="T13" fmla="*/ 0 h 4728"/>
              <a:gd name="T14" fmla="*/ 2165 w 6345"/>
              <a:gd name="T15" fmla="*/ 1007 h 4728"/>
              <a:gd name="T16" fmla="*/ 2165 w 6345"/>
              <a:gd name="T17" fmla="*/ 1007 h 4728"/>
              <a:gd name="T18" fmla="*/ 2170 w 6345"/>
              <a:gd name="T19" fmla="*/ 1097 h 4728"/>
              <a:gd name="T20" fmla="*/ 469 w 6345"/>
              <a:gd name="T21" fmla="*/ 1097 h 4728"/>
              <a:gd name="T22" fmla="*/ 469 w 6345"/>
              <a:gd name="T23" fmla="*/ 1097 h 4728"/>
              <a:gd name="T24" fmla="*/ 0 w 6345"/>
              <a:gd name="T25" fmla="*/ 1566 h 4728"/>
              <a:gd name="T26" fmla="*/ 0 w 6345"/>
              <a:gd name="T27" fmla="*/ 4259 h 4728"/>
              <a:gd name="T28" fmla="*/ 0 w 6345"/>
              <a:gd name="T29" fmla="*/ 4259 h 4728"/>
              <a:gd name="T30" fmla="*/ 469 w 6345"/>
              <a:gd name="T31" fmla="*/ 4727 h 4728"/>
              <a:gd name="T32" fmla="*/ 5875 w 6345"/>
              <a:gd name="T33" fmla="*/ 4727 h 4728"/>
              <a:gd name="T34" fmla="*/ 5875 w 6345"/>
              <a:gd name="T35" fmla="*/ 4727 h 4728"/>
              <a:gd name="T36" fmla="*/ 6344 w 6345"/>
              <a:gd name="T37" fmla="*/ 4259 h 4728"/>
              <a:gd name="T38" fmla="*/ 6344 w 6345"/>
              <a:gd name="T39" fmla="*/ 1566 h 4728"/>
              <a:gd name="T40" fmla="*/ 6344 w 6345"/>
              <a:gd name="T41" fmla="*/ 1566 h 4728"/>
              <a:gd name="T42" fmla="*/ 5875 w 6345"/>
              <a:gd name="T43" fmla="*/ 1097 h 4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5" h="4728">
                <a:moveTo>
                  <a:pt x="5875" y="1097"/>
                </a:moveTo>
                <a:lnTo>
                  <a:pt x="4175" y="1097"/>
                </a:lnTo>
                <a:lnTo>
                  <a:pt x="4175" y="1097"/>
                </a:lnTo>
                <a:cubicBezTo>
                  <a:pt x="4177" y="1068"/>
                  <a:pt x="4179" y="1038"/>
                  <a:pt x="4179" y="1007"/>
                </a:cubicBezTo>
                <a:lnTo>
                  <a:pt x="4179" y="1007"/>
                </a:lnTo>
                <a:cubicBezTo>
                  <a:pt x="4179" y="450"/>
                  <a:pt x="3729" y="0"/>
                  <a:pt x="3172" y="0"/>
                </a:cubicBezTo>
                <a:lnTo>
                  <a:pt x="3172" y="0"/>
                </a:lnTo>
                <a:cubicBezTo>
                  <a:pt x="2616" y="0"/>
                  <a:pt x="2165" y="450"/>
                  <a:pt x="2165" y="1007"/>
                </a:cubicBezTo>
                <a:lnTo>
                  <a:pt x="2165" y="1007"/>
                </a:lnTo>
                <a:cubicBezTo>
                  <a:pt x="2165" y="1038"/>
                  <a:pt x="2167" y="1068"/>
                  <a:pt x="2170" y="1097"/>
                </a:cubicBezTo>
                <a:lnTo>
                  <a:pt x="469" y="1097"/>
                </a:lnTo>
                <a:lnTo>
                  <a:pt x="469" y="1097"/>
                </a:lnTo>
                <a:cubicBezTo>
                  <a:pt x="210" y="1097"/>
                  <a:pt x="0" y="1307"/>
                  <a:pt x="0" y="1566"/>
                </a:cubicBezTo>
                <a:lnTo>
                  <a:pt x="0" y="4259"/>
                </a:lnTo>
                <a:lnTo>
                  <a:pt x="0" y="4259"/>
                </a:lnTo>
                <a:cubicBezTo>
                  <a:pt x="0" y="4517"/>
                  <a:pt x="210" y="4727"/>
                  <a:pt x="469" y="4727"/>
                </a:cubicBezTo>
                <a:lnTo>
                  <a:pt x="5875" y="4727"/>
                </a:lnTo>
                <a:lnTo>
                  <a:pt x="5875" y="4727"/>
                </a:lnTo>
                <a:cubicBezTo>
                  <a:pt x="6134" y="4727"/>
                  <a:pt x="6344" y="4517"/>
                  <a:pt x="6344" y="4259"/>
                </a:cubicBezTo>
                <a:lnTo>
                  <a:pt x="6344" y="1566"/>
                </a:lnTo>
                <a:lnTo>
                  <a:pt x="6344" y="1566"/>
                </a:lnTo>
                <a:cubicBezTo>
                  <a:pt x="6344" y="1307"/>
                  <a:pt x="6134" y="1097"/>
                  <a:pt x="5875" y="1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4" name="Freeform 99">
            <a:extLst>
              <a:ext uri="{FF2B5EF4-FFF2-40B4-BE49-F238E27FC236}">
                <a16:creationId xmlns:a16="http://schemas.microsoft.com/office/drawing/2014/main" id="{1F1C7232-41D4-4E58-A850-FBA11119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723" y="8592797"/>
            <a:ext cx="1514530" cy="1514530"/>
          </a:xfrm>
          <a:custGeom>
            <a:avLst/>
            <a:gdLst>
              <a:gd name="T0" fmla="*/ 1702 w 1703"/>
              <a:gd name="T1" fmla="*/ 851 h 1702"/>
              <a:gd name="T2" fmla="*/ 1702 w 1703"/>
              <a:gd name="T3" fmla="*/ 851 h 1702"/>
              <a:gd name="T4" fmla="*/ 851 w 1703"/>
              <a:gd name="T5" fmla="*/ 1701 h 1702"/>
              <a:gd name="T6" fmla="*/ 851 w 1703"/>
              <a:gd name="T7" fmla="*/ 1701 h 1702"/>
              <a:gd name="T8" fmla="*/ 0 w 1703"/>
              <a:gd name="T9" fmla="*/ 851 h 1702"/>
              <a:gd name="T10" fmla="*/ 0 w 1703"/>
              <a:gd name="T11" fmla="*/ 851 h 1702"/>
              <a:gd name="T12" fmla="*/ 851 w 1703"/>
              <a:gd name="T13" fmla="*/ 0 h 1702"/>
              <a:gd name="T14" fmla="*/ 851 w 1703"/>
              <a:gd name="T15" fmla="*/ 0 h 1702"/>
              <a:gd name="T16" fmla="*/ 1702 w 1703"/>
              <a:gd name="T17" fmla="*/ 85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1702">
                <a:moveTo>
                  <a:pt x="1702" y="851"/>
                </a:moveTo>
                <a:lnTo>
                  <a:pt x="1702" y="851"/>
                </a:lnTo>
                <a:cubicBezTo>
                  <a:pt x="1702" y="1320"/>
                  <a:pt x="1321" y="1701"/>
                  <a:pt x="851" y="1701"/>
                </a:cubicBezTo>
                <a:lnTo>
                  <a:pt x="851" y="1701"/>
                </a:lnTo>
                <a:cubicBezTo>
                  <a:pt x="381" y="1701"/>
                  <a:pt x="0" y="1320"/>
                  <a:pt x="0" y="851"/>
                </a:cubicBezTo>
                <a:lnTo>
                  <a:pt x="0" y="851"/>
                </a:lnTo>
                <a:cubicBezTo>
                  <a:pt x="0" y="381"/>
                  <a:pt x="381" y="0"/>
                  <a:pt x="851" y="0"/>
                </a:cubicBezTo>
                <a:lnTo>
                  <a:pt x="851" y="0"/>
                </a:lnTo>
                <a:cubicBezTo>
                  <a:pt x="1321" y="0"/>
                  <a:pt x="1702" y="381"/>
                  <a:pt x="1702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49E60-264B-4203-B441-5CFD0D7948A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1B9175-25CE-4738-BA07-3A463085F15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BBC1E-8AF8-4518-B8EB-8478966F1825}"/>
              </a:ext>
            </a:extLst>
          </p:cNvPr>
          <p:cNvSpPr txBox="1"/>
          <p:nvPr/>
        </p:nvSpPr>
        <p:spPr>
          <a:xfrm>
            <a:off x="3335667" y="10225405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9B7CA-3153-4ABD-84AC-1137A2773862}"/>
              </a:ext>
            </a:extLst>
          </p:cNvPr>
          <p:cNvSpPr txBox="1"/>
          <p:nvPr/>
        </p:nvSpPr>
        <p:spPr>
          <a:xfrm>
            <a:off x="3335667" y="10896587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B4B18-615A-4896-BA22-163F86141AD4}"/>
              </a:ext>
            </a:extLst>
          </p:cNvPr>
          <p:cNvSpPr txBox="1"/>
          <p:nvPr/>
        </p:nvSpPr>
        <p:spPr>
          <a:xfrm>
            <a:off x="10034768" y="10225405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3F216-16CE-4495-9725-E0330F5730D4}"/>
              </a:ext>
            </a:extLst>
          </p:cNvPr>
          <p:cNvSpPr txBox="1"/>
          <p:nvPr/>
        </p:nvSpPr>
        <p:spPr>
          <a:xfrm>
            <a:off x="10034768" y="10896587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24371-19D5-4A22-B2B1-F6D1F846A642}"/>
              </a:ext>
            </a:extLst>
          </p:cNvPr>
          <p:cNvSpPr txBox="1"/>
          <p:nvPr/>
        </p:nvSpPr>
        <p:spPr>
          <a:xfrm>
            <a:off x="16679004" y="10225405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BD05-66A5-47F4-A09B-1CFFDDA0B56F}"/>
              </a:ext>
            </a:extLst>
          </p:cNvPr>
          <p:cNvSpPr txBox="1"/>
          <p:nvPr/>
        </p:nvSpPr>
        <p:spPr>
          <a:xfrm>
            <a:off x="16679004" y="10896587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1FCBA-20F6-475D-86B1-B45BBC0FF5CA}"/>
              </a:ext>
            </a:extLst>
          </p:cNvPr>
          <p:cNvSpPr txBox="1"/>
          <p:nvPr/>
        </p:nvSpPr>
        <p:spPr>
          <a:xfrm>
            <a:off x="4728000" y="8845736"/>
            <a:ext cx="1444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B7256-E3A8-4880-B817-63DF8ADBAEDC}"/>
              </a:ext>
            </a:extLst>
          </p:cNvPr>
          <p:cNvSpPr txBox="1"/>
          <p:nvPr/>
        </p:nvSpPr>
        <p:spPr>
          <a:xfrm>
            <a:off x="11442341" y="8845736"/>
            <a:ext cx="1444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C0D6B8-C4AC-47E4-A447-32762C75973A}"/>
              </a:ext>
            </a:extLst>
          </p:cNvPr>
          <p:cNvSpPr txBox="1"/>
          <p:nvPr/>
        </p:nvSpPr>
        <p:spPr>
          <a:xfrm>
            <a:off x="18086577" y="8845736"/>
            <a:ext cx="14442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69718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2">
            <a:extLst>
              <a:ext uri="{FF2B5EF4-FFF2-40B4-BE49-F238E27FC236}">
                <a16:creationId xmlns:a16="http://schemas.microsoft.com/office/drawing/2014/main" id="{7FFD4B7B-C719-41C2-868B-E5A0833B6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455" y="6612722"/>
            <a:ext cx="3700767" cy="4108912"/>
          </a:xfrm>
          <a:custGeom>
            <a:avLst/>
            <a:gdLst>
              <a:gd name="T0" fmla="*/ 2079 w 4159"/>
              <a:gd name="T1" fmla="*/ 2254 h 4615"/>
              <a:gd name="T2" fmla="*/ 2079 w 4159"/>
              <a:gd name="T3" fmla="*/ 2254 h 4615"/>
              <a:gd name="T4" fmla="*/ 1109 w 4159"/>
              <a:gd name="T5" fmla="*/ 1284 h 4615"/>
              <a:gd name="T6" fmla="*/ 1109 w 4159"/>
              <a:gd name="T7" fmla="*/ 1284 h 4615"/>
              <a:gd name="T8" fmla="*/ 2079 w 4159"/>
              <a:gd name="T9" fmla="*/ 314 h 4615"/>
              <a:gd name="T10" fmla="*/ 2079 w 4159"/>
              <a:gd name="T11" fmla="*/ 314 h 4615"/>
              <a:gd name="T12" fmla="*/ 3049 w 4159"/>
              <a:gd name="T13" fmla="*/ 1284 h 4615"/>
              <a:gd name="T14" fmla="*/ 3049 w 4159"/>
              <a:gd name="T15" fmla="*/ 1284 h 4615"/>
              <a:gd name="T16" fmla="*/ 2079 w 4159"/>
              <a:gd name="T17" fmla="*/ 2254 h 4615"/>
              <a:gd name="T18" fmla="*/ 4067 w 4159"/>
              <a:gd name="T19" fmla="*/ 2434 h 4615"/>
              <a:gd name="T20" fmla="*/ 3348 w 4159"/>
              <a:gd name="T21" fmla="*/ 2434 h 4615"/>
              <a:gd name="T22" fmla="*/ 3348 w 4159"/>
              <a:gd name="T23" fmla="*/ 1268 h 4615"/>
              <a:gd name="T24" fmla="*/ 3348 w 4159"/>
              <a:gd name="T25" fmla="*/ 1268 h 4615"/>
              <a:gd name="T26" fmla="*/ 2079 w 4159"/>
              <a:gd name="T27" fmla="*/ 0 h 4615"/>
              <a:gd name="T28" fmla="*/ 2079 w 4159"/>
              <a:gd name="T29" fmla="*/ 0 h 4615"/>
              <a:gd name="T30" fmla="*/ 2079 w 4159"/>
              <a:gd name="T31" fmla="*/ 0 h 4615"/>
              <a:gd name="T32" fmla="*/ 811 w 4159"/>
              <a:gd name="T33" fmla="*/ 1268 h 4615"/>
              <a:gd name="T34" fmla="*/ 811 w 4159"/>
              <a:gd name="T35" fmla="*/ 2434 h 4615"/>
              <a:gd name="T36" fmla="*/ 92 w 4159"/>
              <a:gd name="T37" fmla="*/ 2434 h 4615"/>
              <a:gd name="T38" fmla="*/ 92 w 4159"/>
              <a:gd name="T39" fmla="*/ 2434 h 4615"/>
              <a:gd name="T40" fmla="*/ 43 w 4159"/>
              <a:gd name="T41" fmla="*/ 2551 h 4615"/>
              <a:gd name="T42" fmla="*/ 2030 w 4159"/>
              <a:gd name="T43" fmla="*/ 4586 h 4615"/>
              <a:gd name="T44" fmla="*/ 2030 w 4159"/>
              <a:gd name="T45" fmla="*/ 4586 h 4615"/>
              <a:gd name="T46" fmla="*/ 2128 w 4159"/>
              <a:gd name="T47" fmla="*/ 4586 h 4615"/>
              <a:gd name="T48" fmla="*/ 4116 w 4159"/>
              <a:gd name="T49" fmla="*/ 2551 h 4615"/>
              <a:gd name="T50" fmla="*/ 4116 w 4159"/>
              <a:gd name="T51" fmla="*/ 2551 h 4615"/>
              <a:gd name="T52" fmla="*/ 4067 w 4159"/>
              <a:gd name="T53" fmla="*/ 2434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59" h="4615">
                <a:moveTo>
                  <a:pt x="2079" y="2254"/>
                </a:moveTo>
                <a:lnTo>
                  <a:pt x="2079" y="2254"/>
                </a:lnTo>
                <a:cubicBezTo>
                  <a:pt x="1543" y="2254"/>
                  <a:pt x="1109" y="1820"/>
                  <a:pt x="1109" y="1284"/>
                </a:cubicBezTo>
                <a:lnTo>
                  <a:pt x="1109" y="1284"/>
                </a:lnTo>
                <a:cubicBezTo>
                  <a:pt x="1109" y="748"/>
                  <a:pt x="1543" y="314"/>
                  <a:pt x="2079" y="314"/>
                </a:cubicBezTo>
                <a:lnTo>
                  <a:pt x="2079" y="314"/>
                </a:lnTo>
                <a:cubicBezTo>
                  <a:pt x="2615" y="314"/>
                  <a:pt x="3049" y="748"/>
                  <a:pt x="3049" y="1284"/>
                </a:cubicBezTo>
                <a:lnTo>
                  <a:pt x="3049" y="1284"/>
                </a:lnTo>
                <a:cubicBezTo>
                  <a:pt x="3049" y="1820"/>
                  <a:pt x="2615" y="2254"/>
                  <a:pt x="2079" y="2254"/>
                </a:cubicBezTo>
                <a:close/>
                <a:moveTo>
                  <a:pt x="4067" y="2434"/>
                </a:moveTo>
                <a:lnTo>
                  <a:pt x="3348" y="2434"/>
                </a:lnTo>
                <a:lnTo>
                  <a:pt x="3348" y="1268"/>
                </a:lnTo>
                <a:lnTo>
                  <a:pt x="3348" y="1268"/>
                </a:lnTo>
                <a:cubicBezTo>
                  <a:pt x="3348" y="567"/>
                  <a:pt x="2780" y="0"/>
                  <a:pt x="2079" y="0"/>
                </a:cubicBezTo>
                <a:lnTo>
                  <a:pt x="2079" y="0"/>
                </a:lnTo>
                <a:lnTo>
                  <a:pt x="2079" y="0"/>
                </a:lnTo>
                <a:cubicBezTo>
                  <a:pt x="1378" y="0"/>
                  <a:pt x="811" y="567"/>
                  <a:pt x="811" y="1268"/>
                </a:cubicBezTo>
                <a:lnTo>
                  <a:pt x="811" y="2434"/>
                </a:lnTo>
                <a:lnTo>
                  <a:pt x="92" y="2434"/>
                </a:lnTo>
                <a:lnTo>
                  <a:pt x="92" y="2434"/>
                </a:lnTo>
                <a:cubicBezTo>
                  <a:pt x="31" y="2434"/>
                  <a:pt x="0" y="2507"/>
                  <a:pt x="43" y="2551"/>
                </a:cubicBezTo>
                <a:lnTo>
                  <a:pt x="2030" y="4586"/>
                </a:lnTo>
                <a:lnTo>
                  <a:pt x="2030" y="4586"/>
                </a:lnTo>
                <a:cubicBezTo>
                  <a:pt x="2057" y="4614"/>
                  <a:pt x="2102" y="4614"/>
                  <a:pt x="2128" y="4586"/>
                </a:cubicBezTo>
                <a:lnTo>
                  <a:pt x="4116" y="2551"/>
                </a:lnTo>
                <a:lnTo>
                  <a:pt x="4116" y="2551"/>
                </a:lnTo>
                <a:cubicBezTo>
                  <a:pt x="4158" y="2507"/>
                  <a:pt x="4127" y="2434"/>
                  <a:pt x="4067" y="24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C88AB55-2008-4A39-9876-EC0A08AF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731" y="7209240"/>
            <a:ext cx="819323" cy="1070487"/>
          </a:xfrm>
          <a:custGeom>
            <a:avLst/>
            <a:gdLst>
              <a:gd name="connsiteX0" fmla="*/ 179199 w 819323"/>
              <a:gd name="connsiteY0" fmla="*/ 422139 h 1070487"/>
              <a:gd name="connsiteX1" fmla="*/ 123032 w 819323"/>
              <a:gd name="connsiteY1" fmla="*/ 592241 h 1070487"/>
              <a:gd name="connsiteX2" fmla="*/ 409216 w 819323"/>
              <a:gd name="connsiteY2" fmla="*/ 879010 h 1070487"/>
              <a:gd name="connsiteX3" fmla="*/ 509959 w 819323"/>
              <a:gd name="connsiteY3" fmla="*/ 860308 h 1070487"/>
              <a:gd name="connsiteX4" fmla="*/ 696291 w 819323"/>
              <a:gd name="connsiteY4" fmla="*/ 594913 h 1070487"/>
              <a:gd name="connsiteX5" fmla="*/ 655280 w 819323"/>
              <a:gd name="connsiteY5" fmla="*/ 594913 h 1070487"/>
              <a:gd name="connsiteX6" fmla="*/ 409216 w 819323"/>
              <a:gd name="connsiteY6" fmla="*/ 838934 h 1070487"/>
              <a:gd name="connsiteX7" fmla="*/ 163151 w 819323"/>
              <a:gd name="connsiteY7" fmla="*/ 592241 h 1070487"/>
              <a:gd name="connsiteX8" fmla="*/ 208620 w 819323"/>
              <a:gd name="connsiteY8" fmla="*/ 450638 h 1070487"/>
              <a:gd name="connsiteX9" fmla="*/ 409207 w 819323"/>
              <a:gd name="connsiteY9" fmla="*/ 415993 h 1070487"/>
              <a:gd name="connsiteX10" fmla="*/ 423612 w 819323"/>
              <a:gd name="connsiteY10" fmla="*/ 430207 h 1070487"/>
              <a:gd name="connsiteX11" fmla="*/ 423612 w 819323"/>
              <a:gd name="connsiteY11" fmla="*/ 470184 h 1070487"/>
              <a:gd name="connsiteX12" fmla="*/ 438017 w 819323"/>
              <a:gd name="connsiteY12" fmla="*/ 470184 h 1070487"/>
              <a:gd name="connsiteX13" fmla="*/ 485734 w 819323"/>
              <a:gd name="connsiteY13" fmla="*/ 517267 h 1070487"/>
              <a:gd name="connsiteX14" fmla="*/ 471329 w 819323"/>
              <a:gd name="connsiteY14" fmla="*/ 531481 h 1070487"/>
              <a:gd name="connsiteX15" fmla="*/ 457824 w 819323"/>
              <a:gd name="connsiteY15" fmla="*/ 517267 h 1070487"/>
              <a:gd name="connsiteX16" fmla="*/ 438017 w 819323"/>
              <a:gd name="connsiteY16" fmla="*/ 498612 h 1070487"/>
              <a:gd name="connsiteX17" fmla="*/ 399304 w 819323"/>
              <a:gd name="connsiteY17" fmla="*/ 498612 h 1070487"/>
              <a:gd name="connsiteX18" fmla="*/ 361491 w 819323"/>
              <a:gd name="connsiteY18" fmla="*/ 535923 h 1070487"/>
              <a:gd name="connsiteX19" fmla="*/ 382198 w 819323"/>
              <a:gd name="connsiteY19" fmla="*/ 567016 h 1070487"/>
              <a:gd name="connsiteX20" fmla="*/ 447921 w 819323"/>
              <a:gd name="connsiteY20" fmla="*/ 594556 h 1070487"/>
              <a:gd name="connsiteX21" fmla="*/ 485734 w 819323"/>
              <a:gd name="connsiteY21" fmla="*/ 650523 h 1070487"/>
              <a:gd name="connsiteX22" fmla="*/ 423612 w 819323"/>
              <a:gd name="connsiteY22" fmla="*/ 718039 h 1070487"/>
              <a:gd name="connsiteX23" fmla="*/ 423612 w 819323"/>
              <a:gd name="connsiteY23" fmla="*/ 758904 h 1070487"/>
              <a:gd name="connsiteX24" fmla="*/ 409207 w 819323"/>
              <a:gd name="connsiteY24" fmla="*/ 772230 h 1070487"/>
              <a:gd name="connsiteX25" fmla="*/ 394802 w 819323"/>
              <a:gd name="connsiteY25" fmla="*/ 758904 h 1070487"/>
              <a:gd name="connsiteX26" fmla="*/ 394802 w 819323"/>
              <a:gd name="connsiteY26" fmla="*/ 718928 h 1070487"/>
              <a:gd name="connsiteX27" fmla="*/ 380397 w 819323"/>
              <a:gd name="connsiteY27" fmla="*/ 718928 h 1070487"/>
              <a:gd name="connsiteX28" fmla="*/ 333581 w 819323"/>
              <a:gd name="connsiteY28" fmla="*/ 672732 h 1070487"/>
              <a:gd name="connsiteX29" fmla="*/ 347086 w 819323"/>
              <a:gd name="connsiteY29" fmla="*/ 658518 h 1070487"/>
              <a:gd name="connsiteX30" fmla="*/ 361491 w 819323"/>
              <a:gd name="connsiteY30" fmla="*/ 672732 h 1070487"/>
              <a:gd name="connsiteX31" fmla="*/ 380397 w 819323"/>
              <a:gd name="connsiteY31" fmla="*/ 690500 h 1070487"/>
              <a:gd name="connsiteX32" fmla="*/ 416410 w 819323"/>
              <a:gd name="connsiteY32" fmla="*/ 690500 h 1070487"/>
              <a:gd name="connsiteX33" fmla="*/ 457824 w 819323"/>
              <a:gd name="connsiteY33" fmla="*/ 650523 h 1070487"/>
              <a:gd name="connsiteX34" fmla="*/ 436217 w 819323"/>
              <a:gd name="connsiteY34" fmla="*/ 619430 h 1070487"/>
              <a:gd name="connsiteX35" fmla="*/ 371394 w 819323"/>
              <a:gd name="connsiteY35" fmla="*/ 592779 h 1070487"/>
              <a:gd name="connsiteX36" fmla="*/ 333581 w 819323"/>
              <a:gd name="connsiteY36" fmla="*/ 535923 h 1070487"/>
              <a:gd name="connsiteX37" fmla="*/ 394802 w 819323"/>
              <a:gd name="connsiteY37" fmla="*/ 471072 h 1070487"/>
              <a:gd name="connsiteX38" fmla="*/ 394802 w 819323"/>
              <a:gd name="connsiteY38" fmla="*/ 430207 h 1070487"/>
              <a:gd name="connsiteX39" fmla="*/ 409207 w 819323"/>
              <a:gd name="connsiteY39" fmla="*/ 415993 h 1070487"/>
              <a:gd name="connsiteX40" fmla="*/ 409216 w 819323"/>
              <a:gd name="connsiteY40" fmla="*/ 374047 h 1070487"/>
              <a:gd name="connsiteX41" fmla="*/ 191680 w 819323"/>
              <a:gd name="connsiteY41" fmla="*/ 592241 h 1070487"/>
              <a:gd name="connsiteX42" fmla="*/ 409216 w 819323"/>
              <a:gd name="connsiteY42" fmla="*/ 811326 h 1070487"/>
              <a:gd name="connsiteX43" fmla="*/ 628534 w 819323"/>
              <a:gd name="connsiteY43" fmla="*/ 592241 h 1070487"/>
              <a:gd name="connsiteX44" fmla="*/ 409216 w 819323"/>
              <a:gd name="connsiteY44" fmla="*/ 374047 h 1070487"/>
              <a:gd name="connsiteX45" fmla="*/ 423480 w 819323"/>
              <a:gd name="connsiteY45" fmla="*/ 307253 h 1070487"/>
              <a:gd name="connsiteX46" fmla="*/ 423480 w 819323"/>
              <a:gd name="connsiteY46" fmla="*/ 346438 h 1070487"/>
              <a:gd name="connsiteX47" fmla="*/ 654388 w 819323"/>
              <a:gd name="connsiteY47" fmla="*/ 566414 h 1070487"/>
              <a:gd name="connsiteX48" fmla="*/ 694508 w 819323"/>
              <a:gd name="connsiteY48" fmla="*/ 566414 h 1070487"/>
              <a:gd name="connsiteX49" fmla="*/ 423480 w 819323"/>
              <a:gd name="connsiteY49" fmla="*/ 307253 h 1070487"/>
              <a:gd name="connsiteX50" fmla="*/ 394951 w 819323"/>
              <a:gd name="connsiteY50" fmla="*/ 307253 h 1070487"/>
              <a:gd name="connsiteX51" fmla="*/ 197921 w 819323"/>
              <a:gd name="connsiteY51" fmla="*/ 399874 h 1070487"/>
              <a:gd name="connsiteX52" fmla="*/ 225559 w 819323"/>
              <a:gd name="connsiteY52" fmla="*/ 429264 h 1070487"/>
              <a:gd name="connsiteX53" fmla="*/ 394951 w 819323"/>
              <a:gd name="connsiteY53" fmla="*/ 346438 h 1070487"/>
              <a:gd name="connsiteX54" fmla="*/ 603478 w 819323"/>
              <a:gd name="connsiteY54" fmla="*/ 232428 h 1070487"/>
              <a:gd name="connsiteX55" fmla="*/ 729238 w 819323"/>
              <a:gd name="connsiteY55" fmla="*/ 249265 h 1070487"/>
              <a:gd name="connsiteX56" fmla="*/ 760455 w 819323"/>
              <a:gd name="connsiteY56" fmla="*/ 279395 h 1070487"/>
              <a:gd name="connsiteX57" fmla="*/ 760455 w 819323"/>
              <a:gd name="connsiteY57" fmla="*/ 408777 h 1070487"/>
              <a:gd name="connsiteX58" fmla="*/ 746185 w 819323"/>
              <a:gd name="connsiteY58" fmla="*/ 422956 h 1070487"/>
              <a:gd name="connsiteX59" fmla="*/ 732806 w 819323"/>
              <a:gd name="connsiteY59" fmla="*/ 408777 h 1070487"/>
              <a:gd name="connsiteX60" fmla="*/ 732806 w 819323"/>
              <a:gd name="connsiteY60" fmla="*/ 279395 h 1070487"/>
              <a:gd name="connsiteX61" fmla="*/ 729238 w 819323"/>
              <a:gd name="connsiteY61" fmla="*/ 276737 h 1070487"/>
              <a:gd name="connsiteX62" fmla="*/ 596342 w 819323"/>
              <a:gd name="connsiteY62" fmla="*/ 259899 h 1070487"/>
              <a:gd name="connsiteX63" fmla="*/ 586531 w 819323"/>
              <a:gd name="connsiteY63" fmla="*/ 242176 h 1070487"/>
              <a:gd name="connsiteX64" fmla="*/ 603478 w 819323"/>
              <a:gd name="connsiteY64" fmla="*/ 232428 h 1070487"/>
              <a:gd name="connsiteX65" fmla="*/ 222804 w 819323"/>
              <a:gd name="connsiteY65" fmla="*/ 232428 h 1070487"/>
              <a:gd name="connsiteX66" fmla="*/ 240642 w 819323"/>
              <a:gd name="connsiteY66" fmla="*/ 242176 h 1070487"/>
              <a:gd name="connsiteX67" fmla="*/ 230831 w 819323"/>
              <a:gd name="connsiteY67" fmla="*/ 259899 h 1070487"/>
              <a:gd name="connsiteX68" fmla="*/ 97935 w 819323"/>
              <a:gd name="connsiteY68" fmla="*/ 276737 h 1070487"/>
              <a:gd name="connsiteX69" fmla="*/ 95259 w 819323"/>
              <a:gd name="connsiteY69" fmla="*/ 279395 h 1070487"/>
              <a:gd name="connsiteX70" fmla="*/ 95259 w 819323"/>
              <a:gd name="connsiteY70" fmla="*/ 408777 h 1070487"/>
              <a:gd name="connsiteX71" fmla="*/ 80097 w 819323"/>
              <a:gd name="connsiteY71" fmla="*/ 422956 h 1070487"/>
              <a:gd name="connsiteX72" fmla="*/ 66718 w 819323"/>
              <a:gd name="connsiteY72" fmla="*/ 408777 h 1070487"/>
              <a:gd name="connsiteX73" fmla="*/ 66718 w 819323"/>
              <a:gd name="connsiteY73" fmla="*/ 279395 h 1070487"/>
              <a:gd name="connsiteX74" fmla="*/ 97935 w 819323"/>
              <a:gd name="connsiteY74" fmla="*/ 249265 h 1070487"/>
              <a:gd name="connsiteX75" fmla="*/ 222804 w 819323"/>
              <a:gd name="connsiteY75" fmla="*/ 232428 h 1070487"/>
              <a:gd name="connsiteX76" fmla="*/ 423480 w 819323"/>
              <a:gd name="connsiteY76" fmla="*/ 66794 h 1070487"/>
              <a:gd name="connsiteX77" fmla="*/ 423480 w 819323"/>
              <a:gd name="connsiteY77" fmla="*/ 278754 h 1070487"/>
              <a:gd name="connsiteX78" fmla="*/ 424372 w 819323"/>
              <a:gd name="connsiteY78" fmla="*/ 278754 h 1070487"/>
              <a:gd name="connsiteX79" fmla="*/ 432396 w 819323"/>
              <a:gd name="connsiteY79" fmla="*/ 279644 h 1070487"/>
              <a:gd name="connsiteX80" fmla="*/ 440419 w 819323"/>
              <a:gd name="connsiteY80" fmla="*/ 279644 h 1070487"/>
              <a:gd name="connsiteX81" fmla="*/ 447552 w 819323"/>
              <a:gd name="connsiteY81" fmla="*/ 281425 h 1070487"/>
              <a:gd name="connsiteX82" fmla="*/ 455576 w 819323"/>
              <a:gd name="connsiteY82" fmla="*/ 281425 h 1070487"/>
              <a:gd name="connsiteX83" fmla="*/ 463599 w 819323"/>
              <a:gd name="connsiteY83" fmla="*/ 283207 h 1070487"/>
              <a:gd name="connsiteX84" fmla="*/ 470732 w 819323"/>
              <a:gd name="connsiteY84" fmla="*/ 284097 h 1070487"/>
              <a:gd name="connsiteX85" fmla="*/ 478755 w 819323"/>
              <a:gd name="connsiteY85" fmla="*/ 286769 h 1070487"/>
              <a:gd name="connsiteX86" fmla="*/ 485888 w 819323"/>
              <a:gd name="connsiteY86" fmla="*/ 287660 h 1070487"/>
              <a:gd name="connsiteX87" fmla="*/ 493912 w 819323"/>
              <a:gd name="connsiteY87" fmla="*/ 289441 h 1070487"/>
              <a:gd name="connsiteX88" fmla="*/ 500152 w 819323"/>
              <a:gd name="connsiteY88" fmla="*/ 292113 h 1070487"/>
              <a:gd name="connsiteX89" fmla="*/ 508176 w 819323"/>
              <a:gd name="connsiteY89" fmla="*/ 293894 h 1070487"/>
              <a:gd name="connsiteX90" fmla="*/ 515309 w 819323"/>
              <a:gd name="connsiteY90" fmla="*/ 296565 h 1070487"/>
              <a:gd name="connsiteX91" fmla="*/ 522441 w 819323"/>
              <a:gd name="connsiteY91" fmla="*/ 299237 h 1070487"/>
              <a:gd name="connsiteX92" fmla="*/ 529573 w 819323"/>
              <a:gd name="connsiteY92" fmla="*/ 302800 h 1070487"/>
              <a:gd name="connsiteX93" fmla="*/ 536705 w 819323"/>
              <a:gd name="connsiteY93" fmla="*/ 305471 h 1070487"/>
              <a:gd name="connsiteX94" fmla="*/ 543838 w 819323"/>
              <a:gd name="connsiteY94" fmla="*/ 309034 h 1070487"/>
              <a:gd name="connsiteX95" fmla="*/ 550078 w 819323"/>
              <a:gd name="connsiteY95" fmla="*/ 311705 h 1070487"/>
              <a:gd name="connsiteX96" fmla="*/ 556319 w 819323"/>
              <a:gd name="connsiteY96" fmla="*/ 314377 h 1070487"/>
              <a:gd name="connsiteX97" fmla="*/ 563452 w 819323"/>
              <a:gd name="connsiteY97" fmla="*/ 318830 h 1070487"/>
              <a:gd name="connsiteX98" fmla="*/ 569692 w 819323"/>
              <a:gd name="connsiteY98" fmla="*/ 322393 h 1070487"/>
              <a:gd name="connsiteX99" fmla="*/ 575933 w 819323"/>
              <a:gd name="connsiteY99" fmla="*/ 325955 h 1070487"/>
              <a:gd name="connsiteX100" fmla="*/ 582174 w 819323"/>
              <a:gd name="connsiteY100" fmla="*/ 330408 h 1070487"/>
              <a:gd name="connsiteX101" fmla="*/ 588415 w 819323"/>
              <a:gd name="connsiteY101" fmla="*/ 334861 h 1070487"/>
              <a:gd name="connsiteX102" fmla="*/ 594655 w 819323"/>
              <a:gd name="connsiteY102" fmla="*/ 339314 h 1070487"/>
              <a:gd name="connsiteX103" fmla="*/ 600896 w 819323"/>
              <a:gd name="connsiteY103" fmla="*/ 343767 h 1070487"/>
              <a:gd name="connsiteX104" fmla="*/ 606245 w 819323"/>
              <a:gd name="connsiteY104" fmla="*/ 348220 h 1070487"/>
              <a:gd name="connsiteX105" fmla="*/ 611595 w 819323"/>
              <a:gd name="connsiteY105" fmla="*/ 352672 h 1070487"/>
              <a:gd name="connsiteX106" fmla="*/ 616944 w 819323"/>
              <a:gd name="connsiteY106" fmla="*/ 357125 h 1070487"/>
              <a:gd name="connsiteX107" fmla="*/ 623185 w 819323"/>
              <a:gd name="connsiteY107" fmla="*/ 362469 h 1070487"/>
              <a:gd name="connsiteX108" fmla="*/ 628534 w 819323"/>
              <a:gd name="connsiteY108" fmla="*/ 367812 h 1070487"/>
              <a:gd name="connsiteX109" fmla="*/ 633883 w 819323"/>
              <a:gd name="connsiteY109" fmla="*/ 372265 h 1070487"/>
              <a:gd name="connsiteX110" fmla="*/ 638341 w 819323"/>
              <a:gd name="connsiteY110" fmla="*/ 377609 h 1070487"/>
              <a:gd name="connsiteX111" fmla="*/ 643690 w 819323"/>
              <a:gd name="connsiteY111" fmla="*/ 383843 h 1070487"/>
              <a:gd name="connsiteX112" fmla="*/ 649039 w 819323"/>
              <a:gd name="connsiteY112" fmla="*/ 389187 h 1070487"/>
              <a:gd name="connsiteX113" fmla="*/ 654388 w 819323"/>
              <a:gd name="connsiteY113" fmla="*/ 395421 h 1070487"/>
              <a:gd name="connsiteX114" fmla="*/ 658846 w 819323"/>
              <a:gd name="connsiteY114" fmla="*/ 400764 h 1070487"/>
              <a:gd name="connsiteX115" fmla="*/ 663304 w 819323"/>
              <a:gd name="connsiteY115" fmla="*/ 406998 h 1070487"/>
              <a:gd name="connsiteX116" fmla="*/ 666870 w 819323"/>
              <a:gd name="connsiteY116" fmla="*/ 413232 h 1070487"/>
              <a:gd name="connsiteX117" fmla="*/ 671328 w 819323"/>
              <a:gd name="connsiteY117" fmla="*/ 419467 h 1070487"/>
              <a:gd name="connsiteX118" fmla="*/ 675785 w 819323"/>
              <a:gd name="connsiteY118" fmla="*/ 424811 h 1070487"/>
              <a:gd name="connsiteX119" fmla="*/ 679351 w 819323"/>
              <a:gd name="connsiteY119" fmla="*/ 431935 h 1070487"/>
              <a:gd name="connsiteX120" fmla="*/ 682918 w 819323"/>
              <a:gd name="connsiteY120" fmla="*/ 438169 h 1070487"/>
              <a:gd name="connsiteX121" fmla="*/ 687375 w 819323"/>
              <a:gd name="connsiteY121" fmla="*/ 445294 h 1070487"/>
              <a:gd name="connsiteX122" fmla="*/ 690941 w 819323"/>
              <a:gd name="connsiteY122" fmla="*/ 451528 h 1070487"/>
              <a:gd name="connsiteX123" fmla="*/ 693616 w 819323"/>
              <a:gd name="connsiteY123" fmla="*/ 457762 h 1070487"/>
              <a:gd name="connsiteX124" fmla="*/ 696291 w 819323"/>
              <a:gd name="connsiteY124" fmla="*/ 465778 h 1070487"/>
              <a:gd name="connsiteX125" fmla="*/ 699857 w 819323"/>
              <a:gd name="connsiteY125" fmla="*/ 472012 h 1070487"/>
              <a:gd name="connsiteX126" fmla="*/ 702531 w 819323"/>
              <a:gd name="connsiteY126" fmla="*/ 479136 h 1070487"/>
              <a:gd name="connsiteX127" fmla="*/ 705206 w 819323"/>
              <a:gd name="connsiteY127" fmla="*/ 486261 h 1070487"/>
              <a:gd name="connsiteX128" fmla="*/ 707881 w 819323"/>
              <a:gd name="connsiteY128" fmla="*/ 494276 h 1070487"/>
              <a:gd name="connsiteX129" fmla="*/ 710555 w 819323"/>
              <a:gd name="connsiteY129" fmla="*/ 500511 h 1070487"/>
              <a:gd name="connsiteX130" fmla="*/ 712338 w 819323"/>
              <a:gd name="connsiteY130" fmla="*/ 508526 h 1070487"/>
              <a:gd name="connsiteX131" fmla="*/ 714121 w 819323"/>
              <a:gd name="connsiteY131" fmla="*/ 515651 h 1070487"/>
              <a:gd name="connsiteX132" fmla="*/ 715904 w 819323"/>
              <a:gd name="connsiteY132" fmla="*/ 523666 h 1070487"/>
              <a:gd name="connsiteX133" fmla="*/ 716796 w 819323"/>
              <a:gd name="connsiteY133" fmla="*/ 530790 h 1070487"/>
              <a:gd name="connsiteX134" fmla="*/ 719471 w 819323"/>
              <a:gd name="connsiteY134" fmla="*/ 538806 h 1070487"/>
              <a:gd name="connsiteX135" fmla="*/ 720362 w 819323"/>
              <a:gd name="connsiteY135" fmla="*/ 545930 h 1070487"/>
              <a:gd name="connsiteX136" fmla="*/ 722145 w 819323"/>
              <a:gd name="connsiteY136" fmla="*/ 554836 h 1070487"/>
              <a:gd name="connsiteX137" fmla="*/ 723037 w 819323"/>
              <a:gd name="connsiteY137" fmla="*/ 561070 h 1070487"/>
              <a:gd name="connsiteX138" fmla="*/ 723037 w 819323"/>
              <a:gd name="connsiteY138" fmla="*/ 571758 h 1070487"/>
              <a:gd name="connsiteX139" fmla="*/ 723037 w 819323"/>
              <a:gd name="connsiteY139" fmla="*/ 577101 h 1070487"/>
              <a:gd name="connsiteX140" fmla="*/ 723928 w 819323"/>
              <a:gd name="connsiteY140" fmla="*/ 592241 h 1070487"/>
              <a:gd name="connsiteX141" fmla="*/ 519766 w 819323"/>
              <a:gd name="connsiteY141" fmla="*/ 887026 h 1070487"/>
              <a:gd name="connsiteX142" fmla="*/ 498369 w 819323"/>
              <a:gd name="connsiteY142" fmla="*/ 894150 h 1070487"/>
              <a:gd name="connsiteX143" fmla="*/ 494803 w 819323"/>
              <a:gd name="connsiteY143" fmla="*/ 895041 h 1070487"/>
              <a:gd name="connsiteX144" fmla="*/ 473406 w 819323"/>
              <a:gd name="connsiteY144" fmla="*/ 900384 h 1070487"/>
              <a:gd name="connsiteX145" fmla="*/ 469840 w 819323"/>
              <a:gd name="connsiteY145" fmla="*/ 901275 h 1070487"/>
              <a:gd name="connsiteX146" fmla="*/ 449335 w 819323"/>
              <a:gd name="connsiteY146" fmla="*/ 903947 h 1070487"/>
              <a:gd name="connsiteX147" fmla="*/ 445769 w 819323"/>
              <a:gd name="connsiteY147" fmla="*/ 904837 h 1070487"/>
              <a:gd name="connsiteX148" fmla="*/ 423480 w 819323"/>
              <a:gd name="connsiteY148" fmla="*/ 906618 h 1070487"/>
              <a:gd name="connsiteX149" fmla="*/ 423480 w 819323"/>
              <a:gd name="connsiteY149" fmla="*/ 1041988 h 1070487"/>
              <a:gd name="connsiteX150" fmla="*/ 790793 w 819323"/>
              <a:gd name="connsiteY150" fmla="*/ 535243 h 1070487"/>
              <a:gd name="connsiteX151" fmla="*/ 790793 w 819323"/>
              <a:gd name="connsiteY151" fmla="*/ 224428 h 1070487"/>
              <a:gd name="connsiteX152" fmla="*/ 787227 w 819323"/>
              <a:gd name="connsiteY152" fmla="*/ 216413 h 1070487"/>
              <a:gd name="connsiteX153" fmla="*/ 780095 w 819323"/>
              <a:gd name="connsiteY153" fmla="*/ 213741 h 1070487"/>
              <a:gd name="connsiteX154" fmla="*/ 423480 w 819323"/>
              <a:gd name="connsiteY154" fmla="*/ 66794 h 1070487"/>
              <a:gd name="connsiteX155" fmla="*/ 394951 w 819323"/>
              <a:gd name="connsiteY155" fmla="*/ 66794 h 1070487"/>
              <a:gd name="connsiteX156" fmla="*/ 39227 w 819323"/>
              <a:gd name="connsiteY156" fmla="*/ 213741 h 1070487"/>
              <a:gd name="connsiteX157" fmla="*/ 38336 w 819323"/>
              <a:gd name="connsiteY157" fmla="*/ 213741 h 1070487"/>
              <a:gd name="connsiteX158" fmla="*/ 31204 w 819323"/>
              <a:gd name="connsiteY158" fmla="*/ 216413 h 1070487"/>
              <a:gd name="connsiteX159" fmla="*/ 27638 w 819323"/>
              <a:gd name="connsiteY159" fmla="*/ 224428 h 1070487"/>
              <a:gd name="connsiteX160" fmla="*/ 27638 w 819323"/>
              <a:gd name="connsiteY160" fmla="*/ 535243 h 1070487"/>
              <a:gd name="connsiteX161" fmla="*/ 394951 w 819323"/>
              <a:gd name="connsiteY161" fmla="*/ 1041988 h 1070487"/>
              <a:gd name="connsiteX162" fmla="*/ 394951 w 819323"/>
              <a:gd name="connsiteY162" fmla="*/ 906618 h 1070487"/>
              <a:gd name="connsiteX163" fmla="*/ 394059 w 819323"/>
              <a:gd name="connsiteY163" fmla="*/ 906618 h 1070487"/>
              <a:gd name="connsiteX164" fmla="*/ 386927 w 819323"/>
              <a:gd name="connsiteY164" fmla="*/ 905728 h 1070487"/>
              <a:gd name="connsiteX165" fmla="*/ 378903 w 819323"/>
              <a:gd name="connsiteY165" fmla="*/ 905728 h 1070487"/>
              <a:gd name="connsiteX166" fmla="*/ 370880 w 819323"/>
              <a:gd name="connsiteY166" fmla="*/ 903947 h 1070487"/>
              <a:gd name="connsiteX167" fmla="*/ 362856 w 819323"/>
              <a:gd name="connsiteY167" fmla="*/ 903947 h 1070487"/>
              <a:gd name="connsiteX168" fmla="*/ 355723 w 819323"/>
              <a:gd name="connsiteY168" fmla="*/ 902166 h 1070487"/>
              <a:gd name="connsiteX169" fmla="*/ 347700 w 819323"/>
              <a:gd name="connsiteY169" fmla="*/ 901275 h 1070487"/>
              <a:gd name="connsiteX170" fmla="*/ 340567 w 819323"/>
              <a:gd name="connsiteY170" fmla="*/ 898603 h 1070487"/>
              <a:gd name="connsiteX171" fmla="*/ 332543 w 819323"/>
              <a:gd name="connsiteY171" fmla="*/ 897713 h 1070487"/>
              <a:gd name="connsiteX172" fmla="*/ 324519 w 819323"/>
              <a:gd name="connsiteY172" fmla="*/ 895041 h 1070487"/>
              <a:gd name="connsiteX173" fmla="*/ 318279 w 819323"/>
              <a:gd name="connsiteY173" fmla="*/ 893260 h 1070487"/>
              <a:gd name="connsiteX174" fmla="*/ 310255 w 819323"/>
              <a:gd name="connsiteY174" fmla="*/ 891479 h 1070487"/>
              <a:gd name="connsiteX175" fmla="*/ 304014 w 819323"/>
              <a:gd name="connsiteY175" fmla="*/ 887916 h 1070487"/>
              <a:gd name="connsiteX176" fmla="*/ 296882 w 819323"/>
              <a:gd name="connsiteY176" fmla="*/ 886135 h 1070487"/>
              <a:gd name="connsiteX177" fmla="*/ 288858 w 819323"/>
              <a:gd name="connsiteY177" fmla="*/ 882573 h 1070487"/>
              <a:gd name="connsiteX178" fmla="*/ 282617 w 819323"/>
              <a:gd name="connsiteY178" fmla="*/ 879901 h 1070487"/>
              <a:gd name="connsiteX179" fmla="*/ 275485 w 819323"/>
              <a:gd name="connsiteY179" fmla="*/ 876339 h 1070487"/>
              <a:gd name="connsiteX180" fmla="*/ 268352 w 819323"/>
              <a:gd name="connsiteY180" fmla="*/ 873667 h 1070487"/>
              <a:gd name="connsiteX181" fmla="*/ 262112 w 819323"/>
              <a:gd name="connsiteY181" fmla="*/ 870995 h 1070487"/>
              <a:gd name="connsiteX182" fmla="*/ 255871 w 819323"/>
              <a:gd name="connsiteY182" fmla="*/ 866542 h 1070487"/>
              <a:gd name="connsiteX183" fmla="*/ 249630 w 819323"/>
              <a:gd name="connsiteY183" fmla="*/ 862980 h 1070487"/>
              <a:gd name="connsiteX184" fmla="*/ 242498 w 819323"/>
              <a:gd name="connsiteY184" fmla="*/ 859417 h 1070487"/>
              <a:gd name="connsiteX185" fmla="*/ 236257 w 819323"/>
              <a:gd name="connsiteY185" fmla="*/ 854964 h 1070487"/>
              <a:gd name="connsiteX186" fmla="*/ 230016 w 819323"/>
              <a:gd name="connsiteY186" fmla="*/ 851402 h 1070487"/>
              <a:gd name="connsiteX187" fmla="*/ 224667 w 819323"/>
              <a:gd name="connsiteY187" fmla="*/ 846059 h 1070487"/>
              <a:gd name="connsiteX188" fmla="*/ 218426 w 819323"/>
              <a:gd name="connsiteY188" fmla="*/ 841606 h 1070487"/>
              <a:gd name="connsiteX189" fmla="*/ 213077 w 819323"/>
              <a:gd name="connsiteY189" fmla="*/ 837153 h 1070487"/>
              <a:gd name="connsiteX190" fmla="*/ 206836 w 819323"/>
              <a:gd name="connsiteY190" fmla="*/ 832700 h 1070487"/>
              <a:gd name="connsiteX191" fmla="*/ 201487 w 819323"/>
              <a:gd name="connsiteY191" fmla="*/ 828247 h 1070487"/>
              <a:gd name="connsiteX192" fmla="*/ 195246 w 819323"/>
              <a:gd name="connsiteY192" fmla="*/ 822903 h 1070487"/>
              <a:gd name="connsiteX193" fmla="*/ 189897 w 819323"/>
              <a:gd name="connsiteY193" fmla="*/ 816669 h 1070487"/>
              <a:gd name="connsiteX194" fmla="*/ 184548 w 819323"/>
              <a:gd name="connsiteY194" fmla="*/ 813107 h 1070487"/>
              <a:gd name="connsiteX195" fmla="*/ 180090 w 819323"/>
              <a:gd name="connsiteY195" fmla="*/ 807763 h 1070487"/>
              <a:gd name="connsiteX196" fmla="*/ 174741 w 819323"/>
              <a:gd name="connsiteY196" fmla="*/ 801529 h 1070487"/>
              <a:gd name="connsiteX197" fmla="*/ 170283 w 819323"/>
              <a:gd name="connsiteY197" fmla="*/ 796186 h 1070487"/>
              <a:gd name="connsiteX198" fmla="*/ 164934 w 819323"/>
              <a:gd name="connsiteY198" fmla="*/ 789952 h 1070487"/>
              <a:gd name="connsiteX199" fmla="*/ 160477 w 819323"/>
              <a:gd name="connsiteY199" fmla="*/ 784608 h 1070487"/>
              <a:gd name="connsiteX200" fmla="*/ 156019 w 819323"/>
              <a:gd name="connsiteY200" fmla="*/ 778374 h 1070487"/>
              <a:gd name="connsiteX201" fmla="*/ 151561 w 819323"/>
              <a:gd name="connsiteY201" fmla="*/ 772140 h 1070487"/>
              <a:gd name="connsiteX202" fmla="*/ 147103 w 819323"/>
              <a:gd name="connsiteY202" fmla="*/ 765906 h 1070487"/>
              <a:gd name="connsiteX203" fmla="*/ 143537 w 819323"/>
              <a:gd name="connsiteY203" fmla="*/ 760562 h 1070487"/>
              <a:gd name="connsiteX204" fmla="*/ 139080 w 819323"/>
              <a:gd name="connsiteY204" fmla="*/ 753437 h 1070487"/>
              <a:gd name="connsiteX205" fmla="*/ 135513 w 819323"/>
              <a:gd name="connsiteY205" fmla="*/ 747203 h 1070487"/>
              <a:gd name="connsiteX206" fmla="*/ 131947 w 819323"/>
              <a:gd name="connsiteY206" fmla="*/ 740079 h 1070487"/>
              <a:gd name="connsiteX207" fmla="*/ 128381 w 819323"/>
              <a:gd name="connsiteY207" fmla="*/ 733844 h 1070487"/>
              <a:gd name="connsiteX208" fmla="*/ 124815 w 819323"/>
              <a:gd name="connsiteY208" fmla="*/ 727610 h 1070487"/>
              <a:gd name="connsiteX209" fmla="*/ 122140 w 819323"/>
              <a:gd name="connsiteY209" fmla="*/ 719595 h 1070487"/>
              <a:gd name="connsiteX210" fmla="*/ 118574 w 819323"/>
              <a:gd name="connsiteY210" fmla="*/ 713361 h 1070487"/>
              <a:gd name="connsiteX211" fmla="*/ 115900 w 819323"/>
              <a:gd name="connsiteY211" fmla="*/ 706236 h 1070487"/>
              <a:gd name="connsiteX212" fmla="*/ 113225 w 819323"/>
              <a:gd name="connsiteY212" fmla="*/ 699112 h 1070487"/>
              <a:gd name="connsiteX213" fmla="*/ 111442 w 819323"/>
              <a:gd name="connsiteY213" fmla="*/ 691096 h 1070487"/>
              <a:gd name="connsiteX214" fmla="*/ 108767 w 819323"/>
              <a:gd name="connsiteY214" fmla="*/ 684862 h 1070487"/>
              <a:gd name="connsiteX215" fmla="*/ 106984 w 819323"/>
              <a:gd name="connsiteY215" fmla="*/ 676847 h 1070487"/>
              <a:gd name="connsiteX216" fmla="*/ 104310 w 819323"/>
              <a:gd name="connsiteY216" fmla="*/ 669722 h 1070487"/>
              <a:gd name="connsiteX217" fmla="*/ 102527 w 819323"/>
              <a:gd name="connsiteY217" fmla="*/ 661707 h 1070487"/>
              <a:gd name="connsiteX218" fmla="*/ 101635 w 819323"/>
              <a:gd name="connsiteY218" fmla="*/ 654582 h 1070487"/>
              <a:gd name="connsiteX219" fmla="*/ 99852 w 819323"/>
              <a:gd name="connsiteY219" fmla="*/ 646567 h 1070487"/>
              <a:gd name="connsiteX220" fmla="*/ 98069 w 819323"/>
              <a:gd name="connsiteY220" fmla="*/ 639442 h 1070487"/>
              <a:gd name="connsiteX221" fmla="*/ 98069 w 819323"/>
              <a:gd name="connsiteY221" fmla="*/ 630536 h 1070487"/>
              <a:gd name="connsiteX222" fmla="*/ 97177 w 819323"/>
              <a:gd name="connsiteY222" fmla="*/ 624302 h 1070487"/>
              <a:gd name="connsiteX223" fmla="*/ 96286 w 819323"/>
              <a:gd name="connsiteY223" fmla="*/ 613615 h 1070487"/>
              <a:gd name="connsiteX224" fmla="*/ 95394 w 819323"/>
              <a:gd name="connsiteY224" fmla="*/ 608272 h 1070487"/>
              <a:gd name="connsiteX225" fmla="*/ 95394 w 819323"/>
              <a:gd name="connsiteY225" fmla="*/ 592241 h 1070487"/>
              <a:gd name="connsiteX226" fmla="*/ 95394 w 819323"/>
              <a:gd name="connsiteY226" fmla="*/ 577101 h 1070487"/>
              <a:gd name="connsiteX227" fmla="*/ 96286 w 819323"/>
              <a:gd name="connsiteY227" fmla="*/ 571758 h 1070487"/>
              <a:gd name="connsiteX228" fmla="*/ 97177 w 819323"/>
              <a:gd name="connsiteY228" fmla="*/ 561070 h 1070487"/>
              <a:gd name="connsiteX229" fmla="*/ 98069 w 819323"/>
              <a:gd name="connsiteY229" fmla="*/ 554836 h 1070487"/>
              <a:gd name="connsiteX230" fmla="*/ 98069 w 819323"/>
              <a:gd name="connsiteY230" fmla="*/ 545930 h 1070487"/>
              <a:gd name="connsiteX231" fmla="*/ 99852 w 819323"/>
              <a:gd name="connsiteY231" fmla="*/ 538806 h 1070487"/>
              <a:gd name="connsiteX232" fmla="*/ 101635 w 819323"/>
              <a:gd name="connsiteY232" fmla="*/ 530790 h 1070487"/>
              <a:gd name="connsiteX233" fmla="*/ 102527 w 819323"/>
              <a:gd name="connsiteY233" fmla="*/ 523666 h 1070487"/>
              <a:gd name="connsiteX234" fmla="*/ 104310 w 819323"/>
              <a:gd name="connsiteY234" fmla="*/ 515651 h 1070487"/>
              <a:gd name="connsiteX235" fmla="*/ 106984 w 819323"/>
              <a:gd name="connsiteY235" fmla="*/ 508526 h 1070487"/>
              <a:gd name="connsiteX236" fmla="*/ 108767 w 819323"/>
              <a:gd name="connsiteY236" fmla="*/ 500511 h 1070487"/>
              <a:gd name="connsiteX237" fmla="*/ 111442 w 819323"/>
              <a:gd name="connsiteY237" fmla="*/ 494276 h 1070487"/>
              <a:gd name="connsiteX238" fmla="*/ 113225 w 819323"/>
              <a:gd name="connsiteY238" fmla="*/ 486261 h 1070487"/>
              <a:gd name="connsiteX239" fmla="*/ 115900 w 819323"/>
              <a:gd name="connsiteY239" fmla="*/ 479136 h 1070487"/>
              <a:gd name="connsiteX240" fmla="*/ 118574 w 819323"/>
              <a:gd name="connsiteY240" fmla="*/ 472012 h 1070487"/>
              <a:gd name="connsiteX241" fmla="*/ 122140 w 819323"/>
              <a:gd name="connsiteY241" fmla="*/ 465778 h 1070487"/>
              <a:gd name="connsiteX242" fmla="*/ 124815 w 819323"/>
              <a:gd name="connsiteY242" fmla="*/ 457762 h 1070487"/>
              <a:gd name="connsiteX243" fmla="*/ 128381 w 819323"/>
              <a:gd name="connsiteY243" fmla="*/ 451528 h 1070487"/>
              <a:gd name="connsiteX244" fmla="*/ 131947 w 819323"/>
              <a:gd name="connsiteY244" fmla="*/ 445294 h 1070487"/>
              <a:gd name="connsiteX245" fmla="*/ 135513 w 819323"/>
              <a:gd name="connsiteY245" fmla="*/ 438169 h 1070487"/>
              <a:gd name="connsiteX246" fmla="*/ 139080 w 819323"/>
              <a:gd name="connsiteY246" fmla="*/ 431935 h 1070487"/>
              <a:gd name="connsiteX247" fmla="*/ 143537 w 819323"/>
              <a:gd name="connsiteY247" fmla="*/ 424811 h 1070487"/>
              <a:gd name="connsiteX248" fmla="*/ 147103 w 819323"/>
              <a:gd name="connsiteY248" fmla="*/ 419467 h 1070487"/>
              <a:gd name="connsiteX249" fmla="*/ 151561 w 819323"/>
              <a:gd name="connsiteY249" fmla="*/ 413232 h 1070487"/>
              <a:gd name="connsiteX250" fmla="*/ 156019 w 819323"/>
              <a:gd name="connsiteY250" fmla="*/ 406998 h 1070487"/>
              <a:gd name="connsiteX251" fmla="*/ 160477 w 819323"/>
              <a:gd name="connsiteY251" fmla="*/ 400764 h 1070487"/>
              <a:gd name="connsiteX252" fmla="*/ 164934 w 819323"/>
              <a:gd name="connsiteY252" fmla="*/ 395421 h 1070487"/>
              <a:gd name="connsiteX253" fmla="*/ 170283 w 819323"/>
              <a:gd name="connsiteY253" fmla="*/ 389187 h 1070487"/>
              <a:gd name="connsiteX254" fmla="*/ 174741 w 819323"/>
              <a:gd name="connsiteY254" fmla="*/ 383843 h 1070487"/>
              <a:gd name="connsiteX255" fmla="*/ 180090 w 819323"/>
              <a:gd name="connsiteY255" fmla="*/ 377609 h 1070487"/>
              <a:gd name="connsiteX256" fmla="*/ 184548 w 819323"/>
              <a:gd name="connsiteY256" fmla="*/ 372265 h 1070487"/>
              <a:gd name="connsiteX257" fmla="*/ 189897 w 819323"/>
              <a:gd name="connsiteY257" fmla="*/ 367812 h 1070487"/>
              <a:gd name="connsiteX258" fmla="*/ 195246 w 819323"/>
              <a:gd name="connsiteY258" fmla="*/ 362469 h 1070487"/>
              <a:gd name="connsiteX259" fmla="*/ 201487 w 819323"/>
              <a:gd name="connsiteY259" fmla="*/ 357125 h 1070487"/>
              <a:gd name="connsiteX260" fmla="*/ 206836 w 819323"/>
              <a:gd name="connsiteY260" fmla="*/ 352672 h 1070487"/>
              <a:gd name="connsiteX261" fmla="*/ 213077 w 819323"/>
              <a:gd name="connsiteY261" fmla="*/ 348220 h 1070487"/>
              <a:gd name="connsiteX262" fmla="*/ 218426 w 819323"/>
              <a:gd name="connsiteY262" fmla="*/ 343767 h 1070487"/>
              <a:gd name="connsiteX263" fmla="*/ 224667 w 819323"/>
              <a:gd name="connsiteY263" fmla="*/ 339314 h 1070487"/>
              <a:gd name="connsiteX264" fmla="*/ 230016 w 819323"/>
              <a:gd name="connsiteY264" fmla="*/ 334861 h 1070487"/>
              <a:gd name="connsiteX265" fmla="*/ 236257 w 819323"/>
              <a:gd name="connsiteY265" fmla="*/ 330408 h 1070487"/>
              <a:gd name="connsiteX266" fmla="*/ 242498 w 819323"/>
              <a:gd name="connsiteY266" fmla="*/ 325955 h 1070487"/>
              <a:gd name="connsiteX267" fmla="*/ 249630 w 819323"/>
              <a:gd name="connsiteY267" fmla="*/ 322393 h 1070487"/>
              <a:gd name="connsiteX268" fmla="*/ 255871 w 819323"/>
              <a:gd name="connsiteY268" fmla="*/ 318830 h 1070487"/>
              <a:gd name="connsiteX269" fmla="*/ 262112 w 819323"/>
              <a:gd name="connsiteY269" fmla="*/ 314377 h 1070487"/>
              <a:gd name="connsiteX270" fmla="*/ 268352 w 819323"/>
              <a:gd name="connsiteY270" fmla="*/ 311705 h 1070487"/>
              <a:gd name="connsiteX271" fmla="*/ 275485 w 819323"/>
              <a:gd name="connsiteY271" fmla="*/ 309034 h 1070487"/>
              <a:gd name="connsiteX272" fmla="*/ 282617 w 819323"/>
              <a:gd name="connsiteY272" fmla="*/ 305471 h 1070487"/>
              <a:gd name="connsiteX273" fmla="*/ 288858 w 819323"/>
              <a:gd name="connsiteY273" fmla="*/ 302800 h 1070487"/>
              <a:gd name="connsiteX274" fmla="*/ 296882 w 819323"/>
              <a:gd name="connsiteY274" fmla="*/ 299237 h 1070487"/>
              <a:gd name="connsiteX275" fmla="*/ 304014 w 819323"/>
              <a:gd name="connsiteY275" fmla="*/ 296565 h 1070487"/>
              <a:gd name="connsiteX276" fmla="*/ 310255 w 819323"/>
              <a:gd name="connsiteY276" fmla="*/ 293894 h 1070487"/>
              <a:gd name="connsiteX277" fmla="*/ 318279 w 819323"/>
              <a:gd name="connsiteY277" fmla="*/ 292113 h 1070487"/>
              <a:gd name="connsiteX278" fmla="*/ 324519 w 819323"/>
              <a:gd name="connsiteY278" fmla="*/ 289441 h 1070487"/>
              <a:gd name="connsiteX279" fmla="*/ 332543 w 819323"/>
              <a:gd name="connsiteY279" fmla="*/ 287660 h 1070487"/>
              <a:gd name="connsiteX280" fmla="*/ 340567 w 819323"/>
              <a:gd name="connsiteY280" fmla="*/ 286769 h 1070487"/>
              <a:gd name="connsiteX281" fmla="*/ 347700 w 819323"/>
              <a:gd name="connsiteY281" fmla="*/ 284097 h 1070487"/>
              <a:gd name="connsiteX282" fmla="*/ 355723 w 819323"/>
              <a:gd name="connsiteY282" fmla="*/ 283207 h 1070487"/>
              <a:gd name="connsiteX283" fmla="*/ 362856 w 819323"/>
              <a:gd name="connsiteY283" fmla="*/ 281425 h 1070487"/>
              <a:gd name="connsiteX284" fmla="*/ 370880 w 819323"/>
              <a:gd name="connsiteY284" fmla="*/ 281425 h 1070487"/>
              <a:gd name="connsiteX285" fmla="*/ 378903 w 819323"/>
              <a:gd name="connsiteY285" fmla="*/ 279644 h 1070487"/>
              <a:gd name="connsiteX286" fmla="*/ 386927 w 819323"/>
              <a:gd name="connsiteY286" fmla="*/ 279644 h 1070487"/>
              <a:gd name="connsiteX287" fmla="*/ 394059 w 819323"/>
              <a:gd name="connsiteY287" fmla="*/ 278754 h 1070487"/>
              <a:gd name="connsiteX288" fmla="*/ 394951 w 819323"/>
              <a:gd name="connsiteY288" fmla="*/ 278754 h 1070487"/>
              <a:gd name="connsiteX289" fmla="*/ 406541 w 819323"/>
              <a:gd name="connsiteY289" fmla="*/ 0 h 1070487"/>
              <a:gd name="connsiteX290" fmla="*/ 407433 w 819323"/>
              <a:gd name="connsiteY290" fmla="*/ 0 h 1070487"/>
              <a:gd name="connsiteX291" fmla="*/ 409216 w 819323"/>
              <a:gd name="connsiteY291" fmla="*/ 0 h 1070487"/>
              <a:gd name="connsiteX292" fmla="*/ 411890 w 819323"/>
              <a:gd name="connsiteY292" fmla="*/ 0 h 1070487"/>
              <a:gd name="connsiteX293" fmla="*/ 412782 w 819323"/>
              <a:gd name="connsiteY293" fmla="*/ 0 h 1070487"/>
              <a:gd name="connsiteX294" fmla="*/ 414565 w 819323"/>
              <a:gd name="connsiteY294" fmla="*/ 890 h 1070487"/>
              <a:gd name="connsiteX295" fmla="*/ 415456 w 819323"/>
              <a:gd name="connsiteY295" fmla="*/ 1781 h 1070487"/>
              <a:gd name="connsiteX296" fmla="*/ 418131 w 819323"/>
              <a:gd name="connsiteY296" fmla="*/ 2672 h 1070487"/>
              <a:gd name="connsiteX297" fmla="*/ 419914 w 819323"/>
              <a:gd name="connsiteY297" fmla="*/ 4453 h 1070487"/>
              <a:gd name="connsiteX298" fmla="*/ 420806 w 819323"/>
              <a:gd name="connsiteY298" fmla="*/ 6234 h 1070487"/>
              <a:gd name="connsiteX299" fmla="*/ 421697 w 819323"/>
              <a:gd name="connsiteY299" fmla="*/ 7124 h 1070487"/>
              <a:gd name="connsiteX300" fmla="*/ 776529 w 819323"/>
              <a:gd name="connsiteY300" fmla="*/ 187023 h 1070487"/>
              <a:gd name="connsiteX301" fmla="*/ 806841 w 819323"/>
              <a:gd name="connsiteY301" fmla="*/ 195929 h 1070487"/>
              <a:gd name="connsiteX302" fmla="*/ 819323 w 819323"/>
              <a:gd name="connsiteY302" fmla="*/ 224428 h 1070487"/>
              <a:gd name="connsiteX303" fmla="*/ 819323 w 819323"/>
              <a:gd name="connsiteY303" fmla="*/ 535243 h 1070487"/>
              <a:gd name="connsiteX304" fmla="*/ 409216 w 819323"/>
              <a:gd name="connsiteY304" fmla="*/ 1070487 h 1070487"/>
              <a:gd name="connsiteX305" fmla="*/ 0 w 819323"/>
              <a:gd name="connsiteY305" fmla="*/ 535243 h 1070487"/>
              <a:gd name="connsiteX306" fmla="*/ 0 w 819323"/>
              <a:gd name="connsiteY306" fmla="*/ 224428 h 1070487"/>
              <a:gd name="connsiteX307" fmla="*/ 12481 w 819323"/>
              <a:gd name="connsiteY307" fmla="*/ 195929 h 1070487"/>
              <a:gd name="connsiteX308" fmla="*/ 41902 w 819323"/>
              <a:gd name="connsiteY308" fmla="*/ 187023 h 1070487"/>
              <a:gd name="connsiteX309" fmla="*/ 396734 w 819323"/>
              <a:gd name="connsiteY309" fmla="*/ 7124 h 1070487"/>
              <a:gd name="connsiteX310" fmla="*/ 397626 w 819323"/>
              <a:gd name="connsiteY310" fmla="*/ 6234 h 1070487"/>
              <a:gd name="connsiteX311" fmla="*/ 399409 w 819323"/>
              <a:gd name="connsiteY311" fmla="*/ 4453 h 1070487"/>
              <a:gd name="connsiteX312" fmla="*/ 400300 w 819323"/>
              <a:gd name="connsiteY312" fmla="*/ 2672 h 1070487"/>
              <a:gd name="connsiteX313" fmla="*/ 402975 w 819323"/>
              <a:gd name="connsiteY313" fmla="*/ 1781 h 1070487"/>
              <a:gd name="connsiteX314" fmla="*/ 404758 w 819323"/>
              <a:gd name="connsiteY314" fmla="*/ 890 h 1070487"/>
              <a:gd name="connsiteX315" fmla="*/ 406541 w 819323"/>
              <a:gd name="connsiteY315" fmla="*/ 0 h 107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</a:cxnLst>
            <a:rect l="l" t="t" r="r" b="b"/>
            <a:pathLst>
              <a:path w="819323" h="1070487">
                <a:moveTo>
                  <a:pt x="179199" y="422139"/>
                </a:moveTo>
                <a:cubicBezTo>
                  <a:pt x="144429" y="469340"/>
                  <a:pt x="123032" y="529009"/>
                  <a:pt x="123032" y="592241"/>
                </a:cubicBezTo>
                <a:cubicBezTo>
                  <a:pt x="123032" y="749875"/>
                  <a:pt x="251413" y="879010"/>
                  <a:pt x="409216" y="879010"/>
                </a:cubicBezTo>
                <a:cubicBezTo>
                  <a:pt x="443986" y="879010"/>
                  <a:pt x="477864" y="872776"/>
                  <a:pt x="509959" y="860308"/>
                </a:cubicBezTo>
                <a:cubicBezTo>
                  <a:pt x="620510" y="819341"/>
                  <a:pt x="695399" y="712470"/>
                  <a:pt x="696291" y="594913"/>
                </a:cubicBezTo>
                <a:lnTo>
                  <a:pt x="655280" y="594913"/>
                </a:lnTo>
                <a:cubicBezTo>
                  <a:pt x="655280" y="729392"/>
                  <a:pt x="544729" y="838934"/>
                  <a:pt x="409216" y="838934"/>
                </a:cubicBezTo>
                <a:cubicBezTo>
                  <a:pt x="273702" y="838934"/>
                  <a:pt x="163151" y="728501"/>
                  <a:pt x="163151" y="592241"/>
                </a:cubicBezTo>
                <a:cubicBezTo>
                  <a:pt x="163151" y="539696"/>
                  <a:pt x="180090" y="490714"/>
                  <a:pt x="208620" y="450638"/>
                </a:cubicBezTo>
                <a:close/>
                <a:moveTo>
                  <a:pt x="409207" y="415993"/>
                </a:moveTo>
                <a:cubicBezTo>
                  <a:pt x="417310" y="415993"/>
                  <a:pt x="423612" y="422212"/>
                  <a:pt x="423612" y="430207"/>
                </a:cubicBezTo>
                <a:lnTo>
                  <a:pt x="423612" y="470184"/>
                </a:lnTo>
                <a:lnTo>
                  <a:pt x="438017" y="470184"/>
                </a:lnTo>
                <a:cubicBezTo>
                  <a:pt x="465027" y="470184"/>
                  <a:pt x="485734" y="491505"/>
                  <a:pt x="485734" y="517267"/>
                </a:cubicBezTo>
                <a:cubicBezTo>
                  <a:pt x="485734" y="525263"/>
                  <a:pt x="479432" y="531481"/>
                  <a:pt x="471329" y="531481"/>
                </a:cubicBezTo>
                <a:cubicBezTo>
                  <a:pt x="464126" y="531481"/>
                  <a:pt x="457824" y="525263"/>
                  <a:pt x="457824" y="517267"/>
                </a:cubicBezTo>
                <a:cubicBezTo>
                  <a:pt x="457824" y="506607"/>
                  <a:pt x="448821" y="498612"/>
                  <a:pt x="438017" y="498612"/>
                </a:cubicBezTo>
                <a:lnTo>
                  <a:pt x="399304" y="498612"/>
                </a:lnTo>
                <a:cubicBezTo>
                  <a:pt x="378597" y="498612"/>
                  <a:pt x="361491" y="515491"/>
                  <a:pt x="361491" y="535923"/>
                </a:cubicBezTo>
                <a:cubicBezTo>
                  <a:pt x="361491" y="549249"/>
                  <a:pt x="369594" y="561686"/>
                  <a:pt x="382198" y="567016"/>
                </a:cubicBezTo>
                <a:lnTo>
                  <a:pt x="447921" y="594556"/>
                </a:lnTo>
                <a:cubicBezTo>
                  <a:pt x="470429" y="603439"/>
                  <a:pt x="485734" y="626537"/>
                  <a:pt x="485734" y="650523"/>
                </a:cubicBezTo>
                <a:cubicBezTo>
                  <a:pt x="485734" y="686058"/>
                  <a:pt x="458724" y="715374"/>
                  <a:pt x="423612" y="718039"/>
                </a:cubicBezTo>
                <a:lnTo>
                  <a:pt x="423612" y="758904"/>
                </a:lnTo>
                <a:cubicBezTo>
                  <a:pt x="423612" y="766011"/>
                  <a:pt x="417310" y="772230"/>
                  <a:pt x="409207" y="772230"/>
                </a:cubicBezTo>
                <a:cubicBezTo>
                  <a:pt x="401105" y="772230"/>
                  <a:pt x="394802" y="766011"/>
                  <a:pt x="394802" y="758904"/>
                </a:cubicBezTo>
                <a:lnTo>
                  <a:pt x="394802" y="718928"/>
                </a:lnTo>
                <a:lnTo>
                  <a:pt x="380397" y="718928"/>
                </a:lnTo>
                <a:cubicBezTo>
                  <a:pt x="354288" y="718928"/>
                  <a:pt x="333581" y="697607"/>
                  <a:pt x="333581" y="672732"/>
                </a:cubicBezTo>
                <a:cubicBezTo>
                  <a:pt x="333581" y="663849"/>
                  <a:pt x="339883" y="658518"/>
                  <a:pt x="347086" y="658518"/>
                </a:cubicBezTo>
                <a:cubicBezTo>
                  <a:pt x="355189" y="658518"/>
                  <a:pt x="361491" y="663849"/>
                  <a:pt x="361491" y="672732"/>
                </a:cubicBezTo>
                <a:cubicBezTo>
                  <a:pt x="361491" y="682504"/>
                  <a:pt x="369594" y="690500"/>
                  <a:pt x="380397" y="690500"/>
                </a:cubicBezTo>
                <a:lnTo>
                  <a:pt x="416410" y="690500"/>
                </a:lnTo>
                <a:cubicBezTo>
                  <a:pt x="438918" y="690500"/>
                  <a:pt x="457824" y="673621"/>
                  <a:pt x="457824" y="650523"/>
                </a:cubicBezTo>
                <a:cubicBezTo>
                  <a:pt x="457824" y="637198"/>
                  <a:pt x="448821" y="624760"/>
                  <a:pt x="436217" y="619430"/>
                </a:cubicBezTo>
                <a:lnTo>
                  <a:pt x="371394" y="592779"/>
                </a:lnTo>
                <a:cubicBezTo>
                  <a:pt x="347986" y="583007"/>
                  <a:pt x="333581" y="559909"/>
                  <a:pt x="333581" y="535923"/>
                </a:cubicBezTo>
                <a:cubicBezTo>
                  <a:pt x="333581" y="500388"/>
                  <a:pt x="360590" y="472849"/>
                  <a:pt x="394802" y="471072"/>
                </a:cubicBezTo>
                <a:lnTo>
                  <a:pt x="394802" y="430207"/>
                </a:lnTo>
                <a:cubicBezTo>
                  <a:pt x="394802" y="422212"/>
                  <a:pt x="401105" y="415993"/>
                  <a:pt x="409207" y="415993"/>
                </a:cubicBezTo>
                <a:close/>
                <a:moveTo>
                  <a:pt x="409216" y="374047"/>
                </a:moveTo>
                <a:cubicBezTo>
                  <a:pt x="288858" y="374937"/>
                  <a:pt x="191680" y="472902"/>
                  <a:pt x="191680" y="592241"/>
                </a:cubicBezTo>
                <a:cubicBezTo>
                  <a:pt x="191680" y="712470"/>
                  <a:pt x="288858" y="811326"/>
                  <a:pt x="409216" y="811326"/>
                </a:cubicBezTo>
                <a:cubicBezTo>
                  <a:pt x="529573" y="811326"/>
                  <a:pt x="628534" y="712470"/>
                  <a:pt x="628534" y="592241"/>
                </a:cubicBezTo>
                <a:cubicBezTo>
                  <a:pt x="628534" y="472902"/>
                  <a:pt x="530465" y="374937"/>
                  <a:pt x="409216" y="374047"/>
                </a:cubicBezTo>
                <a:close/>
                <a:moveTo>
                  <a:pt x="423480" y="307253"/>
                </a:moveTo>
                <a:lnTo>
                  <a:pt x="423480" y="346438"/>
                </a:lnTo>
                <a:cubicBezTo>
                  <a:pt x="543838" y="353563"/>
                  <a:pt x="641907" y="447075"/>
                  <a:pt x="654388" y="566414"/>
                </a:cubicBezTo>
                <a:lnTo>
                  <a:pt x="694508" y="566414"/>
                </a:lnTo>
                <a:cubicBezTo>
                  <a:pt x="682026" y="424811"/>
                  <a:pt x="566126" y="313487"/>
                  <a:pt x="423480" y="307253"/>
                </a:cubicBezTo>
                <a:close/>
                <a:moveTo>
                  <a:pt x="394951" y="307253"/>
                </a:moveTo>
                <a:cubicBezTo>
                  <a:pt x="317387" y="309924"/>
                  <a:pt x="246956" y="345548"/>
                  <a:pt x="197921" y="399874"/>
                </a:cubicBezTo>
                <a:lnTo>
                  <a:pt x="225559" y="429264"/>
                </a:lnTo>
                <a:cubicBezTo>
                  <a:pt x="267461" y="382062"/>
                  <a:pt x="328085" y="350891"/>
                  <a:pt x="394951" y="346438"/>
                </a:cubicBezTo>
                <a:close/>
                <a:moveTo>
                  <a:pt x="603478" y="232428"/>
                </a:moveTo>
                <a:cubicBezTo>
                  <a:pt x="643614" y="243062"/>
                  <a:pt x="685534" y="249265"/>
                  <a:pt x="729238" y="249265"/>
                </a:cubicBezTo>
                <a:cubicBezTo>
                  <a:pt x="746185" y="249265"/>
                  <a:pt x="760455" y="262558"/>
                  <a:pt x="760455" y="279395"/>
                </a:cubicBezTo>
                <a:lnTo>
                  <a:pt x="760455" y="408777"/>
                </a:lnTo>
                <a:cubicBezTo>
                  <a:pt x="760455" y="415866"/>
                  <a:pt x="754212" y="422956"/>
                  <a:pt x="746185" y="422956"/>
                </a:cubicBezTo>
                <a:cubicBezTo>
                  <a:pt x="739049" y="422956"/>
                  <a:pt x="732806" y="415866"/>
                  <a:pt x="732806" y="408777"/>
                </a:cubicBezTo>
                <a:lnTo>
                  <a:pt x="732806" y="279395"/>
                </a:lnTo>
                <a:cubicBezTo>
                  <a:pt x="732806" y="278509"/>
                  <a:pt x="731022" y="276737"/>
                  <a:pt x="729238" y="276737"/>
                </a:cubicBezTo>
                <a:cubicBezTo>
                  <a:pt x="682858" y="276737"/>
                  <a:pt x="638262" y="271420"/>
                  <a:pt x="596342" y="259899"/>
                </a:cubicBezTo>
                <a:cubicBezTo>
                  <a:pt x="589207" y="258127"/>
                  <a:pt x="584747" y="250151"/>
                  <a:pt x="586531" y="242176"/>
                </a:cubicBezTo>
                <a:cubicBezTo>
                  <a:pt x="588315" y="235086"/>
                  <a:pt x="596342" y="231542"/>
                  <a:pt x="603478" y="232428"/>
                </a:cubicBezTo>
                <a:close/>
                <a:moveTo>
                  <a:pt x="222804" y="232428"/>
                </a:moveTo>
                <a:cubicBezTo>
                  <a:pt x="230831" y="231542"/>
                  <a:pt x="238858" y="235086"/>
                  <a:pt x="240642" y="242176"/>
                </a:cubicBezTo>
                <a:cubicBezTo>
                  <a:pt x="242426" y="250151"/>
                  <a:pt x="238858" y="258127"/>
                  <a:pt x="230831" y="259899"/>
                </a:cubicBezTo>
                <a:cubicBezTo>
                  <a:pt x="188911" y="271420"/>
                  <a:pt x="144315" y="276737"/>
                  <a:pt x="97935" y="276737"/>
                </a:cubicBezTo>
                <a:cubicBezTo>
                  <a:pt x="96151" y="276737"/>
                  <a:pt x="95259" y="278509"/>
                  <a:pt x="95259" y="279395"/>
                </a:cubicBezTo>
                <a:lnTo>
                  <a:pt x="95259" y="408777"/>
                </a:lnTo>
                <a:cubicBezTo>
                  <a:pt x="95259" y="415866"/>
                  <a:pt x="88124" y="422956"/>
                  <a:pt x="80097" y="422956"/>
                </a:cubicBezTo>
                <a:cubicBezTo>
                  <a:pt x="72961" y="422956"/>
                  <a:pt x="66718" y="415866"/>
                  <a:pt x="66718" y="408777"/>
                </a:cubicBezTo>
                <a:lnTo>
                  <a:pt x="66718" y="279395"/>
                </a:lnTo>
                <a:cubicBezTo>
                  <a:pt x="66718" y="262558"/>
                  <a:pt x="80097" y="249265"/>
                  <a:pt x="97935" y="249265"/>
                </a:cubicBezTo>
                <a:cubicBezTo>
                  <a:pt x="141639" y="249265"/>
                  <a:pt x="184451" y="243062"/>
                  <a:pt x="222804" y="232428"/>
                </a:cubicBezTo>
                <a:close/>
                <a:moveTo>
                  <a:pt x="423480" y="66794"/>
                </a:moveTo>
                <a:lnTo>
                  <a:pt x="423480" y="278754"/>
                </a:lnTo>
                <a:lnTo>
                  <a:pt x="424372" y="278754"/>
                </a:lnTo>
                <a:cubicBezTo>
                  <a:pt x="427046" y="278754"/>
                  <a:pt x="429721" y="278754"/>
                  <a:pt x="432396" y="279644"/>
                </a:cubicBezTo>
                <a:cubicBezTo>
                  <a:pt x="435070" y="279644"/>
                  <a:pt x="437745" y="279644"/>
                  <a:pt x="440419" y="279644"/>
                </a:cubicBezTo>
                <a:cubicBezTo>
                  <a:pt x="442202" y="280535"/>
                  <a:pt x="445769" y="280535"/>
                  <a:pt x="447552" y="281425"/>
                </a:cubicBezTo>
                <a:cubicBezTo>
                  <a:pt x="450226" y="281425"/>
                  <a:pt x="452901" y="281425"/>
                  <a:pt x="455576" y="281425"/>
                </a:cubicBezTo>
                <a:cubicBezTo>
                  <a:pt x="458250" y="281425"/>
                  <a:pt x="460925" y="283207"/>
                  <a:pt x="463599" y="283207"/>
                </a:cubicBezTo>
                <a:cubicBezTo>
                  <a:pt x="466274" y="283207"/>
                  <a:pt x="468057" y="284097"/>
                  <a:pt x="470732" y="284097"/>
                </a:cubicBezTo>
                <a:cubicBezTo>
                  <a:pt x="473406" y="284988"/>
                  <a:pt x="476081" y="285878"/>
                  <a:pt x="478755" y="286769"/>
                </a:cubicBezTo>
                <a:cubicBezTo>
                  <a:pt x="480539" y="286769"/>
                  <a:pt x="484105" y="286769"/>
                  <a:pt x="485888" y="287660"/>
                </a:cubicBezTo>
                <a:cubicBezTo>
                  <a:pt x="488562" y="289441"/>
                  <a:pt x="490345" y="289441"/>
                  <a:pt x="493912" y="289441"/>
                </a:cubicBezTo>
                <a:cubicBezTo>
                  <a:pt x="496586" y="290331"/>
                  <a:pt x="498369" y="291222"/>
                  <a:pt x="500152" y="292113"/>
                </a:cubicBezTo>
                <a:cubicBezTo>
                  <a:pt x="502827" y="293003"/>
                  <a:pt x="505502" y="293003"/>
                  <a:pt x="508176" y="293894"/>
                </a:cubicBezTo>
                <a:cubicBezTo>
                  <a:pt x="510851" y="294784"/>
                  <a:pt x="512634" y="295675"/>
                  <a:pt x="515309" y="296565"/>
                </a:cubicBezTo>
                <a:cubicBezTo>
                  <a:pt x="517092" y="298347"/>
                  <a:pt x="519766" y="298347"/>
                  <a:pt x="522441" y="299237"/>
                </a:cubicBezTo>
                <a:cubicBezTo>
                  <a:pt x="525115" y="300128"/>
                  <a:pt x="526898" y="301018"/>
                  <a:pt x="529573" y="302800"/>
                </a:cubicBezTo>
                <a:cubicBezTo>
                  <a:pt x="532248" y="303690"/>
                  <a:pt x="534031" y="303690"/>
                  <a:pt x="536705" y="305471"/>
                </a:cubicBezTo>
                <a:cubicBezTo>
                  <a:pt x="538488" y="306362"/>
                  <a:pt x="541163" y="307253"/>
                  <a:pt x="543838" y="309034"/>
                </a:cubicBezTo>
                <a:cubicBezTo>
                  <a:pt x="545621" y="309924"/>
                  <a:pt x="547404" y="310815"/>
                  <a:pt x="550078" y="311705"/>
                </a:cubicBezTo>
                <a:cubicBezTo>
                  <a:pt x="552753" y="312596"/>
                  <a:pt x="553645" y="313487"/>
                  <a:pt x="556319" y="314377"/>
                </a:cubicBezTo>
                <a:cubicBezTo>
                  <a:pt x="558994" y="316158"/>
                  <a:pt x="560777" y="317940"/>
                  <a:pt x="563452" y="318830"/>
                </a:cubicBezTo>
                <a:cubicBezTo>
                  <a:pt x="565235" y="319721"/>
                  <a:pt x="567909" y="320611"/>
                  <a:pt x="569692" y="322393"/>
                </a:cubicBezTo>
                <a:cubicBezTo>
                  <a:pt x="571475" y="324174"/>
                  <a:pt x="573258" y="325064"/>
                  <a:pt x="575933" y="325955"/>
                </a:cubicBezTo>
                <a:cubicBezTo>
                  <a:pt x="578608" y="327736"/>
                  <a:pt x="579499" y="329517"/>
                  <a:pt x="582174" y="330408"/>
                </a:cubicBezTo>
                <a:cubicBezTo>
                  <a:pt x="584848" y="331298"/>
                  <a:pt x="586631" y="333080"/>
                  <a:pt x="588415" y="334861"/>
                </a:cubicBezTo>
                <a:cubicBezTo>
                  <a:pt x="591089" y="335751"/>
                  <a:pt x="592872" y="337533"/>
                  <a:pt x="594655" y="339314"/>
                </a:cubicBezTo>
                <a:cubicBezTo>
                  <a:pt x="596438" y="340204"/>
                  <a:pt x="598222" y="341985"/>
                  <a:pt x="600896" y="343767"/>
                </a:cubicBezTo>
                <a:cubicBezTo>
                  <a:pt x="602679" y="345548"/>
                  <a:pt x="604462" y="346438"/>
                  <a:pt x="606245" y="348220"/>
                </a:cubicBezTo>
                <a:cubicBezTo>
                  <a:pt x="608028" y="350001"/>
                  <a:pt x="610703" y="350891"/>
                  <a:pt x="611595" y="352672"/>
                </a:cubicBezTo>
                <a:cubicBezTo>
                  <a:pt x="614269" y="354454"/>
                  <a:pt x="616052" y="356235"/>
                  <a:pt x="616944" y="357125"/>
                </a:cubicBezTo>
                <a:cubicBezTo>
                  <a:pt x="619618" y="358907"/>
                  <a:pt x="621401" y="361578"/>
                  <a:pt x="623185" y="362469"/>
                </a:cubicBezTo>
                <a:cubicBezTo>
                  <a:pt x="624968" y="364250"/>
                  <a:pt x="627642" y="366031"/>
                  <a:pt x="628534" y="367812"/>
                </a:cubicBezTo>
                <a:cubicBezTo>
                  <a:pt x="630317" y="369594"/>
                  <a:pt x="632100" y="371375"/>
                  <a:pt x="633883" y="372265"/>
                </a:cubicBezTo>
                <a:cubicBezTo>
                  <a:pt x="635666" y="374937"/>
                  <a:pt x="637449" y="376718"/>
                  <a:pt x="638341" y="377609"/>
                </a:cubicBezTo>
                <a:cubicBezTo>
                  <a:pt x="641015" y="380281"/>
                  <a:pt x="642798" y="382062"/>
                  <a:pt x="643690" y="383843"/>
                </a:cubicBezTo>
                <a:cubicBezTo>
                  <a:pt x="645473" y="385624"/>
                  <a:pt x="647256" y="388296"/>
                  <a:pt x="649039" y="389187"/>
                </a:cubicBezTo>
                <a:cubicBezTo>
                  <a:pt x="650822" y="390968"/>
                  <a:pt x="652605" y="392749"/>
                  <a:pt x="654388" y="395421"/>
                </a:cubicBezTo>
                <a:cubicBezTo>
                  <a:pt x="655280" y="397202"/>
                  <a:pt x="657063" y="398983"/>
                  <a:pt x="658846" y="400764"/>
                </a:cubicBezTo>
                <a:cubicBezTo>
                  <a:pt x="660629" y="403436"/>
                  <a:pt x="661521" y="404327"/>
                  <a:pt x="663304" y="406998"/>
                </a:cubicBezTo>
                <a:cubicBezTo>
                  <a:pt x="664195" y="409670"/>
                  <a:pt x="665978" y="410561"/>
                  <a:pt x="666870" y="413232"/>
                </a:cubicBezTo>
                <a:cubicBezTo>
                  <a:pt x="668653" y="415014"/>
                  <a:pt x="670436" y="416795"/>
                  <a:pt x="671328" y="419467"/>
                </a:cubicBezTo>
                <a:cubicBezTo>
                  <a:pt x="673111" y="421248"/>
                  <a:pt x="674002" y="423920"/>
                  <a:pt x="675785" y="424811"/>
                </a:cubicBezTo>
                <a:cubicBezTo>
                  <a:pt x="676677" y="427482"/>
                  <a:pt x="678460" y="430154"/>
                  <a:pt x="679351" y="431935"/>
                </a:cubicBezTo>
                <a:cubicBezTo>
                  <a:pt x="681134" y="433716"/>
                  <a:pt x="682026" y="436388"/>
                  <a:pt x="682918" y="438169"/>
                </a:cubicBezTo>
                <a:cubicBezTo>
                  <a:pt x="684701" y="440841"/>
                  <a:pt x="686484" y="442622"/>
                  <a:pt x="687375" y="445294"/>
                </a:cubicBezTo>
                <a:cubicBezTo>
                  <a:pt x="688267" y="447075"/>
                  <a:pt x="689158" y="449747"/>
                  <a:pt x="690941" y="451528"/>
                </a:cubicBezTo>
                <a:cubicBezTo>
                  <a:pt x="690941" y="454200"/>
                  <a:pt x="692724" y="455981"/>
                  <a:pt x="693616" y="457762"/>
                </a:cubicBezTo>
                <a:cubicBezTo>
                  <a:pt x="694508" y="460434"/>
                  <a:pt x="696291" y="462215"/>
                  <a:pt x="696291" y="465778"/>
                </a:cubicBezTo>
                <a:cubicBezTo>
                  <a:pt x="697182" y="467559"/>
                  <a:pt x="698965" y="469340"/>
                  <a:pt x="699857" y="472012"/>
                </a:cubicBezTo>
                <a:cubicBezTo>
                  <a:pt x="700748" y="473793"/>
                  <a:pt x="702531" y="477355"/>
                  <a:pt x="702531" y="479136"/>
                </a:cubicBezTo>
                <a:cubicBezTo>
                  <a:pt x="703423" y="481808"/>
                  <a:pt x="704314" y="483589"/>
                  <a:pt x="705206" y="486261"/>
                </a:cubicBezTo>
                <a:cubicBezTo>
                  <a:pt x="706097" y="488933"/>
                  <a:pt x="706989" y="490714"/>
                  <a:pt x="707881" y="494276"/>
                </a:cubicBezTo>
                <a:cubicBezTo>
                  <a:pt x="708772" y="496058"/>
                  <a:pt x="709664" y="498729"/>
                  <a:pt x="710555" y="500511"/>
                </a:cubicBezTo>
                <a:cubicBezTo>
                  <a:pt x="711447" y="503182"/>
                  <a:pt x="711447" y="505854"/>
                  <a:pt x="712338" y="508526"/>
                </a:cubicBezTo>
                <a:cubicBezTo>
                  <a:pt x="713230" y="510307"/>
                  <a:pt x="713230" y="512979"/>
                  <a:pt x="714121" y="515651"/>
                </a:cubicBezTo>
                <a:cubicBezTo>
                  <a:pt x="715013" y="518322"/>
                  <a:pt x="715904" y="520994"/>
                  <a:pt x="715904" y="523666"/>
                </a:cubicBezTo>
                <a:cubicBezTo>
                  <a:pt x="716796" y="526338"/>
                  <a:pt x="716796" y="528119"/>
                  <a:pt x="716796" y="530790"/>
                </a:cubicBezTo>
                <a:cubicBezTo>
                  <a:pt x="717687" y="532572"/>
                  <a:pt x="719471" y="536134"/>
                  <a:pt x="719471" y="538806"/>
                </a:cubicBezTo>
                <a:cubicBezTo>
                  <a:pt x="719471" y="541478"/>
                  <a:pt x="720362" y="543259"/>
                  <a:pt x="720362" y="545930"/>
                </a:cubicBezTo>
                <a:cubicBezTo>
                  <a:pt x="721254" y="548602"/>
                  <a:pt x="721254" y="552165"/>
                  <a:pt x="722145" y="554836"/>
                </a:cubicBezTo>
                <a:cubicBezTo>
                  <a:pt x="722145" y="557508"/>
                  <a:pt x="722145" y="558399"/>
                  <a:pt x="723037" y="561070"/>
                </a:cubicBezTo>
                <a:cubicBezTo>
                  <a:pt x="723037" y="564633"/>
                  <a:pt x="723037" y="568195"/>
                  <a:pt x="723037" y="571758"/>
                </a:cubicBezTo>
                <a:cubicBezTo>
                  <a:pt x="723037" y="573539"/>
                  <a:pt x="723037" y="574429"/>
                  <a:pt x="723037" y="577101"/>
                </a:cubicBezTo>
                <a:cubicBezTo>
                  <a:pt x="723037" y="582445"/>
                  <a:pt x="723928" y="586898"/>
                  <a:pt x="723928" y="592241"/>
                </a:cubicBezTo>
                <a:cubicBezTo>
                  <a:pt x="723928" y="723157"/>
                  <a:pt x="641907" y="841606"/>
                  <a:pt x="519766" y="887026"/>
                </a:cubicBezTo>
                <a:cubicBezTo>
                  <a:pt x="511742" y="889697"/>
                  <a:pt x="505502" y="892369"/>
                  <a:pt x="498369" y="894150"/>
                </a:cubicBezTo>
                <a:cubicBezTo>
                  <a:pt x="496586" y="894150"/>
                  <a:pt x="496586" y="895041"/>
                  <a:pt x="494803" y="895041"/>
                </a:cubicBezTo>
                <a:cubicBezTo>
                  <a:pt x="488562" y="897713"/>
                  <a:pt x="480539" y="898603"/>
                  <a:pt x="473406" y="900384"/>
                </a:cubicBezTo>
                <a:cubicBezTo>
                  <a:pt x="473406" y="900384"/>
                  <a:pt x="471623" y="900384"/>
                  <a:pt x="469840" y="901275"/>
                </a:cubicBezTo>
                <a:cubicBezTo>
                  <a:pt x="463599" y="902166"/>
                  <a:pt x="456467" y="903947"/>
                  <a:pt x="449335" y="903947"/>
                </a:cubicBezTo>
                <a:cubicBezTo>
                  <a:pt x="447552" y="903947"/>
                  <a:pt x="447552" y="904837"/>
                  <a:pt x="445769" y="904837"/>
                </a:cubicBezTo>
                <a:cubicBezTo>
                  <a:pt x="438636" y="905728"/>
                  <a:pt x="431504" y="906618"/>
                  <a:pt x="423480" y="906618"/>
                </a:cubicBezTo>
                <a:lnTo>
                  <a:pt x="423480" y="1041988"/>
                </a:lnTo>
                <a:cubicBezTo>
                  <a:pt x="627642" y="1032191"/>
                  <a:pt x="790793" y="808654"/>
                  <a:pt x="790793" y="535243"/>
                </a:cubicBezTo>
                <a:lnTo>
                  <a:pt x="790793" y="224428"/>
                </a:lnTo>
                <a:cubicBezTo>
                  <a:pt x="790793" y="219975"/>
                  <a:pt x="789010" y="218194"/>
                  <a:pt x="787227" y="216413"/>
                </a:cubicBezTo>
                <a:cubicBezTo>
                  <a:pt x="786336" y="215522"/>
                  <a:pt x="783661" y="213741"/>
                  <a:pt x="780095" y="213741"/>
                </a:cubicBezTo>
                <a:cubicBezTo>
                  <a:pt x="720362" y="220866"/>
                  <a:pt x="529573" y="227100"/>
                  <a:pt x="423480" y="66794"/>
                </a:cubicBezTo>
                <a:close/>
                <a:moveTo>
                  <a:pt x="394951" y="66794"/>
                </a:moveTo>
                <a:cubicBezTo>
                  <a:pt x="288858" y="227100"/>
                  <a:pt x="98960" y="220866"/>
                  <a:pt x="39227" y="213741"/>
                </a:cubicBezTo>
                <a:lnTo>
                  <a:pt x="38336" y="213741"/>
                </a:lnTo>
                <a:cubicBezTo>
                  <a:pt x="33878" y="213741"/>
                  <a:pt x="32095" y="215522"/>
                  <a:pt x="31204" y="216413"/>
                </a:cubicBezTo>
                <a:cubicBezTo>
                  <a:pt x="29421" y="218194"/>
                  <a:pt x="27638" y="219975"/>
                  <a:pt x="27638" y="224428"/>
                </a:cubicBezTo>
                <a:lnTo>
                  <a:pt x="27638" y="535243"/>
                </a:lnTo>
                <a:cubicBezTo>
                  <a:pt x="27638" y="808654"/>
                  <a:pt x="191680" y="1032191"/>
                  <a:pt x="394951" y="1041988"/>
                </a:cubicBezTo>
                <a:lnTo>
                  <a:pt x="394951" y="906618"/>
                </a:lnTo>
                <a:lnTo>
                  <a:pt x="394059" y="906618"/>
                </a:lnTo>
                <a:cubicBezTo>
                  <a:pt x="392276" y="906618"/>
                  <a:pt x="388710" y="906618"/>
                  <a:pt x="386927" y="905728"/>
                </a:cubicBezTo>
                <a:cubicBezTo>
                  <a:pt x="383361" y="905728"/>
                  <a:pt x="381578" y="905728"/>
                  <a:pt x="378903" y="905728"/>
                </a:cubicBezTo>
                <a:cubicBezTo>
                  <a:pt x="376229" y="904837"/>
                  <a:pt x="373554" y="904837"/>
                  <a:pt x="370880" y="903947"/>
                </a:cubicBezTo>
                <a:cubicBezTo>
                  <a:pt x="368205" y="903947"/>
                  <a:pt x="365530" y="903947"/>
                  <a:pt x="362856" y="903947"/>
                </a:cubicBezTo>
                <a:cubicBezTo>
                  <a:pt x="361073" y="903947"/>
                  <a:pt x="357506" y="902166"/>
                  <a:pt x="355723" y="902166"/>
                </a:cubicBezTo>
                <a:cubicBezTo>
                  <a:pt x="353049" y="902166"/>
                  <a:pt x="350374" y="901275"/>
                  <a:pt x="347700" y="901275"/>
                </a:cubicBezTo>
                <a:cubicBezTo>
                  <a:pt x="345916" y="900384"/>
                  <a:pt x="342350" y="899494"/>
                  <a:pt x="340567" y="898603"/>
                </a:cubicBezTo>
                <a:cubicBezTo>
                  <a:pt x="337893" y="898603"/>
                  <a:pt x="335218" y="898603"/>
                  <a:pt x="332543" y="897713"/>
                </a:cubicBezTo>
                <a:cubicBezTo>
                  <a:pt x="329869" y="896822"/>
                  <a:pt x="328085" y="895931"/>
                  <a:pt x="324519" y="895041"/>
                </a:cubicBezTo>
                <a:cubicBezTo>
                  <a:pt x="322736" y="895041"/>
                  <a:pt x="320953" y="894150"/>
                  <a:pt x="318279" y="893260"/>
                </a:cubicBezTo>
                <a:cubicBezTo>
                  <a:pt x="315604" y="892369"/>
                  <a:pt x="312929" y="892369"/>
                  <a:pt x="310255" y="891479"/>
                </a:cubicBezTo>
                <a:cubicBezTo>
                  <a:pt x="308472" y="890588"/>
                  <a:pt x="305797" y="889697"/>
                  <a:pt x="304014" y="887916"/>
                </a:cubicBezTo>
                <a:cubicBezTo>
                  <a:pt x="301339" y="887026"/>
                  <a:pt x="298665" y="887026"/>
                  <a:pt x="296882" y="886135"/>
                </a:cubicBezTo>
                <a:cubicBezTo>
                  <a:pt x="294207" y="885244"/>
                  <a:pt x="291532" y="884354"/>
                  <a:pt x="288858" y="882573"/>
                </a:cubicBezTo>
                <a:cubicBezTo>
                  <a:pt x="287075" y="881682"/>
                  <a:pt x="284400" y="880791"/>
                  <a:pt x="282617" y="879901"/>
                </a:cubicBezTo>
                <a:cubicBezTo>
                  <a:pt x="279942" y="879010"/>
                  <a:pt x="277268" y="878120"/>
                  <a:pt x="275485" y="876339"/>
                </a:cubicBezTo>
                <a:cubicBezTo>
                  <a:pt x="272810" y="875448"/>
                  <a:pt x="271027" y="874557"/>
                  <a:pt x="268352" y="873667"/>
                </a:cubicBezTo>
                <a:cubicBezTo>
                  <a:pt x="267461" y="871886"/>
                  <a:pt x="264786" y="871886"/>
                  <a:pt x="262112" y="870995"/>
                </a:cubicBezTo>
                <a:cubicBezTo>
                  <a:pt x="260329" y="869214"/>
                  <a:pt x="257654" y="867433"/>
                  <a:pt x="255871" y="866542"/>
                </a:cubicBezTo>
                <a:cubicBezTo>
                  <a:pt x="253196" y="865651"/>
                  <a:pt x="250522" y="864761"/>
                  <a:pt x="249630" y="862980"/>
                </a:cubicBezTo>
                <a:cubicBezTo>
                  <a:pt x="246956" y="861199"/>
                  <a:pt x="245173" y="860308"/>
                  <a:pt x="242498" y="859417"/>
                </a:cubicBezTo>
                <a:cubicBezTo>
                  <a:pt x="239823" y="857636"/>
                  <a:pt x="238932" y="855855"/>
                  <a:pt x="236257" y="854964"/>
                </a:cubicBezTo>
                <a:cubicBezTo>
                  <a:pt x="234474" y="854074"/>
                  <a:pt x="232691" y="852293"/>
                  <a:pt x="230016" y="851402"/>
                </a:cubicBezTo>
                <a:cubicBezTo>
                  <a:pt x="228233" y="848730"/>
                  <a:pt x="226450" y="847840"/>
                  <a:pt x="224667" y="846059"/>
                </a:cubicBezTo>
                <a:cubicBezTo>
                  <a:pt x="221993" y="845168"/>
                  <a:pt x="220209" y="843387"/>
                  <a:pt x="218426" y="841606"/>
                </a:cubicBezTo>
                <a:cubicBezTo>
                  <a:pt x="216643" y="839824"/>
                  <a:pt x="214860" y="838934"/>
                  <a:pt x="213077" y="837153"/>
                </a:cubicBezTo>
                <a:cubicBezTo>
                  <a:pt x="210403" y="835371"/>
                  <a:pt x="208620" y="834481"/>
                  <a:pt x="206836" y="832700"/>
                </a:cubicBezTo>
                <a:cubicBezTo>
                  <a:pt x="204162" y="830919"/>
                  <a:pt x="203270" y="829137"/>
                  <a:pt x="201487" y="828247"/>
                </a:cubicBezTo>
                <a:cubicBezTo>
                  <a:pt x="198813" y="826466"/>
                  <a:pt x="197921" y="823794"/>
                  <a:pt x="195246" y="822903"/>
                </a:cubicBezTo>
                <a:cubicBezTo>
                  <a:pt x="193463" y="821122"/>
                  <a:pt x="192572" y="819341"/>
                  <a:pt x="189897" y="816669"/>
                </a:cubicBezTo>
                <a:cubicBezTo>
                  <a:pt x="188114" y="815779"/>
                  <a:pt x="186331" y="813997"/>
                  <a:pt x="184548" y="813107"/>
                </a:cubicBezTo>
                <a:cubicBezTo>
                  <a:pt x="182765" y="810435"/>
                  <a:pt x="180982" y="808654"/>
                  <a:pt x="180090" y="807763"/>
                </a:cubicBezTo>
                <a:cubicBezTo>
                  <a:pt x="177416" y="805091"/>
                  <a:pt x="176524" y="803310"/>
                  <a:pt x="174741" y="801529"/>
                </a:cubicBezTo>
                <a:cubicBezTo>
                  <a:pt x="172958" y="799748"/>
                  <a:pt x="171175" y="797076"/>
                  <a:pt x="170283" y="796186"/>
                </a:cubicBezTo>
                <a:cubicBezTo>
                  <a:pt x="168500" y="793514"/>
                  <a:pt x="165826" y="792623"/>
                  <a:pt x="164934" y="789952"/>
                </a:cubicBezTo>
                <a:cubicBezTo>
                  <a:pt x="163151" y="788170"/>
                  <a:pt x="161368" y="786389"/>
                  <a:pt x="160477" y="784608"/>
                </a:cubicBezTo>
                <a:cubicBezTo>
                  <a:pt x="158693" y="781936"/>
                  <a:pt x="156910" y="781046"/>
                  <a:pt x="156019" y="778374"/>
                </a:cubicBezTo>
                <a:cubicBezTo>
                  <a:pt x="154236" y="775702"/>
                  <a:pt x="153344" y="774812"/>
                  <a:pt x="151561" y="772140"/>
                </a:cubicBezTo>
                <a:cubicBezTo>
                  <a:pt x="150670" y="770359"/>
                  <a:pt x="148887" y="768577"/>
                  <a:pt x="147103" y="765906"/>
                </a:cubicBezTo>
                <a:cubicBezTo>
                  <a:pt x="145320" y="764124"/>
                  <a:pt x="145320" y="761453"/>
                  <a:pt x="143537" y="760562"/>
                </a:cubicBezTo>
                <a:cubicBezTo>
                  <a:pt x="141754" y="757890"/>
                  <a:pt x="139971" y="755219"/>
                  <a:pt x="139080" y="753437"/>
                </a:cubicBezTo>
                <a:cubicBezTo>
                  <a:pt x="138188" y="751656"/>
                  <a:pt x="136405" y="748984"/>
                  <a:pt x="135513" y="747203"/>
                </a:cubicBezTo>
                <a:cubicBezTo>
                  <a:pt x="133730" y="744532"/>
                  <a:pt x="133730" y="742750"/>
                  <a:pt x="131947" y="740079"/>
                </a:cubicBezTo>
                <a:cubicBezTo>
                  <a:pt x="130164" y="738297"/>
                  <a:pt x="130164" y="735626"/>
                  <a:pt x="128381" y="733844"/>
                </a:cubicBezTo>
                <a:cubicBezTo>
                  <a:pt x="127490" y="731173"/>
                  <a:pt x="126598" y="729392"/>
                  <a:pt x="124815" y="727610"/>
                </a:cubicBezTo>
                <a:cubicBezTo>
                  <a:pt x="123924" y="724939"/>
                  <a:pt x="123032" y="723157"/>
                  <a:pt x="122140" y="719595"/>
                </a:cubicBezTo>
                <a:cubicBezTo>
                  <a:pt x="121249" y="717814"/>
                  <a:pt x="119466" y="716033"/>
                  <a:pt x="118574" y="713361"/>
                </a:cubicBezTo>
                <a:cubicBezTo>
                  <a:pt x="118574" y="710689"/>
                  <a:pt x="117683" y="708017"/>
                  <a:pt x="115900" y="706236"/>
                </a:cubicBezTo>
                <a:cubicBezTo>
                  <a:pt x="115008" y="703564"/>
                  <a:pt x="114117" y="701783"/>
                  <a:pt x="113225" y="699112"/>
                </a:cubicBezTo>
                <a:cubicBezTo>
                  <a:pt x="113225" y="696440"/>
                  <a:pt x="112334" y="694659"/>
                  <a:pt x="111442" y="691096"/>
                </a:cubicBezTo>
                <a:cubicBezTo>
                  <a:pt x="110550" y="689315"/>
                  <a:pt x="109659" y="686643"/>
                  <a:pt x="108767" y="684862"/>
                </a:cubicBezTo>
                <a:cubicBezTo>
                  <a:pt x="107876" y="682190"/>
                  <a:pt x="106984" y="679519"/>
                  <a:pt x="106984" y="676847"/>
                </a:cubicBezTo>
                <a:cubicBezTo>
                  <a:pt x="106093" y="675066"/>
                  <a:pt x="105201" y="672394"/>
                  <a:pt x="104310" y="669722"/>
                </a:cubicBezTo>
                <a:cubicBezTo>
                  <a:pt x="103418" y="667050"/>
                  <a:pt x="103418" y="664379"/>
                  <a:pt x="102527" y="661707"/>
                </a:cubicBezTo>
                <a:cubicBezTo>
                  <a:pt x="101635" y="659035"/>
                  <a:pt x="101635" y="657254"/>
                  <a:pt x="101635" y="654582"/>
                </a:cubicBezTo>
                <a:cubicBezTo>
                  <a:pt x="100744" y="652801"/>
                  <a:pt x="99852" y="649239"/>
                  <a:pt x="99852" y="646567"/>
                </a:cubicBezTo>
                <a:cubicBezTo>
                  <a:pt x="98960" y="643895"/>
                  <a:pt x="98960" y="642114"/>
                  <a:pt x="98069" y="639442"/>
                </a:cubicBezTo>
                <a:cubicBezTo>
                  <a:pt x="98069" y="636770"/>
                  <a:pt x="98069" y="633208"/>
                  <a:pt x="98069" y="630536"/>
                </a:cubicBezTo>
                <a:cubicBezTo>
                  <a:pt x="97177" y="627865"/>
                  <a:pt x="97177" y="626974"/>
                  <a:pt x="97177" y="624302"/>
                </a:cubicBezTo>
                <a:cubicBezTo>
                  <a:pt x="96286" y="620740"/>
                  <a:pt x="96286" y="617177"/>
                  <a:pt x="96286" y="613615"/>
                </a:cubicBezTo>
                <a:cubicBezTo>
                  <a:pt x="95394" y="611834"/>
                  <a:pt x="95394" y="610943"/>
                  <a:pt x="95394" y="608272"/>
                </a:cubicBezTo>
                <a:cubicBezTo>
                  <a:pt x="95394" y="602928"/>
                  <a:pt x="95394" y="597585"/>
                  <a:pt x="95394" y="592241"/>
                </a:cubicBezTo>
                <a:cubicBezTo>
                  <a:pt x="95394" y="586898"/>
                  <a:pt x="95394" y="582445"/>
                  <a:pt x="95394" y="577101"/>
                </a:cubicBezTo>
                <a:cubicBezTo>
                  <a:pt x="95394" y="574429"/>
                  <a:pt x="95394" y="573539"/>
                  <a:pt x="96286" y="571758"/>
                </a:cubicBezTo>
                <a:cubicBezTo>
                  <a:pt x="96286" y="568195"/>
                  <a:pt x="96286" y="564633"/>
                  <a:pt x="97177" y="561070"/>
                </a:cubicBezTo>
                <a:cubicBezTo>
                  <a:pt x="97177" y="558399"/>
                  <a:pt x="97177" y="557508"/>
                  <a:pt x="98069" y="554836"/>
                </a:cubicBezTo>
                <a:cubicBezTo>
                  <a:pt x="98069" y="552165"/>
                  <a:pt x="98069" y="548602"/>
                  <a:pt x="98069" y="545930"/>
                </a:cubicBezTo>
                <a:cubicBezTo>
                  <a:pt x="98960" y="543259"/>
                  <a:pt x="98960" y="541478"/>
                  <a:pt x="99852" y="538806"/>
                </a:cubicBezTo>
                <a:cubicBezTo>
                  <a:pt x="99852" y="536134"/>
                  <a:pt x="100744" y="532572"/>
                  <a:pt x="101635" y="530790"/>
                </a:cubicBezTo>
                <a:cubicBezTo>
                  <a:pt x="101635" y="528119"/>
                  <a:pt x="101635" y="526338"/>
                  <a:pt x="102527" y="523666"/>
                </a:cubicBezTo>
                <a:cubicBezTo>
                  <a:pt x="103418" y="520994"/>
                  <a:pt x="103418" y="518322"/>
                  <a:pt x="104310" y="515651"/>
                </a:cubicBezTo>
                <a:cubicBezTo>
                  <a:pt x="105201" y="512979"/>
                  <a:pt x="106093" y="510307"/>
                  <a:pt x="106984" y="508526"/>
                </a:cubicBezTo>
                <a:cubicBezTo>
                  <a:pt x="106984" y="505854"/>
                  <a:pt x="107876" y="503182"/>
                  <a:pt x="108767" y="500511"/>
                </a:cubicBezTo>
                <a:cubicBezTo>
                  <a:pt x="109659" y="498729"/>
                  <a:pt x="110550" y="496058"/>
                  <a:pt x="111442" y="494276"/>
                </a:cubicBezTo>
                <a:cubicBezTo>
                  <a:pt x="112334" y="490714"/>
                  <a:pt x="113225" y="488933"/>
                  <a:pt x="113225" y="486261"/>
                </a:cubicBezTo>
                <a:cubicBezTo>
                  <a:pt x="114117" y="483589"/>
                  <a:pt x="115008" y="481808"/>
                  <a:pt x="115900" y="479136"/>
                </a:cubicBezTo>
                <a:cubicBezTo>
                  <a:pt x="117683" y="477355"/>
                  <a:pt x="118574" y="473793"/>
                  <a:pt x="118574" y="472012"/>
                </a:cubicBezTo>
                <a:cubicBezTo>
                  <a:pt x="119466" y="469340"/>
                  <a:pt x="121249" y="467559"/>
                  <a:pt x="122140" y="465778"/>
                </a:cubicBezTo>
                <a:cubicBezTo>
                  <a:pt x="123032" y="462215"/>
                  <a:pt x="123924" y="460434"/>
                  <a:pt x="124815" y="457762"/>
                </a:cubicBezTo>
                <a:cubicBezTo>
                  <a:pt x="126598" y="455981"/>
                  <a:pt x="127490" y="453309"/>
                  <a:pt x="128381" y="451528"/>
                </a:cubicBezTo>
                <a:cubicBezTo>
                  <a:pt x="130164" y="449747"/>
                  <a:pt x="130164" y="447075"/>
                  <a:pt x="131947" y="445294"/>
                </a:cubicBezTo>
                <a:cubicBezTo>
                  <a:pt x="133730" y="442622"/>
                  <a:pt x="133730" y="440841"/>
                  <a:pt x="135513" y="438169"/>
                </a:cubicBezTo>
                <a:cubicBezTo>
                  <a:pt x="136405" y="436388"/>
                  <a:pt x="138188" y="433716"/>
                  <a:pt x="139080" y="431935"/>
                </a:cubicBezTo>
                <a:cubicBezTo>
                  <a:pt x="139971" y="430154"/>
                  <a:pt x="141754" y="427482"/>
                  <a:pt x="143537" y="424811"/>
                </a:cubicBezTo>
                <a:cubicBezTo>
                  <a:pt x="145320" y="423920"/>
                  <a:pt x="145320" y="421248"/>
                  <a:pt x="147103" y="419467"/>
                </a:cubicBezTo>
                <a:cubicBezTo>
                  <a:pt x="148887" y="416795"/>
                  <a:pt x="150670" y="415014"/>
                  <a:pt x="151561" y="413232"/>
                </a:cubicBezTo>
                <a:cubicBezTo>
                  <a:pt x="153344" y="410561"/>
                  <a:pt x="154236" y="409670"/>
                  <a:pt x="156019" y="406998"/>
                </a:cubicBezTo>
                <a:cubicBezTo>
                  <a:pt x="156910" y="404327"/>
                  <a:pt x="158693" y="403436"/>
                  <a:pt x="160477" y="400764"/>
                </a:cubicBezTo>
                <a:cubicBezTo>
                  <a:pt x="161368" y="398983"/>
                  <a:pt x="163151" y="397202"/>
                  <a:pt x="164934" y="395421"/>
                </a:cubicBezTo>
                <a:cubicBezTo>
                  <a:pt x="165826" y="392749"/>
                  <a:pt x="168500" y="390968"/>
                  <a:pt x="170283" y="389187"/>
                </a:cubicBezTo>
                <a:cubicBezTo>
                  <a:pt x="171175" y="388296"/>
                  <a:pt x="172958" y="385624"/>
                  <a:pt x="174741" y="383843"/>
                </a:cubicBezTo>
                <a:cubicBezTo>
                  <a:pt x="176524" y="382062"/>
                  <a:pt x="177416" y="380281"/>
                  <a:pt x="180090" y="377609"/>
                </a:cubicBezTo>
                <a:cubicBezTo>
                  <a:pt x="180982" y="376718"/>
                  <a:pt x="182765" y="374937"/>
                  <a:pt x="184548" y="372265"/>
                </a:cubicBezTo>
                <a:cubicBezTo>
                  <a:pt x="186331" y="371375"/>
                  <a:pt x="188114" y="369594"/>
                  <a:pt x="189897" y="367812"/>
                </a:cubicBezTo>
                <a:cubicBezTo>
                  <a:pt x="192572" y="366031"/>
                  <a:pt x="193463" y="364250"/>
                  <a:pt x="195246" y="362469"/>
                </a:cubicBezTo>
                <a:cubicBezTo>
                  <a:pt x="197921" y="361578"/>
                  <a:pt x="198813" y="358907"/>
                  <a:pt x="201487" y="357125"/>
                </a:cubicBezTo>
                <a:cubicBezTo>
                  <a:pt x="203270" y="356235"/>
                  <a:pt x="204162" y="354454"/>
                  <a:pt x="206836" y="352672"/>
                </a:cubicBezTo>
                <a:cubicBezTo>
                  <a:pt x="208620" y="350891"/>
                  <a:pt x="210403" y="350001"/>
                  <a:pt x="213077" y="348220"/>
                </a:cubicBezTo>
                <a:cubicBezTo>
                  <a:pt x="214860" y="346438"/>
                  <a:pt x="216643" y="345548"/>
                  <a:pt x="218426" y="343767"/>
                </a:cubicBezTo>
                <a:cubicBezTo>
                  <a:pt x="220209" y="341985"/>
                  <a:pt x="221993" y="340204"/>
                  <a:pt x="224667" y="339314"/>
                </a:cubicBezTo>
                <a:cubicBezTo>
                  <a:pt x="226450" y="337533"/>
                  <a:pt x="228233" y="335751"/>
                  <a:pt x="230016" y="334861"/>
                </a:cubicBezTo>
                <a:cubicBezTo>
                  <a:pt x="232691" y="333080"/>
                  <a:pt x="234474" y="331298"/>
                  <a:pt x="236257" y="330408"/>
                </a:cubicBezTo>
                <a:cubicBezTo>
                  <a:pt x="238932" y="329517"/>
                  <a:pt x="239823" y="327736"/>
                  <a:pt x="242498" y="325955"/>
                </a:cubicBezTo>
                <a:cubicBezTo>
                  <a:pt x="245173" y="325064"/>
                  <a:pt x="246956" y="324174"/>
                  <a:pt x="249630" y="322393"/>
                </a:cubicBezTo>
                <a:cubicBezTo>
                  <a:pt x="250522" y="320611"/>
                  <a:pt x="253196" y="319721"/>
                  <a:pt x="255871" y="318830"/>
                </a:cubicBezTo>
                <a:cubicBezTo>
                  <a:pt x="257654" y="317940"/>
                  <a:pt x="260329" y="316158"/>
                  <a:pt x="262112" y="314377"/>
                </a:cubicBezTo>
                <a:cubicBezTo>
                  <a:pt x="264786" y="313487"/>
                  <a:pt x="267461" y="312596"/>
                  <a:pt x="268352" y="311705"/>
                </a:cubicBezTo>
                <a:cubicBezTo>
                  <a:pt x="271027" y="310815"/>
                  <a:pt x="272810" y="309924"/>
                  <a:pt x="275485" y="309034"/>
                </a:cubicBezTo>
                <a:cubicBezTo>
                  <a:pt x="277268" y="307253"/>
                  <a:pt x="279942" y="306362"/>
                  <a:pt x="282617" y="305471"/>
                </a:cubicBezTo>
                <a:cubicBezTo>
                  <a:pt x="284400" y="303690"/>
                  <a:pt x="287075" y="303690"/>
                  <a:pt x="288858" y="302800"/>
                </a:cubicBezTo>
                <a:cubicBezTo>
                  <a:pt x="291532" y="301018"/>
                  <a:pt x="294207" y="300128"/>
                  <a:pt x="296882" y="299237"/>
                </a:cubicBezTo>
                <a:cubicBezTo>
                  <a:pt x="298665" y="298347"/>
                  <a:pt x="301339" y="298347"/>
                  <a:pt x="304014" y="296565"/>
                </a:cubicBezTo>
                <a:cubicBezTo>
                  <a:pt x="305797" y="295675"/>
                  <a:pt x="308472" y="294784"/>
                  <a:pt x="310255" y="293894"/>
                </a:cubicBezTo>
                <a:cubicBezTo>
                  <a:pt x="312929" y="293003"/>
                  <a:pt x="315604" y="293003"/>
                  <a:pt x="318279" y="292113"/>
                </a:cubicBezTo>
                <a:cubicBezTo>
                  <a:pt x="320953" y="291222"/>
                  <a:pt x="322736" y="290331"/>
                  <a:pt x="324519" y="289441"/>
                </a:cubicBezTo>
                <a:cubicBezTo>
                  <a:pt x="328085" y="289441"/>
                  <a:pt x="329869" y="289441"/>
                  <a:pt x="332543" y="287660"/>
                </a:cubicBezTo>
                <a:cubicBezTo>
                  <a:pt x="335218" y="286769"/>
                  <a:pt x="337893" y="286769"/>
                  <a:pt x="340567" y="286769"/>
                </a:cubicBezTo>
                <a:cubicBezTo>
                  <a:pt x="342350" y="285878"/>
                  <a:pt x="345916" y="284988"/>
                  <a:pt x="347700" y="284097"/>
                </a:cubicBezTo>
                <a:cubicBezTo>
                  <a:pt x="350374" y="284097"/>
                  <a:pt x="353049" y="283207"/>
                  <a:pt x="355723" y="283207"/>
                </a:cubicBezTo>
                <a:cubicBezTo>
                  <a:pt x="357506" y="283207"/>
                  <a:pt x="361073" y="281425"/>
                  <a:pt x="362856" y="281425"/>
                </a:cubicBezTo>
                <a:cubicBezTo>
                  <a:pt x="365530" y="281425"/>
                  <a:pt x="368205" y="281425"/>
                  <a:pt x="370880" y="281425"/>
                </a:cubicBezTo>
                <a:cubicBezTo>
                  <a:pt x="373554" y="280535"/>
                  <a:pt x="376229" y="280535"/>
                  <a:pt x="378903" y="279644"/>
                </a:cubicBezTo>
                <a:cubicBezTo>
                  <a:pt x="381578" y="279644"/>
                  <a:pt x="383361" y="279644"/>
                  <a:pt x="386927" y="279644"/>
                </a:cubicBezTo>
                <a:cubicBezTo>
                  <a:pt x="388710" y="278754"/>
                  <a:pt x="392276" y="278754"/>
                  <a:pt x="394059" y="278754"/>
                </a:cubicBezTo>
                <a:lnTo>
                  <a:pt x="394951" y="278754"/>
                </a:lnTo>
                <a:close/>
                <a:moveTo>
                  <a:pt x="406541" y="0"/>
                </a:moveTo>
                <a:cubicBezTo>
                  <a:pt x="406541" y="0"/>
                  <a:pt x="406541" y="0"/>
                  <a:pt x="407433" y="0"/>
                </a:cubicBezTo>
                <a:cubicBezTo>
                  <a:pt x="408324" y="0"/>
                  <a:pt x="408324" y="0"/>
                  <a:pt x="409216" y="0"/>
                </a:cubicBezTo>
                <a:cubicBezTo>
                  <a:pt x="410107" y="0"/>
                  <a:pt x="410999" y="0"/>
                  <a:pt x="411890" y="0"/>
                </a:cubicBezTo>
                <a:cubicBezTo>
                  <a:pt x="411890" y="0"/>
                  <a:pt x="411890" y="0"/>
                  <a:pt x="412782" y="0"/>
                </a:cubicBezTo>
                <a:cubicBezTo>
                  <a:pt x="412782" y="0"/>
                  <a:pt x="413673" y="890"/>
                  <a:pt x="414565" y="890"/>
                </a:cubicBezTo>
                <a:cubicBezTo>
                  <a:pt x="415456" y="890"/>
                  <a:pt x="415456" y="1781"/>
                  <a:pt x="415456" y="1781"/>
                </a:cubicBezTo>
                <a:cubicBezTo>
                  <a:pt x="416348" y="2672"/>
                  <a:pt x="417239" y="2672"/>
                  <a:pt x="418131" y="2672"/>
                </a:cubicBezTo>
                <a:cubicBezTo>
                  <a:pt x="419023" y="3562"/>
                  <a:pt x="419023" y="3562"/>
                  <a:pt x="419914" y="4453"/>
                </a:cubicBezTo>
                <a:cubicBezTo>
                  <a:pt x="420806" y="5343"/>
                  <a:pt x="420806" y="6234"/>
                  <a:pt x="420806" y="6234"/>
                </a:cubicBezTo>
                <a:lnTo>
                  <a:pt x="421697" y="7124"/>
                </a:lnTo>
                <a:cubicBezTo>
                  <a:pt x="509068" y="194148"/>
                  <a:pt x="698965" y="195038"/>
                  <a:pt x="776529" y="187023"/>
                </a:cubicBezTo>
                <a:cubicBezTo>
                  <a:pt x="787227" y="185242"/>
                  <a:pt x="798817" y="187914"/>
                  <a:pt x="806841" y="195929"/>
                </a:cubicBezTo>
                <a:cubicBezTo>
                  <a:pt x="813973" y="202163"/>
                  <a:pt x="819323" y="213741"/>
                  <a:pt x="819323" y="224428"/>
                </a:cubicBezTo>
                <a:lnTo>
                  <a:pt x="819323" y="535243"/>
                </a:lnTo>
                <a:cubicBezTo>
                  <a:pt x="819323" y="830028"/>
                  <a:pt x="634775" y="1070487"/>
                  <a:pt x="409216" y="1070487"/>
                </a:cubicBezTo>
                <a:cubicBezTo>
                  <a:pt x="183656" y="1070487"/>
                  <a:pt x="0" y="830028"/>
                  <a:pt x="0" y="535243"/>
                </a:cubicBezTo>
                <a:lnTo>
                  <a:pt x="0" y="224428"/>
                </a:lnTo>
                <a:cubicBezTo>
                  <a:pt x="0" y="213741"/>
                  <a:pt x="4458" y="202163"/>
                  <a:pt x="12481" y="195929"/>
                </a:cubicBezTo>
                <a:cubicBezTo>
                  <a:pt x="20505" y="187914"/>
                  <a:pt x="31204" y="185242"/>
                  <a:pt x="41902" y="187023"/>
                </a:cubicBezTo>
                <a:cubicBezTo>
                  <a:pt x="119466" y="195038"/>
                  <a:pt x="309363" y="194148"/>
                  <a:pt x="396734" y="7124"/>
                </a:cubicBezTo>
                <a:lnTo>
                  <a:pt x="397626" y="6234"/>
                </a:lnTo>
                <a:cubicBezTo>
                  <a:pt x="398517" y="6234"/>
                  <a:pt x="398517" y="5343"/>
                  <a:pt x="399409" y="4453"/>
                </a:cubicBezTo>
                <a:cubicBezTo>
                  <a:pt x="400300" y="3562"/>
                  <a:pt x="400300" y="3562"/>
                  <a:pt x="400300" y="2672"/>
                </a:cubicBezTo>
                <a:cubicBezTo>
                  <a:pt x="401192" y="2672"/>
                  <a:pt x="402083" y="2672"/>
                  <a:pt x="402975" y="1781"/>
                </a:cubicBezTo>
                <a:cubicBezTo>
                  <a:pt x="403866" y="1781"/>
                  <a:pt x="403866" y="1781"/>
                  <a:pt x="404758" y="890"/>
                </a:cubicBezTo>
                <a:cubicBezTo>
                  <a:pt x="405649" y="890"/>
                  <a:pt x="405649" y="0"/>
                  <a:pt x="40654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13">
            <a:extLst>
              <a:ext uri="{FF2B5EF4-FFF2-40B4-BE49-F238E27FC236}">
                <a16:creationId xmlns:a16="http://schemas.microsoft.com/office/drawing/2014/main" id="{C9CA4A6D-DA01-4C1C-AB13-11F66D26D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458" y="6612722"/>
            <a:ext cx="3700767" cy="4108912"/>
          </a:xfrm>
          <a:custGeom>
            <a:avLst/>
            <a:gdLst>
              <a:gd name="T0" fmla="*/ 2079 w 4159"/>
              <a:gd name="T1" fmla="*/ 2254 h 4615"/>
              <a:gd name="T2" fmla="*/ 2079 w 4159"/>
              <a:gd name="T3" fmla="*/ 2254 h 4615"/>
              <a:gd name="T4" fmla="*/ 1109 w 4159"/>
              <a:gd name="T5" fmla="*/ 1284 h 4615"/>
              <a:gd name="T6" fmla="*/ 1109 w 4159"/>
              <a:gd name="T7" fmla="*/ 1284 h 4615"/>
              <a:gd name="T8" fmla="*/ 2079 w 4159"/>
              <a:gd name="T9" fmla="*/ 314 h 4615"/>
              <a:gd name="T10" fmla="*/ 2079 w 4159"/>
              <a:gd name="T11" fmla="*/ 314 h 4615"/>
              <a:gd name="T12" fmla="*/ 3049 w 4159"/>
              <a:gd name="T13" fmla="*/ 1284 h 4615"/>
              <a:gd name="T14" fmla="*/ 3049 w 4159"/>
              <a:gd name="T15" fmla="*/ 1284 h 4615"/>
              <a:gd name="T16" fmla="*/ 2079 w 4159"/>
              <a:gd name="T17" fmla="*/ 2254 h 4615"/>
              <a:gd name="T18" fmla="*/ 4066 w 4159"/>
              <a:gd name="T19" fmla="*/ 2434 h 4615"/>
              <a:gd name="T20" fmla="*/ 3348 w 4159"/>
              <a:gd name="T21" fmla="*/ 2434 h 4615"/>
              <a:gd name="T22" fmla="*/ 3348 w 4159"/>
              <a:gd name="T23" fmla="*/ 1268 h 4615"/>
              <a:gd name="T24" fmla="*/ 3348 w 4159"/>
              <a:gd name="T25" fmla="*/ 1268 h 4615"/>
              <a:gd name="T26" fmla="*/ 2079 w 4159"/>
              <a:gd name="T27" fmla="*/ 0 h 4615"/>
              <a:gd name="T28" fmla="*/ 2079 w 4159"/>
              <a:gd name="T29" fmla="*/ 0 h 4615"/>
              <a:gd name="T30" fmla="*/ 2079 w 4159"/>
              <a:gd name="T31" fmla="*/ 0 h 4615"/>
              <a:gd name="T32" fmla="*/ 810 w 4159"/>
              <a:gd name="T33" fmla="*/ 1268 h 4615"/>
              <a:gd name="T34" fmla="*/ 810 w 4159"/>
              <a:gd name="T35" fmla="*/ 2434 h 4615"/>
              <a:gd name="T36" fmla="*/ 92 w 4159"/>
              <a:gd name="T37" fmla="*/ 2434 h 4615"/>
              <a:gd name="T38" fmla="*/ 92 w 4159"/>
              <a:gd name="T39" fmla="*/ 2434 h 4615"/>
              <a:gd name="T40" fmla="*/ 42 w 4159"/>
              <a:gd name="T41" fmla="*/ 2551 h 4615"/>
              <a:gd name="T42" fmla="*/ 2029 w 4159"/>
              <a:gd name="T43" fmla="*/ 4586 h 4615"/>
              <a:gd name="T44" fmla="*/ 2029 w 4159"/>
              <a:gd name="T45" fmla="*/ 4586 h 4615"/>
              <a:gd name="T46" fmla="*/ 2128 w 4159"/>
              <a:gd name="T47" fmla="*/ 4586 h 4615"/>
              <a:gd name="T48" fmla="*/ 4115 w 4159"/>
              <a:gd name="T49" fmla="*/ 2551 h 4615"/>
              <a:gd name="T50" fmla="*/ 4115 w 4159"/>
              <a:gd name="T51" fmla="*/ 2551 h 4615"/>
              <a:gd name="T52" fmla="*/ 4066 w 4159"/>
              <a:gd name="T53" fmla="*/ 2434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59" h="4615">
                <a:moveTo>
                  <a:pt x="2079" y="2254"/>
                </a:moveTo>
                <a:lnTo>
                  <a:pt x="2079" y="2254"/>
                </a:lnTo>
                <a:cubicBezTo>
                  <a:pt x="1543" y="2254"/>
                  <a:pt x="1109" y="1820"/>
                  <a:pt x="1109" y="1284"/>
                </a:cubicBezTo>
                <a:lnTo>
                  <a:pt x="1109" y="1284"/>
                </a:lnTo>
                <a:cubicBezTo>
                  <a:pt x="1109" y="748"/>
                  <a:pt x="1543" y="314"/>
                  <a:pt x="2079" y="314"/>
                </a:cubicBezTo>
                <a:lnTo>
                  <a:pt x="2079" y="314"/>
                </a:lnTo>
                <a:cubicBezTo>
                  <a:pt x="2615" y="314"/>
                  <a:pt x="3049" y="748"/>
                  <a:pt x="3049" y="1284"/>
                </a:cubicBezTo>
                <a:lnTo>
                  <a:pt x="3049" y="1284"/>
                </a:lnTo>
                <a:cubicBezTo>
                  <a:pt x="3049" y="1820"/>
                  <a:pt x="2615" y="2254"/>
                  <a:pt x="2079" y="2254"/>
                </a:cubicBezTo>
                <a:close/>
                <a:moveTo>
                  <a:pt x="4066" y="2434"/>
                </a:moveTo>
                <a:lnTo>
                  <a:pt x="3348" y="2434"/>
                </a:lnTo>
                <a:lnTo>
                  <a:pt x="3348" y="1268"/>
                </a:lnTo>
                <a:lnTo>
                  <a:pt x="3348" y="1268"/>
                </a:lnTo>
                <a:cubicBezTo>
                  <a:pt x="3348" y="567"/>
                  <a:pt x="2779" y="0"/>
                  <a:pt x="2079" y="0"/>
                </a:cubicBezTo>
                <a:lnTo>
                  <a:pt x="2079" y="0"/>
                </a:lnTo>
                <a:lnTo>
                  <a:pt x="2079" y="0"/>
                </a:lnTo>
                <a:cubicBezTo>
                  <a:pt x="1379" y="0"/>
                  <a:pt x="810" y="567"/>
                  <a:pt x="810" y="1268"/>
                </a:cubicBezTo>
                <a:lnTo>
                  <a:pt x="810" y="2434"/>
                </a:lnTo>
                <a:lnTo>
                  <a:pt x="92" y="2434"/>
                </a:lnTo>
                <a:lnTo>
                  <a:pt x="92" y="2434"/>
                </a:lnTo>
                <a:cubicBezTo>
                  <a:pt x="31" y="2434"/>
                  <a:pt x="0" y="2507"/>
                  <a:pt x="42" y="2551"/>
                </a:cubicBezTo>
                <a:lnTo>
                  <a:pt x="2029" y="4586"/>
                </a:lnTo>
                <a:lnTo>
                  <a:pt x="2029" y="4586"/>
                </a:lnTo>
                <a:cubicBezTo>
                  <a:pt x="2057" y="4614"/>
                  <a:pt x="2101" y="4614"/>
                  <a:pt x="2128" y="4586"/>
                </a:cubicBezTo>
                <a:lnTo>
                  <a:pt x="4115" y="2551"/>
                </a:lnTo>
                <a:lnTo>
                  <a:pt x="4115" y="2551"/>
                </a:lnTo>
                <a:cubicBezTo>
                  <a:pt x="4158" y="2507"/>
                  <a:pt x="4127" y="2434"/>
                  <a:pt x="4066" y="2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AAE9C43-0919-456D-A4BA-16297BEC4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0682" y="7181768"/>
            <a:ext cx="1133270" cy="1125439"/>
          </a:xfrm>
          <a:custGeom>
            <a:avLst/>
            <a:gdLst>
              <a:gd name="connsiteX0" fmla="*/ 563160 w 1133270"/>
              <a:gd name="connsiteY0" fmla="*/ 957569 h 1125439"/>
              <a:gd name="connsiteX1" fmla="*/ 576037 w 1133270"/>
              <a:gd name="connsiteY1" fmla="*/ 970822 h 1125439"/>
              <a:gd name="connsiteX2" fmla="*/ 576037 w 1133270"/>
              <a:gd name="connsiteY2" fmla="*/ 1112186 h 1125439"/>
              <a:gd name="connsiteX3" fmla="*/ 563160 w 1133270"/>
              <a:gd name="connsiteY3" fmla="*/ 1125439 h 1125439"/>
              <a:gd name="connsiteX4" fmla="*/ 549425 w 1133270"/>
              <a:gd name="connsiteY4" fmla="*/ 1112186 h 1125439"/>
              <a:gd name="connsiteX5" fmla="*/ 549425 w 1133270"/>
              <a:gd name="connsiteY5" fmla="*/ 970822 h 1125439"/>
              <a:gd name="connsiteX6" fmla="*/ 563160 w 1133270"/>
              <a:gd name="connsiteY6" fmla="*/ 957569 h 1125439"/>
              <a:gd name="connsiteX7" fmla="*/ 278331 w 1133270"/>
              <a:gd name="connsiteY7" fmla="*/ 837264 h 1125439"/>
              <a:gd name="connsiteX8" fmla="*/ 288925 w 1133270"/>
              <a:gd name="connsiteY8" fmla="*/ 841321 h 1125439"/>
              <a:gd name="connsiteX9" fmla="*/ 288925 w 1133270"/>
              <a:gd name="connsiteY9" fmla="*/ 862057 h 1125439"/>
              <a:gd name="connsiteX10" fmla="*/ 186146 w 1133270"/>
              <a:gd name="connsiteY10" fmla="*/ 963032 h 1125439"/>
              <a:gd name="connsiteX11" fmla="*/ 177130 w 1133270"/>
              <a:gd name="connsiteY11" fmla="*/ 968442 h 1125439"/>
              <a:gd name="connsiteX12" fmla="*/ 166311 w 1133270"/>
              <a:gd name="connsiteY12" fmla="*/ 963032 h 1125439"/>
              <a:gd name="connsiteX13" fmla="*/ 166311 w 1133270"/>
              <a:gd name="connsiteY13" fmla="*/ 943198 h 1125439"/>
              <a:gd name="connsiteX14" fmla="*/ 269090 w 1133270"/>
              <a:gd name="connsiteY14" fmla="*/ 841321 h 1125439"/>
              <a:gd name="connsiteX15" fmla="*/ 278331 w 1133270"/>
              <a:gd name="connsiteY15" fmla="*/ 837264 h 1125439"/>
              <a:gd name="connsiteX16" fmla="*/ 851581 w 1133270"/>
              <a:gd name="connsiteY16" fmla="*/ 837264 h 1125439"/>
              <a:gd name="connsiteX17" fmla="*/ 861880 w 1133270"/>
              <a:gd name="connsiteY17" fmla="*/ 841321 h 1125439"/>
              <a:gd name="connsiteX18" fmla="*/ 962178 w 1133270"/>
              <a:gd name="connsiteY18" fmla="*/ 943198 h 1125439"/>
              <a:gd name="connsiteX19" fmla="*/ 962178 w 1133270"/>
              <a:gd name="connsiteY19" fmla="*/ 963032 h 1125439"/>
              <a:gd name="connsiteX20" fmla="*/ 953223 w 1133270"/>
              <a:gd name="connsiteY20" fmla="*/ 968442 h 1125439"/>
              <a:gd name="connsiteX21" fmla="*/ 942476 w 1133270"/>
              <a:gd name="connsiteY21" fmla="*/ 963032 h 1125439"/>
              <a:gd name="connsiteX22" fmla="*/ 841283 w 1133270"/>
              <a:gd name="connsiteY22" fmla="*/ 862057 h 1125439"/>
              <a:gd name="connsiteX23" fmla="*/ 841283 w 1133270"/>
              <a:gd name="connsiteY23" fmla="*/ 841321 h 1125439"/>
              <a:gd name="connsiteX24" fmla="*/ 851581 w 1133270"/>
              <a:gd name="connsiteY24" fmla="*/ 837264 h 1125439"/>
              <a:gd name="connsiteX25" fmla="*/ 974983 w 1133270"/>
              <a:gd name="connsiteY25" fmla="*/ 549424 h 1125439"/>
              <a:gd name="connsiteX26" fmla="*/ 1118880 w 1133270"/>
              <a:gd name="connsiteY26" fmla="*/ 549424 h 1125439"/>
              <a:gd name="connsiteX27" fmla="*/ 1133270 w 1133270"/>
              <a:gd name="connsiteY27" fmla="*/ 563160 h 1125439"/>
              <a:gd name="connsiteX28" fmla="*/ 1118880 w 1133270"/>
              <a:gd name="connsiteY28" fmla="*/ 576038 h 1125439"/>
              <a:gd name="connsiteX29" fmla="*/ 974983 w 1133270"/>
              <a:gd name="connsiteY29" fmla="*/ 576038 h 1125439"/>
              <a:gd name="connsiteX30" fmla="*/ 961493 w 1133270"/>
              <a:gd name="connsiteY30" fmla="*/ 563160 h 1125439"/>
              <a:gd name="connsiteX31" fmla="*/ 974983 w 1133270"/>
              <a:gd name="connsiteY31" fmla="*/ 549424 h 1125439"/>
              <a:gd name="connsiteX32" fmla="*/ 13253 w 1133270"/>
              <a:gd name="connsiteY32" fmla="*/ 549424 h 1125439"/>
              <a:gd name="connsiteX33" fmla="*/ 153731 w 1133270"/>
              <a:gd name="connsiteY33" fmla="*/ 549424 h 1125439"/>
              <a:gd name="connsiteX34" fmla="*/ 167867 w 1133270"/>
              <a:gd name="connsiteY34" fmla="*/ 563160 h 1125439"/>
              <a:gd name="connsiteX35" fmla="*/ 153731 w 1133270"/>
              <a:gd name="connsiteY35" fmla="*/ 576038 h 1125439"/>
              <a:gd name="connsiteX36" fmla="*/ 13253 w 1133270"/>
              <a:gd name="connsiteY36" fmla="*/ 576038 h 1125439"/>
              <a:gd name="connsiteX37" fmla="*/ 0 w 1133270"/>
              <a:gd name="connsiteY37" fmla="*/ 563160 h 1125439"/>
              <a:gd name="connsiteX38" fmla="*/ 13253 w 1133270"/>
              <a:gd name="connsiteY38" fmla="*/ 549424 h 1125439"/>
              <a:gd name="connsiteX39" fmla="*/ 791632 w 1133270"/>
              <a:gd name="connsiteY39" fmla="*/ 531112 h 1125439"/>
              <a:gd name="connsiteX40" fmla="*/ 641392 w 1133270"/>
              <a:gd name="connsiteY40" fmla="*/ 759649 h 1125439"/>
              <a:gd name="connsiteX41" fmla="*/ 882309 w 1133270"/>
              <a:gd name="connsiteY41" fmla="*/ 531112 h 1125439"/>
              <a:gd name="connsiteX42" fmla="*/ 394252 w 1133270"/>
              <a:gd name="connsiteY42" fmla="*/ 531112 h 1125439"/>
              <a:gd name="connsiteX43" fmla="*/ 575606 w 1133270"/>
              <a:gd name="connsiteY43" fmla="*/ 807668 h 1125439"/>
              <a:gd name="connsiteX44" fmla="*/ 757850 w 1133270"/>
              <a:gd name="connsiteY44" fmla="*/ 531112 h 1125439"/>
              <a:gd name="connsiteX45" fmla="*/ 246679 w 1133270"/>
              <a:gd name="connsiteY45" fmla="*/ 531112 h 1125439"/>
              <a:gd name="connsiteX46" fmla="*/ 518711 w 1133270"/>
              <a:gd name="connsiteY46" fmla="*/ 772098 h 1125439"/>
              <a:gd name="connsiteX47" fmla="*/ 360470 w 1133270"/>
              <a:gd name="connsiteY47" fmla="*/ 531112 h 1125439"/>
              <a:gd name="connsiteX48" fmla="*/ 839638 w 1133270"/>
              <a:gd name="connsiteY48" fmla="*/ 413731 h 1125439"/>
              <a:gd name="connsiteX49" fmla="*/ 799633 w 1133270"/>
              <a:gd name="connsiteY49" fmla="*/ 503545 h 1125439"/>
              <a:gd name="connsiteX50" fmla="*/ 909868 w 1133270"/>
              <a:gd name="connsiteY50" fmla="*/ 503545 h 1125439"/>
              <a:gd name="connsiteX51" fmla="*/ 288461 w 1133270"/>
              <a:gd name="connsiteY51" fmla="*/ 412841 h 1125439"/>
              <a:gd name="connsiteX52" fmla="*/ 215564 w 1133270"/>
              <a:gd name="connsiteY52" fmla="*/ 503545 h 1125439"/>
              <a:gd name="connsiteX53" fmla="*/ 347135 w 1133270"/>
              <a:gd name="connsiteY53" fmla="*/ 503545 h 1125439"/>
              <a:gd name="connsiteX54" fmla="*/ 560494 w 1133270"/>
              <a:gd name="connsiteY54" fmla="*/ 404838 h 1125439"/>
              <a:gd name="connsiteX55" fmla="*/ 405809 w 1133270"/>
              <a:gd name="connsiteY55" fmla="*/ 503545 h 1125439"/>
              <a:gd name="connsiteX56" fmla="*/ 728513 w 1133270"/>
              <a:gd name="connsiteY56" fmla="*/ 503545 h 1125439"/>
              <a:gd name="connsiteX57" fmla="*/ 565827 w 1133270"/>
              <a:gd name="connsiteY57" fmla="*/ 404838 h 1125439"/>
              <a:gd name="connsiteX58" fmla="*/ 560494 w 1133270"/>
              <a:gd name="connsiteY58" fmla="*/ 404838 h 1125439"/>
              <a:gd name="connsiteX59" fmla="*/ 612944 w 1133270"/>
              <a:gd name="connsiteY59" fmla="*/ 401281 h 1125439"/>
              <a:gd name="connsiteX60" fmla="*/ 772074 w 1133270"/>
              <a:gd name="connsiteY60" fmla="*/ 497320 h 1125439"/>
              <a:gd name="connsiteX61" fmla="*/ 814746 w 1133270"/>
              <a:gd name="connsiteY61" fmla="*/ 401281 h 1125439"/>
              <a:gd name="connsiteX62" fmla="*/ 314242 w 1133270"/>
              <a:gd name="connsiteY62" fmla="*/ 401281 h 1125439"/>
              <a:gd name="connsiteX63" fmla="*/ 372027 w 1133270"/>
              <a:gd name="connsiteY63" fmla="*/ 491095 h 1125439"/>
              <a:gd name="connsiteX64" fmla="*/ 514266 w 1133270"/>
              <a:gd name="connsiteY64" fmla="*/ 401281 h 1125439"/>
              <a:gd name="connsiteX65" fmla="*/ 301796 w 1133270"/>
              <a:gd name="connsiteY65" fmla="*/ 372825 h 1125439"/>
              <a:gd name="connsiteX66" fmla="*/ 824525 w 1133270"/>
              <a:gd name="connsiteY66" fmla="*/ 372825 h 1125439"/>
              <a:gd name="connsiteX67" fmla="*/ 853862 w 1133270"/>
              <a:gd name="connsiteY67" fmla="*/ 387942 h 1125439"/>
              <a:gd name="connsiteX68" fmla="*/ 932982 w 1133270"/>
              <a:gd name="connsiteY68" fmla="*/ 487538 h 1125439"/>
              <a:gd name="connsiteX69" fmla="*/ 937427 w 1133270"/>
              <a:gd name="connsiteY69" fmla="*/ 515105 h 1125439"/>
              <a:gd name="connsiteX70" fmla="*/ 928537 w 1133270"/>
              <a:gd name="connsiteY70" fmla="*/ 524887 h 1125439"/>
              <a:gd name="connsiteX71" fmla="*/ 604054 w 1133270"/>
              <a:gd name="connsiteY71" fmla="*/ 833456 h 1125439"/>
              <a:gd name="connsiteX72" fmla="*/ 575606 w 1133270"/>
              <a:gd name="connsiteY72" fmla="*/ 846795 h 1125439"/>
              <a:gd name="connsiteX73" fmla="*/ 548048 w 1133270"/>
              <a:gd name="connsiteY73" fmla="*/ 834345 h 1125439"/>
              <a:gd name="connsiteX74" fmla="*/ 199562 w 1133270"/>
              <a:gd name="connsiteY74" fmla="*/ 526665 h 1125439"/>
              <a:gd name="connsiteX75" fmla="*/ 189783 w 1133270"/>
              <a:gd name="connsiteY75" fmla="*/ 515105 h 1125439"/>
              <a:gd name="connsiteX76" fmla="*/ 192450 w 1133270"/>
              <a:gd name="connsiteY76" fmla="*/ 487538 h 1125439"/>
              <a:gd name="connsiteX77" fmla="*/ 272459 w 1133270"/>
              <a:gd name="connsiteY77" fmla="*/ 387942 h 1125439"/>
              <a:gd name="connsiteX78" fmla="*/ 301796 w 1133270"/>
              <a:gd name="connsiteY78" fmla="*/ 372825 h 1125439"/>
              <a:gd name="connsiteX79" fmla="*/ 952663 w 1133270"/>
              <a:gd name="connsiteY79" fmla="*/ 162226 h 1125439"/>
              <a:gd name="connsiteX80" fmla="*/ 962178 w 1133270"/>
              <a:gd name="connsiteY80" fmla="*/ 166190 h 1125439"/>
              <a:gd name="connsiteX81" fmla="*/ 962178 w 1133270"/>
              <a:gd name="connsiteY81" fmla="*/ 185572 h 1125439"/>
              <a:gd name="connsiteX82" fmla="*/ 861880 w 1133270"/>
              <a:gd name="connsiteY82" fmla="*/ 285124 h 1125439"/>
              <a:gd name="connsiteX83" fmla="*/ 851134 w 1133270"/>
              <a:gd name="connsiteY83" fmla="*/ 289529 h 1125439"/>
              <a:gd name="connsiteX84" fmla="*/ 841283 w 1133270"/>
              <a:gd name="connsiteY84" fmla="*/ 285124 h 1125439"/>
              <a:gd name="connsiteX85" fmla="*/ 841283 w 1133270"/>
              <a:gd name="connsiteY85" fmla="*/ 265742 h 1125439"/>
              <a:gd name="connsiteX86" fmla="*/ 942476 w 1133270"/>
              <a:gd name="connsiteY86" fmla="*/ 166190 h 1125439"/>
              <a:gd name="connsiteX87" fmla="*/ 952663 w 1133270"/>
              <a:gd name="connsiteY87" fmla="*/ 162226 h 1125439"/>
              <a:gd name="connsiteX88" fmla="*/ 176229 w 1133270"/>
              <a:gd name="connsiteY88" fmla="*/ 162226 h 1125439"/>
              <a:gd name="connsiteX89" fmla="*/ 186146 w 1133270"/>
              <a:gd name="connsiteY89" fmla="*/ 166190 h 1125439"/>
              <a:gd name="connsiteX90" fmla="*/ 288925 w 1133270"/>
              <a:gd name="connsiteY90" fmla="*/ 265742 h 1125439"/>
              <a:gd name="connsiteX91" fmla="*/ 288925 w 1133270"/>
              <a:gd name="connsiteY91" fmla="*/ 285124 h 1125439"/>
              <a:gd name="connsiteX92" fmla="*/ 278106 w 1133270"/>
              <a:gd name="connsiteY92" fmla="*/ 289529 h 1125439"/>
              <a:gd name="connsiteX93" fmla="*/ 269090 w 1133270"/>
              <a:gd name="connsiteY93" fmla="*/ 285124 h 1125439"/>
              <a:gd name="connsiteX94" fmla="*/ 166311 w 1133270"/>
              <a:gd name="connsiteY94" fmla="*/ 185572 h 1125439"/>
              <a:gd name="connsiteX95" fmla="*/ 166311 w 1133270"/>
              <a:gd name="connsiteY95" fmla="*/ 166190 h 1125439"/>
              <a:gd name="connsiteX96" fmla="*/ 176229 w 1133270"/>
              <a:gd name="connsiteY96" fmla="*/ 162226 h 1125439"/>
              <a:gd name="connsiteX97" fmla="*/ 563160 w 1133270"/>
              <a:gd name="connsiteY97" fmla="*/ 0 h 1125439"/>
              <a:gd name="connsiteX98" fmla="*/ 576037 w 1133270"/>
              <a:gd name="connsiteY98" fmla="*/ 13253 h 1125439"/>
              <a:gd name="connsiteX99" fmla="*/ 576037 w 1133270"/>
              <a:gd name="connsiteY99" fmla="*/ 154616 h 1125439"/>
              <a:gd name="connsiteX100" fmla="*/ 563160 w 1133270"/>
              <a:gd name="connsiteY100" fmla="*/ 167870 h 1125439"/>
              <a:gd name="connsiteX101" fmla="*/ 549425 w 1133270"/>
              <a:gd name="connsiteY101" fmla="*/ 154616 h 1125439"/>
              <a:gd name="connsiteX102" fmla="*/ 549425 w 1133270"/>
              <a:gd name="connsiteY102" fmla="*/ 13253 h 1125439"/>
              <a:gd name="connsiteX103" fmla="*/ 563160 w 1133270"/>
              <a:gd name="connsiteY103" fmla="*/ 0 h 1125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133270" h="1125439">
                <a:moveTo>
                  <a:pt x="563160" y="957569"/>
                </a:moveTo>
                <a:cubicBezTo>
                  <a:pt x="570028" y="957569"/>
                  <a:pt x="576037" y="962870"/>
                  <a:pt x="576037" y="970822"/>
                </a:cubicBezTo>
                <a:lnTo>
                  <a:pt x="576037" y="1112186"/>
                </a:lnTo>
                <a:cubicBezTo>
                  <a:pt x="576037" y="1120138"/>
                  <a:pt x="570028" y="1125439"/>
                  <a:pt x="563160" y="1125439"/>
                </a:cubicBezTo>
                <a:cubicBezTo>
                  <a:pt x="555434" y="1125439"/>
                  <a:pt x="549425" y="1120138"/>
                  <a:pt x="549425" y="1112186"/>
                </a:cubicBezTo>
                <a:lnTo>
                  <a:pt x="549425" y="970822"/>
                </a:lnTo>
                <a:cubicBezTo>
                  <a:pt x="549425" y="962870"/>
                  <a:pt x="555434" y="957569"/>
                  <a:pt x="563160" y="957569"/>
                </a:cubicBezTo>
                <a:close/>
                <a:moveTo>
                  <a:pt x="278331" y="837264"/>
                </a:moveTo>
                <a:cubicBezTo>
                  <a:pt x="281938" y="837264"/>
                  <a:pt x="285770" y="838616"/>
                  <a:pt x="288925" y="841321"/>
                </a:cubicBezTo>
                <a:cubicBezTo>
                  <a:pt x="293432" y="847632"/>
                  <a:pt x="293432" y="855746"/>
                  <a:pt x="288925" y="862057"/>
                </a:cubicBezTo>
                <a:lnTo>
                  <a:pt x="186146" y="963032"/>
                </a:lnTo>
                <a:cubicBezTo>
                  <a:pt x="183441" y="966639"/>
                  <a:pt x="179835" y="968442"/>
                  <a:pt x="177130" y="968442"/>
                </a:cubicBezTo>
                <a:cubicBezTo>
                  <a:pt x="172622" y="968442"/>
                  <a:pt x="169016" y="966639"/>
                  <a:pt x="166311" y="963032"/>
                </a:cubicBezTo>
                <a:cubicBezTo>
                  <a:pt x="160902" y="958524"/>
                  <a:pt x="160902" y="949509"/>
                  <a:pt x="166311" y="943198"/>
                </a:cubicBezTo>
                <a:lnTo>
                  <a:pt x="269090" y="841321"/>
                </a:lnTo>
                <a:cubicBezTo>
                  <a:pt x="271344" y="838616"/>
                  <a:pt x="274725" y="837264"/>
                  <a:pt x="278331" y="837264"/>
                </a:cubicBezTo>
                <a:close/>
                <a:moveTo>
                  <a:pt x="851581" y="837264"/>
                </a:moveTo>
                <a:cubicBezTo>
                  <a:pt x="855387" y="837264"/>
                  <a:pt x="859193" y="838616"/>
                  <a:pt x="861880" y="841321"/>
                </a:cubicBezTo>
                <a:lnTo>
                  <a:pt x="962178" y="943198"/>
                </a:lnTo>
                <a:cubicBezTo>
                  <a:pt x="968446" y="949509"/>
                  <a:pt x="968446" y="958524"/>
                  <a:pt x="962178" y="963032"/>
                </a:cubicBezTo>
                <a:cubicBezTo>
                  <a:pt x="959491" y="966639"/>
                  <a:pt x="956805" y="968442"/>
                  <a:pt x="953223" y="968442"/>
                </a:cubicBezTo>
                <a:cubicBezTo>
                  <a:pt x="948745" y="968442"/>
                  <a:pt x="946059" y="966639"/>
                  <a:pt x="942476" y="963032"/>
                </a:cubicBezTo>
                <a:lnTo>
                  <a:pt x="841283" y="862057"/>
                </a:lnTo>
                <a:cubicBezTo>
                  <a:pt x="835910" y="855746"/>
                  <a:pt x="835910" y="847632"/>
                  <a:pt x="841283" y="841321"/>
                </a:cubicBezTo>
                <a:cubicBezTo>
                  <a:pt x="843969" y="838616"/>
                  <a:pt x="847775" y="837264"/>
                  <a:pt x="851581" y="837264"/>
                </a:cubicBezTo>
                <a:close/>
                <a:moveTo>
                  <a:pt x="974983" y="549424"/>
                </a:moveTo>
                <a:lnTo>
                  <a:pt x="1118880" y="549424"/>
                </a:lnTo>
                <a:cubicBezTo>
                  <a:pt x="1126974" y="549424"/>
                  <a:pt x="1133270" y="555434"/>
                  <a:pt x="1133270" y="563160"/>
                </a:cubicBezTo>
                <a:cubicBezTo>
                  <a:pt x="1133270" y="570028"/>
                  <a:pt x="1126974" y="576038"/>
                  <a:pt x="1118880" y="576038"/>
                </a:cubicBezTo>
                <a:lnTo>
                  <a:pt x="974983" y="576038"/>
                </a:lnTo>
                <a:cubicBezTo>
                  <a:pt x="966889" y="576038"/>
                  <a:pt x="961493" y="570028"/>
                  <a:pt x="961493" y="563160"/>
                </a:cubicBezTo>
                <a:cubicBezTo>
                  <a:pt x="961493" y="555434"/>
                  <a:pt x="966889" y="549424"/>
                  <a:pt x="974983" y="549424"/>
                </a:cubicBezTo>
                <a:close/>
                <a:moveTo>
                  <a:pt x="13253" y="549424"/>
                </a:moveTo>
                <a:lnTo>
                  <a:pt x="153731" y="549424"/>
                </a:lnTo>
                <a:cubicBezTo>
                  <a:pt x="162566" y="549424"/>
                  <a:pt x="167867" y="555434"/>
                  <a:pt x="167867" y="563160"/>
                </a:cubicBezTo>
                <a:cubicBezTo>
                  <a:pt x="167867" y="570028"/>
                  <a:pt x="162566" y="576038"/>
                  <a:pt x="153731" y="576038"/>
                </a:cubicBezTo>
                <a:lnTo>
                  <a:pt x="13253" y="576038"/>
                </a:lnTo>
                <a:cubicBezTo>
                  <a:pt x="5301" y="576038"/>
                  <a:pt x="0" y="570028"/>
                  <a:pt x="0" y="563160"/>
                </a:cubicBezTo>
                <a:cubicBezTo>
                  <a:pt x="0" y="555434"/>
                  <a:pt x="5301" y="549424"/>
                  <a:pt x="13253" y="549424"/>
                </a:cubicBezTo>
                <a:close/>
                <a:moveTo>
                  <a:pt x="791632" y="531112"/>
                </a:moveTo>
                <a:lnTo>
                  <a:pt x="641392" y="759649"/>
                </a:lnTo>
                <a:lnTo>
                  <a:pt x="882309" y="531112"/>
                </a:lnTo>
                <a:close/>
                <a:moveTo>
                  <a:pt x="394252" y="531112"/>
                </a:moveTo>
                <a:lnTo>
                  <a:pt x="575606" y="807668"/>
                </a:lnTo>
                <a:lnTo>
                  <a:pt x="757850" y="531112"/>
                </a:lnTo>
                <a:close/>
                <a:moveTo>
                  <a:pt x="246679" y="531112"/>
                </a:moveTo>
                <a:lnTo>
                  <a:pt x="518711" y="772098"/>
                </a:lnTo>
                <a:lnTo>
                  <a:pt x="360470" y="531112"/>
                </a:lnTo>
                <a:close/>
                <a:moveTo>
                  <a:pt x="839638" y="413731"/>
                </a:moveTo>
                <a:lnTo>
                  <a:pt x="799633" y="503545"/>
                </a:lnTo>
                <a:lnTo>
                  <a:pt x="909868" y="503545"/>
                </a:lnTo>
                <a:close/>
                <a:moveTo>
                  <a:pt x="288461" y="412841"/>
                </a:moveTo>
                <a:lnTo>
                  <a:pt x="215564" y="503545"/>
                </a:lnTo>
                <a:lnTo>
                  <a:pt x="347135" y="503545"/>
                </a:lnTo>
                <a:close/>
                <a:moveTo>
                  <a:pt x="560494" y="404838"/>
                </a:moveTo>
                <a:lnTo>
                  <a:pt x="405809" y="503545"/>
                </a:lnTo>
                <a:lnTo>
                  <a:pt x="728513" y="503545"/>
                </a:lnTo>
                <a:lnTo>
                  <a:pt x="565827" y="404838"/>
                </a:lnTo>
                <a:cubicBezTo>
                  <a:pt x="564050" y="403949"/>
                  <a:pt x="562272" y="403949"/>
                  <a:pt x="560494" y="404838"/>
                </a:cubicBezTo>
                <a:close/>
                <a:moveTo>
                  <a:pt x="612944" y="401281"/>
                </a:moveTo>
                <a:lnTo>
                  <a:pt x="772074" y="497320"/>
                </a:lnTo>
                <a:lnTo>
                  <a:pt x="814746" y="401281"/>
                </a:lnTo>
                <a:close/>
                <a:moveTo>
                  <a:pt x="314242" y="401281"/>
                </a:moveTo>
                <a:lnTo>
                  <a:pt x="372027" y="491095"/>
                </a:lnTo>
                <a:lnTo>
                  <a:pt x="514266" y="401281"/>
                </a:lnTo>
                <a:close/>
                <a:moveTo>
                  <a:pt x="301796" y="372825"/>
                </a:moveTo>
                <a:lnTo>
                  <a:pt x="824525" y="372825"/>
                </a:lnTo>
                <a:cubicBezTo>
                  <a:pt x="835193" y="372825"/>
                  <a:pt x="846750" y="378161"/>
                  <a:pt x="853862" y="387942"/>
                </a:cubicBezTo>
                <a:lnTo>
                  <a:pt x="932982" y="487538"/>
                </a:lnTo>
                <a:cubicBezTo>
                  <a:pt x="940094" y="495542"/>
                  <a:pt x="940983" y="506213"/>
                  <a:pt x="937427" y="515105"/>
                </a:cubicBezTo>
                <a:cubicBezTo>
                  <a:pt x="934760" y="519551"/>
                  <a:pt x="931204" y="523108"/>
                  <a:pt x="928537" y="524887"/>
                </a:cubicBezTo>
                <a:lnTo>
                  <a:pt x="604054" y="833456"/>
                </a:lnTo>
                <a:cubicBezTo>
                  <a:pt x="597831" y="842349"/>
                  <a:pt x="587163" y="846795"/>
                  <a:pt x="575606" y="846795"/>
                </a:cubicBezTo>
                <a:cubicBezTo>
                  <a:pt x="564938" y="846795"/>
                  <a:pt x="555160" y="843238"/>
                  <a:pt x="548048" y="834345"/>
                </a:cubicBezTo>
                <a:lnTo>
                  <a:pt x="199562" y="526665"/>
                </a:lnTo>
                <a:cubicBezTo>
                  <a:pt x="195117" y="524887"/>
                  <a:pt x="191561" y="520441"/>
                  <a:pt x="189783" y="515105"/>
                </a:cubicBezTo>
                <a:cubicBezTo>
                  <a:pt x="184449" y="506213"/>
                  <a:pt x="186227" y="495542"/>
                  <a:pt x="192450" y="487538"/>
                </a:cubicBezTo>
                <a:lnTo>
                  <a:pt x="272459" y="387942"/>
                </a:lnTo>
                <a:cubicBezTo>
                  <a:pt x="279571" y="378161"/>
                  <a:pt x="289350" y="372825"/>
                  <a:pt x="301796" y="372825"/>
                </a:cubicBezTo>
                <a:close/>
                <a:moveTo>
                  <a:pt x="952663" y="162226"/>
                </a:moveTo>
                <a:cubicBezTo>
                  <a:pt x="956357" y="162226"/>
                  <a:pt x="959939" y="163547"/>
                  <a:pt x="962178" y="166190"/>
                </a:cubicBezTo>
                <a:cubicBezTo>
                  <a:pt x="968446" y="171476"/>
                  <a:pt x="968446" y="180286"/>
                  <a:pt x="962178" y="185572"/>
                </a:cubicBezTo>
                <a:lnTo>
                  <a:pt x="861880" y="285124"/>
                </a:lnTo>
                <a:cubicBezTo>
                  <a:pt x="858298" y="287767"/>
                  <a:pt x="855611" y="289529"/>
                  <a:pt x="851134" y="289529"/>
                </a:cubicBezTo>
                <a:cubicBezTo>
                  <a:pt x="847552" y="289529"/>
                  <a:pt x="844865" y="287767"/>
                  <a:pt x="841283" y="285124"/>
                </a:cubicBezTo>
                <a:cubicBezTo>
                  <a:pt x="835910" y="280719"/>
                  <a:pt x="835910" y="271028"/>
                  <a:pt x="841283" y="265742"/>
                </a:cubicBezTo>
                <a:lnTo>
                  <a:pt x="942476" y="166190"/>
                </a:lnTo>
                <a:cubicBezTo>
                  <a:pt x="945163" y="163547"/>
                  <a:pt x="948969" y="162226"/>
                  <a:pt x="952663" y="162226"/>
                </a:cubicBezTo>
                <a:close/>
                <a:moveTo>
                  <a:pt x="176229" y="162226"/>
                </a:moveTo>
                <a:cubicBezTo>
                  <a:pt x="179835" y="162226"/>
                  <a:pt x="183441" y="163547"/>
                  <a:pt x="186146" y="166190"/>
                </a:cubicBezTo>
                <a:lnTo>
                  <a:pt x="288925" y="265742"/>
                </a:lnTo>
                <a:cubicBezTo>
                  <a:pt x="293432" y="271028"/>
                  <a:pt x="293432" y="280719"/>
                  <a:pt x="288925" y="285124"/>
                </a:cubicBezTo>
                <a:cubicBezTo>
                  <a:pt x="285318" y="287767"/>
                  <a:pt x="281712" y="289529"/>
                  <a:pt x="278106" y="289529"/>
                </a:cubicBezTo>
                <a:cubicBezTo>
                  <a:pt x="274500" y="289529"/>
                  <a:pt x="270893" y="287767"/>
                  <a:pt x="269090" y="285124"/>
                </a:cubicBezTo>
                <a:lnTo>
                  <a:pt x="166311" y="185572"/>
                </a:lnTo>
                <a:cubicBezTo>
                  <a:pt x="160902" y="180286"/>
                  <a:pt x="160902" y="171476"/>
                  <a:pt x="166311" y="166190"/>
                </a:cubicBezTo>
                <a:cubicBezTo>
                  <a:pt x="169016" y="163547"/>
                  <a:pt x="172622" y="162226"/>
                  <a:pt x="176229" y="162226"/>
                </a:cubicBezTo>
                <a:close/>
                <a:moveTo>
                  <a:pt x="563160" y="0"/>
                </a:moveTo>
                <a:cubicBezTo>
                  <a:pt x="570028" y="0"/>
                  <a:pt x="576037" y="5301"/>
                  <a:pt x="576037" y="13253"/>
                </a:cubicBezTo>
                <a:lnTo>
                  <a:pt x="576037" y="154616"/>
                </a:lnTo>
                <a:cubicBezTo>
                  <a:pt x="576037" y="162569"/>
                  <a:pt x="570028" y="167870"/>
                  <a:pt x="563160" y="167870"/>
                </a:cubicBezTo>
                <a:cubicBezTo>
                  <a:pt x="555434" y="167870"/>
                  <a:pt x="549425" y="162569"/>
                  <a:pt x="549425" y="154616"/>
                </a:cubicBezTo>
                <a:lnTo>
                  <a:pt x="549425" y="13253"/>
                </a:lnTo>
                <a:cubicBezTo>
                  <a:pt x="549425" y="5301"/>
                  <a:pt x="555434" y="0"/>
                  <a:pt x="5631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35">
            <a:extLst>
              <a:ext uri="{FF2B5EF4-FFF2-40B4-BE49-F238E27FC236}">
                <a16:creationId xmlns:a16="http://schemas.microsoft.com/office/drawing/2014/main" id="{25F42CB9-47BD-4EFB-9C55-4E0EEB4A8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462" y="6612722"/>
            <a:ext cx="3700767" cy="4108912"/>
          </a:xfrm>
          <a:custGeom>
            <a:avLst/>
            <a:gdLst>
              <a:gd name="T0" fmla="*/ 2079 w 4159"/>
              <a:gd name="T1" fmla="*/ 2254 h 4615"/>
              <a:gd name="T2" fmla="*/ 2079 w 4159"/>
              <a:gd name="T3" fmla="*/ 2254 h 4615"/>
              <a:gd name="T4" fmla="*/ 1109 w 4159"/>
              <a:gd name="T5" fmla="*/ 1284 h 4615"/>
              <a:gd name="T6" fmla="*/ 1109 w 4159"/>
              <a:gd name="T7" fmla="*/ 1284 h 4615"/>
              <a:gd name="T8" fmla="*/ 2079 w 4159"/>
              <a:gd name="T9" fmla="*/ 314 h 4615"/>
              <a:gd name="T10" fmla="*/ 2079 w 4159"/>
              <a:gd name="T11" fmla="*/ 314 h 4615"/>
              <a:gd name="T12" fmla="*/ 3049 w 4159"/>
              <a:gd name="T13" fmla="*/ 1284 h 4615"/>
              <a:gd name="T14" fmla="*/ 3049 w 4159"/>
              <a:gd name="T15" fmla="*/ 1284 h 4615"/>
              <a:gd name="T16" fmla="*/ 2079 w 4159"/>
              <a:gd name="T17" fmla="*/ 2254 h 4615"/>
              <a:gd name="T18" fmla="*/ 4067 w 4159"/>
              <a:gd name="T19" fmla="*/ 2434 h 4615"/>
              <a:gd name="T20" fmla="*/ 3348 w 4159"/>
              <a:gd name="T21" fmla="*/ 2434 h 4615"/>
              <a:gd name="T22" fmla="*/ 3348 w 4159"/>
              <a:gd name="T23" fmla="*/ 1268 h 4615"/>
              <a:gd name="T24" fmla="*/ 3348 w 4159"/>
              <a:gd name="T25" fmla="*/ 1268 h 4615"/>
              <a:gd name="T26" fmla="*/ 2079 w 4159"/>
              <a:gd name="T27" fmla="*/ 0 h 4615"/>
              <a:gd name="T28" fmla="*/ 2079 w 4159"/>
              <a:gd name="T29" fmla="*/ 0 h 4615"/>
              <a:gd name="T30" fmla="*/ 2079 w 4159"/>
              <a:gd name="T31" fmla="*/ 0 h 4615"/>
              <a:gd name="T32" fmla="*/ 810 w 4159"/>
              <a:gd name="T33" fmla="*/ 1268 h 4615"/>
              <a:gd name="T34" fmla="*/ 810 w 4159"/>
              <a:gd name="T35" fmla="*/ 2434 h 4615"/>
              <a:gd name="T36" fmla="*/ 92 w 4159"/>
              <a:gd name="T37" fmla="*/ 2434 h 4615"/>
              <a:gd name="T38" fmla="*/ 92 w 4159"/>
              <a:gd name="T39" fmla="*/ 2434 h 4615"/>
              <a:gd name="T40" fmla="*/ 43 w 4159"/>
              <a:gd name="T41" fmla="*/ 2551 h 4615"/>
              <a:gd name="T42" fmla="*/ 2031 w 4159"/>
              <a:gd name="T43" fmla="*/ 4586 h 4615"/>
              <a:gd name="T44" fmla="*/ 2031 w 4159"/>
              <a:gd name="T45" fmla="*/ 4586 h 4615"/>
              <a:gd name="T46" fmla="*/ 2129 w 4159"/>
              <a:gd name="T47" fmla="*/ 4586 h 4615"/>
              <a:gd name="T48" fmla="*/ 4116 w 4159"/>
              <a:gd name="T49" fmla="*/ 2551 h 4615"/>
              <a:gd name="T50" fmla="*/ 4116 w 4159"/>
              <a:gd name="T51" fmla="*/ 2551 h 4615"/>
              <a:gd name="T52" fmla="*/ 4067 w 4159"/>
              <a:gd name="T53" fmla="*/ 2434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59" h="4615">
                <a:moveTo>
                  <a:pt x="2079" y="2254"/>
                </a:moveTo>
                <a:lnTo>
                  <a:pt x="2079" y="2254"/>
                </a:lnTo>
                <a:cubicBezTo>
                  <a:pt x="1543" y="2254"/>
                  <a:pt x="1109" y="1820"/>
                  <a:pt x="1109" y="1284"/>
                </a:cubicBezTo>
                <a:lnTo>
                  <a:pt x="1109" y="1284"/>
                </a:lnTo>
                <a:cubicBezTo>
                  <a:pt x="1109" y="748"/>
                  <a:pt x="1543" y="314"/>
                  <a:pt x="2079" y="314"/>
                </a:cubicBezTo>
                <a:lnTo>
                  <a:pt x="2079" y="314"/>
                </a:lnTo>
                <a:cubicBezTo>
                  <a:pt x="2615" y="314"/>
                  <a:pt x="3049" y="748"/>
                  <a:pt x="3049" y="1284"/>
                </a:cubicBezTo>
                <a:lnTo>
                  <a:pt x="3049" y="1284"/>
                </a:lnTo>
                <a:cubicBezTo>
                  <a:pt x="3049" y="1820"/>
                  <a:pt x="2615" y="2254"/>
                  <a:pt x="2079" y="2254"/>
                </a:cubicBezTo>
                <a:close/>
                <a:moveTo>
                  <a:pt x="4067" y="2434"/>
                </a:moveTo>
                <a:lnTo>
                  <a:pt x="3348" y="2434"/>
                </a:lnTo>
                <a:lnTo>
                  <a:pt x="3348" y="1268"/>
                </a:lnTo>
                <a:lnTo>
                  <a:pt x="3348" y="1268"/>
                </a:lnTo>
                <a:cubicBezTo>
                  <a:pt x="3348" y="567"/>
                  <a:pt x="2780" y="0"/>
                  <a:pt x="2079" y="0"/>
                </a:cubicBezTo>
                <a:lnTo>
                  <a:pt x="2079" y="0"/>
                </a:lnTo>
                <a:lnTo>
                  <a:pt x="2079" y="0"/>
                </a:lnTo>
                <a:cubicBezTo>
                  <a:pt x="1379" y="0"/>
                  <a:pt x="810" y="567"/>
                  <a:pt x="810" y="1268"/>
                </a:cubicBezTo>
                <a:lnTo>
                  <a:pt x="810" y="2434"/>
                </a:lnTo>
                <a:lnTo>
                  <a:pt x="92" y="2434"/>
                </a:lnTo>
                <a:lnTo>
                  <a:pt x="92" y="2434"/>
                </a:lnTo>
                <a:cubicBezTo>
                  <a:pt x="31" y="2434"/>
                  <a:pt x="0" y="2507"/>
                  <a:pt x="43" y="2551"/>
                </a:cubicBezTo>
                <a:lnTo>
                  <a:pt x="2031" y="4586"/>
                </a:lnTo>
                <a:lnTo>
                  <a:pt x="2031" y="4586"/>
                </a:lnTo>
                <a:cubicBezTo>
                  <a:pt x="2057" y="4614"/>
                  <a:pt x="2101" y="4614"/>
                  <a:pt x="2129" y="4586"/>
                </a:cubicBezTo>
                <a:lnTo>
                  <a:pt x="4116" y="2551"/>
                </a:lnTo>
                <a:lnTo>
                  <a:pt x="4116" y="2551"/>
                </a:lnTo>
                <a:cubicBezTo>
                  <a:pt x="4158" y="2507"/>
                  <a:pt x="4127" y="2434"/>
                  <a:pt x="4067" y="24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2780136-E485-42FF-A869-49B76404B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4551" y="7240636"/>
            <a:ext cx="1011620" cy="1007697"/>
          </a:xfrm>
          <a:custGeom>
            <a:avLst/>
            <a:gdLst>
              <a:gd name="connsiteX0" fmla="*/ 787013 w 1011620"/>
              <a:gd name="connsiteY0" fmla="*/ 912600 h 1007697"/>
              <a:gd name="connsiteX1" fmla="*/ 747796 w 1011620"/>
              <a:gd name="connsiteY1" fmla="*/ 951706 h 1007697"/>
              <a:gd name="connsiteX2" fmla="*/ 755818 w 1011620"/>
              <a:gd name="connsiteY2" fmla="*/ 977480 h 1007697"/>
              <a:gd name="connsiteX3" fmla="*/ 759383 w 1011620"/>
              <a:gd name="connsiteY3" fmla="*/ 979257 h 1007697"/>
              <a:gd name="connsiteX4" fmla="*/ 820883 w 1011620"/>
              <a:gd name="connsiteY4" fmla="*/ 978368 h 1007697"/>
              <a:gd name="connsiteX5" fmla="*/ 823556 w 1011620"/>
              <a:gd name="connsiteY5" fmla="*/ 977480 h 1007697"/>
              <a:gd name="connsiteX6" fmla="*/ 823556 w 1011620"/>
              <a:gd name="connsiteY6" fmla="*/ 975702 h 1007697"/>
              <a:gd name="connsiteX7" fmla="*/ 823556 w 1011620"/>
              <a:gd name="connsiteY7" fmla="*/ 974813 h 1007697"/>
              <a:gd name="connsiteX8" fmla="*/ 823556 w 1011620"/>
              <a:gd name="connsiteY8" fmla="*/ 973925 h 1007697"/>
              <a:gd name="connsiteX9" fmla="*/ 825339 w 1011620"/>
              <a:gd name="connsiteY9" fmla="*/ 948151 h 1007697"/>
              <a:gd name="connsiteX10" fmla="*/ 789687 w 1011620"/>
              <a:gd name="connsiteY10" fmla="*/ 912600 h 1007697"/>
              <a:gd name="connsiteX11" fmla="*/ 787013 w 1011620"/>
              <a:gd name="connsiteY11" fmla="*/ 912600 h 1007697"/>
              <a:gd name="connsiteX12" fmla="*/ 273628 w 1011620"/>
              <a:gd name="connsiteY12" fmla="*/ 912600 h 1007697"/>
              <a:gd name="connsiteX13" fmla="*/ 239758 w 1011620"/>
              <a:gd name="connsiteY13" fmla="*/ 946373 h 1007697"/>
              <a:gd name="connsiteX14" fmla="*/ 244215 w 1011620"/>
              <a:gd name="connsiteY14" fmla="*/ 976591 h 1007697"/>
              <a:gd name="connsiteX15" fmla="*/ 246889 w 1011620"/>
              <a:gd name="connsiteY15" fmla="*/ 979257 h 1007697"/>
              <a:gd name="connsiteX16" fmla="*/ 301258 w 1011620"/>
              <a:gd name="connsiteY16" fmla="*/ 979257 h 1007697"/>
              <a:gd name="connsiteX17" fmla="*/ 303932 w 1011620"/>
              <a:gd name="connsiteY17" fmla="*/ 977480 h 1007697"/>
              <a:gd name="connsiteX18" fmla="*/ 313736 w 1011620"/>
              <a:gd name="connsiteY18" fmla="*/ 949039 h 1007697"/>
              <a:gd name="connsiteX19" fmla="*/ 276301 w 1011620"/>
              <a:gd name="connsiteY19" fmla="*/ 912600 h 1007697"/>
              <a:gd name="connsiteX20" fmla="*/ 273628 w 1011620"/>
              <a:gd name="connsiteY20" fmla="*/ 912600 h 1007697"/>
              <a:gd name="connsiteX21" fmla="*/ 835732 w 1011620"/>
              <a:gd name="connsiteY21" fmla="*/ 627549 h 1007697"/>
              <a:gd name="connsiteX22" fmla="*/ 853571 w 1011620"/>
              <a:gd name="connsiteY22" fmla="*/ 635559 h 1007697"/>
              <a:gd name="connsiteX23" fmla="*/ 860706 w 1011620"/>
              <a:gd name="connsiteY23" fmla="*/ 696085 h 1007697"/>
              <a:gd name="connsiteX24" fmla="*/ 847327 w 1011620"/>
              <a:gd name="connsiteY24" fmla="*/ 709436 h 1007697"/>
              <a:gd name="connsiteX25" fmla="*/ 846435 w 1011620"/>
              <a:gd name="connsiteY25" fmla="*/ 709436 h 1007697"/>
              <a:gd name="connsiteX26" fmla="*/ 833948 w 1011620"/>
              <a:gd name="connsiteY26" fmla="*/ 694305 h 1007697"/>
              <a:gd name="connsiteX27" fmla="*/ 826813 w 1011620"/>
              <a:gd name="connsiteY27" fmla="*/ 645350 h 1007697"/>
              <a:gd name="connsiteX28" fmla="*/ 835732 w 1011620"/>
              <a:gd name="connsiteY28" fmla="*/ 627549 h 1007697"/>
              <a:gd name="connsiteX29" fmla="*/ 32087 w 1011620"/>
              <a:gd name="connsiteY29" fmla="*/ 609533 h 1007697"/>
              <a:gd name="connsiteX30" fmla="*/ 27630 w 1011620"/>
              <a:gd name="connsiteY30" fmla="*/ 618420 h 1007697"/>
              <a:gd name="connsiteX31" fmla="*/ 27630 w 1011620"/>
              <a:gd name="connsiteY31" fmla="*/ 697520 h 1007697"/>
              <a:gd name="connsiteX32" fmla="*/ 43673 w 1011620"/>
              <a:gd name="connsiteY32" fmla="*/ 650416 h 1007697"/>
              <a:gd name="connsiteX33" fmla="*/ 32087 w 1011620"/>
              <a:gd name="connsiteY33" fmla="*/ 609533 h 1007697"/>
              <a:gd name="connsiteX34" fmla="*/ 227620 w 1011620"/>
              <a:gd name="connsiteY34" fmla="*/ 561197 h 1007697"/>
              <a:gd name="connsiteX35" fmla="*/ 246390 w 1011620"/>
              <a:gd name="connsiteY35" fmla="*/ 582322 h 1007697"/>
              <a:gd name="connsiteX36" fmla="*/ 227620 w 1011620"/>
              <a:gd name="connsiteY36" fmla="*/ 603448 h 1007697"/>
              <a:gd name="connsiteX37" fmla="*/ 207998 w 1011620"/>
              <a:gd name="connsiteY37" fmla="*/ 582322 h 1007697"/>
              <a:gd name="connsiteX38" fmla="*/ 227620 w 1011620"/>
              <a:gd name="connsiteY38" fmla="*/ 561197 h 1007697"/>
              <a:gd name="connsiteX39" fmla="*/ 592974 w 1011620"/>
              <a:gd name="connsiteY39" fmla="*/ 452199 h 1007697"/>
              <a:gd name="connsiteX40" fmla="*/ 830553 w 1011620"/>
              <a:gd name="connsiteY40" fmla="*/ 578250 h 1007697"/>
              <a:gd name="connsiteX41" fmla="*/ 826087 w 1011620"/>
              <a:gd name="connsiteY41" fmla="*/ 597779 h 1007697"/>
              <a:gd name="connsiteX42" fmla="*/ 818942 w 1011620"/>
              <a:gd name="connsiteY42" fmla="*/ 599554 h 1007697"/>
              <a:gd name="connsiteX43" fmla="*/ 806438 w 1011620"/>
              <a:gd name="connsiteY43" fmla="*/ 593340 h 1007697"/>
              <a:gd name="connsiteX44" fmla="*/ 590294 w 1011620"/>
              <a:gd name="connsiteY44" fmla="*/ 479717 h 1007697"/>
              <a:gd name="connsiteX45" fmla="*/ 577790 w 1011620"/>
              <a:gd name="connsiteY45" fmla="*/ 464627 h 1007697"/>
              <a:gd name="connsiteX46" fmla="*/ 592974 w 1011620"/>
              <a:gd name="connsiteY46" fmla="*/ 452199 h 1007697"/>
              <a:gd name="connsiteX47" fmla="*/ 209454 w 1011620"/>
              <a:gd name="connsiteY47" fmla="*/ 387343 h 1007697"/>
              <a:gd name="connsiteX48" fmla="*/ 201433 w 1011620"/>
              <a:gd name="connsiteY48" fmla="*/ 390009 h 1007697"/>
              <a:gd name="connsiteX49" fmla="*/ 199650 w 1011620"/>
              <a:gd name="connsiteY49" fmla="*/ 398008 h 1007697"/>
              <a:gd name="connsiteX50" fmla="*/ 229063 w 1011620"/>
              <a:gd name="connsiteY50" fmla="*/ 478885 h 1007697"/>
              <a:gd name="connsiteX51" fmla="*/ 229063 w 1011620"/>
              <a:gd name="connsiteY51" fmla="*/ 485106 h 1007697"/>
              <a:gd name="connsiteX52" fmla="*/ 224606 w 1011620"/>
              <a:gd name="connsiteY52" fmla="*/ 498438 h 1007697"/>
              <a:gd name="connsiteX53" fmla="*/ 163107 w 1011620"/>
              <a:gd name="connsiteY53" fmla="*/ 579315 h 1007697"/>
              <a:gd name="connsiteX54" fmla="*/ 117651 w 1011620"/>
              <a:gd name="connsiteY54" fmla="*/ 606866 h 1007697"/>
              <a:gd name="connsiteX55" fmla="*/ 62391 w 1011620"/>
              <a:gd name="connsiteY55" fmla="*/ 606866 h 1007697"/>
              <a:gd name="connsiteX56" fmla="*/ 70412 w 1011620"/>
              <a:gd name="connsiteY56" fmla="*/ 650416 h 1007697"/>
              <a:gd name="connsiteX57" fmla="*/ 32978 w 1011620"/>
              <a:gd name="connsiteY57" fmla="*/ 732182 h 1007697"/>
              <a:gd name="connsiteX58" fmla="*/ 49913 w 1011620"/>
              <a:gd name="connsiteY58" fmla="*/ 757067 h 1007697"/>
              <a:gd name="connsiteX59" fmla="*/ 196976 w 1011620"/>
              <a:gd name="connsiteY59" fmla="*/ 861052 h 1007697"/>
              <a:gd name="connsiteX60" fmla="*/ 234411 w 1011620"/>
              <a:gd name="connsiteY60" fmla="*/ 910823 h 1007697"/>
              <a:gd name="connsiteX61" fmla="*/ 234411 w 1011620"/>
              <a:gd name="connsiteY61" fmla="*/ 912600 h 1007697"/>
              <a:gd name="connsiteX62" fmla="*/ 254019 w 1011620"/>
              <a:gd name="connsiteY62" fmla="*/ 893047 h 1007697"/>
              <a:gd name="connsiteX63" fmla="*/ 296801 w 1011620"/>
              <a:gd name="connsiteY63" fmla="*/ 893047 h 1007697"/>
              <a:gd name="connsiteX64" fmla="*/ 326214 w 1011620"/>
              <a:gd name="connsiteY64" fmla="*/ 922377 h 1007697"/>
              <a:gd name="connsiteX65" fmla="*/ 356518 w 1011620"/>
              <a:gd name="connsiteY65" fmla="*/ 913489 h 1007697"/>
              <a:gd name="connsiteX66" fmla="*/ 489321 w 1011620"/>
              <a:gd name="connsiteY66" fmla="*/ 925043 h 1007697"/>
              <a:gd name="connsiteX67" fmla="*/ 504473 w 1011620"/>
              <a:gd name="connsiteY67" fmla="*/ 925043 h 1007697"/>
              <a:gd name="connsiteX68" fmla="*/ 691645 w 1011620"/>
              <a:gd name="connsiteY68" fmla="*/ 892159 h 1007697"/>
              <a:gd name="connsiteX69" fmla="*/ 719275 w 1011620"/>
              <a:gd name="connsiteY69" fmla="*/ 893936 h 1007697"/>
              <a:gd name="connsiteX70" fmla="*/ 737101 w 1011620"/>
              <a:gd name="connsiteY70" fmla="*/ 915266 h 1007697"/>
              <a:gd name="connsiteX71" fmla="*/ 738883 w 1011620"/>
              <a:gd name="connsiteY71" fmla="*/ 920599 h 1007697"/>
              <a:gd name="connsiteX72" fmla="*/ 767405 w 1011620"/>
              <a:gd name="connsiteY72" fmla="*/ 893047 h 1007697"/>
              <a:gd name="connsiteX73" fmla="*/ 809296 w 1011620"/>
              <a:gd name="connsiteY73" fmla="*/ 893047 h 1007697"/>
              <a:gd name="connsiteX74" fmla="*/ 827122 w 1011620"/>
              <a:gd name="connsiteY74" fmla="*/ 909934 h 1007697"/>
              <a:gd name="connsiteX75" fmla="*/ 829796 w 1011620"/>
              <a:gd name="connsiteY75" fmla="*/ 839722 h 1007697"/>
              <a:gd name="connsiteX76" fmla="*/ 844948 w 1011620"/>
              <a:gd name="connsiteY76" fmla="*/ 797061 h 1007697"/>
              <a:gd name="connsiteX77" fmla="*/ 893969 w 1011620"/>
              <a:gd name="connsiteY77" fmla="*/ 665525 h 1007697"/>
              <a:gd name="connsiteX78" fmla="*/ 489321 w 1011620"/>
              <a:gd name="connsiteY78" fmla="*/ 406007 h 1007697"/>
              <a:gd name="connsiteX79" fmla="*/ 352061 w 1011620"/>
              <a:gd name="connsiteY79" fmla="*/ 427337 h 1007697"/>
              <a:gd name="connsiteX80" fmla="*/ 364540 w 1011620"/>
              <a:gd name="connsiteY80" fmla="*/ 439779 h 1007697"/>
              <a:gd name="connsiteX81" fmla="*/ 364540 w 1011620"/>
              <a:gd name="connsiteY81" fmla="*/ 459332 h 1007697"/>
              <a:gd name="connsiteX82" fmla="*/ 344931 w 1011620"/>
              <a:gd name="connsiteY82" fmla="*/ 458443 h 1007697"/>
              <a:gd name="connsiteX83" fmla="*/ 328888 w 1011620"/>
              <a:gd name="connsiteY83" fmla="*/ 445112 h 1007697"/>
              <a:gd name="connsiteX84" fmla="*/ 209454 w 1011620"/>
              <a:gd name="connsiteY84" fmla="*/ 387343 h 1007697"/>
              <a:gd name="connsiteX85" fmla="*/ 199093 w 1011620"/>
              <a:gd name="connsiteY85" fmla="*/ 360236 h 1007697"/>
              <a:gd name="connsiteX86" fmla="*/ 218367 w 1011620"/>
              <a:gd name="connsiteY86" fmla="*/ 361569 h 1007697"/>
              <a:gd name="connsiteX87" fmla="*/ 323540 w 1011620"/>
              <a:gd name="connsiteY87" fmla="*/ 407784 h 1007697"/>
              <a:gd name="connsiteX88" fmla="*/ 326214 w 1011620"/>
              <a:gd name="connsiteY88" fmla="*/ 406895 h 1007697"/>
              <a:gd name="connsiteX89" fmla="*/ 489321 w 1011620"/>
              <a:gd name="connsiteY89" fmla="*/ 378455 h 1007697"/>
              <a:gd name="connsiteX90" fmla="*/ 919816 w 1011620"/>
              <a:gd name="connsiteY90" fmla="*/ 635307 h 1007697"/>
              <a:gd name="connsiteX91" fmla="*/ 941207 w 1011620"/>
              <a:gd name="connsiteY91" fmla="*/ 658415 h 1007697"/>
              <a:gd name="connsiteX92" fmla="*/ 951012 w 1011620"/>
              <a:gd name="connsiteY92" fmla="*/ 669080 h 1007697"/>
              <a:gd name="connsiteX93" fmla="*/ 962598 w 1011620"/>
              <a:gd name="connsiteY93" fmla="*/ 657526 h 1007697"/>
              <a:gd name="connsiteX94" fmla="*/ 997359 w 1011620"/>
              <a:gd name="connsiteY94" fmla="*/ 633530 h 1007697"/>
              <a:gd name="connsiteX95" fmla="*/ 1011620 w 1011620"/>
              <a:gd name="connsiteY95" fmla="*/ 646861 h 1007697"/>
              <a:gd name="connsiteX96" fmla="*/ 997359 w 1011620"/>
              <a:gd name="connsiteY96" fmla="*/ 660192 h 1007697"/>
              <a:gd name="connsiteX97" fmla="*/ 986663 w 1011620"/>
              <a:gd name="connsiteY97" fmla="*/ 672635 h 1007697"/>
              <a:gd name="connsiteX98" fmla="*/ 951012 w 1011620"/>
              <a:gd name="connsiteY98" fmla="*/ 697520 h 1007697"/>
              <a:gd name="connsiteX99" fmla="*/ 921599 w 1011620"/>
              <a:gd name="connsiteY99" fmla="*/ 677968 h 1007697"/>
              <a:gd name="connsiteX100" fmla="*/ 865447 w 1011620"/>
              <a:gd name="connsiteY100" fmla="*/ 814837 h 1007697"/>
              <a:gd name="connsiteX101" fmla="*/ 857426 w 1011620"/>
              <a:gd name="connsiteY101" fmla="*/ 838833 h 1007697"/>
              <a:gd name="connsiteX102" fmla="*/ 857426 w 1011620"/>
              <a:gd name="connsiteY102" fmla="*/ 839722 h 1007697"/>
              <a:gd name="connsiteX103" fmla="*/ 857426 w 1011620"/>
              <a:gd name="connsiteY103" fmla="*/ 840611 h 1007697"/>
              <a:gd name="connsiteX104" fmla="*/ 853860 w 1011620"/>
              <a:gd name="connsiteY104" fmla="*/ 939263 h 1007697"/>
              <a:gd name="connsiteX105" fmla="*/ 852969 w 1011620"/>
              <a:gd name="connsiteY105" fmla="*/ 949039 h 1007697"/>
              <a:gd name="connsiteX106" fmla="*/ 852078 w 1011620"/>
              <a:gd name="connsiteY106" fmla="*/ 974813 h 1007697"/>
              <a:gd name="connsiteX107" fmla="*/ 844056 w 1011620"/>
              <a:gd name="connsiteY107" fmla="*/ 997032 h 1007697"/>
              <a:gd name="connsiteX108" fmla="*/ 821774 w 1011620"/>
              <a:gd name="connsiteY108" fmla="*/ 1005920 h 1007697"/>
              <a:gd name="connsiteX109" fmla="*/ 759383 w 1011620"/>
              <a:gd name="connsiteY109" fmla="*/ 1007697 h 1007697"/>
              <a:gd name="connsiteX110" fmla="*/ 729079 w 1011620"/>
              <a:gd name="connsiteY110" fmla="*/ 985478 h 1007697"/>
              <a:gd name="connsiteX111" fmla="*/ 710362 w 1011620"/>
              <a:gd name="connsiteY111" fmla="*/ 923265 h 1007697"/>
              <a:gd name="connsiteX112" fmla="*/ 706797 w 1011620"/>
              <a:gd name="connsiteY112" fmla="*/ 918821 h 1007697"/>
              <a:gd name="connsiteX113" fmla="*/ 700558 w 1011620"/>
              <a:gd name="connsiteY113" fmla="*/ 918821 h 1007697"/>
              <a:gd name="connsiteX114" fmla="*/ 505364 w 1011620"/>
              <a:gd name="connsiteY114" fmla="*/ 951706 h 1007697"/>
              <a:gd name="connsiteX115" fmla="*/ 489321 w 1011620"/>
              <a:gd name="connsiteY115" fmla="*/ 952594 h 1007697"/>
              <a:gd name="connsiteX116" fmla="*/ 352061 w 1011620"/>
              <a:gd name="connsiteY116" fmla="*/ 940152 h 1007697"/>
              <a:gd name="connsiteX117" fmla="*/ 343149 w 1011620"/>
              <a:gd name="connsiteY117" fmla="*/ 945484 h 1007697"/>
              <a:gd name="connsiteX118" fmla="*/ 330670 w 1011620"/>
              <a:gd name="connsiteY118" fmla="*/ 985478 h 1007697"/>
              <a:gd name="connsiteX119" fmla="*/ 301258 w 1011620"/>
              <a:gd name="connsiteY119" fmla="*/ 1007697 h 1007697"/>
              <a:gd name="connsiteX120" fmla="*/ 246889 w 1011620"/>
              <a:gd name="connsiteY120" fmla="*/ 1007697 h 1007697"/>
              <a:gd name="connsiteX121" fmla="*/ 216585 w 1011620"/>
              <a:gd name="connsiteY121" fmla="*/ 977480 h 1007697"/>
              <a:gd name="connsiteX122" fmla="*/ 206780 w 1011620"/>
              <a:gd name="connsiteY122" fmla="*/ 914378 h 1007697"/>
              <a:gd name="connsiteX123" fmla="*/ 184498 w 1011620"/>
              <a:gd name="connsiteY123" fmla="*/ 885937 h 1007697"/>
              <a:gd name="connsiteX124" fmla="*/ 29413 w 1011620"/>
              <a:gd name="connsiteY124" fmla="*/ 776620 h 1007697"/>
              <a:gd name="connsiteX125" fmla="*/ 3565 w 1011620"/>
              <a:gd name="connsiteY125" fmla="*/ 730404 h 1007697"/>
              <a:gd name="connsiteX126" fmla="*/ 3565 w 1011620"/>
              <a:gd name="connsiteY126" fmla="*/ 729516 h 1007697"/>
              <a:gd name="connsiteX127" fmla="*/ 0 w 1011620"/>
              <a:gd name="connsiteY127" fmla="*/ 702853 h 1007697"/>
              <a:gd name="connsiteX128" fmla="*/ 0 w 1011620"/>
              <a:gd name="connsiteY128" fmla="*/ 618420 h 1007697"/>
              <a:gd name="connsiteX129" fmla="*/ 34760 w 1011620"/>
              <a:gd name="connsiteY129" fmla="*/ 580203 h 1007697"/>
              <a:gd name="connsiteX130" fmla="*/ 37434 w 1011620"/>
              <a:gd name="connsiteY130" fmla="*/ 580203 h 1007697"/>
              <a:gd name="connsiteX131" fmla="*/ 38326 w 1011620"/>
              <a:gd name="connsiteY131" fmla="*/ 580203 h 1007697"/>
              <a:gd name="connsiteX132" fmla="*/ 117651 w 1011620"/>
              <a:gd name="connsiteY132" fmla="*/ 580203 h 1007697"/>
              <a:gd name="connsiteX133" fmla="*/ 138151 w 1011620"/>
              <a:gd name="connsiteY133" fmla="*/ 566872 h 1007697"/>
              <a:gd name="connsiteX134" fmla="*/ 200541 w 1011620"/>
              <a:gd name="connsiteY134" fmla="*/ 483329 h 1007697"/>
              <a:gd name="connsiteX135" fmla="*/ 172911 w 1011620"/>
              <a:gd name="connsiteY135" fmla="*/ 407784 h 1007697"/>
              <a:gd name="connsiteX136" fmla="*/ 181824 w 1011620"/>
              <a:gd name="connsiteY136" fmla="*/ 369567 h 1007697"/>
              <a:gd name="connsiteX137" fmla="*/ 199093 w 1011620"/>
              <a:gd name="connsiteY137" fmla="*/ 360236 h 1007697"/>
              <a:gd name="connsiteX138" fmla="*/ 369507 w 1011620"/>
              <a:gd name="connsiteY138" fmla="*/ 92331 h 1007697"/>
              <a:gd name="connsiteX139" fmla="*/ 345475 w 1011620"/>
              <a:gd name="connsiteY139" fmla="*/ 172232 h 1007697"/>
              <a:gd name="connsiteX140" fmla="*/ 489668 w 1011620"/>
              <a:gd name="connsiteY140" fmla="*/ 316055 h 1007697"/>
              <a:gd name="connsiteX141" fmla="*/ 540403 w 1011620"/>
              <a:gd name="connsiteY141" fmla="*/ 307177 h 1007697"/>
              <a:gd name="connsiteX142" fmla="*/ 633862 w 1011620"/>
              <a:gd name="connsiteY142" fmla="*/ 179335 h 1007697"/>
              <a:gd name="connsiteX143" fmla="*/ 600929 w 1011620"/>
              <a:gd name="connsiteY143" fmla="*/ 179335 h 1007697"/>
              <a:gd name="connsiteX144" fmla="*/ 489668 w 1011620"/>
              <a:gd name="connsiteY144" fmla="*/ 282319 h 1007697"/>
              <a:gd name="connsiteX145" fmla="*/ 378408 w 1011620"/>
              <a:gd name="connsiteY145" fmla="*/ 172232 h 1007697"/>
              <a:gd name="connsiteX146" fmla="*/ 393539 w 1011620"/>
              <a:gd name="connsiteY146" fmla="*/ 116301 h 1007697"/>
              <a:gd name="connsiteX147" fmla="*/ 489668 w 1011620"/>
              <a:gd name="connsiteY147" fmla="*/ 88779 h 1007697"/>
              <a:gd name="connsiteX148" fmla="*/ 406891 w 1011620"/>
              <a:gd name="connsiteY148" fmla="*/ 172232 h 1007697"/>
              <a:gd name="connsiteX149" fmla="*/ 489668 w 1011620"/>
              <a:gd name="connsiteY149" fmla="*/ 254797 h 1007697"/>
              <a:gd name="connsiteX150" fmla="*/ 572446 w 1011620"/>
              <a:gd name="connsiteY150" fmla="*/ 172232 h 1007697"/>
              <a:gd name="connsiteX151" fmla="*/ 489668 w 1011620"/>
              <a:gd name="connsiteY151" fmla="*/ 88779 h 1007697"/>
              <a:gd name="connsiteX152" fmla="*/ 503910 w 1011620"/>
              <a:gd name="connsiteY152" fmla="*/ 29297 h 1007697"/>
              <a:gd name="connsiteX153" fmla="*/ 503910 w 1011620"/>
              <a:gd name="connsiteY153" fmla="*/ 62146 h 1007697"/>
              <a:gd name="connsiteX154" fmla="*/ 599149 w 1011620"/>
              <a:gd name="connsiteY154" fmla="*/ 151813 h 1007697"/>
              <a:gd name="connsiteX155" fmla="*/ 632972 w 1011620"/>
              <a:gd name="connsiteY155" fmla="*/ 151813 h 1007697"/>
              <a:gd name="connsiteX156" fmla="*/ 503910 w 1011620"/>
              <a:gd name="connsiteY156" fmla="*/ 29297 h 1007697"/>
              <a:gd name="connsiteX157" fmla="*/ 476317 w 1011620"/>
              <a:gd name="connsiteY157" fmla="*/ 29297 h 1007697"/>
              <a:gd name="connsiteX158" fmla="*/ 387309 w 1011620"/>
              <a:gd name="connsiteY158" fmla="*/ 71024 h 1007697"/>
              <a:gd name="connsiteX159" fmla="*/ 410451 w 1011620"/>
              <a:gd name="connsiteY159" fmla="*/ 94106 h 1007697"/>
              <a:gd name="connsiteX160" fmla="*/ 476317 w 1011620"/>
              <a:gd name="connsiteY160" fmla="*/ 62146 h 1007697"/>
              <a:gd name="connsiteX161" fmla="*/ 489668 w 1011620"/>
              <a:gd name="connsiteY161" fmla="*/ 0 h 1007697"/>
              <a:gd name="connsiteX162" fmla="*/ 662345 w 1011620"/>
              <a:gd name="connsiteY162" fmla="*/ 172232 h 1007697"/>
              <a:gd name="connsiteX163" fmla="*/ 550194 w 1011620"/>
              <a:gd name="connsiteY163" fmla="*/ 332924 h 1007697"/>
              <a:gd name="connsiteX164" fmla="*/ 489668 w 1011620"/>
              <a:gd name="connsiteY164" fmla="*/ 344465 h 1007697"/>
              <a:gd name="connsiteX165" fmla="*/ 317882 w 1011620"/>
              <a:gd name="connsiteY165" fmla="*/ 172232 h 1007697"/>
              <a:gd name="connsiteX166" fmla="*/ 489668 w 1011620"/>
              <a:gd name="connsiteY166" fmla="*/ 0 h 100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011620" h="1007697">
                <a:moveTo>
                  <a:pt x="787013" y="912600"/>
                </a:moveTo>
                <a:lnTo>
                  <a:pt x="747796" y="951706"/>
                </a:lnTo>
                <a:lnTo>
                  <a:pt x="755818" y="977480"/>
                </a:lnTo>
                <a:cubicBezTo>
                  <a:pt x="756709" y="978368"/>
                  <a:pt x="758492" y="979257"/>
                  <a:pt x="759383" y="979257"/>
                </a:cubicBezTo>
                <a:lnTo>
                  <a:pt x="820883" y="978368"/>
                </a:lnTo>
                <a:cubicBezTo>
                  <a:pt x="822665" y="978368"/>
                  <a:pt x="823556" y="977480"/>
                  <a:pt x="823556" y="977480"/>
                </a:cubicBezTo>
                <a:cubicBezTo>
                  <a:pt x="823556" y="977480"/>
                  <a:pt x="823556" y="976591"/>
                  <a:pt x="823556" y="975702"/>
                </a:cubicBezTo>
                <a:lnTo>
                  <a:pt x="823556" y="974813"/>
                </a:lnTo>
                <a:lnTo>
                  <a:pt x="823556" y="973925"/>
                </a:lnTo>
                <a:lnTo>
                  <a:pt x="825339" y="948151"/>
                </a:lnTo>
                <a:lnTo>
                  <a:pt x="789687" y="912600"/>
                </a:lnTo>
                <a:cubicBezTo>
                  <a:pt x="788796" y="911711"/>
                  <a:pt x="787905" y="911711"/>
                  <a:pt x="787013" y="912600"/>
                </a:cubicBezTo>
                <a:close/>
                <a:moveTo>
                  <a:pt x="273628" y="912600"/>
                </a:moveTo>
                <a:lnTo>
                  <a:pt x="239758" y="946373"/>
                </a:lnTo>
                <a:lnTo>
                  <a:pt x="244215" y="976591"/>
                </a:lnTo>
                <a:cubicBezTo>
                  <a:pt x="244215" y="978368"/>
                  <a:pt x="245106" y="979257"/>
                  <a:pt x="246889" y="979257"/>
                </a:cubicBezTo>
                <a:lnTo>
                  <a:pt x="301258" y="979257"/>
                </a:lnTo>
                <a:cubicBezTo>
                  <a:pt x="303040" y="979257"/>
                  <a:pt x="303932" y="978368"/>
                  <a:pt x="303932" y="977480"/>
                </a:cubicBezTo>
                <a:lnTo>
                  <a:pt x="313736" y="949039"/>
                </a:lnTo>
                <a:lnTo>
                  <a:pt x="276301" y="912600"/>
                </a:lnTo>
                <a:cubicBezTo>
                  <a:pt x="276301" y="911711"/>
                  <a:pt x="274519" y="911711"/>
                  <a:pt x="273628" y="912600"/>
                </a:cubicBezTo>
                <a:close/>
                <a:moveTo>
                  <a:pt x="835732" y="627549"/>
                </a:moveTo>
                <a:cubicBezTo>
                  <a:pt x="842868" y="623988"/>
                  <a:pt x="850895" y="629329"/>
                  <a:pt x="853571" y="635559"/>
                </a:cubicBezTo>
                <a:cubicBezTo>
                  <a:pt x="858030" y="650691"/>
                  <a:pt x="862490" y="672943"/>
                  <a:pt x="860706" y="696085"/>
                </a:cubicBezTo>
                <a:cubicBezTo>
                  <a:pt x="860706" y="703206"/>
                  <a:pt x="855355" y="709436"/>
                  <a:pt x="847327" y="709436"/>
                </a:cubicBezTo>
                <a:lnTo>
                  <a:pt x="846435" y="709436"/>
                </a:lnTo>
                <a:cubicBezTo>
                  <a:pt x="839300" y="708546"/>
                  <a:pt x="833056" y="701425"/>
                  <a:pt x="833948" y="694305"/>
                </a:cubicBezTo>
                <a:cubicBezTo>
                  <a:pt x="833948" y="674723"/>
                  <a:pt x="830381" y="656031"/>
                  <a:pt x="826813" y="645350"/>
                </a:cubicBezTo>
                <a:cubicBezTo>
                  <a:pt x="824137" y="637339"/>
                  <a:pt x="827705" y="630219"/>
                  <a:pt x="835732" y="627549"/>
                </a:cubicBezTo>
                <a:close/>
                <a:moveTo>
                  <a:pt x="32087" y="609533"/>
                </a:moveTo>
                <a:cubicBezTo>
                  <a:pt x="29413" y="612199"/>
                  <a:pt x="27630" y="613976"/>
                  <a:pt x="27630" y="618420"/>
                </a:cubicBezTo>
                <a:lnTo>
                  <a:pt x="27630" y="697520"/>
                </a:lnTo>
                <a:cubicBezTo>
                  <a:pt x="37434" y="684189"/>
                  <a:pt x="43673" y="667302"/>
                  <a:pt x="43673" y="650416"/>
                </a:cubicBezTo>
                <a:cubicBezTo>
                  <a:pt x="43673" y="636196"/>
                  <a:pt x="39217" y="621975"/>
                  <a:pt x="32087" y="609533"/>
                </a:cubicBezTo>
                <a:close/>
                <a:moveTo>
                  <a:pt x="227620" y="561197"/>
                </a:moveTo>
                <a:cubicBezTo>
                  <a:pt x="238711" y="561197"/>
                  <a:pt x="246390" y="570382"/>
                  <a:pt x="246390" y="582322"/>
                </a:cubicBezTo>
                <a:cubicBezTo>
                  <a:pt x="246390" y="593345"/>
                  <a:pt x="238711" y="603448"/>
                  <a:pt x="227620" y="603448"/>
                </a:cubicBezTo>
                <a:cubicBezTo>
                  <a:pt x="216530" y="603448"/>
                  <a:pt x="207998" y="593345"/>
                  <a:pt x="207998" y="582322"/>
                </a:cubicBezTo>
                <a:cubicBezTo>
                  <a:pt x="207998" y="570382"/>
                  <a:pt x="216530" y="561197"/>
                  <a:pt x="227620" y="561197"/>
                </a:cubicBezTo>
                <a:close/>
                <a:moveTo>
                  <a:pt x="592974" y="452199"/>
                </a:moveTo>
                <a:cubicBezTo>
                  <a:pt x="707298" y="465515"/>
                  <a:pt x="787682" y="507236"/>
                  <a:pt x="830553" y="578250"/>
                </a:cubicBezTo>
                <a:cubicBezTo>
                  <a:pt x="835019" y="584464"/>
                  <a:pt x="832339" y="593340"/>
                  <a:pt x="826087" y="597779"/>
                </a:cubicBezTo>
                <a:cubicBezTo>
                  <a:pt x="824301" y="598666"/>
                  <a:pt x="820728" y="599554"/>
                  <a:pt x="818942" y="599554"/>
                </a:cubicBezTo>
                <a:cubicBezTo>
                  <a:pt x="813583" y="599554"/>
                  <a:pt x="809117" y="597779"/>
                  <a:pt x="806438" y="593340"/>
                </a:cubicBezTo>
                <a:cubicBezTo>
                  <a:pt x="768032" y="530315"/>
                  <a:pt x="694793" y="492145"/>
                  <a:pt x="590294" y="479717"/>
                </a:cubicBezTo>
                <a:cubicBezTo>
                  <a:pt x="582256" y="478830"/>
                  <a:pt x="576897" y="471728"/>
                  <a:pt x="577790" y="464627"/>
                </a:cubicBezTo>
                <a:cubicBezTo>
                  <a:pt x="578683" y="456638"/>
                  <a:pt x="584935" y="451312"/>
                  <a:pt x="592974" y="452199"/>
                </a:cubicBezTo>
                <a:close/>
                <a:moveTo>
                  <a:pt x="209454" y="387343"/>
                </a:moveTo>
                <a:cubicBezTo>
                  <a:pt x="204998" y="385565"/>
                  <a:pt x="202324" y="389120"/>
                  <a:pt x="201433" y="390009"/>
                </a:cubicBezTo>
                <a:cubicBezTo>
                  <a:pt x="200541" y="390898"/>
                  <a:pt x="196976" y="394453"/>
                  <a:pt x="199650" y="398008"/>
                </a:cubicBezTo>
                <a:lnTo>
                  <a:pt x="229063" y="478885"/>
                </a:lnTo>
                <a:cubicBezTo>
                  <a:pt x="229063" y="480662"/>
                  <a:pt x="229063" y="483329"/>
                  <a:pt x="229063" y="485106"/>
                </a:cubicBezTo>
                <a:cubicBezTo>
                  <a:pt x="229954" y="490439"/>
                  <a:pt x="229063" y="495771"/>
                  <a:pt x="224606" y="498438"/>
                </a:cubicBezTo>
                <a:cubicBezTo>
                  <a:pt x="197867" y="522434"/>
                  <a:pt x="176476" y="549097"/>
                  <a:pt x="163107" y="579315"/>
                </a:cubicBezTo>
                <a:cubicBezTo>
                  <a:pt x="155085" y="596201"/>
                  <a:pt x="137259" y="606866"/>
                  <a:pt x="117651" y="606866"/>
                </a:cubicBezTo>
                <a:lnTo>
                  <a:pt x="62391" y="606866"/>
                </a:lnTo>
                <a:cubicBezTo>
                  <a:pt x="67738" y="621086"/>
                  <a:pt x="70412" y="635307"/>
                  <a:pt x="70412" y="650416"/>
                </a:cubicBezTo>
                <a:cubicBezTo>
                  <a:pt x="70412" y="681523"/>
                  <a:pt x="57043" y="711740"/>
                  <a:pt x="32978" y="732182"/>
                </a:cubicBezTo>
                <a:cubicBezTo>
                  <a:pt x="37434" y="741070"/>
                  <a:pt x="41891" y="749957"/>
                  <a:pt x="49913" y="757067"/>
                </a:cubicBezTo>
                <a:cubicBezTo>
                  <a:pt x="77543" y="785508"/>
                  <a:pt x="125673" y="826390"/>
                  <a:pt x="196976" y="861052"/>
                </a:cubicBezTo>
                <a:cubicBezTo>
                  <a:pt x="216585" y="870828"/>
                  <a:pt x="229954" y="888604"/>
                  <a:pt x="234411" y="910823"/>
                </a:cubicBezTo>
                <a:lnTo>
                  <a:pt x="234411" y="912600"/>
                </a:lnTo>
                <a:lnTo>
                  <a:pt x="254019" y="893047"/>
                </a:lnTo>
                <a:cubicBezTo>
                  <a:pt x="264715" y="881494"/>
                  <a:pt x="284323" y="881494"/>
                  <a:pt x="296801" y="893047"/>
                </a:cubicBezTo>
                <a:lnTo>
                  <a:pt x="326214" y="922377"/>
                </a:lnTo>
                <a:cubicBezTo>
                  <a:pt x="334236" y="914378"/>
                  <a:pt x="345822" y="910823"/>
                  <a:pt x="356518" y="913489"/>
                </a:cubicBezTo>
                <a:cubicBezTo>
                  <a:pt x="399300" y="920599"/>
                  <a:pt x="443865" y="925043"/>
                  <a:pt x="489321" y="925043"/>
                </a:cubicBezTo>
                <a:cubicBezTo>
                  <a:pt x="495560" y="925043"/>
                  <a:pt x="500016" y="925043"/>
                  <a:pt x="504473" y="925043"/>
                </a:cubicBezTo>
                <a:cubicBezTo>
                  <a:pt x="570429" y="922377"/>
                  <a:pt x="635493" y="910823"/>
                  <a:pt x="691645" y="892159"/>
                </a:cubicBezTo>
                <a:cubicBezTo>
                  <a:pt x="700558" y="888604"/>
                  <a:pt x="710362" y="889492"/>
                  <a:pt x="719275" y="893936"/>
                </a:cubicBezTo>
                <a:cubicBezTo>
                  <a:pt x="727297" y="899269"/>
                  <a:pt x="734427" y="906379"/>
                  <a:pt x="737101" y="915266"/>
                </a:cubicBezTo>
                <a:lnTo>
                  <a:pt x="738883" y="920599"/>
                </a:lnTo>
                <a:lnTo>
                  <a:pt x="767405" y="893047"/>
                </a:lnTo>
                <a:cubicBezTo>
                  <a:pt x="778992" y="881494"/>
                  <a:pt x="797709" y="881494"/>
                  <a:pt x="809296" y="893047"/>
                </a:cubicBezTo>
                <a:lnTo>
                  <a:pt x="827122" y="909934"/>
                </a:lnTo>
                <a:lnTo>
                  <a:pt x="829796" y="839722"/>
                </a:lnTo>
                <a:cubicBezTo>
                  <a:pt x="828904" y="823724"/>
                  <a:pt x="834252" y="808615"/>
                  <a:pt x="844948" y="797061"/>
                </a:cubicBezTo>
                <a:cubicBezTo>
                  <a:pt x="877034" y="758845"/>
                  <a:pt x="893969" y="714407"/>
                  <a:pt x="893969" y="665525"/>
                </a:cubicBezTo>
                <a:cubicBezTo>
                  <a:pt x="893969" y="502881"/>
                  <a:pt x="688080" y="406007"/>
                  <a:pt x="489321" y="406007"/>
                </a:cubicBezTo>
                <a:cubicBezTo>
                  <a:pt x="441191" y="406007"/>
                  <a:pt x="394844" y="413117"/>
                  <a:pt x="352061" y="427337"/>
                </a:cubicBezTo>
                <a:cubicBezTo>
                  <a:pt x="355627" y="430892"/>
                  <a:pt x="360083" y="434447"/>
                  <a:pt x="364540" y="439779"/>
                </a:cubicBezTo>
                <a:cubicBezTo>
                  <a:pt x="369887" y="445112"/>
                  <a:pt x="369887" y="453111"/>
                  <a:pt x="364540" y="459332"/>
                </a:cubicBezTo>
                <a:cubicBezTo>
                  <a:pt x="359192" y="464665"/>
                  <a:pt x="349388" y="464665"/>
                  <a:pt x="344931" y="458443"/>
                </a:cubicBezTo>
                <a:cubicBezTo>
                  <a:pt x="336909" y="451333"/>
                  <a:pt x="328888" y="445112"/>
                  <a:pt x="328888" y="445112"/>
                </a:cubicBezTo>
                <a:cubicBezTo>
                  <a:pt x="303040" y="424671"/>
                  <a:pt x="248671" y="400674"/>
                  <a:pt x="209454" y="387343"/>
                </a:cubicBezTo>
                <a:close/>
                <a:moveTo>
                  <a:pt x="199093" y="360236"/>
                </a:moveTo>
                <a:cubicBezTo>
                  <a:pt x="205443" y="358902"/>
                  <a:pt x="212128" y="359347"/>
                  <a:pt x="218367" y="361569"/>
                </a:cubicBezTo>
                <a:cubicBezTo>
                  <a:pt x="252236" y="373122"/>
                  <a:pt x="293236" y="390898"/>
                  <a:pt x="323540" y="407784"/>
                </a:cubicBezTo>
                <a:cubicBezTo>
                  <a:pt x="325323" y="407784"/>
                  <a:pt x="325323" y="406895"/>
                  <a:pt x="326214" y="406895"/>
                </a:cubicBezTo>
                <a:cubicBezTo>
                  <a:pt x="377909" y="388231"/>
                  <a:pt x="432278" y="378455"/>
                  <a:pt x="489321" y="378455"/>
                </a:cubicBezTo>
                <a:cubicBezTo>
                  <a:pt x="687188" y="378455"/>
                  <a:pt x="897534" y="468220"/>
                  <a:pt x="919816" y="635307"/>
                </a:cubicBezTo>
                <a:cubicBezTo>
                  <a:pt x="931403" y="639751"/>
                  <a:pt x="937642" y="650416"/>
                  <a:pt x="941207" y="658415"/>
                </a:cubicBezTo>
                <a:cubicBezTo>
                  <a:pt x="946555" y="667302"/>
                  <a:pt x="948338" y="669080"/>
                  <a:pt x="951012" y="669080"/>
                </a:cubicBezTo>
                <a:cubicBezTo>
                  <a:pt x="954577" y="669080"/>
                  <a:pt x="956359" y="665525"/>
                  <a:pt x="962598" y="657526"/>
                </a:cubicBezTo>
                <a:cubicBezTo>
                  <a:pt x="968838" y="647750"/>
                  <a:pt x="978642" y="633530"/>
                  <a:pt x="997359" y="633530"/>
                </a:cubicBezTo>
                <a:cubicBezTo>
                  <a:pt x="1005381" y="633530"/>
                  <a:pt x="1011620" y="638862"/>
                  <a:pt x="1011620" y="646861"/>
                </a:cubicBezTo>
                <a:cubicBezTo>
                  <a:pt x="1011620" y="653971"/>
                  <a:pt x="1005381" y="660192"/>
                  <a:pt x="997359" y="660192"/>
                </a:cubicBezTo>
                <a:cubicBezTo>
                  <a:pt x="993794" y="660192"/>
                  <a:pt x="992011" y="663747"/>
                  <a:pt x="986663" y="672635"/>
                </a:cubicBezTo>
                <a:cubicBezTo>
                  <a:pt x="980424" y="681523"/>
                  <a:pt x="970620" y="697520"/>
                  <a:pt x="951012" y="697520"/>
                </a:cubicBezTo>
                <a:cubicBezTo>
                  <a:pt x="934968" y="697520"/>
                  <a:pt x="926947" y="686855"/>
                  <a:pt x="921599" y="677968"/>
                </a:cubicBezTo>
                <a:cubicBezTo>
                  <a:pt x="918034" y="729516"/>
                  <a:pt x="900208" y="775731"/>
                  <a:pt x="865447" y="814837"/>
                </a:cubicBezTo>
                <a:cubicBezTo>
                  <a:pt x="860100" y="821947"/>
                  <a:pt x="857426" y="829945"/>
                  <a:pt x="857426" y="838833"/>
                </a:cubicBezTo>
                <a:lnTo>
                  <a:pt x="857426" y="839722"/>
                </a:lnTo>
                <a:lnTo>
                  <a:pt x="857426" y="840611"/>
                </a:lnTo>
                <a:lnTo>
                  <a:pt x="853860" y="939263"/>
                </a:lnTo>
                <a:cubicBezTo>
                  <a:pt x="854752" y="941929"/>
                  <a:pt x="854752" y="945484"/>
                  <a:pt x="852969" y="949039"/>
                </a:cubicBezTo>
                <a:lnTo>
                  <a:pt x="852078" y="974813"/>
                </a:lnTo>
                <a:cubicBezTo>
                  <a:pt x="852078" y="983701"/>
                  <a:pt x="849404" y="990811"/>
                  <a:pt x="844056" y="997032"/>
                </a:cubicBezTo>
                <a:cubicBezTo>
                  <a:pt x="837817" y="1003254"/>
                  <a:pt x="829796" y="1005920"/>
                  <a:pt x="821774" y="1005920"/>
                </a:cubicBezTo>
                <a:lnTo>
                  <a:pt x="759383" y="1007697"/>
                </a:lnTo>
                <a:cubicBezTo>
                  <a:pt x="746014" y="1007697"/>
                  <a:pt x="733536" y="998810"/>
                  <a:pt x="729079" y="985478"/>
                </a:cubicBezTo>
                <a:lnTo>
                  <a:pt x="710362" y="923265"/>
                </a:lnTo>
                <a:cubicBezTo>
                  <a:pt x="710362" y="921488"/>
                  <a:pt x="708579" y="919710"/>
                  <a:pt x="706797" y="918821"/>
                </a:cubicBezTo>
                <a:cubicBezTo>
                  <a:pt x="705906" y="918821"/>
                  <a:pt x="703232" y="917933"/>
                  <a:pt x="700558" y="918821"/>
                </a:cubicBezTo>
                <a:cubicBezTo>
                  <a:pt x="641732" y="938374"/>
                  <a:pt x="574885" y="949928"/>
                  <a:pt x="505364" y="951706"/>
                </a:cubicBezTo>
                <a:cubicBezTo>
                  <a:pt x="500908" y="952594"/>
                  <a:pt x="495560" y="952594"/>
                  <a:pt x="489321" y="952594"/>
                </a:cubicBezTo>
                <a:cubicBezTo>
                  <a:pt x="442082" y="952594"/>
                  <a:pt x="396626" y="948151"/>
                  <a:pt x="352061" y="940152"/>
                </a:cubicBezTo>
                <a:cubicBezTo>
                  <a:pt x="348496" y="940152"/>
                  <a:pt x="344931" y="941929"/>
                  <a:pt x="343149" y="945484"/>
                </a:cubicBezTo>
                <a:lnTo>
                  <a:pt x="330670" y="985478"/>
                </a:lnTo>
                <a:cubicBezTo>
                  <a:pt x="327105" y="998810"/>
                  <a:pt x="314627" y="1007697"/>
                  <a:pt x="301258" y="1007697"/>
                </a:cubicBezTo>
                <a:lnTo>
                  <a:pt x="246889" y="1007697"/>
                </a:lnTo>
                <a:cubicBezTo>
                  <a:pt x="229954" y="1007697"/>
                  <a:pt x="216585" y="994366"/>
                  <a:pt x="216585" y="977480"/>
                </a:cubicBezTo>
                <a:lnTo>
                  <a:pt x="206780" y="914378"/>
                </a:lnTo>
                <a:cubicBezTo>
                  <a:pt x="204107" y="902824"/>
                  <a:pt x="196085" y="892159"/>
                  <a:pt x="184498" y="885937"/>
                </a:cubicBezTo>
                <a:cubicBezTo>
                  <a:pt x="109629" y="849498"/>
                  <a:pt x="58825" y="806838"/>
                  <a:pt x="29413" y="776620"/>
                </a:cubicBezTo>
                <a:cubicBezTo>
                  <a:pt x="17826" y="764177"/>
                  <a:pt x="8022" y="748180"/>
                  <a:pt x="3565" y="730404"/>
                </a:cubicBezTo>
                <a:cubicBezTo>
                  <a:pt x="3565" y="730404"/>
                  <a:pt x="3565" y="730404"/>
                  <a:pt x="3565" y="729516"/>
                </a:cubicBezTo>
                <a:cubicBezTo>
                  <a:pt x="891" y="721517"/>
                  <a:pt x="0" y="712629"/>
                  <a:pt x="0" y="702853"/>
                </a:cubicBezTo>
                <a:lnTo>
                  <a:pt x="0" y="618420"/>
                </a:lnTo>
                <a:cubicBezTo>
                  <a:pt x="0" y="597979"/>
                  <a:pt x="15152" y="581092"/>
                  <a:pt x="34760" y="580203"/>
                </a:cubicBezTo>
                <a:cubicBezTo>
                  <a:pt x="35652" y="580203"/>
                  <a:pt x="36543" y="580203"/>
                  <a:pt x="37434" y="580203"/>
                </a:cubicBezTo>
                <a:cubicBezTo>
                  <a:pt x="38326" y="580203"/>
                  <a:pt x="38326" y="580203"/>
                  <a:pt x="38326" y="580203"/>
                </a:cubicBezTo>
                <a:lnTo>
                  <a:pt x="117651" y="580203"/>
                </a:lnTo>
                <a:cubicBezTo>
                  <a:pt x="125673" y="580203"/>
                  <a:pt x="133694" y="574871"/>
                  <a:pt x="138151" y="566872"/>
                </a:cubicBezTo>
                <a:cubicBezTo>
                  <a:pt x="152411" y="536654"/>
                  <a:pt x="173802" y="508214"/>
                  <a:pt x="200541" y="483329"/>
                </a:cubicBezTo>
                <a:lnTo>
                  <a:pt x="172911" y="407784"/>
                </a:lnTo>
                <a:cubicBezTo>
                  <a:pt x="168455" y="394453"/>
                  <a:pt x="171129" y="380233"/>
                  <a:pt x="181824" y="369567"/>
                </a:cubicBezTo>
                <a:cubicBezTo>
                  <a:pt x="186726" y="364679"/>
                  <a:pt x="192742" y="361569"/>
                  <a:pt x="199093" y="360236"/>
                </a:cubicBezTo>
                <a:close/>
                <a:moveTo>
                  <a:pt x="369507" y="92331"/>
                </a:moveTo>
                <a:cubicBezTo>
                  <a:pt x="354375" y="115413"/>
                  <a:pt x="345475" y="142935"/>
                  <a:pt x="345475" y="172232"/>
                </a:cubicBezTo>
                <a:cubicBezTo>
                  <a:pt x="345475" y="251246"/>
                  <a:pt x="410451" y="316055"/>
                  <a:pt x="489668" y="316055"/>
                </a:cubicBezTo>
                <a:cubicBezTo>
                  <a:pt x="507470" y="316055"/>
                  <a:pt x="524382" y="313392"/>
                  <a:pt x="540403" y="307177"/>
                </a:cubicBezTo>
                <a:cubicBezTo>
                  <a:pt x="594698" y="286758"/>
                  <a:pt x="631192" y="236154"/>
                  <a:pt x="633862" y="179335"/>
                </a:cubicBezTo>
                <a:lnTo>
                  <a:pt x="600929" y="179335"/>
                </a:lnTo>
                <a:cubicBezTo>
                  <a:pt x="596479" y="237042"/>
                  <a:pt x="548414" y="282319"/>
                  <a:pt x="489668" y="282319"/>
                </a:cubicBezTo>
                <a:cubicBezTo>
                  <a:pt x="429143" y="282319"/>
                  <a:pt x="378408" y="233490"/>
                  <a:pt x="378408" y="172232"/>
                </a:cubicBezTo>
                <a:cubicBezTo>
                  <a:pt x="378408" y="151813"/>
                  <a:pt x="384638" y="133169"/>
                  <a:pt x="393539" y="116301"/>
                </a:cubicBezTo>
                <a:close/>
                <a:moveTo>
                  <a:pt x="489668" y="88779"/>
                </a:moveTo>
                <a:cubicBezTo>
                  <a:pt x="444274" y="88779"/>
                  <a:pt x="406891" y="126067"/>
                  <a:pt x="406891" y="172232"/>
                </a:cubicBezTo>
                <a:cubicBezTo>
                  <a:pt x="406891" y="218398"/>
                  <a:pt x="444274" y="254797"/>
                  <a:pt x="489668" y="254797"/>
                </a:cubicBezTo>
                <a:cubicBezTo>
                  <a:pt x="535953" y="254797"/>
                  <a:pt x="572446" y="218398"/>
                  <a:pt x="572446" y="172232"/>
                </a:cubicBezTo>
                <a:cubicBezTo>
                  <a:pt x="572446" y="126067"/>
                  <a:pt x="535953" y="88779"/>
                  <a:pt x="489668" y="88779"/>
                </a:cubicBezTo>
                <a:close/>
                <a:moveTo>
                  <a:pt x="503910" y="29297"/>
                </a:moveTo>
                <a:lnTo>
                  <a:pt x="503910" y="62146"/>
                </a:lnTo>
                <a:cubicBezTo>
                  <a:pt x="551974" y="68360"/>
                  <a:pt x="590248" y="104760"/>
                  <a:pt x="599149" y="151813"/>
                </a:cubicBezTo>
                <a:lnTo>
                  <a:pt x="632972" y="151813"/>
                </a:lnTo>
                <a:cubicBezTo>
                  <a:pt x="623181" y="86116"/>
                  <a:pt x="569776" y="34624"/>
                  <a:pt x="503910" y="29297"/>
                </a:cubicBezTo>
                <a:close/>
                <a:moveTo>
                  <a:pt x="476317" y="29297"/>
                </a:moveTo>
                <a:cubicBezTo>
                  <a:pt x="440714" y="31960"/>
                  <a:pt x="410451" y="47941"/>
                  <a:pt x="387309" y="71024"/>
                </a:cubicBezTo>
                <a:lnTo>
                  <a:pt x="410451" y="94106"/>
                </a:lnTo>
                <a:cubicBezTo>
                  <a:pt x="428253" y="76350"/>
                  <a:pt x="450505" y="65697"/>
                  <a:pt x="476317" y="62146"/>
                </a:cubicBezTo>
                <a:close/>
                <a:moveTo>
                  <a:pt x="489668" y="0"/>
                </a:moveTo>
                <a:cubicBezTo>
                  <a:pt x="584908" y="0"/>
                  <a:pt x="662345" y="77238"/>
                  <a:pt x="662345" y="172232"/>
                </a:cubicBezTo>
                <a:cubicBezTo>
                  <a:pt x="662345" y="243256"/>
                  <a:pt x="616951" y="308065"/>
                  <a:pt x="550194" y="332924"/>
                </a:cubicBezTo>
                <a:cubicBezTo>
                  <a:pt x="531502" y="340026"/>
                  <a:pt x="511030" y="344465"/>
                  <a:pt x="489668" y="344465"/>
                </a:cubicBezTo>
                <a:cubicBezTo>
                  <a:pt x="394429" y="344465"/>
                  <a:pt x="317882" y="266339"/>
                  <a:pt x="317882" y="172232"/>
                </a:cubicBezTo>
                <a:cubicBezTo>
                  <a:pt x="317882" y="77238"/>
                  <a:pt x="394429" y="0"/>
                  <a:pt x="48966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71">
            <a:extLst>
              <a:ext uri="{FF2B5EF4-FFF2-40B4-BE49-F238E27FC236}">
                <a16:creationId xmlns:a16="http://schemas.microsoft.com/office/drawing/2014/main" id="{974F7257-2D1E-4C5F-B4CF-721223B9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389" y="6612722"/>
            <a:ext cx="3700770" cy="4108912"/>
          </a:xfrm>
          <a:custGeom>
            <a:avLst/>
            <a:gdLst>
              <a:gd name="T0" fmla="*/ 2079 w 4159"/>
              <a:gd name="T1" fmla="*/ 2254 h 4615"/>
              <a:gd name="T2" fmla="*/ 2079 w 4159"/>
              <a:gd name="T3" fmla="*/ 2254 h 4615"/>
              <a:gd name="T4" fmla="*/ 1109 w 4159"/>
              <a:gd name="T5" fmla="*/ 1284 h 4615"/>
              <a:gd name="T6" fmla="*/ 1109 w 4159"/>
              <a:gd name="T7" fmla="*/ 1284 h 4615"/>
              <a:gd name="T8" fmla="*/ 2079 w 4159"/>
              <a:gd name="T9" fmla="*/ 314 h 4615"/>
              <a:gd name="T10" fmla="*/ 2079 w 4159"/>
              <a:gd name="T11" fmla="*/ 314 h 4615"/>
              <a:gd name="T12" fmla="*/ 3049 w 4159"/>
              <a:gd name="T13" fmla="*/ 1284 h 4615"/>
              <a:gd name="T14" fmla="*/ 3049 w 4159"/>
              <a:gd name="T15" fmla="*/ 1284 h 4615"/>
              <a:gd name="T16" fmla="*/ 2079 w 4159"/>
              <a:gd name="T17" fmla="*/ 2254 h 4615"/>
              <a:gd name="T18" fmla="*/ 4066 w 4159"/>
              <a:gd name="T19" fmla="*/ 2434 h 4615"/>
              <a:gd name="T20" fmla="*/ 3348 w 4159"/>
              <a:gd name="T21" fmla="*/ 2434 h 4615"/>
              <a:gd name="T22" fmla="*/ 3348 w 4159"/>
              <a:gd name="T23" fmla="*/ 1268 h 4615"/>
              <a:gd name="T24" fmla="*/ 3348 w 4159"/>
              <a:gd name="T25" fmla="*/ 1268 h 4615"/>
              <a:gd name="T26" fmla="*/ 2079 w 4159"/>
              <a:gd name="T27" fmla="*/ 0 h 4615"/>
              <a:gd name="T28" fmla="*/ 2079 w 4159"/>
              <a:gd name="T29" fmla="*/ 0 h 4615"/>
              <a:gd name="T30" fmla="*/ 2079 w 4159"/>
              <a:gd name="T31" fmla="*/ 0 h 4615"/>
              <a:gd name="T32" fmla="*/ 810 w 4159"/>
              <a:gd name="T33" fmla="*/ 1268 h 4615"/>
              <a:gd name="T34" fmla="*/ 810 w 4159"/>
              <a:gd name="T35" fmla="*/ 2434 h 4615"/>
              <a:gd name="T36" fmla="*/ 91 w 4159"/>
              <a:gd name="T37" fmla="*/ 2434 h 4615"/>
              <a:gd name="T38" fmla="*/ 91 w 4159"/>
              <a:gd name="T39" fmla="*/ 2434 h 4615"/>
              <a:gd name="T40" fmla="*/ 43 w 4159"/>
              <a:gd name="T41" fmla="*/ 2551 h 4615"/>
              <a:gd name="T42" fmla="*/ 2030 w 4159"/>
              <a:gd name="T43" fmla="*/ 4586 h 4615"/>
              <a:gd name="T44" fmla="*/ 2030 w 4159"/>
              <a:gd name="T45" fmla="*/ 4586 h 4615"/>
              <a:gd name="T46" fmla="*/ 2128 w 4159"/>
              <a:gd name="T47" fmla="*/ 4586 h 4615"/>
              <a:gd name="T48" fmla="*/ 4116 w 4159"/>
              <a:gd name="T49" fmla="*/ 2551 h 4615"/>
              <a:gd name="T50" fmla="*/ 4116 w 4159"/>
              <a:gd name="T51" fmla="*/ 2551 h 4615"/>
              <a:gd name="T52" fmla="*/ 4066 w 4159"/>
              <a:gd name="T53" fmla="*/ 2434 h 4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59" h="4615">
                <a:moveTo>
                  <a:pt x="2079" y="2254"/>
                </a:moveTo>
                <a:lnTo>
                  <a:pt x="2079" y="2254"/>
                </a:lnTo>
                <a:cubicBezTo>
                  <a:pt x="1543" y="2254"/>
                  <a:pt x="1109" y="1820"/>
                  <a:pt x="1109" y="1284"/>
                </a:cubicBezTo>
                <a:lnTo>
                  <a:pt x="1109" y="1284"/>
                </a:lnTo>
                <a:cubicBezTo>
                  <a:pt x="1109" y="748"/>
                  <a:pt x="1543" y="314"/>
                  <a:pt x="2079" y="314"/>
                </a:cubicBezTo>
                <a:lnTo>
                  <a:pt x="2079" y="314"/>
                </a:lnTo>
                <a:cubicBezTo>
                  <a:pt x="2615" y="314"/>
                  <a:pt x="3049" y="748"/>
                  <a:pt x="3049" y="1284"/>
                </a:cubicBezTo>
                <a:lnTo>
                  <a:pt x="3049" y="1284"/>
                </a:lnTo>
                <a:cubicBezTo>
                  <a:pt x="3049" y="1820"/>
                  <a:pt x="2615" y="2254"/>
                  <a:pt x="2079" y="2254"/>
                </a:cubicBezTo>
                <a:close/>
                <a:moveTo>
                  <a:pt x="4066" y="2434"/>
                </a:moveTo>
                <a:lnTo>
                  <a:pt x="3348" y="2434"/>
                </a:lnTo>
                <a:lnTo>
                  <a:pt x="3348" y="1268"/>
                </a:lnTo>
                <a:lnTo>
                  <a:pt x="3348" y="1268"/>
                </a:lnTo>
                <a:cubicBezTo>
                  <a:pt x="3348" y="567"/>
                  <a:pt x="2780" y="0"/>
                  <a:pt x="2079" y="0"/>
                </a:cubicBezTo>
                <a:lnTo>
                  <a:pt x="2079" y="0"/>
                </a:lnTo>
                <a:lnTo>
                  <a:pt x="2079" y="0"/>
                </a:lnTo>
                <a:cubicBezTo>
                  <a:pt x="1378" y="0"/>
                  <a:pt x="810" y="567"/>
                  <a:pt x="810" y="1268"/>
                </a:cubicBezTo>
                <a:lnTo>
                  <a:pt x="810" y="2434"/>
                </a:lnTo>
                <a:lnTo>
                  <a:pt x="91" y="2434"/>
                </a:lnTo>
                <a:lnTo>
                  <a:pt x="91" y="2434"/>
                </a:lnTo>
                <a:cubicBezTo>
                  <a:pt x="31" y="2434"/>
                  <a:pt x="0" y="2507"/>
                  <a:pt x="43" y="2551"/>
                </a:cubicBezTo>
                <a:lnTo>
                  <a:pt x="2030" y="4586"/>
                </a:lnTo>
                <a:lnTo>
                  <a:pt x="2030" y="4586"/>
                </a:lnTo>
                <a:cubicBezTo>
                  <a:pt x="2056" y="4614"/>
                  <a:pt x="2101" y="4614"/>
                  <a:pt x="2128" y="4586"/>
                </a:cubicBezTo>
                <a:lnTo>
                  <a:pt x="4116" y="2551"/>
                </a:lnTo>
                <a:lnTo>
                  <a:pt x="4116" y="2551"/>
                </a:lnTo>
                <a:cubicBezTo>
                  <a:pt x="4158" y="2507"/>
                  <a:pt x="4128" y="2434"/>
                  <a:pt x="4066" y="24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EFC56AEA-7D6B-4086-B8EF-832603727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2092" y="7344071"/>
            <a:ext cx="1047325" cy="802225"/>
          </a:xfrm>
          <a:custGeom>
            <a:avLst/>
            <a:gdLst>
              <a:gd name="connsiteX0" fmla="*/ 712726 w 1047325"/>
              <a:gd name="connsiteY0" fmla="*/ 473460 h 802225"/>
              <a:gd name="connsiteX1" fmla="*/ 726020 w 1047325"/>
              <a:gd name="connsiteY1" fmla="*/ 485365 h 802225"/>
              <a:gd name="connsiteX2" fmla="*/ 715386 w 1047325"/>
              <a:gd name="connsiteY2" fmla="*/ 499101 h 802225"/>
              <a:gd name="connsiteX3" fmla="*/ 701206 w 1047325"/>
              <a:gd name="connsiteY3" fmla="*/ 487196 h 802225"/>
              <a:gd name="connsiteX4" fmla="*/ 712726 w 1047325"/>
              <a:gd name="connsiteY4" fmla="*/ 473460 h 802225"/>
              <a:gd name="connsiteX5" fmla="*/ 713326 w 1047325"/>
              <a:gd name="connsiteY5" fmla="*/ 453161 h 802225"/>
              <a:gd name="connsiteX6" fmla="*/ 683724 w 1047325"/>
              <a:gd name="connsiteY6" fmla="*/ 489300 h 802225"/>
              <a:gd name="connsiteX7" fmla="*/ 718708 w 1047325"/>
              <a:gd name="connsiteY7" fmla="*/ 519115 h 802225"/>
              <a:gd name="connsiteX8" fmla="*/ 741134 w 1047325"/>
              <a:gd name="connsiteY8" fmla="*/ 507370 h 802225"/>
              <a:gd name="connsiteX9" fmla="*/ 748310 w 1047325"/>
              <a:gd name="connsiteY9" fmla="*/ 482976 h 802225"/>
              <a:gd name="connsiteX10" fmla="*/ 716018 w 1047325"/>
              <a:gd name="connsiteY10" fmla="*/ 453161 h 802225"/>
              <a:gd name="connsiteX11" fmla="*/ 713326 w 1047325"/>
              <a:gd name="connsiteY11" fmla="*/ 453161 h 802225"/>
              <a:gd name="connsiteX12" fmla="*/ 711532 w 1047325"/>
              <a:gd name="connsiteY12" fmla="*/ 425154 h 802225"/>
              <a:gd name="connsiteX13" fmla="*/ 777014 w 1047325"/>
              <a:gd name="connsiteY13" fmla="*/ 481169 h 802225"/>
              <a:gd name="connsiteX14" fmla="*/ 762662 w 1047325"/>
              <a:gd name="connsiteY14" fmla="*/ 525439 h 802225"/>
              <a:gd name="connsiteX15" fmla="*/ 721400 w 1047325"/>
              <a:gd name="connsiteY15" fmla="*/ 547123 h 802225"/>
              <a:gd name="connsiteX16" fmla="*/ 716018 w 1047325"/>
              <a:gd name="connsiteY16" fmla="*/ 547123 h 802225"/>
              <a:gd name="connsiteX17" fmla="*/ 655020 w 1047325"/>
              <a:gd name="connsiteY17" fmla="*/ 492011 h 802225"/>
              <a:gd name="connsiteX18" fmla="*/ 711532 w 1047325"/>
              <a:gd name="connsiteY18" fmla="*/ 425154 h 802225"/>
              <a:gd name="connsiteX19" fmla="*/ 971426 w 1047325"/>
              <a:gd name="connsiteY19" fmla="*/ 249566 h 802225"/>
              <a:gd name="connsiteX20" fmla="*/ 960768 w 1047325"/>
              <a:gd name="connsiteY20" fmla="*/ 250456 h 802225"/>
              <a:gd name="connsiteX21" fmla="*/ 961656 w 1047325"/>
              <a:gd name="connsiteY21" fmla="*/ 258466 h 802225"/>
              <a:gd name="connsiteX22" fmla="*/ 963432 w 1047325"/>
              <a:gd name="connsiteY22" fmla="*/ 275375 h 802225"/>
              <a:gd name="connsiteX23" fmla="*/ 928788 w 1047325"/>
              <a:gd name="connsiteY23" fmla="*/ 317203 h 802225"/>
              <a:gd name="connsiteX24" fmla="*/ 722700 w 1047325"/>
              <a:gd name="connsiteY24" fmla="*/ 335002 h 802225"/>
              <a:gd name="connsiteX25" fmla="*/ 646306 w 1047325"/>
              <a:gd name="connsiteY25" fmla="*/ 374159 h 802225"/>
              <a:gd name="connsiteX26" fmla="*/ 620546 w 1047325"/>
              <a:gd name="connsiteY26" fmla="*/ 456035 h 802225"/>
              <a:gd name="connsiteX27" fmla="*/ 624988 w 1047325"/>
              <a:gd name="connsiteY27" fmla="*/ 502312 h 802225"/>
              <a:gd name="connsiteX28" fmla="*/ 664072 w 1047325"/>
              <a:gd name="connsiteY28" fmla="*/ 577068 h 802225"/>
              <a:gd name="connsiteX29" fmla="*/ 745796 w 1047325"/>
              <a:gd name="connsiteY29" fmla="*/ 603767 h 802225"/>
              <a:gd name="connsiteX30" fmla="*/ 1001630 w 1047325"/>
              <a:gd name="connsiteY30" fmla="*/ 581518 h 802225"/>
              <a:gd name="connsiteX31" fmla="*/ 1015842 w 1047325"/>
              <a:gd name="connsiteY31" fmla="*/ 574398 h 802225"/>
              <a:gd name="connsiteX32" fmla="*/ 1019396 w 1047325"/>
              <a:gd name="connsiteY32" fmla="*/ 560159 h 802225"/>
              <a:gd name="connsiteX33" fmla="*/ 994522 w 1047325"/>
              <a:gd name="connsiteY33" fmla="*/ 268255 h 802225"/>
              <a:gd name="connsiteX34" fmla="*/ 971426 w 1047325"/>
              <a:gd name="connsiteY34" fmla="*/ 249566 h 802225"/>
              <a:gd name="connsiteX35" fmla="*/ 917240 w 1047325"/>
              <a:gd name="connsiteY35" fmla="*/ 168581 h 802225"/>
              <a:gd name="connsiteX36" fmla="*/ 890592 w 1047325"/>
              <a:gd name="connsiteY36" fmla="*/ 170361 h 802225"/>
              <a:gd name="connsiteX37" fmla="*/ 453544 w 1047325"/>
              <a:gd name="connsiteY37" fmla="*/ 208629 h 802225"/>
              <a:gd name="connsiteX38" fmla="*/ 450878 w 1047325"/>
              <a:gd name="connsiteY38" fmla="*/ 209519 h 802225"/>
              <a:gd name="connsiteX39" fmla="*/ 96444 w 1047325"/>
              <a:gd name="connsiteY39" fmla="*/ 239777 h 802225"/>
              <a:gd name="connsiteX40" fmla="*/ 88450 w 1047325"/>
              <a:gd name="connsiteY40" fmla="*/ 240667 h 802225"/>
              <a:gd name="connsiteX41" fmla="*/ 33374 w 1047325"/>
              <a:gd name="connsiteY41" fmla="*/ 221978 h 802225"/>
              <a:gd name="connsiteX42" fmla="*/ 74236 w 1047325"/>
              <a:gd name="connsiteY42" fmla="*/ 696321 h 802225"/>
              <a:gd name="connsiteX43" fmla="*/ 105328 w 1047325"/>
              <a:gd name="connsiteY43" fmla="*/ 754168 h 802225"/>
              <a:gd name="connsiteX44" fmla="*/ 167508 w 1047325"/>
              <a:gd name="connsiteY44" fmla="*/ 773747 h 802225"/>
              <a:gd name="connsiteX45" fmla="*/ 964320 w 1047325"/>
              <a:gd name="connsiteY45" fmla="*/ 704331 h 802225"/>
              <a:gd name="connsiteX46" fmla="*/ 972316 w 1047325"/>
              <a:gd name="connsiteY46" fmla="*/ 694541 h 802225"/>
              <a:gd name="connsiteX47" fmla="*/ 964320 w 1047325"/>
              <a:gd name="connsiteY47" fmla="*/ 612666 h 802225"/>
              <a:gd name="connsiteX48" fmla="*/ 748462 w 1047325"/>
              <a:gd name="connsiteY48" fmla="*/ 631355 h 802225"/>
              <a:gd name="connsiteX49" fmla="*/ 736026 w 1047325"/>
              <a:gd name="connsiteY49" fmla="*/ 632245 h 802225"/>
              <a:gd name="connsiteX50" fmla="*/ 646306 w 1047325"/>
              <a:gd name="connsiteY50" fmla="*/ 599317 h 802225"/>
              <a:gd name="connsiteX51" fmla="*/ 597450 w 1047325"/>
              <a:gd name="connsiteY51" fmla="*/ 504092 h 802225"/>
              <a:gd name="connsiteX52" fmla="*/ 593896 w 1047325"/>
              <a:gd name="connsiteY52" fmla="*/ 458705 h 802225"/>
              <a:gd name="connsiteX53" fmla="*/ 625876 w 1047325"/>
              <a:gd name="connsiteY53" fmla="*/ 356360 h 802225"/>
              <a:gd name="connsiteX54" fmla="*/ 720036 w 1047325"/>
              <a:gd name="connsiteY54" fmla="*/ 307413 h 802225"/>
              <a:gd name="connsiteX55" fmla="*/ 927012 w 1047325"/>
              <a:gd name="connsiteY55" fmla="*/ 288724 h 802225"/>
              <a:gd name="connsiteX56" fmla="*/ 935894 w 1047325"/>
              <a:gd name="connsiteY56" fmla="*/ 278045 h 802225"/>
              <a:gd name="connsiteX57" fmla="*/ 935006 w 1047325"/>
              <a:gd name="connsiteY57" fmla="*/ 269145 h 802225"/>
              <a:gd name="connsiteX58" fmla="*/ 934118 w 1047325"/>
              <a:gd name="connsiteY58" fmla="*/ 261136 h 802225"/>
              <a:gd name="connsiteX59" fmla="*/ 931454 w 1047325"/>
              <a:gd name="connsiteY59" fmla="*/ 224648 h 802225"/>
              <a:gd name="connsiteX60" fmla="*/ 927012 w 1047325"/>
              <a:gd name="connsiteY60" fmla="*/ 175701 h 802225"/>
              <a:gd name="connsiteX61" fmla="*/ 917240 w 1047325"/>
              <a:gd name="connsiteY61" fmla="*/ 168581 h 802225"/>
              <a:gd name="connsiteX62" fmla="*/ 818638 w 1047325"/>
              <a:gd name="connsiteY62" fmla="*/ 27079 h 802225"/>
              <a:gd name="connsiteX63" fmla="*/ 83120 w 1047325"/>
              <a:gd name="connsiteY63" fmla="*/ 92045 h 802225"/>
              <a:gd name="connsiteX64" fmla="*/ 42258 w 1047325"/>
              <a:gd name="connsiteY64" fmla="*/ 113404 h 802225"/>
              <a:gd name="connsiteX65" fmla="*/ 28044 w 1047325"/>
              <a:gd name="connsiteY65" fmla="*/ 157902 h 802225"/>
              <a:gd name="connsiteX66" fmla="*/ 93780 w 1047325"/>
              <a:gd name="connsiteY66" fmla="*/ 212189 h 802225"/>
              <a:gd name="connsiteX67" fmla="*/ 802648 w 1047325"/>
              <a:gd name="connsiteY67" fmla="*/ 149892 h 802225"/>
              <a:gd name="connsiteX68" fmla="*/ 801760 w 1047325"/>
              <a:gd name="connsiteY68" fmla="*/ 136543 h 802225"/>
              <a:gd name="connsiteX69" fmla="*/ 181722 w 1047325"/>
              <a:gd name="connsiteY69" fmla="*/ 190830 h 802225"/>
              <a:gd name="connsiteX70" fmla="*/ 179946 w 1047325"/>
              <a:gd name="connsiteY70" fmla="*/ 190830 h 802225"/>
              <a:gd name="connsiteX71" fmla="*/ 165732 w 1047325"/>
              <a:gd name="connsiteY71" fmla="*/ 178370 h 802225"/>
              <a:gd name="connsiteX72" fmla="*/ 179056 w 1047325"/>
              <a:gd name="connsiteY72" fmla="*/ 163241 h 802225"/>
              <a:gd name="connsiteX73" fmla="*/ 799096 w 1047325"/>
              <a:gd name="connsiteY73" fmla="*/ 108954 h 802225"/>
              <a:gd name="connsiteX74" fmla="*/ 798208 w 1047325"/>
              <a:gd name="connsiteY74" fmla="*/ 106285 h 802225"/>
              <a:gd name="connsiteX75" fmla="*/ 794654 w 1047325"/>
              <a:gd name="connsiteY75" fmla="*/ 98275 h 802225"/>
              <a:gd name="connsiteX76" fmla="*/ 786660 w 1047325"/>
              <a:gd name="connsiteY76" fmla="*/ 96495 h 802225"/>
              <a:gd name="connsiteX77" fmla="*/ 103550 w 1047325"/>
              <a:gd name="connsiteY77" fmla="*/ 155232 h 802225"/>
              <a:gd name="connsiteX78" fmla="*/ 88450 w 1047325"/>
              <a:gd name="connsiteY78" fmla="*/ 143662 h 802225"/>
              <a:gd name="connsiteX79" fmla="*/ 100886 w 1047325"/>
              <a:gd name="connsiteY79" fmla="*/ 127643 h 802225"/>
              <a:gd name="connsiteX80" fmla="*/ 783994 w 1047325"/>
              <a:gd name="connsiteY80" fmla="*/ 68017 h 802225"/>
              <a:gd name="connsiteX81" fmla="*/ 826632 w 1047325"/>
              <a:gd name="connsiteY81" fmla="*/ 103615 h 802225"/>
              <a:gd name="connsiteX82" fmla="*/ 828410 w 1047325"/>
              <a:gd name="connsiteY82" fmla="*/ 120524 h 802225"/>
              <a:gd name="connsiteX83" fmla="*/ 831074 w 1047325"/>
              <a:gd name="connsiteY83" fmla="*/ 147222 h 802225"/>
              <a:gd name="connsiteX84" fmla="*/ 860388 w 1047325"/>
              <a:gd name="connsiteY84" fmla="*/ 145442 h 802225"/>
              <a:gd name="connsiteX85" fmla="*/ 853282 w 1047325"/>
              <a:gd name="connsiteY85" fmla="*/ 56447 h 802225"/>
              <a:gd name="connsiteX86" fmla="*/ 841734 w 1047325"/>
              <a:gd name="connsiteY86" fmla="*/ 35089 h 802225"/>
              <a:gd name="connsiteX87" fmla="*/ 818638 w 1047325"/>
              <a:gd name="connsiteY87" fmla="*/ 27079 h 802225"/>
              <a:gd name="connsiteX88" fmla="*/ 815974 w 1047325"/>
              <a:gd name="connsiteY88" fmla="*/ 381 h 802225"/>
              <a:gd name="connsiteX89" fmla="*/ 859500 w 1047325"/>
              <a:gd name="connsiteY89" fmla="*/ 13730 h 802225"/>
              <a:gd name="connsiteX90" fmla="*/ 879932 w 1047325"/>
              <a:gd name="connsiteY90" fmla="*/ 52888 h 802225"/>
              <a:gd name="connsiteX91" fmla="*/ 887926 w 1047325"/>
              <a:gd name="connsiteY91" fmla="*/ 143662 h 802225"/>
              <a:gd name="connsiteX92" fmla="*/ 914576 w 1047325"/>
              <a:gd name="connsiteY92" fmla="*/ 140993 h 802225"/>
              <a:gd name="connsiteX93" fmla="*/ 953660 w 1047325"/>
              <a:gd name="connsiteY93" fmla="*/ 173921 h 802225"/>
              <a:gd name="connsiteX94" fmla="*/ 958990 w 1047325"/>
              <a:gd name="connsiteY94" fmla="*/ 222868 h 802225"/>
              <a:gd name="connsiteX95" fmla="*/ 968762 w 1047325"/>
              <a:gd name="connsiteY95" fmla="*/ 221978 h 802225"/>
              <a:gd name="connsiteX96" fmla="*/ 1022948 w 1047325"/>
              <a:gd name="connsiteY96" fmla="*/ 265586 h 802225"/>
              <a:gd name="connsiteX97" fmla="*/ 1046934 w 1047325"/>
              <a:gd name="connsiteY97" fmla="*/ 557489 h 802225"/>
              <a:gd name="connsiteX98" fmla="*/ 1037162 w 1047325"/>
              <a:gd name="connsiteY98" fmla="*/ 592197 h 802225"/>
              <a:gd name="connsiteX99" fmla="*/ 1004294 w 1047325"/>
              <a:gd name="connsiteY99" fmla="*/ 609106 h 802225"/>
              <a:gd name="connsiteX100" fmla="*/ 992746 w 1047325"/>
              <a:gd name="connsiteY100" fmla="*/ 609996 h 802225"/>
              <a:gd name="connsiteX101" fmla="*/ 999852 w 1047325"/>
              <a:gd name="connsiteY101" fmla="*/ 692762 h 802225"/>
              <a:gd name="connsiteX102" fmla="*/ 966098 w 1047325"/>
              <a:gd name="connsiteY102" fmla="*/ 731919 h 802225"/>
              <a:gd name="connsiteX103" fmla="*/ 170174 w 1047325"/>
              <a:gd name="connsiteY103" fmla="*/ 801335 h 802225"/>
              <a:gd name="connsiteX104" fmla="*/ 159514 w 1047325"/>
              <a:gd name="connsiteY104" fmla="*/ 802225 h 802225"/>
              <a:gd name="connsiteX105" fmla="*/ 86672 w 1047325"/>
              <a:gd name="connsiteY105" fmla="*/ 775527 h 802225"/>
              <a:gd name="connsiteX106" fmla="*/ 47588 w 1047325"/>
              <a:gd name="connsiteY106" fmla="*/ 698991 h 802225"/>
              <a:gd name="connsiteX107" fmla="*/ 506 w 1047325"/>
              <a:gd name="connsiteY107" fmla="*/ 166801 h 802225"/>
              <a:gd name="connsiteX108" fmla="*/ 506 w 1047325"/>
              <a:gd name="connsiteY108" fmla="*/ 159682 h 802225"/>
              <a:gd name="connsiteX109" fmla="*/ 20938 w 1047325"/>
              <a:gd name="connsiteY109" fmla="*/ 94715 h 802225"/>
              <a:gd name="connsiteX110" fmla="*/ 80454 w 1047325"/>
              <a:gd name="connsiteY110" fmla="*/ 64457 h 80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047325" h="802225">
                <a:moveTo>
                  <a:pt x="712726" y="473460"/>
                </a:moveTo>
                <a:cubicBezTo>
                  <a:pt x="719816" y="473460"/>
                  <a:pt x="725134" y="478039"/>
                  <a:pt x="726020" y="485365"/>
                </a:cubicBezTo>
                <a:cubicBezTo>
                  <a:pt x="726906" y="492691"/>
                  <a:pt x="721588" y="499101"/>
                  <a:pt x="715386" y="499101"/>
                </a:cubicBezTo>
                <a:cubicBezTo>
                  <a:pt x="708296" y="500017"/>
                  <a:pt x="702092" y="494522"/>
                  <a:pt x="701206" y="487196"/>
                </a:cubicBezTo>
                <a:cubicBezTo>
                  <a:pt x="700320" y="480786"/>
                  <a:pt x="705638" y="474376"/>
                  <a:pt x="712726" y="473460"/>
                </a:cubicBezTo>
                <a:close/>
                <a:moveTo>
                  <a:pt x="713326" y="453161"/>
                </a:moveTo>
                <a:cubicBezTo>
                  <a:pt x="695386" y="454065"/>
                  <a:pt x="681930" y="471231"/>
                  <a:pt x="683724" y="489300"/>
                </a:cubicBezTo>
                <a:cubicBezTo>
                  <a:pt x="685518" y="507370"/>
                  <a:pt x="700768" y="520019"/>
                  <a:pt x="718708" y="519115"/>
                </a:cubicBezTo>
                <a:cubicBezTo>
                  <a:pt x="727678" y="518212"/>
                  <a:pt x="735752" y="513694"/>
                  <a:pt x="741134" y="507370"/>
                </a:cubicBezTo>
                <a:cubicBezTo>
                  <a:pt x="747414" y="501046"/>
                  <a:pt x="749208" y="492011"/>
                  <a:pt x="748310" y="482976"/>
                </a:cubicBezTo>
                <a:cubicBezTo>
                  <a:pt x="747414" y="465810"/>
                  <a:pt x="733060" y="453161"/>
                  <a:pt x="716018" y="453161"/>
                </a:cubicBezTo>
                <a:cubicBezTo>
                  <a:pt x="715120" y="453161"/>
                  <a:pt x="714224" y="453161"/>
                  <a:pt x="713326" y="453161"/>
                </a:cubicBezTo>
                <a:close/>
                <a:moveTo>
                  <a:pt x="711532" y="425154"/>
                </a:moveTo>
                <a:cubicBezTo>
                  <a:pt x="744722" y="422443"/>
                  <a:pt x="774324" y="446837"/>
                  <a:pt x="777014" y="481169"/>
                </a:cubicBezTo>
                <a:cubicBezTo>
                  <a:pt x="777912" y="497432"/>
                  <a:pt x="773426" y="513694"/>
                  <a:pt x="762662" y="525439"/>
                </a:cubicBezTo>
                <a:cubicBezTo>
                  <a:pt x="752796" y="538088"/>
                  <a:pt x="738444" y="546219"/>
                  <a:pt x="721400" y="547123"/>
                </a:cubicBezTo>
                <a:cubicBezTo>
                  <a:pt x="719606" y="547123"/>
                  <a:pt x="717812" y="547123"/>
                  <a:pt x="716018" y="547123"/>
                </a:cubicBezTo>
                <a:cubicBezTo>
                  <a:pt x="685518" y="547123"/>
                  <a:pt x="658608" y="523632"/>
                  <a:pt x="655020" y="492011"/>
                </a:cubicBezTo>
                <a:cubicBezTo>
                  <a:pt x="653226" y="457679"/>
                  <a:pt x="677446" y="428768"/>
                  <a:pt x="711532" y="425154"/>
                </a:cubicBezTo>
                <a:close/>
                <a:moveTo>
                  <a:pt x="971426" y="249566"/>
                </a:moveTo>
                <a:lnTo>
                  <a:pt x="960768" y="250456"/>
                </a:lnTo>
                <a:lnTo>
                  <a:pt x="961656" y="258466"/>
                </a:lnTo>
                <a:lnTo>
                  <a:pt x="963432" y="275375"/>
                </a:lnTo>
                <a:cubicBezTo>
                  <a:pt x="965208" y="295844"/>
                  <a:pt x="949220" y="314533"/>
                  <a:pt x="928788" y="317203"/>
                </a:cubicBezTo>
                <a:lnTo>
                  <a:pt x="722700" y="335002"/>
                </a:lnTo>
                <a:cubicBezTo>
                  <a:pt x="693386" y="337671"/>
                  <a:pt x="665850" y="351021"/>
                  <a:pt x="646306" y="374159"/>
                </a:cubicBezTo>
                <a:cubicBezTo>
                  <a:pt x="627652" y="398188"/>
                  <a:pt x="618768" y="426667"/>
                  <a:pt x="620546" y="456035"/>
                </a:cubicBezTo>
                <a:lnTo>
                  <a:pt x="624988" y="502312"/>
                </a:lnTo>
                <a:cubicBezTo>
                  <a:pt x="627652" y="531681"/>
                  <a:pt x="640976" y="558379"/>
                  <a:pt x="664072" y="577068"/>
                </a:cubicBezTo>
                <a:cubicBezTo>
                  <a:pt x="687168" y="597537"/>
                  <a:pt x="716482" y="606436"/>
                  <a:pt x="745796" y="603767"/>
                </a:cubicBezTo>
                <a:lnTo>
                  <a:pt x="1001630" y="581518"/>
                </a:lnTo>
                <a:cubicBezTo>
                  <a:pt x="1006960" y="580628"/>
                  <a:pt x="1011400" y="577958"/>
                  <a:pt x="1015842" y="574398"/>
                </a:cubicBezTo>
                <a:cubicBezTo>
                  <a:pt x="1018508" y="569949"/>
                  <a:pt x="1020284" y="565499"/>
                  <a:pt x="1019396" y="560159"/>
                </a:cubicBezTo>
                <a:lnTo>
                  <a:pt x="994522" y="268255"/>
                </a:lnTo>
                <a:cubicBezTo>
                  <a:pt x="993634" y="256686"/>
                  <a:pt x="983864" y="248676"/>
                  <a:pt x="971426" y="249566"/>
                </a:cubicBezTo>
                <a:close/>
                <a:moveTo>
                  <a:pt x="917240" y="168581"/>
                </a:moveTo>
                <a:lnTo>
                  <a:pt x="890592" y="170361"/>
                </a:lnTo>
                <a:lnTo>
                  <a:pt x="453544" y="208629"/>
                </a:lnTo>
                <a:lnTo>
                  <a:pt x="450878" y="209519"/>
                </a:lnTo>
                <a:lnTo>
                  <a:pt x="96444" y="239777"/>
                </a:lnTo>
                <a:cubicBezTo>
                  <a:pt x="92890" y="240667"/>
                  <a:pt x="91114" y="240667"/>
                  <a:pt x="88450" y="240667"/>
                </a:cubicBezTo>
                <a:cubicBezTo>
                  <a:pt x="68018" y="240667"/>
                  <a:pt x="48476" y="233547"/>
                  <a:pt x="33374" y="221978"/>
                </a:cubicBezTo>
                <a:lnTo>
                  <a:pt x="74236" y="696321"/>
                </a:lnTo>
                <a:cubicBezTo>
                  <a:pt x="76902" y="719460"/>
                  <a:pt x="87562" y="739929"/>
                  <a:pt x="105328" y="754168"/>
                </a:cubicBezTo>
                <a:cubicBezTo>
                  <a:pt x="123094" y="769297"/>
                  <a:pt x="144412" y="775527"/>
                  <a:pt x="167508" y="773747"/>
                </a:cubicBezTo>
                <a:lnTo>
                  <a:pt x="964320" y="704331"/>
                </a:lnTo>
                <a:cubicBezTo>
                  <a:pt x="967874" y="704331"/>
                  <a:pt x="972316" y="699881"/>
                  <a:pt x="972316" y="694541"/>
                </a:cubicBezTo>
                <a:lnTo>
                  <a:pt x="964320" y="612666"/>
                </a:lnTo>
                <a:lnTo>
                  <a:pt x="748462" y="631355"/>
                </a:lnTo>
                <a:cubicBezTo>
                  <a:pt x="744020" y="631355"/>
                  <a:pt x="740468" y="632245"/>
                  <a:pt x="736026" y="632245"/>
                </a:cubicBezTo>
                <a:cubicBezTo>
                  <a:pt x="703158" y="632245"/>
                  <a:pt x="672068" y="620676"/>
                  <a:pt x="646306" y="599317"/>
                </a:cubicBezTo>
                <a:cubicBezTo>
                  <a:pt x="617880" y="575288"/>
                  <a:pt x="600114" y="541470"/>
                  <a:pt x="597450" y="504092"/>
                </a:cubicBezTo>
                <a:lnTo>
                  <a:pt x="593896" y="458705"/>
                </a:lnTo>
                <a:cubicBezTo>
                  <a:pt x="589454" y="421327"/>
                  <a:pt x="601002" y="384839"/>
                  <a:pt x="625876" y="356360"/>
                </a:cubicBezTo>
                <a:cubicBezTo>
                  <a:pt x="648972" y="327882"/>
                  <a:pt x="683616" y="310083"/>
                  <a:pt x="720036" y="307413"/>
                </a:cubicBezTo>
                <a:lnTo>
                  <a:pt x="927012" y="288724"/>
                </a:lnTo>
                <a:cubicBezTo>
                  <a:pt x="932342" y="288724"/>
                  <a:pt x="935894" y="283384"/>
                  <a:pt x="935894" y="278045"/>
                </a:cubicBezTo>
                <a:lnTo>
                  <a:pt x="935006" y="269145"/>
                </a:lnTo>
                <a:lnTo>
                  <a:pt x="934118" y="261136"/>
                </a:lnTo>
                <a:lnTo>
                  <a:pt x="931454" y="224648"/>
                </a:lnTo>
                <a:lnTo>
                  <a:pt x="927012" y="175701"/>
                </a:lnTo>
                <a:cubicBezTo>
                  <a:pt x="926124" y="171251"/>
                  <a:pt x="921682" y="167691"/>
                  <a:pt x="917240" y="168581"/>
                </a:cubicBezTo>
                <a:close/>
                <a:moveTo>
                  <a:pt x="818638" y="27079"/>
                </a:moveTo>
                <a:lnTo>
                  <a:pt x="83120" y="92045"/>
                </a:lnTo>
                <a:cubicBezTo>
                  <a:pt x="67130" y="93825"/>
                  <a:pt x="52028" y="100945"/>
                  <a:pt x="42258" y="113404"/>
                </a:cubicBezTo>
                <a:cubicBezTo>
                  <a:pt x="31598" y="125863"/>
                  <a:pt x="27156" y="141883"/>
                  <a:pt x="28044" y="157902"/>
                </a:cubicBezTo>
                <a:cubicBezTo>
                  <a:pt x="30710" y="190830"/>
                  <a:pt x="60024" y="215748"/>
                  <a:pt x="93780" y="212189"/>
                </a:cubicBezTo>
                <a:lnTo>
                  <a:pt x="802648" y="149892"/>
                </a:lnTo>
                <a:lnTo>
                  <a:pt x="801760" y="136543"/>
                </a:lnTo>
                <a:lnTo>
                  <a:pt x="181722" y="190830"/>
                </a:lnTo>
                <a:cubicBezTo>
                  <a:pt x="180834" y="190830"/>
                  <a:pt x="180834" y="190830"/>
                  <a:pt x="179946" y="190830"/>
                </a:cubicBezTo>
                <a:cubicBezTo>
                  <a:pt x="172838" y="190830"/>
                  <a:pt x="166620" y="184600"/>
                  <a:pt x="165732" y="178370"/>
                </a:cubicBezTo>
                <a:cubicBezTo>
                  <a:pt x="164844" y="170361"/>
                  <a:pt x="170174" y="164131"/>
                  <a:pt x="179056" y="163241"/>
                </a:cubicBezTo>
                <a:lnTo>
                  <a:pt x="799096" y="108954"/>
                </a:lnTo>
                <a:lnTo>
                  <a:pt x="798208" y="106285"/>
                </a:lnTo>
                <a:cubicBezTo>
                  <a:pt x="798208" y="103615"/>
                  <a:pt x="797318" y="100055"/>
                  <a:pt x="794654" y="98275"/>
                </a:cubicBezTo>
                <a:cubicBezTo>
                  <a:pt x="792878" y="96495"/>
                  <a:pt x="789324" y="94715"/>
                  <a:pt x="786660" y="96495"/>
                </a:cubicBezTo>
                <a:lnTo>
                  <a:pt x="103550" y="155232"/>
                </a:lnTo>
                <a:cubicBezTo>
                  <a:pt x="96444" y="156122"/>
                  <a:pt x="89338" y="150782"/>
                  <a:pt x="88450" y="143662"/>
                </a:cubicBezTo>
                <a:cubicBezTo>
                  <a:pt x="87562" y="134763"/>
                  <a:pt x="92890" y="128533"/>
                  <a:pt x="100886" y="127643"/>
                </a:cubicBezTo>
                <a:lnTo>
                  <a:pt x="783994" y="68017"/>
                </a:lnTo>
                <a:cubicBezTo>
                  <a:pt x="805314" y="66237"/>
                  <a:pt x="824856" y="82256"/>
                  <a:pt x="826632" y="103615"/>
                </a:cubicBezTo>
                <a:lnTo>
                  <a:pt x="828410" y="120524"/>
                </a:lnTo>
                <a:lnTo>
                  <a:pt x="831074" y="147222"/>
                </a:lnTo>
                <a:lnTo>
                  <a:pt x="860388" y="145442"/>
                </a:lnTo>
                <a:lnTo>
                  <a:pt x="853282" y="56447"/>
                </a:lnTo>
                <a:cubicBezTo>
                  <a:pt x="852394" y="47548"/>
                  <a:pt x="847952" y="40428"/>
                  <a:pt x="841734" y="35089"/>
                </a:cubicBezTo>
                <a:cubicBezTo>
                  <a:pt x="835516" y="29749"/>
                  <a:pt x="826632" y="27079"/>
                  <a:pt x="818638" y="27079"/>
                </a:cubicBezTo>
                <a:close/>
                <a:moveTo>
                  <a:pt x="815974" y="381"/>
                </a:moveTo>
                <a:cubicBezTo>
                  <a:pt x="831962" y="-1399"/>
                  <a:pt x="847952" y="3050"/>
                  <a:pt x="859500" y="13730"/>
                </a:cubicBezTo>
                <a:cubicBezTo>
                  <a:pt x="871936" y="23519"/>
                  <a:pt x="879044" y="37759"/>
                  <a:pt x="879932" y="52888"/>
                </a:cubicBezTo>
                <a:lnTo>
                  <a:pt x="887926" y="143662"/>
                </a:lnTo>
                <a:lnTo>
                  <a:pt x="914576" y="140993"/>
                </a:lnTo>
                <a:cubicBezTo>
                  <a:pt x="935006" y="138323"/>
                  <a:pt x="952772" y="153452"/>
                  <a:pt x="953660" y="173921"/>
                </a:cubicBezTo>
                <a:lnTo>
                  <a:pt x="958990" y="222868"/>
                </a:lnTo>
                <a:lnTo>
                  <a:pt x="968762" y="221978"/>
                </a:lnTo>
                <a:cubicBezTo>
                  <a:pt x="996300" y="219308"/>
                  <a:pt x="1019396" y="238887"/>
                  <a:pt x="1022948" y="265586"/>
                </a:cubicBezTo>
                <a:lnTo>
                  <a:pt x="1046934" y="557489"/>
                </a:lnTo>
                <a:cubicBezTo>
                  <a:pt x="1048710" y="569949"/>
                  <a:pt x="1044268" y="582408"/>
                  <a:pt x="1037162" y="592197"/>
                </a:cubicBezTo>
                <a:cubicBezTo>
                  <a:pt x="1028278" y="601987"/>
                  <a:pt x="1016730" y="608216"/>
                  <a:pt x="1004294" y="609106"/>
                </a:cubicBezTo>
                <a:lnTo>
                  <a:pt x="992746" y="609996"/>
                </a:lnTo>
                <a:lnTo>
                  <a:pt x="999852" y="692762"/>
                </a:lnTo>
                <a:cubicBezTo>
                  <a:pt x="1000742" y="712340"/>
                  <a:pt x="986528" y="730139"/>
                  <a:pt x="966098" y="731919"/>
                </a:cubicBezTo>
                <a:lnTo>
                  <a:pt x="170174" y="801335"/>
                </a:lnTo>
                <a:cubicBezTo>
                  <a:pt x="166620" y="802225"/>
                  <a:pt x="163068" y="802225"/>
                  <a:pt x="159514" y="802225"/>
                </a:cubicBezTo>
                <a:cubicBezTo>
                  <a:pt x="132864" y="802225"/>
                  <a:pt x="107992" y="793326"/>
                  <a:pt x="86672" y="775527"/>
                </a:cubicBezTo>
                <a:cubicBezTo>
                  <a:pt x="64466" y="756838"/>
                  <a:pt x="49364" y="729249"/>
                  <a:pt x="47588" y="698991"/>
                </a:cubicBezTo>
                <a:lnTo>
                  <a:pt x="506" y="166801"/>
                </a:lnTo>
                <a:cubicBezTo>
                  <a:pt x="506" y="164131"/>
                  <a:pt x="506" y="162351"/>
                  <a:pt x="506" y="159682"/>
                </a:cubicBezTo>
                <a:cubicBezTo>
                  <a:pt x="-2158" y="136543"/>
                  <a:pt x="5836" y="113404"/>
                  <a:pt x="20938" y="94715"/>
                </a:cubicBezTo>
                <a:cubicBezTo>
                  <a:pt x="36040" y="77806"/>
                  <a:pt x="57358" y="66237"/>
                  <a:pt x="80454" y="644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D5F9B65-E95B-4570-ACFA-C53CF5BC011F}"/>
              </a:ext>
            </a:extLst>
          </p:cNvPr>
          <p:cNvGrpSpPr/>
          <p:nvPr/>
        </p:nvGrpSpPr>
        <p:grpSpPr>
          <a:xfrm>
            <a:off x="3119947" y="3300475"/>
            <a:ext cx="18774631" cy="2743198"/>
            <a:chOff x="3119947" y="3300475"/>
            <a:chExt cx="18774631" cy="2743198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BAD0D80-82A5-42F7-89B6-145566F27FD9}"/>
                </a:ext>
              </a:extLst>
            </p:cNvPr>
            <p:cNvGrpSpPr/>
            <p:nvPr/>
          </p:nvGrpSpPr>
          <p:grpSpPr>
            <a:xfrm>
              <a:off x="3119947" y="5419685"/>
              <a:ext cx="1781707" cy="623988"/>
              <a:chOff x="3119947" y="5419685"/>
              <a:chExt cx="1781707" cy="623988"/>
            </a:xfrm>
          </p:grpSpPr>
          <p:sp>
            <p:nvSpPr>
              <p:cNvPr id="152" name="Freeform 7">
                <a:extLst>
                  <a:ext uri="{FF2B5EF4-FFF2-40B4-BE49-F238E27FC236}">
                    <a16:creationId xmlns:a16="http://schemas.microsoft.com/office/drawing/2014/main" id="{A7BE15D9-7520-46AB-B3D4-3AA4CE0E6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077" y="5568814"/>
                <a:ext cx="1632577" cy="353202"/>
              </a:xfrm>
              <a:custGeom>
                <a:avLst/>
                <a:gdLst>
                  <a:gd name="T0" fmla="*/ 0 w 1833"/>
                  <a:gd name="T1" fmla="*/ 198 h 396"/>
                  <a:gd name="T2" fmla="*/ 0 w 1833"/>
                  <a:gd name="T3" fmla="*/ 198 h 396"/>
                  <a:gd name="T4" fmla="*/ 916 w 1833"/>
                  <a:gd name="T5" fmla="*/ 395 h 396"/>
                  <a:gd name="T6" fmla="*/ 916 w 1833"/>
                  <a:gd name="T7" fmla="*/ 395 h 396"/>
                  <a:gd name="T8" fmla="*/ 1832 w 1833"/>
                  <a:gd name="T9" fmla="*/ 198 h 396"/>
                  <a:gd name="T10" fmla="*/ 1832 w 1833"/>
                  <a:gd name="T11" fmla="*/ 198 h 396"/>
                  <a:gd name="T12" fmla="*/ 916 w 1833"/>
                  <a:gd name="T13" fmla="*/ 0 h 396"/>
                  <a:gd name="T14" fmla="*/ 916 w 1833"/>
                  <a:gd name="T15" fmla="*/ 0 h 396"/>
                  <a:gd name="T16" fmla="*/ 0 w 1833"/>
                  <a:gd name="T17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6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7"/>
                      <a:pt x="410" y="395"/>
                      <a:pt x="916" y="395"/>
                    </a:cubicBezTo>
                    <a:lnTo>
                      <a:pt x="916" y="395"/>
                    </a:lnTo>
                    <a:cubicBezTo>
                      <a:pt x="1422" y="395"/>
                      <a:pt x="1832" y="307"/>
                      <a:pt x="1832" y="198"/>
                    </a:cubicBezTo>
                    <a:lnTo>
                      <a:pt x="1832" y="198"/>
                    </a:lnTo>
                    <a:cubicBezTo>
                      <a:pt x="1832" y="89"/>
                      <a:pt x="1422" y="0"/>
                      <a:pt x="916" y="0"/>
                    </a:cubicBezTo>
                    <a:lnTo>
                      <a:pt x="916" y="0"/>
                    </a:lnTo>
                    <a:cubicBezTo>
                      <a:pt x="410" y="0"/>
                      <a:pt x="0" y="89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3" name="Freeform 8">
                <a:extLst>
                  <a:ext uri="{FF2B5EF4-FFF2-40B4-BE49-F238E27FC236}">
                    <a16:creationId xmlns:a16="http://schemas.microsoft.com/office/drawing/2014/main" id="{D2B30997-4EB9-420D-9B74-A8142F9D3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077" y="5745414"/>
                <a:ext cx="1632577" cy="298259"/>
              </a:xfrm>
              <a:custGeom>
                <a:avLst/>
                <a:gdLst>
                  <a:gd name="T0" fmla="*/ 0 w 1833"/>
                  <a:gd name="T1" fmla="*/ 0 h 336"/>
                  <a:gd name="T2" fmla="*/ 0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1832 w 1833"/>
                  <a:gd name="T9" fmla="*/ 0 h 336"/>
                  <a:gd name="T10" fmla="*/ 1832 w 1833"/>
                  <a:gd name="T11" fmla="*/ 138 h 336"/>
                  <a:gd name="T12" fmla="*/ 1832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0 w 1833"/>
                  <a:gd name="T19" fmla="*/ 138 h 336"/>
                  <a:gd name="T20" fmla="*/ 0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0" y="197"/>
                      <a:pt x="916" y="197"/>
                    </a:cubicBezTo>
                    <a:lnTo>
                      <a:pt x="916" y="197"/>
                    </a:lnTo>
                    <a:cubicBezTo>
                      <a:pt x="1422" y="197"/>
                      <a:pt x="1832" y="109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6"/>
                      <a:pt x="1422" y="335"/>
                      <a:pt x="916" y="335"/>
                    </a:cubicBezTo>
                    <a:lnTo>
                      <a:pt x="916" y="335"/>
                    </a:lnTo>
                    <a:cubicBezTo>
                      <a:pt x="410" y="335"/>
                      <a:pt x="0" y="246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4" name="Freeform 9">
                <a:extLst>
                  <a:ext uri="{FF2B5EF4-FFF2-40B4-BE49-F238E27FC236}">
                    <a16:creationId xmlns:a16="http://schemas.microsoft.com/office/drawing/2014/main" id="{B519F0D8-B163-4B51-9E3D-F390DFA9C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077" y="5745414"/>
                <a:ext cx="1632577" cy="298259"/>
              </a:xfrm>
              <a:custGeom>
                <a:avLst/>
                <a:gdLst>
                  <a:gd name="T0" fmla="*/ 0 w 1833"/>
                  <a:gd name="T1" fmla="*/ 0 h 336"/>
                  <a:gd name="T2" fmla="*/ 0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1832 w 1833"/>
                  <a:gd name="T9" fmla="*/ 0 h 336"/>
                  <a:gd name="T10" fmla="*/ 1832 w 1833"/>
                  <a:gd name="T11" fmla="*/ 138 h 336"/>
                  <a:gd name="T12" fmla="*/ 1832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0 w 1833"/>
                  <a:gd name="T19" fmla="*/ 138 h 336"/>
                  <a:gd name="T20" fmla="*/ 0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0" y="197"/>
                      <a:pt x="916" y="197"/>
                    </a:cubicBezTo>
                    <a:lnTo>
                      <a:pt x="916" y="197"/>
                    </a:lnTo>
                    <a:cubicBezTo>
                      <a:pt x="1422" y="197"/>
                      <a:pt x="1832" y="109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6"/>
                      <a:pt x="1422" y="335"/>
                      <a:pt x="916" y="335"/>
                    </a:cubicBezTo>
                    <a:lnTo>
                      <a:pt x="916" y="335"/>
                    </a:lnTo>
                    <a:cubicBezTo>
                      <a:pt x="410" y="335"/>
                      <a:pt x="0" y="246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5" name="Freeform 10">
                <a:extLst>
                  <a:ext uri="{FF2B5EF4-FFF2-40B4-BE49-F238E27FC236}">
                    <a16:creationId xmlns:a16="http://schemas.microsoft.com/office/drawing/2014/main" id="{4FE53FE6-0A32-4838-A302-E2BC74EB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947" y="5419685"/>
                <a:ext cx="1632577" cy="353202"/>
              </a:xfrm>
              <a:custGeom>
                <a:avLst/>
                <a:gdLst>
                  <a:gd name="T0" fmla="*/ 0 w 1834"/>
                  <a:gd name="T1" fmla="*/ 198 h 397"/>
                  <a:gd name="T2" fmla="*/ 0 w 1834"/>
                  <a:gd name="T3" fmla="*/ 198 h 397"/>
                  <a:gd name="T4" fmla="*/ 917 w 1834"/>
                  <a:gd name="T5" fmla="*/ 396 h 397"/>
                  <a:gd name="T6" fmla="*/ 917 w 1834"/>
                  <a:gd name="T7" fmla="*/ 396 h 397"/>
                  <a:gd name="T8" fmla="*/ 1833 w 1834"/>
                  <a:gd name="T9" fmla="*/ 198 h 397"/>
                  <a:gd name="T10" fmla="*/ 1833 w 1834"/>
                  <a:gd name="T11" fmla="*/ 198 h 397"/>
                  <a:gd name="T12" fmla="*/ 917 w 1834"/>
                  <a:gd name="T13" fmla="*/ 0 h 397"/>
                  <a:gd name="T14" fmla="*/ 917 w 1834"/>
                  <a:gd name="T15" fmla="*/ 0 h 397"/>
                  <a:gd name="T16" fmla="*/ 0 w 1834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7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7"/>
                      <a:pt x="411" y="396"/>
                      <a:pt x="917" y="396"/>
                    </a:cubicBezTo>
                    <a:lnTo>
                      <a:pt x="917" y="396"/>
                    </a:lnTo>
                    <a:cubicBezTo>
                      <a:pt x="1423" y="396"/>
                      <a:pt x="1833" y="307"/>
                      <a:pt x="1833" y="198"/>
                    </a:cubicBezTo>
                    <a:lnTo>
                      <a:pt x="1833" y="198"/>
                    </a:lnTo>
                    <a:cubicBezTo>
                      <a:pt x="1833" y="89"/>
                      <a:pt x="1423" y="0"/>
                      <a:pt x="917" y="0"/>
                    </a:cubicBezTo>
                    <a:lnTo>
                      <a:pt x="917" y="0"/>
                    </a:lnTo>
                    <a:cubicBezTo>
                      <a:pt x="411" y="0"/>
                      <a:pt x="0" y="89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6" name="Freeform 11">
                <a:extLst>
                  <a:ext uri="{FF2B5EF4-FFF2-40B4-BE49-F238E27FC236}">
                    <a16:creationId xmlns:a16="http://schemas.microsoft.com/office/drawing/2014/main" id="{CC907969-99AA-444F-A43E-C4A9F61BA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947" y="5596284"/>
                <a:ext cx="1632577" cy="298259"/>
              </a:xfrm>
              <a:custGeom>
                <a:avLst/>
                <a:gdLst>
                  <a:gd name="T0" fmla="*/ 0 w 1834"/>
                  <a:gd name="T1" fmla="*/ 0 h 336"/>
                  <a:gd name="T2" fmla="*/ 0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1833 w 1834"/>
                  <a:gd name="T9" fmla="*/ 0 h 336"/>
                  <a:gd name="T10" fmla="*/ 1833 w 1834"/>
                  <a:gd name="T11" fmla="*/ 138 h 336"/>
                  <a:gd name="T12" fmla="*/ 1833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0 w 1834"/>
                  <a:gd name="T19" fmla="*/ 138 h 336"/>
                  <a:gd name="T20" fmla="*/ 0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1" y="198"/>
                      <a:pt x="917" y="198"/>
                    </a:cubicBezTo>
                    <a:lnTo>
                      <a:pt x="917" y="198"/>
                    </a:lnTo>
                    <a:cubicBezTo>
                      <a:pt x="1423" y="198"/>
                      <a:pt x="1833" y="109"/>
                      <a:pt x="1833" y="0"/>
                    </a:cubicBezTo>
                    <a:lnTo>
                      <a:pt x="1833" y="138"/>
                    </a:lnTo>
                    <a:lnTo>
                      <a:pt x="1833" y="138"/>
                    </a:lnTo>
                    <a:cubicBezTo>
                      <a:pt x="1833" y="247"/>
                      <a:pt x="1423" y="335"/>
                      <a:pt x="917" y="335"/>
                    </a:cubicBezTo>
                    <a:lnTo>
                      <a:pt x="917" y="335"/>
                    </a:lnTo>
                    <a:cubicBezTo>
                      <a:pt x="411" y="335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7" name="Freeform 12">
                <a:extLst>
                  <a:ext uri="{FF2B5EF4-FFF2-40B4-BE49-F238E27FC236}">
                    <a16:creationId xmlns:a16="http://schemas.microsoft.com/office/drawing/2014/main" id="{AE22F69A-E5D2-4FAF-B9CE-690C585A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9947" y="5596284"/>
                <a:ext cx="1632577" cy="298259"/>
              </a:xfrm>
              <a:custGeom>
                <a:avLst/>
                <a:gdLst>
                  <a:gd name="T0" fmla="*/ 0 w 1834"/>
                  <a:gd name="T1" fmla="*/ 0 h 336"/>
                  <a:gd name="T2" fmla="*/ 0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1833 w 1834"/>
                  <a:gd name="T9" fmla="*/ 0 h 336"/>
                  <a:gd name="T10" fmla="*/ 1833 w 1834"/>
                  <a:gd name="T11" fmla="*/ 138 h 336"/>
                  <a:gd name="T12" fmla="*/ 1833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0 w 1834"/>
                  <a:gd name="T19" fmla="*/ 138 h 336"/>
                  <a:gd name="T20" fmla="*/ 0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1" y="198"/>
                      <a:pt x="917" y="198"/>
                    </a:cubicBezTo>
                    <a:lnTo>
                      <a:pt x="917" y="198"/>
                    </a:lnTo>
                    <a:cubicBezTo>
                      <a:pt x="1423" y="198"/>
                      <a:pt x="1833" y="109"/>
                      <a:pt x="1833" y="0"/>
                    </a:cubicBezTo>
                    <a:lnTo>
                      <a:pt x="1833" y="138"/>
                    </a:lnTo>
                    <a:lnTo>
                      <a:pt x="1833" y="138"/>
                    </a:lnTo>
                    <a:cubicBezTo>
                      <a:pt x="1833" y="247"/>
                      <a:pt x="1423" y="335"/>
                      <a:pt x="917" y="335"/>
                    </a:cubicBezTo>
                    <a:lnTo>
                      <a:pt x="917" y="335"/>
                    </a:lnTo>
                    <a:cubicBezTo>
                      <a:pt x="411" y="335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457CDD9-FED1-403B-ACB3-E6FFEB8E02D2}"/>
                </a:ext>
              </a:extLst>
            </p:cNvPr>
            <p:cNvGrpSpPr/>
            <p:nvPr/>
          </p:nvGrpSpPr>
          <p:grpSpPr>
            <a:xfrm>
              <a:off x="8574951" y="5039011"/>
              <a:ext cx="1781706" cy="922250"/>
              <a:chOff x="8574951" y="5039011"/>
              <a:chExt cx="1781706" cy="922250"/>
            </a:xfrm>
          </p:grpSpPr>
          <p:sp>
            <p:nvSpPr>
              <p:cNvPr id="140" name="Freeform 23">
                <a:extLst>
                  <a:ext uri="{FF2B5EF4-FFF2-40B4-BE49-F238E27FC236}">
                    <a16:creationId xmlns:a16="http://schemas.microsoft.com/office/drawing/2014/main" id="{0416EA4E-4AAD-4F76-9681-388C0AFDC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080" y="5486400"/>
                <a:ext cx="1632577" cy="353202"/>
              </a:xfrm>
              <a:custGeom>
                <a:avLst/>
                <a:gdLst>
                  <a:gd name="T0" fmla="*/ 0 w 1834"/>
                  <a:gd name="T1" fmla="*/ 198 h 397"/>
                  <a:gd name="T2" fmla="*/ 0 w 1834"/>
                  <a:gd name="T3" fmla="*/ 198 h 397"/>
                  <a:gd name="T4" fmla="*/ 916 w 1834"/>
                  <a:gd name="T5" fmla="*/ 396 h 397"/>
                  <a:gd name="T6" fmla="*/ 916 w 1834"/>
                  <a:gd name="T7" fmla="*/ 396 h 397"/>
                  <a:gd name="T8" fmla="*/ 1833 w 1834"/>
                  <a:gd name="T9" fmla="*/ 198 h 397"/>
                  <a:gd name="T10" fmla="*/ 1833 w 1834"/>
                  <a:gd name="T11" fmla="*/ 198 h 397"/>
                  <a:gd name="T12" fmla="*/ 916 w 1834"/>
                  <a:gd name="T13" fmla="*/ 0 h 397"/>
                  <a:gd name="T14" fmla="*/ 916 w 1834"/>
                  <a:gd name="T15" fmla="*/ 0 h 397"/>
                  <a:gd name="T16" fmla="*/ 0 w 1834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7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8"/>
                      <a:pt x="410" y="396"/>
                      <a:pt x="916" y="396"/>
                    </a:cubicBezTo>
                    <a:lnTo>
                      <a:pt x="916" y="396"/>
                    </a:lnTo>
                    <a:cubicBezTo>
                      <a:pt x="1422" y="396"/>
                      <a:pt x="1833" y="308"/>
                      <a:pt x="1833" y="198"/>
                    </a:cubicBezTo>
                    <a:lnTo>
                      <a:pt x="1833" y="198"/>
                    </a:lnTo>
                    <a:cubicBezTo>
                      <a:pt x="1833" y="89"/>
                      <a:pt x="1422" y="0"/>
                      <a:pt x="916" y="0"/>
                    </a:cubicBezTo>
                    <a:lnTo>
                      <a:pt x="916" y="0"/>
                    </a:lnTo>
                    <a:cubicBezTo>
                      <a:pt x="410" y="0"/>
                      <a:pt x="0" y="89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1" name="Freeform 24">
                <a:extLst>
                  <a:ext uri="{FF2B5EF4-FFF2-40B4-BE49-F238E27FC236}">
                    <a16:creationId xmlns:a16="http://schemas.microsoft.com/office/drawing/2014/main" id="{6CE3DCA4-A081-4CB0-929F-CE976580D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080" y="5663002"/>
                <a:ext cx="1632577" cy="298259"/>
              </a:xfrm>
              <a:custGeom>
                <a:avLst/>
                <a:gdLst>
                  <a:gd name="T0" fmla="*/ 0 w 1834"/>
                  <a:gd name="T1" fmla="*/ 0 h 337"/>
                  <a:gd name="T2" fmla="*/ 0 w 1834"/>
                  <a:gd name="T3" fmla="*/ 0 h 337"/>
                  <a:gd name="T4" fmla="*/ 916 w 1834"/>
                  <a:gd name="T5" fmla="*/ 198 h 337"/>
                  <a:gd name="T6" fmla="*/ 916 w 1834"/>
                  <a:gd name="T7" fmla="*/ 198 h 337"/>
                  <a:gd name="T8" fmla="*/ 1833 w 1834"/>
                  <a:gd name="T9" fmla="*/ 0 h 337"/>
                  <a:gd name="T10" fmla="*/ 1833 w 1834"/>
                  <a:gd name="T11" fmla="*/ 138 h 337"/>
                  <a:gd name="T12" fmla="*/ 1833 w 1834"/>
                  <a:gd name="T13" fmla="*/ 138 h 337"/>
                  <a:gd name="T14" fmla="*/ 916 w 1834"/>
                  <a:gd name="T15" fmla="*/ 336 h 337"/>
                  <a:gd name="T16" fmla="*/ 916 w 1834"/>
                  <a:gd name="T17" fmla="*/ 336 h 337"/>
                  <a:gd name="T18" fmla="*/ 0 w 1834"/>
                  <a:gd name="T19" fmla="*/ 138 h 337"/>
                  <a:gd name="T20" fmla="*/ 0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10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3" y="110"/>
                      <a:pt x="1833" y="0"/>
                    </a:cubicBezTo>
                    <a:lnTo>
                      <a:pt x="1833" y="138"/>
                    </a:lnTo>
                    <a:lnTo>
                      <a:pt x="1833" y="138"/>
                    </a:lnTo>
                    <a:cubicBezTo>
                      <a:pt x="1833" y="247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2" name="Freeform 25">
                <a:extLst>
                  <a:ext uri="{FF2B5EF4-FFF2-40B4-BE49-F238E27FC236}">
                    <a16:creationId xmlns:a16="http://schemas.microsoft.com/office/drawing/2014/main" id="{D8E54CF9-127E-4ADA-AC5F-5D66E72B0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24080" y="5663002"/>
                <a:ext cx="1632577" cy="298259"/>
              </a:xfrm>
              <a:custGeom>
                <a:avLst/>
                <a:gdLst>
                  <a:gd name="T0" fmla="*/ 0 w 1834"/>
                  <a:gd name="T1" fmla="*/ 0 h 337"/>
                  <a:gd name="T2" fmla="*/ 0 w 1834"/>
                  <a:gd name="T3" fmla="*/ 0 h 337"/>
                  <a:gd name="T4" fmla="*/ 916 w 1834"/>
                  <a:gd name="T5" fmla="*/ 198 h 337"/>
                  <a:gd name="T6" fmla="*/ 916 w 1834"/>
                  <a:gd name="T7" fmla="*/ 198 h 337"/>
                  <a:gd name="T8" fmla="*/ 1833 w 1834"/>
                  <a:gd name="T9" fmla="*/ 0 h 337"/>
                  <a:gd name="T10" fmla="*/ 1833 w 1834"/>
                  <a:gd name="T11" fmla="*/ 138 h 337"/>
                  <a:gd name="T12" fmla="*/ 1833 w 1834"/>
                  <a:gd name="T13" fmla="*/ 138 h 337"/>
                  <a:gd name="T14" fmla="*/ 916 w 1834"/>
                  <a:gd name="T15" fmla="*/ 336 h 337"/>
                  <a:gd name="T16" fmla="*/ 916 w 1834"/>
                  <a:gd name="T17" fmla="*/ 336 h 337"/>
                  <a:gd name="T18" fmla="*/ 0 w 1834"/>
                  <a:gd name="T19" fmla="*/ 138 h 337"/>
                  <a:gd name="T20" fmla="*/ 0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10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3" y="110"/>
                      <a:pt x="1833" y="0"/>
                    </a:cubicBezTo>
                    <a:lnTo>
                      <a:pt x="1833" y="138"/>
                    </a:lnTo>
                    <a:lnTo>
                      <a:pt x="1833" y="138"/>
                    </a:lnTo>
                    <a:cubicBezTo>
                      <a:pt x="1833" y="247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3" name="Freeform 26">
                <a:extLst>
                  <a:ext uri="{FF2B5EF4-FFF2-40B4-BE49-F238E27FC236}">
                    <a16:creationId xmlns:a16="http://schemas.microsoft.com/office/drawing/2014/main" id="{F8AD2174-FF68-4E09-8ABC-E7040D7D3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337270"/>
                <a:ext cx="1632577" cy="353202"/>
              </a:xfrm>
              <a:custGeom>
                <a:avLst/>
                <a:gdLst>
                  <a:gd name="T0" fmla="*/ 0 w 1833"/>
                  <a:gd name="T1" fmla="*/ 198 h 397"/>
                  <a:gd name="T2" fmla="*/ 0 w 1833"/>
                  <a:gd name="T3" fmla="*/ 198 h 397"/>
                  <a:gd name="T4" fmla="*/ 916 w 1833"/>
                  <a:gd name="T5" fmla="*/ 396 h 397"/>
                  <a:gd name="T6" fmla="*/ 916 w 1833"/>
                  <a:gd name="T7" fmla="*/ 396 h 397"/>
                  <a:gd name="T8" fmla="*/ 1832 w 1833"/>
                  <a:gd name="T9" fmla="*/ 198 h 397"/>
                  <a:gd name="T10" fmla="*/ 1832 w 1833"/>
                  <a:gd name="T11" fmla="*/ 198 h 397"/>
                  <a:gd name="T12" fmla="*/ 916 w 1833"/>
                  <a:gd name="T13" fmla="*/ 0 h 397"/>
                  <a:gd name="T14" fmla="*/ 916 w 1833"/>
                  <a:gd name="T15" fmla="*/ 0 h 397"/>
                  <a:gd name="T16" fmla="*/ 0 w 1833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7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8"/>
                      <a:pt x="410" y="396"/>
                      <a:pt x="916" y="396"/>
                    </a:cubicBezTo>
                    <a:lnTo>
                      <a:pt x="916" y="396"/>
                    </a:lnTo>
                    <a:cubicBezTo>
                      <a:pt x="1422" y="396"/>
                      <a:pt x="1832" y="308"/>
                      <a:pt x="1832" y="198"/>
                    </a:cubicBezTo>
                    <a:lnTo>
                      <a:pt x="1832" y="198"/>
                    </a:lnTo>
                    <a:cubicBezTo>
                      <a:pt x="1832" y="90"/>
                      <a:pt x="1422" y="0"/>
                      <a:pt x="916" y="0"/>
                    </a:cubicBezTo>
                    <a:lnTo>
                      <a:pt x="916" y="0"/>
                    </a:lnTo>
                    <a:cubicBezTo>
                      <a:pt x="410" y="0"/>
                      <a:pt x="0" y="90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4" name="Freeform 27">
                <a:extLst>
                  <a:ext uri="{FF2B5EF4-FFF2-40B4-BE49-F238E27FC236}">
                    <a16:creationId xmlns:a16="http://schemas.microsoft.com/office/drawing/2014/main" id="{F0E96B66-ADB5-4016-8B6A-95CD7E255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513872"/>
                <a:ext cx="1632577" cy="298259"/>
              </a:xfrm>
              <a:custGeom>
                <a:avLst/>
                <a:gdLst>
                  <a:gd name="T0" fmla="*/ 0 w 1833"/>
                  <a:gd name="T1" fmla="*/ 0 h 337"/>
                  <a:gd name="T2" fmla="*/ 0 w 1833"/>
                  <a:gd name="T3" fmla="*/ 0 h 337"/>
                  <a:gd name="T4" fmla="*/ 916 w 1833"/>
                  <a:gd name="T5" fmla="*/ 198 h 337"/>
                  <a:gd name="T6" fmla="*/ 916 w 1833"/>
                  <a:gd name="T7" fmla="*/ 198 h 337"/>
                  <a:gd name="T8" fmla="*/ 1832 w 1833"/>
                  <a:gd name="T9" fmla="*/ 0 h 337"/>
                  <a:gd name="T10" fmla="*/ 1832 w 1833"/>
                  <a:gd name="T11" fmla="*/ 138 h 337"/>
                  <a:gd name="T12" fmla="*/ 1832 w 1833"/>
                  <a:gd name="T13" fmla="*/ 138 h 337"/>
                  <a:gd name="T14" fmla="*/ 916 w 1833"/>
                  <a:gd name="T15" fmla="*/ 336 h 337"/>
                  <a:gd name="T16" fmla="*/ 916 w 1833"/>
                  <a:gd name="T17" fmla="*/ 336 h 337"/>
                  <a:gd name="T18" fmla="*/ 0 w 1833"/>
                  <a:gd name="T19" fmla="*/ 138 h 337"/>
                  <a:gd name="T20" fmla="*/ 0 w 1833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10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2" y="110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8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8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5" name="Freeform 28">
                <a:extLst>
                  <a:ext uri="{FF2B5EF4-FFF2-40B4-BE49-F238E27FC236}">
                    <a16:creationId xmlns:a16="http://schemas.microsoft.com/office/drawing/2014/main" id="{7AF39377-2880-4A40-84E0-8C586FCBB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513872"/>
                <a:ext cx="1632577" cy="298259"/>
              </a:xfrm>
              <a:custGeom>
                <a:avLst/>
                <a:gdLst>
                  <a:gd name="T0" fmla="*/ 0 w 1833"/>
                  <a:gd name="T1" fmla="*/ 0 h 337"/>
                  <a:gd name="T2" fmla="*/ 0 w 1833"/>
                  <a:gd name="T3" fmla="*/ 0 h 337"/>
                  <a:gd name="T4" fmla="*/ 916 w 1833"/>
                  <a:gd name="T5" fmla="*/ 198 h 337"/>
                  <a:gd name="T6" fmla="*/ 916 w 1833"/>
                  <a:gd name="T7" fmla="*/ 198 h 337"/>
                  <a:gd name="T8" fmla="*/ 1832 w 1833"/>
                  <a:gd name="T9" fmla="*/ 0 h 337"/>
                  <a:gd name="T10" fmla="*/ 1832 w 1833"/>
                  <a:gd name="T11" fmla="*/ 138 h 337"/>
                  <a:gd name="T12" fmla="*/ 1832 w 1833"/>
                  <a:gd name="T13" fmla="*/ 138 h 337"/>
                  <a:gd name="T14" fmla="*/ 916 w 1833"/>
                  <a:gd name="T15" fmla="*/ 336 h 337"/>
                  <a:gd name="T16" fmla="*/ 916 w 1833"/>
                  <a:gd name="T17" fmla="*/ 336 h 337"/>
                  <a:gd name="T18" fmla="*/ 0 w 1833"/>
                  <a:gd name="T19" fmla="*/ 138 h 337"/>
                  <a:gd name="T20" fmla="*/ 0 w 1833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10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2" y="110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8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8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B7BA5605-1035-4979-8F73-1282A5F83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188140"/>
                <a:ext cx="1632577" cy="353202"/>
              </a:xfrm>
              <a:custGeom>
                <a:avLst/>
                <a:gdLst>
                  <a:gd name="T0" fmla="*/ 0 w 1833"/>
                  <a:gd name="T1" fmla="*/ 198 h 397"/>
                  <a:gd name="T2" fmla="*/ 0 w 1833"/>
                  <a:gd name="T3" fmla="*/ 198 h 397"/>
                  <a:gd name="T4" fmla="*/ 916 w 1833"/>
                  <a:gd name="T5" fmla="*/ 396 h 397"/>
                  <a:gd name="T6" fmla="*/ 916 w 1833"/>
                  <a:gd name="T7" fmla="*/ 396 h 397"/>
                  <a:gd name="T8" fmla="*/ 1832 w 1833"/>
                  <a:gd name="T9" fmla="*/ 198 h 397"/>
                  <a:gd name="T10" fmla="*/ 1832 w 1833"/>
                  <a:gd name="T11" fmla="*/ 198 h 397"/>
                  <a:gd name="T12" fmla="*/ 916 w 1833"/>
                  <a:gd name="T13" fmla="*/ 0 h 397"/>
                  <a:gd name="T14" fmla="*/ 916 w 1833"/>
                  <a:gd name="T15" fmla="*/ 0 h 397"/>
                  <a:gd name="T16" fmla="*/ 0 w 1833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7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7"/>
                      <a:pt x="410" y="396"/>
                      <a:pt x="916" y="396"/>
                    </a:cubicBezTo>
                    <a:lnTo>
                      <a:pt x="916" y="396"/>
                    </a:lnTo>
                    <a:cubicBezTo>
                      <a:pt x="1422" y="396"/>
                      <a:pt x="1832" y="307"/>
                      <a:pt x="1832" y="198"/>
                    </a:cubicBezTo>
                    <a:lnTo>
                      <a:pt x="1832" y="198"/>
                    </a:lnTo>
                    <a:cubicBezTo>
                      <a:pt x="1832" y="89"/>
                      <a:pt x="1422" y="0"/>
                      <a:pt x="916" y="0"/>
                    </a:cubicBezTo>
                    <a:lnTo>
                      <a:pt x="916" y="0"/>
                    </a:lnTo>
                    <a:cubicBezTo>
                      <a:pt x="410" y="0"/>
                      <a:pt x="0" y="89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74F746E7-4807-4BCD-BC41-1350519E6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364742"/>
                <a:ext cx="1632577" cy="298259"/>
              </a:xfrm>
              <a:custGeom>
                <a:avLst/>
                <a:gdLst>
                  <a:gd name="T0" fmla="*/ 0 w 1833"/>
                  <a:gd name="T1" fmla="*/ 0 h 337"/>
                  <a:gd name="T2" fmla="*/ 0 w 1833"/>
                  <a:gd name="T3" fmla="*/ 0 h 337"/>
                  <a:gd name="T4" fmla="*/ 916 w 1833"/>
                  <a:gd name="T5" fmla="*/ 198 h 337"/>
                  <a:gd name="T6" fmla="*/ 916 w 1833"/>
                  <a:gd name="T7" fmla="*/ 198 h 337"/>
                  <a:gd name="T8" fmla="*/ 1832 w 1833"/>
                  <a:gd name="T9" fmla="*/ 0 h 337"/>
                  <a:gd name="T10" fmla="*/ 1832 w 1833"/>
                  <a:gd name="T11" fmla="*/ 138 h 337"/>
                  <a:gd name="T12" fmla="*/ 1832 w 1833"/>
                  <a:gd name="T13" fmla="*/ 138 h 337"/>
                  <a:gd name="T14" fmla="*/ 916 w 1833"/>
                  <a:gd name="T15" fmla="*/ 336 h 337"/>
                  <a:gd name="T16" fmla="*/ 916 w 1833"/>
                  <a:gd name="T17" fmla="*/ 336 h 337"/>
                  <a:gd name="T18" fmla="*/ 0 w 1833"/>
                  <a:gd name="T19" fmla="*/ 138 h 337"/>
                  <a:gd name="T20" fmla="*/ 0 w 1833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2" y="109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7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FA2A4756-2971-495C-8CA2-F89213421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364742"/>
                <a:ext cx="1632577" cy="298259"/>
              </a:xfrm>
              <a:custGeom>
                <a:avLst/>
                <a:gdLst>
                  <a:gd name="T0" fmla="*/ 0 w 1833"/>
                  <a:gd name="T1" fmla="*/ 0 h 337"/>
                  <a:gd name="T2" fmla="*/ 0 w 1833"/>
                  <a:gd name="T3" fmla="*/ 0 h 337"/>
                  <a:gd name="T4" fmla="*/ 916 w 1833"/>
                  <a:gd name="T5" fmla="*/ 198 h 337"/>
                  <a:gd name="T6" fmla="*/ 916 w 1833"/>
                  <a:gd name="T7" fmla="*/ 198 h 337"/>
                  <a:gd name="T8" fmla="*/ 1832 w 1833"/>
                  <a:gd name="T9" fmla="*/ 0 h 337"/>
                  <a:gd name="T10" fmla="*/ 1832 w 1833"/>
                  <a:gd name="T11" fmla="*/ 138 h 337"/>
                  <a:gd name="T12" fmla="*/ 1832 w 1833"/>
                  <a:gd name="T13" fmla="*/ 138 h 337"/>
                  <a:gd name="T14" fmla="*/ 916 w 1833"/>
                  <a:gd name="T15" fmla="*/ 336 h 337"/>
                  <a:gd name="T16" fmla="*/ 916 w 1833"/>
                  <a:gd name="T17" fmla="*/ 336 h 337"/>
                  <a:gd name="T18" fmla="*/ 0 w 1833"/>
                  <a:gd name="T19" fmla="*/ 138 h 337"/>
                  <a:gd name="T20" fmla="*/ 0 w 1833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7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9"/>
                      <a:pt x="410" y="198"/>
                      <a:pt x="916" y="198"/>
                    </a:cubicBezTo>
                    <a:lnTo>
                      <a:pt x="916" y="198"/>
                    </a:lnTo>
                    <a:cubicBezTo>
                      <a:pt x="1422" y="198"/>
                      <a:pt x="1832" y="109"/>
                      <a:pt x="1832" y="0"/>
                    </a:cubicBezTo>
                    <a:lnTo>
                      <a:pt x="1832" y="138"/>
                    </a:lnTo>
                    <a:lnTo>
                      <a:pt x="1832" y="138"/>
                    </a:lnTo>
                    <a:cubicBezTo>
                      <a:pt x="1832" y="247"/>
                      <a:pt x="1422" y="336"/>
                      <a:pt x="916" y="336"/>
                    </a:cubicBezTo>
                    <a:lnTo>
                      <a:pt x="916" y="336"/>
                    </a:lnTo>
                    <a:cubicBezTo>
                      <a:pt x="410" y="336"/>
                      <a:pt x="0" y="247"/>
                      <a:pt x="0" y="138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49" name="Freeform 32">
                <a:extLst>
                  <a:ext uri="{FF2B5EF4-FFF2-40B4-BE49-F238E27FC236}">
                    <a16:creationId xmlns:a16="http://schemas.microsoft.com/office/drawing/2014/main" id="{F7921A50-73E5-4BE7-8DC6-2DE4BCA7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039011"/>
                <a:ext cx="1632577" cy="353202"/>
              </a:xfrm>
              <a:custGeom>
                <a:avLst/>
                <a:gdLst>
                  <a:gd name="T0" fmla="*/ 0 w 1833"/>
                  <a:gd name="T1" fmla="*/ 198 h 396"/>
                  <a:gd name="T2" fmla="*/ 0 w 1833"/>
                  <a:gd name="T3" fmla="*/ 198 h 396"/>
                  <a:gd name="T4" fmla="*/ 916 w 1833"/>
                  <a:gd name="T5" fmla="*/ 395 h 396"/>
                  <a:gd name="T6" fmla="*/ 916 w 1833"/>
                  <a:gd name="T7" fmla="*/ 395 h 396"/>
                  <a:gd name="T8" fmla="*/ 1832 w 1833"/>
                  <a:gd name="T9" fmla="*/ 198 h 396"/>
                  <a:gd name="T10" fmla="*/ 1832 w 1833"/>
                  <a:gd name="T11" fmla="*/ 198 h 396"/>
                  <a:gd name="T12" fmla="*/ 916 w 1833"/>
                  <a:gd name="T13" fmla="*/ 0 h 396"/>
                  <a:gd name="T14" fmla="*/ 916 w 1833"/>
                  <a:gd name="T15" fmla="*/ 0 h 396"/>
                  <a:gd name="T16" fmla="*/ 0 w 1833"/>
                  <a:gd name="T17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6">
                    <a:moveTo>
                      <a:pt x="0" y="198"/>
                    </a:moveTo>
                    <a:lnTo>
                      <a:pt x="0" y="198"/>
                    </a:lnTo>
                    <a:cubicBezTo>
                      <a:pt x="0" y="306"/>
                      <a:pt x="410" y="395"/>
                      <a:pt x="916" y="395"/>
                    </a:cubicBezTo>
                    <a:lnTo>
                      <a:pt x="916" y="395"/>
                    </a:lnTo>
                    <a:cubicBezTo>
                      <a:pt x="1422" y="395"/>
                      <a:pt x="1832" y="306"/>
                      <a:pt x="1832" y="198"/>
                    </a:cubicBezTo>
                    <a:lnTo>
                      <a:pt x="1832" y="198"/>
                    </a:lnTo>
                    <a:cubicBezTo>
                      <a:pt x="1832" y="88"/>
                      <a:pt x="1422" y="0"/>
                      <a:pt x="916" y="0"/>
                    </a:cubicBezTo>
                    <a:lnTo>
                      <a:pt x="916" y="0"/>
                    </a:lnTo>
                    <a:cubicBezTo>
                      <a:pt x="410" y="0"/>
                      <a:pt x="0" y="88"/>
                      <a:pt x="0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0" name="Freeform 33">
                <a:extLst>
                  <a:ext uri="{FF2B5EF4-FFF2-40B4-BE49-F238E27FC236}">
                    <a16:creationId xmlns:a16="http://schemas.microsoft.com/office/drawing/2014/main" id="{EB3C6CE1-21D1-4365-AF39-88A48CBB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215613"/>
                <a:ext cx="1632577" cy="298259"/>
              </a:xfrm>
              <a:custGeom>
                <a:avLst/>
                <a:gdLst>
                  <a:gd name="T0" fmla="*/ 0 w 1833"/>
                  <a:gd name="T1" fmla="*/ 0 h 335"/>
                  <a:gd name="T2" fmla="*/ 0 w 1833"/>
                  <a:gd name="T3" fmla="*/ 0 h 335"/>
                  <a:gd name="T4" fmla="*/ 916 w 1833"/>
                  <a:gd name="T5" fmla="*/ 197 h 335"/>
                  <a:gd name="T6" fmla="*/ 916 w 1833"/>
                  <a:gd name="T7" fmla="*/ 197 h 335"/>
                  <a:gd name="T8" fmla="*/ 1832 w 1833"/>
                  <a:gd name="T9" fmla="*/ 0 h 335"/>
                  <a:gd name="T10" fmla="*/ 1832 w 1833"/>
                  <a:gd name="T11" fmla="*/ 136 h 335"/>
                  <a:gd name="T12" fmla="*/ 1832 w 1833"/>
                  <a:gd name="T13" fmla="*/ 136 h 335"/>
                  <a:gd name="T14" fmla="*/ 916 w 1833"/>
                  <a:gd name="T15" fmla="*/ 334 h 335"/>
                  <a:gd name="T16" fmla="*/ 916 w 1833"/>
                  <a:gd name="T17" fmla="*/ 334 h 335"/>
                  <a:gd name="T18" fmla="*/ 0 w 1833"/>
                  <a:gd name="T19" fmla="*/ 136 h 335"/>
                  <a:gd name="T20" fmla="*/ 0 w 1833"/>
                  <a:gd name="T2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8"/>
                      <a:pt x="410" y="197"/>
                      <a:pt x="916" y="197"/>
                    </a:cubicBezTo>
                    <a:lnTo>
                      <a:pt x="916" y="197"/>
                    </a:lnTo>
                    <a:cubicBezTo>
                      <a:pt x="1422" y="197"/>
                      <a:pt x="1832" y="108"/>
                      <a:pt x="1832" y="0"/>
                    </a:cubicBezTo>
                    <a:lnTo>
                      <a:pt x="1832" y="136"/>
                    </a:lnTo>
                    <a:lnTo>
                      <a:pt x="1832" y="136"/>
                    </a:lnTo>
                    <a:cubicBezTo>
                      <a:pt x="1832" y="246"/>
                      <a:pt x="1422" y="334"/>
                      <a:pt x="916" y="334"/>
                    </a:cubicBezTo>
                    <a:lnTo>
                      <a:pt x="916" y="334"/>
                    </a:lnTo>
                    <a:cubicBezTo>
                      <a:pt x="410" y="334"/>
                      <a:pt x="0" y="246"/>
                      <a:pt x="0" y="13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1" name="Freeform 34">
                <a:extLst>
                  <a:ext uri="{FF2B5EF4-FFF2-40B4-BE49-F238E27FC236}">
                    <a16:creationId xmlns:a16="http://schemas.microsoft.com/office/drawing/2014/main" id="{9ACB6ACE-D0F6-4D77-9D00-30A857030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4951" y="5215613"/>
                <a:ext cx="1632577" cy="298259"/>
              </a:xfrm>
              <a:custGeom>
                <a:avLst/>
                <a:gdLst>
                  <a:gd name="T0" fmla="*/ 0 w 1833"/>
                  <a:gd name="T1" fmla="*/ 0 h 335"/>
                  <a:gd name="T2" fmla="*/ 0 w 1833"/>
                  <a:gd name="T3" fmla="*/ 0 h 335"/>
                  <a:gd name="T4" fmla="*/ 916 w 1833"/>
                  <a:gd name="T5" fmla="*/ 197 h 335"/>
                  <a:gd name="T6" fmla="*/ 916 w 1833"/>
                  <a:gd name="T7" fmla="*/ 197 h 335"/>
                  <a:gd name="T8" fmla="*/ 1832 w 1833"/>
                  <a:gd name="T9" fmla="*/ 0 h 335"/>
                  <a:gd name="T10" fmla="*/ 1832 w 1833"/>
                  <a:gd name="T11" fmla="*/ 136 h 335"/>
                  <a:gd name="T12" fmla="*/ 1832 w 1833"/>
                  <a:gd name="T13" fmla="*/ 136 h 335"/>
                  <a:gd name="T14" fmla="*/ 916 w 1833"/>
                  <a:gd name="T15" fmla="*/ 334 h 335"/>
                  <a:gd name="T16" fmla="*/ 916 w 1833"/>
                  <a:gd name="T17" fmla="*/ 334 h 335"/>
                  <a:gd name="T18" fmla="*/ 0 w 1833"/>
                  <a:gd name="T19" fmla="*/ 136 h 335"/>
                  <a:gd name="T20" fmla="*/ 0 w 1833"/>
                  <a:gd name="T21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5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08"/>
                      <a:pt x="410" y="197"/>
                      <a:pt x="916" y="197"/>
                    </a:cubicBezTo>
                    <a:lnTo>
                      <a:pt x="916" y="197"/>
                    </a:lnTo>
                    <a:cubicBezTo>
                      <a:pt x="1422" y="197"/>
                      <a:pt x="1832" y="108"/>
                      <a:pt x="1832" y="0"/>
                    </a:cubicBezTo>
                    <a:lnTo>
                      <a:pt x="1832" y="136"/>
                    </a:lnTo>
                    <a:lnTo>
                      <a:pt x="1832" y="136"/>
                    </a:lnTo>
                    <a:cubicBezTo>
                      <a:pt x="1832" y="246"/>
                      <a:pt x="1422" y="334"/>
                      <a:pt x="916" y="334"/>
                    </a:cubicBezTo>
                    <a:lnTo>
                      <a:pt x="916" y="334"/>
                    </a:lnTo>
                    <a:cubicBezTo>
                      <a:pt x="410" y="334"/>
                      <a:pt x="0" y="246"/>
                      <a:pt x="0" y="136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125CDBD-B1DB-4411-9B6E-6DF38BDD7E0D}"/>
                </a:ext>
              </a:extLst>
            </p:cNvPr>
            <p:cNvGrpSpPr/>
            <p:nvPr/>
          </p:nvGrpSpPr>
          <p:grpSpPr>
            <a:xfrm>
              <a:off x="13884750" y="4171706"/>
              <a:ext cx="2072117" cy="1828799"/>
              <a:chOff x="13884750" y="4171706"/>
              <a:chExt cx="2072117" cy="1828799"/>
            </a:xfrm>
          </p:grpSpPr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A04893A5-1387-4E5E-BF8B-BE5DAA8CF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5525644"/>
                <a:ext cx="1632577" cy="353202"/>
              </a:xfrm>
              <a:custGeom>
                <a:avLst/>
                <a:gdLst>
                  <a:gd name="T0" fmla="*/ 1833 w 1834"/>
                  <a:gd name="T1" fmla="*/ 198 h 396"/>
                  <a:gd name="T2" fmla="*/ 1833 w 1834"/>
                  <a:gd name="T3" fmla="*/ 198 h 396"/>
                  <a:gd name="T4" fmla="*/ 917 w 1834"/>
                  <a:gd name="T5" fmla="*/ 395 h 396"/>
                  <a:gd name="T6" fmla="*/ 917 w 1834"/>
                  <a:gd name="T7" fmla="*/ 395 h 396"/>
                  <a:gd name="T8" fmla="*/ 0 w 1834"/>
                  <a:gd name="T9" fmla="*/ 198 h 396"/>
                  <a:gd name="T10" fmla="*/ 0 w 1834"/>
                  <a:gd name="T11" fmla="*/ 198 h 396"/>
                  <a:gd name="T12" fmla="*/ 917 w 1834"/>
                  <a:gd name="T13" fmla="*/ 0 h 396"/>
                  <a:gd name="T14" fmla="*/ 917 w 1834"/>
                  <a:gd name="T15" fmla="*/ 0 h 396"/>
                  <a:gd name="T16" fmla="*/ 1833 w 1834"/>
                  <a:gd name="T17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6">
                    <a:moveTo>
                      <a:pt x="1833" y="198"/>
                    </a:moveTo>
                    <a:lnTo>
                      <a:pt x="1833" y="198"/>
                    </a:lnTo>
                    <a:cubicBezTo>
                      <a:pt x="1833" y="307"/>
                      <a:pt x="1423" y="395"/>
                      <a:pt x="917" y="395"/>
                    </a:cubicBezTo>
                    <a:lnTo>
                      <a:pt x="917" y="395"/>
                    </a:lnTo>
                    <a:cubicBezTo>
                      <a:pt x="410" y="395"/>
                      <a:pt x="0" y="307"/>
                      <a:pt x="0" y="198"/>
                    </a:cubicBezTo>
                    <a:lnTo>
                      <a:pt x="0" y="198"/>
                    </a:lnTo>
                    <a:cubicBezTo>
                      <a:pt x="0" y="88"/>
                      <a:pt x="410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8"/>
                      <a:pt x="1833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1" name="Freeform 42">
                <a:extLst>
                  <a:ext uri="{FF2B5EF4-FFF2-40B4-BE49-F238E27FC236}">
                    <a16:creationId xmlns:a16="http://schemas.microsoft.com/office/drawing/2014/main" id="{3C7AAF29-4D48-4979-9B6C-CB4BAE4C9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5702246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0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0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2" name="Freeform 43">
                <a:extLst>
                  <a:ext uri="{FF2B5EF4-FFF2-40B4-BE49-F238E27FC236}">
                    <a16:creationId xmlns:a16="http://schemas.microsoft.com/office/drawing/2014/main" id="{C167A75D-B236-4508-B3AF-3374A9918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5702246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0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0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3" name="Freeform 44">
                <a:extLst>
                  <a:ext uri="{FF2B5EF4-FFF2-40B4-BE49-F238E27FC236}">
                    <a16:creationId xmlns:a16="http://schemas.microsoft.com/office/drawing/2014/main" id="{D2EE1DC1-6302-48B7-8FC6-5F5621515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376515"/>
                <a:ext cx="1632577" cy="353202"/>
              </a:xfrm>
              <a:custGeom>
                <a:avLst/>
                <a:gdLst>
                  <a:gd name="T0" fmla="*/ 1833 w 1834"/>
                  <a:gd name="T1" fmla="*/ 198 h 397"/>
                  <a:gd name="T2" fmla="*/ 1833 w 1834"/>
                  <a:gd name="T3" fmla="*/ 198 h 397"/>
                  <a:gd name="T4" fmla="*/ 917 w 1834"/>
                  <a:gd name="T5" fmla="*/ 396 h 397"/>
                  <a:gd name="T6" fmla="*/ 917 w 1834"/>
                  <a:gd name="T7" fmla="*/ 396 h 397"/>
                  <a:gd name="T8" fmla="*/ 0 w 1834"/>
                  <a:gd name="T9" fmla="*/ 198 h 397"/>
                  <a:gd name="T10" fmla="*/ 0 w 1834"/>
                  <a:gd name="T11" fmla="*/ 198 h 397"/>
                  <a:gd name="T12" fmla="*/ 917 w 1834"/>
                  <a:gd name="T13" fmla="*/ 0 h 397"/>
                  <a:gd name="T14" fmla="*/ 917 w 1834"/>
                  <a:gd name="T15" fmla="*/ 0 h 397"/>
                  <a:gd name="T16" fmla="*/ 1833 w 1834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7">
                    <a:moveTo>
                      <a:pt x="1833" y="198"/>
                    </a:moveTo>
                    <a:lnTo>
                      <a:pt x="1833" y="198"/>
                    </a:lnTo>
                    <a:cubicBezTo>
                      <a:pt x="1833" y="307"/>
                      <a:pt x="1423" y="396"/>
                      <a:pt x="917" y="396"/>
                    </a:cubicBezTo>
                    <a:lnTo>
                      <a:pt x="917" y="396"/>
                    </a:lnTo>
                    <a:cubicBezTo>
                      <a:pt x="411" y="396"/>
                      <a:pt x="0" y="307"/>
                      <a:pt x="0" y="198"/>
                    </a:cubicBezTo>
                    <a:lnTo>
                      <a:pt x="0" y="198"/>
                    </a:lnTo>
                    <a:cubicBezTo>
                      <a:pt x="0" y="89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9"/>
                      <a:pt x="1833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4" name="Freeform 45">
                <a:extLst>
                  <a:ext uri="{FF2B5EF4-FFF2-40B4-BE49-F238E27FC236}">
                    <a16:creationId xmlns:a16="http://schemas.microsoft.com/office/drawing/2014/main" id="{689C83EB-C65F-45E8-8DCE-F7270F16A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553117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5" name="Freeform 46">
                <a:extLst>
                  <a:ext uri="{FF2B5EF4-FFF2-40B4-BE49-F238E27FC236}">
                    <a16:creationId xmlns:a16="http://schemas.microsoft.com/office/drawing/2014/main" id="{1DC840D3-8279-4B32-835C-0E75539C2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553117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6" name="Freeform 47">
                <a:extLst>
                  <a:ext uri="{FF2B5EF4-FFF2-40B4-BE49-F238E27FC236}">
                    <a16:creationId xmlns:a16="http://schemas.microsoft.com/office/drawing/2014/main" id="{8AF012D9-269F-47B2-8C02-7043BD3A9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227385"/>
                <a:ext cx="1632577" cy="353202"/>
              </a:xfrm>
              <a:custGeom>
                <a:avLst/>
                <a:gdLst>
                  <a:gd name="T0" fmla="*/ 1833 w 1834"/>
                  <a:gd name="T1" fmla="*/ 198 h 396"/>
                  <a:gd name="T2" fmla="*/ 1833 w 1834"/>
                  <a:gd name="T3" fmla="*/ 198 h 396"/>
                  <a:gd name="T4" fmla="*/ 917 w 1834"/>
                  <a:gd name="T5" fmla="*/ 395 h 396"/>
                  <a:gd name="T6" fmla="*/ 917 w 1834"/>
                  <a:gd name="T7" fmla="*/ 395 h 396"/>
                  <a:gd name="T8" fmla="*/ 0 w 1834"/>
                  <a:gd name="T9" fmla="*/ 198 h 396"/>
                  <a:gd name="T10" fmla="*/ 0 w 1834"/>
                  <a:gd name="T11" fmla="*/ 198 h 396"/>
                  <a:gd name="T12" fmla="*/ 917 w 1834"/>
                  <a:gd name="T13" fmla="*/ 0 h 396"/>
                  <a:gd name="T14" fmla="*/ 917 w 1834"/>
                  <a:gd name="T15" fmla="*/ 0 h 396"/>
                  <a:gd name="T16" fmla="*/ 1833 w 1834"/>
                  <a:gd name="T17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6">
                    <a:moveTo>
                      <a:pt x="1833" y="198"/>
                    </a:moveTo>
                    <a:lnTo>
                      <a:pt x="1833" y="198"/>
                    </a:lnTo>
                    <a:cubicBezTo>
                      <a:pt x="1833" y="307"/>
                      <a:pt x="1423" y="395"/>
                      <a:pt x="917" y="395"/>
                    </a:cubicBezTo>
                    <a:lnTo>
                      <a:pt x="917" y="395"/>
                    </a:lnTo>
                    <a:cubicBezTo>
                      <a:pt x="411" y="395"/>
                      <a:pt x="0" y="307"/>
                      <a:pt x="0" y="198"/>
                    </a:cubicBezTo>
                    <a:lnTo>
                      <a:pt x="0" y="198"/>
                    </a:lnTo>
                    <a:cubicBezTo>
                      <a:pt x="0" y="89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9"/>
                      <a:pt x="1833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7" name="Freeform 48">
                <a:extLst>
                  <a:ext uri="{FF2B5EF4-FFF2-40B4-BE49-F238E27FC236}">
                    <a16:creationId xmlns:a16="http://schemas.microsoft.com/office/drawing/2014/main" id="{EAE169B4-3C3E-42BD-9A50-75D8F5573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400061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1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8" name="Freeform 49">
                <a:extLst>
                  <a:ext uri="{FF2B5EF4-FFF2-40B4-BE49-F238E27FC236}">
                    <a16:creationId xmlns:a16="http://schemas.microsoft.com/office/drawing/2014/main" id="{FC0C00C7-62C4-47E6-B1E4-3446C20D1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400061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1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9" name="Freeform 50">
                <a:extLst>
                  <a:ext uri="{FF2B5EF4-FFF2-40B4-BE49-F238E27FC236}">
                    <a16:creationId xmlns:a16="http://schemas.microsoft.com/office/drawing/2014/main" id="{57CC09A7-1114-4C9E-8963-4A29728BF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3010" y="5078255"/>
                <a:ext cx="1632577" cy="353202"/>
              </a:xfrm>
              <a:custGeom>
                <a:avLst/>
                <a:gdLst>
                  <a:gd name="T0" fmla="*/ 1832 w 1833"/>
                  <a:gd name="T1" fmla="*/ 197 h 395"/>
                  <a:gd name="T2" fmla="*/ 1832 w 1833"/>
                  <a:gd name="T3" fmla="*/ 197 h 395"/>
                  <a:gd name="T4" fmla="*/ 916 w 1833"/>
                  <a:gd name="T5" fmla="*/ 394 h 395"/>
                  <a:gd name="T6" fmla="*/ 916 w 1833"/>
                  <a:gd name="T7" fmla="*/ 394 h 395"/>
                  <a:gd name="T8" fmla="*/ 0 w 1833"/>
                  <a:gd name="T9" fmla="*/ 197 h 395"/>
                  <a:gd name="T10" fmla="*/ 0 w 1833"/>
                  <a:gd name="T11" fmla="*/ 197 h 395"/>
                  <a:gd name="T12" fmla="*/ 916 w 1833"/>
                  <a:gd name="T13" fmla="*/ 0 h 395"/>
                  <a:gd name="T14" fmla="*/ 916 w 1833"/>
                  <a:gd name="T15" fmla="*/ 0 h 395"/>
                  <a:gd name="T16" fmla="*/ 1832 w 1833"/>
                  <a:gd name="T17" fmla="*/ 19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5">
                    <a:moveTo>
                      <a:pt x="1832" y="197"/>
                    </a:moveTo>
                    <a:lnTo>
                      <a:pt x="1832" y="197"/>
                    </a:lnTo>
                    <a:cubicBezTo>
                      <a:pt x="1832" y="306"/>
                      <a:pt x="1422" y="394"/>
                      <a:pt x="916" y="394"/>
                    </a:cubicBezTo>
                    <a:lnTo>
                      <a:pt x="916" y="394"/>
                    </a:lnTo>
                    <a:cubicBezTo>
                      <a:pt x="410" y="394"/>
                      <a:pt x="0" y="306"/>
                      <a:pt x="0" y="197"/>
                    </a:cubicBezTo>
                    <a:lnTo>
                      <a:pt x="0" y="197"/>
                    </a:lnTo>
                    <a:cubicBezTo>
                      <a:pt x="0" y="88"/>
                      <a:pt x="410" y="0"/>
                      <a:pt x="916" y="0"/>
                    </a:cubicBezTo>
                    <a:lnTo>
                      <a:pt x="916" y="0"/>
                    </a:lnTo>
                    <a:cubicBezTo>
                      <a:pt x="1422" y="0"/>
                      <a:pt x="1832" y="88"/>
                      <a:pt x="1832" y="19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0" name="Freeform 51">
                <a:extLst>
                  <a:ext uri="{FF2B5EF4-FFF2-40B4-BE49-F238E27FC236}">
                    <a16:creationId xmlns:a16="http://schemas.microsoft.com/office/drawing/2014/main" id="{88D2B516-5E4C-4927-81BC-36374A361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3010" y="5250932"/>
                <a:ext cx="1632577" cy="298259"/>
              </a:xfrm>
              <a:custGeom>
                <a:avLst/>
                <a:gdLst>
                  <a:gd name="T0" fmla="*/ 1832 w 1833"/>
                  <a:gd name="T1" fmla="*/ 0 h 336"/>
                  <a:gd name="T2" fmla="*/ 1832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0 w 1833"/>
                  <a:gd name="T9" fmla="*/ 0 h 336"/>
                  <a:gd name="T10" fmla="*/ 0 w 1833"/>
                  <a:gd name="T11" fmla="*/ 138 h 336"/>
                  <a:gd name="T12" fmla="*/ 0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1832 w 1833"/>
                  <a:gd name="T19" fmla="*/ 138 h 336"/>
                  <a:gd name="T20" fmla="*/ 1832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1832" y="0"/>
                    </a:moveTo>
                    <a:lnTo>
                      <a:pt x="1832" y="0"/>
                    </a:lnTo>
                    <a:cubicBezTo>
                      <a:pt x="1832" y="109"/>
                      <a:pt x="1422" y="197"/>
                      <a:pt x="916" y="197"/>
                    </a:cubicBezTo>
                    <a:lnTo>
                      <a:pt x="916" y="197"/>
                    </a:lnTo>
                    <a:cubicBezTo>
                      <a:pt x="410" y="197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0" y="335"/>
                      <a:pt x="916" y="335"/>
                    </a:cubicBezTo>
                    <a:lnTo>
                      <a:pt x="916" y="335"/>
                    </a:lnTo>
                    <a:cubicBezTo>
                      <a:pt x="1422" y="335"/>
                      <a:pt x="1832" y="247"/>
                      <a:pt x="1832" y="138"/>
                    </a:cubicBezTo>
                    <a:lnTo>
                      <a:pt x="1832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1" name="Freeform 52">
                <a:extLst>
                  <a:ext uri="{FF2B5EF4-FFF2-40B4-BE49-F238E27FC236}">
                    <a16:creationId xmlns:a16="http://schemas.microsoft.com/office/drawing/2014/main" id="{8ED12265-E765-471C-BBE4-93FAE67A2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3010" y="5250932"/>
                <a:ext cx="1632577" cy="298259"/>
              </a:xfrm>
              <a:custGeom>
                <a:avLst/>
                <a:gdLst>
                  <a:gd name="T0" fmla="*/ 1832 w 1833"/>
                  <a:gd name="T1" fmla="*/ 0 h 336"/>
                  <a:gd name="T2" fmla="*/ 1832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0 w 1833"/>
                  <a:gd name="T9" fmla="*/ 0 h 336"/>
                  <a:gd name="T10" fmla="*/ 0 w 1833"/>
                  <a:gd name="T11" fmla="*/ 138 h 336"/>
                  <a:gd name="T12" fmla="*/ 0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1832 w 1833"/>
                  <a:gd name="T19" fmla="*/ 138 h 336"/>
                  <a:gd name="T20" fmla="*/ 1832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1832" y="0"/>
                    </a:moveTo>
                    <a:lnTo>
                      <a:pt x="1832" y="0"/>
                    </a:lnTo>
                    <a:cubicBezTo>
                      <a:pt x="1832" y="109"/>
                      <a:pt x="1422" y="197"/>
                      <a:pt x="916" y="197"/>
                    </a:cubicBezTo>
                    <a:lnTo>
                      <a:pt x="916" y="197"/>
                    </a:lnTo>
                    <a:cubicBezTo>
                      <a:pt x="410" y="197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0" y="335"/>
                      <a:pt x="916" y="335"/>
                    </a:cubicBezTo>
                    <a:lnTo>
                      <a:pt x="916" y="335"/>
                    </a:lnTo>
                    <a:cubicBezTo>
                      <a:pt x="1422" y="335"/>
                      <a:pt x="1832" y="247"/>
                      <a:pt x="1832" y="138"/>
                    </a:cubicBezTo>
                    <a:lnTo>
                      <a:pt x="1832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Freeform 53">
                <a:extLst>
                  <a:ext uri="{FF2B5EF4-FFF2-40B4-BE49-F238E27FC236}">
                    <a16:creationId xmlns:a16="http://schemas.microsoft.com/office/drawing/2014/main" id="{3619D7C6-382A-44AC-A88C-1D3FDA2BE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917354"/>
                <a:ext cx="1632577" cy="353202"/>
              </a:xfrm>
              <a:custGeom>
                <a:avLst/>
                <a:gdLst>
                  <a:gd name="T0" fmla="*/ 1833 w 1834"/>
                  <a:gd name="T1" fmla="*/ 198 h 397"/>
                  <a:gd name="T2" fmla="*/ 1833 w 1834"/>
                  <a:gd name="T3" fmla="*/ 198 h 397"/>
                  <a:gd name="T4" fmla="*/ 917 w 1834"/>
                  <a:gd name="T5" fmla="*/ 396 h 397"/>
                  <a:gd name="T6" fmla="*/ 917 w 1834"/>
                  <a:gd name="T7" fmla="*/ 396 h 397"/>
                  <a:gd name="T8" fmla="*/ 0 w 1834"/>
                  <a:gd name="T9" fmla="*/ 198 h 397"/>
                  <a:gd name="T10" fmla="*/ 0 w 1834"/>
                  <a:gd name="T11" fmla="*/ 198 h 397"/>
                  <a:gd name="T12" fmla="*/ 917 w 1834"/>
                  <a:gd name="T13" fmla="*/ 0 h 397"/>
                  <a:gd name="T14" fmla="*/ 917 w 1834"/>
                  <a:gd name="T15" fmla="*/ 0 h 397"/>
                  <a:gd name="T16" fmla="*/ 1833 w 1834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7">
                    <a:moveTo>
                      <a:pt x="1833" y="198"/>
                    </a:moveTo>
                    <a:lnTo>
                      <a:pt x="1833" y="198"/>
                    </a:lnTo>
                    <a:cubicBezTo>
                      <a:pt x="1833" y="308"/>
                      <a:pt x="1423" y="396"/>
                      <a:pt x="917" y="396"/>
                    </a:cubicBezTo>
                    <a:lnTo>
                      <a:pt x="917" y="396"/>
                    </a:lnTo>
                    <a:cubicBezTo>
                      <a:pt x="411" y="396"/>
                      <a:pt x="0" y="308"/>
                      <a:pt x="0" y="198"/>
                    </a:cubicBezTo>
                    <a:lnTo>
                      <a:pt x="0" y="198"/>
                    </a:lnTo>
                    <a:cubicBezTo>
                      <a:pt x="0" y="89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9"/>
                      <a:pt x="1833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3" name="Freeform 54">
                <a:extLst>
                  <a:ext uri="{FF2B5EF4-FFF2-40B4-BE49-F238E27FC236}">
                    <a16:creationId xmlns:a16="http://schemas.microsoft.com/office/drawing/2014/main" id="{A2832A7C-E0BC-49EE-8373-87580F5A9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093953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6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6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4" name="Freeform 55">
                <a:extLst>
                  <a:ext uri="{FF2B5EF4-FFF2-40B4-BE49-F238E27FC236}">
                    <a16:creationId xmlns:a16="http://schemas.microsoft.com/office/drawing/2014/main" id="{B55D39EA-FE05-46B3-B4E1-3069FC93F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5093953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6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6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5" name="Freeform 56">
                <a:extLst>
                  <a:ext uri="{FF2B5EF4-FFF2-40B4-BE49-F238E27FC236}">
                    <a16:creationId xmlns:a16="http://schemas.microsoft.com/office/drawing/2014/main" id="{EEEC736A-A2BC-4C43-946F-658336626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768224"/>
                <a:ext cx="1632577" cy="353202"/>
              </a:xfrm>
              <a:custGeom>
                <a:avLst/>
                <a:gdLst>
                  <a:gd name="T0" fmla="*/ 1833 w 1834"/>
                  <a:gd name="T1" fmla="*/ 198 h 397"/>
                  <a:gd name="T2" fmla="*/ 1833 w 1834"/>
                  <a:gd name="T3" fmla="*/ 198 h 397"/>
                  <a:gd name="T4" fmla="*/ 917 w 1834"/>
                  <a:gd name="T5" fmla="*/ 396 h 397"/>
                  <a:gd name="T6" fmla="*/ 917 w 1834"/>
                  <a:gd name="T7" fmla="*/ 396 h 397"/>
                  <a:gd name="T8" fmla="*/ 0 w 1834"/>
                  <a:gd name="T9" fmla="*/ 198 h 397"/>
                  <a:gd name="T10" fmla="*/ 0 w 1834"/>
                  <a:gd name="T11" fmla="*/ 198 h 397"/>
                  <a:gd name="T12" fmla="*/ 917 w 1834"/>
                  <a:gd name="T13" fmla="*/ 0 h 397"/>
                  <a:gd name="T14" fmla="*/ 917 w 1834"/>
                  <a:gd name="T15" fmla="*/ 0 h 397"/>
                  <a:gd name="T16" fmla="*/ 1833 w 1834"/>
                  <a:gd name="T17" fmla="*/ 198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7">
                    <a:moveTo>
                      <a:pt x="1833" y="198"/>
                    </a:moveTo>
                    <a:lnTo>
                      <a:pt x="1833" y="198"/>
                    </a:lnTo>
                    <a:cubicBezTo>
                      <a:pt x="1833" y="308"/>
                      <a:pt x="1423" y="396"/>
                      <a:pt x="917" y="396"/>
                    </a:cubicBezTo>
                    <a:lnTo>
                      <a:pt x="917" y="396"/>
                    </a:lnTo>
                    <a:cubicBezTo>
                      <a:pt x="411" y="396"/>
                      <a:pt x="0" y="308"/>
                      <a:pt x="0" y="198"/>
                    </a:cubicBezTo>
                    <a:lnTo>
                      <a:pt x="0" y="198"/>
                    </a:lnTo>
                    <a:cubicBezTo>
                      <a:pt x="0" y="89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9"/>
                      <a:pt x="1833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6" name="Freeform 57">
                <a:extLst>
                  <a:ext uri="{FF2B5EF4-FFF2-40B4-BE49-F238E27FC236}">
                    <a16:creationId xmlns:a16="http://schemas.microsoft.com/office/drawing/2014/main" id="{BE706346-A8C3-4EB0-ABFC-8A59DF324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940900"/>
                <a:ext cx="1632577" cy="298259"/>
              </a:xfrm>
              <a:custGeom>
                <a:avLst/>
                <a:gdLst>
                  <a:gd name="T0" fmla="*/ 1833 w 1834"/>
                  <a:gd name="T1" fmla="*/ 0 h 337"/>
                  <a:gd name="T2" fmla="*/ 1833 w 1834"/>
                  <a:gd name="T3" fmla="*/ 0 h 337"/>
                  <a:gd name="T4" fmla="*/ 917 w 1834"/>
                  <a:gd name="T5" fmla="*/ 198 h 337"/>
                  <a:gd name="T6" fmla="*/ 917 w 1834"/>
                  <a:gd name="T7" fmla="*/ 198 h 337"/>
                  <a:gd name="T8" fmla="*/ 0 w 1834"/>
                  <a:gd name="T9" fmla="*/ 0 h 337"/>
                  <a:gd name="T10" fmla="*/ 0 w 1834"/>
                  <a:gd name="T11" fmla="*/ 138 h 337"/>
                  <a:gd name="T12" fmla="*/ 0 w 1834"/>
                  <a:gd name="T13" fmla="*/ 138 h 337"/>
                  <a:gd name="T14" fmla="*/ 917 w 1834"/>
                  <a:gd name="T15" fmla="*/ 336 h 337"/>
                  <a:gd name="T16" fmla="*/ 917 w 1834"/>
                  <a:gd name="T17" fmla="*/ 336 h 337"/>
                  <a:gd name="T18" fmla="*/ 1833 w 1834"/>
                  <a:gd name="T19" fmla="*/ 138 h 337"/>
                  <a:gd name="T20" fmla="*/ 1833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8"/>
                      <a:pt x="411" y="336"/>
                      <a:pt x="917" y="336"/>
                    </a:cubicBezTo>
                    <a:lnTo>
                      <a:pt x="917" y="336"/>
                    </a:lnTo>
                    <a:cubicBezTo>
                      <a:pt x="1423" y="336"/>
                      <a:pt x="1833" y="248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7" name="Freeform 58">
                <a:extLst>
                  <a:ext uri="{FF2B5EF4-FFF2-40B4-BE49-F238E27FC236}">
                    <a16:creationId xmlns:a16="http://schemas.microsoft.com/office/drawing/2014/main" id="{2DBD10C8-7F31-4EB6-84C1-4B2D99F78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940900"/>
                <a:ext cx="1632577" cy="298259"/>
              </a:xfrm>
              <a:custGeom>
                <a:avLst/>
                <a:gdLst>
                  <a:gd name="T0" fmla="*/ 1833 w 1834"/>
                  <a:gd name="T1" fmla="*/ 0 h 337"/>
                  <a:gd name="T2" fmla="*/ 1833 w 1834"/>
                  <a:gd name="T3" fmla="*/ 0 h 337"/>
                  <a:gd name="T4" fmla="*/ 917 w 1834"/>
                  <a:gd name="T5" fmla="*/ 198 h 337"/>
                  <a:gd name="T6" fmla="*/ 917 w 1834"/>
                  <a:gd name="T7" fmla="*/ 198 h 337"/>
                  <a:gd name="T8" fmla="*/ 0 w 1834"/>
                  <a:gd name="T9" fmla="*/ 0 h 337"/>
                  <a:gd name="T10" fmla="*/ 0 w 1834"/>
                  <a:gd name="T11" fmla="*/ 138 h 337"/>
                  <a:gd name="T12" fmla="*/ 0 w 1834"/>
                  <a:gd name="T13" fmla="*/ 138 h 337"/>
                  <a:gd name="T14" fmla="*/ 917 w 1834"/>
                  <a:gd name="T15" fmla="*/ 336 h 337"/>
                  <a:gd name="T16" fmla="*/ 917 w 1834"/>
                  <a:gd name="T17" fmla="*/ 336 h 337"/>
                  <a:gd name="T18" fmla="*/ 1833 w 1834"/>
                  <a:gd name="T19" fmla="*/ 138 h 337"/>
                  <a:gd name="T20" fmla="*/ 1833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8"/>
                      <a:pt x="411" y="336"/>
                      <a:pt x="917" y="336"/>
                    </a:cubicBezTo>
                    <a:lnTo>
                      <a:pt x="917" y="336"/>
                    </a:lnTo>
                    <a:cubicBezTo>
                      <a:pt x="1423" y="336"/>
                      <a:pt x="1833" y="248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8" name="Freeform 59">
                <a:extLst>
                  <a:ext uri="{FF2B5EF4-FFF2-40B4-BE49-F238E27FC236}">
                    <a16:creationId xmlns:a16="http://schemas.microsoft.com/office/drawing/2014/main" id="{34A586BC-7C12-4325-8947-B6A0EFAFE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4619094"/>
                <a:ext cx="1632577" cy="353202"/>
              </a:xfrm>
              <a:custGeom>
                <a:avLst/>
                <a:gdLst>
                  <a:gd name="T0" fmla="*/ 1833 w 1834"/>
                  <a:gd name="T1" fmla="*/ 197 h 396"/>
                  <a:gd name="T2" fmla="*/ 1833 w 1834"/>
                  <a:gd name="T3" fmla="*/ 197 h 396"/>
                  <a:gd name="T4" fmla="*/ 917 w 1834"/>
                  <a:gd name="T5" fmla="*/ 395 h 396"/>
                  <a:gd name="T6" fmla="*/ 917 w 1834"/>
                  <a:gd name="T7" fmla="*/ 395 h 396"/>
                  <a:gd name="T8" fmla="*/ 0 w 1834"/>
                  <a:gd name="T9" fmla="*/ 197 h 396"/>
                  <a:gd name="T10" fmla="*/ 0 w 1834"/>
                  <a:gd name="T11" fmla="*/ 197 h 396"/>
                  <a:gd name="T12" fmla="*/ 917 w 1834"/>
                  <a:gd name="T13" fmla="*/ 0 h 396"/>
                  <a:gd name="T14" fmla="*/ 917 w 1834"/>
                  <a:gd name="T15" fmla="*/ 0 h 396"/>
                  <a:gd name="T16" fmla="*/ 1833 w 1834"/>
                  <a:gd name="T17" fmla="*/ 197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6">
                    <a:moveTo>
                      <a:pt x="1833" y="197"/>
                    </a:moveTo>
                    <a:lnTo>
                      <a:pt x="1833" y="197"/>
                    </a:lnTo>
                    <a:cubicBezTo>
                      <a:pt x="1833" y="307"/>
                      <a:pt x="1423" y="395"/>
                      <a:pt x="917" y="395"/>
                    </a:cubicBezTo>
                    <a:lnTo>
                      <a:pt x="917" y="395"/>
                    </a:lnTo>
                    <a:cubicBezTo>
                      <a:pt x="410" y="395"/>
                      <a:pt x="0" y="307"/>
                      <a:pt x="0" y="197"/>
                    </a:cubicBezTo>
                    <a:lnTo>
                      <a:pt x="0" y="197"/>
                    </a:lnTo>
                    <a:cubicBezTo>
                      <a:pt x="0" y="89"/>
                      <a:pt x="410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9"/>
                      <a:pt x="1833" y="19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9" name="Freeform 60">
                <a:extLst>
                  <a:ext uri="{FF2B5EF4-FFF2-40B4-BE49-F238E27FC236}">
                    <a16:creationId xmlns:a16="http://schemas.microsoft.com/office/drawing/2014/main" id="{2E060343-1301-4FE9-82C1-04FEC9F83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4791771"/>
                <a:ext cx="1632577" cy="298259"/>
              </a:xfrm>
              <a:custGeom>
                <a:avLst/>
                <a:gdLst>
                  <a:gd name="T0" fmla="*/ 1833 w 1834"/>
                  <a:gd name="T1" fmla="*/ 0 h 337"/>
                  <a:gd name="T2" fmla="*/ 1833 w 1834"/>
                  <a:gd name="T3" fmla="*/ 0 h 337"/>
                  <a:gd name="T4" fmla="*/ 917 w 1834"/>
                  <a:gd name="T5" fmla="*/ 198 h 337"/>
                  <a:gd name="T6" fmla="*/ 917 w 1834"/>
                  <a:gd name="T7" fmla="*/ 198 h 337"/>
                  <a:gd name="T8" fmla="*/ 0 w 1834"/>
                  <a:gd name="T9" fmla="*/ 0 h 337"/>
                  <a:gd name="T10" fmla="*/ 0 w 1834"/>
                  <a:gd name="T11" fmla="*/ 138 h 337"/>
                  <a:gd name="T12" fmla="*/ 0 w 1834"/>
                  <a:gd name="T13" fmla="*/ 138 h 337"/>
                  <a:gd name="T14" fmla="*/ 917 w 1834"/>
                  <a:gd name="T15" fmla="*/ 336 h 337"/>
                  <a:gd name="T16" fmla="*/ 917 w 1834"/>
                  <a:gd name="T17" fmla="*/ 336 h 337"/>
                  <a:gd name="T18" fmla="*/ 1833 w 1834"/>
                  <a:gd name="T19" fmla="*/ 138 h 337"/>
                  <a:gd name="T20" fmla="*/ 1833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0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8"/>
                      <a:pt x="410" y="336"/>
                      <a:pt x="917" y="336"/>
                    </a:cubicBezTo>
                    <a:lnTo>
                      <a:pt x="917" y="336"/>
                    </a:lnTo>
                    <a:cubicBezTo>
                      <a:pt x="1423" y="336"/>
                      <a:pt x="1833" y="248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0" name="Freeform 61">
                <a:extLst>
                  <a:ext uri="{FF2B5EF4-FFF2-40B4-BE49-F238E27FC236}">
                    <a16:creationId xmlns:a16="http://schemas.microsoft.com/office/drawing/2014/main" id="{CF6024A6-5040-43D5-86E7-D28649D6B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4750" y="4791771"/>
                <a:ext cx="1632577" cy="298259"/>
              </a:xfrm>
              <a:custGeom>
                <a:avLst/>
                <a:gdLst>
                  <a:gd name="T0" fmla="*/ 1833 w 1834"/>
                  <a:gd name="T1" fmla="*/ 0 h 337"/>
                  <a:gd name="T2" fmla="*/ 1833 w 1834"/>
                  <a:gd name="T3" fmla="*/ 0 h 337"/>
                  <a:gd name="T4" fmla="*/ 917 w 1834"/>
                  <a:gd name="T5" fmla="*/ 198 h 337"/>
                  <a:gd name="T6" fmla="*/ 917 w 1834"/>
                  <a:gd name="T7" fmla="*/ 198 h 337"/>
                  <a:gd name="T8" fmla="*/ 0 w 1834"/>
                  <a:gd name="T9" fmla="*/ 0 h 337"/>
                  <a:gd name="T10" fmla="*/ 0 w 1834"/>
                  <a:gd name="T11" fmla="*/ 138 h 337"/>
                  <a:gd name="T12" fmla="*/ 0 w 1834"/>
                  <a:gd name="T13" fmla="*/ 138 h 337"/>
                  <a:gd name="T14" fmla="*/ 917 w 1834"/>
                  <a:gd name="T15" fmla="*/ 336 h 337"/>
                  <a:gd name="T16" fmla="*/ 917 w 1834"/>
                  <a:gd name="T17" fmla="*/ 336 h 337"/>
                  <a:gd name="T18" fmla="*/ 1833 w 1834"/>
                  <a:gd name="T19" fmla="*/ 138 h 337"/>
                  <a:gd name="T20" fmla="*/ 1833 w 1834"/>
                  <a:gd name="T21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7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10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0" y="198"/>
                      <a:pt x="0" y="110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8"/>
                      <a:pt x="410" y="336"/>
                      <a:pt x="917" y="336"/>
                    </a:cubicBezTo>
                    <a:lnTo>
                      <a:pt x="917" y="336"/>
                    </a:lnTo>
                    <a:cubicBezTo>
                      <a:pt x="1423" y="336"/>
                      <a:pt x="1833" y="248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1" name="Freeform 62">
                <a:extLst>
                  <a:ext uri="{FF2B5EF4-FFF2-40B4-BE49-F238E27FC236}">
                    <a16:creationId xmlns:a16="http://schemas.microsoft.com/office/drawing/2014/main" id="{E149EFC5-7499-4211-9519-E5FBAEBB2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469965"/>
                <a:ext cx="1632577" cy="353202"/>
              </a:xfrm>
              <a:custGeom>
                <a:avLst/>
                <a:gdLst>
                  <a:gd name="T0" fmla="*/ 1833 w 1834"/>
                  <a:gd name="T1" fmla="*/ 197 h 395"/>
                  <a:gd name="T2" fmla="*/ 1833 w 1834"/>
                  <a:gd name="T3" fmla="*/ 197 h 395"/>
                  <a:gd name="T4" fmla="*/ 917 w 1834"/>
                  <a:gd name="T5" fmla="*/ 394 h 395"/>
                  <a:gd name="T6" fmla="*/ 917 w 1834"/>
                  <a:gd name="T7" fmla="*/ 394 h 395"/>
                  <a:gd name="T8" fmla="*/ 0 w 1834"/>
                  <a:gd name="T9" fmla="*/ 197 h 395"/>
                  <a:gd name="T10" fmla="*/ 0 w 1834"/>
                  <a:gd name="T11" fmla="*/ 197 h 395"/>
                  <a:gd name="T12" fmla="*/ 917 w 1834"/>
                  <a:gd name="T13" fmla="*/ 0 h 395"/>
                  <a:gd name="T14" fmla="*/ 917 w 1834"/>
                  <a:gd name="T15" fmla="*/ 0 h 395"/>
                  <a:gd name="T16" fmla="*/ 1833 w 1834"/>
                  <a:gd name="T17" fmla="*/ 197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5">
                    <a:moveTo>
                      <a:pt x="1833" y="197"/>
                    </a:moveTo>
                    <a:lnTo>
                      <a:pt x="1833" y="197"/>
                    </a:lnTo>
                    <a:cubicBezTo>
                      <a:pt x="1833" y="306"/>
                      <a:pt x="1423" y="394"/>
                      <a:pt x="917" y="394"/>
                    </a:cubicBezTo>
                    <a:lnTo>
                      <a:pt x="917" y="394"/>
                    </a:lnTo>
                    <a:cubicBezTo>
                      <a:pt x="411" y="394"/>
                      <a:pt x="0" y="306"/>
                      <a:pt x="0" y="197"/>
                    </a:cubicBezTo>
                    <a:lnTo>
                      <a:pt x="0" y="197"/>
                    </a:lnTo>
                    <a:cubicBezTo>
                      <a:pt x="0" y="88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8"/>
                      <a:pt x="1833" y="19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2" name="Freeform 63">
                <a:extLst>
                  <a:ext uri="{FF2B5EF4-FFF2-40B4-BE49-F238E27FC236}">
                    <a16:creationId xmlns:a16="http://schemas.microsoft.com/office/drawing/2014/main" id="{4D78247E-F2B7-4835-99B4-51967647C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642641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1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3" name="Freeform 64">
                <a:extLst>
                  <a:ext uri="{FF2B5EF4-FFF2-40B4-BE49-F238E27FC236}">
                    <a16:creationId xmlns:a16="http://schemas.microsoft.com/office/drawing/2014/main" id="{7957B6A5-59DD-41A5-B1CA-E876E1095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642641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7 h 336"/>
                  <a:gd name="T6" fmla="*/ 917 w 1834"/>
                  <a:gd name="T7" fmla="*/ 197 h 336"/>
                  <a:gd name="T8" fmla="*/ 0 w 1834"/>
                  <a:gd name="T9" fmla="*/ 0 h 336"/>
                  <a:gd name="T10" fmla="*/ 0 w 1834"/>
                  <a:gd name="T11" fmla="*/ 137 h 336"/>
                  <a:gd name="T12" fmla="*/ 0 w 1834"/>
                  <a:gd name="T13" fmla="*/ 137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7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7"/>
                      <a:pt x="917" y="197"/>
                    </a:cubicBezTo>
                    <a:lnTo>
                      <a:pt x="917" y="197"/>
                    </a:lnTo>
                    <a:cubicBezTo>
                      <a:pt x="411" y="197"/>
                      <a:pt x="0" y="109"/>
                      <a:pt x="0" y="0"/>
                    </a:cubicBezTo>
                    <a:lnTo>
                      <a:pt x="0" y="137"/>
                    </a:lnTo>
                    <a:lnTo>
                      <a:pt x="0" y="137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7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4" name="Freeform 65">
                <a:extLst>
                  <a:ext uri="{FF2B5EF4-FFF2-40B4-BE49-F238E27FC236}">
                    <a16:creationId xmlns:a16="http://schemas.microsoft.com/office/drawing/2014/main" id="{B0629989-7DA2-4C57-9B41-3CA4A089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320835"/>
                <a:ext cx="1632577" cy="353202"/>
              </a:xfrm>
              <a:custGeom>
                <a:avLst/>
                <a:gdLst>
                  <a:gd name="T0" fmla="*/ 1833 w 1834"/>
                  <a:gd name="T1" fmla="*/ 197 h 396"/>
                  <a:gd name="T2" fmla="*/ 1833 w 1834"/>
                  <a:gd name="T3" fmla="*/ 197 h 396"/>
                  <a:gd name="T4" fmla="*/ 917 w 1834"/>
                  <a:gd name="T5" fmla="*/ 395 h 396"/>
                  <a:gd name="T6" fmla="*/ 917 w 1834"/>
                  <a:gd name="T7" fmla="*/ 395 h 396"/>
                  <a:gd name="T8" fmla="*/ 0 w 1834"/>
                  <a:gd name="T9" fmla="*/ 197 h 396"/>
                  <a:gd name="T10" fmla="*/ 0 w 1834"/>
                  <a:gd name="T11" fmla="*/ 197 h 396"/>
                  <a:gd name="T12" fmla="*/ 917 w 1834"/>
                  <a:gd name="T13" fmla="*/ 0 h 396"/>
                  <a:gd name="T14" fmla="*/ 917 w 1834"/>
                  <a:gd name="T15" fmla="*/ 0 h 396"/>
                  <a:gd name="T16" fmla="*/ 1833 w 1834"/>
                  <a:gd name="T17" fmla="*/ 197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4" h="396">
                    <a:moveTo>
                      <a:pt x="1833" y="197"/>
                    </a:moveTo>
                    <a:lnTo>
                      <a:pt x="1833" y="197"/>
                    </a:lnTo>
                    <a:cubicBezTo>
                      <a:pt x="1833" y="306"/>
                      <a:pt x="1423" y="395"/>
                      <a:pt x="917" y="395"/>
                    </a:cubicBezTo>
                    <a:lnTo>
                      <a:pt x="917" y="395"/>
                    </a:lnTo>
                    <a:cubicBezTo>
                      <a:pt x="411" y="395"/>
                      <a:pt x="0" y="306"/>
                      <a:pt x="0" y="197"/>
                    </a:cubicBezTo>
                    <a:lnTo>
                      <a:pt x="0" y="197"/>
                    </a:lnTo>
                    <a:cubicBezTo>
                      <a:pt x="0" y="88"/>
                      <a:pt x="411" y="0"/>
                      <a:pt x="917" y="0"/>
                    </a:cubicBezTo>
                    <a:lnTo>
                      <a:pt x="917" y="0"/>
                    </a:lnTo>
                    <a:cubicBezTo>
                      <a:pt x="1423" y="0"/>
                      <a:pt x="1833" y="88"/>
                      <a:pt x="1833" y="19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5" name="Freeform 66">
                <a:extLst>
                  <a:ext uri="{FF2B5EF4-FFF2-40B4-BE49-F238E27FC236}">
                    <a16:creationId xmlns:a16="http://schemas.microsoft.com/office/drawing/2014/main" id="{FE4CF603-998E-48F5-AE64-D41017641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493512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6" name="Freeform 67">
                <a:extLst>
                  <a:ext uri="{FF2B5EF4-FFF2-40B4-BE49-F238E27FC236}">
                    <a16:creationId xmlns:a16="http://schemas.microsoft.com/office/drawing/2014/main" id="{5DA8BDEE-51DE-4BFF-92F2-DA6EC9FE5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3880" y="4493512"/>
                <a:ext cx="1632577" cy="298259"/>
              </a:xfrm>
              <a:custGeom>
                <a:avLst/>
                <a:gdLst>
                  <a:gd name="T0" fmla="*/ 1833 w 1834"/>
                  <a:gd name="T1" fmla="*/ 0 h 336"/>
                  <a:gd name="T2" fmla="*/ 1833 w 1834"/>
                  <a:gd name="T3" fmla="*/ 0 h 336"/>
                  <a:gd name="T4" fmla="*/ 917 w 1834"/>
                  <a:gd name="T5" fmla="*/ 198 h 336"/>
                  <a:gd name="T6" fmla="*/ 917 w 1834"/>
                  <a:gd name="T7" fmla="*/ 198 h 336"/>
                  <a:gd name="T8" fmla="*/ 0 w 1834"/>
                  <a:gd name="T9" fmla="*/ 0 h 336"/>
                  <a:gd name="T10" fmla="*/ 0 w 1834"/>
                  <a:gd name="T11" fmla="*/ 138 h 336"/>
                  <a:gd name="T12" fmla="*/ 0 w 1834"/>
                  <a:gd name="T13" fmla="*/ 138 h 336"/>
                  <a:gd name="T14" fmla="*/ 917 w 1834"/>
                  <a:gd name="T15" fmla="*/ 335 h 336"/>
                  <a:gd name="T16" fmla="*/ 917 w 1834"/>
                  <a:gd name="T17" fmla="*/ 335 h 336"/>
                  <a:gd name="T18" fmla="*/ 1833 w 1834"/>
                  <a:gd name="T19" fmla="*/ 138 h 336"/>
                  <a:gd name="T20" fmla="*/ 1833 w 1834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4" h="336">
                    <a:moveTo>
                      <a:pt x="1833" y="0"/>
                    </a:moveTo>
                    <a:lnTo>
                      <a:pt x="1833" y="0"/>
                    </a:lnTo>
                    <a:cubicBezTo>
                      <a:pt x="1833" y="109"/>
                      <a:pt x="1423" y="198"/>
                      <a:pt x="917" y="198"/>
                    </a:cubicBezTo>
                    <a:lnTo>
                      <a:pt x="917" y="198"/>
                    </a:lnTo>
                    <a:cubicBezTo>
                      <a:pt x="411" y="198"/>
                      <a:pt x="0" y="109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7"/>
                      <a:pt x="411" y="335"/>
                      <a:pt x="917" y="335"/>
                    </a:cubicBezTo>
                    <a:lnTo>
                      <a:pt x="917" y="335"/>
                    </a:lnTo>
                    <a:cubicBezTo>
                      <a:pt x="1423" y="335"/>
                      <a:pt x="1833" y="247"/>
                      <a:pt x="1833" y="138"/>
                    </a:cubicBezTo>
                    <a:lnTo>
                      <a:pt x="1833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7" name="Freeform 68">
                <a:extLst>
                  <a:ext uri="{FF2B5EF4-FFF2-40B4-BE49-F238E27FC236}">
                    <a16:creationId xmlns:a16="http://schemas.microsoft.com/office/drawing/2014/main" id="{1D72CB11-624A-44D7-80B5-561834D5B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4290" y="4171706"/>
                <a:ext cx="1632577" cy="353202"/>
              </a:xfrm>
              <a:custGeom>
                <a:avLst/>
                <a:gdLst>
                  <a:gd name="T0" fmla="*/ 1832 w 1833"/>
                  <a:gd name="T1" fmla="*/ 198 h 396"/>
                  <a:gd name="T2" fmla="*/ 1832 w 1833"/>
                  <a:gd name="T3" fmla="*/ 198 h 396"/>
                  <a:gd name="T4" fmla="*/ 916 w 1833"/>
                  <a:gd name="T5" fmla="*/ 395 h 396"/>
                  <a:gd name="T6" fmla="*/ 916 w 1833"/>
                  <a:gd name="T7" fmla="*/ 395 h 396"/>
                  <a:gd name="T8" fmla="*/ 0 w 1833"/>
                  <a:gd name="T9" fmla="*/ 198 h 396"/>
                  <a:gd name="T10" fmla="*/ 0 w 1833"/>
                  <a:gd name="T11" fmla="*/ 198 h 396"/>
                  <a:gd name="T12" fmla="*/ 916 w 1833"/>
                  <a:gd name="T13" fmla="*/ 0 h 396"/>
                  <a:gd name="T14" fmla="*/ 916 w 1833"/>
                  <a:gd name="T15" fmla="*/ 0 h 396"/>
                  <a:gd name="T16" fmla="*/ 1832 w 1833"/>
                  <a:gd name="T17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3" h="396">
                    <a:moveTo>
                      <a:pt x="1832" y="198"/>
                    </a:moveTo>
                    <a:lnTo>
                      <a:pt x="1832" y="198"/>
                    </a:lnTo>
                    <a:cubicBezTo>
                      <a:pt x="1832" y="306"/>
                      <a:pt x="1422" y="395"/>
                      <a:pt x="916" y="395"/>
                    </a:cubicBezTo>
                    <a:lnTo>
                      <a:pt x="916" y="395"/>
                    </a:lnTo>
                    <a:cubicBezTo>
                      <a:pt x="410" y="395"/>
                      <a:pt x="0" y="306"/>
                      <a:pt x="0" y="198"/>
                    </a:cubicBezTo>
                    <a:lnTo>
                      <a:pt x="0" y="198"/>
                    </a:lnTo>
                    <a:cubicBezTo>
                      <a:pt x="0" y="88"/>
                      <a:pt x="410" y="0"/>
                      <a:pt x="916" y="0"/>
                    </a:cubicBezTo>
                    <a:lnTo>
                      <a:pt x="916" y="0"/>
                    </a:lnTo>
                    <a:cubicBezTo>
                      <a:pt x="1422" y="0"/>
                      <a:pt x="1832" y="88"/>
                      <a:pt x="1832" y="198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8" name="Freeform 69">
                <a:extLst>
                  <a:ext uri="{FF2B5EF4-FFF2-40B4-BE49-F238E27FC236}">
                    <a16:creationId xmlns:a16="http://schemas.microsoft.com/office/drawing/2014/main" id="{627672E3-CE20-4C8A-831C-387B6F0A9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4290" y="4348305"/>
                <a:ext cx="1632577" cy="298259"/>
              </a:xfrm>
              <a:custGeom>
                <a:avLst/>
                <a:gdLst>
                  <a:gd name="T0" fmla="*/ 1832 w 1833"/>
                  <a:gd name="T1" fmla="*/ 0 h 336"/>
                  <a:gd name="T2" fmla="*/ 1832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0 w 1833"/>
                  <a:gd name="T9" fmla="*/ 0 h 336"/>
                  <a:gd name="T10" fmla="*/ 0 w 1833"/>
                  <a:gd name="T11" fmla="*/ 138 h 336"/>
                  <a:gd name="T12" fmla="*/ 0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1832 w 1833"/>
                  <a:gd name="T19" fmla="*/ 138 h 336"/>
                  <a:gd name="T20" fmla="*/ 1832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1832" y="0"/>
                    </a:moveTo>
                    <a:lnTo>
                      <a:pt x="1832" y="0"/>
                    </a:lnTo>
                    <a:cubicBezTo>
                      <a:pt x="1832" y="108"/>
                      <a:pt x="1422" y="197"/>
                      <a:pt x="916" y="197"/>
                    </a:cubicBezTo>
                    <a:lnTo>
                      <a:pt x="916" y="197"/>
                    </a:lnTo>
                    <a:cubicBezTo>
                      <a:pt x="410" y="197"/>
                      <a:pt x="0" y="108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6"/>
                      <a:pt x="410" y="335"/>
                      <a:pt x="916" y="335"/>
                    </a:cubicBezTo>
                    <a:lnTo>
                      <a:pt x="916" y="335"/>
                    </a:lnTo>
                    <a:cubicBezTo>
                      <a:pt x="1422" y="335"/>
                      <a:pt x="1832" y="246"/>
                      <a:pt x="1832" y="138"/>
                    </a:cubicBezTo>
                    <a:lnTo>
                      <a:pt x="1832" y="0"/>
                    </a:ln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9" name="Freeform 70">
                <a:extLst>
                  <a:ext uri="{FF2B5EF4-FFF2-40B4-BE49-F238E27FC236}">
                    <a16:creationId xmlns:a16="http://schemas.microsoft.com/office/drawing/2014/main" id="{A8356B49-A778-46FE-A105-C77D9C16F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4290" y="4348305"/>
                <a:ext cx="1632577" cy="298259"/>
              </a:xfrm>
              <a:custGeom>
                <a:avLst/>
                <a:gdLst>
                  <a:gd name="T0" fmla="*/ 1832 w 1833"/>
                  <a:gd name="T1" fmla="*/ 0 h 336"/>
                  <a:gd name="T2" fmla="*/ 1832 w 1833"/>
                  <a:gd name="T3" fmla="*/ 0 h 336"/>
                  <a:gd name="T4" fmla="*/ 916 w 1833"/>
                  <a:gd name="T5" fmla="*/ 197 h 336"/>
                  <a:gd name="T6" fmla="*/ 916 w 1833"/>
                  <a:gd name="T7" fmla="*/ 197 h 336"/>
                  <a:gd name="T8" fmla="*/ 0 w 1833"/>
                  <a:gd name="T9" fmla="*/ 0 h 336"/>
                  <a:gd name="T10" fmla="*/ 0 w 1833"/>
                  <a:gd name="T11" fmla="*/ 138 h 336"/>
                  <a:gd name="T12" fmla="*/ 0 w 1833"/>
                  <a:gd name="T13" fmla="*/ 138 h 336"/>
                  <a:gd name="T14" fmla="*/ 916 w 1833"/>
                  <a:gd name="T15" fmla="*/ 335 h 336"/>
                  <a:gd name="T16" fmla="*/ 916 w 1833"/>
                  <a:gd name="T17" fmla="*/ 335 h 336"/>
                  <a:gd name="T18" fmla="*/ 1832 w 1833"/>
                  <a:gd name="T19" fmla="*/ 138 h 336"/>
                  <a:gd name="T20" fmla="*/ 1832 w 1833"/>
                  <a:gd name="T21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33" h="336">
                    <a:moveTo>
                      <a:pt x="1832" y="0"/>
                    </a:moveTo>
                    <a:lnTo>
                      <a:pt x="1832" y="0"/>
                    </a:lnTo>
                    <a:cubicBezTo>
                      <a:pt x="1832" y="108"/>
                      <a:pt x="1422" y="197"/>
                      <a:pt x="916" y="197"/>
                    </a:cubicBezTo>
                    <a:lnTo>
                      <a:pt x="916" y="197"/>
                    </a:lnTo>
                    <a:cubicBezTo>
                      <a:pt x="410" y="197"/>
                      <a:pt x="0" y="108"/>
                      <a:pt x="0" y="0"/>
                    </a:cubicBezTo>
                    <a:lnTo>
                      <a:pt x="0" y="138"/>
                    </a:lnTo>
                    <a:lnTo>
                      <a:pt x="0" y="138"/>
                    </a:lnTo>
                    <a:cubicBezTo>
                      <a:pt x="0" y="246"/>
                      <a:pt x="410" y="335"/>
                      <a:pt x="916" y="335"/>
                    </a:cubicBezTo>
                    <a:lnTo>
                      <a:pt x="916" y="335"/>
                    </a:lnTo>
                    <a:cubicBezTo>
                      <a:pt x="1422" y="335"/>
                      <a:pt x="1832" y="246"/>
                      <a:pt x="1832" y="138"/>
                    </a:cubicBezTo>
                    <a:lnTo>
                      <a:pt x="1832" y="0"/>
                    </a:lnTo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284E867-EB25-4DA8-B256-1529C90E49D3}"/>
                </a:ext>
              </a:extLst>
            </p:cNvPr>
            <p:cNvGrpSpPr/>
            <p:nvPr/>
          </p:nvGrpSpPr>
          <p:grpSpPr>
            <a:xfrm>
              <a:off x="18857044" y="3300475"/>
              <a:ext cx="3037534" cy="2700031"/>
              <a:chOff x="18857044" y="3300475"/>
              <a:chExt cx="3037534" cy="2700031"/>
            </a:xfrm>
          </p:grpSpPr>
          <p:sp>
            <p:nvSpPr>
              <p:cNvPr id="106" name="Freeform 75">
                <a:extLst>
                  <a:ext uri="{FF2B5EF4-FFF2-40B4-BE49-F238E27FC236}">
                    <a16:creationId xmlns:a16="http://schemas.microsoft.com/office/drawing/2014/main" id="{C1CEDE39-D007-4561-B3CF-B9195D21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7044" y="3300475"/>
                <a:ext cx="3037534" cy="2700031"/>
              </a:xfrm>
              <a:custGeom>
                <a:avLst/>
                <a:gdLst>
                  <a:gd name="T0" fmla="*/ 3266 w 3413"/>
                  <a:gd name="T1" fmla="*/ 2129 h 3035"/>
                  <a:gd name="T2" fmla="*/ 3266 w 3413"/>
                  <a:gd name="T3" fmla="*/ 2129 h 3035"/>
                  <a:gd name="T4" fmla="*/ 2892 w 3413"/>
                  <a:gd name="T5" fmla="*/ 1402 h 3035"/>
                  <a:gd name="T6" fmla="*/ 2892 w 3413"/>
                  <a:gd name="T7" fmla="*/ 1402 h 3035"/>
                  <a:gd name="T8" fmla="*/ 2173 w 3413"/>
                  <a:gd name="T9" fmla="*/ 685 h 3035"/>
                  <a:gd name="T10" fmla="*/ 2173 w 3413"/>
                  <a:gd name="T11" fmla="*/ 685 h 3035"/>
                  <a:gd name="T12" fmla="*/ 2348 w 3413"/>
                  <a:gd name="T13" fmla="*/ 147 h 3035"/>
                  <a:gd name="T14" fmla="*/ 2348 w 3413"/>
                  <a:gd name="T15" fmla="*/ 147 h 3035"/>
                  <a:gd name="T16" fmla="*/ 2242 w 3413"/>
                  <a:gd name="T17" fmla="*/ 0 h 3035"/>
                  <a:gd name="T18" fmla="*/ 1170 w 3413"/>
                  <a:gd name="T19" fmla="*/ 0 h 3035"/>
                  <a:gd name="T20" fmla="*/ 1170 w 3413"/>
                  <a:gd name="T21" fmla="*/ 0 h 3035"/>
                  <a:gd name="T22" fmla="*/ 1064 w 3413"/>
                  <a:gd name="T23" fmla="*/ 147 h 3035"/>
                  <a:gd name="T24" fmla="*/ 1064 w 3413"/>
                  <a:gd name="T25" fmla="*/ 147 h 3035"/>
                  <a:gd name="T26" fmla="*/ 1239 w 3413"/>
                  <a:gd name="T27" fmla="*/ 685 h 3035"/>
                  <a:gd name="T28" fmla="*/ 1239 w 3413"/>
                  <a:gd name="T29" fmla="*/ 685 h 3035"/>
                  <a:gd name="T30" fmla="*/ 520 w 3413"/>
                  <a:gd name="T31" fmla="*/ 1402 h 3035"/>
                  <a:gd name="T32" fmla="*/ 520 w 3413"/>
                  <a:gd name="T33" fmla="*/ 1402 h 3035"/>
                  <a:gd name="T34" fmla="*/ 147 w 3413"/>
                  <a:gd name="T35" fmla="*/ 2129 h 3035"/>
                  <a:gd name="T36" fmla="*/ 147 w 3413"/>
                  <a:gd name="T37" fmla="*/ 2129 h 3035"/>
                  <a:gd name="T38" fmla="*/ 802 w 3413"/>
                  <a:gd name="T39" fmla="*/ 3034 h 3035"/>
                  <a:gd name="T40" fmla="*/ 1706 w 3413"/>
                  <a:gd name="T41" fmla="*/ 3034 h 3035"/>
                  <a:gd name="T42" fmla="*/ 2610 w 3413"/>
                  <a:gd name="T43" fmla="*/ 3034 h 3035"/>
                  <a:gd name="T44" fmla="*/ 2610 w 3413"/>
                  <a:gd name="T45" fmla="*/ 3034 h 3035"/>
                  <a:gd name="T46" fmla="*/ 3266 w 3413"/>
                  <a:gd name="T47" fmla="*/ 2129 h 3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13" h="3035">
                    <a:moveTo>
                      <a:pt x="3266" y="2129"/>
                    </a:moveTo>
                    <a:lnTo>
                      <a:pt x="3266" y="2129"/>
                    </a:lnTo>
                    <a:cubicBezTo>
                      <a:pt x="3196" y="1918"/>
                      <a:pt x="3081" y="1675"/>
                      <a:pt x="2892" y="1402"/>
                    </a:cubicBezTo>
                    <a:lnTo>
                      <a:pt x="2892" y="1402"/>
                    </a:lnTo>
                    <a:cubicBezTo>
                      <a:pt x="2636" y="1031"/>
                      <a:pt x="2380" y="813"/>
                      <a:pt x="2173" y="685"/>
                    </a:cubicBezTo>
                    <a:lnTo>
                      <a:pt x="2173" y="685"/>
                    </a:lnTo>
                    <a:cubicBezTo>
                      <a:pt x="2225" y="530"/>
                      <a:pt x="2300" y="297"/>
                      <a:pt x="2348" y="147"/>
                    </a:cubicBezTo>
                    <a:lnTo>
                      <a:pt x="2348" y="147"/>
                    </a:lnTo>
                    <a:cubicBezTo>
                      <a:pt x="2371" y="74"/>
                      <a:pt x="2317" y="0"/>
                      <a:pt x="2242" y="0"/>
                    </a:cubicBezTo>
                    <a:lnTo>
                      <a:pt x="1170" y="0"/>
                    </a:lnTo>
                    <a:lnTo>
                      <a:pt x="1170" y="0"/>
                    </a:lnTo>
                    <a:cubicBezTo>
                      <a:pt x="1095" y="0"/>
                      <a:pt x="1041" y="74"/>
                      <a:pt x="1064" y="147"/>
                    </a:cubicBezTo>
                    <a:lnTo>
                      <a:pt x="1064" y="147"/>
                    </a:lnTo>
                    <a:cubicBezTo>
                      <a:pt x="1112" y="297"/>
                      <a:pt x="1187" y="530"/>
                      <a:pt x="1239" y="685"/>
                    </a:cubicBezTo>
                    <a:lnTo>
                      <a:pt x="1239" y="685"/>
                    </a:lnTo>
                    <a:cubicBezTo>
                      <a:pt x="1032" y="813"/>
                      <a:pt x="777" y="1031"/>
                      <a:pt x="520" y="1402"/>
                    </a:cubicBezTo>
                    <a:lnTo>
                      <a:pt x="520" y="1402"/>
                    </a:lnTo>
                    <a:cubicBezTo>
                      <a:pt x="332" y="1675"/>
                      <a:pt x="215" y="1918"/>
                      <a:pt x="147" y="2129"/>
                    </a:cubicBezTo>
                    <a:lnTo>
                      <a:pt x="147" y="2129"/>
                    </a:lnTo>
                    <a:cubicBezTo>
                      <a:pt x="0" y="2576"/>
                      <a:pt x="332" y="3034"/>
                      <a:pt x="802" y="3034"/>
                    </a:cubicBezTo>
                    <a:lnTo>
                      <a:pt x="1706" y="3034"/>
                    </a:lnTo>
                    <a:lnTo>
                      <a:pt x="2610" y="3034"/>
                    </a:lnTo>
                    <a:lnTo>
                      <a:pt x="2610" y="3034"/>
                    </a:lnTo>
                    <a:cubicBezTo>
                      <a:pt x="3080" y="3034"/>
                      <a:pt x="3412" y="2576"/>
                      <a:pt x="3266" y="212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Freeform 76">
                <a:extLst>
                  <a:ext uri="{FF2B5EF4-FFF2-40B4-BE49-F238E27FC236}">
                    <a16:creationId xmlns:a16="http://schemas.microsoft.com/office/drawing/2014/main" id="{9BB906A6-EFC8-4094-951A-A524A87EF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6649" y="3775334"/>
                <a:ext cx="922250" cy="133432"/>
              </a:xfrm>
              <a:custGeom>
                <a:avLst/>
                <a:gdLst>
                  <a:gd name="T0" fmla="*/ 984 w 1035"/>
                  <a:gd name="T1" fmla="*/ 151 h 152"/>
                  <a:gd name="T2" fmla="*/ 984 w 1035"/>
                  <a:gd name="T3" fmla="*/ 151 h 152"/>
                  <a:gd name="T4" fmla="*/ 984 w 1035"/>
                  <a:gd name="T5" fmla="*/ 151 h 152"/>
                  <a:gd name="T6" fmla="*/ 984 w 1035"/>
                  <a:gd name="T7" fmla="*/ 151 h 152"/>
                  <a:gd name="T8" fmla="*/ 1034 w 1035"/>
                  <a:gd name="T9" fmla="*/ 0 h 152"/>
                  <a:gd name="T10" fmla="*/ 0 w 1035"/>
                  <a:gd name="T11" fmla="*/ 0 h 152"/>
                  <a:gd name="T12" fmla="*/ 0 w 1035"/>
                  <a:gd name="T13" fmla="*/ 0 h 152"/>
                  <a:gd name="T14" fmla="*/ 50 w 1035"/>
                  <a:gd name="T15" fmla="*/ 151 h 152"/>
                  <a:gd name="T16" fmla="*/ 50 w 1035"/>
                  <a:gd name="T17" fmla="*/ 151 h 152"/>
                  <a:gd name="T18" fmla="*/ 50 w 1035"/>
                  <a:gd name="T19" fmla="*/ 151 h 152"/>
                  <a:gd name="T20" fmla="*/ 984 w 1035"/>
                  <a:gd name="T21" fmla="*/ 15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5" h="152">
                    <a:moveTo>
                      <a:pt x="984" y="151"/>
                    </a:moveTo>
                    <a:lnTo>
                      <a:pt x="984" y="151"/>
                    </a:lnTo>
                    <a:lnTo>
                      <a:pt x="984" y="151"/>
                    </a:lnTo>
                    <a:lnTo>
                      <a:pt x="984" y="151"/>
                    </a:lnTo>
                    <a:cubicBezTo>
                      <a:pt x="999" y="106"/>
                      <a:pt x="1016" y="54"/>
                      <a:pt x="1034" y="0"/>
                    </a:cubicBezTo>
                    <a:lnTo>
                      <a:pt x="0" y="0"/>
                    </a:lnTo>
                    <a:lnTo>
                      <a:pt x="0" y="0"/>
                    </a:lnTo>
                    <a:cubicBezTo>
                      <a:pt x="17" y="54"/>
                      <a:pt x="36" y="106"/>
                      <a:pt x="50" y="151"/>
                    </a:cubicBezTo>
                    <a:lnTo>
                      <a:pt x="50" y="151"/>
                    </a:lnTo>
                    <a:lnTo>
                      <a:pt x="50" y="151"/>
                    </a:lnTo>
                    <a:lnTo>
                      <a:pt x="984" y="151"/>
                    </a:lnTo>
                  </a:path>
                </a:pathLst>
              </a:custGeom>
              <a:solidFill>
                <a:srgbClr val="6B0F1A">
                  <a:alpha val="33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8" name="Freeform 77">
                <a:extLst>
                  <a:ext uri="{FF2B5EF4-FFF2-40B4-BE49-F238E27FC236}">
                    <a16:creationId xmlns:a16="http://schemas.microsoft.com/office/drawing/2014/main" id="{234FEAD5-4FA7-4F1B-88A7-0D591FB37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5188" y="4697584"/>
                <a:ext cx="2629390" cy="1302922"/>
              </a:xfrm>
              <a:custGeom>
                <a:avLst/>
                <a:gdLst>
                  <a:gd name="T0" fmla="*/ 2807 w 2954"/>
                  <a:gd name="T1" fmla="*/ 558 h 1464"/>
                  <a:gd name="T2" fmla="*/ 2807 w 2954"/>
                  <a:gd name="T3" fmla="*/ 558 h 1464"/>
                  <a:gd name="T4" fmla="*/ 2543 w 2954"/>
                  <a:gd name="T5" fmla="*/ 0 h 1464"/>
                  <a:gd name="T6" fmla="*/ 2543 w 2954"/>
                  <a:gd name="T7" fmla="*/ 0 h 1464"/>
                  <a:gd name="T8" fmla="*/ 2427 w 2954"/>
                  <a:gd name="T9" fmla="*/ 264 h 1464"/>
                  <a:gd name="T10" fmla="*/ 2427 w 2954"/>
                  <a:gd name="T11" fmla="*/ 264 h 1464"/>
                  <a:gd name="T12" fmla="*/ 1134 w 2954"/>
                  <a:gd name="T13" fmla="*/ 1062 h 1464"/>
                  <a:gd name="T14" fmla="*/ 1134 w 2954"/>
                  <a:gd name="T15" fmla="*/ 1062 h 1464"/>
                  <a:gd name="T16" fmla="*/ 0 w 2954"/>
                  <a:gd name="T17" fmla="*/ 1372 h 1464"/>
                  <a:gd name="T18" fmla="*/ 0 w 2954"/>
                  <a:gd name="T19" fmla="*/ 1372 h 1464"/>
                  <a:gd name="T20" fmla="*/ 343 w 2954"/>
                  <a:gd name="T21" fmla="*/ 1463 h 1464"/>
                  <a:gd name="T22" fmla="*/ 1247 w 2954"/>
                  <a:gd name="T23" fmla="*/ 1463 h 1464"/>
                  <a:gd name="T24" fmla="*/ 2151 w 2954"/>
                  <a:gd name="T25" fmla="*/ 1463 h 1464"/>
                  <a:gd name="T26" fmla="*/ 2151 w 2954"/>
                  <a:gd name="T27" fmla="*/ 1463 h 1464"/>
                  <a:gd name="T28" fmla="*/ 2807 w 2954"/>
                  <a:gd name="T29" fmla="*/ 558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54" h="1464">
                    <a:moveTo>
                      <a:pt x="2807" y="558"/>
                    </a:moveTo>
                    <a:lnTo>
                      <a:pt x="2807" y="558"/>
                    </a:lnTo>
                    <a:cubicBezTo>
                      <a:pt x="2753" y="392"/>
                      <a:pt x="2668" y="205"/>
                      <a:pt x="2543" y="0"/>
                    </a:cubicBezTo>
                    <a:lnTo>
                      <a:pt x="2543" y="0"/>
                    </a:lnTo>
                    <a:cubicBezTo>
                      <a:pt x="2516" y="92"/>
                      <a:pt x="2477" y="181"/>
                      <a:pt x="2427" y="264"/>
                    </a:cubicBezTo>
                    <a:lnTo>
                      <a:pt x="2427" y="264"/>
                    </a:lnTo>
                    <a:cubicBezTo>
                      <a:pt x="2158" y="709"/>
                      <a:pt x="1636" y="930"/>
                      <a:pt x="1134" y="1062"/>
                    </a:cubicBezTo>
                    <a:lnTo>
                      <a:pt x="1134" y="1062"/>
                    </a:lnTo>
                    <a:cubicBezTo>
                      <a:pt x="755" y="1161"/>
                      <a:pt x="362" y="1229"/>
                      <a:pt x="0" y="1372"/>
                    </a:cubicBezTo>
                    <a:lnTo>
                      <a:pt x="0" y="1372"/>
                    </a:lnTo>
                    <a:cubicBezTo>
                      <a:pt x="100" y="1429"/>
                      <a:pt x="217" y="1463"/>
                      <a:pt x="343" y="1463"/>
                    </a:cubicBezTo>
                    <a:lnTo>
                      <a:pt x="1247" y="1463"/>
                    </a:lnTo>
                    <a:lnTo>
                      <a:pt x="2151" y="1463"/>
                    </a:lnTo>
                    <a:lnTo>
                      <a:pt x="2151" y="1463"/>
                    </a:lnTo>
                    <a:cubicBezTo>
                      <a:pt x="2621" y="1463"/>
                      <a:pt x="2953" y="1005"/>
                      <a:pt x="2807" y="558"/>
                    </a:cubicBezTo>
                  </a:path>
                </a:pathLst>
              </a:custGeom>
              <a:solidFill>
                <a:srgbClr val="6B0F1A">
                  <a:alpha val="33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9" name="Freeform 78">
                <a:extLst>
                  <a:ext uri="{FF2B5EF4-FFF2-40B4-BE49-F238E27FC236}">
                    <a16:creationId xmlns:a16="http://schemas.microsoft.com/office/drawing/2014/main" id="{205635F5-5D3F-4356-9AA1-01B14BFB0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0460" y="4454267"/>
                <a:ext cx="647535" cy="992888"/>
              </a:xfrm>
              <a:custGeom>
                <a:avLst/>
                <a:gdLst>
                  <a:gd name="T0" fmla="*/ 547 w 728"/>
                  <a:gd name="T1" fmla="*/ 837 h 1114"/>
                  <a:gd name="T2" fmla="*/ 428 w 728"/>
                  <a:gd name="T3" fmla="*/ 878 h 1114"/>
                  <a:gd name="T4" fmla="*/ 547 w 728"/>
                  <a:gd name="T5" fmla="*/ 837 h 1114"/>
                  <a:gd name="T6" fmla="*/ 241 w 728"/>
                  <a:gd name="T7" fmla="*/ 446 h 1114"/>
                  <a:gd name="T8" fmla="*/ 352 w 728"/>
                  <a:gd name="T9" fmla="*/ 236 h 1114"/>
                  <a:gd name="T10" fmla="*/ 238 w 728"/>
                  <a:gd name="T11" fmla="*/ 442 h 1114"/>
                  <a:gd name="T12" fmla="*/ 241 w 728"/>
                  <a:gd name="T13" fmla="*/ 446 h 1114"/>
                  <a:gd name="T14" fmla="*/ 632 w 728"/>
                  <a:gd name="T15" fmla="*/ 904 h 1114"/>
                  <a:gd name="T16" fmla="*/ 460 w 728"/>
                  <a:gd name="T17" fmla="*/ 976 h 1114"/>
                  <a:gd name="T18" fmla="*/ 428 w 728"/>
                  <a:gd name="T19" fmla="*/ 1075 h 1114"/>
                  <a:gd name="T20" fmla="*/ 390 w 728"/>
                  <a:gd name="T21" fmla="*/ 1113 h 1114"/>
                  <a:gd name="T22" fmla="*/ 352 w 728"/>
                  <a:gd name="T23" fmla="*/ 1075 h 1114"/>
                  <a:gd name="T24" fmla="*/ 352 w 728"/>
                  <a:gd name="T25" fmla="*/ 1014 h 1114"/>
                  <a:gd name="T26" fmla="*/ 318 w 728"/>
                  <a:gd name="T27" fmla="*/ 976 h 1114"/>
                  <a:gd name="T28" fmla="*/ 89 w 728"/>
                  <a:gd name="T29" fmla="*/ 896 h 1114"/>
                  <a:gd name="T30" fmla="*/ 88 w 728"/>
                  <a:gd name="T31" fmla="*/ 827 h 1114"/>
                  <a:gd name="T32" fmla="*/ 143 w 728"/>
                  <a:gd name="T33" fmla="*/ 811 h 1114"/>
                  <a:gd name="T34" fmla="*/ 308 w 728"/>
                  <a:gd name="T35" fmla="*/ 874 h 1114"/>
                  <a:gd name="T36" fmla="*/ 352 w 728"/>
                  <a:gd name="T37" fmla="*/ 836 h 1114"/>
                  <a:gd name="T38" fmla="*/ 352 w 728"/>
                  <a:gd name="T39" fmla="*/ 637 h 1114"/>
                  <a:gd name="T40" fmla="*/ 321 w 728"/>
                  <a:gd name="T41" fmla="*/ 599 h 1114"/>
                  <a:gd name="T42" fmla="*/ 319 w 728"/>
                  <a:gd name="T43" fmla="*/ 139 h 1114"/>
                  <a:gd name="T44" fmla="*/ 352 w 728"/>
                  <a:gd name="T45" fmla="*/ 38 h 1114"/>
                  <a:gd name="T46" fmla="*/ 390 w 728"/>
                  <a:gd name="T47" fmla="*/ 0 h 1114"/>
                  <a:gd name="T48" fmla="*/ 428 w 728"/>
                  <a:gd name="T49" fmla="*/ 38 h 1114"/>
                  <a:gd name="T50" fmla="*/ 428 w 728"/>
                  <a:gd name="T51" fmla="*/ 99 h 1114"/>
                  <a:gd name="T52" fmla="*/ 462 w 728"/>
                  <a:gd name="T53" fmla="*/ 137 h 1114"/>
                  <a:gd name="T54" fmla="*/ 639 w 728"/>
                  <a:gd name="T55" fmla="*/ 188 h 1114"/>
                  <a:gd name="T56" fmla="*/ 645 w 728"/>
                  <a:gd name="T57" fmla="*/ 262 h 1114"/>
                  <a:gd name="T58" fmla="*/ 593 w 728"/>
                  <a:gd name="T59" fmla="*/ 280 h 1114"/>
                  <a:gd name="T60" fmla="*/ 428 w 728"/>
                  <a:gd name="T61" fmla="*/ 235 h 1114"/>
                  <a:gd name="T62" fmla="*/ 428 w 728"/>
                  <a:gd name="T63" fmla="*/ 511 h 1114"/>
                  <a:gd name="T64" fmla="*/ 664 w 728"/>
                  <a:gd name="T65" fmla="*/ 624 h 1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8" h="1114">
                    <a:moveTo>
                      <a:pt x="547" y="837"/>
                    </a:moveTo>
                    <a:lnTo>
                      <a:pt x="547" y="837"/>
                    </a:lnTo>
                    <a:cubicBezTo>
                      <a:pt x="647" y="740"/>
                      <a:pt x="545" y="641"/>
                      <a:pt x="428" y="623"/>
                    </a:cubicBezTo>
                    <a:lnTo>
                      <a:pt x="428" y="878"/>
                    </a:lnTo>
                    <a:lnTo>
                      <a:pt x="428" y="878"/>
                    </a:lnTo>
                    <a:cubicBezTo>
                      <a:pt x="481" y="873"/>
                      <a:pt x="520" y="859"/>
                      <a:pt x="547" y="837"/>
                    </a:cubicBezTo>
                    <a:close/>
                    <a:moveTo>
                      <a:pt x="241" y="446"/>
                    </a:moveTo>
                    <a:lnTo>
                      <a:pt x="241" y="446"/>
                    </a:lnTo>
                    <a:cubicBezTo>
                      <a:pt x="268" y="463"/>
                      <a:pt x="305" y="479"/>
                      <a:pt x="352" y="492"/>
                    </a:cubicBezTo>
                    <a:lnTo>
                      <a:pt x="352" y="236"/>
                    </a:lnTo>
                    <a:lnTo>
                      <a:pt x="352" y="236"/>
                    </a:lnTo>
                    <a:cubicBezTo>
                      <a:pt x="236" y="237"/>
                      <a:pt x="145" y="362"/>
                      <a:pt x="238" y="442"/>
                    </a:cubicBezTo>
                    <a:lnTo>
                      <a:pt x="238" y="442"/>
                    </a:lnTo>
                    <a:cubicBezTo>
                      <a:pt x="239" y="444"/>
                      <a:pt x="240" y="445"/>
                      <a:pt x="241" y="446"/>
                    </a:cubicBezTo>
                    <a:close/>
                    <a:moveTo>
                      <a:pt x="632" y="904"/>
                    </a:moveTo>
                    <a:lnTo>
                      <a:pt x="632" y="904"/>
                    </a:lnTo>
                    <a:cubicBezTo>
                      <a:pt x="591" y="941"/>
                      <a:pt x="534" y="965"/>
                      <a:pt x="460" y="976"/>
                    </a:cubicBezTo>
                    <a:lnTo>
                      <a:pt x="460" y="976"/>
                    </a:lnTo>
                    <a:cubicBezTo>
                      <a:pt x="441" y="978"/>
                      <a:pt x="428" y="995"/>
                      <a:pt x="428" y="1014"/>
                    </a:cubicBezTo>
                    <a:lnTo>
                      <a:pt x="428" y="1075"/>
                    </a:lnTo>
                    <a:lnTo>
                      <a:pt x="428" y="1075"/>
                    </a:lnTo>
                    <a:cubicBezTo>
                      <a:pt x="428" y="1096"/>
                      <a:pt x="411" y="1113"/>
                      <a:pt x="390" y="1113"/>
                    </a:cubicBezTo>
                    <a:lnTo>
                      <a:pt x="390" y="1113"/>
                    </a:lnTo>
                    <a:cubicBezTo>
                      <a:pt x="369" y="1113"/>
                      <a:pt x="352" y="1096"/>
                      <a:pt x="352" y="1075"/>
                    </a:cubicBezTo>
                    <a:lnTo>
                      <a:pt x="352" y="1014"/>
                    </a:lnTo>
                    <a:lnTo>
                      <a:pt x="352" y="1014"/>
                    </a:lnTo>
                    <a:cubicBezTo>
                      <a:pt x="352" y="994"/>
                      <a:pt x="337" y="979"/>
                      <a:pt x="318" y="976"/>
                    </a:cubicBezTo>
                    <a:lnTo>
                      <a:pt x="318" y="976"/>
                    </a:lnTo>
                    <a:cubicBezTo>
                      <a:pt x="238" y="968"/>
                      <a:pt x="151" y="941"/>
                      <a:pt x="89" y="896"/>
                    </a:cubicBezTo>
                    <a:lnTo>
                      <a:pt x="89" y="896"/>
                    </a:lnTo>
                    <a:cubicBezTo>
                      <a:pt x="74" y="886"/>
                      <a:pt x="69" y="866"/>
                      <a:pt x="77" y="850"/>
                    </a:cubicBezTo>
                    <a:lnTo>
                      <a:pt x="88" y="827"/>
                    </a:lnTo>
                    <a:lnTo>
                      <a:pt x="88" y="827"/>
                    </a:lnTo>
                    <a:cubicBezTo>
                      <a:pt x="98" y="806"/>
                      <a:pt x="124" y="798"/>
                      <a:pt x="143" y="811"/>
                    </a:cubicBezTo>
                    <a:lnTo>
                      <a:pt x="143" y="811"/>
                    </a:lnTo>
                    <a:cubicBezTo>
                      <a:pt x="191" y="843"/>
                      <a:pt x="250" y="864"/>
                      <a:pt x="308" y="874"/>
                    </a:cubicBezTo>
                    <a:lnTo>
                      <a:pt x="308" y="874"/>
                    </a:lnTo>
                    <a:cubicBezTo>
                      <a:pt x="331" y="878"/>
                      <a:pt x="352" y="859"/>
                      <a:pt x="352" y="836"/>
                    </a:cubicBezTo>
                    <a:lnTo>
                      <a:pt x="352" y="637"/>
                    </a:lnTo>
                    <a:lnTo>
                      <a:pt x="352" y="637"/>
                    </a:lnTo>
                    <a:cubicBezTo>
                      <a:pt x="352" y="618"/>
                      <a:pt x="339" y="602"/>
                      <a:pt x="321" y="599"/>
                    </a:cubicBezTo>
                    <a:lnTo>
                      <a:pt x="321" y="599"/>
                    </a:lnTo>
                    <a:cubicBezTo>
                      <a:pt x="7" y="540"/>
                      <a:pt x="0" y="188"/>
                      <a:pt x="319" y="139"/>
                    </a:cubicBezTo>
                    <a:lnTo>
                      <a:pt x="319" y="139"/>
                    </a:lnTo>
                    <a:cubicBezTo>
                      <a:pt x="338" y="135"/>
                      <a:pt x="352" y="120"/>
                      <a:pt x="352" y="101"/>
                    </a:cubicBezTo>
                    <a:lnTo>
                      <a:pt x="352" y="38"/>
                    </a:lnTo>
                    <a:lnTo>
                      <a:pt x="352" y="38"/>
                    </a:lnTo>
                    <a:cubicBezTo>
                      <a:pt x="352" y="17"/>
                      <a:pt x="369" y="0"/>
                      <a:pt x="390" y="0"/>
                    </a:cubicBezTo>
                    <a:lnTo>
                      <a:pt x="390" y="0"/>
                    </a:lnTo>
                    <a:cubicBezTo>
                      <a:pt x="411" y="0"/>
                      <a:pt x="428" y="17"/>
                      <a:pt x="428" y="38"/>
                    </a:cubicBezTo>
                    <a:lnTo>
                      <a:pt x="428" y="99"/>
                    </a:lnTo>
                    <a:lnTo>
                      <a:pt x="428" y="99"/>
                    </a:lnTo>
                    <a:cubicBezTo>
                      <a:pt x="428" y="118"/>
                      <a:pt x="443" y="134"/>
                      <a:pt x="462" y="137"/>
                    </a:cubicBezTo>
                    <a:lnTo>
                      <a:pt x="462" y="137"/>
                    </a:lnTo>
                    <a:cubicBezTo>
                      <a:pt x="524" y="142"/>
                      <a:pt x="587" y="160"/>
                      <a:pt x="639" y="188"/>
                    </a:cubicBezTo>
                    <a:lnTo>
                      <a:pt x="639" y="188"/>
                    </a:lnTo>
                    <a:cubicBezTo>
                      <a:pt x="656" y="197"/>
                      <a:pt x="664" y="218"/>
                      <a:pt x="656" y="236"/>
                    </a:cubicBezTo>
                    <a:lnTo>
                      <a:pt x="645" y="262"/>
                    </a:lnTo>
                    <a:lnTo>
                      <a:pt x="645" y="262"/>
                    </a:lnTo>
                    <a:cubicBezTo>
                      <a:pt x="637" y="281"/>
                      <a:pt x="613" y="291"/>
                      <a:pt x="593" y="280"/>
                    </a:cubicBezTo>
                    <a:lnTo>
                      <a:pt x="593" y="280"/>
                    </a:lnTo>
                    <a:cubicBezTo>
                      <a:pt x="540" y="253"/>
                      <a:pt x="485" y="237"/>
                      <a:pt x="428" y="235"/>
                    </a:cubicBezTo>
                    <a:lnTo>
                      <a:pt x="428" y="511"/>
                    </a:lnTo>
                    <a:lnTo>
                      <a:pt x="428" y="511"/>
                    </a:lnTo>
                    <a:cubicBezTo>
                      <a:pt x="528" y="538"/>
                      <a:pt x="601" y="551"/>
                      <a:pt x="664" y="624"/>
                    </a:cubicBezTo>
                    <a:lnTo>
                      <a:pt x="664" y="624"/>
                    </a:lnTo>
                    <a:cubicBezTo>
                      <a:pt x="727" y="699"/>
                      <a:pt x="711" y="838"/>
                      <a:pt x="632" y="90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F8C6E75-D6E1-4372-9264-739EF5A2BAD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DF105F-1AE7-4B75-8435-188337B0154C}"/>
              </a:ext>
            </a:extLst>
          </p:cNvPr>
          <p:cNvSpPr txBox="1"/>
          <p:nvPr/>
        </p:nvSpPr>
        <p:spPr>
          <a:xfrm>
            <a:off x="1520826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FCC6F16-126B-40E8-ADCF-87FC050EA4B6}"/>
              </a:ext>
            </a:extLst>
          </p:cNvPr>
          <p:cNvSpPr txBox="1"/>
          <p:nvPr/>
        </p:nvSpPr>
        <p:spPr>
          <a:xfrm>
            <a:off x="6828784" y="11025077"/>
            <a:ext cx="52362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80A9E07-C539-4095-BDC4-1EAABBE73937}"/>
              </a:ext>
            </a:extLst>
          </p:cNvPr>
          <p:cNvSpPr txBox="1"/>
          <p:nvPr/>
        </p:nvSpPr>
        <p:spPr>
          <a:xfrm>
            <a:off x="6828784" y="11711499"/>
            <a:ext cx="523621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8731E5B-36FD-4BAF-9908-E5CC2049230E}"/>
              </a:ext>
            </a:extLst>
          </p:cNvPr>
          <p:cNvSpPr txBox="1"/>
          <p:nvPr/>
        </p:nvSpPr>
        <p:spPr>
          <a:xfrm>
            <a:off x="1376676" y="11025077"/>
            <a:ext cx="52362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9CD5A1A-4E19-4A87-A87E-88E45B3298D0}"/>
              </a:ext>
            </a:extLst>
          </p:cNvPr>
          <p:cNvSpPr txBox="1"/>
          <p:nvPr/>
        </p:nvSpPr>
        <p:spPr>
          <a:xfrm>
            <a:off x="1376676" y="11711499"/>
            <a:ext cx="523621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A6B52F0-02C9-45F1-837A-85453807943D}"/>
              </a:ext>
            </a:extLst>
          </p:cNvPr>
          <p:cNvSpPr txBox="1"/>
          <p:nvPr/>
        </p:nvSpPr>
        <p:spPr>
          <a:xfrm>
            <a:off x="12296130" y="11025077"/>
            <a:ext cx="52362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5A2536-366C-437C-8D9A-0CC821C6E984}"/>
              </a:ext>
            </a:extLst>
          </p:cNvPr>
          <p:cNvSpPr txBox="1"/>
          <p:nvPr/>
        </p:nvSpPr>
        <p:spPr>
          <a:xfrm>
            <a:off x="12296130" y="11711499"/>
            <a:ext cx="523621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9DB512-161B-4242-9305-9736BB13D107}"/>
              </a:ext>
            </a:extLst>
          </p:cNvPr>
          <p:cNvSpPr txBox="1"/>
          <p:nvPr/>
        </p:nvSpPr>
        <p:spPr>
          <a:xfrm>
            <a:off x="17753320" y="11025077"/>
            <a:ext cx="523621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2D861FB-2CBB-40EF-96D7-05C1B0509DA0}"/>
              </a:ext>
            </a:extLst>
          </p:cNvPr>
          <p:cNvSpPr txBox="1"/>
          <p:nvPr/>
        </p:nvSpPr>
        <p:spPr>
          <a:xfrm>
            <a:off x="17753320" y="11711499"/>
            <a:ext cx="523621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3E1C491-5949-4BB3-AEB8-CCD5F9835C6B}"/>
              </a:ext>
            </a:extLst>
          </p:cNvPr>
          <p:cNvGrpSpPr/>
          <p:nvPr/>
        </p:nvGrpSpPr>
        <p:grpSpPr>
          <a:xfrm>
            <a:off x="6126086" y="4878109"/>
            <a:ext cx="12134440" cy="5855299"/>
            <a:chOff x="6126086" y="4878109"/>
            <a:chExt cx="12134440" cy="5855299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1D08C86-2A41-4373-A6BB-737E07658767}"/>
                </a:ext>
              </a:extLst>
            </p:cNvPr>
            <p:cNvGrpSpPr/>
            <p:nvPr/>
          </p:nvGrpSpPr>
          <p:grpSpPr>
            <a:xfrm>
              <a:off x="6463589" y="4878109"/>
              <a:ext cx="5070406" cy="5796431"/>
              <a:chOff x="6463589" y="4878109"/>
              <a:chExt cx="5070406" cy="5796431"/>
            </a:xfrm>
          </p:grpSpPr>
          <p:sp>
            <p:nvSpPr>
              <p:cNvPr id="260" name="Freeform 10">
                <a:extLst>
                  <a:ext uri="{FF2B5EF4-FFF2-40B4-BE49-F238E27FC236}">
                    <a16:creationId xmlns:a16="http://schemas.microsoft.com/office/drawing/2014/main" id="{6C910D8A-BED6-4694-A602-DC96FE4E7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9023" y="4878109"/>
                <a:ext cx="1098850" cy="1585483"/>
              </a:xfrm>
              <a:custGeom>
                <a:avLst/>
                <a:gdLst>
                  <a:gd name="T0" fmla="*/ 1122 w 1234"/>
                  <a:gd name="T1" fmla="*/ 63 h 1782"/>
                  <a:gd name="T2" fmla="*/ 1122 w 1234"/>
                  <a:gd name="T3" fmla="*/ 63 h 1782"/>
                  <a:gd name="T4" fmla="*/ 1017 w 1234"/>
                  <a:gd name="T5" fmla="*/ 167 h 1782"/>
                  <a:gd name="T6" fmla="*/ 1017 w 1234"/>
                  <a:gd name="T7" fmla="*/ 167 h 1782"/>
                  <a:gd name="T8" fmla="*/ 982 w 1234"/>
                  <a:gd name="T9" fmla="*/ 269 h 1782"/>
                  <a:gd name="T10" fmla="*/ 988 w 1234"/>
                  <a:gd name="T11" fmla="*/ 395 h 1782"/>
                  <a:gd name="T12" fmla="*/ 988 w 1234"/>
                  <a:gd name="T13" fmla="*/ 395 h 1782"/>
                  <a:gd name="T14" fmla="*/ 682 w 1234"/>
                  <a:gd name="T15" fmla="*/ 1145 h 1782"/>
                  <a:gd name="T16" fmla="*/ 0 w 1234"/>
                  <a:gd name="T17" fmla="*/ 1420 h 1782"/>
                  <a:gd name="T18" fmla="*/ 84 w 1234"/>
                  <a:gd name="T19" fmla="*/ 1781 h 1782"/>
                  <a:gd name="T20" fmla="*/ 84 w 1234"/>
                  <a:gd name="T21" fmla="*/ 1781 h 1782"/>
                  <a:gd name="T22" fmla="*/ 793 w 1234"/>
                  <a:gd name="T23" fmla="*/ 1446 h 1782"/>
                  <a:gd name="T24" fmla="*/ 793 w 1234"/>
                  <a:gd name="T25" fmla="*/ 1446 h 1782"/>
                  <a:gd name="T26" fmla="*/ 1145 w 1234"/>
                  <a:gd name="T27" fmla="*/ 425 h 1782"/>
                  <a:gd name="T28" fmla="*/ 1145 w 1234"/>
                  <a:gd name="T29" fmla="*/ 425 h 1782"/>
                  <a:gd name="T30" fmla="*/ 1195 w 1234"/>
                  <a:gd name="T31" fmla="*/ 337 h 1782"/>
                  <a:gd name="T32" fmla="*/ 1195 w 1234"/>
                  <a:gd name="T33" fmla="*/ 337 h 1782"/>
                  <a:gd name="T34" fmla="*/ 1139 w 1234"/>
                  <a:gd name="T35" fmla="*/ 186 h 1782"/>
                  <a:gd name="T36" fmla="*/ 1139 w 1234"/>
                  <a:gd name="T37" fmla="*/ 186 h 1782"/>
                  <a:gd name="T38" fmla="*/ 1206 w 1234"/>
                  <a:gd name="T39" fmla="*/ 49 h 1782"/>
                  <a:gd name="T40" fmla="*/ 1206 w 1234"/>
                  <a:gd name="T41" fmla="*/ 49 h 1782"/>
                  <a:gd name="T42" fmla="*/ 1122 w 1234"/>
                  <a:gd name="T43" fmla="*/ 63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4" h="1782">
                    <a:moveTo>
                      <a:pt x="1122" y="63"/>
                    </a:moveTo>
                    <a:lnTo>
                      <a:pt x="1122" y="63"/>
                    </a:lnTo>
                    <a:cubicBezTo>
                      <a:pt x="1101" y="91"/>
                      <a:pt x="1055" y="134"/>
                      <a:pt x="1017" y="167"/>
                    </a:cubicBezTo>
                    <a:lnTo>
                      <a:pt x="1017" y="167"/>
                    </a:lnTo>
                    <a:cubicBezTo>
                      <a:pt x="988" y="191"/>
                      <a:pt x="974" y="231"/>
                      <a:pt x="982" y="269"/>
                    </a:cubicBezTo>
                    <a:lnTo>
                      <a:pt x="988" y="395"/>
                    </a:lnTo>
                    <a:lnTo>
                      <a:pt x="988" y="395"/>
                    </a:lnTo>
                    <a:lnTo>
                      <a:pt x="682" y="1145"/>
                    </a:lnTo>
                    <a:lnTo>
                      <a:pt x="0" y="1420"/>
                    </a:lnTo>
                    <a:lnTo>
                      <a:pt x="84" y="1781"/>
                    </a:lnTo>
                    <a:lnTo>
                      <a:pt x="84" y="1781"/>
                    </a:lnTo>
                    <a:cubicBezTo>
                      <a:pt x="84" y="1781"/>
                      <a:pt x="463" y="1625"/>
                      <a:pt x="793" y="1446"/>
                    </a:cubicBezTo>
                    <a:lnTo>
                      <a:pt x="793" y="1446"/>
                    </a:lnTo>
                    <a:cubicBezTo>
                      <a:pt x="1124" y="1266"/>
                      <a:pt x="1145" y="425"/>
                      <a:pt x="1145" y="425"/>
                    </a:cubicBezTo>
                    <a:lnTo>
                      <a:pt x="1145" y="425"/>
                    </a:lnTo>
                    <a:cubicBezTo>
                      <a:pt x="1145" y="425"/>
                      <a:pt x="1196" y="371"/>
                      <a:pt x="1195" y="337"/>
                    </a:cubicBezTo>
                    <a:lnTo>
                      <a:pt x="1195" y="337"/>
                    </a:lnTo>
                    <a:cubicBezTo>
                      <a:pt x="1189" y="217"/>
                      <a:pt x="1139" y="186"/>
                      <a:pt x="1139" y="186"/>
                    </a:cubicBezTo>
                    <a:lnTo>
                      <a:pt x="1139" y="186"/>
                    </a:lnTo>
                    <a:cubicBezTo>
                      <a:pt x="1139" y="186"/>
                      <a:pt x="1180" y="97"/>
                      <a:pt x="1206" y="49"/>
                    </a:cubicBezTo>
                    <a:lnTo>
                      <a:pt x="1206" y="49"/>
                    </a:lnTo>
                    <a:cubicBezTo>
                      <a:pt x="1233" y="0"/>
                      <a:pt x="1160" y="15"/>
                      <a:pt x="1122" y="6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1" name="Freeform 11">
                <a:extLst>
                  <a:ext uri="{FF2B5EF4-FFF2-40B4-BE49-F238E27FC236}">
                    <a16:creationId xmlns:a16="http://schemas.microsoft.com/office/drawing/2014/main" id="{E72BA7AB-E982-4A44-B20D-FA379A205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79023" y="4878109"/>
                <a:ext cx="1098850" cy="1585483"/>
              </a:xfrm>
              <a:custGeom>
                <a:avLst/>
                <a:gdLst>
                  <a:gd name="T0" fmla="*/ 1122 w 1234"/>
                  <a:gd name="T1" fmla="*/ 63 h 1782"/>
                  <a:gd name="T2" fmla="*/ 1122 w 1234"/>
                  <a:gd name="T3" fmla="*/ 63 h 1782"/>
                  <a:gd name="T4" fmla="*/ 1017 w 1234"/>
                  <a:gd name="T5" fmla="*/ 167 h 1782"/>
                  <a:gd name="T6" fmla="*/ 1017 w 1234"/>
                  <a:gd name="T7" fmla="*/ 167 h 1782"/>
                  <a:gd name="T8" fmla="*/ 982 w 1234"/>
                  <a:gd name="T9" fmla="*/ 269 h 1782"/>
                  <a:gd name="T10" fmla="*/ 988 w 1234"/>
                  <a:gd name="T11" fmla="*/ 395 h 1782"/>
                  <a:gd name="T12" fmla="*/ 988 w 1234"/>
                  <a:gd name="T13" fmla="*/ 395 h 1782"/>
                  <a:gd name="T14" fmla="*/ 682 w 1234"/>
                  <a:gd name="T15" fmla="*/ 1145 h 1782"/>
                  <a:gd name="T16" fmla="*/ 0 w 1234"/>
                  <a:gd name="T17" fmla="*/ 1420 h 1782"/>
                  <a:gd name="T18" fmla="*/ 84 w 1234"/>
                  <a:gd name="T19" fmla="*/ 1781 h 1782"/>
                  <a:gd name="T20" fmla="*/ 84 w 1234"/>
                  <a:gd name="T21" fmla="*/ 1781 h 1782"/>
                  <a:gd name="T22" fmla="*/ 793 w 1234"/>
                  <a:gd name="T23" fmla="*/ 1446 h 1782"/>
                  <a:gd name="T24" fmla="*/ 793 w 1234"/>
                  <a:gd name="T25" fmla="*/ 1446 h 1782"/>
                  <a:gd name="T26" fmla="*/ 1145 w 1234"/>
                  <a:gd name="T27" fmla="*/ 425 h 1782"/>
                  <a:gd name="T28" fmla="*/ 1145 w 1234"/>
                  <a:gd name="T29" fmla="*/ 425 h 1782"/>
                  <a:gd name="T30" fmla="*/ 1195 w 1234"/>
                  <a:gd name="T31" fmla="*/ 337 h 1782"/>
                  <a:gd name="T32" fmla="*/ 1195 w 1234"/>
                  <a:gd name="T33" fmla="*/ 337 h 1782"/>
                  <a:gd name="T34" fmla="*/ 1139 w 1234"/>
                  <a:gd name="T35" fmla="*/ 186 h 1782"/>
                  <a:gd name="T36" fmla="*/ 1139 w 1234"/>
                  <a:gd name="T37" fmla="*/ 186 h 1782"/>
                  <a:gd name="T38" fmla="*/ 1206 w 1234"/>
                  <a:gd name="T39" fmla="*/ 49 h 1782"/>
                  <a:gd name="T40" fmla="*/ 1206 w 1234"/>
                  <a:gd name="T41" fmla="*/ 49 h 1782"/>
                  <a:gd name="T42" fmla="*/ 1122 w 1234"/>
                  <a:gd name="T43" fmla="*/ 63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34" h="1782">
                    <a:moveTo>
                      <a:pt x="1122" y="63"/>
                    </a:moveTo>
                    <a:lnTo>
                      <a:pt x="1122" y="63"/>
                    </a:lnTo>
                    <a:cubicBezTo>
                      <a:pt x="1101" y="91"/>
                      <a:pt x="1055" y="134"/>
                      <a:pt x="1017" y="167"/>
                    </a:cubicBezTo>
                    <a:lnTo>
                      <a:pt x="1017" y="167"/>
                    </a:lnTo>
                    <a:cubicBezTo>
                      <a:pt x="988" y="191"/>
                      <a:pt x="974" y="231"/>
                      <a:pt x="982" y="269"/>
                    </a:cubicBezTo>
                    <a:lnTo>
                      <a:pt x="988" y="395"/>
                    </a:lnTo>
                    <a:lnTo>
                      <a:pt x="988" y="395"/>
                    </a:lnTo>
                    <a:lnTo>
                      <a:pt x="682" y="1145"/>
                    </a:lnTo>
                    <a:lnTo>
                      <a:pt x="0" y="1420"/>
                    </a:lnTo>
                    <a:lnTo>
                      <a:pt x="84" y="1781"/>
                    </a:lnTo>
                    <a:lnTo>
                      <a:pt x="84" y="1781"/>
                    </a:lnTo>
                    <a:cubicBezTo>
                      <a:pt x="84" y="1781"/>
                      <a:pt x="463" y="1625"/>
                      <a:pt x="793" y="1446"/>
                    </a:cubicBezTo>
                    <a:lnTo>
                      <a:pt x="793" y="1446"/>
                    </a:lnTo>
                    <a:cubicBezTo>
                      <a:pt x="1124" y="1266"/>
                      <a:pt x="1145" y="425"/>
                      <a:pt x="1145" y="425"/>
                    </a:cubicBezTo>
                    <a:lnTo>
                      <a:pt x="1145" y="425"/>
                    </a:lnTo>
                    <a:cubicBezTo>
                      <a:pt x="1145" y="425"/>
                      <a:pt x="1196" y="371"/>
                      <a:pt x="1195" y="337"/>
                    </a:cubicBezTo>
                    <a:lnTo>
                      <a:pt x="1195" y="337"/>
                    </a:lnTo>
                    <a:cubicBezTo>
                      <a:pt x="1189" y="217"/>
                      <a:pt x="1139" y="186"/>
                      <a:pt x="1139" y="186"/>
                    </a:cubicBezTo>
                    <a:lnTo>
                      <a:pt x="1139" y="186"/>
                    </a:lnTo>
                    <a:cubicBezTo>
                      <a:pt x="1139" y="186"/>
                      <a:pt x="1180" y="97"/>
                      <a:pt x="1206" y="49"/>
                    </a:cubicBezTo>
                    <a:lnTo>
                      <a:pt x="1206" y="49"/>
                    </a:lnTo>
                    <a:cubicBezTo>
                      <a:pt x="1233" y="0"/>
                      <a:pt x="1160" y="15"/>
                      <a:pt x="1122" y="63"/>
                    </a:cubicBezTo>
                  </a:path>
                </a:pathLst>
              </a:custGeom>
              <a:solidFill>
                <a:srgbClr val="6B0F1A">
                  <a:alpha val="58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2" name="Freeform 12">
                <a:extLst>
                  <a:ext uri="{FF2B5EF4-FFF2-40B4-BE49-F238E27FC236}">
                    <a16:creationId xmlns:a16="http://schemas.microsoft.com/office/drawing/2014/main" id="{6F03A215-04DF-458E-8ABF-103BC6851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3589" y="7338746"/>
                <a:ext cx="5070406" cy="3335794"/>
              </a:xfrm>
              <a:custGeom>
                <a:avLst/>
                <a:gdLst>
                  <a:gd name="T0" fmla="*/ 3743 w 5698"/>
                  <a:gd name="T1" fmla="*/ 2853 h 3748"/>
                  <a:gd name="T2" fmla="*/ 4021 w 5698"/>
                  <a:gd name="T3" fmla="*/ 3550 h 3748"/>
                  <a:gd name="T4" fmla="*/ 3663 w 5698"/>
                  <a:gd name="T5" fmla="*/ 2897 h 3748"/>
                  <a:gd name="T6" fmla="*/ 5686 w 5698"/>
                  <a:gd name="T7" fmla="*/ 1493 h 3748"/>
                  <a:gd name="T8" fmla="*/ 5641 w 5698"/>
                  <a:gd name="T9" fmla="*/ 1482 h 3748"/>
                  <a:gd name="T10" fmla="*/ 5211 w 5698"/>
                  <a:gd name="T11" fmla="*/ 1655 h 3748"/>
                  <a:gd name="T12" fmla="*/ 5012 w 5698"/>
                  <a:gd name="T13" fmla="*/ 1477 h 3748"/>
                  <a:gd name="T14" fmla="*/ 5484 w 5698"/>
                  <a:gd name="T15" fmla="*/ 1004 h 3748"/>
                  <a:gd name="T16" fmla="*/ 5478 w 5698"/>
                  <a:gd name="T17" fmla="*/ 956 h 3748"/>
                  <a:gd name="T18" fmla="*/ 5432 w 5698"/>
                  <a:gd name="T19" fmla="*/ 954 h 3748"/>
                  <a:gd name="T20" fmla="*/ 4787 w 5698"/>
                  <a:gd name="T21" fmla="*/ 1284 h 3748"/>
                  <a:gd name="T22" fmla="*/ 3915 w 5698"/>
                  <a:gd name="T23" fmla="*/ 611 h 3748"/>
                  <a:gd name="T24" fmla="*/ 2627 w 5698"/>
                  <a:gd name="T25" fmla="*/ 551 h 3748"/>
                  <a:gd name="T26" fmla="*/ 464 w 5698"/>
                  <a:gd name="T27" fmla="*/ 1460 h 3748"/>
                  <a:gd name="T28" fmla="*/ 193 w 5698"/>
                  <a:gd name="T29" fmla="*/ 1419 h 3748"/>
                  <a:gd name="T30" fmla="*/ 304 w 5698"/>
                  <a:gd name="T31" fmla="*/ 987 h 3748"/>
                  <a:gd name="T32" fmla="*/ 744 w 5698"/>
                  <a:gd name="T33" fmla="*/ 367 h 3748"/>
                  <a:gd name="T34" fmla="*/ 594 w 5698"/>
                  <a:gd name="T35" fmla="*/ 129 h 3748"/>
                  <a:gd name="T36" fmla="*/ 457 w 5698"/>
                  <a:gd name="T37" fmla="*/ 6 h 3748"/>
                  <a:gd name="T38" fmla="*/ 444 w 5698"/>
                  <a:gd name="T39" fmla="*/ 11 h 3748"/>
                  <a:gd name="T40" fmla="*/ 683 w 5698"/>
                  <a:gd name="T41" fmla="*/ 407 h 3748"/>
                  <a:gd name="T42" fmla="*/ 64 w 5698"/>
                  <a:gd name="T43" fmla="*/ 1153 h 3748"/>
                  <a:gd name="T44" fmla="*/ 294 w 5698"/>
                  <a:gd name="T45" fmla="*/ 1644 h 3748"/>
                  <a:gd name="T46" fmla="*/ 457 w 5698"/>
                  <a:gd name="T47" fmla="*/ 2484 h 3748"/>
                  <a:gd name="T48" fmla="*/ 398 w 5698"/>
                  <a:gd name="T49" fmla="*/ 2794 h 3748"/>
                  <a:gd name="T50" fmla="*/ 393 w 5698"/>
                  <a:gd name="T51" fmla="*/ 2923 h 3748"/>
                  <a:gd name="T52" fmla="*/ 751 w 5698"/>
                  <a:gd name="T53" fmla="*/ 3557 h 3748"/>
                  <a:gd name="T54" fmla="*/ 761 w 5698"/>
                  <a:gd name="T55" fmla="*/ 3688 h 3748"/>
                  <a:gd name="T56" fmla="*/ 1314 w 5698"/>
                  <a:gd name="T57" fmla="*/ 3740 h 3748"/>
                  <a:gd name="T58" fmla="*/ 1360 w 5698"/>
                  <a:gd name="T59" fmla="*/ 3651 h 3748"/>
                  <a:gd name="T60" fmla="*/ 938 w 5698"/>
                  <a:gd name="T61" fmla="*/ 2895 h 3748"/>
                  <a:gd name="T62" fmla="*/ 1247 w 5698"/>
                  <a:gd name="T63" fmla="*/ 2665 h 3748"/>
                  <a:gd name="T64" fmla="*/ 1169 w 5698"/>
                  <a:gd name="T65" fmla="*/ 2800 h 3748"/>
                  <a:gd name="T66" fmla="*/ 1165 w 5698"/>
                  <a:gd name="T67" fmla="*/ 2929 h 3748"/>
                  <a:gd name="T68" fmla="*/ 1522 w 5698"/>
                  <a:gd name="T69" fmla="*/ 3563 h 3748"/>
                  <a:gd name="T70" fmla="*/ 1532 w 5698"/>
                  <a:gd name="T71" fmla="*/ 3694 h 3748"/>
                  <a:gd name="T72" fmla="*/ 2085 w 5698"/>
                  <a:gd name="T73" fmla="*/ 3747 h 3748"/>
                  <a:gd name="T74" fmla="*/ 2131 w 5698"/>
                  <a:gd name="T75" fmla="*/ 3658 h 3748"/>
                  <a:gd name="T76" fmla="*/ 1709 w 5698"/>
                  <a:gd name="T77" fmla="*/ 2901 h 3748"/>
                  <a:gd name="T78" fmla="*/ 1972 w 5698"/>
                  <a:gd name="T79" fmla="*/ 2476 h 3748"/>
                  <a:gd name="T80" fmla="*/ 1991 w 5698"/>
                  <a:gd name="T81" fmla="*/ 2495 h 3748"/>
                  <a:gd name="T82" fmla="*/ 2998 w 5698"/>
                  <a:gd name="T83" fmla="*/ 3147 h 3748"/>
                  <a:gd name="T84" fmla="*/ 3251 w 5698"/>
                  <a:gd name="T85" fmla="*/ 3086 h 3748"/>
                  <a:gd name="T86" fmla="*/ 3365 w 5698"/>
                  <a:gd name="T87" fmla="*/ 3691 h 3748"/>
                  <a:gd name="T88" fmla="*/ 3400 w 5698"/>
                  <a:gd name="T89" fmla="*/ 3747 h 3748"/>
                  <a:gd name="T90" fmla="*/ 4122 w 5698"/>
                  <a:gd name="T91" fmla="*/ 3747 h 3748"/>
                  <a:gd name="T92" fmla="*/ 4751 w 5698"/>
                  <a:gd name="T93" fmla="*/ 3747 h 3748"/>
                  <a:gd name="T94" fmla="*/ 4775 w 5698"/>
                  <a:gd name="T95" fmla="*/ 3675 h 3748"/>
                  <a:gd name="T96" fmla="*/ 4246 w 5698"/>
                  <a:gd name="T97" fmla="*/ 2564 h 3748"/>
                  <a:gd name="T98" fmla="*/ 4247 w 5698"/>
                  <a:gd name="T99" fmla="*/ 2565 h 3748"/>
                  <a:gd name="T100" fmla="*/ 4249 w 5698"/>
                  <a:gd name="T101" fmla="*/ 2572 h 3748"/>
                  <a:gd name="T102" fmla="*/ 4482 w 5698"/>
                  <a:gd name="T103" fmla="*/ 2923 h 3748"/>
                  <a:gd name="T104" fmla="*/ 4611 w 5698"/>
                  <a:gd name="T105" fmla="*/ 2922 h 3748"/>
                  <a:gd name="T106" fmla="*/ 5252 w 5698"/>
                  <a:gd name="T107" fmla="*/ 1866 h 3748"/>
                  <a:gd name="T108" fmla="*/ 5683 w 5698"/>
                  <a:gd name="T109" fmla="*/ 1541 h 3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698" h="3748">
                    <a:moveTo>
                      <a:pt x="3743" y="2853"/>
                    </a:moveTo>
                    <a:lnTo>
                      <a:pt x="3743" y="2853"/>
                    </a:lnTo>
                    <a:cubicBezTo>
                      <a:pt x="3798" y="2947"/>
                      <a:pt x="4005" y="3306"/>
                      <a:pt x="4021" y="3550"/>
                    </a:cubicBezTo>
                    <a:lnTo>
                      <a:pt x="4021" y="3550"/>
                    </a:lnTo>
                    <a:cubicBezTo>
                      <a:pt x="3897" y="3412"/>
                      <a:pt x="3749" y="3197"/>
                      <a:pt x="3663" y="2897"/>
                    </a:cubicBezTo>
                    <a:lnTo>
                      <a:pt x="3663" y="2897"/>
                    </a:lnTo>
                    <a:cubicBezTo>
                      <a:pt x="3691" y="2883"/>
                      <a:pt x="3716" y="2867"/>
                      <a:pt x="3743" y="2853"/>
                    </a:cubicBezTo>
                    <a:close/>
                    <a:moveTo>
                      <a:pt x="5686" y="1493"/>
                    </a:moveTo>
                    <a:lnTo>
                      <a:pt x="5686" y="1493"/>
                    </a:lnTo>
                    <a:cubicBezTo>
                      <a:pt x="5675" y="1479"/>
                      <a:pt x="5657" y="1474"/>
                      <a:pt x="5641" y="1482"/>
                    </a:cubicBezTo>
                    <a:lnTo>
                      <a:pt x="5641" y="1482"/>
                    </a:lnTo>
                    <a:cubicBezTo>
                      <a:pt x="5459" y="1571"/>
                      <a:pt x="5318" y="1625"/>
                      <a:pt x="5211" y="1655"/>
                    </a:cubicBezTo>
                    <a:lnTo>
                      <a:pt x="5211" y="1655"/>
                    </a:lnTo>
                    <a:cubicBezTo>
                      <a:pt x="5168" y="1616"/>
                      <a:pt x="5100" y="1554"/>
                      <a:pt x="5012" y="1477"/>
                    </a:cubicBezTo>
                    <a:lnTo>
                      <a:pt x="5012" y="1477"/>
                    </a:lnTo>
                    <a:cubicBezTo>
                      <a:pt x="5250" y="1336"/>
                      <a:pt x="5412" y="1115"/>
                      <a:pt x="5484" y="1004"/>
                    </a:cubicBezTo>
                    <a:lnTo>
                      <a:pt x="5484" y="1004"/>
                    </a:lnTo>
                    <a:cubicBezTo>
                      <a:pt x="5494" y="989"/>
                      <a:pt x="5491" y="969"/>
                      <a:pt x="5478" y="956"/>
                    </a:cubicBezTo>
                    <a:lnTo>
                      <a:pt x="5478" y="956"/>
                    </a:lnTo>
                    <a:cubicBezTo>
                      <a:pt x="5465" y="944"/>
                      <a:pt x="5446" y="943"/>
                      <a:pt x="5432" y="954"/>
                    </a:cubicBezTo>
                    <a:lnTo>
                      <a:pt x="5432" y="954"/>
                    </a:lnTo>
                    <a:cubicBezTo>
                      <a:pt x="5079" y="1217"/>
                      <a:pt x="4889" y="1285"/>
                      <a:pt x="4787" y="1284"/>
                    </a:cubicBezTo>
                    <a:lnTo>
                      <a:pt x="4787" y="1284"/>
                    </a:lnTo>
                    <a:cubicBezTo>
                      <a:pt x="4557" y="1091"/>
                      <a:pt x="4257" y="852"/>
                      <a:pt x="3915" y="611"/>
                    </a:cubicBezTo>
                    <a:lnTo>
                      <a:pt x="3915" y="611"/>
                    </a:lnTo>
                    <a:cubicBezTo>
                      <a:pt x="3392" y="263"/>
                      <a:pt x="2629" y="551"/>
                      <a:pt x="2627" y="551"/>
                    </a:cubicBezTo>
                    <a:lnTo>
                      <a:pt x="2627" y="551"/>
                    </a:lnTo>
                    <a:cubicBezTo>
                      <a:pt x="1972" y="812"/>
                      <a:pt x="1038" y="1193"/>
                      <a:pt x="464" y="1460"/>
                    </a:cubicBezTo>
                    <a:lnTo>
                      <a:pt x="464" y="1460"/>
                    </a:lnTo>
                    <a:cubicBezTo>
                      <a:pt x="374" y="1502"/>
                      <a:pt x="264" y="1488"/>
                      <a:pt x="193" y="1419"/>
                    </a:cubicBezTo>
                    <a:lnTo>
                      <a:pt x="193" y="1419"/>
                    </a:lnTo>
                    <a:cubicBezTo>
                      <a:pt x="72" y="1300"/>
                      <a:pt x="90" y="1074"/>
                      <a:pt x="304" y="987"/>
                    </a:cubicBezTo>
                    <a:lnTo>
                      <a:pt x="304" y="987"/>
                    </a:lnTo>
                    <a:cubicBezTo>
                      <a:pt x="569" y="865"/>
                      <a:pt x="864" y="726"/>
                      <a:pt x="744" y="367"/>
                    </a:cubicBezTo>
                    <a:lnTo>
                      <a:pt x="744" y="367"/>
                    </a:lnTo>
                    <a:cubicBezTo>
                      <a:pt x="772" y="290"/>
                      <a:pt x="716" y="197"/>
                      <a:pt x="594" y="129"/>
                    </a:cubicBezTo>
                    <a:lnTo>
                      <a:pt x="594" y="129"/>
                    </a:lnTo>
                    <a:cubicBezTo>
                      <a:pt x="516" y="86"/>
                      <a:pt x="476" y="36"/>
                      <a:pt x="457" y="6"/>
                    </a:cubicBezTo>
                    <a:lnTo>
                      <a:pt x="457" y="6"/>
                    </a:lnTo>
                    <a:cubicBezTo>
                      <a:pt x="453" y="0"/>
                      <a:pt x="443" y="3"/>
                      <a:pt x="444" y="11"/>
                    </a:cubicBezTo>
                    <a:lnTo>
                      <a:pt x="444" y="11"/>
                    </a:lnTo>
                    <a:cubicBezTo>
                      <a:pt x="454" y="326"/>
                      <a:pt x="610" y="393"/>
                      <a:pt x="683" y="407"/>
                    </a:cubicBezTo>
                    <a:lnTo>
                      <a:pt x="683" y="407"/>
                    </a:lnTo>
                    <a:cubicBezTo>
                      <a:pt x="866" y="872"/>
                      <a:pt x="187" y="823"/>
                      <a:pt x="64" y="1153"/>
                    </a:cubicBezTo>
                    <a:lnTo>
                      <a:pt x="64" y="1153"/>
                    </a:lnTo>
                    <a:cubicBezTo>
                      <a:pt x="0" y="1355"/>
                      <a:pt x="143" y="1530"/>
                      <a:pt x="294" y="1644"/>
                    </a:cubicBezTo>
                    <a:lnTo>
                      <a:pt x="294" y="1644"/>
                    </a:lnTo>
                    <a:cubicBezTo>
                      <a:pt x="317" y="1845"/>
                      <a:pt x="377" y="2302"/>
                      <a:pt x="457" y="2484"/>
                    </a:cubicBezTo>
                    <a:lnTo>
                      <a:pt x="457" y="2484"/>
                    </a:lnTo>
                    <a:cubicBezTo>
                      <a:pt x="520" y="2629"/>
                      <a:pt x="456" y="2734"/>
                      <a:pt x="398" y="2794"/>
                    </a:cubicBezTo>
                    <a:lnTo>
                      <a:pt x="398" y="2794"/>
                    </a:lnTo>
                    <a:cubicBezTo>
                      <a:pt x="363" y="2829"/>
                      <a:pt x="361" y="2886"/>
                      <a:pt x="393" y="2923"/>
                    </a:cubicBezTo>
                    <a:lnTo>
                      <a:pt x="393" y="2923"/>
                    </a:lnTo>
                    <a:cubicBezTo>
                      <a:pt x="511" y="3056"/>
                      <a:pt x="741" y="3421"/>
                      <a:pt x="751" y="3557"/>
                    </a:cubicBezTo>
                    <a:lnTo>
                      <a:pt x="761" y="3688"/>
                    </a:lnTo>
                    <a:lnTo>
                      <a:pt x="761" y="3688"/>
                    </a:lnTo>
                    <a:cubicBezTo>
                      <a:pt x="763" y="3717"/>
                      <a:pt x="787" y="3740"/>
                      <a:pt x="816" y="3740"/>
                    </a:cubicBezTo>
                    <a:lnTo>
                      <a:pt x="1314" y="3740"/>
                    </a:lnTo>
                    <a:lnTo>
                      <a:pt x="1314" y="3740"/>
                    </a:lnTo>
                    <a:cubicBezTo>
                      <a:pt x="1358" y="3740"/>
                      <a:pt x="1384" y="3690"/>
                      <a:pt x="1360" y="3651"/>
                    </a:cubicBezTo>
                    <a:lnTo>
                      <a:pt x="938" y="2895"/>
                    </a:lnTo>
                    <a:lnTo>
                      <a:pt x="938" y="2895"/>
                    </a:lnTo>
                    <a:cubicBezTo>
                      <a:pt x="914" y="2857"/>
                      <a:pt x="928" y="2806"/>
                      <a:pt x="969" y="2789"/>
                    </a:cubicBezTo>
                    <a:lnTo>
                      <a:pt x="1247" y="2665"/>
                    </a:lnTo>
                    <a:lnTo>
                      <a:pt x="1247" y="2665"/>
                    </a:lnTo>
                    <a:cubicBezTo>
                      <a:pt x="1233" y="2723"/>
                      <a:pt x="1200" y="2768"/>
                      <a:pt x="1169" y="2800"/>
                    </a:cubicBezTo>
                    <a:lnTo>
                      <a:pt x="1169" y="2800"/>
                    </a:lnTo>
                    <a:cubicBezTo>
                      <a:pt x="1134" y="2835"/>
                      <a:pt x="1132" y="2892"/>
                      <a:pt x="1165" y="2929"/>
                    </a:cubicBezTo>
                    <a:lnTo>
                      <a:pt x="1165" y="2929"/>
                    </a:lnTo>
                    <a:cubicBezTo>
                      <a:pt x="1281" y="3062"/>
                      <a:pt x="1512" y="3426"/>
                      <a:pt x="1522" y="3563"/>
                    </a:cubicBezTo>
                    <a:lnTo>
                      <a:pt x="1532" y="3694"/>
                    </a:lnTo>
                    <a:lnTo>
                      <a:pt x="1532" y="3694"/>
                    </a:lnTo>
                    <a:cubicBezTo>
                      <a:pt x="1535" y="3723"/>
                      <a:pt x="1559" y="3747"/>
                      <a:pt x="1587" y="3747"/>
                    </a:cubicBezTo>
                    <a:lnTo>
                      <a:pt x="2085" y="3747"/>
                    </a:lnTo>
                    <a:lnTo>
                      <a:pt x="2085" y="3747"/>
                    </a:lnTo>
                    <a:cubicBezTo>
                      <a:pt x="2129" y="3747"/>
                      <a:pt x="2155" y="3696"/>
                      <a:pt x="2131" y="3658"/>
                    </a:cubicBezTo>
                    <a:lnTo>
                      <a:pt x="1709" y="2901"/>
                    </a:lnTo>
                    <a:lnTo>
                      <a:pt x="1709" y="2901"/>
                    </a:lnTo>
                    <a:cubicBezTo>
                      <a:pt x="1694" y="2878"/>
                      <a:pt x="1844" y="2652"/>
                      <a:pt x="1972" y="2476"/>
                    </a:cubicBezTo>
                    <a:lnTo>
                      <a:pt x="1972" y="2476"/>
                    </a:lnTo>
                    <a:cubicBezTo>
                      <a:pt x="1979" y="2482"/>
                      <a:pt x="1985" y="2488"/>
                      <a:pt x="1991" y="2495"/>
                    </a:cubicBezTo>
                    <a:lnTo>
                      <a:pt x="1991" y="2495"/>
                    </a:lnTo>
                    <a:cubicBezTo>
                      <a:pt x="2186" y="2719"/>
                      <a:pt x="2636" y="3185"/>
                      <a:pt x="2998" y="3147"/>
                    </a:cubicBezTo>
                    <a:lnTo>
                      <a:pt x="2998" y="3147"/>
                    </a:lnTo>
                    <a:cubicBezTo>
                      <a:pt x="3076" y="3139"/>
                      <a:pt x="3161" y="3116"/>
                      <a:pt x="3251" y="3086"/>
                    </a:cubicBezTo>
                    <a:lnTo>
                      <a:pt x="3251" y="3086"/>
                    </a:lnTo>
                    <a:cubicBezTo>
                      <a:pt x="3251" y="3086"/>
                      <a:pt x="3436" y="3365"/>
                      <a:pt x="3389" y="3636"/>
                    </a:cubicBezTo>
                    <a:lnTo>
                      <a:pt x="3365" y="3691"/>
                    </a:lnTo>
                    <a:lnTo>
                      <a:pt x="3365" y="3691"/>
                    </a:lnTo>
                    <a:cubicBezTo>
                      <a:pt x="3354" y="3717"/>
                      <a:pt x="3372" y="3747"/>
                      <a:pt x="3400" y="3747"/>
                    </a:cubicBezTo>
                    <a:lnTo>
                      <a:pt x="4028" y="3747"/>
                    </a:lnTo>
                    <a:lnTo>
                      <a:pt x="4122" y="3747"/>
                    </a:lnTo>
                    <a:lnTo>
                      <a:pt x="4751" y="3747"/>
                    </a:lnTo>
                    <a:lnTo>
                      <a:pt x="4751" y="3747"/>
                    </a:lnTo>
                    <a:cubicBezTo>
                      <a:pt x="4787" y="3747"/>
                      <a:pt x="4803" y="3700"/>
                      <a:pt x="4775" y="3675"/>
                    </a:cubicBezTo>
                    <a:lnTo>
                      <a:pt x="4775" y="3675"/>
                    </a:lnTo>
                    <a:cubicBezTo>
                      <a:pt x="4647" y="3564"/>
                      <a:pt x="4342" y="3233"/>
                      <a:pt x="4198" y="2593"/>
                    </a:cubicBezTo>
                    <a:lnTo>
                      <a:pt x="4246" y="2564"/>
                    </a:lnTo>
                    <a:lnTo>
                      <a:pt x="4247" y="2565"/>
                    </a:lnTo>
                    <a:lnTo>
                      <a:pt x="4247" y="2565"/>
                    </a:lnTo>
                    <a:cubicBezTo>
                      <a:pt x="4248" y="2567"/>
                      <a:pt x="4249" y="2569"/>
                      <a:pt x="4249" y="2572"/>
                    </a:cubicBezTo>
                    <a:lnTo>
                      <a:pt x="4249" y="2572"/>
                    </a:lnTo>
                    <a:cubicBezTo>
                      <a:pt x="4317" y="2697"/>
                      <a:pt x="4399" y="2832"/>
                      <a:pt x="4482" y="2923"/>
                    </a:cubicBezTo>
                    <a:lnTo>
                      <a:pt x="4482" y="2923"/>
                    </a:lnTo>
                    <a:cubicBezTo>
                      <a:pt x="4517" y="2961"/>
                      <a:pt x="4577" y="2961"/>
                      <a:pt x="4611" y="2922"/>
                    </a:cubicBezTo>
                    <a:lnTo>
                      <a:pt x="4611" y="2922"/>
                    </a:lnTo>
                    <a:cubicBezTo>
                      <a:pt x="4764" y="2749"/>
                      <a:pt x="5170" y="2262"/>
                      <a:pt x="5252" y="1866"/>
                    </a:cubicBezTo>
                    <a:lnTo>
                      <a:pt x="5252" y="1866"/>
                    </a:lnTo>
                    <a:cubicBezTo>
                      <a:pt x="5454" y="1767"/>
                      <a:pt x="5608" y="1621"/>
                      <a:pt x="5683" y="1541"/>
                    </a:cubicBezTo>
                    <a:lnTo>
                      <a:pt x="5683" y="1541"/>
                    </a:lnTo>
                    <a:cubicBezTo>
                      <a:pt x="5696" y="1528"/>
                      <a:pt x="5697" y="1508"/>
                      <a:pt x="5686" y="14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3" name="Freeform 13">
                <a:extLst>
                  <a:ext uri="{FF2B5EF4-FFF2-40B4-BE49-F238E27FC236}">
                    <a16:creationId xmlns:a16="http://schemas.microsoft.com/office/drawing/2014/main" id="{96B62304-3189-48CE-A591-EEFD2A7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1829" y="9022342"/>
                <a:ext cx="459163" cy="211921"/>
              </a:xfrm>
              <a:custGeom>
                <a:avLst/>
                <a:gdLst>
                  <a:gd name="T0" fmla="*/ 263 w 518"/>
                  <a:gd name="T1" fmla="*/ 0 h 240"/>
                  <a:gd name="T2" fmla="*/ 263 w 518"/>
                  <a:gd name="T3" fmla="*/ 0 h 240"/>
                  <a:gd name="T4" fmla="*/ 398 w 518"/>
                  <a:gd name="T5" fmla="*/ 126 h 240"/>
                  <a:gd name="T6" fmla="*/ 398 w 518"/>
                  <a:gd name="T7" fmla="*/ 126 h 240"/>
                  <a:gd name="T8" fmla="*/ 497 w 518"/>
                  <a:gd name="T9" fmla="*/ 184 h 240"/>
                  <a:gd name="T10" fmla="*/ 497 w 518"/>
                  <a:gd name="T11" fmla="*/ 184 h 240"/>
                  <a:gd name="T12" fmla="*/ 474 w 518"/>
                  <a:gd name="T13" fmla="*/ 239 h 240"/>
                  <a:gd name="T14" fmla="*/ 32 w 518"/>
                  <a:gd name="T15" fmla="*/ 239 h 240"/>
                  <a:gd name="T16" fmla="*/ 32 w 518"/>
                  <a:gd name="T17" fmla="*/ 239 h 240"/>
                  <a:gd name="T18" fmla="*/ 0 w 518"/>
                  <a:gd name="T19" fmla="*/ 206 h 240"/>
                  <a:gd name="T20" fmla="*/ 0 w 518"/>
                  <a:gd name="T21" fmla="*/ 0 h 240"/>
                  <a:gd name="T22" fmla="*/ 263 w 518"/>
                  <a:gd name="T2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8" h="24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263" y="0"/>
                      <a:pt x="307" y="104"/>
                      <a:pt x="398" y="126"/>
                    </a:cubicBezTo>
                    <a:lnTo>
                      <a:pt x="398" y="126"/>
                    </a:lnTo>
                    <a:cubicBezTo>
                      <a:pt x="440" y="137"/>
                      <a:pt x="473" y="161"/>
                      <a:pt x="497" y="184"/>
                    </a:cubicBezTo>
                    <a:lnTo>
                      <a:pt x="497" y="184"/>
                    </a:lnTo>
                    <a:cubicBezTo>
                      <a:pt x="517" y="204"/>
                      <a:pt x="503" y="239"/>
                      <a:pt x="474" y="239"/>
                    </a:cubicBezTo>
                    <a:lnTo>
                      <a:pt x="32" y="239"/>
                    </a:lnTo>
                    <a:lnTo>
                      <a:pt x="32" y="239"/>
                    </a:lnTo>
                    <a:cubicBezTo>
                      <a:pt x="14" y="239"/>
                      <a:pt x="0" y="225"/>
                      <a:pt x="0" y="206"/>
                    </a:cubicBezTo>
                    <a:lnTo>
                      <a:pt x="0" y="0"/>
                    </a:lnTo>
                    <a:lnTo>
                      <a:pt x="263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4" name="Freeform 14">
                <a:extLst>
                  <a:ext uri="{FF2B5EF4-FFF2-40B4-BE49-F238E27FC236}">
                    <a16:creationId xmlns:a16="http://schemas.microsoft.com/office/drawing/2014/main" id="{A1C6F628-CC44-46BE-8191-4F19A52E9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5970" y="7295578"/>
                <a:ext cx="1805253" cy="1805253"/>
              </a:xfrm>
              <a:custGeom>
                <a:avLst/>
                <a:gdLst>
                  <a:gd name="T0" fmla="*/ 23 w 2028"/>
                  <a:gd name="T1" fmla="*/ 171 h 2028"/>
                  <a:gd name="T2" fmla="*/ 23 w 2028"/>
                  <a:gd name="T3" fmla="*/ 171 h 2028"/>
                  <a:gd name="T4" fmla="*/ 487 w 2028"/>
                  <a:gd name="T5" fmla="*/ 707 h 2028"/>
                  <a:gd name="T6" fmla="*/ 487 w 2028"/>
                  <a:gd name="T7" fmla="*/ 707 h 2028"/>
                  <a:gd name="T8" fmla="*/ 1383 w 2028"/>
                  <a:gd name="T9" fmla="*/ 744 h 2028"/>
                  <a:gd name="T10" fmla="*/ 1763 w 2028"/>
                  <a:gd name="T11" fmla="*/ 1969 h 2028"/>
                  <a:gd name="T12" fmla="*/ 1763 w 2028"/>
                  <a:gd name="T13" fmla="*/ 1969 h 2028"/>
                  <a:gd name="T14" fmla="*/ 2027 w 2028"/>
                  <a:gd name="T15" fmla="*/ 1945 h 2028"/>
                  <a:gd name="T16" fmla="*/ 2027 w 2028"/>
                  <a:gd name="T17" fmla="*/ 1945 h 2028"/>
                  <a:gd name="T18" fmla="*/ 1726 w 2028"/>
                  <a:gd name="T19" fmla="*/ 244 h 2028"/>
                  <a:gd name="T20" fmla="*/ 1726 w 2028"/>
                  <a:gd name="T21" fmla="*/ 244 h 2028"/>
                  <a:gd name="T22" fmla="*/ 940 w 2028"/>
                  <a:gd name="T23" fmla="*/ 0 h 2028"/>
                  <a:gd name="T24" fmla="*/ 23 w 2028"/>
                  <a:gd name="T25" fmla="*/ 17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8" h="2028">
                    <a:moveTo>
                      <a:pt x="23" y="171"/>
                    </a:moveTo>
                    <a:lnTo>
                      <a:pt x="23" y="171"/>
                    </a:lnTo>
                    <a:cubicBezTo>
                      <a:pt x="23" y="171"/>
                      <a:pt x="0" y="689"/>
                      <a:pt x="487" y="707"/>
                    </a:cubicBezTo>
                    <a:lnTo>
                      <a:pt x="487" y="707"/>
                    </a:lnTo>
                    <a:cubicBezTo>
                      <a:pt x="973" y="725"/>
                      <a:pt x="1383" y="744"/>
                      <a:pt x="1383" y="744"/>
                    </a:cubicBezTo>
                    <a:lnTo>
                      <a:pt x="1763" y="1969"/>
                    </a:lnTo>
                    <a:lnTo>
                      <a:pt x="1763" y="1969"/>
                    </a:lnTo>
                    <a:cubicBezTo>
                      <a:pt x="1763" y="1969"/>
                      <a:pt x="1879" y="2027"/>
                      <a:pt x="2027" y="1945"/>
                    </a:cubicBezTo>
                    <a:lnTo>
                      <a:pt x="2027" y="1945"/>
                    </a:lnTo>
                    <a:cubicBezTo>
                      <a:pt x="2025" y="1816"/>
                      <a:pt x="2013" y="386"/>
                      <a:pt x="1726" y="244"/>
                    </a:cubicBezTo>
                    <a:lnTo>
                      <a:pt x="1726" y="244"/>
                    </a:lnTo>
                    <a:cubicBezTo>
                      <a:pt x="1438" y="101"/>
                      <a:pt x="940" y="0"/>
                      <a:pt x="940" y="0"/>
                    </a:cubicBezTo>
                    <a:lnTo>
                      <a:pt x="23" y="171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5" name="Freeform 15">
                <a:extLst>
                  <a:ext uri="{FF2B5EF4-FFF2-40B4-BE49-F238E27FC236}">
                    <a16:creationId xmlns:a16="http://schemas.microsoft.com/office/drawing/2014/main" id="{C937F9D7-29C9-4BE1-B983-9BDB45FBB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6315" y="5945563"/>
                <a:ext cx="1165564" cy="1683593"/>
              </a:xfrm>
              <a:custGeom>
                <a:avLst/>
                <a:gdLst>
                  <a:gd name="T0" fmla="*/ 244 w 1310"/>
                  <a:gd name="T1" fmla="*/ 0 h 1892"/>
                  <a:gd name="T2" fmla="*/ 244 w 1310"/>
                  <a:gd name="T3" fmla="*/ 0 h 1892"/>
                  <a:gd name="T4" fmla="*/ 172 w 1310"/>
                  <a:gd name="T5" fmla="*/ 807 h 1892"/>
                  <a:gd name="T6" fmla="*/ 172 w 1310"/>
                  <a:gd name="T7" fmla="*/ 807 h 1892"/>
                  <a:gd name="T8" fmla="*/ 392 w 1310"/>
                  <a:gd name="T9" fmla="*/ 1690 h 1892"/>
                  <a:gd name="T10" fmla="*/ 392 w 1310"/>
                  <a:gd name="T11" fmla="*/ 1690 h 1892"/>
                  <a:gd name="T12" fmla="*/ 1309 w 1310"/>
                  <a:gd name="T13" fmla="*/ 1519 h 1892"/>
                  <a:gd name="T14" fmla="*/ 1309 w 1310"/>
                  <a:gd name="T15" fmla="*/ 1519 h 1892"/>
                  <a:gd name="T16" fmla="*/ 558 w 1310"/>
                  <a:gd name="T17" fmla="*/ 15 h 1892"/>
                  <a:gd name="T18" fmla="*/ 244 w 1310"/>
                  <a:gd name="T19" fmla="*/ 0 h 1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0" h="1892">
                    <a:moveTo>
                      <a:pt x="244" y="0"/>
                    </a:moveTo>
                    <a:lnTo>
                      <a:pt x="244" y="0"/>
                    </a:lnTo>
                    <a:cubicBezTo>
                      <a:pt x="244" y="0"/>
                      <a:pt x="0" y="179"/>
                      <a:pt x="172" y="807"/>
                    </a:cubicBezTo>
                    <a:lnTo>
                      <a:pt x="172" y="807"/>
                    </a:lnTo>
                    <a:cubicBezTo>
                      <a:pt x="343" y="1433"/>
                      <a:pt x="392" y="1690"/>
                      <a:pt x="392" y="1690"/>
                    </a:cubicBezTo>
                    <a:lnTo>
                      <a:pt x="392" y="1690"/>
                    </a:lnTo>
                    <a:cubicBezTo>
                      <a:pt x="392" y="1690"/>
                      <a:pt x="883" y="1891"/>
                      <a:pt x="1309" y="1519"/>
                    </a:cubicBezTo>
                    <a:lnTo>
                      <a:pt x="1309" y="1519"/>
                    </a:lnTo>
                    <a:cubicBezTo>
                      <a:pt x="1309" y="1519"/>
                      <a:pt x="906" y="412"/>
                      <a:pt x="558" y="15"/>
                    </a:cubicBezTo>
                    <a:lnTo>
                      <a:pt x="244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6" name="Freeform 16">
                <a:extLst>
                  <a:ext uri="{FF2B5EF4-FFF2-40B4-BE49-F238E27FC236}">
                    <a16:creationId xmlns:a16="http://schemas.microsoft.com/office/drawing/2014/main" id="{2C974BAF-5F5F-4B4E-8004-C79E893E8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5526" y="5207764"/>
                <a:ext cx="855533" cy="816288"/>
              </a:xfrm>
              <a:custGeom>
                <a:avLst/>
                <a:gdLst>
                  <a:gd name="T0" fmla="*/ 671 w 960"/>
                  <a:gd name="T1" fmla="*/ 0 h 916"/>
                  <a:gd name="T2" fmla="*/ 671 w 960"/>
                  <a:gd name="T3" fmla="*/ 0 h 916"/>
                  <a:gd name="T4" fmla="*/ 540 w 960"/>
                  <a:gd name="T5" fmla="*/ 623 h 916"/>
                  <a:gd name="T6" fmla="*/ 540 w 960"/>
                  <a:gd name="T7" fmla="*/ 623 h 916"/>
                  <a:gd name="T8" fmla="*/ 576 w 960"/>
                  <a:gd name="T9" fmla="*/ 684 h 916"/>
                  <a:gd name="T10" fmla="*/ 576 w 960"/>
                  <a:gd name="T11" fmla="*/ 684 h 916"/>
                  <a:gd name="T12" fmla="*/ 547 w 960"/>
                  <a:gd name="T13" fmla="*/ 828 h 916"/>
                  <a:gd name="T14" fmla="*/ 547 w 960"/>
                  <a:gd name="T15" fmla="*/ 828 h 916"/>
                  <a:gd name="T16" fmla="*/ 861 w 960"/>
                  <a:gd name="T17" fmla="*/ 843 h 916"/>
                  <a:gd name="T18" fmla="*/ 861 w 960"/>
                  <a:gd name="T19" fmla="*/ 843 h 916"/>
                  <a:gd name="T20" fmla="*/ 812 w 960"/>
                  <a:gd name="T21" fmla="*/ 624 h 916"/>
                  <a:gd name="T22" fmla="*/ 812 w 960"/>
                  <a:gd name="T23" fmla="*/ 624 h 916"/>
                  <a:gd name="T24" fmla="*/ 928 w 960"/>
                  <a:gd name="T25" fmla="*/ 500 h 916"/>
                  <a:gd name="T26" fmla="*/ 928 w 960"/>
                  <a:gd name="T27" fmla="*/ 500 h 916"/>
                  <a:gd name="T28" fmla="*/ 671 w 960"/>
                  <a:gd name="T29" fmla="*/ 0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0" h="916">
                    <a:moveTo>
                      <a:pt x="671" y="0"/>
                    </a:moveTo>
                    <a:lnTo>
                      <a:pt x="671" y="0"/>
                    </a:lnTo>
                    <a:cubicBezTo>
                      <a:pt x="0" y="2"/>
                      <a:pt x="540" y="623"/>
                      <a:pt x="540" y="623"/>
                    </a:cubicBezTo>
                    <a:lnTo>
                      <a:pt x="540" y="623"/>
                    </a:lnTo>
                    <a:cubicBezTo>
                      <a:pt x="554" y="642"/>
                      <a:pt x="566" y="663"/>
                      <a:pt x="576" y="684"/>
                    </a:cubicBezTo>
                    <a:lnTo>
                      <a:pt x="576" y="684"/>
                    </a:lnTo>
                    <a:cubicBezTo>
                      <a:pt x="570" y="766"/>
                      <a:pt x="547" y="828"/>
                      <a:pt x="547" y="828"/>
                    </a:cubicBezTo>
                    <a:lnTo>
                      <a:pt x="547" y="828"/>
                    </a:lnTo>
                    <a:cubicBezTo>
                      <a:pt x="797" y="915"/>
                      <a:pt x="861" y="843"/>
                      <a:pt x="861" y="843"/>
                    </a:cubicBezTo>
                    <a:lnTo>
                      <a:pt x="861" y="843"/>
                    </a:lnTo>
                    <a:cubicBezTo>
                      <a:pt x="812" y="741"/>
                      <a:pt x="808" y="667"/>
                      <a:pt x="812" y="624"/>
                    </a:cubicBezTo>
                    <a:lnTo>
                      <a:pt x="812" y="624"/>
                    </a:lnTo>
                    <a:cubicBezTo>
                      <a:pt x="869" y="606"/>
                      <a:pt x="916" y="569"/>
                      <a:pt x="928" y="500"/>
                    </a:cubicBezTo>
                    <a:lnTo>
                      <a:pt x="928" y="500"/>
                    </a:lnTo>
                    <a:cubicBezTo>
                      <a:pt x="959" y="293"/>
                      <a:pt x="671" y="0"/>
                      <a:pt x="67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7" name="Freeform 17">
                <a:extLst>
                  <a:ext uri="{FF2B5EF4-FFF2-40B4-BE49-F238E27FC236}">
                    <a16:creationId xmlns:a16="http://schemas.microsoft.com/office/drawing/2014/main" id="{DFA780AB-0588-485A-A6FC-100249A75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5526" y="5207764"/>
                <a:ext cx="855533" cy="816288"/>
              </a:xfrm>
              <a:custGeom>
                <a:avLst/>
                <a:gdLst>
                  <a:gd name="T0" fmla="*/ 671 w 960"/>
                  <a:gd name="T1" fmla="*/ 0 h 916"/>
                  <a:gd name="T2" fmla="*/ 671 w 960"/>
                  <a:gd name="T3" fmla="*/ 0 h 916"/>
                  <a:gd name="T4" fmla="*/ 540 w 960"/>
                  <a:gd name="T5" fmla="*/ 623 h 916"/>
                  <a:gd name="T6" fmla="*/ 540 w 960"/>
                  <a:gd name="T7" fmla="*/ 623 h 916"/>
                  <a:gd name="T8" fmla="*/ 576 w 960"/>
                  <a:gd name="T9" fmla="*/ 684 h 916"/>
                  <a:gd name="T10" fmla="*/ 576 w 960"/>
                  <a:gd name="T11" fmla="*/ 684 h 916"/>
                  <a:gd name="T12" fmla="*/ 547 w 960"/>
                  <a:gd name="T13" fmla="*/ 828 h 916"/>
                  <a:gd name="T14" fmla="*/ 547 w 960"/>
                  <a:gd name="T15" fmla="*/ 828 h 916"/>
                  <a:gd name="T16" fmla="*/ 861 w 960"/>
                  <a:gd name="T17" fmla="*/ 843 h 916"/>
                  <a:gd name="T18" fmla="*/ 861 w 960"/>
                  <a:gd name="T19" fmla="*/ 843 h 916"/>
                  <a:gd name="T20" fmla="*/ 812 w 960"/>
                  <a:gd name="T21" fmla="*/ 624 h 916"/>
                  <a:gd name="T22" fmla="*/ 812 w 960"/>
                  <a:gd name="T23" fmla="*/ 624 h 916"/>
                  <a:gd name="T24" fmla="*/ 928 w 960"/>
                  <a:gd name="T25" fmla="*/ 500 h 916"/>
                  <a:gd name="T26" fmla="*/ 928 w 960"/>
                  <a:gd name="T27" fmla="*/ 500 h 916"/>
                  <a:gd name="T28" fmla="*/ 671 w 960"/>
                  <a:gd name="T29" fmla="*/ 0 h 9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0" h="916">
                    <a:moveTo>
                      <a:pt x="671" y="0"/>
                    </a:moveTo>
                    <a:lnTo>
                      <a:pt x="671" y="0"/>
                    </a:lnTo>
                    <a:cubicBezTo>
                      <a:pt x="0" y="2"/>
                      <a:pt x="540" y="623"/>
                      <a:pt x="540" y="623"/>
                    </a:cubicBezTo>
                    <a:lnTo>
                      <a:pt x="540" y="623"/>
                    </a:lnTo>
                    <a:cubicBezTo>
                      <a:pt x="554" y="642"/>
                      <a:pt x="566" y="663"/>
                      <a:pt x="576" y="684"/>
                    </a:cubicBezTo>
                    <a:lnTo>
                      <a:pt x="576" y="684"/>
                    </a:lnTo>
                    <a:cubicBezTo>
                      <a:pt x="570" y="766"/>
                      <a:pt x="547" y="828"/>
                      <a:pt x="547" y="828"/>
                    </a:cubicBezTo>
                    <a:lnTo>
                      <a:pt x="547" y="828"/>
                    </a:lnTo>
                    <a:cubicBezTo>
                      <a:pt x="797" y="915"/>
                      <a:pt x="861" y="843"/>
                      <a:pt x="861" y="843"/>
                    </a:cubicBezTo>
                    <a:lnTo>
                      <a:pt x="861" y="843"/>
                    </a:lnTo>
                    <a:cubicBezTo>
                      <a:pt x="812" y="741"/>
                      <a:pt x="808" y="667"/>
                      <a:pt x="812" y="624"/>
                    </a:cubicBezTo>
                    <a:lnTo>
                      <a:pt x="812" y="624"/>
                    </a:lnTo>
                    <a:cubicBezTo>
                      <a:pt x="869" y="606"/>
                      <a:pt x="916" y="569"/>
                      <a:pt x="928" y="500"/>
                    </a:cubicBezTo>
                    <a:lnTo>
                      <a:pt x="928" y="500"/>
                    </a:lnTo>
                    <a:cubicBezTo>
                      <a:pt x="959" y="293"/>
                      <a:pt x="671" y="0"/>
                      <a:pt x="671" y="0"/>
                    </a:cubicBezTo>
                  </a:path>
                </a:pathLst>
              </a:custGeom>
              <a:solidFill>
                <a:srgbClr val="6B0F1A">
                  <a:alpha val="58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8" name="Freeform 18">
                <a:extLst>
                  <a:ext uri="{FF2B5EF4-FFF2-40B4-BE49-F238E27FC236}">
                    <a16:creationId xmlns:a16="http://schemas.microsoft.com/office/drawing/2014/main" id="{8BC952F6-01DF-43C6-85DE-262E3CC86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9517" y="5741491"/>
                <a:ext cx="102036" cy="82412"/>
              </a:xfrm>
              <a:custGeom>
                <a:avLst/>
                <a:gdLst>
                  <a:gd name="T0" fmla="*/ 112 w 114"/>
                  <a:gd name="T1" fmla="*/ 23 h 91"/>
                  <a:gd name="T2" fmla="*/ 112 w 114"/>
                  <a:gd name="T3" fmla="*/ 23 h 91"/>
                  <a:gd name="T4" fmla="*/ 0 w 114"/>
                  <a:gd name="T5" fmla="*/ 0 h 91"/>
                  <a:gd name="T6" fmla="*/ 0 w 114"/>
                  <a:gd name="T7" fmla="*/ 0 h 91"/>
                  <a:gd name="T8" fmla="*/ 113 w 114"/>
                  <a:gd name="T9" fmla="*/ 84 h 91"/>
                  <a:gd name="T10" fmla="*/ 113 w 114"/>
                  <a:gd name="T11" fmla="*/ 84 h 91"/>
                  <a:gd name="T12" fmla="*/ 112 w 114"/>
                  <a:gd name="T13" fmla="*/ 2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91">
                    <a:moveTo>
                      <a:pt x="112" y="23"/>
                    </a:moveTo>
                    <a:lnTo>
                      <a:pt x="112" y="23"/>
                    </a:lnTo>
                    <a:cubicBezTo>
                      <a:pt x="112" y="23"/>
                      <a:pt x="48" y="18"/>
                      <a:pt x="0" y="0"/>
                    </a:cubicBezTo>
                    <a:lnTo>
                      <a:pt x="0" y="0"/>
                    </a:lnTo>
                    <a:cubicBezTo>
                      <a:pt x="0" y="0"/>
                      <a:pt x="55" y="90"/>
                      <a:pt x="113" y="84"/>
                    </a:cubicBezTo>
                    <a:lnTo>
                      <a:pt x="113" y="84"/>
                    </a:lnTo>
                    <a:cubicBezTo>
                      <a:pt x="113" y="84"/>
                      <a:pt x="108" y="47"/>
                      <a:pt x="112" y="23"/>
                    </a:cubicBezTo>
                  </a:path>
                </a:pathLst>
              </a:custGeom>
              <a:solidFill>
                <a:srgbClr val="6B0F1A">
                  <a:alpha val="58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69" name="Freeform 19">
                <a:extLst>
                  <a:ext uri="{FF2B5EF4-FFF2-40B4-BE49-F238E27FC236}">
                    <a16:creationId xmlns:a16="http://schemas.microsoft.com/office/drawing/2014/main" id="{E32DA18A-330E-4228-95F3-B12713081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7481" y="5969110"/>
                <a:ext cx="741722" cy="529801"/>
              </a:xfrm>
              <a:custGeom>
                <a:avLst/>
                <a:gdLst>
                  <a:gd name="T0" fmla="*/ 157 w 833"/>
                  <a:gd name="T1" fmla="*/ 532 h 595"/>
                  <a:gd name="T2" fmla="*/ 157 w 833"/>
                  <a:gd name="T3" fmla="*/ 532 h 595"/>
                  <a:gd name="T4" fmla="*/ 832 w 833"/>
                  <a:gd name="T5" fmla="*/ 393 h 595"/>
                  <a:gd name="T6" fmla="*/ 832 w 833"/>
                  <a:gd name="T7" fmla="*/ 393 h 595"/>
                  <a:gd name="T8" fmla="*/ 648 w 833"/>
                  <a:gd name="T9" fmla="*/ 0 h 595"/>
                  <a:gd name="T10" fmla="*/ 648 w 833"/>
                  <a:gd name="T11" fmla="*/ 0 h 595"/>
                  <a:gd name="T12" fmla="*/ 141 w 833"/>
                  <a:gd name="T13" fmla="*/ 162 h 595"/>
                  <a:gd name="T14" fmla="*/ 141 w 833"/>
                  <a:gd name="T15" fmla="*/ 162 h 595"/>
                  <a:gd name="T16" fmla="*/ 157 w 833"/>
                  <a:gd name="T17" fmla="*/ 532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3" h="595">
                    <a:moveTo>
                      <a:pt x="157" y="532"/>
                    </a:moveTo>
                    <a:lnTo>
                      <a:pt x="157" y="532"/>
                    </a:lnTo>
                    <a:cubicBezTo>
                      <a:pt x="273" y="589"/>
                      <a:pt x="478" y="594"/>
                      <a:pt x="832" y="393"/>
                    </a:cubicBezTo>
                    <a:lnTo>
                      <a:pt x="832" y="393"/>
                    </a:lnTo>
                    <a:cubicBezTo>
                      <a:pt x="832" y="393"/>
                      <a:pt x="681" y="182"/>
                      <a:pt x="648" y="0"/>
                    </a:cubicBezTo>
                    <a:lnTo>
                      <a:pt x="648" y="0"/>
                    </a:lnTo>
                    <a:cubicBezTo>
                      <a:pt x="648" y="0"/>
                      <a:pt x="329" y="48"/>
                      <a:pt x="141" y="162"/>
                    </a:cubicBezTo>
                    <a:lnTo>
                      <a:pt x="141" y="162"/>
                    </a:lnTo>
                    <a:cubicBezTo>
                      <a:pt x="0" y="248"/>
                      <a:pt x="8" y="459"/>
                      <a:pt x="157" y="53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0" name="Freeform 20">
                <a:extLst>
                  <a:ext uri="{FF2B5EF4-FFF2-40B4-BE49-F238E27FC236}">
                    <a16:creationId xmlns:a16="http://schemas.microsoft.com/office/drawing/2014/main" id="{6C04E692-5004-4E5D-89E2-425EA919B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82800" y="6326235"/>
                <a:ext cx="529804" cy="239393"/>
              </a:xfrm>
              <a:custGeom>
                <a:avLst/>
                <a:gdLst>
                  <a:gd name="T0" fmla="*/ 561 w 597"/>
                  <a:gd name="T1" fmla="*/ 103 h 270"/>
                  <a:gd name="T2" fmla="*/ 561 w 597"/>
                  <a:gd name="T3" fmla="*/ 103 h 270"/>
                  <a:gd name="T4" fmla="*/ 118 w 597"/>
                  <a:gd name="T5" fmla="*/ 130 h 270"/>
                  <a:gd name="T6" fmla="*/ 118 w 597"/>
                  <a:gd name="T7" fmla="*/ 130 h 270"/>
                  <a:gd name="T8" fmla="*/ 9 w 597"/>
                  <a:gd name="T9" fmla="*/ 0 h 270"/>
                  <a:gd name="T10" fmla="*/ 9 w 597"/>
                  <a:gd name="T11" fmla="*/ 0 h 270"/>
                  <a:gd name="T12" fmla="*/ 124 w 597"/>
                  <a:gd name="T13" fmla="*/ 211 h 270"/>
                  <a:gd name="T14" fmla="*/ 124 w 597"/>
                  <a:gd name="T15" fmla="*/ 211 h 270"/>
                  <a:gd name="T16" fmla="*/ 596 w 597"/>
                  <a:gd name="T17" fmla="*/ 174 h 270"/>
                  <a:gd name="T18" fmla="*/ 596 w 597"/>
                  <a:gd name="T19" fmla="*/ 174 h 270"/>
                  <a:gd name="T20" fmla="*/ 561 w 597"/>
                  <a:gd name="T21" fmla="*/ 10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7" h="270">
                    <a:moveTo>
                      <a:pt x="561" y="103"/>
                    </a:moveTo>
                    <a:lnTo>
                      <a:pt x="561" y="103"/>
                    </a:lnTo>
                    <a:cubicBezTo>
                      <a:pt x="344" y="187"/>
                      <a:pt x="206" y="174"/>
                      <a:pt x="118" y="130"/>
                    </a:cubicBezTo>
                    <a:lnTo>
                      <a:pt x="118" y="130"/>
                    </a:lnTo>
                    <a:cubicBezTo>
                      <a:pt x="61" y="102"/>
                      <a:pt x="24" y="53"/>
                      <a:pt x="9" y="0"/>
                    </a:cubicBezTo>
                    <a:lnTo>
                      <a:pt x="9" y="0"/>
                    </a:lnTo>
                    <a:cubicBezTo>
                      <a:pt x="0" y="83"/>
                      <a:pt x="40" y="169"/>
                      <a:pt x="124" y="211"/>
                    </a:cubicBezTo>
                    <a:lnTo>
                      <a:pt x="124" y="211"/>
                    </a:lnTo>
                    <a:cubicBezTo>
                      <a:pt x="217" y="257"/>
                      <a:pt x="363" y="269"/>
                      <a:pt x="596" y="174"/>
                    </a:cubicBezTo>
                    <a:lnTo>
                      <a:pt x="596" y="174"/>
                    </a:lnTo>
                    <a:cubicBezTo>
                      <a:pt x="584" y="150"/>
                      <a:pt x="572" y="126"/>
                      <a:pt x="561" y="103"/>
                    </a:cubicBezTo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71" name="Freeform 21">
                <a:extLst>
                  <a:ext uri="{FF2B5EF4-FFF2-40B4-BE49-F238E27FC236}">
                    <a16:creationId xmlns:a16="http://schemas.microsoft.com/office/drawing/2014/main" id="{420A9B40-9C00-4EF5-A656-AD40A3247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3900" y="5062557"/>
                <a:ext cx="514106" cy="757423"/>
              </a:xfrm>
              <a:custGeom>
                <a:avLst/>
                <a:gdLst>
                  <a:gd name="T0" fmla="*/ 576 w 577"/>
                  <a:gd name="T1" fmla="*/ 153 h 850"/>
                  <a:gd name="T2" fmla="*/ 554 w 577"/>
                  <a:gd name="T3" fmla="*/ 121 h 850"/>
                  <a:gd name="T4" fmla="*/ 563 w 577"/>
                  <a:gd name="T5" fmla="*/ 96 h 850"/>
                  <a:gd name="T6" fmla="*/ 535 w 577"/>
                  <a:gd name="T7" fmla="*/ 62 h 850"/>
                  <a:gd name="T8" fmla="*/ 537 w 577"/>
                  <a:gd name="T9" fmla="*/ 50 h 850"/>
                  <a:gd name="T10" fmla="*/ 503 w 577"/>
                  <a:gd name="T11" fmla="*/ 15 h 850"/>
                  <a:gd name="T12" fmla="*/ 478 w 577"/>
                  <a:gd name="T13" fmla="*/ 25 h 850"/>
                  <a:gd name="T14" fmla="*/ 433 w 577"/>
                  <a:gd name="T15" fmla="*/ 5 h 850"/>
                  <a:gd name="T16" fmla="*/ 406 w 577"/>
                  <a:gd name="T17" fmla="*/ 33 h 850"/>
                  <a:gd name="T18" fmla="*/ 368 w 577"/>
                  <a:gd name="T19" fmla="*/ 27 h 850"/>
                  <a:gd name="T20" fmla="*/ 343 w 577"/>
                  <a:gd name="T21" fmla="*/ 55 h 850"/>
                  <a:gd name="T22" fmla="*/ 306 w 577"/>
                  <a:gd name="T23" fmla="*/ 51 h 850"/>
                  <a:gd name="T24" fmla="*/ 283 w 577"/>
                  <a:gd name="T25" fmla="*/ 83 h 850"/>
                  <a:gd name="T26" fmla="*/ 245 w 577"/>
                  <a:gd name="T27" fmla="*/ 81 h 850"/>
                  <a:gd name="T28" fmla="*/ 224 w 577"/>
                  <a:gd name="T29" fmla="*/ 114 h 850"/>
                  <a:gd name="T30" fmla="*/ 186 w 577"/>
                  <a:gd name="T31" fmla="*/ 117 h 850"/>
                  <a:gd name="T32" fmla="*/ 168 w 577"/>
                  <a:gd name="T33" fmla="*/ 151 h 850"/>
                  <a:gd name="T34" fmla="*/ 130 w 577"/>
                  <a:gd name="T35" fmla="*/ 158 h 850"/>
                  <a:gd name="T36" fmla="*/ 116 w 577"/>
                  <a:gd name="T37" fmla="*/ 195 h 850"/>
                  <a:gd name="T38" fmla="*/ 79 w 577"/>
                  <a:gd name="T39" fmla="*/ 208 h 850"/>
                  <a:gd name="T40" fmla="*/ 71 w 577"/>
                  <a:gd name="T41" fmla="*/ 247 h 850"/>
                  <a:gd name="T42" fmla="*/ 36 w 577"/>
                  <a:gd name="T43" fmla="*/ 267 h 850"/>
                  <a:gd name="T44" fmla="*/ 36 w 577"/>
                  <a:gd name="T45" fmla="*/ 308 h 850"/>
                  <a:gd name="T46" fmla="*/ 6 w 577"/>
                  <a:gd name="T47" fmla="*/ 336 h 850"/>
                  <a:gd name="T48" fmla="*/ 32 w 577"/>
                  <a:gd name="T49" fmla="*/ 386 h 850"/>
                  <a:gd name="T50" fmla="*/ 32 w 577"/>
                  <a:gd name="T51" fmla="*/ 386 h 850"/>
                  <a:gd name="T52" fmla="*/ 14 w 577"/>
                  <a:gd name="T53" fmla="*/ 417 h 850"/>
                  <a:gd name="T54" fmla="*/ 50 w 577"/>
                  <a:gd name="T55" fmla="*/ 452 h 850"/>
                  <a:gd name="T56" fmla="*/ 54 w 577"/>
                  <a:gd name="T57" fmla="*/ 452 h 850"/>
                  <a:gd name="T58" fmla="*/ 54 w 577"/>
                  <a:gd name="T59" fmla="*/ 452 h 850"/>
                  <a:gd name="T60" fmla="*/ 88 w 577"/>
                  <a:gd name="T61" fmla="*/ 487 h 850"/>
                  <a:gd name="T62" fmla="*/ 89 w 577"/>
                  <a:gd name="T63" fmla="*/ 487 h 850"/>
                  <a:gd name="T64" fmla="*/ 99 w 577"/>
                  <a:gd name="T65" fmla="*/ 498 h 850"/>
                  <a:gd name="T66" fmla="*/ 134 w 577"/>
                  <a:gd name="T67" fmla="*/ 550 h 850"/>
                  <a:gd name="T68" fmla="*/ 365 w 577"/>
                  <a:gd name="T69" fmla="*/ 849 h 850"/>
                  <a:gd name="T70" fmla="*/ 400 w 577"/>
                  <a:gd name="T71" fmla="*/ 594 h 850"/>
                  <a:gd name="T72" fmla="*/ 329 w 577"/>
                  <a:gd name="T73" fmla="*/ 576 h 850"/>
                  <a:gd name="T74" fmla="*/ 352 w 577"/>
                  <a:gd name="T75" fmla="*/ 520 h 850"/>
                  <a:gd name="T76" fmla="*/ 323 w 577"/>
                  <a:gd name="T77" fmla="*/ 361 h 850"/>
                  <a:gd name="T78" fmla="*/ 509 w 577"/>
                  <a:gd name="T79" fmla="*/ 225 h 850"/>
                  <a:gd name="T80" fmla="*/ 528 w 577"/>
                  <a:gd name="T81" fmla="*/ 231 h 850"/>
                  <a:gd name="T82" fmla="*/ 563 w 577"/>
                  <a:gd name="T83" fmla="*/ 195 h 850"/>
                  <a:gd name="T84" fmla="*/ 560 w 577"/>
                  <a:gd name="T85" fmla="*/ 183 h 850"/>
                  <a:gd name="T86" fmla="*/ 576 w 577"/>
                  <a:gd name="T87" fmla="*/ 153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77" h="850">
                    <a:moveTo>
                      <a:pt x="576" y="153"/>
                    </a:moveTo>
                    <a:lnTo>
                      <a:pt x="576" y="153"/>
                    </a:lnTo>
                    <a:cubicBezTo>
                      <a:pt x="576" y="138"/>
                      <a:pt x="567" y="126"/>
                      <a:pt x="554" y="121"/>
                    </a:cubicBezTo>
                    <a:lnTo>
                      <a:pt x="554" y="121"/>
                    </a:lnTo>
                    <a:cubicBezTo>
                      <a:pt x="560" y="114"/>
                      <a:pt x="563" y="106"/>
                      <a:pt x="563" y="96"/>
                    </a:cubicBezTo>
                    <a:lnTo>
                      <a:pt x="563" y="96"/>
                    </a:lnTo>
                    <a:cubicBezTo>
                      <a:pt x="563" y="79"/>
                      <a:pt x="551" y="65"/>
                      <a:pt x="535" y="62"/>
                    </a:cubicBezTo>
                    <a:lnTo>
                      <a:pt x="535" y="62"/>
                    </a:lnTo>
                    <a:cubicBezTo>
                      <a:pt x="536" y="58"/>
                      <a:pt x="537" y="54"/>
                      <a:pt x="537" y="50"/>
                    </a:cubicBezTo>
                    <a:lnTo>
                      <a:pt x="537" y="50"/>
                    </a:lnTo>
                    <a:cubicBezTo>
                      <a:pt x="537" y="30"/>
                      <a:pt x="521" y="15"/>
                      <a:pt x="503" y="15"/>
                    </a:cubicBezTo>
                    <a:lnTo>
                      <a:pt x="503" y="15"/>
                    </a:lnTo>
                    <a:cubicBezTo>
                      <a:pt x="492" y="15"/>
                      <a:pt x="484" y="18"/>
                      <a:pt x="478" y="25"/>
                    </a:cubicBezTo>
                    <a:lnTo>
                      <a:pt x="478" y="25"/>
                    </a:lnTo>
                    <a:cubicBezTo>
                      <a:pt x="469" y="9"/>
                      <a:pt x="451" y="0"/>
                      <a:pt x="433" y="5"/>
                    </a:cubicBezTo>
                    <a:lnTo>
                      <a:pt x="433" y="5"/>
                    </a:lnTo>
                    <a:lnTo>
                      <a:pt x="433" y="5"/>
                    </a:lnTo>
                    <a:cubicBezTo>
                      <a:pt x="419" y="9"/>
                      <a:pt x="409" y="19"/>
                      <a:pt x="406" y="33"/>
                    </a:cubicBezTo>
                    <a:lnTo>
                      <a:pt x="406" y="33"/>
                    </a:lnTo>
                    <a:cubicBezTo>
                      <a:pt x="395" y="24"/>
                      <a:pt x="381" y="22"/>
                      <a:pt x="368" y="27"/>
                    </a:cubicBezTo>
                    <a:lnTo>
                      <a:pt x="368" y="27"/>
                    </a:lnTo>
                    <a:cubicBezTo>
                      <a:pt x="355" y="31"/>
                      <a:pt x="346" y="42"/>
                      <a:pt x="343" y="55"/>
                    </a:cubicBezTo>
                    <a:lnTo>
                      <a:pt x="343" y="55"/>
                    </a:lnTo>
                    <a:cubicBezTo>
                      <a:pt x="332" y="48"/>
                      <a:pt x="318" y="47"/>
                      <a:pt x="306" y="51"/>
                    </a:cubicBezTo>
                    <a:lnTo>
                      <a:pt x="306" y="51"/>
                    </a:lnTo>
                    <a:cubicBezTo>
                      <a:pt x="293" y="58"/>
                      <a:pt x="285" y="69"/>
                      <a:pt x="283" y="83"/>
                    </a:cubicBezTo>
                    <a:lnTo>
                      <a:pt x="283" y="83"/>
                    </a:lnTo>
                    <a:cubicBezTo>
                      <a:pt x="271" y="76"/>
                      <a:pt x="257" y="75"/>
                      <a:pt x="245" y="81"/>
                    </a:cubicBezTo>
                    <a:lnTo>
                      <a:pt x="245" y="81"/>
                    </a:lnTo>
                    <a:cubicBezTo>
                      <a:pt x="233" y="88"/>
                      <a:pt x="225" y="100"/>
                      <a:pt x="224" y="114"/>
                    </a:cubicBezTo>
                    <a:lnTo>
                      <a:pt x="224" y="114"/>
                    </a:lnTo>
                    <a:cubicBezTo>
                      <a:pt x="212" y="108"/>
                      <a:pt x="198" y="109"/>
                      <a:pt x="186" y="117"/>
                    </a:cubicBezTo>
                    <a:lnTo>
                      <a:pt x="186" y="117"/>
                    </a:lnTo>
                    <a:cubicBezTo>
                      <a:pt x="175" y="124"/>
                      <a:pt x="168" y="137"/>
                      <a:pt x="168" y="151"/>
                    </a:cubicBezTo>
                    <a:lnTo>
                      <a:pt x="168" y="151"/>
                    </a:lnTo>
                    <a:cubicBezTo>
                      <a:pt x="156" y="147"/>
                      <a:pt x="141" y="149"/>
                      <a:pt x="130" y="158"/>
                    </a:cubicBezTo>
                    <a:lnTo>
                      <a:pt x="130" y="158"/>
                    </a:lnTo>
                    <a:cubicBezTo>
                      <a:pt x="120" y="167"/>
                      <a:pt x="115" y="181"/>
                      <a:pt x="116" y="195"/>
                    </a:cubicBezTo>
                    <a:lnTo>
                      <a:pt x="116" y="195"/>
                    </a:lnTo>
                    <a:cubicBezTo>
                      <a:pt x="103" y="192"/>
                      <a:pt x="89" y="196"/>
                      <a:pt x="79" y="208"/>
                    </a:cubicBezTo>
                    <a:lnTo>
                      <a:pt x="79" y="208"/>
                    </a:lnTo>
                    <a:cubicBezTo>
                      <a:pt x="69" y="219"/>
                      <a:pt x="67" y="233"/>
                      <a:pt x="71" y="247"/>
                    </a:cubicBezTo>
                    <a:lnTo>
                      <a:pt x="71" y="247"/>
                    </a:lnTo>
                    <a:cubicBezTo>
                      <a:pt x="57" y="246"/>
                      <a:pt x="43" y="254"/>
                      <a:pt x="36" y="267"/>
                    </a:cubicBezTo>
                    <a:lnTo>
                      <a:pt x="36" y="267"/>
                    </a:lnTo>
                    <a:cubicBezTo>
                      <a:pt x="28" y="279"/>
                      <a:pt x="29" y="296"/>
                      <a:pt x="36" y="308"/>
                    </a:cubicBezTo>
                    <a:lnTo>
                      <a:pt x="36" y="308"/>
                    </a:lnTo>
                    <a:cubicBezTo>
                      <a:pt x="22" y="310"/>
                      <a:pt x="10" y="321"/>
                      <a:pt x="6" y="336"/>
                    </a:cubicBezTo>
                    <a:lnTo>
                      <a:pt x="6" y="336"/>
                    </a:lnTo>
                    <a:cubicBezTo>
                      <a:pt x="0" y="357"/>
                      <a:pt x="11" y="380"/>
                      <a:pt x="32" y="386"/>
                    </a:cubicBezTo>
                    <a:lnTo>
                      <a:pt x="32" y="386"/>
                    </a:lnTo>
                    <a:lnTo>
                      <a:pt x="32" y="386"/>
                    </a:lnTo>
                    <a:lnTo>
                      <a:pt x="32" y="386"/>
                    </a:lnTo>
                    <a:cubicBezTo>
                      <a:pt x="21" y="392"/>
                      <a:pt x="14" y="403"/>
                      <a:pt x="14" y="417"/>
                    </a:cubicBezTo>
                    <a:lnTo>
                      <a:pt x="14" y="417"/>
                    </a:lnTo>
                    <a:cubicBezTo>
                      <a:pt x="14" y="436"/>
                      <a:pt x="30" y="452"/>
                      <a:pt x="50" y="452"/>
                    </a:cubicBezTo>
                    <a:lnTo>
                      <a:pt x="50" y="452"/>
                    </a:lnTo>
                    <a:cubicBezTo>
                      <a:pt x="50" y="452"/>
                      <a:pt x="52" y="452"/>
                      <a:pt x="54" y="452"/>
                    </a:cubicBezTo>
                    <a:lnTo>
                      <a:pt x="54" y="452"/>
                    </a:lnTo>
                    <a:lnTo>
                      <a:pt x="54" y="452"/>
                    </a:lnTo>
                    <a:lnTo>
                      <a:pt x="54" y="452"/>
                    </a:lnTo>
                    <a:cubicBezTo>
                      <a:pt x="54" y="471"/>
                      <a:pt x="69" y="487"/>
                      <a:pt x="88" y="487"/>
                    </a:cubicBezTo>
                    <a:lnTo>
                      <a:pt x="88" y="487"/>
                    </a:lnTo>
                    <a:lnTo>
                      <a:pt x="89" y="487"/>
                    </a:lnTo>
                    <a:lnTo>
                      <a:pt x="89" y="487"/>
                    </a:lnTo>
                    <a:cubicBezTo>
                      <a:pt x="92" y="492"/>
                      <a:pt x="95" y="495"/>
                      <a:pt x="99" y="498"/>
                    </a:cubicBezTo>
                    <a:lnTo>
                      <a:pt x="99" y="498"/>
                    </a:lnTo>
                    <a:cubicBezTo>
                      <a:pt x="118" y="528"/>
                      <a:pt x="134" y="550"/>
                      <a:pt x="134" y="550"/>
                    </a:cubicBezTo>
                    <a:lnTo>
                      <a:pt x="134" y="550"/>
                    </a:lnTo>
                    <a:cubicBezTo>
                      <a:pt x="175" y="635"/>
                      <a:pt x="365" y="849"/>
                      <a:pt x="365" y="849"/>
                    </a:cubicBezTo>
                    <a:lnTo>
                      <a:pt x="365" y="849"/>
                    </a:lnTo>
                    <a:cubicBezTo>
                      <a:pt x="476" y="728"/>
                      <a:pt x="400" y="594"/>
                      <a:pt x="400" y="594"/>
                    </a:cubicBezTo>
                    <a:lnTo>
                      <a:pt x="400" y="594"/>
                    </a:lnTo>
                    <a:cubicBezTo>
                      <a:pt x="400" y="594"/>
                      <a:pt x="357" y="630"/>
                      <a:pt x="329" y="576"/>
                    </a:cubicBezTo>
                    <a:lnTo>
                      <a:pt x="329" y="576"/>
                    </a:lnTo>
                    <a:cubicBezTo>
                      <a:pt x="287" y="497"/>
                      <a:pt x="352" y="520"/>
                      <a:pt x="352" y="520"/>
                    </a:cubicBezTo>
                    <a:lnTo>
                      <a:pt x="352" y="520"/>
                    </a:lnTo>
                    <a:cubicBezTo>
                      <a:pt x="372" y="514"/>
                      <a:pt x="333" y="399"/>
                      <a:pt x="323" y="361"/>
                    </a:cubicBezTo>
                    <a:lnTo>
                      <a:pt x="323" y="361"/>
                    </a:lnTo>
                    <a:cubicBezTo>
                      <a:pt x="314" y="323"/>
                      <a:pt x="406" y="323"/>
                      <a:pt x="509" y="225"/>
                    </a:cubicBezTo>
                    <a:lnTo>
                      <a:pt x="509" y="225"/>
                    </a:lnTo>
                    <a:cubicBezTo>
                      <a:pt x="514" y="229"/>
                      <a:pt x="521" y="231"/>
                      <a:pt x="528" y="231"/>
                    </a:cubicBezTo>
                    <a:lnTo>
                      <a:pt x="528" y="231"/>
                    </a:lnTo>
                    <a:cubicBezTo>
                      <a:pt x="548" y="231"/>
                      <a:pt x="563" y="215"/>
                      <a:pt x="563" y="195"/>
                    </a:cubicBezTo>
                    <a:lnTo>
                      <a:pt x="563" y="195"/>
                    </a:lnTo>
                    <a:cubicBezTo>
                      <a:pt x="563" y="191"/>
                      <a:pt x="562" y="187"/>
                      <a:pt x="560" y="183"/>
                    </a:cubicBezTo>
                    <a:lnTo>
                      <a:pt x="560" y="183"/>
                    </a:lnTo>
                    <a:cubicBezTo>
                      <a:pt x="570" y="176"/>
                      <a:pt x="576" y="166"/>
                      <a:pt x="576" y="15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D0CBDD0B-829B-46AF-90B4-146D8D428512}"/>
                </a:ext>
              </a:extLst>
            </p:cNvPr>
            <p:cNvGrpSpPr/>
            <p:nvPr/>
          </p:nvGrpSpPr>
          <p:grpSpPr>
            <a:xfrm>
              <a:off x="12734882" y="4940900"/>
              <a:ext cx="5144972" cy="5733640"/>
              <a:chOff x="12734882" y="4940900"/>
              <a:chExt cx="5144972" cy="5733640"/>
            </a:xfrm>
          </p:grpSpPr>
          <p:sp>
            <p:nvSpPr>
              <p:cNvPr id="248" name="Freeform 22">
                <a:extLst>
                  <a:ext uri="{FF2B5EF4-FFF2-40B4-BE49-F238E27FC236}">
                    <a16:creationId xmlns:a16="http://schemas.microsoft.com/office/drawing/2014/main" id="{50213FEA-8D97-4872-B84F-C92AE507D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34882" y="7660552"/>
                <a:ext cx="5144972" cy="3013988"/>
              </a:xfrm>
              <a:custGeom>
                <a:avLst/>
                <a:gdLst>
                  <a:gd name="T0" fmla="*/ 5031 w 5780"/>
                  <a:gd name="T1" fmla="*/ 1154 h 3386"/>
                  <a:gd name="T2" fmla="*/ 5018 w 5780"/>
                  <a:gd name="T3" fmla="*/ 771 h 3386"/>
                  <a:gd name="T4" fmla="*/ 4901 w 5780"/>
                  <a:gd name="T5" fmla="*/ 797 h 3386"/>
                  <a:gd name="T6" fmla="*/ 4808 w 5780"/>
                  <a:gd name="T7" fmla="*/ 648 h 3386"/>
                  <a:gd name="T8" fmla="*/ 2212 w 5780"/>
                  <a:gd name="T9" fmla="*/ 6 h 3386"/>
                  <a:gd name="T10" fmla="*/ 1226 w 5780"/>
                  <a:gd name="T11" fmla="*/ 463 h 3386"/>
                  <a:gd name="T12" fmla="*/ 455 w 5780"/>
                  <a:gd name="T13" fmla="*/ 729 h 3386"/>
                  <a:gd name="T14" fmla="*/ 312 w 5780"/>
                  <a:gd name="T15" fmla="*/ 958 h 3386"/>
                  <a:gd name="T16" fmla="*/ 233 w 5780"/>
                  <a:gd name="T17" fmla="*/ 1189 h 3386"/>
                  <a:gd name="T18" fmla="*/ 209 w 5780"/>
                  <a:gd name="T19" fmla="*/ 1791 h 3386"/>
                  <a:gd name="T20" fmla="*/ 197 w 5780"/>
                  <a:gd name="T21" fmla="*/ 2224 h 3386"/>
                  <a:gd name="T22" fmla="*/ 233 w 5780"/>
                  <a:gd name="T23" fmla="*/ 2294 h 3386"/>
                  <a:gd name="T24" fmla="*/ 382 w 5780"/>
                  <a:gd name="T25" fmla="*/ 2365 h 3386"/>
                  <a:gd name="T26" fmla="*/ 582 w 5780"/>
                  <a:gd name="T27" fmla="*/ 2343 h 3386"/>
                  <a:gd name="T28" fmla="*/ 585 w 5780"/>
                  <a:gd name="T29" fmla="*/ 2341 h 3386"/>
                  <a:gd name="T30" fmla="*/ 1195 w 5780"/>
                  <a:gd name="T31" fmla="*/ 1654 h 3386"/>
                  <a:gd name="T32" fmla="*/ 726 w 5780"/>
                  <a:gd name="T33" fmla="*/ 3055 h 3386"/>
                  <a:gd name="T34" fmla="*/ 280 w 5780"/>
                  <a:gd name="T35" fmla="*/ 3281 h 3386"/>
                  <a:gd name="T36" fmla="*/ 307 w 5780"/>
                  <a:gd name="T37" fmla="*/ 3385 h 3386"/>
                  <a:gd name="T38" fmla="*/ 1256 w 5780"/>
                  <a:gd name="T39" fmla="*/ 3385 h 3386"/>
                  <a:gd name="T40" fmla="*/ 1303 w 5780"/>
                  <a:gd name="T41" fmla="*/ 3355 h 3386"/>
                  <a:gd name="T42" fmla="*/ 1937 w 5780"/>
                  <a:gd name="T43" fmla="*/ 2415 h 3386"/>
                  <a:gd name="T44" fmla="*/ 2075 w 5780"/>
                  <a:gd name="T45" fmla="*/ 3115 h 3386"/>
                  <a:gd name="T46" fmla="*/ 1591 w 5780"/>
                  <a:gd name="T47" fmla="*/ 3342 h 3386"/>
                  <a:gd name="T48" fmla="*/ 2500 w 5780"/>
                  <a:gd name="T49" fmla="*/ 3385 h 3386"/>
                  <a:gd name="T50" fmla="*/ 2591 w 5780"/>
                  <a:gd name="T51" fmla="*/ 3315 h 3386"/>
                  <a:gd name="T52" fmla="*/ 3400 w 5780"/>
                  <a:gd name="T53" fmla="*/ 2060 h 3386"/>
                  <a:gd name="T54" fmla="*/ 3414 w 5780"/>
                  <a:gd name="T55" fmla="*/ 2057 h 3386"/>
                  <a:gd name="T56" fmla="*/ 3855 w 5780"/>
                  <a:gd name="T57" fmla="*/ 3143 h 3386"/>
                  <a:gd name="T58" fmla="*/ 3508 w 5780"/>
                  <a:gd name="T59" fmla="*/ 3338 h 3386"/>
                  <a:gd name="T60" fmla="*/ 3529 w 5780"/>
                  <a:gd name="T61" fmla="*/ 3385 h 3386"/>
                  <a:gd name="T62" fmla="*/ 4595 w 5780"/>
                  <a:gd name="T63" fmla="*/ 3385 h 3386"/>
                  <a:gd name="T64" fmla="*/ 4622 w 5780"/>
                  <a:gd name="T65" fmla="*/ 3355 h 3386"/>
                  <a:gd name="T66" fmla="*/ 4760 w 5780"/>
                  <a:gd name="T67" fmla="*/ 2445 h 3386"/>
                  <a:gd name="T68" fmla="*/ 4970 w 5780"/>
                  <a:gd name="T69" fmla="*/ 2718 h 3386"/>
                  <a:gd name="T70" fmla="*/ 5174 w 5780"/>
                  <a:gd name="T71" fmla="*/ 3092 h 3386"/>
                  <a:gd name="T72" fmla="*/ 4866 w 5780"/>
                  <a:gd name="T73" fmla="*/ 3342 h 3386"/>
                  <a:gd name="T74" fmla="*/ 5464 w 5780"/>
                  <a:gd name="T75" fmla="*/ 3385 h 3386"/>
                  <a:gd name="T76" fmla="*/ 5488 w 5780"/>
                  <a:gd name="T77" fmla="*/ 3371 h 3386"/>
                  <a:gd name="T78" fmla="*/ 5779 w 5780"/>
                  <a:gd name="T79" fmla="*/ 2856 h 3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80" h="3386">
                    <a:moveTo>
                      <a:pt x="5031" y="1154"/>
                    </a:moveTo>
                    <a:lnTo>
                      <a:pt x="5031" y="1154"/>
                    </a:lnTo>
                    <a:cubicBezTo>
                      <a:pt x="5110" y="1085"/>
                      <a:pt x="5122" y="846"/>
                      <a:pt x="5018" y="771"/>
                    </a:cubicBezTo>
                    <a:lnTo>
                      <a:pt x="5018" y="771"/>
                    </a:lnTo>
                    <a:cubicBezTo>
                      <a:pt x="4972" y="738"/>
                      <a:pt x="4929" y="766"/>
                      <a:pt x="4901" y="797"/>
                    </a:cubicBezTo>
                    <a:lnTo>
                      <a:pt x="4901" y="797"/>
                    </a:lnTo>
                    <a:cubicBezTo>
                      <a:pt x="4872" y="739"/>
                      <a:pt x="4841" y="689"/>
                      <a:pt x="4808" y="648"/>
                    </a:cubicBezTo>
                    <a:lnTo>
                      <a:pt x="4808" y="648"/>
                    </a:lnTo>
                    <a:cubicBezTo>
                      <a:pt x="4456" y="230"/>
                      <a:pt x="2598" y="11"/>
                      <a:pt x="2212" y="6"/>
                    </a:cubicBezTo>
                    <a:lnTo>
                      <a:pt x="2212" y="6"/>
                    </a:lnTo>
                    <a:cubicBezTo>
                      <a:pt x="1827" y="0"/>
                      <a:pt x="1700" y="183"/>
                      <a:pt x="1226" y="463"/>
                    </a:cubicBezTo>
                    <a:lnTo>
                      <a:pt x="1226" y="463"/>
                    </a:lnTo>
                    <a:cubicBezTo>
                      <a:pt x="750" y="743"/>
                      <a:pt x="658" y="768"/>
                      <a:pt x="455" y="729"/>
                    </a:cubicBezTo>
                    <a:lnTo>
                      <a:pt x="455" y="729"/>
                    </a:lnTo>
                    <a:cubicBezTo>
                      <a:pt x="251" y="691"/>
                      <a:pt x="270" y="788"/>
                      <a:pt x="312" y="958"/>
                    </a:cubicBezTo>
                    <a:lnTo>
                      <a:pt x="312" y="958"/>
                    </a:lnTo>
                    <a:cubicBezTo>
                      <a:pt x="354" y="1129"/>
                      <a:pt x="233" y="1189"/>
                      <a:pt x="233" y="1189"/>
                    </a:cubicBezTo>
                    <a:lnTo>
                      <a:pt x="233" y="1189"/>
                    </a:lnTo>
                    <a:cubicBezTo>
                      <a:pt x="0" y="1387"/>
                      <a:pt x="143" y="1648"/>
                      <a:pt x="209" y="1791"/>
                    </a:cubicBezTo>
                    <a:lnTo>
                      <a:pt x="209" y="1791"/>
                    </a:lnTo>
                    <a:cubicBezTo>
                      <a:pt x="259" y="1900"/>
                      <a:pt x="220" y="2123"/>
                      <a:pt x="197" y="2224"/>
                    </a:cubicBezTo>
                    <a:lnTo>
                      <a:pt x="197" y="2224"/>
                    </a:lnTo>
                    <a:cubicBezTo>
                      <a:pt x="191" y="2253"/>
                      <a:pt x="206" y="2283"/>
                      <a:pt x="233" y="2294"/>
                    </a:cubicBezTo>
                    <a:lnTo>
                      <a:pt x="233" y="2294"/>
                    </a:lnTo>
                    <a:cubicBezTo>
                      <a:pt x="276" y="2313"/>
                      <a:pt x="333" y="2340"/>
                      <a:pt x="382" y="2365"/>
                    </a:cubicBezTo>
                    <a:lnTo>
                      <a:pt x="382" y="2365"/>
                    </a:lnTo>
                    <a:cubicBezTo>
                      <a:pt x="447" y="2398"/>
                      <a:pt x="524" y="2389"/>
                      <a:pt x="582" y="2343"/>
                    </a:cubicBezTo>
                    <a:lnTo>
                      <a:pt x="582" y="2343"/>
                    </a:lnTo>
                    <a:cubicBezTo>
                      <a:pt x="583" y="2343"/>
                      <a:pt x="585" y="2342"/>
                      <a:pt x="585" y="2341"/>
                    </a:cubicBezTo>
                    <a:lnTo>
                      <a:pt x="585" y="2341"/>
                    </a:lnTo>
                    <a:cubicBezTo>
                      <a:pt x="827" y="2145"/>
                      <a:pt x="1020" y="1896"/>
                      <a:pt x="1153" y="1616"/>
                    </a:cubicBezTo>
                    <a:lnTo>
                      <a:pt x="1195" y="1654"/>
                    </a:lnTo>
                    <a:lnTo>
                      <a:pt x="1195" y="1654"/>
                    </a:lnTo>
                    <a:cubicBezTo>
                      <a:pt x="1195" y="1654"/>
                      <a:pt x="1049" y="2798"/>
                      <a:pt x="726" y="3055"/>
                    </a:cubicBezTo>
                    <a:lnTo>
                      <a:pt x="726" y="3055"/>
                    </a:lnTo>
                    <a:cubicBezTo>
                      <a:pt x="505" y="3230"/>
                      <a:pt x="349" y="3237"/>
                      <a:pt x="280" y="3281"/>
                    </a:cubicBezTo>
                    <a:lnTo>
                      <a:pt x="280" y="3281"/>
                    </a:lnTo>
                    <a:cubicBezTo>
                      <a:pt x="233" y="3310"/>
                      <a:pt x="252" y="3385"/>
                      <a:pt x="307" y="3385"/>
                    </a:cubicBezTo>
                    <a:lnTo>
                      <a:pt x="1256" y="3385"/>
                    </a:lnTo>
                    <a:lnTo>
                      <a:pt x="1256" y="3385"/>
                    </a:lnTo>
                    <a:cubicBezTo>
                      <a:pt x="1276" y="3385"/>
                      <a:pt x="1294" y="3374"/>
                      <a:pt x="1303" y="3355"/>
                    </a:cubicBezTo>
                    <a:lnTo>
                      <a:pt x="1303" y="3355"/>
                    </a:lnTo>
                    <a:cubicBezTo>
                      <a:pt x="1363" y="3243"/>
                      <a:pt x="1595" y="2734"/>
                      <a:pt x="1937" y="2415"/>
                    </a:cubicBezTo>
                    <a:lnTo>
                      <a:pt x="1937" y="2415"/>
                    </a:lnTo>
                    <a:cubicBezTo>
                      <a:pt x="2055" y="2719"/>
                      <a:pt x="2072" y="3023"/>
                      <a:pt x="2075" y="3115"/>
                    </a:cubicBezTo>
                    <a:lnTo>
                      <a:pt x="2075" y="3115"/>
                    </a:lnTo>
                    <a:cubicBezTo>
                      <a:pt x="1830" y="3151"/>
                      <a:pt x="1664" y="3277"/>
                      <a:pt x="1591" y="3342"/>
                    </a:cubicBezTo>
                    <a:lnTo>
                      <a:pt x="1591" y="3342"/>
                    </a:lnTo>
                    <a:cubicBezTo>
                      <a:pt x="1575" y="3357"/>
                      <a:pt x="1585" y="3385"/>
                      <a:pt x="1607" y="3385"/>
                    </a:cubicBezTo>
                    <a:lnTo>
                      <a:pt x="2500" y="3385"/>
                    </a:lnTo>
                    <a:lnTo>
                      <a:pt x="2500" y="3385"/>
                    </a:lnTo>
                    <a:cubicBezTo>
                      <a:pt x="2542" y="3385"/>
                      <a:pt x="2578" y="3356"/>
                      <a:pt x="2591" y="3315"/>
                    </a:cubicBezTo>
                    <a:lnTo>
                      <a:pt x="2591" y="3315"/>
                    </a:lnTo>
                    <a:cubicBezTo>
                      <a:pt x="2761" y="2716"/>
                      <a:pt x="3400" y="2060"/>
                      <a:pt x="3400" y="2060"/>
                    </a:cubicBezTo>
                    <a:lnTo>
                      <a:pt x="3400" y="2060"/>
                    </a:lnTo>
                    <a:cubicBezTo>
                      <a:pt x="3405" y="2059"/>
                      <a:pt x="3410" y="2058"/>
                      <a:pt x="3414" y="2057"/>
                    </a:cubicBezTo>
                    <a:lnTo>
                      <a:pt x="3414" y="2057"/>
                    </a:lnTo>
                    <a:cubicBezTo>
                      <a:pt x="3551" y="2264"/>
                      <a:pt x="3792" y="2682"/>
                      <a:pt x="3855" y="3143"/>
                    </a:cubicBezTo>
                    <a:lnTo>
                      <a:pt x="3855" y="3143"/>
                    </a:lnTo>
                    <a:cubicBezTo>
                      <a:pt x="3855" y="3143"/>
                      <a:pt x="3608" y="3214"/>
                      <a:pt x="3508" y="3338"/>
                    </a:cubicBezTo>
                    <a:lnTo>
                      <a:pt x="3508" y="3338"/>
                    </a:lnTo>
                    <a:cubicBezTo>
                      <a:pt x="3494" y="3357"/>
                      <a:pt x="3507" y="3385"/>
                      <a:pt x="3529" y="3385"/>
                    </a:cubicBezTo>
                    <a:lnTo>
                      <a:pt x="4595" y="3385"/>
                    </a:lnTo>
                    <a:lnTo>
                      <a:pt x="4595" y="3385"/>
                    </a:lnTo>
                    <a:cubicBezTo>
                      <a:pt x="4610" y="3385"/>
                      <a:pt x="4623" y="3371"/>
                      <a:pt x="4622" y="3355"/>
                    </a:cubicBezTo>
                    <a:lnTo>
                      <a:pt x="4622" y="3355"/>
                    </a:lnTo>
                    <a:cubicBezTo>
                      <a:pt x="4614" y="3231"/>
                      <a:pt x="4599" y="2754"/>
                      <a:pt x="4760" y="2445"/>
                    </a:cubicBezTo>
                    <a:lnTo>
                      <a:pt x="4760" y="2445"/>
                    </a:lnTo>
                    <a:cubicBezTo>
                      <a:pt x="4839" y="2527"/>
                      <a:pt x="4909" y="2618"/>
                      <a:pt x="4970" y="2718"/>
                    </a:cubicBezTo>
                    <a:lnTo>
                      <a:pt x="4970" y="2718"/>
                    </a:lnTo>
                    <a:cubicBezTo>
                      <a:pt x="5095" y="2925"/>
                      <a:pt x="5174" y="3092"/>
                      <a:pt x="5174" y="3092"/>
                    </a:cubicBezTo>
                    <a:lnTo>
                      <a:pt x="5174" y="3092"/>
                    </a:lnTo>
                    <a:cubicBezTo>
                      <a:pt x="4998" y="3125"/>
                      <a:pt x="4903" y="3269"/>
                      <a:pt x="4866" y="3342"/>
                    </a:cubicBezTo>
                    <a:lnTo>
                      <a:pt x="4866" y="3342"/>
                    </a:lnTo>
                    <a:cubicBezTo>
                      <a:pt x="4856" y="3361"/>
                      <a:pt x="4869" y="3385"/>
                      <a:pt x="4890" y="3385"/>
                    </a:cubicBezTo>
                    <a:lnTo>
                      <a:pt x="5464" y="3385"/>
                    </a:lnTo>
                    <a:lnTo>
                      <a:pt x="5464" y="3385"/>
                    </a:lnTo>
                    <a:cubicBezTo>
                      <a:pt x="5474" y="3385"/>
                      <a:pt x="5483" y="3379"/>
                      <a:pt x="5488" y="3371"/>
                    </a:cubicBezTo>
                    <a:lnTo>
                      <a:pt x="5779" y="2856"/>
                    </a:lnTo>
                    <a:lnTo>
                      <a:pt x="5779" y="2856"/>
                    </a:lnTo>
                    <a:cubicBezTo>
                      <a:pt x="5346" y="2666"/>
                      <a:pt x="5215" y="1773"/>
                      <a:pt x="5031" y="115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9" name="Freeform 23">
                <a:extLst>
                  <a:ext uri="{FF2B5EF4-FFF2-40B4-BE49-F238E27FC236}">
                    <a16:creationId xmlns:a16="http://schemas.microsoft.com/office/drawing/2014/main" id="{779A957D-F478-458A-AF61-1C7BEC52C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031" y="9065510"/>
                <a:ext cx="459161" cy="211921"/>
              </a:xfrm>
              <a:custGeom>
                <a:avLst/>
                <a:gdLst>
                  <a:gd name="T0" fmla="*/ 254 w 518"/>
                  <a:gd name="T1" fmla="*/ 0 h 240"/>
                  <a:gd name="T2" fmla="*/ 254 w 518"/>
                  <a:gd name="T3" fmla="*/ 0 h 240"/>
                  <a:gd name="T4" fmla="*/ 118 w 518"/>
                  <a:gd name="T5" fmla="*/ 126 h 240"/>
                  <a:gd name="T6" fmla="*/ 118 w 518"/>
                  <a:gd name="T7" fmla="*/ 126 h 240"/>
                  <a:gd name="T8" fmla="*/ 19 w 518"/>
                  <a:gd name="T9" fmla="*/ 184 h 240"/>
                  <a:gd name="T10" fmla="*/ 19 w 518"/>
                  <a:gd name="T11" fmla="*/ 184 h 240"/>
                  <a:gd name="T12" fmla="*/ 43 w 518"/>
                  <a:gd name="T13" fmla="*/ 239 h 240"/>
                  <a:gd name="T14" fmla="*/ 485 w 518"/>
                  <a:gd name="T15" fmla="*/ 239 h 240"/>
                  <a:gd name="T16" fmla="*/ 485 w 518"/>
                  <a:gd name="T17" fmla="*/ 239 h 240"/>
                  <a:gd name="T18" fmla="*/ 517 w 518"/>
                  <a:gd name="T19" fmla="*/ 206 h 240"/>
                  <a:gd name="T20" fmla="*/ 517 w 518"/>
                  <a:gd name="T21" fmla="*/ 0 h 240"/>
                  <a:gd name="T22" fmla="*/ 254 w 518"/>
                  <a:gd name="T23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8" h="240">
                    <a:moveTo>
                      <a:pt x="254" y="0"/>
                    </a:moveTo>
                    <a:lnTo>
                      <a:pt x="254" y="0"/>
                    </a:lnTo>
                    <a:cubicBezTo>
                      <a:pt x="254" y="0"/>
                      <a:pt x="210" y="103"/>
                      <a:pt x="118" y="126"/>
                    </a:cubicBezTo>
                    <a:lnTo>
                      <a:pt x="118" y="126"/>
                    </a:lnTo>
                    <a:cubicBezTo>
                      <a:pt x="76" y="136"/>
                      <a:pt x="43" y="161"/>
                      <a:pt x="19" y="184"/>
                    </a:cubicBezTo>
                    <a:lnTo>
                      <a:pt x="19" y="184"/>
                    </a:lnTo>
                    <a:cubicBezTo>
                      <a:pt x="0" y="204"/>
                      <a:pt x="15" y="239"/>
                      <a:pt x="43" y="239"/>
                    </a:cubicBezTo>
                    <a:lnTo>
                      <a:pt x="485" y="239"/>
                    </a:lnTo>
                    <a:lnTo>
                      <a:pt x="485" y="239"/>
                    </a:lnTo>
                    <a:cubicBezTo>
                      <a:pt x="502" y="239"/>
                      <a:pt x="517" y="224"/>
                      <a:pt x="517" y="206"/>
                    </a:cubicBezTo>
                    <a:lnTo>
                      <a:pt x="517" y="0"/>
                    </a:lnTo>
                    <a:lnTo>
                      <a:pt x="254" y="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0" name="Freeform 24">
                <a:extLst>
                  <a:ext uri="{FF2B5EF4-FFF2-40B4-BE49-F238E27FC236}">
                    <a16:creationId xmlns:a16="http://schemas.microsoft.com/office/drawing/2014/main" id="{252AC306-30EF-44D9-8F85-9B4750024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9724" y="7338746"/>
                <a:ext cx="1805253" cy="1805253"/>
              </a:xfrm>
              <a:custGeom>
                <a:avLst/>
                <a:gdLst>
                  <a:gd name="T0" fmla="*/ 2004 w 2028"/>
                  <a:gd name="T1" fmla="*/ 170 h 2028"/>
                  <a:gd name="T2" fmla="*/ 2004 w 2028"/>
                  <a:gd name="T3" fmla="*/ 170 h 2028"/>
                  <a:gd name="T4" fmla="*/ 1541 w 2028"/>
                  <a:gd name="T5" fmla="*/ 706 h 2028"/>
                  <a:gd name="T6" fmla="*/ 1541 w 2028"/>
                  <a:gd name="T7" fmla="*/ 706 h 2028"/>
                  <a:gd name="T8" fmla="*/ 644 w 2028"/>
                  <a:gd name="T9" fmla="*/ 743 h 2028"/>
                  <a:gd name="T10" fmla="*/ 263 w 2028"/>
                  <a:gd name="T11" fmla="*/ 1969 h 2028"/>
                  <a:gd name="T12" fmla="*/ 263 w 2028"/>
                  <a:gd name="T13" fmla="*/ 1969 h 2028"/>
                  <a:gd name="T14" fmla="*/ 0 w 2028"/>
                  <a:gd name="T15" fmla="*/ 1944 h 2028"/>
                  <a:gd name="T16" fmla="*/ 0 w 2028"/>
                  <a:gd name="T17" fmla="*/ 1944 h 2028"/>
                  <a:gd name="T18" fmla="*/ 300 w 2028"/>
                  <a:gd name="T19" fmla="*/ 244 h 2028"/>
                  <a:gd name="T20" fmla="*/ 300 w 2028"/>
                  <a:gd name="T21" fmla="*/ 244 h 2028"/>
                  <a:gd name="T22" fmla="*/ 1087 w 2028"/>
                  <a:gd name="T23" fmla="*/ 0 h 2028"/>
                  <a:gd name="T24" fmla="*/ 2004 w 2028"/>
                  <a:gd name="T25" fmla="*/ 170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8" h="2028">
                    <a:moveTo>
                      <a:pt x="2004" y="170"/>
                    </a:moveTo>
                    <a:lnTo>
                      <a:pt x="2004" y="170"/>
                    </a:lnTo>
                    <a:cubicBezTo>
                      <a:pt x="2004" y="170"/>
                      <a:pt x="2027" y="688"/>
                      <a:pt x="1541" y="706"/>
                    </a:cubicBezTo>
                    <a:lnTo>
                      <a:pt x="1541" y="706"/>
                    </a:lnTo>
                    <a:cubicBezTo>
                      <a:pt x="1053" y="725"/>
                      <a:pt x="644" y="743"/>
                      <a:pt x="644" y="743"/>
                    </a:cubicBezTo>
                    <a:lnTo>
                      <a:pt x="263" y="1969"/>
                    </a:lnTo>
                    <a:lnTo>
                      <a:pt x="263" y="1969"/>
                    </a:lnTo>
                    <a:cubicBezTo>
                      <a:pt x="263" y="1969"/>
                      <a:pt x="148" y="2027"/>
                      <a:pt x="0" y="1944"/>
                    </a:cubicBezTo>
                    <a:lnTo>
                      <a:pt x="0" y="1944"/>
                    </a:lnTo>
                    <a:cubicBezTo>
                      <a:pt x="1" y="1815"/>
                      <a:pt x="13" y="386"/>
                      <a:pt x="300" y="244"/>
                    </a:cubicBezTo>
                    <a:lnTo>
                      <a:pt x="300" y="244"/>
                    </a:lnTo>
                    <a:cubicBezTo>
                      <a:pt x="589" y="100"/>
                      <a:pt x="1087" y="0"/>
                      <a:pt x="1087" y="0"/>
                    </a:cubicBezTo>
                    <a:lnTo>
                      <a:pt x="2004" y="170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1" name="Freeform 25">
                <a:extLst>
                  <a:ext uri="{FF2B5EF4-FFF2-40B4-BE49-F238E27FC236}">
                    <a16:creationId xmlns:a16="http://schemas.microsoft.com/office/drawing/2014/main" id="{09A2D29E-F38C-4822-B9AE-DA0132939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2351" y="5804282"/>
                <a:ext cx="883005" cy="1801327"/>
              </a:xfrm>
              <a:custGeom>
                <a:avLst/>
                <a:gdLst>
                  <a:gd name="T0" fmla="*/ 459 w 991"/>
                  <a:gd name="T1" fmla="*/ 0 h 2024"/>
                  <a:gd name="T2" fmla="*/ 459 w 991"/>
                  <a:gd name="T3" fmla="*/ 0 h 2024"/>
                  <a:gd name="T4" fmla="*/ 851 w 991"/>
                  <a:gd name="T5" fmla="*/ 683 h 2024"/>
                  <a:gd name="T6" fmla="*/ 851 w 991"/>
                  <a:gd name="T7" fmla="*/ 683 h 2024"/>
                  <a:gd name="T8" fmla="*/ 990 w 991"/>
                  <a:gd name="T9" fmla="*/ 1895 h 2024"/>
                  <a:gd name="T10" fmla="*/ 990 w 991"/>
                  <a:gd name="T11" fmla="*/ 1895 h 2024"/>
                  <a:gd name="T12" fmla="*/ 73 w 991"/>
                  <a:gd name="T13" fmla="*/ 1725 h 2024"/>
                  <a:gd name="T14" fmla="*/ 73 w 991"/>
                  <a:gd name="T15" fmla="*/ 1725 h 2024"/>
                  <a:gd name="T16" fmla="*/ 174 w 991"/>
                  <a:gd name="T17" fmla="*/ 131 h 2024"/>
                  <a:gd name="T18" fmla="*/ 459 w 991"/>
                  <a:gd name="T19" fmla="*/ 0 h 20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1" h="2024">
                    <a:moveTo>
                      <a:pt x="459" y="0"/>
                    </a:moveTo>
                    <a:lnTo>
                      <a:pt x="459" y="0"/>
                    </a:lnTo>
                    <a:cubicBezTo>
                      <a:pt x="459" y="0"/>
                      <a:pt x="776" y="36"/>
                      <a:pt x="851" y="683"/>
                    </a:cubicBezTo>
                    <a:lnTo>
                      <a:pt x="851" y="683"/>
                    </a:lnTo>
                    <a:cubicBezTo>
                      <a:pt x="927" y="1328"/>
                      <a:pt x="990" y="1895"/>
                      <a:pt x="990" y="1895"/>
                    </a:cubicBezTo>
                    <a:lnTo>
                      <a:pt x="990" y="1895"/>
                    </a:lnTo>
                    <a:cubicBezTo>
                      <a:pt x="990" y="1895"/>
                      <a:pt x="459" y="2023"/>
                      <a:pt x="73" y="1725"/>
                    </a:cubicBezTo>
                    <a:lnTo>
                      <a:pt x="73" y="1725"/>
                    </a:lnTo>
                    <a:cubicBezTo>
                      <a:pt x="73" y="1725"/>
                      <a:pt x="0" y="630"/>
                      <a:pt x="174" y="131"/>
                    </a:cubicBezTo>
                    <a:lnTo>
                      <a:pt x="459" y="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2" name="Freeform 26">
                <a:extLst>
                  <a:ext uri="{FF2B5EF4-FFF2-40B4-BE49-F238E27FC236}">
                    <a16:creationId xmlns:a16="http://schemas.microsoft.com/office/drawing/2014/main" id="{D142EDC6-A2F3-4318-B425-BF40F40BC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2466" y="4940900"/>
                <a:ext cx="694631" cy="1020360"/>
              </a:xfrm>
              <a:custGeom>
                <a:avLst/>
                <a:gdLst>
                  <a:gd name="T0" fmla="*/ 158 w 782"/>
                  <a:gd name="T1" fmla="*/ 249 h 1145"/>
                  <a:gd name="T2" fmla="*/ 158 w 782"/>
                  <a:gd name="T3" fmla="*/ 249 h 1145"/>
                  <a:gd name="T4" fmla="*/ 513 w 782"/>
                  <a:gd name="T5" fmla="*/ 777 h 1145"/>
                  <a:gd name="T6" fmla="*/ 513 w 782"/>
                  <a:gd name="T7" fmla="*/ 777 h 1145"/>
                  <a:gd name="T8" fmla="*/ 502 w 782"/>
                  <a:gd name="T9" fmla="*/ 848 h 1145"/>
                  <a:gd name="T10" fmla="*/ 502 w 782"/>
                  <a:gd name="T11" fmla="*/ 848 h 1145"/>
                  <a:gd name="T12" fmla="*/ 582 w 782"/>
                  <a:gd name="T13" fmla="*/ 970 h 1145"/>
                  <a:gd name="T14" fmla="*/ 582 w 782"/>
                  <a:gd name="T15" fmla="*/ 970 h 1145"/>
                  <a:gd name="T16" fmla="*/ 297 w 782"/>
                  <a:gd name="T17" fmla="*/ 1101 h 1145"/>
                  <a:gd name="T18" fmla="*/ 297 w 782"/>
                  <a:gd name="T19" fmla="*/ 1101 h 1145"/>
                  <a:gd name="T20" fmla="*/ 260 w 782"/>
                  <a:gd name="T21" fmla="*/ 881 h 1145"/>
                  <a:gd name="T22" fmla="*/ 260 w 782"/>
                  <a:gd name="T23" fmla="*/ 881 h 1145"/>
                  <a:gd name="T24" fmla="*/ 108 w 782"/>
                  <a:gd name="T25" fmla="*/ 808 h 1145"/>
                  <a:gd name="T26" fmla="*/ 108 w 782"/>
                  <a:gd name="T27" fmla="*/ 808 h 1145"/>
                  <a:gd name="T28" fmla="*/ 158 w 782"/>
                  <a:gd name="T29" fmla="*/ 249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2" h="1145">
                    <a:moveTo>
                      <a:pt x="158" y="249"/>
                    </a:moveTo>
                    <a:lnTo>
                      <a:pt x="158" y="249"/>
                    </a:lnTo>
                    <a:cubicBezTo>
                      <a:pt x="781" y="0"/>
                      <a:pt x="513" y="777"/>
                      <a:pt x="513" y="777"/>
                    </a:cubicBezTo>
                    <a:lnTo>
                      <a:pt x="513" y="777"/>
                    </a:lnTo>
                    <a:cubicBezTo>
                      <a:pt x="507" y="801"/>
                      <a:pt x="503" y="824"/>
                      <a:pt x="502" y="848"/>
                    </a:cubicBezTo>
                    <a:lnTo>
                      <a:pt x="502" y="848"/>
                    </a:lnTo>
                    <a:cubicBezTo>
                      <a:pt x="537" y="922"/>
                      <a:pt x="582" y="970"/>
                      <a:pt x="582" y="970"/>
                    </a:cubicBezTo>
                    <a:lnTo>
                      <a:pt x="582" y="970"/>
                    </a:lnTo>
                    <a:cubicBezTo>
                      <a:pt x="384" y="1144"/>
                      <a:pt x="297" y="1101"/>
                      <a:pt x="297" y="1101"/>
                    </a:cubicBezTo>
                    <a:lnTo>
                      <a:pt x="297" y="1101"/>
                    </a:lnTo>
                    <a:cubicBezTo>
                      <a:pt x="304" y="990"/>
                      <a:pt x="280" y="918"/>
                      <a:pt x="260" y="881"/>
                    </a:cubicBezTo>
                    <a:lnTo>
                      <a:pt x="260" y="881"/>
                    </a:lnTo>
                    <a:cubicBezTo>
                      <a:pt x="200" y="885"/>
                      <a:pt x="143" y="869"/>
                      <a:pt x="108" y="808"/>
                    </a:cubicBezTo>
                    <a:lnTo>
                      <a:pt x="108" y="808"/>
                    </a:lnTo>
                    <a:cubicBezTo>
                      <a:pt x="0" y="628"/>
                      <a:pt x="158" y="249"/>
                      <a:pt x="158" y="24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3" name="Freeform 27">
                <a:extLst>
                  <a:ext uri="{FF2B5EF4-FFF2-40B4-BE49-F238E27FC236}">
                    <a16:creationId xmlns:a16="http://schemas.microsoft.com/office/drawing/2014/main" id="{6CD797C5-D8F7-45C1-91C1-F02EEC155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2466" y="4940900"/>
                <a:ext cx="694631" cy="1020360"/>
              </a:xfrm>
              <a:custGeom>
                <a:avLst/>
                <a:gdLst>
                  <a:gd name="T0" fmla="*/ 158 w 782"/>
                  <a:gd name="T1" fmla="*/ 249 h 1145"/>
                  <a:gd name="T2" fmla="*/ 158 w 782"/>
                  <a:gd name="T3" fmla="*/ 249 h 1145"/>
                  <a:gd name="T4" fmla="*/ 513 w 782"/>
                  <a:gd name="T5" fmla="*/ 777 h 1145"/>
                  <a:gd name="T6" fmla="*/ 513 w 782"/>
                  <a:gd name="T7" fmla="*/ 777 h 1145"/>
                  <a:gd name="T8" fmla="*/ 502 w 782"/>
                  <a:gd name="T9" fmla="*/ 848 h 1145"/>
                  <a:gd name="T10" fmla="*/ 502 w 782"/>
                  <a:gd name="T11" fmla="*/ 848 h 1145"/>
                  <a:gd name="T12" fmla="*/ 582 w 782"/>
                  <a:gd name="T13" fmla="*/ 970 h 1145"/>
                  <a:gd name="T14" fmla="*/ 582 w 782"/>
                  <a:gd name="T15" fmla="*/ 970 h 1145"/>
                  <a:gd name="T16" fmla="*/ 297 w 782"/>
                  <a:gd name="T17" fmla="*/ 1101 h 1145"/>
                  <a:gd name="T18" fmla="*/ 297 w 782"/>
                  <a:gd name="T19" fmla="*/ 1101 h 1145"/>
                  <a:gd name="T20" fmla="*/ 260 w 782"/>
                  <a:gd name="T21" fmla="*/ 881 h 1145"/>
                  <a:gd name="T22" fmla="*/ 260 w 782"/>
                  <a:gd name="T23" fmla="*/ 881 h 1145"/>
                  <a:gd name="T24" fmla="*/ 108 w 782"/>
                  <a:gd name="T25" fmla="*/ 808 h 1145"/>
                  <a:gd name="T26" fmla="*/ 108 w 782"/>
                  <a:gd name="T27" fmla="*/ 808 h 1145"/>
                  <a:gd name="T28" fmla="*/ 158 w 782"/>
                  <a:gd name="T29" fmla="*/ 249 h 1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2" h="1145">
                    <a:moveTo>
                      <a:pt x="158" y="249"/>
                    </a:moveTo>
                    <a:lnTo>
                      <a:pt x="158" y="249"/>
                    </a:lnTo>
                    <a:cubicBezTo>
                      <a:pt x="781" y="0"/>
                      <a:pt x="513" y="777"/>
                      <a:pt x="513" y="777"/>
                    </a:cubicBezTo>
                    <a:lnTo>
                      <a:pt x="513" y="777"/>
                    </a:lnTo>
                    <a:cubicBezTo>
                      <a:pt x="507" y="801"/>
                      <a:pt x="503" y="824"/>
                      <a:pt x="502" y="848"/>
                    </a:cubicBezTo>
                    <a:lnTo>
                      <a:pt x="502" y="848"/>
                    </a:lnTo>
                    <a:cubicBezTo>
                      <a:pt x="537" y="922"/>
                      <a:pt x="582" y="970"/>
                      <a:pt x="582" y="970"/>
                    </a:cubicBezTo>
                    <a:lnTo>
                      <a:pt x="582" y="970"/>
                    </a:lnTo>
                    <a:cubicBezTo>
                      <a:pt x="384" y="1144"/>
                      <a:pt x="297" y="1101"/>
                      <a:pt x="297" y="1101"/>
                    </a:cubicBezTo>
                    <a:lnTo>
                      <a:pt x="297" y="1101"/>
                    </a:lnTo>
                    <a:cubicBezTo>
                      <a:pt x="304" y="990"/>
                      <a:pt x="280" y="918"/>
                      <a:pt x="260" y="881"/>
                    </a:cubicBezTo>
                    <a:lnTo>
                      <a:pt x="260" y="881"/>
                    </a:lnTo>
                    <a:cubicBezTo>
                      <a:pt x="200" y="885"/>
                      <a:pt x="143" y="869"/>
                      <a:pt x="108" y="808"/>
                    </a:cubicBezTo>
                    <a:lnTo>
                      <a:pt x="108" y="808"/>
                    </a:lnTo>
                    <a:cubicBezTo>
                      <a:pt x="0" y="628"/>
                      <a:pt x="158" y="249"/>
                      <a:pt x="158" y="249"/>
                    </a:cubicBezTo>
                  </a:path>
                </a:pathLst>
              </a:custGeom>
              <a:solidFill>
                <a:srgbClr val="D45333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4" name="Freeform 28">
                <a:extLst>
                  <a:ext uri="{FF2B5EF4-FFF2-40B4-BE49-F238E27FC236}">
                    <a16:creationId xmlns:a16="http://schemas.microsoft.com/office/drawing/2014/main" id="{D7F6D125-E37D-423F-8EF4-83FB50F17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4010" y="5666925"/>
                <a:ext cx="86338" cy="109885"/>
              </a:xfrm>
              <a:custGeom>
                <a:avLst/>
                <a:gdLst>
                  <a:gd name="T0" fmla="*/ 0 w 97"/>
                  <a:gd name="T1" fmla="*/ 64 h 122"/>
                  <a:gd name="T2" fmla="*/ 0 w 97"/>
                  <a:gd name="T3" fmla="*/ 64 h 122"/>
                  <a:gd name="T4" fmla="*/ 96 w 97"/>
                  <a:gd name="T5" fmla="*/ 0 h 122"/>
                  <a:gd name="T6" fmla="*/ 96 w 97"/>
                  <a:gd name="T7" fmla="*/ 0 h 122"/>
                  <a:gd name="T8" fmla="*/ 23 w 97"/>
                  <a:gd name="T9" fmla="*/ 121 h 122"/>
                  <a:gd name="T10" fmla="*/ 23 w 97"/>
                  <a:gd name="T11" fmla="*/ 121 h 122"/>
                  <a:gd name="T12" fmla="*/ 0 w 97"/>
                  <a:gd name="T13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122">
                    <a:moveTo>
                      <a:pt x="0" y="64"/>
                    </a:moveTo>
                    <a:lnTo>
                      <a:pt x="0" y="64"/>
                    </a:lnTo>
                    <a:cubicBezTo>
                      <a:pt x="0" y="64"/>
                      <a:pt x="57" y="36"/>
                      <a:pt x="96" y="0"/>
                    </a:cubicBezTo>
                    <a:lnTo>
                      <a:pt x="96" y="0"/>
                    </a:lnTo>
                    <a:cubicBezTo>
                      <a:pt x="96" y="0"/>
                      <a:pt x="78" y="105"/>
                      <a:pt x="23" y="121"/>
                    </a:cubicBezTo>
                    <a:lnTo>
                      <a:pt x="23" y="121"/>
                    </a:lnTo>
                    <a:cubicBezTo>
                      <a:pt x="23" y="121"/>
                      <a:pt x="13" y="85"/>
                      <a:pt x="0" y="64"/>
                    </a:cubicBezTo>
                  </a:path>
                </a:pathLst>
              </a:custGeom>
              <a:solidFill>
                <a:srgbClr val="D45333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5" name="Freeform 29">
                <a:extLst>
                  <a:ext uri="{FF2B5EF4-FFF2-40B4-BE49-F238E27FC236}">
                    <a16:creationId xmlns:a16="http://schemas.microsoft.com/office/drawing/2014/main" id="{E804E1B1-7DDC-47B3-8098-A5B7E435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7293" y="5984808"/>
                <a:ext cx="537653" cy="761346"/>
              </a:xfrm>
              <a:custGeom>
                <a:avLst/>
                <a:gdLst>
                  <a:gd name="T0" fmla="*/ 277 w 602"/>
                  <a:gd name="T1" fmla="*/ 85 h 854"/>
                  <a:gd name="T2" fmla="*/ 277 w 602"/>
                  <a:gd name="T3" fmla="*/ 85 h 854"/>
                  <a:gd name="T4" fmla="*/ 37 w 602"/>
                  <a:gd name="T5" fmla="*/ 292 h 854"/>
                  <a:gd name="T6" fmla="*/ 37 w 602"/>
                  <a:gd name="T7" fmla="*/ 292 h 854"/>
                  <a:gd name="T8" fmla="*/ 0 w 602"/>
                  <a:gd name="T9" fmla="*/ 853 h 854"/>
                  <a:gd name="T10" fmla="*/ 0 w 602"/>
                  <a:gd name="T11" fmla="*/ 853 h 854"/>
                  <a:gd name="T12" fmla="*/ 134 w 602"/>
                  <a:gd name="T13" fmla="*/ 757 h 854"/>
                  <a:gd name="T14" fmla="*/ 134 w 602"/>
                  <a:gd name="T15" fmla="*/ 757 h 854"/>
                  <a:gd name="T16" fmla="*/ 160 w 602"/>
                  <a:gd name="T17" fmla="*/ 805 h 854"/>
                  <a:gd name="T18" fmla="*/ 160 w 602"/>
                  <a:gd name="T19" fmla="*/ 805 h 854"/>
                  <a:gd name="T20" fmla="*/ 597 w 602"/>
                  <a:gd name="T21" fmla="*/ 272 h 854"/>
                  <a:gd name="T22" fmla="*/ 597 w 602"/>
                  <a:gd name="T23" fmla="*/ 272 h 854"/>
                  <a:gd name="T24" fmla="*/ 277 w 602"/>
                  <a:gd name="T25" fmla="*/ 85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2" h="854">
                    <a:moveTo>
                      <a:pt x="277" y="85"/>
                    </a:moveTo>
                    <a:lnTo>
                      <a:pt x="277" y="85"/>
                    </a:lnTo>
                    <a:cubicBezTo>
                      <a:pt x="191" y="137"/>
                      <a:pt x="105" y="218"/>
                      <a:pt x="37" y="292"/>
                    </a:cubicBezTo>
                    <a:lnTo>
                      <a:pt x="37" y="292"/>
                    </a:lnTo>
                    <a:cubicBezTo>
                      <a:pt x="14" y="471"/>
                      <a:pt x="4" y="670"/>
                      <a:pt x="0" y="853"/>
                    </a:cubicBezTo>
                    <a:lnTo>
                      <a:pt x="0" y="853"/>
                    </a:lnTo>
                    <a:cubicBezTo>
                      <a:pt x="46" y="822"/>
                      <a:pt x="90" y="789"/>
                      <a:pt x="134" y="757"/>
                    </a:cubicBezTo>
                    <a:lnTo>
                      <a:pt x="134" y="757"/>
                    </a:lnTo>
                    <a:cubicBezTo>
                      <a:pt x="150" y="786"/>
                      <a:pt x="160" y="805"/>
                      <a:pt x="160" y="805"/>
                    </a:cubicBezTo>
                    <a:lnTo>
                      <a:pt x="160" y="805"/>
                    </a:lnTo>
                    <a:cubicBezTo>
                      <a:pt x="503" y="585"/>
                      <a:pt x="594" y="401"/>
                      <a:pt x="597" y="272"/>
                    </a:cubicBezTo>
                    <a:lnTo>
                      <a:pt x="597" y="272"/>
                    </a:lnTo>
                    <a:cubicBezTo>
                      <a:pt x="601" y="106"/>
                      <a:pt x="419" y="0"/>
                      <a:pt x="277" y="85"/>
                    </a:cubicBezTo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6" name="Freeform 30">
                <a:extLst>
                  <a:ext uri="{FF2B5EF4-FFF2-40B4-BE49-F238E27FC236}">
                    <a16:creationId xmlns:a16="http://schemas.microsoft.com/office/drawing/2014/main" id="{C52A86DC-BC64-4686-A5F1-3D1DCC3B4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0955" y="4999766"/>
                <a:ext cx="510180" cy="678933"/>
              </a:xfrm>
              <a:custGeom>
                <a:avLst/>
                <a:gdLst>
                  <a:gd name="T0" fmla="*/ 312 w 573"/>
                  <a:gd name="T1" fmla="*/ 314 h 764"/>
                  <a:gd name="T2" fmla="*/ 312 w 573"/>
                  <a:gd name="T3" fmla="*/ 314 h 764"/>
                  <a:gd name="T4" fmla="*/ 0 w 573"/>
                  <a:gd name="T5" fmla="*/ 104 h 764"/>
                  <a:gd name="T6" fmla="*/ 0 w 573"/>
                  <a:gd name="T7" fmla="*/ 104 h 764"/>
                  <a:gd name="T8" fmla="*/ 137 w 573"/>
                  <a:gd name="T9" fmla="*/ 67 h 764"/>
                  <a:gd name="T10" fmla="*/ 137 w 573"/>
                  <a:gd name="T11" fmla="*/ 67 h 764"/>
                  <a:gd name="T12" fmla="*/ 437 w 573"/>
                  <a:gd name="T13" fmla="*/ 144 h 764"/>
                  <a:gd name="T14" fmla="*/ 437 w 573"/>
                  <a:gd name="T15" fmla="*/ 144 h 764"/>
                  <a:gd name="T16" fmla="*/ 533 w 573"/>
                  <a:gd name="T17" fmla="*/ 386 h 764"/>
                  <a:gd name="T18" fmla="*/ 533 w 573"/>
                  <a:gd name="T19" fmla="*/ 386 h 764"/>
                  <a:gd name="T20" fmla="*/ 414 w 573"/>
                  <a:gd name="T21" fmla="*/ 763 h 764"/>
                  <a:gd name="T22" fmla="*/ 414 w 573"/>
                  <a:gd name="T23" fmla="*/ 763 h 764"/>
                  <a:gd name="T24" fmla="*/ 312 w 573"/>
                  <a:gd name="T25" fmla="*/ 314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64">
                    <a:moveTo>
                      <a:pt x="312" y="314"/>
                    </a:moveTo>
                    <a:lnTo>
                      <a:pt x="312" y="314"/>
                    </a:lnTo>
                    <a:cubicBezTo>
                      <a:pt x="312" y="314"/>
                      <a:pt x="15" y="323"/>
                      <a:pt x="0" y="104"/>
                    </a:cubicBezTo>
                    <a:lnTo>
                      <a:pt x="0" y="104"/>
                    </a:lnTo>
                    <a:cubicBezTo>
                      <a:pt x="0" y="104"/>
                      <a:pt x="74" y="100"/>
                      <a:pt x="137" y="67"/>
                    </a:cubicBezTo>
                    <a:lnTo>
                      <a:pt x="137" y="67"/>
                    </a:lnTo>
                    <a:cubicBezTo>
                      <a:pt x="261" y="0"/>
                      <a:pt x="402" y="56"/>
                      <a:pt x="437" y="144"/>
                    </a:cubicBezTo>
                    <a:lnTo>
                      <a:pt x="437" y="144"/>
                    </a:lnTo>
                    <a:cubicBezTo>
                      <a:pt x="437" y="144"/>
                      <a:pt x="572" y="157"/>
                      <a:pt x="533" y="386"/>
                    </a:cubicBezTo>
                    <a:lnTo>
                      <a:pt x="533" y="386"/>
                    </a:lnTo>
                    <a:cubicBezTo>
                      <a:pt x="492" y="616"/>
                      <a:pt x="414" y="763"/>
                      <a:pt x="414" y="763"/>
                    </a:cubicBezTo>
                    <a:lnTo>
                      <a:pt x="414" y="763"/>
                    </a:lnTo>
                    <a:cubicBezTo>
                      <a:pt x="414" y="763"/>
                      <a:pt x="171" y="713"/>
                      <a:pt x="312" y="31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7" name="Freeform 31">
                <a:extLst>
                  <a:ext uri="{FF2B5EF4-FFF2-40B4-BE49-F238E27FC236}">
                    <a16:creationId xmlns:a16="http://schemas.microsoft.com/office/drawing/2014/main" id="{564A151C-7B6D-4668-AAE0-028F6E9FD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4865" y="6102541"/>
                <a:ext cx="1879817" cy="820212"/>
              </a:xfrm>
              <a:custGeom>
                <a:avLst/>
                <a:gdLst>
                  <a:gd name="T0" fmla="*/ 106 w 2111"/>
                  <a:gd name="T1" fmla="*/ 359 h 922"/>
                  <a:gd name="T2" fmla="*/ 106 w 2111"/>
                  <a:gd name="T3" fmla="*/ 359 h 922"/>
                  <a:gd name="T4" fmla="*/ 247 w 2111"/>
                  <a:gd name="T5" fmla="*/ 314 h 922"/>
                  <a:gd name="T6" fmla="*/ 247 w 2111"/>
                  <a:gd name="T7" fmla="*/ 314 h 922"/>
                  <a:gd name="T8" fmla="*/ 353 w 2111"/>
                  <a:gd name="T9" fmla="*/ 330 h 922"/>
                  <a:gd name="T10" fmla="*/ 463 w 2111"/>
                  <a:gd name="T11" fmla="*/ 395 h 922"/>
                  <a:gd name="T12" fmla="*/ 463 w 2111"/>
                  <a:gd name="T13" fmla="*/ 395 h 922"/>
                  <a:gd name="T14" fmla="*/ 1269 w 2111"/>
                  <a:gd name="T15" fmla="*/ 475 h 922"/>
                  <a:gd name="T16" fmla="*/ 1830 w 2111"/>
                  <a:gd name="T17" fmla="*/ 0 h 922"/>
                  <a:gd name="T18" fmla="*/ 2110 w 2111"/>
                  <a:gd name="T19" fmla="*/ 240 h 922"/>
                  <a:gd name="T20" fmla="*/ 2110 w 2111"/>
                  <a:gd name="T21" fmla="*/ 240 h 922"/>
                  <a:gd name="T22" fmla="*/ 1482 w 2111"/>
                  <a:gd name="T23" fmla="*/ 713 h 922"/>
                  <a:gd name="T24" fmla="*/ 1482 w 2111"/>
                  <a:gd name="T25" fmla="*/ 713 h 922"/>
                  <a:gd name="T26" fmla="*/ 416 w 2111"/>
                  <a:gd name="T27" fmla="*/ 549 h 922"/>
                  <a:gd name="T28" fmla="*/ 416 w 2111"/>
                  <a:gd name="T29" fmla="*/ 549 h 922"/>
                  <a:gd name="T30" fmla="*/ 314 w 2111"/>
                  <a:gd name="T31" fmla="*/ 551 h 922"/>
                  <a:gd name="T32" fmla="*/ 314 w 2111"/>
                  <a:gd name="T33" fmla="*/ 551 h 922"/>
                  <a:gd name="T34" fmla="*/ 206 w 2111"/>
                  <a:gd name="T35" fmla="*/ 431 h 922"/>
                  <a:gd name="T36" fmla="*/ 206 w 2111"/>
                  <a:gd name="T37" fmla="*/ 431 h 922"/>
                  <a:gd name="T38" fmla="*/ 55 w 2111"/>
                  <a:gd name="T39" fmla="*/ 427 h 922"/>
                  <a:gd name="T40" fmla="*/ 55 w 2111"/>
                  <a:gd name="T41" fmla="*/ 427 h 922"/>
                  <a:gd name="T42" fmla="*/ 106 w 2111"/>
                  <a:gd name="T43" fmla="*/ 359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11" h="922">
                    <a:moveTo>
                      <a:pt x="106" y="359"/>
                    </a:moveTo>
                    <a:lnTo>
                      <a:pt x="106" y="359"/>
                    </a:lnTo>
                    <a:cubicBezTo>
                      <a:pt x="141" y="353"/>
                      <a:pt x="199" y="332"/>
                      <a:pt x="247" y="314"/>
                    </a:cubicBezTo>
                    <a:lnTo>
                      <a:pt x="247" y="314"/>
                    </a:lnTo>
                    <a:cubicBezTo>
                      <a:pt x="283" y="300"/>
                      <a:pt x="324" y="306"/>
                      <a:pt x="353" y="330"/>
                    </a:cubicBezTo>
                    <a:lnTo>
                      <a:pt x="463" y="395"/>
                    </a:lnTo>
                    <a:lnTo>
                      <a:pt x="463" y="395"/>
                    </a:lnTo>
                    <a:lnTo>
                      <a:pt x="1269" y="475"/>
                    </a:lnTo>
                    <a:lnTo>
                      <a:pt x="1830" y="0"/>
                    </a:lnTo>
                    <a:lnTo>
                      <a:pt x="2110" y="240"/>
                    </a:lnTo>
                    <a:lnTo>
                      <a:pt x="2110" y="240"/>
                    </a:lnTo>
                    <a:cubicBezTo>
                      <a:pt x="2110" y="240"/>
                      <a:pt x="1795" y="504"/>
                      <a:pt x="1482" y="713"/>
                    </a:cubicBezTo>
                    <a:lnTo>
                      <a:pt x="1482" y="713"/>
                    </a:lnTo>
                    <a:cubicBezTo>
                      <a:pt x="1170" y="921"/>
                      <a:pt x="416" y="549"/>
                      <a:pt x="416" y="549"/>
                    </a:cubicBezTo>
                    <a:lnTo>
                      <a:pt x="416" y="549"/>
                    </a:lnTo>
                    <a:cubicBezTo>
                      <a:pt x="416" y="549"/>
                      <a:pt x="344" y="568"/>
                      <a:pt x="314" y="551"/>
                    </a:cubicBezTo>
                    <a:lnTo>
                      <a:pt x="314" y="551"/>
                    </a:lnTo>
                    <a:cubicBezTo>
                      <a:pt x="211" y="490"/>
                      <a:pt x="206" y="431"/>
                      <a:pt x="206" y="431"/>
                    </a:cubicBezTo>
                    <a:lnTo>
                      <a:pt x="206" y="431"/>
                    </a:lnTo>
                    <a:cubicBezTo>
                      <a:pt x="206" y="431"/>
                      <a:pt x="110" y="425"/>
                      <a:pt x="55" y="427"/>
                    </a:cubicBezTo>
                    <a:lnTo>
                      <a:pt x="55" y="427"/>
                    </a:lnTo>
                    <a:cubicBezTo>
                      <a:pt x="0" y="428"/>
                      <a:pt x="46" y="370"/>
                      <a:pt x="106" y="35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8" name="Freeform 32">
                <a:extLst>
                  <a:ext uri="{FF2B5EF4-FFF2-40B4-BE49-F238E27FC236}">
                    <a16:creationId xmlns:a16="http://schemas.microsoft.com/office/drawing/2014/main" id="{8ACBCD07-450A-4BBA-9343-A0595258D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4865" y="6102541"/>
                <a:ext cx="1879817" cy="820212"/>
              </a:xfrm>
              <a:custGeom>
                <a:avLst/>
                <a:gdLst>
                  <a:gd name="T0" fmla="*/ 106 w 2111"/>
                  <a:gd name="T1" fmla="*/ 359 h 922"/>
                  <a:gd name="T2" fmla="*/ 106 w 2111"/>
                  <a:gd name="T3" fmla="*/ 359 h 922"/>
                  <a:gd name="T4" fmla="*/ 247 w 2111"/>
                  <a:gd name="T5" fmla="*/ 314 h 922"/>
                  <a:gd name="T6" fmla="*/ 247 w 2111"/>
                  <a:gd name="T7" fmla="*/ 314 h 922"/>
                  <a:gd name="T8" fmla="*/ 353 w 2111"/>
                  <a:gd name="T9" fmla="*/ 330 h 922"/>
                  <a:gd name="T10" fmla="*/ 463 w 2111"/>
                  <a:gd name="T11" fmla="*/ 395 h 922"/>
                  <a:gd name="T12" fmla="*/ 463 w 2111"/>
                  <a:gd name="T13" fmla="*/ 395 h 922"/>
                  <a:gd name="T14" fmla="*/ 1269 w 2111"/>
                  <a:gd name="T15" fmla="*/ 475 h 922"/>
                  <a:gd name="T16" fmla="*/ 1830 w 2111"/>
                  <a:gd name="T17" fmla="*/ 0 h 922"/>
                  <a:gd name="T18" fmla="*/ 2110 w 2111"/>
                  <a:gd name="T19" fmla="*/ 240 h 922"/>
                  <a:gd name="T20" fmla="*/ 2110 w 2111"/>
                  <a:gd name="T21" fmla="*/ 240 h 922"/>
                  <a:gd name="T22" fmla="*/ 1482 w 2111"/>
                  <a:gd name="T23" fmla="*/ 713 h 922"/>
                  <a:gd name="T24" fmla="*/ 1482 w 2111"/>
                  <a:gd name="T25" fmla="*/ 713 h 922"/>
                  <a:gd name="T26" fmla="*/ 416 w 2111"/>
                  <a:gd name="T27" fmla="*/ 549 h 922"/>
                  <a:gd name="T28" fmla="*/ 416 w 2111"/>
                  <a:gd name="T29" fmla="*/ 549 h 922"/>
                  <a:gd name="T30" fmla="*/ 314 w 2111"/>
                  <a:gd name="T31" fmla="*/ 551 h 922"/>
                  <a:gd name="T32" fmla="*/ 314 w 2111"/>
                  <a:gd name="T33" fmla="*/ 551 h 922"/>
                  <a:gd name="T34" fmla="*/ 206 w 2111"/>
                  <a:gd name="T35" fmla="*/ 431 h 922"/>
                  <a:gd name="T36" fmla="*/ 206 w 2111"/>
                  <a:gd name="T37" fmla="*/ 431 h 922"/>
                  <a:gd name="T38" fmla="*/ 55 w 2111"/>
                  <a:gd name="T39" fmla="*/ 427 h 922"/>
                  <a:gd name="T40" fmla="*/ 55 w 2111"/>
                  <a:gd name="T41" fmla="*/ 427 h 922"/>
                  <a:gd name="T42" fmla="*/ 106 w 2111"/>
                  <a:gd name="T43" fmla="*/ 359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11" h="922">
                    <a:moveTo>
                      <a:pt x="106" y="359"/>
                    </a:moveTo>
                    <a:lnTo>
                      <a:pt x="106" y="359"/>
                    </a:lnTo>
                    <a:cubicBezTo>
                      <a:pt x="141" y="353"/>
                      <a:pt x="199" y="332"/>
                      <a:pt x="247" y="314"/>
                    </a:cubicBezTo>
                    <a:lnTo>
                      <a:pt x="247" y="314"/>
                    </a:lnTo>
                    <a:cubicBezTo>
                      <a:pt x="283" y="300"/>
                      <a:pt x="324" y="306"/>
                      <a:pt x="353" y="330"/>
                    </a:cubicBezTo>
                    <a:lnTo>
                      <a:pt x="463" y="395"/>
                    </a:lnTo>
                    <a:lnTo>
                      <a:pt x="463" y="395"/>
                    </a:lnTo>
                    <a:lnTo>
                      <a:pt x="1269" y="475"/>
                    </a:lnTo>
                    <a:lnTo>
                      <a:pt x="1830" y="0"/>
                    </a:lnTo>
                    <a:lnTo>
                      <a:pt x="2110" y="240"/>
                    </a:lnTo>
                    <a:lnTo>
                      <a:pt x="2110" y="240"/>
                    </a:lnTo>
                    <a:cubicBezTo>
                      <a:pt x="2110" y="240"/>
                      <a:pt x="1795" y="504"/>
                      <a:pt x="1482" y="713"/>
                    </a:cubicBezTo>
                    <a:lnTo>
                      <a:pt x="1482" y="713"/>
                    </a:lnTo>
                    <a:cubicBezTo>
                      <a:pt x="1170" y="921"/>
                      <a:pt x="416" y="549"/>
                      <a:pt x="416" y="549"/>
                    </a:cubicBezTo>
                    <a:lnTo>
                      <a:pt x="416" y="549"/>
                    </a:lnTo>
                    <a:cubicBezTo>
                      <a:pt x="416" y="549"/>
                      <a:pt x="344" y="568"/>
                      <a:pt x="314" y="551"/>
                    </a:cubicBezTo>
                    <a:lnTo>
                      <a:pt x="314" y="551"/>
                    </a:lnTo>
                    <a:cubicBezTo>
                      <a:pt x="211" y="490"/>
                      <a:pt x="206" y="431"/>
                      <a:pt x="206" y="431"/>
                    </a:cubicBezTo>
                    <a:lnTo>
                      <a:pt x="206" y="431"/>
                    </a:lnTo>
                    <a:cubicBezTo>
                      <a:pt x="206" y="431"/>
                      <a:pt x="110" y="425"/>
                      <a:pt x="55" y="427"/>
                    </a:cubicBezTo>
                    <a:lnTo>
                      <a:pt x="55" y="427"/>
                    </a:lnTo>
                    <a:cubicBezTo>
                      <a:pt x="0" y="428"/>
                      <a:pt x="46" y="370"/>
                      <a:pt x="106" y="359"/>
                    </a:cubicBezTo>
                  </a:path>
                </a:pathLst>
              </a:custGeom>
              <a:solidFill>
                <a:srgbClr val="D45333">
                  <a:alpha val="3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9" name="Freeform 33">
                <a:extLst>
                  <a:ext uri="{FF2B5EF4-FFF2-40B4-BE49-F238E27FC236}">
                    <a16:creationId xmlns:a16="http://schemas.microsoft.com/office/drawing/2014/main" id="{C9AB217C-74A8-4321-9933-79F8E8E57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9559" y="5918090"/>
                <a:ext cx="627914" cy="718178"/>
              </a:xfrm>
              <a:custGeom>
                <a:avLst/>
                <a:gdLst>
                  <a:gd name="T0" fmla="*/ 700 w 706"/>
                  <a:gd name="T1" fmla="*/ 272 h 806"/>
                  <a:gd name="T2" fmla="*/ 700 w 706"/>
                  <a:gd name="T3" fmla="*/ 272 h 806"/>
                  <a:gd name="T4" fmla="*/ 262 w 706"/>
                  <a:gd name="T5" fmla="*/ 805 h 806"/>
                  <a:gd name="T6" fmla="*/ 262 w 706"/>
                  <a:gd name="T7" fmla="*/ 805 h 806"/>
                  <a:gd name="T8" fmla="*/ 0 w 706"/>
                  <a:gd name="T9" fmla="*/ 458 h 806"/>
                  <a:gd name="T10" fmla="*/ 0 w 706"/>
                  <a:gd name="T11" fmla="*/ 458 h 806"/>
                  <a:gd name="T12" fmla="*/ 380 w 706"/>
                  <a:gd name="T13" fmla="*/ 86 h 806"/>
                  <a:gd name="T14" fmla="*/ 380 w 706"/>
                  <a:gd name="T15" fmla="*/ 86 h 806"/>
                  <a:gd name="T16" fmla="*/ 700 w 706"/>
                  <a:gd name="T17" fmla="*/ 272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6" h="806">
                    <a:moveTo>
                      <a:pt x="700" y="272"/>
                    </a:moveTo>
                    <a:lnTo>
                      <a:pt x="700" y="272"/>
                    </a:lnTo>
                    <a:cubicBezTo>
                      <a:pt x="697" y="402"/>
                      <a:pt x="606" y="585"/>
                      <a:pt x="262" y="805"/>
                    </a:cubicBezTo>
                    <a:lnTo>
                      <a:pt x="262" y="805"/>
                    </a:lnTo>
                    <a:cubicBezTo>
                      <a:pt x="262" y="805"/>
                      <a:pt x="147" y="572"/>
                      <a:pt x="0" y="458"/>
                    </a:cubicBezTo>
                    <a:lnTo>
                      <a:pt x="0" y="458"/>
                    </a:lnTo>
                    <a:cubicBezTo>
                      <a:pt x="0" y="458"/>
                      <a:pt x="191" y="198"/>
                      <a:pt x="380" y="86"/>
                    </a:cubicBezTo>
                    <a:lnTo>
                      <a:pt x="380" y="86"/>
                    </a:lnTo>
                    <a:cubicBezTo>
                      <a:pt x="523" y="0"/>
                      <a:pt x="705" y="105"/>
                      <a:pt x="700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1E1C6B72-4336-4DC5-BF0A-B9D1271DAD8A}"/>
                </a:ext>
              </a:extLst>
            </p:cNvPr>
            <p:cNvGrpSpPr/>
            <p:nvPr/>
          </p:nvGrpSpPr>
          <p:grpSpPr>
            <a:xfrm>
              <a:off x="6126086" y="5965184"/>
              <a:ext cx="12134440" cy="4768224"/>
              <a:chOff x="6126086" y="5965184"/>
              <a:chExt cx="12134440" cy="4768224"/>
            </a:xfrm>
          </p:grpSpPr>
          <p:sp>
            <p:nvSpPr>
              <p:cNvPr id="239" name="Freeform 2">
                <a:extLst>
                  <a:ext uri="{FF2B5EF4-FFF2-40B4-BE49-F238E27FC236}">
                    <a16:creationId xmlns:a16="http://schemas.microsoft.com/office/drawing/2014/main" id="{E738F605-8F7F-4687-9549-641538212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4161" y="6730456"/>
                <a:ext cx="204072" cy="623988"/>
              </a:xfrm>
              <a:custGeom>
                <a:avLst/>
                <a:gdLst>
                  <a:gd name="T0" fmla="*/ 230 w 231"/>
                  <a:gd name="T1" fmla="*/ 700 h 701"/>
                  <a:gd name="T2" fmla="*/ 0 w 231"/>
                  <a:gd name="T3" fmla="*/ 700 h 701"/>
                  <a:gd name="T4" fmla="*/ 0 w 231"/>
                  <a:gd name="T5" fmla="*/ 0 h 701"/>
                  <a:gd name="T6" fmla="*/ 230 w 231"/>
                  <a:gd name="T7" fmla="*/ 0 h 701"/>
                  <a:gd name="T8" fmla="*/ 230 w 231"/>
                  <a:gd name="T9" fmla="*/ 70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701">
                    <a:moveTo>
                      <a:pt x="230" y="700"/>
                    </a:moveTo>
                    <a:lnTo>
                      <a:pt x="0" y="700"/>
                    </a:lnTo>
                    <a:lnTo>
                      <a:pt x="0" y="0"/>
                    </a:lnTo>
                    <a:lnTo>
                      <a:pt x="230" y="0"/>
                    </a:lnTo>
                    <a:lnTo>
                      <a:pt x="230" y="70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0" name="Freeform 3">
                <a:extLst>
                  <a:ext uri="{FF2B5EF4-FFF2-40B4-BE49-F238E27FC236}">
                    <a16:creationId xmlns:a16="http://schemas.microsoft.com/office/drawing/2014/main" id="{669A6997-9A8E-463D-AFE7-B867AFECD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6231" y="6510686"/>
                <a:ext cx="207995" cy="843758"/>
              </a:xfrm>
              <a:custGeom>
                <a:avLst/>
                <a:gdLst>
                  <a:gd name="T0" fmla="*/ 231 w 232"/>
                  <a:gd name="T1" fmla="*/ 949 h 950"/>
                  <a:gd name="T2" fmla="*/ 0 w 232"/>
                  <a:gd name="T3" fmla="*/ 949 h 950"/>
                  <a:gd name="T4" fmla="*/ 0 w 232"/>
                  <a:gd name="T5" fmla="*/ 0 h 950"/>
                  <a:gd name="T6" fmla="*/ 231 w 232"/>
                  <a:gd name="T7" fmla="*/ 0 h 950"/>
                  <a:gd name="T8" fmla="*/ 231 w 232"/>
                  <a:gd name="T9" fmla="*/ 949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950">
                    <a:moveTo>
                      <a:pt x="231" y="949"/>
                    </a:moveTo>
                    <a:lnTo>
                      <a:pt x="0" y="949"/>
                    </a:lnTo>
                    <a:lnTo>
                      <a:pt x="0" y="0"/>
                    </a:lnTo>
                    <a:lnTo>
                      <a:pt x="231" y="0"/>
                    </a:lnTo>
                    <a:lnTo>
                      <a:pt x="231" y="94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1" name="Freeform 4">
                <a:extLst>
                  <a:ext uri="{FF2B5EF4-FFF2-40B4-BE49-F238E27FC236}">
                    <a16:creationId xmlns:a16="http://schemas.microsoft.com/office/drawing/2014/main" id="{85AD69C4-5894-4907-B05A-AC17BEB5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2224" y="6267369"/>
                <a:ext cx="207995" cy="1087075"/>
              </a:xfrm>
              <a:custGeom>
                <a:avLst/>
                <a:gdLst>
                  <a:gd name="T0" fmla="*/ 231 w 232"/>
                  <a:gd name="T1" fmla="*/ 1221 h 1222"/>
                  <a:gd name="T2" fmla="*/ 0 w 232"/>
                  <a:gd name="T3" fmla="*/ 1221 h 1222"/>
                  <a:gd name="T4" fmla="*/ 0 w 232"/>
                  <a:gd name="T5" fmla="*/ 0 h 1222"/>
                  <a:gd name="T6" fmla="*/ 231 w 232"/>
                  <a:gd name="T7" fmla="*/ 0 h 1222"/>
                  <a:gd name="T8" fmla="*/ 231 w 232"/>
                  <a:gd name="T9" fmla="*/ 1221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222">
                    <a:moveTo>
                      <a:pt x="231" y="1221"/>
                    </a:moveTo>
                    <a:lnTo>
                      <a:pt x="0" y="1221"/>
                    </a:lnTo>
                    <a:lnTo>
                      <a:pt x="0" y="0"/>
                    </a:lnTo>
                    <a:lnTo>
                      <a:pt x="231" y="0"/>
                    </a:lnTo>
                    <a:lnTo>
                      <a:pt x="231" y="1221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2" name="Freeform 5">
                <a:extLst>
                  <a:ext uri="{FF2B5EF4-FFF2-40B4-BE49-F238E27FC236}">
                    <a16:creationId xmlns:a16="http://schemas.microsoft.com/office/drawing/2014/main" id="{E65F8674-5D8D-46EE-B03F-D5BBAEFB1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38217" y="5965184"/>
                <a:ext cx="207995" cy="1389260"/>
              </a:xfrm>
              <a:custGeom>
                <a:avLst/>
                <a:gdLst>
                  <a:gd name="T0" fmla="*/ 231 w 232"/>
                  <a:gd name="T1" fmla="*/ 1560 h 1561"/>
                  <a:gd name="T2" fmla="*/ 0 w 232"/>
                  <a:gd name="T3" fmla="*/ 1560 h 1561"/>
                  <a:gd name="T4" fmla="*/ 0 w 232"/>
                  <a:gd name="T5" fmla="*/ 0 h 1561"/>
                  <a:gd name="T6" fmla="*/ 231 w 232"/>
                  <a:gd name="T7" fmla="*/ 0 h 1561"/>
                  <a:gd name="T8" fmla="*/ 231 w 232"/>
                  <a:gd name="T9" fmla="*/ 156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561">
                    <a:moveTo>
                      <a:pt x="231" y="1560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31" y="0"/>
                    </a:lnTo>
                    <a:lnTo>
                      <a:pt x="231" y="156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3" name="Freeform 6">
                <a:extLst>
                  <a:ext uri="{FF2B5EF4-FFF2-40B4-BE49-F238E27FC236}">
                    <a16:creationId xmlns:a16="http://schemas.microsoft.com/office/drawing/2014/main" id="{4FDBB2EC-EEA3-4958-A9B9-EBB4B455C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4340" y="6730456"/>
                <a:ext cx="207995" cy="623988"/>
              </a:xfrm>
              <a:custGeom>
                <a:avLst/>
                <a:gdLst>
                  <a:gd name="T0" fmla="*/ 0 w 232"/>
                  <a:gd name="T1" fmla="*/ 700 h 701"/>
                  <a:gd name="T2" fmla="*/ 231 w 232"/>
                  <a:gd name="T3" fmla="*/ 700 h 701"/>
                  <a:gd name="T4" fmla="*/ 231 w 232"/>
                  <a:gd name="T5" fmla="*/ 0 h 701"/>
                  <a:gd name="T6" fmla="*/ 0 w 232"/>
                  <a:gd name="T7" fmla="*/ 0 h 701"/>
                  <a:gd name="T8" fmla="*/ 0 w 232"/>
                  <a:gd name="T9" fmla="*/ 70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01">
                    <a:moveTo>
                      <a:pt x="0" y="700"/>
                    </a:moveTo>
                    <a:lnTo>
                      <a:pt x="231" y="700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70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4" name="Freeform 7">
                <a:extLst>
                  <a:ext uri="{FF2B5EF4-FFF2-40B4-BE49-F238E27FC236}">
                    <a16:creationId xmlns:a16="http://schemas.microsoft.com/office/drawing/2014/main" id="{9C5EF748-DDC5-4C34-9C2C-F61AC65BE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8347" y="6510686"/>
                <a:ext cx="204072" cy="843758"/>
              </a:xfrm>
              <a:custGeom>
                <a:avLst/>
                <a:gdLst>
                  <a:gd name="T0" fmla="*/ 0 w 231"/>
                  <a:gd name="T1" fmla="*/ 949 h 950"/>
                  <a:gd name="T2" fmla="*/ 230 w 231"/>
                  <a:gd name="T3" fmla="*/ 949 h 950"/>
                  <a:gd name="T4" fmla="*/ 230 w 231"/>
                  <a:gd name="T5" fmla="*/ 0 h 950"/>
                  <a:gd name="T6" fmla="*/ 0 w 231"/>
                  <a:gd name="T7" fmla="*/ 0 h 950"/>
                  <a:gd name="T8" fmla="*/ 0 w 231"/>
                  <a:gd name="T9" fmla="*/ 949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950">
                    <a:moveTo>
                      <a:pt x="0" y="949"/>
                    </a:moveTo>
                    <a:lnTo>
                      <a:pt x="230" y="949"/>
                    </a:lnTo>
                    <a:lnTo>
                      <a:pt x="230" y="0"/>
                    </a:lnTo>
                    <a:lnTo>
                      <a:pt x="0" y="0"/>
                    </a:lnTo>
                    <a:lnTo>
                      <a:pt x="0" y="949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5" name="Freeform 8">
                <a:extLst>
                  <a:ext uri="{FF2B5EF4-FFF2-40B4-BE49-F238E27FC236}">
                    <a16:creationId xmlns:a16="http://schemas.microsoft.com/office/drawing/2014/main" id="{1946C9A8-0F5B-4D65-AA90-4BA0F45DD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6277" y="6267369"/>
                <a:ext cx="207998" cy="1087075"/>
              </a:xfrm>
              <a:custGeom>
                <a:avLst/>
                <a:gdLst>
                  <a:gd name="T0" fmla="*/ 0 w 232"/>
                  <a:gd name="T1" fmla="*/ 1221 h 1222"/>
                  <a:gd name="T2" fmla="*/ 231 w 232"/>
                  <a:gd name="T3" fmla="*/ 1221 h 1222"/>
                  <a:gd name="T4" fmla="*/ 231 w 232"/>
                  <a:gd name="T5" fmla="*/ 0 h 1222"/>
                  <a:gd name="T6" fmla="*/ 0 w 232"/>
                  <a:gd name="T7" fmla="*/ 0 h 1222"/>
                  <a:gd name="T8" fmla="*/ 0 w 232"/>
                  <a:gd name="T9" fmla="*/ 1221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222">
                    <a:moveTo>
                      <a:pt x="0" y="1221"/>
                    </a:moveTo>
                    <a:lnTo>
                      <a:pt x="231" y="122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1221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6" name="Freeform 9">
                <a:extLst>
                  <a:ext uri="{FF2B5EF4-FFF2-40B4-BE49-F238E27FC236}">
                    <a16:creationId xmlns:a16="http://schemas.microsoft.com/office/drawing/2014/main" id="{1D3B87CD-A9A4-43DB-BB9F-27925AD28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0284" y="5965184"/>
                <a:ext cx="207998" cy="1389260"/>
              </a:xfrm>
              <a:custGeom>
                <a:avLst/>
                <a:gdLst>
                  <a:gd name="T0" fmla="*/ 0 w 232"/>
                  <a:gd name="T1" fmla="*/ 1560 h 1561"/>
                  <a:gd name="T2" fmla="*/ 231 w 232"/>
                  <a:gd name="T3" fmla="*/ 1560 h 1561"/>
                  <a:gd name="T4" fmla="*/ 231 w 232"/>
                  <a:gd name="T5" fmla="*/ 0 h 1561"/>
                  <a:gd name="T6" fmla="*/ 0 w 232"/>
                  <a:gd name="T7" fmla="*/ 0 h 1561"/>
                  <a:gd name="T8" fmla="*/ 0 w 232"/>
                  <a:gd name="T9" fmla="*/ 1560 h 1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561">
                    <a:moveTo>
                      <a:pt x="0" y="1560"/>
                    </a:moveTo>
                    <a:lnTo>
                      <a:pt x="231" y="1560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1560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47" name="Freeform 34">
                <a:extLst>
                  <a:ext uri="{FF2B5EF4-FFF2-40B4-BE49-F238E27FC236}">
                    <a16:creationId xmlns:a16="http://schemas.microsoft.com/office/drawing/2014/main" id="{C5F12513-275B-43D0-8631-12680299A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086" y="10615674"/>
                <a:ext cx="12134440" cy="117734"/>
              </a:xfrm>
              <a:custGeom>
                <a:avLst/>
                <a:gdLst>
                  <a:gd name="T0" fmla="*/ 13566 w 13634"/>
                  <a:gd name="T1" fmla="*/ 131 h 132"/>
                  <a:gd name="T2" fmla="*/ 67 w 13634"/>
                  <a:gd name="T3" fmla="*/ 131 h 132"/>
                  <a:gd name="T4" fmla="*/ 67 w 13634"/>
                  <a:gd name="T5" fmla="*/ 131 h 132"/>
                  <a:gd name="T6" fmla="*/ 0 w 13634"/>
                  <a:gd name="T7" fmla="*/ 66 h 132"/>
                  <a:gd name="T8" fmla="*/ 0 w 13634"/>
                  <a:gd name="T9" fmla="*/ 66 h 132"/>
                  <a:gd name="T10" fmla="*/ 67 w 13634"/>
                  <a:gd name="T11" fmla="*/ 0 h 132"/>
                  <a:gd name="T12" fmla="*/ 13566 w 13634"/>
                  <a:gd name="T13" fmla="*/ 0 h 132"/>
                  <a:gd name="T14" fmla="*/ 13566 w 13634"/>
                  <a:gd name="T15" fmla="*/ 0 h 132"/>
                  <a:gd name="T16" fmla="*/ 13633 w 13634"/>
                  <a:gd name="T17" fmla="*/ 66 h 132"/>
                  <a:gd name="T18" fmla="*/ 13633 w 13634"/>
                  <a:gd name="T19" fmla="*/ 66 h 132"/>
                  <a:gd name="T20" fmla="*/ 13566 w 13634"/>
                  <a:gd name="T21" fmla="*/ 13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634" h="132">
                    <a:moveTo>
                      <a:pt x="13566" y="131"/>
                    </a:moveTo>
                    <a:lnTo>
                      <a:pt x="67" y="131"/>
                    </a:lnTo>
                    <a:lnTo>
                      <a:pt x="67" y="131"/>
                    </a:lnTo>
                    <a:cubicBezTo>
                      <a:pt x="30" y="131"/>
                      <a:pt x="0" y="102"/>
                      <a:pt x="0" y="66"/>
                    </a:cubicBezTo>
                    <a:lnTo>
                      <a:pt x="0" y="66"/>
                    </a:lnTo>
                    <a:cubicBezTo>
                      <a:pt x="0" y="29"/>
                      <a:pt x="30" y="0"/>
                      <a:pt x="67" y="0"/>
                    </a:cubicBezTo>
                    <a:lnTo>
                      <a:pt x="13566" y="0"/>
                    </a:lnTo>
                    <a:lnTo>
                      <a:pt x="13566" y="0"/>
                    </a:lnTo>
                    <a:cubicBezTo>
                      <a:pt x="13603" y="0"/>
                      <a:pt x="13633" y="29"/>
                      <a:pt x="13633" y="66"/>
                    </a:cubicBezTo>
                    <a:lnTo>
                      <a:pt x="13633" y="66"/>
                    </a:lnTo>
                    <a:cubicBezTo>
                      <a:pt x="13633" y="102"/>
                      <a:pt x="13603" y="131"/>
                      <a:pt x="13566" y="13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272" name="Freeform 35">
            <a:extLst>
              <a:ext uri="{FF2B5EF4-FFF2-40B4-BE49-F238E27FC236}">
                <a16:creationId xmlns:a16="http://schemas.microsoft.com/office/drawing/2014/main" id="{62B40D95-F2F3-4045-944E-A4CC0E58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774" y="4842788"/>
            <a:ext cx="2421395" cy="2825613"/>
          </a:xfrm>
          <a:custGeom>
            <a:avLst/>
            <a:gdLst>
              <a:gd name="T0" fmla="*/ 2625 w 2720"/>
              <a:gd name="T1" fmla="*/ 1349 h 3176"/>
              <a:gd name="T2" fmla="*/ 2099 w 2720"/>
              <a:gd name="T3" fmla="*/ 730 h 3176"/>
              <a:gd name="T4" fmla="*/ 1572 w 2720"/>
              <a:gd name="T5" fmla="*/ 111 h 3176"/>
              <a:gd name="T6" fmla="*/ 1572 w 2720"/>
              <a:gd name="T7" fmla="*/ 111 h 3176"/>
              <a:gd name="T8" fmla="*/ 1147 w 2720"/>
              <a:gd name="T9" fmla="*/ 111 h 3176"/>
              <a:gd name="T10" fmla="*/ 621 w 2720"/>
              <a:gd name="T11" fmla="*/ 730 h 3176"/>
              <a:gd name="T12" fmla="*/ 94 w 2720"/>
              <a:gd name="T13" fmla="*/ 1349 h 3176"/>
              <a:gd name="T14" fmla="*/ 94 w 2720"/>
              <a:gd name="T15" fmla="*/ 1349 h 3176"/>
              <a:gd name="T16" fmla="*/ 307 w 2720"/>
              <a:gd name="T17" fmla="*/ 1599 h 3176"/>
              <a:gd name="T18" fmla="*/ 579 w 2720"/>
              <a:gd name="T19" fmla="*/ 1599 h 3176"/>
              <a:gd name="T20" fmla="*/ 579 w 2720"/>
              <a:gd name="T21" fmla="*/ 2918 h 3176"/>
              <a:gd name="T22" fmla="*/ 579 w 2720"/>
              <a:gd name="T23" fmla="*/ 2918 h 3176"/>
              <a:gd name="T24" fmla="*/ 836 w 2720"/>
              <a:gd name="T25" fmla="*/ 3175 h 3176"/>
              <a:gd name="T26" fmla="*/ 1884 w 2720"/>
              <a:gd name="T27" fmla="*/ 3175 h 3176"/>
              <a:gd name="T28" fmla="*/ 1884 w 2720"/>
              <a:gd name="T29" fmla="*/ 3175 h 3176"/>
              <a:gd name="T30" fmla="*/ 2140 w 2720"/>
              <a:gd name="T31" fmla="*/ 2918 h 3176"/>
              <a:gd name="T32" fmla="*/ 2140 w 2720"/>
              <a:gd name="T33" fmla="*/ 1599 h 3176"/>
              <a:gd name="T34" fmla="*/ 2413 w 2720"/>
              <a:gd name="T35" fmla="*/ 1599 h 3176"/>
              <a:gd name="T36" fmla="*/ 2413 w 2720"/>
              <a:gd name="T37" fmla="*/ 1599 h 3176"/>
              <a:gd name="T38" fmla="*/ 2625 w 2720"/>
              <a:gd name="T39" fmla="*/ 1349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0" h="3176">
                <a:moveTo>
                  <a:pt x="2625" y="1349"/>
                </a:moveTo>
                <a:lnTo>
                  <a:pt x="2099" y="730"/>
                </a:lnTo>
                <a:lnTo>
                  <a:pt x="1572" y="111"/>
                </a:lnTo>
                <a:lnTo>
                  <a:pt x="1572" y="111"/>
                </a:lnTo>
                <a:cubicBezTo>
                  <a:pt x="1477" y="0"/>
                  <a:pt x="1242" y="0"/>
                  <a:pt x="1147" y="111"/>
                </a:cubicBezTo>
                <a:lnTo>
                  <a:pt x="621" y="730"/>
                </a:lnTo>
                <a:lnTo>
                  <a:pt x="94" y="1349"/>
                </a:lnTo>
                <a:lnTo>
                  <a:pt x="94" y="1349"/>
                </a:lnTo>
                <a:cubicBezTo>
                  <a:pt x="0" y="1460"/>
                  <a:pt x="118" y="1599"/>
                  <a:pt x="307" y="1599"/>
                </a:cubicBezTo>
                <a:lnTo>
                  <a:pt x="579" y="1599"/>
                </a:lnTo>
                <a:lnTo>
                  <a:pt x="579" y="2918"/>
                </a:lnTo>
                <a:lnTo>
                  <a:pt x="579" y="2918"/>
                </a:lnTo>
                <a:cubicBezTo>
                  <a:pt x="579" y="3060"/>
                  <a:pt x="694" y="3175"/>
                  <a:pt x="836" y="3175"/>
                </a:cubicBezTo>
                <a:lnTo>
                  <a:pt x="1884" y="3175"/>
                </a:lnTo>
                <a:lnTo>
                  <a:pt x="1884" y="3175"/>
                </a:lnTo>
                <a:cubicBezTo>
                  <a:pt x="2024" y="3175"/>
                  <a:pt x="2140" y="3060"/>
                  <a:pt x="2140" y="2918"/>
                </a:cubicBezTo>
                <a:lnTo>
                  <a:pt x="2140" y="1599"/>
                </a:lnTo>
                <a:lnTo>
                  <a:pt x="2413" y="1599"/>
                </a:lnTo>
                <a:lnTo>
                  <a:pt x="2413" y="1599"/>
                </a:lnTo>
                <a:cubicBezTo>
                  <a:pt x="2601" y="1599"/>
                  <a:pt x="2719" y="1460"/>
                  <a:pt x="2625" y="1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3" name="Freeform 36">
            <a:extLst>
              <a:ext uri="{FF2B5EF4-FFF2-40B4-BE49-F238E27FC236}">
                <a16:creationId xmlns:a16="http://schemas.microsoft.com/office/drawing/2014/main" id="{4AF6C0AD-D872-4192-B97E-303EBE954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9294" y="4807469"/>
            <a:ext cx="2421392" cy="2825613"/>
          </a:xfrm>
          <a:custGeom>
            <a:avLst/>
            <a:gdLst>
              <a:gd name="T0" fmla="*/ 94 w 2721"/>
              <a:gd name="T1" fmla="*/ 1826 h 3175"/>
              <a:gd name="T2" fmla="*/ 621 w 2721"/>
              <a:gd name="T3" fmla="*/ 2444 h 3175"/>
              <a:gd name="T4" fmla="*/ 1147 w 2721"/>
              <a:gd name="T5" fmla="*/ 3064 h 3175"/>
              <a:gd name="T6" fmla="*/ 1147 w 2721"/>
              <a:gd name="T7" fmla="*/ 3064 h 3175"/>
              <a:gd name="T8" fmla="*/ 1572 w 2721"/>
              <a:gd name="T9" fmla="*/ 3064 h 3175"/>
              <a:gd name="T10" fmla="*/ 2099 w 2721"/>
              <a:gd name="T11" fmla="*/ 2444 h 3175"/>
              <a:gd name="T12" fmla="*/ 2625 w 2721"/>
              <a:gd name="T13" fmla="*/ 1826 h 3175"/>
              <a:gd name="T14" fmla="*/ 2625 w 2721"/>
              <a:gd name="T15" fmla="*/ 1826 h 3175"/>
              <a:gd name="T16" fmla="*/ 2413 w 2721"/>
              <a:gd name="T17" fmla="*/ 1576 h 3175"/>
              <a:gd name="T18" fmla="*/ 2141 w 2721"/>
              <a:gd name="T19" fmla="*/ 1576 h 3175"/>
              <a:gd name="T20" fmla="*/ 2141 w 2721"/>
              <a:gd name="T21" fmla="*/ 257 h 3175"/>
              <a:gd name="T22" fmla="*/ 2141 w 2721"/>
              <a:gd name="T23" fmla="*/ 257 h 3175"/>
              <a:gd name="T24" fmla="*/ 1884 w 2721"/>
              <a:gd name="T25" fmla="*/ 0 h 3175"/>
              <a:gd name="T26" fmla="*/ 836 w 2721"/>
              <a:gd name="T27" fmla="*/ 0 h 3175"/>
              <a:gd name="T28" fmla="*/ 836 w 2721"/>
              <a:gd name="T29" fmla="*/ 0 h 3175"/>
              <a:gd name="T30" fmla="*/ 580 w 2721"/>
              <a:gd name="T31" fmla="*/ 257 h 3175"/>
              <a:gd name="T32" fmla="*/ 580 w 2721"/>
              <a:gd name="T33" fmla="*/ 1576 h 3175"/>
              <a:gd name="T34" fmla="*/ 307 w 2721"/>
              <a:gd name="T35" fmla="*/ 1576 h 3175"/>
              <a:gd name="T36" fmla="*/ 307 w 2721"/>
              <a:gd name="T37" fmla="*/ 1576 h 3175"/>
              <a:gd name="T38" fmla="*/ 94 w 2721"/>
              <a:gd name="T39" fmla="*/ 1826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21" h="3175">
                <a:moveTo>
                  <a:pt x="94" y="1826"/>
                </a:moveTo>
                <a:lnTo>
                  <a:pt x="621" y="2444"/>
                </a:lnTo>
                <a:lnTo>
                  <a:pt x="1147" y="3064"/>
                </a:lnTo>
                <a:lnTo>
                  <a:pt x="1147" y="3064"/>
                </a:lnTo>
                <a:cubicBezTo>
                  <a:pt x="1242" y="3174"/>
                  <a:pt x="1478" y="3174"/>
                  <a:pt x="1572" y="3064"/>
                </a:cubicBezTo>
                <a:lnTo>
                  <a:pt x="2099" y="2444"/>
                </a:lnTo>
                <a:lnTo>
                  <a:pt x="2625" y="1826"/>
                </a:lnTo>
                <a:lnTo>
                  <a:pt x="2625" y="1826"/>
                </a:lnTo>
                <a:cubicBezTo>
                  <a:pt x="2720" y="1715"/>
                  <a:pt x="2602" y="1576"/>
                  <a:pt x="2413" y="1576"/>
                </a:cubicBezTo>
                <a:lnTo>
                  <a:pt x="2141" y="1576"/>
                </a:lnTo>
                <a:lnTo>
                  <a:pt x="2141" y="257"/>
                </a:lnTo>
                <a:lnTo>
                  <a:pt x="2141" y="257"/>
                </a:lnTo>
                <a:cubicBezTo>
                  <a:pt x="2141" y="115"/>
                  <a:pt x="2025" y="0"/>
                  <a:pt x="1884" y="0"/>
                </a:cubicBezTo>
                <a:lnTo>
                  <a:pt x="836" y="0"/>
                </a:lnTo>
                <a:lnTo>
                  <a:pt x="836" y="0"/>
                </a:lnTo>
                <a:cubicBezTo>
                  <a:pt x="695" y="0"/>
                  <a:pt x="580" y="115"/>
                  <a:pt x="580" y="257"/>
                </a:cubicBezTo>
                <a:lnTo>
                  <a:pt x="580" y="1576"/>
                </a:lnTo>
                <a:lnTo>
                  <a:pt x="307" y="1576"/>
                </a:lnTo>
                <a:lnTo>
                  <a:pt x="307" y="1576"/>
                </a:lnTo>
                <a:cubicBezTo>
                  <a:pt x="118" y="1576"/>
                  <a:pt x="0" y="1715"/>
                  <a:pt x="94" y="18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A5DF696-236F-479E-8EBB-F95A59C1D88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5C18FD1-E9AD-4F2D-90C3-659D4478C638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437CDC4-8F52-46AD-9C69-5179E2B3ABD7}"/>
              </a:ext>
            </a:extLst>
          </p:cNvPr>
          <p:cNvSpPr txBox="1"/>
          <p:nvPr/>
        </p:nvSpPr>
        <p:spPr>
          <a:xfrm>
            <a:off x="1438529" y="8439008"/>
            <a:ext cx="39234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BULL MARKET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5F4F48-7BE2-4247-8137-90655B8E1E3E}"/>
              </a:ext>
            </a:extLst>
          </p:cNvPr>
          <p:cNvSpPr txBox="1"/>
          <p:nvPr/>
        </p:nvSpPr>
        <p:spPr>
          <a:xfrm>
            <a:off x="1438529" y="9108158"/>
            <a:ext cx="392344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2210AB-B951-482A-9AF4-EB5A8C9B9E15}"/>
              </a:ext>
            </a:extLst>
          </p:cNvPr>
          <p:cNvSpPr txBox="1"/>
          <p:nvPr/>
        </p:nvSpPr>
        <p:spPr>
          <a:xfrm>
            <a:off x="19020388" y="8439008"/>
            <a:ext cx="392344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BEAR MARKET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3FA176CC-BF47-4D68-8348-4F8CF31A1FA6}"/>
              </a:ext>
            </a:extLst>
          </p:cNvPr>
          <p:cNvSpPr txBox="1"/>
          <p:nvPr/>
        </p:nvSpPr>
        <p:spPr>
          <a:xfrm>
            <a:off x="19020388" y="9108158"/>
            <a:ext cx="3923445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ACCBD1C-D2D7-44E3-B1A3-265313F64AB6}"/>
              </a:ext>
            </a:extLst>
          </p:cNvPr>
          <p:cNvGrpSpPr/>
          <p:nvPr/>
        </p:nvGrpSpPr>
        <p:grpSpPr>
          <a:xfrm>
            <a:off x="2583373" y="3769375"/>
            <a:ext cx="19332245" cy="3796776"/>
            <a:chOff x="2583373" y="3769375"/>
            <a:chExt cx="19332245" cy="379677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0D159C5-8AA0-4EA4-BA03-F53A3CDC37BB}"/>
                </a:ext>
              </a:extLst>
            </p:cNvPr>
            <p:cNvGrpSpPr/>
            <p:nvPr/>
          </p:nvGrpSpPr>
          <p:grpSpPr>
            <a:xfrm>
              <a:off x="2583373" y="3839831"/>
              <a:ext cx="5292001" cy="3651952"/>
              <a:chOff x="2583373" y="3839831"/>
              <a:chExt cx="5292001" cy="3651952"/>
            </a:xfrm>
          </p:grpSpPr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7FAF9D37-C821-4C52-A0BD-BB835F3AA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975" y="5076719"/>
                <a:ext cx="2732113" cy="896353"/>
              </a:xfrm>
              <a:custGeom>
                <a:avLst/>
                <a:gdLst>
                  <a:gd name="T0" fmla="*/ 2522 w 3079"/>
                  <a:gd name="T1" fmla="*/ 504 h 1008"/>
                  <a:gd name="T2" fmla="*/ 1952 w 3079"/>
                  <a:gd name="T3" fmla="*/ 11 h 1008"/>
                  <a:gd name="T4" fmla="*/ 1952 w 3079"/>
                  <a:gd name="T5" fmla="*/ 11 h 1008"/>
                  <a:gd name="T6" fmla="*/ 1923 w 3079"/>
                  <a:gd name="T7" fmla="*/ 0 h 1008"/>
                  <a:gd name="T8" fmla="*/ 1170 w 3079"/>
                  <a:gd name="T9" fmla="*/ 0 h 1008"/>
                  <a:gd name="T10" fmla="*/ 1170 w 3079"/>
                  <a:gd name="T11" fmla="*/ 0 h 1008"/>
                  <a:gd name="T12" fmla="*/ 1116 w 3079"/>
                  <a:gd name="T13" fmla="*/ 19 h 1008"/>
                  <a:gd name="T14" fmla="*/ 557 w 3079"/>
                  <a:gd name="T15" fmla="*/ 504 h 1008"/>
                  <a:gd name="T16" fmla="*/ 13 w 3079"/>
                  <a:gd name="T17" fmla="*/ 974 h 1008"/>
                  <a:gd name="T18" fmla="*/ 13 w 3079"/>
                  <a:gd name="T19" fmla="*/ 974 h 1008"/>
                  <a:gd name="T20" fmla="*/ 26 w 3079"/>
                  <a:gd name="T21" fmla="*/ 1007 h 1008"/>
                  <a:gd name="T22" fmla="*/ 1140 w 3079"/>
                  <a:gd name="T23" fmla="*/ 1007 h 1008"/>
                  <a:gd name="T24" fmla="*/ 2305 w 3079"/>
                  <a:gd name="T25" fmla="*/ 1007 h 1008"/>
                  <a:gd name="T26" fmla="*/ 3051 w 3079"/>
                  <a:gd name="T27" fmla="*/ 1007 h 1008"/>
                  <a:gd name="T28" fmla="*/ 3051 w 3079"/>
                  <a:gd name="T29" fmla="*/ 1007 h 1008"/>
                  <a:gd name="T30" fmla="*/ 3064 w 3079"/>
                  <a:gd name="T31" fmla="*/ 972 h 1008"/>
                  <a:gd name="T32" fmla="*/ 2522 w 3079"/>
                  <a:gd name="T33" fmla="*/ 504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079" h="1008">
                    <a:moveTo>
                      <a:pt x="2522" y="504"/>
                    </a:moveTo>
                    <a:lnTo>
                      <a:pt x="1952" y="11"/>
                    </a:lnTo>
                    <a:lnTo>
                      <a:pt x="1952" y="11"/>
                    </a:lnTo>
                    <a:cubicBezTo>
                      <a:pt x="1944" y="3"/>
                      <a:pt x="1933" y="0"/>
                      <a:pt x="1923" y="0"/>
                    </a:cubicBezTo>
                    <a:lnTo>
                      <a:pt x="1170" y="0"/>
                    </a:lnTo>
                    <a:lnTo>
                      <a:pt x="1170" y="0"/>
                    </a:lnTo>
                    <a:cubicBezTo>
                      <a:pt x="1150" y="0"/>
                      <a:pt x="1131" y="6"/>
                      <a:pt x="1116" y="19"/>
                    </a:cubicBezTo>
                    <a:lnTo>
                      <a:pt x="557" y="504"/>
                    </a:lnTo>
                    <a:lnTo>
                      <a:pt x="13" y="974"/>
                    </a:lnTo>
                    <a:lnTo>
                      <a:pt x="13" y="974"/>
                    </a:lnTo>
                    <a:cubicBezTo>
                      <a:pt x="0" y="986"/>
                      <a:pt x="8" y="1007"/>
                      <a:pt x="26" y="1007"/>
                    </a:cubicBezTo>
                    <a:lnTo>
                      <a:pt x="1140" y="1007"/>
                    </a:lnTo>
                    <a:lnTo>
                      <a:pt x="2305" y="1007"/>
                    </a:lnTo>
                    <a:lnTo>
                      <a:pt x="3051" y="1007"/>
                    </a:lnTo>
                    <a:lnTo>
                      <a:pt x="3051" y="1007"/>
                    </a:lnTo>
                    <a:cubicBezTo>
                      <a:pt x="3070" y="1007"/>
                      <a:pt x="3078" y="985"/>
                      <a:pt x="3064" y="972"/>
                    </a:cubicBezTo>
                    <a:lnTo>
                      <a:pt x="2522" y="50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CCA568F-8C00-4ED3-9C10-2E70D9513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057" y="5209801"/>
                <a:ext cx="2476802" cy="2253694"/>
              </a:xfrm>
              <a:custGeom>
                <a:avLst/>
                <a:gdLst>
                  <a:gd name="connsiteX0" fmla="*/ 880252 w 2476802"/>
                  <a:gd name="connsiteY0" fmla="*/ 0 h 2253694"/>
                  <a:gd name="connsiteX1" fmla="*/ 1319933 w 2476802"/>
                  <a:gd name="connsiteY1" fmla="*/ 380494 h 2253694"/>
                  <a:gd name="connsiteX2" fmla="*/ 1759639 w 2476802"/>
                  <a:gd name="connsiteY2" fmla="*/ 759356 h 2253694"/>
                  <a:gd name="connsiteX3" fmla="*/ 2476802 w 2476802"/>
                  <a:gd name="connsiteY3" fmla="*/ 759356 h 2253694"/>
                  <a:gd name="connsiteX4" fmla="*/ 2476802 w 2476802"/>
                  <a:gd name="connsiteY4" fmla="*/ 2253694 h 2253694"/>
                  <a:gd name="connsiteX5" fmla="*/ 575387 w 2476802"/>
                  <a:gd name="connsiteY5" fmla="*/ 2253694 h 2253694"/>
                  <a:gd name="connsiteX6" fmla="*/ 575387 w 2476802"/>
                  <a:gd name="connsiteY6" fmla="*/ 2253693 h 2253694"/>
                  <a:gd name="connsiteX7" fmla="*/ 0 w 2476802"/>
                  <a:gd name="connsiteY7" fmla="*/ 2253693 h 2253694"/>
                  <a:gd name="connsiteX8" fmla="*/ 0 w 2476802"/>
                  <a:gd name="connsiteY8" fmla="*/ 760101 h 2253694"/>
                  <a:gd name="connsiteX9" fmla="*/ 439682 w 2476802"/>
                  <a:gd name="connsiteY9" fmla="*/ 380494 h 225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6802" h="2253694">
                    <a:moveTo>
                      <a:pt x="880252" y="0"/>
                    </a:moveTo>
                    <a:lnTo>
                      <a:pt x="1319933" y="380494"/>
                    </a:lnTo>
                    <a:lnTo>
                      <a:pt x="1759639" y="759356"/>
                    </a:lnTo>
                    <a:lnTo>
                      <a:pt x="2476802" y="759356"/>
                    </a:lnTo>
                    <a:lnTo>
                      <a:pt x="2476802" y="2253694"/>
                    </a:lnTo>
                    <a:lnTo>
                      <a:pt x="575387" y="2253694"/>
                    </a:lnTo>
                    <a:lnTo>
                      <a:pt x="575387" y="2253693"/>
                    </a:lnTo>
                    <a:lnTo>
                      <a:pt x="0" y="2253693"/>
                    </a:lnTo>
                    <a:lnTo>
                      <a:pt x="0" y="760101"/>
                    </a:lnTo>
                    <a:lnTo>
                      <a:pt x="439682" y="38049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0" name="Freeform 2">
                <a:extLst>
                  <a:ext uri="{FF2B5EF4-FFF2-40B4-BE49-F238E27FC236}">
                    <a16:creationId xmlns:a16="http://schemas.microsoft.com/office/drawing/2014/main" id="{F5C50371-10AE-4359-957C-6371E22CE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752" y="3839831"/>
                <a:ext cx="696728" cy="696728"/>
              </a:xfrm>
              <a:custGeom>
                <a:avLst/>
                <a:gdLst>
                  <a:gd name="T0" fmla="*/ 785 w 786"/>
                  <a:gd name="T1" fmla="*/ 393 h 786"/>
                  <a:gd name="T2" fmla="*/ 785 w 786"/>
                  <a:gd name="T3" fmla="*/ 393 h 786"/>
                  <a:gd name="T4" fmla="*/ 393 w 786"/>
                  <a:gd name="T5" fmla="*/ 785 h 786"/>
                  <a:gd name="T6" fmla="*/ 393 w 786"/>
                  <a:gd name="T7" fmla="*/ 785 h 786"/>
                  <a:gd name="T8" fmla="*/ 0 w 786"/>
                  <a:gd name="T9" fmla="*/ 393 h 786"/>
                  <a:gd name="T10" fmla="*/ 0 w 786"/>
                  <a:gd name="T11" fmla="*/ 393 h 786"/>
                  <a:gd name="T12" fmla="*/ 393 w 786"/>
                  <a:gd name="T13" fmla="*/ 0 h 786"/>
                  <a:gd name="T14" fmla="*/ 393 w 786"/>
                  <a:gd name="T15" fmla="*/ 0 h 786"/>
                  <a:gd name="T16" fmla="*/ 785 w 786"/>
                  <a:gd name="T17" fmla="*/ 393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6">
                    <a:moveTo>
                      <a:pt x="785" y="393"/>
                    </a:moveTo>
                    <a:lnTo>
                      <a:pt x="785" y="393"/>
                    </a:lnTo>
                    <a:cubicBezTo>
                      <a:pt x="785" y="610"/>
                      <a:pt x="609" y="785"/>
                      <a:pt x="393" y="785"/>
                    </a:cubicBezTo>
                    <a:lnTo>
                      <a:pt x="393" y="785"/>
                    </a:lnTo>
                    <a:cubicBezTo>
                      <a:pt x="176" y="785"/>
                      <a:pt x="0" y="610"/>
                      <a:pt x="0" y="393"/>
                    </a:cubicBezTo>
                    <a:lnTo>
                      <a:pt x="0" y="393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9" y="0"/>
                      <a:pt x="785" y="176"/>
                      <a:pt x="785" y="393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1" name="Freeform 3">
                <a:extLst>
                  <a:ext uri="{FF2B5EF4-FFF2-40B4-BE49-F238E27FC236}">
                    <a16:creationId xmlns:a16="http://schemas.microsoft.com/office/drawing/2014/main" id="{5D34DD54-AD95-48C9-BC4D-09A79FD68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752" y="3839831"/>
                <a:ext cx="696728" cy="696728"/>
              </a:xfrm>
              <a:custGeom>
                <a:avLst/>
                <a:gdLst>
                  <a:gd name="T0" fmla="*/ 785 w 786"/>
                  <a:gd name="T1" fmla="*/ 393 h 786"/>
                  <a:gd name="T2" fmla="*/ 785 w 786"/>
                  <a:gd name="T3" fmla="*/ 393 h 786"/>
                  <a:gd name="T4" fmla="*/ 393 w 786"/>
                  <a:gd name="T5" fmla="*/ 785 h 786"/>
                  <a:gd name="T6" fmla="*/ 393 w 786"/>
                  <a:gd name="T7" fmla="*/ 785 h 786"/>
                  <a:gd name="T8" fmla="*/ 0 w 786"/>
                  <a:gd name="T9" fmla="*/ 393 h 786"/>
                  <a:gd name="T10" fmla="*/ 0 w 786"/>
                  <a:gd name="T11" fmla="*/ 393 h 786"/>
                  <a:gd name="T12" fmla="*/ 393 w 786"/>
                  <a:gd name="T13" fmla="*/ 0 h 786"/>
                  <a:gd name="T14" fmla="*/ 393 w 786"/>
                  <a:gd name="T15" fmla="*/ 0 h 786"/>
                  <a:gd name="T16" fmla="*/ 785 w 786"/>
                  <a:gd name="T17" fmla="*/ 393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6">
                    <a:moveTo>
                      <a:pt x="785" y="393"/>
                    </a:moveTo>
                    <a:lnTo>
                      <a:pt x="785" y="393"/>
                    </a:lnTo>
                    <a:cubicBezTo>
                      <a:pt x="785" y="610"/>
                      <a:pt x="609" y="785"/>
                      <a:pt x="393" y="785"/>
                    </a:cubicBezTo>
                    <a:lnTo>
                      <a:pt x="393" y="785"/>
                    </a:lnTo>
                    <a:cubicBezTo>
                      <a:pt x="176" y="785"/>
                      <a:pt x="0" y="610"/>
                      <a:pt x="0" y="393"/>
                    </a:cubicBezTo>
                    <a:lnTo>
                      <a:pt x="0" y="393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9" y="0"/>
                      <a:pt x="785" y="176"/>
                      <a:pt x="785" y="393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2" name="Freeform 4">
                <a:extLst>
                  <a:ext uri="{FF2B5EF4-FFF2-40B4-BE49-F238E27FC236}">
                    <a16:creationId xmlns:a16="http://schemas.microsoft.com/office/drawing/2014/main" id="{1A0B96AA-8ADD-49ED-B27F-3A9DC3A05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7551" y="3894630"/>
                <a:ext cx="591046" cy="591046"/>
              </a:xfrm>
              <a:custGeom>
                <a:avLst/>
                <a:gdLst>
                  <a:gd name="T0" fmla="*/ 663 w 664"/>
                  <a:gd name="T1" fmla="*/ 332 h 664"/>
                  <a:gd name="T2" fmla="*/ 663 w 664"/>
                  <a:gd name="T3" fmla="*/ 332 h 664"/>
                  <a:gd name="T4" fmla="*/ 332 w 664"/>
                  <a:gd name="T5" fmla="*/ 663 h 664"/>
                  <a:gd name="T6" fmla="*/ 332 w 664"/>
                  <a:gd name="T7" fmla="*/ 663 h 664"/>
                  <a:gd name="T8" fmla="*/ 0 w 664"/>
                  <a:gd name="T9" fmla="*/ 332 h 664"/>
                  <a:gd name="T10" fmla="*/ 0 w 664"/>
                  <a:gd name="T11" fmla="*/ 332 h 664"/>
                  <a:gd name="T12" fmla="*/ 332 w 664"/>
                  <a:gd name="T13" fmla="*/ 0 h 664"/>
                  <a:gd name="T14" fmla="*/ 332 w 664"/>
                  <a:gd name="T15" fmla="*/ 0 h 664"/>
                  <a:gd name="T16" fmla="*/ 663 w 664"/>
                  <a:gd name="T17" fmla="*/ 332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64">
                    <a:moveTo>
                      <a:pt x="663" y="332"/>
                    </a:moveTo>
                    <a:lnTo>
                      <a:pt x="663" y="332"/>
                    </a:lnTo>
                    <a:cubicBezTo>
                      <a:pt x="663" y="515"/>
                      <a:pt x="514" y="663"/>
                      <a:pt x="332" y="663"/>
                    </a:cubicBezTo>
                    <a:lnTo>
                      <a:pt x="332" y="663"/>
                    </a:lnTo>
                    <a:cubicBezTo>
                      <a:pt x="149" y="663"/>
                      <a:pt x="0" y="515"/>
                      <a:pt x="0" y="332"/>
                    </a:cubicBezTo>
                    <a:lnTo>
                      <a:pt x="0" y="332"/>
                    </a:lnTo>
                    <a:cubicBezTo>
                      <a:pt x="0" y="149"/>
                      <a:pt x="149" y="0"/>
                      <a:pt x="332" y="0"/>
                    </a:cubicBezTo>
                    <a:lnTo>
                      <a:pt x="332" y="0"/>
                    </a:lnTo>
                    <a:cubicBezTo>
                      <a:pt x="514" y="0"/>
                      <a:pt x="663" y="149"/>
                      <a:pt x="663" y="33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3" name="Freeform 5">
                <a:extLst>
                  <a:ext uri="{FF2B5EF4-FFF2-40B4-BE49-F238E27FC236}">
                    <a16:creationId xmlns:a16="http://schemas.microsoft.com/office/drawing/2014/main" id="{33154B2D-2470-4E88-A06C-8D171E376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6693" y="3941600"/>
                <a:ext cx="227024" cy="227024"/>
              </a:xfrm>
              <a:custGeom>
                <a:avLst/>
                <a:gdLst>
                  <a:gd name="T0" fmla="*/ 0 w 254"/>
                  <a:gd name="T1" fmla="*/ 247 h 254"/>
                  <a:gd name="T2" fmla="*/ 0 w 254"/>
                  <a:gd name="T3" fmla="*/ 247 h 254"/>
                  <a:gd name="T4" fmla="*/ 247 w 254"/>
                  <a:gd name="T5" fmla="*/ 1 h 254"/>
                  <a:gd name="T6" fmla="*/ 247 w 254"/>
                  <a:gd name="T7" fmla="*/ 1 h 254"/>
                  <a:gd name="T8" fmla="*/ 248 w 254"/>
                  <a:gd name="T9" fmla="*/ 8 h 254"/>
                  <a:gd name="T10" fmla="*/ 248 w 254"/>
                  <a:gd name="T11" fmla="*/ 8 h 254"/>
                  <a:gd name="T12" fmla="*/ 8 w 254"/>
                  <a:gd name="T13" fmla="*/ 248 h 254"/>
                  <a:gd name="T14" fmla="*/ 8 w 254"/>
                  <a:gd name="T15" fmla="*/ 248 h 254"/>
                  <a:gd name="T16" fmla="*/ 0 w 254"/>
                  <a:gd name="T17" fmla="*/ 247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4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8"/>
                      <a:pt x="118" y="0"/>
                      <a:pt x="247" y="1"/>
                    </a:cubicBezTo>
                    <a:lnTo>
                      <a:pt x="247" y="1"/>
                    </a:lnTo>
                    <a:cubicBezTo>
                      <a:pt x="252" y="1"/>
                      <a:pt x="253" y="8"/>
                      <a:pt x="248" y="8"/>
                    </a:cubicBezTo>
                    <a:lnTo>
                      <a:pt x="248" y="8"/>
                    </a:lnTo>
                    <a:cubicBezTo>
                      <a:pt x="129" y="35"/>
                      <a:pt x="35" y="129"/>
                      <a:pt x="8" y="248"/>
                    </a:cubicBezTo>
                    <a:lnTo>
                      <a:pt x="8" y="248"/>
                    </a:lnTo>
                    <a:cubicBezTo>
                      <a:pt x="7" y="253"/>
                      <a:pt x="0" y="252"/>
                      <a:pt x="0" y="2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4" name="Freeform 6">
                <a:extLst>
                  <a:ext uri="{FF2B5EF4-FFF2-40B4-BE49-F238E27FC236}">
                    <a16:creationId xmlns:a16="http://schemas.microsoft.com/office/drawing/2014/main" id="{23B97A1F-E4AB-4015-9D33-7A170A073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863" y="4004227"/>
                <a:ext cx="242681" cy="371850"/>
              </a:xfrm>
              <a:custGeom>
                <a:avLst/>
                <a:gdLst>
                  <a:gd name="T0" fmla="*/ 206 w 273"/>
                  <a:gd name="T1" fmla="*/ 314 h 419"/>
                  <a:gd name="T2" fmla="*/ 161 w 273"/>
                  <a:gd name="T3" fmla="*/ 329 h 419"/>
                  <a:gd name="T4" fmla="*/ 206 w 273"/>
                  <a:gd name="T5" fmla="*/ 314 h 419"/>
                  <a:gd name="T6" fmla="*/ 90 w 273"/>
                  <a:gd name="T7" fmla="*/ 167 h 419"/>
                  <a:gd name="T8" fmla="*/ 132 w 273"/>
                  <a:gd name="T9" fmla="*/ 88 h 419"/>
                  <a:gd name="T10" fmla="*/ 89 w 273"/>
                  <a:gd name="T11" fmla="*/ 166 h 419"/>
                  <a:gd name="T12" fmla="*/ 90 w 273"/>
                  <a:gd name="T13" fmla="*/ 167 h 419"/>
                  <a:gd name="T14" fmla="*/ 237 w 273"/>
                  <a:gd name="T15" fmla="*/ 339 h 419"/>
                  <a:gd name="T16" fmla="*/ 173 w 273"/>
                  <a:gd name="T17" fmla="*/ 366 h 419"/>
                  <a:gd name="T18" fmla="*/ 161 w 273"/>
                  <a:gd name="T19" fmla="*/ 403 h 419"/>
                  <a:gd name="T20" fmla="*/ 146 w 273"/>
                  <a:gd name="T21" fmla="*/ 418 h 419"/>
                  <a:gd name="T22" fmla="*/ 132 w 273"/>
                  <a:gd name="T23" fmla="*/ 403 h 419"/>
                  <a:gd name="T24" fmla="*/ 132 w 273"/>
                  <a:gd name="T25" fmla="*/ 380 h 419"/>
                  <a:gd name="T26" fmla="*/ 120 w 273"/>
                  <a:gd name="T27" fmla="*/ 366 h 419"/>
                  <a:gd name="T28" fmla="*/ 33 w 273"/>
                  <a:gd name="T29" fmla="*/ 336 h 419"/>
                  <a:gd name="T30" fmla="*/ 33 w 273"/>
                  <a:gd name="T31" fmla="*/ 310 h 419"/>
                  <a:gd name="T32" fmla="*/ 54 w 273"/>
                  <a:gd name="T33" fmla="*/ 305 h 419"/>
                  <a:gd name="T34" fmla="*/ 116 w 273"/>
                  <a:gd name="T35" fmla="*/ 328 h 419"/>
                  <a:gd name="T36" fmla="*/ 132 w 273"/>
                  <a:gd name="T37" fmla="*/ 314 h 419"/>
                  <a:gd name="T38" fmla="*/ 132 w 273"/>
                  <a:gd name="T39" fmla="*/ 239 h 419"/>
                  <a:gd name="T40" fmla="*/ 120 w 273"/>
                  <a:gd name="T41" fmla="*/ 225 h 419"/>
                  <a:gd name="T42" fmla="*/ 120 w 273"/>
                  <a:gd name="T43" fmla="*/ 53 h 419"/>
                  <a:gd name="T44" fmla="*/ 132 w 273"/>
                  <a:gd name="T45" fmla="*/ 14 h 419"/>
                  <a:gd name="T46" fmla="*/ 146 w 273"/>
                  <a:gd name="T47" fmla="*/ 0 h 419"/>
                  <a:gd name="T48" fmla="*/ 161 w 273"/>
                  <a:gd name="T49" fmla="*/ 14 h 419"/>
                  <a:gd name="T50" fmla="*/ 161 w 273"/>
                  <a:gd name="T51" fmla="*/ 37 h 419"/>
                  <a:gd name="T52" fmla="*/ 174 w 273"/>
                  <a:gd name="T53" fmla="*/ 51 h 419"/>
                  <a:gd name="T54" fmla="*/ 240 w 273"/>
                  <a:gd name="T55" fmla="*/ 70 h 419"/>
                  <a:gd name="T56" fmla="*/ 242 w 273"/>
                  <a:gd name="T57" fmla="*/ 98 h 419"/>
                  <a:gd name="T58" fmla="*/ 223 w 273"/>
                  <a:gd name="T59" fmla="*/ 105 h 419"/>
                  <a:gd name="T60" fmla="*/ 161 w 273"/>
                  <a:gd name="T61" fmla="*/ 87 h 419"/>
                  <a:gd name="T62" fmla="*/ 161 w 273"/>
                  <a:gd name="T63" fmla="*/ 191 h 419"/>
                  <a:gd name="T64" fmla="*/ 249 w 273"/>
                  <a:gd name="T65" fmla="*/ 234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3" h="419">
                    <a:moveTo>
                      <a:pt x="206" y="314"/>
                    </a:moveTo>
                    <a:lnTo>
                      <a:pt x="206" y="314"/>
                    </a:lnTo>
                    <a:cubicBezTo>
                      <a:pt x="243" y="277"/>
                      <a:pt x="205" y="241"/>
                      <a:pt x="161" y="233"/>
                    </a:cubicBezTo>
                    <a:lnTo>
                      <a:pt x="161" y="329"/>
                    </a:lnTo>
                    <a:lnTo>
                      <a:pt x="161" y="329"/>
                    </a:lnTo>
                    <a:cubicBezTo>
                      <a:pt x="181" y="328"/>
                      <a:pt x="195" y="323"/>
                      <a:pt x="206" y="314"/>
                    </a:cubicBezTo>
                    <a:close/>
                    <a:moveTo>
                      <a:pt x="90" y="167"/>
                    </a:moveTo>
                    <a:lnTo>
                      <a:pt x="90" y="167"/>
                    </a:lnTo>
                    <a:cubicBezTo>
                      <a:pt x="100" y="174"/>
                      <a:pt x="114" y="179"/>
                      <a:pt x="132" y="184"/>
                    </a:cubicBezTo>
                    <a:lnTo>
                      <a:pt x="132" y="88"/>
                    </a:lnTo>
                    <a:lnTo>
                      <a:pt x="132" y="88"/>
                    </a:lnTo>
                    <a:cubicBezTo>
                      <a:pt x="89" y="88"/>
                      <a:pt x="54" y="136"/>
                      <a:pt x="89" y="166"/>
                    </a:cubicBezTo>
                    <a:lnTo>
                      <a:pt x="89" y="166"/>
                    </a:lnTo>
                    <a:cubicBezTo>
                      <a:pt x="90" y="166"/>
                      <a:pt x="90" y="166"/>
                      <a:pt x="90" y="167"/>
                    </a:cubicBezTo>
                    <a:close/>
                    <a:moveTo>
                      <a:pt x="237" y="339"/>
                    </a:moveTo>
                    <a:lnTo>
                      <a:pt x="237" y="339"/>
                    </a:lnTo>
                    <a:cubicBezTo>
                      <a:pt x="222" y="353"/>
                      <a:pt x="200" y="362"/>
                      <a:pt x="173" y="366"/>
                    </a:cubicBezTo>
                    <a:lnTo>
                      <a:pt x="173" y="366"/>
                    </a:lnTo>
                    <a:cubicBezTo>
                      <a:pt x="166" y="367"/>
                      <a:pt x="161" y="373"/>
                      <a:pt x="161" y="380"/>
                    </a:cubicBezTo>
                    <a:lnTo>
                      <a:pt x="161" y="403"/>
                    </a:lnTo>
                    <a:lnTo>
                      <a:pt x="161" y="403"/>
                    </a:lnTo>
                    <a:cubicBezTo>
                      <a:pt x="161" y="411"/>
                      <a:pt x="154" y="418"/>
                      <a:pt x="146" y="418"/>
                    </a:cubicBezTo>
                    <a:lnTo>
                      <a:pt x="146" y="418"/>
                    </a:lnTo>
                    <a:cubicBezTo>
                      <a:pt x="139" y="418"/>
                      <a:pt x="132" y="411"/>
                      <a:pt x="132" y="403"/>
                    </a:cubicBezTo>
                    <a:lnTo>
                      <a:pt x="132" y="380"/>
                    </a:lnTo>
                    <a:lnTo>
                      <a:pt x="132" y="380"/>
                    </a:lnTo>
                    <a:cubicBezTo>
                      <a:pt x="132" y="373"/>
                      <a:pt x="127" y="367"/>
                      <a:pt x="120" y="366"/>
                    </a:cubicBezTo>
                    <a:lnTo>
                      <a:pt x="120" y="366"/>
                    </a:lnTo>
                    <a:cubicBezTo>
                      <a:pt x="89" y="363"/>
                      <a:pt x="56" y="353"/>
                      <a:pt x="33" y="336"/>
                    </a:cubicBezTo>
                    <a:lnTo>
                      <a:pt x="33" y="336"/>
                    </a:lnTo>
                    <a:cubicBezTo>
                      <a:pt x="28" y="332"/>
                      <a:pt x="26" y="325"/>
                      <a:pt x="29" y="319"/>
                    </a:cubicBezTo>
                    <a:lnTo>
                      <a:pt x="33" y="310"/>
                    </a:lnTo>
                    <a:lnTo>
                      <a:pt x="33" y="310"/>
                    </a:lnTo>
                    <a:cubicBezTo>
                      <a:pt x="36" y="302"/>
                      <a:pt x="47" y="299"/>
                      <a:pt x="54" y="305"/>
                    </a:cubicBezTo>
                    <a:lnTo>
                      <a:pt x="54" y="305"/>
                    </a:lnTo>
                    <a:cubicBezTo>
                      <a:pt x="72" y="316"/>
                      <a:pt x="94" y="325"/>
                      <a:pt x="116" y="328"/>
                    </a:cubicBezTo>
                    <a:lnTo>
                      <a:pt x="116" y="328"/>
                    </a:lnTo>
                    <a:cubicBezTo>
                      <a:pt x="124" y="329"/>
                      <a:pt x="132" y="323"/>
                      <a:pt x="132" y="314"/>
                    </a:cubicBezTo>
                    <a:lnTo>
                      <a:pt x="132" y="239"/>
                    </a:lnTo>
                    <a:lnTo>
                      <a:pt x="132" y="239"/>
                    </a:lnTo>
                    <a:cubicBezTo>
                      <a:pt x="132" y="232"/>
                      <a:pt x="127" y="226"/>
                      <a:pt x="120" y="225"/>
                    </a:cubicBezTo>
                    <a:lnTo>
                      <a:pt x="120" y="225"/>
                    </a:lnTo>
                    <a:cubicBezTo>
                      <a:pt x="3" y="203"/>
                      <a:pt x="0" y="70"/>
                      <a:pt x="120" y="53"/>
                    </a:cubicBezTo>
                    <a:lnTo>
                      <a:pt x="120" y="53"/>
                    </a:lnTo>
                    <a:cubicBezTo>
                      <a:pt x="127" y="51"/>
                      <a:pt x="132" y="44"/>
                      <a:pt x="132" y="38"/>
                    </a:cubicBezTo>
                    <a:lnTo>
                      <a:pt x="132" y="14"/>
                    </a:lnTo>
                    <a:lnTo>
                      <a:pt x="132" y="14"/>
                    </a:lnTo>
                    <a:cubicBezTo>
                      <a:pt x="132" y="6"/>
                      <a:pt x="139" y="0"/>
                      <a:pt x="146" y="0"/>
                    </a:cubicBezTo>
                    <a:lnTo>
                      <a:pt x="146" y="0"/>
                    </a:lnTo>
                    <a:cubicBezTo>
                      <a:pt x="154" y="0"/>
                      <a:pt x="161" y="6"/>
                      <a:pt x="161" y="14"/>
                    </a:cubicBezTo>
                    <a:lnTo>
                      <a:pt x="161" y="37"/>
                    </a:lnTo>
                    <a:lnTo>
                      <a:pt x="161" y="37"/>
                    </a:lnTo>
                    <a:cubicBezTo>
                      <a:pt x="161" y="44"/>
                      <a:pt x="166" y="50"/>
                      <a:pt x="174" y="51"/>
                    </a:cubicBezTo>
                    <a:lnTo>
                      <a:pt x="174" y="51"/>
                    </a:lnTo>
                    <a:cubicBezTo>
                      <a:pt x="196" y="53"/>
                      <a:pt x="220" y="60"/>
                      <a:pt x="240" y="70"/>
                    </a:cubicBezTo>
                    <a:lnTo>
                      <a:pt x="240" y="70"/>
                    </a:lnTo>
                    <a:cubicBezTo>
                      <a:pt x="246" y="74"/>
                      <a:pt x="249" y="81"/>
                      <a:pt x="246" y="88"/>
                    </a:cubicBezTo>
                    <a:lnTo>
                      <a:pt x="242" y="98"/>
                    </a:lnTo>
                    <a:lnTo>
                      <a:pt x="242" y="98"/>
                    </a:lnTo>
                    <a:cubicBezTo>
                      <a:pt x="239" y="106"/>
                      <a:pt x="230" y="109"/>
                      <a:pt x="223" y="105"/>
                    </a:cubicBezTo>
                    <a:lnTo>
                      <a:pt x="223" y="105"/>
                    </a:lnTo>
                    <a:cubicBezTo>
                      <a:pt x="203" y="94"/>
                      <a:pt x="182" y="89"/>
                      <a:pt x="161" y="87"/>
                    </a:cubicBezTo>
                    <a:lnTo>
                      <a:pt x="161" y="191"/>
                    </a:lnTo>
                    <a:lnTo>
                      <a:pt x="161" y="191"/>
                    </a:lnTo>
                    <a:cubicBezTo>
                      <a:pt x="198" y="202"/>
                      <a:pt x="225" y="207"/>
                      <a:pt x="249" y="234"/>
                    </a:cubicBezTo>
                    <a:lnTo>
                      <a:pt x="249" y="234"/>
                    </a:lnTo>
                    <a:cubicBezTo>
                      <a:pt x="272" y="263"/>
                      <a:pt x="267" y="314"/>
                      <a:pt x="237" y="3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5" name="Freeform 7">
                <a:extLst>
                  <a:ext uri="{FF2B5EF4-FFF2-40B4-BE49-F238E27FC236}">
                    <a16:creationId xmlns:a16="http://schemas.microsoft.com/office/drawing/2014/main" id="{1423C1A6-5103-44CE-B154-0EC99A7E5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356" y="4560044"/>
                <a:ext cx="696728" cy="696728"/>
              </a:xfrm>
              <a:custGeom>
                <a:avLst/>
                <a:gdLst>
                  <a:gd name="T0" fmla="*/ 784 w 785"/>
                  <a:gd name="T1" fmla="*/ 392 h 785"/>
                  <a:gd name="T2" fmla="*/ 784 w 785"/>
                  <a:gd name="T3" fmla="*/ 392 h 785"/>
                  <a:gd name="T4" fmla="*/ 392 w 785"/>
                  <a:gd name="T5" fmla="*/ 784 h 785"/>
                  <a:gd name="T6" fmla="*/ 392 w 785"/>
                  <a:gd name="T7" fmla="*/ 784 h 785"/>
                  <a:gd name="T8" fmla="*/ 0 w 785"/>
                  <a:gd name="T9" fmla="*/ 392 h 785"/>
                  <a:gd name="T10" fmla="*/ 0 w 785"/>
                  <a:gd name="T11" fmla="*/ 392 h 785"/>
                  <a:gd name="T12" fmla="*/ 392 w 785"/>
                  <a:gd name="T13" fmla="*/ 0 h 785"/>
                  <a:gd name="T14" fmla="*/ 392 w 785"/>
                  <a:gd name="T15" fmla="*/ 0 h 785"/>
                  <a:gd name="T16" fmla="*/ 784 w 785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5">
                    <a:moveTo>
                      <a:pt x="784" y="392"/>
                    </a:moveTo>
                    <a:lnTo>
                      <a:pt x="784" y="392"/>
                    </a:lnTo>
                    <a:cubicBezTo>
                      <a:pt x="784" y="608"/>
                      <a:pt x="608" y="784"/>
                      <a:pt x="392" y="784"/>
                    </a:cubicBezTo>
                    <a:lnTo>
                      <a:pt x="392" y="784"/>
                    </a:lnTo>
                    <a:cubicBezTo>
                      <a:pt x="175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8" y="0"/>
                      <a:pt x="784" y="176"/>
                      <a:pt x="784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6" name="Freeform 8">
                <a:extLst>
                  <a:ext uri="{FF2B5EF4-FFF2-40B4-BE49-F238E27FC236}">
                    <a16:creationId xmlns:a16="http://schemas.microsoft.com/office/drawing/2014/main" id="{C7DA161F-7B77-4A59-8402-055CA9036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356" y="4560044"/>
                <a:ext cx="696728" cy="696728"/>
              </a:xfrm>
              <a:custGeom>
                <a:avLst/>
                <a:gdLst>
                  <a:gd name="T0" fmla="*/ 784 w 785"/>
                  <a:gd name="T1" fmla="*/ 392 h 785"/>
                  <a:gd name="T2" fmla="*/ 784 w 785"/>
                  <a:gd name="T3" fmla="*/ 392 h 785"/>
                  <a:gd name="T4" fmla="*/ 392 w 785"/>
                  <a:gd name="T5" fmla="*/ 784 h 785"/>
                  <a:gd name="T6" fmla="*/ 392 w 785"/>
                  <a:gd name="T7" fmla="*/ 784 h 785"/>
                  <a:gd name="T8" fmla="*/ 0 w 785"/>
                  <a:gd name="T9" fmla="*/ 392 h 785"/>
                  <a:gd name="T10" fmla="*/ 0 w 785"/>
                  <a:gd name="T11" fmla="*/ 392 h 785"/>
                  <a:gd name="T12" fmla="*/ 392 w 785"/>
                  <a:gd name="T13" fmla="*/ 0 h 785"/>
                  <a:gd name="T14" fmla="*/ 392 w 785"/>
                  <a:gd name="T15" fmla="*/ 0 h 785"/>
                  <a:gd name="T16" fmla="*/ 784 w 785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5" h="785">
                    <a:moveTo>
                      <a:pt x="784" y="392"/>
                    </a:moveTo>
                    <a:lnTo>
                      <a:pt x="784" y="392"/>
                    </a:lnTo>
                    <a:cubicBezTo>
                      <a:pt x="784" y="608"/>
                      <a:pt x="608" y="784"/>
                      <a:pt x="392" y="784"/>
                    </a:cubicBezTo>
                    <a:lnTo>
                      <a:pt x="392" y="784"/>
                    </a:lnTo>
                    <a:cubicBezTo>
                      <a:pt x="175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8" y="0"/>
                      <a:pt x="784" y="176"/>
                      <a:pt x="784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7" name="Freeform 9">
                <a:extLst>
                  <a:ext uri="{FF2B5EF4-FFF2-40B4-BE49-F238E27FC236}">
                    <a16:creationId xmlns:a16="http://schemas.microsoft.com/office/drawing/2014/main" id="{51149629-337E-407D-9381-05BE85FB3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242" y="4614843"/>
                <a:ext cx="587130" cy="587130"/>
              </a:xfrm>
              <a:custGeom>
                <a:avLst/>
                <a:gdLst>
                  <a:gd name="T0" fmla="*/ 662 w 663"/>
                  <a:gd name="T1" fmla="*/ 331 h 663"/>
                  <a:gd name="T2" fmla="*/ 662 w 663"/>
                  <a:gd name="T3" fmla="*/ 331 h 663"/>
                  <a:gd name="T4" fmla="*/ 331 w 663"/>
                  <a:gd name="T5" fmla="*/ 662 h 663"/>
                  <a:gd name="T6" fmla="*/ 331 w 663"/>
                  <a:gd name="T7" fmla="*/ 662 h 663"/>
                  <a:gd name="T8" fmla="*/ 0 w 663"/>
                  <a:gd name="T9" fmla="*/ 331 h 663"/>
                  <a:gd name="T10" fmla="*/ 0 w 663"/>
                  <a:gd name="T11" fmla="*/ 331 h 663"/>
                  <a:gd name="T12" fmla="*/ 331 w 663"/>
                  <a:gd name="T13" fmla="*/ 0 h 663"/>
                  <a:gd name="T14" fmla="*/ 331 w 663"/>
                  <a:gd name="T15" fmla="*/ 0 h 663"/>
                  <a:gd name="T16" fmla="*/ 662 w 663"/>
                  <a:gd name="T17" fmla="*/ 331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663">
                    <a:moveTo>
                      <a:pt x="662" y="331"/>
                    </a:moveTo>
                    <a:lnTo>
                      <a:pt x="662" y="331"/>
                    </a:lnTo>
                    <a:cubicBezTo>
                      <a:pt x="662" y="514"/>
                      <a:pt x="514" y="662"/>
                      <a:pt x="331" y="662"/>
                    </a:cubicBezTo>
                    <a:lnTo>
                      <a:pt x="331" y="662"/>
                    </a:lnTo>
                    <a:cubicBezTo>
                      <a:pt x="147" y="662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7" y="0"/>
                      <a:pt x="331" y="0"/>
                    </a:cubicBezTo>
                    <a:lnTo>
                      <a:pt x="331" y="0"/>
                    </a:lnTo>
                    <a:cubicBezTo>
                      <a:pt x="514" y="0"/>
                      <a:pt x="662" y="148"/>
                      <a:pt x="662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8" name="Freeform 10">
                <a:extLst>
                  <a:ext uri="{FF2B5EF4-FFF2-40B4-BE49-F238E27FC236}">
                    <a16:creationId xmlns:a16="http://schemas.microsoft.com/office/drawing/2014/main" id="{C15D3BC4-893A-497C-84A5-B144ACF5C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384" y="4661813"/>
                <a:ext cx="223108" cy="223111"/>
              </a:xfrm>
              <a:custGeom>
                <a:avLst/>
                <a:gdLst>
                  <a:gd name="T0" fmla="*/ 0 w 253"/>
                  <a:gd name="T1" fmla="*/ 247 h 253"/>
                  <a:gd name="T2" fmla="*/ 0 w 253"/>
                  <a:gd name="T3" fmla="*/ 247 h 253"/>
                  <a:gd name="T4" fmla="*/ 247 w 253"/>
                  <a:gd name="T5" fmla="*/ 0 h 253"/>
                  <a:gd name="T6" fmla="*/ 247 w 253"/>
                  <a:gd name="T7" fmla="*/ 0 h 253"/>
                  <a:gd name="T8" fmla="*/ 248 w 253"/>
                  <a:gd name="T9" fmla="*/ 9 h 253"/>
                  <a:gd name="T10" fmla="*/ 248 w 253"/>
                  <a:gd name="T11" fmla="*/ 9 h 253"/>
                  <a:gd name="T12" fmla="*/ 8 w 253"/>
                  <a:gd name="T13" fmla="*/ 248 h 253"/>
                  <a:gd name="T14" fmla="*/ 8 w 253"/>
                  <a:gd name="T15" fmla="*/ 248 h 253"/>
                  <a:gd name="T16" fmla="*/ 0 w 253"/>
                  <a:gd name="T17" fmla="*/ 24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8"/>
                      <a:pt x="117" y="0"/>
                      <a:pt x="247" y="0"/>
                    </a:cubicBezTo>
                    <a:lnTo>
                      <a:pt x="247" y="0"/>
                    </a:lnTo>
                    <a:cubicBezTo>
                      <a:pt x="251" y="0"/>
                      <a:pt x="252" y="8"/>
                      <a:pt x="248" y="9"/>
                    </a:cubicBezTo>
                    <a:lnTo>
                      <a:pt x="248" y="9"/>
                    </a:lnTo>
                    <a:cubicBezTo>
                      <a:pt x="130" y="35"/>
                      <a:pt x="35" y="129"/>
                      <a:pt x="8" y="248"/>
                    </a:cubicBezTo>
                    <a:lnTo>
                      <a:pt x="8" y="248"/>
                    </a:lnTo>
                    <a:cubicBezTo>
                      <a:pt x="7" y="252"/>
                      <a:pt x="0" y="252"/>
                      <a:pt x="0" y="2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9" name="Freeform 11">
                <a:extLst>
                  <a:ext uri="{FF2B5EF4-FFF2-40B4-BE49-F238E27FC236}">
                    <a16:creationId xmlns:a16="http://schemas.microsoft.com/office/drawing/2014/main" id="{ABB22F42-A013-4CC7-89FC-8D0FE9C1D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551" y="4724440"/>
                <a:ext cx="242681" cy="371850"/>
              </a:xfrm>
              <a:custGeom>
                <a:avLst/>
                <a:gdLst>
                  <a:gd name="T0" fmla="*/ 205 w 274"/>
                  <a:gd name="T1" fmla="*/ 314 h 419"/>
                  <a:gd name="T2" fmla="*/ 161 w 274"/>
                  <a:gd name="T3" fmla="*/ 329 h 419"/>
                  <a:gd name="T4" fmla="*/ 205 w 274"/>
                  <a:gd name="T5" fmla="*/ 314 h 419"/>
                  <a:gd name="T6" fmla="*/ 91 w 274"/>
                  <a:gd name="T7" fmla="*/ 167 h 419"/>
                  <a:gd name="T8" fmla="*/ 132 w 274"/>
                  <a:gd name="T9" fmla="*/ 89 h 419"/>
                  <a:gd name="T10" fmla="*/ 89 w 274"/>
                  <a:gd name="T11" fmla="*/ 166 h 419"/>
                  <a:gd name="T12" fmla="*/ 91 w 274"/>
                  <a:gd name="T13" fmla="*/ 167 h 419"/>
                  <a:gd name="T14" fmla="*/ 237 w 274"/>
                  <a:gd name="T15" fmla="*/ 339 h 419"/>
                  <a:gd name="T16" fmla="*/ 172 w 274"/>
                  <a:gd name="T17" fmla="*/ 366 h 419"/>
                  <a:gd name="T18" fmla="*/ 161 w 274"/>
                  <a:gd name="T19" fmla="*/ 403 h 419"/>
                  <a:gd name="T20" fmla="*/ 146 w 274"/>
                  <a:gd name="T21" fmla="*/ 418 h 419"/>
                  <a:gd name="T22" fmla="*/ 132 w 274"/>
                  <a:gd name="T23" fmla="*/ 403 h 419"/>
                  <a:gd name="T24" fmla="*/ 132 w 274"/>
                  <a:gd name="T25" fmla="*/ 380 h 419"/>
                  <a:gd name="T26" fmla="*/ 119 w 274"/>
                  <a:gd name="T27" fmla="*/ 367 h 419"/>
                  <a:gd name="T28" fmla="*/ 33 w 274"/>
                  <a:gd name="T29" fmla="*/ 337 h 419"/>
                  <a:gd name="T30" fmla="*/ 32 w 274"/>
                  <a:gd name="T31" fmla="*/ 310 h 419"/>
                  <a:gd name="T32" fmla="*/ 53 w 274"/>
                  <a:gd name="T33" fmla="*/ 304 h 419"/>
                  <a:gd name="T34" fmla="*/ 116 w 274"/>
                  <a:gd name="T35" fmla="*/ 328 h 419"/>
                  <a:gd name="T36" fmla="*/ 132 w 274"/>
                  <a:gd name="T37" fmla="*/ 313 h 419"/>
                  <a:gd name="T38" fmla="*/ 132 w 274"/>
                  <a:gd name="T39" fmla="*/ 239 h 419"/>
                  <a:gd name="T40" fmla="*/ 120 w 274"/>
                  <a:gd name="T41" fmla="*/ 225 h 419"/>
                  <a:gd name="T42" fmla="*/ 120 w 274"/>
                  <a:gd name="T43" fmla="*/ 52 h 419"/>
                  <a:gd name="T44" fmla="*/ 132 w 274"/>
                  <a:gd name="T45" fmla="*/ 14 h 419"/>
                  <a:gd name="T46" fmla="*/ 146 w 274"/>
                  <a:gd name="T47" fmla="*/ 0 h 419"/>
                  <a:gd name="T48" fmla="*/ 161 w 274"/>
                  <a:gd name="T49" fmla="*/ 14 h 419"/>
                  <a:gd name="T50" fmla="*/ 161 w 274"/>
                  <a:gd name="T51" fmla="*/ 37 h 419"/>
                  <a:gd name="T52" fmla="*/ 173 w 274"/>
                  <a:gd name="T53" fmla="*/ 51 h 419"/>
                  <a:gd name="T54" fmla="*/ 239 w 274"/>
                  <a:gd name="T55" fmla="*/ 71 h 419"/>
                  <a:gd name="T56" fmla="*/ 242 w 274"/>
                  <a:gd name="T57" fmla="*/ 98 h 419"/>
                  <a:gd name="T58" fmla="*/ 223 w 274"/>
                  <a:gd name="T59" fmla="*/ 105 h 419"/>
                  <a:gd name="T60" fmla="*/ 161 w 274"/>
                  <a:gd name="T61" fmla="*/ 88 h 419"/>
                  <a:gd name="T62" fmla="*/ 161 w 274"/>
                  <a:gd name="T63" fmla="*/ 192 h 419"/>
                  <a:gd name="T64" fmla="*/ 249 w 274"/>
                  <a:gd name="T65" fmla="*/ 234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4" h="419">
                    <a:moveTo>
                      <a:pt x="205" y="314"/>
                    </a:moveTo>
                    <a:lnTo>
                      <a:pt x="205" y="314"/>
                    </a:lnTo>
                    <a:cubicBezTo>
                      <a:pt x="243" y="277"/>
                      <a:pt x="204" y="240"/>
                      <a:pt x="161" y="234"/>
                    </a:cubicBezTo>
                    <a:lnTo>
                      <a:pt x="161" y="329"/>
                    </a:lnTo>
                    <a:lnTo>
                      <a:pt x="161" y="329"/>
                    </a:lnTo>
                    <a:cubicBezTo>
                      <a:pt x="180" y="327"/>
                      <a:pt x="195" y="322"/>
                      <a:pt x="205" y="314"/>
                    </a:cubicBezTo>
                    <a:close/>
                    <a:moveTo>
                      <a:pt x="91" y="167"/>
                    </a:moveTo>
                    <a:lnTo>
                      <a:pt x="91" y="167"/>
                    </a:lnTo>
                    <a:cubicBezTo>
                      <a:pt x="100" y="174"/>
                      <a:pt x="114" y="180"/>
                      <a:pt x="132" y="185"/>
                    </a:cubicBezTo>
                    <a:lnTo>
                      <a:pt x="132" y="89"/>
                    </a:lnTo>
                    <a:lnTo>
                      <a:pt x="132" y="89"/>
                    </a:lnTo>
                    <a:cubicBezTo>
                      <a:pt x="88" y="89"/>
                      <a:pt x="54" y="136"/>
                      <a:pt x="89" y="166"/>
                    </a:cubicBezTo>
                    <a:lnTo>
                      <a:pt x="89" y="166"/>
                    </a:lnTo>
                    <a:cubicBezTo>
                      <a:pt x="89" y="167"/>
                      <a:pt x="90" y="167"/>
                      <a:pt x="91" y="167"/>
                    </a:cubicBezTo>
                    <a:close/>
                    <a:moveTo>
                      <a:pt x="237" y="339"/>
                    </a:moveTo>
                    <a:lnTo>
                      <a:pt x="237" y="339"/>
                    </a:lnTo>
                    <a:cubicBezTo>
                      <a:pt x="221" y="353"/>
                      <a:pt x="200" y="363"/>
                      <a:pt x="172" y="366"/>
                    </a:cubicBezTo>
                    <a:lnTo>
                      <a:pt x="172" y="366"/>
                    </a:lnTo>
                    <a:cubicBezTo>
                      <a:pt x="165" y="367"/>
                      <a:pt x="161" y="373"/>
                      <a:pt x="161" y="380"/>
                    </a:cubicBezTo>
                    <a:lnTo>
                      <a:pt x="161" y="403"/>
                    </a:lnTo>
                    <a:lnTo>
                      <a:pt x="161" y="403"/>
                    </a:lnTo>
                    <a:cubicBezTo>
                      <a:pt x="161" y="411"/>
                      <a:pt x="154" y="418"/>
                      <a:pt x="146" y="418"/>
                    </a:cubicBezTo>
                    <a:lnTo>
                      <a:pt x="146" y="418"/>
                    </a:lnTo>
                    <a:cubicBezTo>
                      <a:pt x="138" y="418"/>
                      <a:pt x="132" y="411"/>
                      <a:pt x="132" y="403"/>
                    </a:cubicBezTo>
                    <a:lnTo>
                      <a:pt x="132" y="380"/>
                    </a:lnTo>
                    <a:lnTo>
                      <a:pt x="132" y="380"/>
                    </a:lnTo>
                    <a:cubicBezTo>
                      <a:pt x="132" y="373"/>
                      <a:pt x="126" y="367"/>
                      <a:pt x="119" y="367"/>
                    </a:cubicBezTo>
                    <a:lnTo>
                      <a:pt x="119" y="367"/>
                    </a:lnTo>
                    <a:cubicBezTo>
                      <a:pt x="89" y="363"/>
                      <a:pt x="56" y="353"/>
                      <a:pt x="33" y="337"/>
                    </a:cubicBezTo>
                    <a:lnTo>
                      <a:pt x="33" y="337"/>
                    </a:lnTo>
                    <a:cubicBezTo>
                      <a:pt x="27" y="332"/>
                      <a:pt x="26" y="325"/>
                      <a:pt x="29" y="319"/>
                    </a:cubicBezTo>
                    <a:lnTo>
                      <a:pt x="32" y="310"/>
                    </a:lnTo>
                    <a:lnTo>
                      <a:pt x="32" y="310"/>
                    </a:lnTo>
                    <a:cubicBezTo>
                      <a:pt x="37" y="302"/>
                      <a:pt x="46" y="300"/>
                      <a:pt x="53" y="304"/>
                    </a:cubicBezTo>
                    <a:lnTo>
                      <a:pt x="53" y="304"/>
                    </a:lnTo>
                    <a:cubicBezTo>
                      <a:pt x="71" y="316"/>
                      <a:pt x="93" y="325"/>
                      <a:pt x="116" y="328"/>
                    </a:cubicBezTo>
                    <a:lnTo>
                      <a:pt x="116" y="328"/>
                    </a:lnTo>
                    <a:cubicBezTo>
                      <a:pt x="124" y="329"/>
                      <a:pt x="132" y="323"/>
                      <a:pt x="132" y="313"/>
                    </a:cubicBezTo>
                    <a:lnTo>
                      <a:pt x="132" y="239"/>
                    </a:lnTo>
                    <a:lnTo>
                      <a:pt x="132" y="239"/>
                    </a:lnTo>
                    <a:cubicBezTo>
                      <a:pt x="132" y="232"/>
                      <a:pt x="127" y="226"/>
                      <a:pt x="120" y="225"/>
                    </a:cubicBezTo>
                    <a:lnTo>
                      <a:pt x="120" y="225"/>
                    </a:lnTo>
                    <a:cubicBezTo>
                      <a:pt x="2" y="203"/>
                      <a:pt x="0" y="71"/>
                      <a:pt x="120" y="52"/>
                    </a:cubicBezTo>
                    <a:lnTo>
                      <a:pt x="120" y="52"/>
                    </a:lnTo>
                    <a:cubicBezTo>
                      <a:pt x="127" y="51"/>
                      <a:pt x="132" y="45"/>
                      <a:pt x="132" y="38"/>
                    </a:cubicBezTo>
                    <a:lnTo>
                      <a:pt x="132" y="14"/>
                    </a:lnTo>
                    <a:lnTo>
                      <a:pt x="132" y="14"/>
                    </a:lnTo>
                    <a:cubicBezTo>
                      <a:pt x="132" y="6"/>
                      <a:pt x="138" y="0"/>
                      <a:pt x="146" y="0"/>
                    </a:cubicBezTo>
                    <a:lnTo>
                      <a:pt x="146" y="0"/>
                    </a:lnTo>
                    <a:cubicBezTo>
                      <a:pt x="154" y="0"/>
                      <a:pt x="161" y="6"/>
                      <a:pt x="161" y="14"/>
                    </a:cubicBezTo>
                    <a:lnTo>
                      <a:pt x="161" y="37"/>
                    </a:lnTo>
                    <a:lnTo>
                      <a:pt x="161" y="37"/>
                    </a:lnTo>
                    <a:cubicBezTo>
                      <a:pt x="161" y="44"/>
                      <a:pt x="166" y="50"/>
                      <a:pt x="173" y="51"/>
                    </a:cubicBezTo>
                    <a:lnTo>
                      <a:pt x="173" y="51"/>
                    </a:lnTo>
                    <a:cubicBezTo>
                      <a:pt x="196" y="54"/>
                      <a:pt x="221" y="60"/>
                      <a:pt x="239" y="71"/>
                    </a:cubicBezTo>
                    <a:lnTo>
                      <a:pt x="239" y="71"/>
                    </a:lnTo>
                    <a:cubicBezTo>
                      <a:pt x="246" y="74"/>
                      <a:pt x="249" y="82"/>
                      <a:pt x="246" y="89"/>
                    </a:cubicBezTo>
                    <a:lnTo>
                      <a:pt x="242" y="98"/>
                    </a:lnTo>
                    <a:lnTo>
                      <a:pt x="242" y="98"/>
                    </a:lnTo>
                    <a:cubicBezTo>
                      <a:pt x="239" y="106"/>
                      <a:pt x="230" y="109"/>
                      <a:pt x="223" y="105"/>
                    </a:cubicBezTo>
                    <a:lnTo>
                      <a:pt x="223" y="105"/>
                    </a:lnTo>
                    <a:cubicBezTo>
                      <a:pt x="202" y="94"/>
                      <a:pt x="182" y="90"/>
                      <a:pt x="161" y="88"/>
                    </a:cubicBezTo>
                    <a:lnTo>
                      <a:pt x="161" y="192"/>
                    </a:lnTo>
                    <a:lnTo>
                      <a:pt x="161" y="192"/>
                    </a:lnTo>
                    <a:cubicBezTo>
                      <a:pt x="198" y="202"/>
                      <a:pt x="225" y="206"/>
                      <a:pt x="249" y="234"/>
                    </a:cubicBezTo>
                    <a:lnTo>
                      <a:pt x="249" y="234"/>
                    </a:lnTo>
                    <a:cubicBezTo>
                      <a:pt x="273" y="262"/>
                      <a:pt x="267" y="314"/>
                      <a:pt x="237" y="3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0" name="Freeform 12">
                <a:extLst>
                  <a:ext uri="{FF2B5EF4-FFF2-40B4-BE49-F238E27FC236}">
                    <a16:creationId xmlns:a16="http://schemas.microsoft.com/office/drawing/2014/main" id="{8C2520D2-AFA8-4215-BF74-6B5AB43A6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978" y="4642243"/>
                <a:ext cx="696728" cy="696728"/>
              </a:xfrm>
              <a:custGeom>
                <a:avLst/>
                <a:gdLst>
                  <a:gd name="T0" fmla="*/ 785 w 786"/>
                  <a:gd name="T1" fmla="*/ 392 h 786"/>
                  <a:gd name="T2" fmla="*/ 785 w 786"/>
                  <a:gd name="T3" fmla="*/ 392 h 786"/>
                  <a:gd name="T4" fmla="*/ 392 w 786"/>
                  <a:gd name="T5" fmla="*/ 785 h 786"/>
                  <a:gd name="T6" fmla="*/ 392 w 786"/>
                  <a:gd name="T7" fmla="*/ 785 h 786"/>
                  <a:gd name="T8" fmla="*/ 0 w 786"/>
                  <a:gd name="T9" fmla="*/ 392 h 786"/>
                  <a:gd name="T10" fmla="*/ 0 w 786"/>
                  <a:gd name="T11" fmla="*/ 392 h 786"/>
                  <a:gd name="T12" fmla="*/ 392 w 786"/>
                  <a:gd name="T13" fmla="*/ 0 h 786"/>
                  <a:gd name="T14" fmla="*/ 392 w 786"/>
                  <a:gd name="T15" fmla="*/ 0 h 786"/>
                  <a:gd name="T16" fmla="*/ 785 w 786"/>
                  <a:gd name="T17" fmla="*/ 392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6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9"/>
                      <a:pt x="609" y="785"/>
                      <a:pt x="392" y="785"/>
                    </a:cubicBezTo>
                    <a:lnTo>
                      <a:pt x="392" y="785"/>
                    </a:lnTo>
                    <a:cubicBezTo>
                      <a:pt x="175" y="785"/>
                      <a:pt x="0" y="609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1" name="Freeform 13">
                <a:extLst>
                  <a:ext uri="{FF2B5EF4-FFF2-40B4-BE49-F238E27FC236}">
                    <a16:creationId xmlns:a16="http://schemas.microsoft.com/office/drawing/2014/main" id="{86EB174A-E9AD-4F89-A081-0B38527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7978" y="4642243"/>
                <a:ext cx="696728" cy="696728"/>
              </a:xfrm>
              <a:custGeom>
                <a:avLst/>
                <a:gdLst>
                  <a:gd name="T0" fmla="*/ 785 w 786"/>
                  <a:gd name="T1" fmla="*/ 392 h 786"/>
                  <a:gd name="T2" fmla="*/ 785 w 786"/>
                  <a:gd name="T3" fmla="*/ 392 h 786"/>
                  <a:gd name="T4" fmla="*/ 392 w 786"/>
                  <a:gd name="T5" fmla="*/ 785 h 786"/>
                  <a:gd name="T6" fmla="*/ 392 w 786"/>
                  <a:gd name="T7" fmla="*/ 785 h 786"/>
                  <a:gd name="T8" fmla="*/ 0 w 786"/>
                  <a:gd name="T9" fmla="*/ 392 h 786"/>
                  <a:gd name="T10" fmla="*/ 0 w 786"/>
                  <a:gd name="T11" fmla="*/ 392 h 786"/>
                  <a:gd name="T12" fmla="*/ 392 w 786"/>
                  <a:gd name="T13" fmla="*/ 0 h 786"/>
                  <a:gd name="T14" fmla="*/ 392 w 786"/>
                  <a:gd name="T15" fmla="*/ 0 h 786"/>
                  <a:gd name="T16" fmla="*/ 785 w 786"/>
                  <a:gd name="T17" fmla="*/ 392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6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9"/>
                      <a:pt x="609" y="785"/>
                      <a:pt x="392" y="785"/>
                    </a:cubicBezTo>
                    <a:lnTo>
                      <a:pt x="392" y="785"/>
                    </a:lnTo>
                    <a:cubicBezTo>
                      <a:pt x="175" y="785"/>
                      <a:pt x="0" y="609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5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2" name="Freeform 14">
                <a:extLst>
                  <a:ext uri="{FF2B5EF4-FFF2-40B4-BE49-F238E27FC236}">
                    <a16:creationId xmlns:a16="http://schemas.microsoft.com/office/drawing/2014/main" id="{2131CDAB-27EE-48CF-847E-B779A2B49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2776" y="4697042"/>
                <a:ext cx="591046" cy="591043"/>
              </a:xfrm>
              <a:custGeom>
                <a:avLst/>
                <a:gdLst>
                  <a:gd name="T0" fmla="*/ 663 w 664"/>
                  <a:gd name="T1" fmla="*/ 331 h 664"/>
                  <a:gd name="T2" fmla="*/ 663 w 664"/>
                  <a:gd name="T3" fmla="*/ 331 h 664"/>
                  <a:gd name="T4" fmla="*/ 331 w 664"/>
                  <a:gd name="T5" fmla="*/ 663 h 664"/>
                  <a:gd name="T6" fmla="*/ 331 w 664"/>
                  <a:gd name="T7" fmla="*/ 663 h 664"/>
                  <a:gd name="T8" fmla="*/ 0 w 664"/>
                  <a:gd name="T9" fmla="*/ 331 h 664"/>
                  <a:gd name="T10" fmla="*/ 0 w 664"/>
                  <a:gd name="T11" fmla="*/ 331 h 664"/>
                  <a:gd name="T12" fmla="*/ 331 w 664"/>
                  <a:gd name="T13" fmla="*/ 0 h 664"/>
                  <a:gd name="T14" fmla="*/ 331 w 664"/>
                  <a:gd name="T15" fmla="*/ 0 h 664"/>
                  <a:gd name="T16" fmla="*/ 663 w 664"/>
                  <a:gd name="T17" fmla="*/ 331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64">
                    <a:moveTo>
                      <a:pt x="663" y="331"/>
                    </a:moveTo>
                    <a:lnTo>
                      <a:pt x="663" y="331"/>
                    </a:lnTo>
                    <a:cubicBezTo>
                      <a:pt x="663" y="514"/>
                      <a:pt x="514" y="663"/>
                      <a:pt x="331" y="663"/>
                    </a:cubicBezTo>
                    <a:lnTo>
                      <a:pt x="331" y="663"/>
                    </a:lnTo>
                    <a:cubicBezTo>
                      <a:pt x="148" y="663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9"/>
                      <a:pt x="148" y="0"/>
                      <a:pt x="331" y="0"/>
                    </a:cubicBezTo>
                    <a:lnTo>
                      <a:pt x="331" y="0"/>
                    </a:lnTo>
                    <a:cubicBezTo>
                      <a:pt x="514" y="0"/>
                      <a:pt x="663" y="149"/>
                      <a:pt x="663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3" name="Freeform 15">
                <a:extLst>
                  <a:ext uri="{FF2B5EF4-FFF2-40B4-BE49-F238E27FC236}">
                    <a16:creationId xmlns:a16="http://schemas.microsoft.com/office/drawing/2014/main" id="{7A27D96C-1F7F-4FFE-9196-CEA76641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1918" y="4744013"/>
                <a:ext cx="223111" cy="223108"/>
              </a:xfrm>
              <a:custGeom>
                <a:avLst/>
                <a:gdLst>
                  <a:gd name="T0" fmla="*/ 0 w 253"/>
                  <a:gd name="T1" fmla="*/ 247 h 253"/>
                  <a:gd name="T2" fmla="*/ 0 w 253"/>
                  <a:gd name="T3" fmla="*/ 247 h 253"/>
                  <a:gd name="T4" fmla="*/ 248 w 253"/>
                  <a:gd name="T5" fmla="*/ 0 h 253"/>
                  <a:gd name="T6" fmla="*/ 248 w 253"/>
                  <a:gd name="T7" fmla="*/ 0 h 253"/>
                  <a:gd name="T8" fmla="*/ 248 w 253"/>
                  <a:gd name="T9" fmla="*/ 9 h 253"/>
                  <a:gd name="T10" fmla="*/ 248 w 253"/>
                  <a:gd name="T11" fmla="*/ 9 h 253"/>
                  <a:gd name="T12" fmla="*/ 8 w 253"/>
                  <a:gd name="T13" fmla="*/ 248 h 253"/>
                  <a:gd name="T14" fmla="*/ 8 w 253"/>
                  <a:gd name="T15" fmla="*/ 248 h 253"/>
                  <a:gd name="T16" fmla="*/ 0 w 253"/>
                  <a:gd name="T17" fmla="*/ 24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253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7"/>
                      <a:pt x="118" y="0"/>
                      <a:pt x="248" y="0"/>
                    </a:cubicBezTo>
                    <a:lnTo>
                      <a:pt x="248" y="0"/>
                    </a:lnTo>
                    <a:cubicBezTo>
                      <a:pt x="252" y="0"/>
                      <a:pt x="252" y="7"/>
                      <a:pt x="248" y="9"/>
                    </a:cubicBezTo>
                    <a:lnTo>
                      <a:pt x="248" y="9"/>
                    </a:lnTo>
                    <a:cubicBezTo>
                      <a:pt x="130" y="35"/>
                      <a:pt x="36" y="129"/>
                      <a:pt x="8" y="248"/>
                    </a:cubicBezTo>
                    <a:lnTo>
                      <a:pt x="8" y="248"/>
                    </a:lnTo>
                    <a:cubicBezTo>
                      <a:pt x="7" y="252"/>
                      <a:pt x="0" y="251"/>
                      <a:pt x="0" y="2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4" name="Freeform 16">
                <a:extLst>
                  <a:ext uri="{FF2B5EF4-FFF2-40B4-BE49-F238E27FC236}">
                    <a16:creationId xmlns:a16="http://schemas.microsoft.com/office/drawing/2014/main" id="{6F9F86AC-3FCA-4CC2-8946-95AA57DFA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088" y="4806640"/>
                <a:ext cx="242681" cy="371848"/>
              </a:xfrm>
              <a:custGeom>
                <a:avLst/>
                <a:gdLst>
                  <a:gd name="T0" fmla="*/ 206 w 274"/>
                  <a:gd name="T1" fmla="*/ 313 h 418"/>
                  <a:gd name="T2" fmla="*/ 161 w 274"/>
                  <a:gd name="T3" fmla="*/ 329 h 418"/>
                  <a:gd name="T4" fmla="*/ 206 w 274"/>
                  <a:gd name="T5" fmla="*/ 313 h 418"/>
                  <a:gd name="T6" fmla="*/ 90 w 274"/>
                  <a:gd name="T7" fmla="*/ 167 h 418"/>
                  <a:gd name="T8" fmla="*/ 133 w 274"/>
                  <a:gd name="T9" fmla="*/ 88 h 418"/>
                  <a:gd name="T10" fmla="*/ 90 w 274"/>
                  <a:gd name="T11" fmla="*/ 166 h 418"/>
                  <a:gd name="T12" fmla="*/ 90 w 274"/>
                  <a:gd name="T13" fmla="*/ 167 h 418"/>
                  <a:gd name="T14" fmla="*/ 237 w 274"/>
                  <a:gd name="T15" fmla="*/ 339 h 418"/>
                  <a:gd name="T16" fmla="*/ 173 w 274"/>
                  <a:gd name="T17" fmla="*/ 366 h 418"/>
                  <a:gd name="T18" fmla="*/ 161 w 274"/>
                  <a:gd name="T19" fmla="*/ 404 h 418"/>
                  <a:gd name="T20" fmla="*/ 146 w 274"/>
                  <a:gd name="T21" fmla="*/ 417 h 418"/>
                  <a:gd name="T22" fmla="*/ 133 w 274"/>
                  <a:gd name="T23" fmla="*/ 404 h 418"/>
                  <a:gd name="T24" fmla="*/ 133 w 274"/>
                  <a:gd name="T25" fmla="*/ 380 h 418"/>
                  <a:gd name="T26" fmla="*/ 120 w 274"/>
                  <a:gd name="T27" fmla="*/ 367 h 418"/>
                  <a:gd name="T28" fmla="*/ 34 w 274"/>
                  <a:gd name="T29" fmla="*/ 337 h 418"/>
                  <a:gd name="T30" fmla="*/ 33 w 274"/>
                  <a:gd name="T31" fmla="*/ 310 h 418"/>
                  <a:gd name="T32" fmla="*/ 54 w 274"/>
                  <a:gd name="T33" fmla="*/ 304 h 418"/>
                  <a:gd name="T34" fmla="*/ 116 w 274"/>
                  <a:gd name="T35" fmla="*/ 328 h 418"/>
                  <a:gd name="T36" fmla="*/ 133 w 274"/>
                  <a:gd name="T37" fmla="*/ 313 h 418"/>
                  <a:gd name="T38" fmla="*/ 133 w 274"/>
                  <a:gd name="T39" fmla="*/ 238 h 418"/>
                  <a:gd name="T40" fmla="*/ 120 w 274"/>
                  <a:gd name="T41" fmla="*/ 225 h 418"/>
                  <a:gd name="T42" fmla="*/ 120 w 274"/>
                  <a:gd name="T43" fmla="*/ 52 h 418"/>
                  <a:gd name="T44" fmla="*/ 133 w 274"/>
                  <a:gd name="T45" fmla="*/ 14 h 418"/>
                  <a:gd name="T46" fmla="*/ 146 w 274"/>
                  <a:gd name="T47" fmla="*/ 0 h 418"/>
                  <a:gd name="T48" fmla="*/ 161 w 274"/>
                  <a:gd name="T49" fmla="*/ 14 h 418"/>
                  <a:gd name="T50" fmla="*/ 161 w 274"/>
                  <a:gd name="T51" fmla="*/ 37 h 418"/>
                  <a:gd name="T52" fmla="*/ 174 w 274"/>
                  <a:gd name="T53" fmla="*/ 51 h 418"/>
                  <a:gd name="T54" fmla="*/ 240 w 274"/>
                  <a:gd name="T55" fmla="*/ 71 h 418"/>
                  <a:gd name="T56" fmla="*/ 243 w 274"/>
                  <a:gd name="T57" fmla="*/ 98 h 418"/>
                  <a:gd name="T58" fmla="*/ 223 w 274"/>
                  <a:gd name="T59" fmla="*/ 105 h 418"/>
                  <a:gd name="T60" fmla="*/ 161 w 274"/>
                  <a:gd name="T61" fmla="*/ 88 h 418"/>
                  <a:gd name="T62" fmla="*/ 161 w 274"/>
                  <a:gd name="T63" fmla="*/ 191 h 418"/>
                  <a:gd name="T64" fmla="*/ 249 w 274"/>
                  <a:gd name="T65" fmla="*/ 234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4" h="418">
                    <a:moveTo>
                      <a:pt x="206" y="313"/>
                    </a:moveTo>
                    <a:lnTo>
                      <a:pt x="206" y="313"/>
                    </a:lnTo>
                    <a:cubicBezTo>
                      <a:pt x="243" y="277"/>
                      <a:pt x="205" y="240"/>
                      <a:pt x="161" y="234"/>
                    </a:cubicBezTo>
                    <a:lnTo>
                      <a:pt x="161" y="329"/>
                    </a:lnTo>
                    <a:lnTo>
                      <a:pt x="161" y="329"/>
                    </a:lnTo>
                    <a:cubicBezTo>
                      <a:pt x="180" y="327"/>
                      <a:pt x="195" y="322"/>
                      <a:pt x="206" y="313"/>
                    </a:cubicBezTo>
                    <a:close/>
                    <a:moveTo>
                      <a:pt x="90" y="167"/>
                    </a:moveTo>
                    <a:lnTo>
                      <a:pt x="90" y="167"/>
                    </a:lnTo>
                    <a:cubicBezTo>
                      <a:pt x="101" y="174"/>
                      <a:pt x="114" y="179"/>
                      <a:pt x="133" y="184"/>
                    </a:cubicBezTo>
                    <a:lnTo>
                      <a:pt x="133" y="88"/>
                    </a:lnTo>
                    <a:lnTo>
                      <a:pt x="133" y="88"/>
                    </a:lnTo>
                    <a:cubicBezTo>
                      <a:pt x="89" y="88"/>
                      <a:pt x="54" y="135"/>
                      <a:pt x="90" y="166"/>
                    </a:cubicBezTo>
                    <a:lnTo>
                      <a:pt x="90" y="166"/>
                    </a:lnTo>
                    <a:cubicBezTo>
                      <a:pt x="90" y="167"/>
                      <a:pt x="90" y="167"/>
                      <a:pt x="90" y="167"/>
                    </a:cubicBezTo>
                    <a:close/>
                    <a:moveTo>
                      <a:pt x="237" y="339"/>
                    </a:moveTo>
                    <a:lnTo>
                      <a:pt x="237" y="339"/>
                    </a:lnTo>
                    <a:cubicBezTo>
                      <a:pt x="222" y="353"/>
                      <a:pt x="200" y="362"/>
                      <a:pt x="173" y="366"/>
                    </a:cubicBezTo>
                    <a:lnTo>
                      <a:pt x="173" y="366"/>
                    </a:lnTo>
                    <a:cubicBezTo>
                      <a:pt x="166" y="367"/>
                      <a:pt x="161" y="373"/>
                      <a:pt x="161" y="380"/>
                    </a:cubicBezTo>
                    <a:lnTo>
                      <a:pt x="161" y="404"/>
                    </a:lnTo>
                    <a:lnTo>
                      <a:pt x="161" y="404"/>
                    </a:lnTo>
                    <a:cubicBezTo>
                      <a:pt x="161" y="411"/>
                      <a:pt x="155" y="417"/>
                      <a:pt x="146" y="417"/>
                    </a:cubicBezTo>
                    <a:lnTo>
                      <a:pt x="146" y="417"/>
                    </a:lnTo>
                    <a:cubicBezTo>
                      <a:pt x="139" y="417"/>
                      <a:pt x="133" y="411"/>
                      <a:pt x="133" y="404"/>
                    </a:cubicBezTo>
                    <a:lnTo>
                      <a:pt x="133" y="380"/>
                    </a:lnTo>
                    <a:lnTo>
                      <a:pt x="133" y="380"/>
                    </a:lnTo>
                    <a:cubicBezTo>
                      <a:pt x="133" y="373"/>
                      <a:pt x="127" y="367"/>
                      <a:pt x="120" y="367"/>
                    </a:cubicBezTo>
                    <a:lnTo>
                      <a:pt x="120" y="367"/>
                    </a:lnTo>
                    <a:cubicBezTo>
                      <a:pt x="90" y="363"/>
                      <a:pt x="57" y="353"/>
                      <a:pt x="34" y="337"/>
                    </a:cubicBezTo>
                    <a:lnTo>
                      <a:pt x="34" y="337"/>
                    </a:lnTo>
                    <a:cubicBezTo>
                      <a:pt x="28" y="332"/>
                      <a:pt x="26" y="324"/>
                      <a:pt x="30" y="318"/>
                    </a:cubicBezTo>
                    <a:lnTo>
                      <a:pt x="33" y="310"/>
                    </a:lnTo>
                    <a:lnTo>
                      <a:pt x="33" y="310"/>
                    </a:lnTo>
                    <a:cubicBezTo>
                      <a:pt x="37" y="302"/>
                      <a:pt x="47" y="300"/>
                      <a:pt x="54" y="304"/>
                    </a:cubicBezTo>
                    <a:lnTo>
                      <a:pt x="54" y="304"/>
                    </a:lnTo>
                    <a:cubicBezTo>
                      <a:pt x="71" y="316"/>
                      <a:pt x="94" y="324"/>
                      <a:pt x="116" y="328"/>
                    </a:cubicBezTo>
                    <a:lnTo>
                      <a:pt x="116" y="328"/>
                    </a:lnTo>
                    <a:cubicBezTo>
                      <a:pt x="125" y="329"/>
                      <a:pt x="133" y="322"/>
                      <a:pt x="133" y="313"/>
                    </a:cubicBezTo>
                    <a:lnTo>
                      <a:pt x="133" y="238"/>
                    </a:lnTo>
                    <a:lnTo>
                      <a:pt x="133" y="238"/>
                    </a:lnTo>
                    <a:cubicBezTo>
                      <a:pt x="133" y="232"/>
                      <a:pt x="127" y="226"/>
                      <a:pt x="120" y="225"/>
                    </a:cubicBezTo>
                    <a:lnTo>
                      <a:pt x="120" y="225"/>
                    </a:lnTo>
                    <a:cubicBezTo>
                      <a:pt x="3" y="202"/>
                      <a:pt x="0" y="71"/>
                      <a:pt x="120" y="52"/>
                    </a:cubicBezTo>
                    <a:lnTo>
                      <a:pt x="120" y="52"/>
                    </a:lnTo>
                    <a:cubicBezTo>
                      <a:pt x="127" y="51"/>
                      <a:pt x="133" y="45"/>
                      <a:pt x="133" y="38"/>
                    </a:cubicBezTo>
                    <a:lnTo>
                      <a:pt x="133" y="14"/>
                    </a:lnTo>
                    <a:lnTo>
                      <a:pt x="133" y="14"/>
                    </a:lnTo>
                    <a:cubicBezTo>
                      <a:pt x="133" y="6"/>
                      <a:pt x="139" y="0"/>
                      <a:pt x="146" y="0"/>
                    </a:cubicBezTo>
                    <a:lnTo>
                      <a:pt x="146" y="0"/>
                    </a:lnTo>
                    <a:cubicBezTo>
                      <a:pt x="155" y="0"/>
                      <a:pt x="161" y="6"/>
                      <a:pt x="161" y="14"/>
                    </a:cubicBezTo>
                    <a:lnTo>
                      <a:pt x="161" y="37"/>
                    </a:lnTo>
                    <a:lnTo>
                      <a:pt x="161" y="37"/>
                    </a:lnTo>
                    <a:cubicBezTo>
                      <a:pt x="161" y="44"/>
                      <a:pt x="167" y="50"/>
                      <a:pt x="174" y="51"/>
                    </a:cubicBezTo>
                    <a:lnTo>
                      <a:pt x="174" y="51"/>
                    </a:lnTo>
                    <a:cubicBezTo>
                      <a:pt x="197" y="53"/>
                      <a:pt x="221" y="59"/>
                      <a:pt x="240" y="71"/>
                    </a:cubicBezTo>
                    <a:lnTo>
                      <a:pt x="240" y="71"/>
                    </a:lnTo>
                    <a:cubicBezTo>
                      <a:pt x="247" y="74"/>
                      <a:pt x="249" y="82"/>
                      <a:pt x="247" y="88"/>
                    </a:cubicBezTo>
                    <a:lnTo>
                      <a:pt x="243" y="98"/>
                    </a:lnTo>
                    <a:lnTo>
                      <a:pt x="243" y="98"/>
                    </a:lnTo>
                    <a:cubicBezTo>
                      <a:pt x="240" y="105"/>
                      <a:pt x="230" y="109"/>
                      <a:pt x="223" y="105"/>
                    </a:cubicBezTo>
                    <a:lnTo>
                      <a:pt x="223" y="105"/>
                    </a:lnTo>
                    <a:cubicBezTo>
                      <a:pt x="203" y="95"/>
                      <a:pt x="183" y="88"/>
                      <a:pt x="161" y="88"/>
                    </a:cubicBezTo>
                    <a:lnTo>
                      <a:pt x="161" y="191"/>
                    </a:lnTo>
                    <a:lnTo>
                      <a:pt x="161" y="191"/>
                    </a:lnTo>
                    <a:cubicBezTo>
                      <a:pt x="199" y="202"/>
                      <a:pt x="226" y="206"/>
                      <a:pt x="249" y="234"/>
                    </a:cubicBezTo>
                    <a:lnTo>
                      <a:pt x="249" y="234"/>
                    </a:lnTo>
                    <a:cubicBezTo>
                      <a:pt x="273" y="262"/>
                      <a:pt x="267" y="314"/>
                      <a:pt x="237" y="3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5" name="Freeform 17">
                <a:extLst>
                  <a:ext uri="{FF2B5EF4-FFF2-40B4-BE49-F238E27FC236}">
                    <a16:creationId xmlns:a16="http://schemas.microsoft.com/office/drawing/2014/main" id="{15645F15-233C-4E73-A1F1-F23FF1833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373" y="5816504"/>
                <a:ext cx="696728" cy="696728"/>
              </a:xfrm>
              <a:custGeom>
                <a:avLst/>
                <a:gdLst>
                  <a:gd name="T0" fmla="*/ 785 w 786"/>
                  <a:gd name="T1" fmla="*/ 392 h 785"/>
                  <a:gd name="T2" fmla="*/ 785 w 786"/>
                  <a:gd name="T3" fmla="*/ 392 h 785"/>
                  <a:gd name="T4" fmla="*/ 393 w 786"/>
                  <a:gd name="T5" fmla="*/ 784 h 785"/>
                  <a:gd name="T6" fmla="*/ 393 w 786"/>
                  <a:gd name="T7" fmla="*/ 784 h 785"/>
                  <a:gd name="T8" fmla="*/ 0 w 786"/>
                  <a:gd name="T9" fmla="*/ 392 h 785"/>
                  <a:gd name="T10" fmla="*/ 0 w 786"/>
                  <a:gd name="T11" fmla="*/ 392 h 785"/>
                  <a:gd name="T12" fmla="*/ 393 w 786"/>
                  <a:gd name="T13" fmla="*/ 0 h 785"/>
                  <a:gd name="T14" fmla="*/ 393 w 786"/>
                  <a:gd name="T15" fmla="*/ 0 h 785"/>
                  <a:gd name="T16" fmla="*/ 785 w 786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5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8"/>
                      <a:pt x="609" y="784"/>
                      <a:pt x="393" y="784"/>
                    </a:cubicBezTo>
                    <a:lnTo>
                      <a:pt x="393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6" name="Freeform 18">
                <a:extLst>
                  <a:ext uri="{FF2B5EF4-FFF2-40B4-BE49-F238E27FC236}">
                    <a16:creationId xmlns:a16="http://schemas.microsoft.com/office/drawing/2014/main" id="{078EA451-107B-4280-9767-F6D285D08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3373" y="5816504"/>
                <a:ext cx="696728" cy="696728"/>
              </a:xfrm>
              <a:custGeom>
                <a:avLst/>
                <a:gdLst>
                  <a:gd name="T0" fmla="*/ 785 w 786"/>
                  <a:gd name="T1" fmla="*/ 392 h 785"/>
                  <a:gd name="T2" fmla="*/ 785 w 786"/>
                  <a:gd name="T3" fmla="*/ 392 h 785"/>
                  <a:gd name="T4" fmla="*/ 393 w 786"/>
                  <a:gd name="T5" fmla="*/ 784 h 785"/>
                  <a:gd name="T6" fmla="*/ 393 w 786"/>
                  <a:gd name="T7" fmla="*/ 784 h 785"/>
                  <a:gd name="T8" fmla="*/ 0 w 786"/>
                  <a:gd name="T9" fmla="*/ 392 h 785"/>
                  <a:gd name="T10" fmla="*/ 0 w 786"/>
                  <a:gd name="T11" fmla="*/ 392 h 785"/>
                  <a:gd name="T12" fmla="*/ 393 w 786"/>
                  <a:gd name="T13" fmla="*/ 0 h 785"/>
                  <a:gd name="T14" fmla="*/ 393 w 786"/>
                  <a:gd name="T15" fmla="*/ 0 h 785"/>
                  <a:gd name="T16" fmla="*/ 785 w 786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5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8"/>
                      <a:pt x="609" y="784"/>
                      <a:pt x="393" y="784"/>
                    </a:cubicBezTo>
                    <a:lnTo>
                      <a:pt x="393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3" y="0"/>
                    </a:cubicBezTo>
                    <a:lnTo>
                      <a:pt x="393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7" name="Freeform 19">
                <a:extLst>
                  <a:ext uri="{FF2B5EF4-FFF2-40B4-BE49-F238E27FC236}">
                    <a16:creationId xmlns:a16="http://schemas.microsoft.com/office/drawing/2014/main" id="{4903DC84-44A4-4901-9F91-C9C6220C6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172" y="5871303"/>
                <a:ext cx="587130" cy="591043"/>
              </a:xfrm>
              <a:custGeom>
                <a:avLst/>
                <a:gdLst>
                  <a:gd name="T0" fmla="*/ 662 w 663"/>
                  <a:gd name="T1" fmla="*/ 331 h 664"/>
                  <a:gd name="T2" fmla="*/ 662 w 663"/>
                  <a:gd name="T3" fmla="*/ 331 h 664"/>
                  <a:gd name="T4" fmla="*/ 331 w 663"/>
                  <a:gd name="T5" fmla="*/ 663 h 664"/>
                  <a:gd name="T6" fmla="*/ 331 w 663"/>
                  <a:gd name="T7" fmla="*/ 663 h 664"/>
                  <a:gd name="T8" fmla="*/ 0 w 663"/>
                  <a:gd name="T9" fmla="*/ 331 h 664"/>
                  <a:gd name="T10" fmla="*/ 0 w 663"/>
                  <a:gd name="T11" fmla="*/ 331 h 664"/>
                  <a:gd name="T12" fmla="*/ 331 w 663"/>
                  <a:gd name="T13" fmla="*/ 0 h 664"/>
                  <a:gd name="T14" fmla="*/ 331 w 663"/>
                  <a:gd name="T15" fmla="*/ 0 h 664"/>
                  <a:gd name="T16" fmla="*/ 662 w 663"/>
                  <a:gd name="T17" fmla="*/ 331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3" h="664">
                    <a:moveTo>
                      <a:pt x="662" y="331"/>
                    </a:moveTo>
                    <a:lnTo>
                      <a:pt x="662" y="331"/>
                    </a:lnTo>
                    <a:cubicBezTo>
                      <a:pt x="662" y="514"/>
                      <a:pt x="513" y="663"/>
                      <a:pt x="331" y="663"/>
                    </a:cubicBezTo>
                    <a:lnTo>
                      <a:pt x="331" y="663"/>
                    </a:lnTo>
                    <a:cubicBezTo>
                      <a:pt x="148" y="663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8" y="0"/>
                      <a:pt x="331" y="0"/>
                    </a:cubicBezTo>
                    <a:lnTo>
                      <a:pt x="331" y="0"/>
                    </a:lnTo>
                    <a:cubicBezTo>
                      <a:pt x="513" y="0"/>
                      <a:pt x="662" y="148"/>
                      <a:pt x="662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8" name="Freeform 20">
                <a:extLst>
                  <a:ext uri="{FF2B5EF4-FFF2-40B4-BE49-F238E27FC236}">
                    <a16:creationId xmlns:a16="http://schemas.microsoft.com/office/drawing/2014/main" id="{A1621629-7655-4EEF-80C5-DD0FACA34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3401" y="5914358"/>
                <a:ext cx="227024" cy="223111"/>
              </a:xfrm>
              <a:custGeom>
                <a:avLst/>
                <a:gdLst>
                  <a:gd name="T0" fmla="*/ 0 w 254"/>
                  <a:gd name="T1" fmla="*/ 247 h 253"/>
                  <a:gd name="T2" fmla="*/ 0 w 254"/>
                  <a:gd name="T3" fmla="*/ 247 h 253"/>
                  <a:gd name="T4" fmla="*/ 248 w 254"/>
                  <a:gd name="T5" fmla="*/ 0 h 253"/>
                  <a:gd name="T6" fmla="*/ 248 w 254"/>
                  <a:gd name="T7" fmla="*/ 0 h 253"/>
                  <a:gd name="T8" fmla="*/ 249 w 254"/>
                  <a:gd name="T9" fmla="*/ 8 h 253"/>
                  <a:gd name="T10" fmla="*/ 249 w 254"/>
                  <a:gd name="T11" fmla="*/ 8 h 253"/>
                  <a:gd name="T12" fmla="*/ 9 w 254"/>
                  <a:gd name="T13" fmla="*/ 248 h 253"/>
                  <a:gd name="T14" fmla="*/ 9 w 254"/>
                  <a:gd name="T15" fmla="*/ 248 h 253"/>
                  <a:gd name="T16" fmla="*/ 0 w 254"/>
                  <a:gd name="T17" fmla="*/ 24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7"/>
                      <a:pt x="118" y="0"/>
                      <a:pt x="248" y="0"/>
                    </a:cubicBezTo>
                    <a:lnTo>
                      <a:pt x="248" y="0"/>
                    </a:lnTo>
                    <a:cubicBezTo>
                      <a:pt x="253" y="0"/>
                      <a:pt x="253" y="7"/>
                      <a:pt x="249" y="8"/>
                    </a:cubicBezTo>
                    <a:lnTo>
                      <a:pt x="249" y="8"/>
                    </a:lnTo>
                    <a:cubicBezTo>
                      <a:pt x="130" y="35"/>
                      <a:pt x="36" y="129"/>
                      <a:pt x="9" y="248"/>
                    </a:cubicBezTo>
                    <a:lnTo>
                      <a:pt x="9" y="248"/>
                    </a:lnTo>
                    <a:cubicBezTo>
                      <a:pt x="7" y="252"/>
                      <a:pt x="0" y="251"/>
                      <a:pt x="0" y="2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9" name="Freeform 21">
                <a:extLst>
                  <a:ext uri="{FF2B5EF4-FFF2-40B4-BE49-F238E27FC236}">
                    <a16:creationId xmlns:a16="http://schemas.microsoft.com/office/drawing/2014/main" id="{5757791A-89C1-422C-9933-C9DAAD38E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569" y="5976985"/>
                <a:ext cx="242681" cy="371850"/>
              </a:xfrm>
              <a:custGeom>
                <a:avLst/>
                <a:gdLst>
                  <a:gd name="T0" fmla="*/ 205 w 274"/>
                  <a:gd name="T1" fmla="*/ 314 h 418"/>
                  <a:gd name="T2" fmla="*/ 160 w 274"/>
                  <a:gd name="T3" fmla="*/ 328 h 418"/>
                  <a:gd name="T4" fmla="*/ 205 w 274"/>
                  <a:gd name="T5" fmla="*/ 314 h 418"/>
                  <a:gd name="T6" fmla="*/ 90 w 274"/>
                  <a:gd name="T7" fmla="*/ 166 h 418"/>
                  <a:gd name="T8" fmla="*/ 132 w 274"/>
                  <a:gd name="T9" fmla="*/ 88 h 418"/>
                  <a:gd name="T10" fmla="*/ 89 w 274"/>
                  <a:gd name="T11" fmla="*/ 165 h 418"/>
                  <a:gd name="T12" fmla="*/ 90 w 274"/>
                  <a:gd name="T13" fmla="*/ 166 h 418"/>
                  <a:gd name="T14" fmla="*/ 237 w 274"/>
                  <a:gd name="T15" fmla="*/ 339 h 418"/>
                  <a:gd name="T16" fmla="*/ 172 w 274"/>
                  <a:gd name="T17" fmla="*/ 365 h 418"/>
                  <a:gd name="T18" fmla="*/ 160 w 274"/>
                  <a:gd name="T19" fmla="*/ 403 h 418"/>
                  <a:gd name="T20" fmla="*/ 146 w 274"/>
                  <a:gd name="T21" fmla="*/ 417 h 418"/>
                  <a:gd name="T22" fmla="*/ 132 w 274"/>
                  <a:gd name="T23" fmla="*/ 403 h 418"/>
                  <a:gd name="T24" fmla="*/ 132 w 274"/>
                  <a:gd name="T25" fmla="*/ 380 h 418"/>
                  <a:gd name="T26" fmla="*/ 119 w 274"/>
                  <a:gd name="T27" fmla="*/ 366 h 418"/>
                  <a:gd name="T28" fmla="*/ 33 w 274"/>
                  <a:gd name="T29" fmla="*/ 336 h 418"/>
                  <a:gd name="T30" fmla="*/ 32 w 274"/>
                  <a:gd name="T31" fmla="*/ 310 h 418"/>
                  <a:gd name="T32" fmla="*/ 54 w 274"/>
                  <a:gd name="T33" fmla="*/ 304 h 418"/>
                  <a:gd name="T34" fmla="*/ 116 w 274"/>
                  <a:gd name="T35" fmla="*/ 328 h 418"/>
                  <a:gd name="T36" fmla="*/ 132 w 274"/>
                  <a:gd name="T37" fmla="*/ 313 h 418"/>
                  <a:gd name="T38" fmla="*/ 132 w 274"/>
                  <a:gd name="T39" fmla="*/ 238 h 418"/>
                  <a:gd name="T40" fmla="*/ 120 w 274"/>
                  <a:gd name="T41" fmla="*/ 225 h 418"/>
                  <a:gd name="T42" fmla="*/ 120 w 274"/>
                  <a:gd name="T43" fmla="*/ 51 h 418"/>
                  <a:gd name="T44" fmla="*/ 132 w 274"/>
                  <a:gd name="T45" fmla="*/ 14 h 418"/>
                  <a:gd name="T46" fmla="*/ 146 w 274"/>
                  <a:gd name="T47" fmla="*/ 0 h 418"/>
                  <a:gd name="T48" fmla="*/ 160 w 274"/>
                  <a:gd name="T49" fmla="*/ 14 h 418"/>
                  <a:gd name="T50" fmla="*/ 160 w 274"/>
                  <a:gd name="T51" fmla="*/ 37 h 418"/>
                  <a:gd name="T52" fmla="*/ 173 w 274"/>
                  <a:gd name="T53" fmla="*/ 51 h 418"/>
                  <a:gd name="T54" fmla="*/ 240 w 274"/>
                  <a:gd name="T55" fmla="*/ 70 h 418"/>
                  <a:gd name="T56" fmla="*/ 242 w 274"/>
                  <a:gd name="T57" fmla="*/ 98 h 418"/>
                  <a:gd name="T58" fmla="*/ 223 w 274"/>
                  <a:gd name="T59" fmla="*/ 105 h 418"/>
                  <a:gd name="T60" fmla="*/ 160 w 274"/>
                  <a:gd name="T61" fmla="*/ 88 h 418"/>
                  <a:gd name="T62" fmla="*/ 160 w 274"/>
                  <a:gd name="T63" fmla="*/ 191 h 418"/>
                  <a:gd name="T64" fmla="*/ 249 w 274"/>
                  <a:gd name="T65" fmla="*/ 233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4" h="418">
                    <a:moveTo>
                      <a:pt x="205" y="314"/>
                    </a:moveTo>
                    <a:lnTo>
                      <a:pt x="205" y="314"/>
                    </a:lnTo>
                    <a:cubicBezTo>
                      <a:pt x="243" y="277"/>
                      <a:pt x="204" y="240"/>
                      <a:pt x="160" y="233"/>
                    </a:cubicBezTo>
                    <a:lnTo>
                      <a:pt x="160" y="328"/>
                    </a:lnTo>
                    <a:lnTo>
                      <a:pt x="160" y="328"/>
                    </a:lnTo>
                    <a:cubicBezTo>
                      <a:pt x="180" y="327"/>
                      <a:pt x="195" y="321"/>
                      <a:pt x="205" y="314"/>
                    </a:cubicBezTo>
                    <a:close/>
                    <a:moveTo>
                      <a:pt x="90" y="166"/>
                    </a:moveTo>
                    <a:lnTo>
                      <a:pt x="90" y="166"/>
                    </a:lnTo>
                    <a:cubicBezTo>
                      <a:pt x="100" y="173"/>
                      <a:pt x="114" y="179"/>
                      <a:pt x="132" y="184"/>
                    </a:cubicBezTo>
                    <a:lnTo>
                      <a:pt x="132" y="88"/>
                    </a:lnTo>
                    <a:lnTo>
                      <a:pt x="132" y="88"/>
                    </a:lnTo>
                    <a:cubicBezTo>
                      <a:pt x="88" y="88"/>
                      <a:pt x="54" y="135"/>
                      <a:pt x="89" y="165"/>
                    </a:cubicBezTo>
                    <a:lnTo>
                      <a:pt x="89" y="165"/>
                    </a:lnTo>
                    <a:cubicBezTo>
                      <a:pt x="90" y="166"/>
                      <a:pt x="90" y="166"/>
                      <a:pt x="90" y="166"/>
                    </a:cubicBezTo>
                    <a:close/>
                    <a:moveTo>
                      <a:pt x="237" y="339"/>
                    </a:moveTo>
                    <a:lnTo>
                      <a:pt x="237" y="339"/>
                    </a:lnTo>
                    <a:cubicBezTo>
                      <a:pt x="222" y="353"/>
                      <a:pt x="200" y="362"/>
                      <a:pt x="172" y="365"/>
                    </a:cubicBezTo>
                    <a:lnTo>
                      <a:pt x="172" y="365"/>
                    </a:lnTo>
                    <a:cubicBezTo>
                      <a:pt x="165" y="367"/>
                      <a:pt x="160" y="373"/>
                      <a:pt x="160" y="380"/>
                    </a:cubicBezTo>
                    <a:lnTo>
                      <a:pt x="160" y="403"/>
                    </a:lnTo>
                    <a:lnTo>
                      <a:pt x="160" y="403"/>
                    </a:lnTo>
                    <a:cubicBezTo>
                      <a:pt x="160" y="411"/>
                      <a:pt x="154" y="417"/>
                      <a:pt x="146" y="417"/>
                    </a:cubicBezTo>
                    <a:lnTo>
                      <a:pt x="146" y="417"/>
                    </a:lnTo>
                    <a:cubicBezTo>
                      <a:pt x="138" y="417"/>
                      <a:pt x="132" y="411"/>
                      <a:pt x="132" y="403"/>
                    </a:cubicBezTo>
                    <a:lnTo>
                      <a:pt x="132" y="380"/>
                    </a:lnTo>
                    <a:lnTo>
                      <a:pt x="132" y="380"/>
                    </a:lnTo>
                    <a:cubicBezTo>
                      <a:pt x="132" y="373"/>
                      <a:pt x="127" y="367"/>
                      <a:pt x="119" y="366"/>
                    </a:cubicBezTo>
                    <a:lnTo>
                      <a:pt x="119" y="366"/>
                    </a:lnTo>
                    <a:cubicBezTo>
                      <a:pt x="89" y="363"/>
                      <a:pt x="56" y="353"/>
                      <a:pt x="33" y="336"/>
                    </a:cubicBezTo>
                    <a:lnTo>
                      <a:pt x="33" y="336"/>
                    </a:lnTo>
                    <a:cubicBezTo>
                      <a:pt x="27" y="332"/>
                      <a:pt x="26" y="324"/>
                      <a:pt x="29" y="318"/>
                    </a:cubicBezTo>
                    <a:lnTo>
                      <a:pt x="32" y="310"/>
                    </a:lnTo>
                    <a:lnTo>
                      <a:pt x="32" y="310"/>
                    </a:lnTo>
                    <a:cubicBezTo>
                      <a:pt x="37" y="302"/>
                      <a:pt x="46" y="299"/>
                      <a:pt x="54" y="304"/>
                    </a:cubicBezTo>
                    <a:lnTo>
                      <a:pt x="54" y="304"/>
                    </a:lnTo>
                    <a:cubicBezTo>
                      <a:pt x="71" y="316"/>
                      <a:pt x="93" y="324"/>
                      <a:pt x="116" y="328"/>
                    </a:cubicBezTo>
                    <a:lnTo>
                      <a:pt x="116" y="328"/>
                    </a:lnTo>
                    <a:cubicBezTo>
                      <a:pt x="124" y="328"/>
                      <a:pt x="132" y="323"/>
                      <a:pt x="132" y="313"/>
                    </a:cubicBezTo>
                    <a:lnTo>
                      <a:pt x="132" y="238"/>
                    </a:lnTo>
                    <a:lnTo>
                      <a:pt x="132" y="238"/>
                    </a:lnTo>
                    <a:cubicBezTo>
                      <a:pt x="132" y="231"/>
                      <a:pt x="127" y="225"/>
                      <a:pt x="120" y="225"/>
                    </a:cubicBezTo>
                    <a:lnTo>
                      <a:pt x="120" y="225"/>
                    </a:lnTo>
                    <a:cubicBezTo>
                      <a:pt x="2" y="201"/>
                      <a:pt x="0" y="70"/>
                      <a:pt x="120" y="51"/>
                    </a:cubicBezTo>
                    <a:lnTo>
                      <a:pt x="120" y="51"/>
                    </a:lnTo>
                    <a:cubicBezTo>
                      <a:pt x="127" y="51"/>
                      <a:pt x="132" y="45"/>
                      <a:pt x="132" y="38"/>
                    </a:cubicBezTo>
                    <a:lnTo>
                      <a:pt x="132" y="14"/>
                    </a:lnTo>
                    <a:lnTo>
                      <a:pt x="132" y="14"/>
                    </a:lnTo>
                    <a:cubicBezTo>
                      <a:pt x="132" y="6"/>
                      <a:pt x="138" y="0"/>
                      <a:pt x="146" y="0"/>
                    </a:cubicBezTo>
                    <a:lnTo>
                      <a:pt x="146" y="0"/>
                    </a:lnTo>
                    <a:cubicBezTo>
                      <a:pt x="154" y="0"/>
                      <a:pt x="160" y="6"/>
                      <a:pt x="160" y="14"/>
                    </a:cubicBezTo>
                    <a:lnTo>
                      <a:pt x="160" y="37"/>
                    </a:lnTo>
                    <a:lnTo>
                      <a:pt x="160" y="37"/>
                    </a:lnTo>
                    <a:cubicBezTo>
                      <a:pt x="160" y="44"/>
                      <a:pt x="166" y="49"/>
                      <a:pt x="173" y="51"/>
                    </a:cubicBezTo>
                    <a:lnTo>
                      <a:pt x="173" y="51"/>
                    </a:lnTo>
                    <a:cubicBezTo>
                      <a:pt x="196" y="53"/>
                      <a:pt x="220" y="59"/>
                      <a:pt x="240" y="70"/>
                    </a:cubicBezTo>
                    <a:lnTo>
                      <a:pt x="240" y="70"/>
                    </a:lnTo>
                    <a:cubicBezTo>
                      <a:pt x="246" y="74"/>
                      <a:pt x="249" y="81"/>
                      <a:pt x="246" y="88"/>
                    </a:cubicBezTo>
                    <a:lnTo>
                      <a:pt x="242" y="98"/>
                    </a:lnTo>
                    <a:lnTo>
                      <a:pt x="242" y="98"/>
                    </a:lnTo>
                    <a:cubicBezTo>
                      <a:pt x="239" y="105"/>
                      <a:pt x="230" y="109"/>
                      <a:pt x="223" y="105"/>
                    </a:cubicBezTo>
                    <a:lnTo>
                      <a:pt x="223" y="105"/>
                    </a:lnTo>
                    <a:cubicBezTo>
                      <a:pt x="202" y="94"/>
                      <a:pt x="182" y="89"/>
                      <a:pt x="160" y="88"/>
                    </a:cubicBezTo>
                    <a:lnTo>
                      <a:pt x="160" y="191"/>
                    </a:lnTo>
                    <a:lnTo>
                      <a:pt x="160" y="191"/>
                    </a:lnTo>
                    <a:cubicBezTo>
                      <a:pt x="198" y="201"/>
                      <a:pt x="226" y="206"/>
                      <a:pt x="249" y="233"/>
                    </a:cubicBezTo>
                    <a:lnTo>
                      <a:pt x="249" y="233"/>
                    </a:lnTo>
                    <a:cubicBezTo>
                      <a:pt x="273" y="261"/>
                      <a:pt x="266" y="314"/>
                      <a:pt x="237" y="3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0" name="Freeform 22">
                <a:extLst>
                  <a:ext uri="{FF2B5EF4-FFF2-40B4-BE49-F238E27FC236}">
                    <a16:creationId xmlns:a16="http://schemas.microsoft.com/office/drawing/2014/main" id="{1680BD2E-A6CA-4480-97DD-7D90DF798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646" y="5816504"/>
                <a:ext cx="696728" cy="696728"/>
              </a:xfrm>
              <a:custGeom>
                <a:avLst/>
                <a:gdLst>
                  <a:gd name="T0" fmla="*/ 785 w 786"/>
                  <a:gd name="T1" fmla="*/ 392 h 785"/>
                  <a:gd name="T2" fmla="*/ 785 w 786"/>
                  <a:gd name="T3" fmla="*/ 392 h 785"/>
                  <a:gd name="T4" fmla="*/ 392 w 786"/>
                  <a:gd name="T5" fmla="*/ 784 h 785"/>
                  <a:gd name="T6" fmla="*/ 392 w 786"/>
                  <a:gd name="T7" fmla="*/ 784 h 785"/>
                  <a:gd name="T8" fmla="*/ 0 w 786"/>
                  <a:gd name="T9" fmla="*/ 392 h 785"/>
                  <a:gd name="T10" fmla="*/ 0 w 786"/>
                  <a:gd name="T11" fmla="*/ 392 h 785"/>
                  <a:gd name="T12" fmla="*/ 392 w 786"/>
                  <a:gd name="T13" fmla="*/ 0 h 785"/>
                  <a:gd name="T14" fmla="*/ 392 w 786"/>
                  <a:gd name="T15" fmla="*/ 0 h 785"/>
                  <a:gd name="T16" fmla="*/ 785 w 786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5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8"/>
                      <a:pt x="609" y="784"/>
                      <a:pt x="392" y="784"/>
                    </a:cubicBezTo>
                    <a:lnTo>
                      <a:pt x="392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1" name="Freeform 23">
                <a:extLst>
                  <a:ext uri="{FF2B5EF4-FFF2-40B4-BE49-F238E27FC236}">
                    <a16:creationId xmlns:a16="http://schemas.microsoft.com/office/drawing/2014/main" id="{17CF6D67-3F0B-455F-9FC7-119B1090C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646" y="5816504"/>
                <a:ext cx="696728" cy="696728"/>
              </a:xfrm>
              <a:custGeom>
                <a:avLst/>
                <a:gdLst>
                  <a:gd name="T0" fmla="*/ 785 w 786"/>
                  <a:gd name="T1" fmla="*/ 392 h 785"/>
                  <a:gd name="T2" fmla="*/ 785 w 786"/>
                  <a:gd name="T3" fmla="*/ 392 h 785"/>
                  <a:gd name="T4" fmla="*/ 392 w 786"/>
                  <a:gd name="T5" fmla="*/ 784 h 785"/>
                  <a:gd name="T6" fmla="*/ 392 w 786"/>
                  <a:gd name="T7" fmla="*/ 784 h 785"/>
                  <a:gd name="T8" fmla="*/ 0 w 786"/>
                  <a:gd name="T9" fmla="*/ 392 h 785"/>
                  <a:gd name="T10" fmla="*/ 0 w 786"/>
                  <a:gd name="T11" fmla="*/ 392 h 785"/>
                  <a:gd name="T12" fmla="*/ 392 w 786"/>
                  <a:gd name="T13" fmla="*/ 0 h 785"/>
                  <a:gd name="T14" fmla="*/ 392 w 786"/>
                  <a:gd name="T15" fmla="*/ 0 h 785"/>
                  <a:gd name="T16" fmla="*/ 785 w 786"/>
                  <a:gd name="T17" fmla="*/ 392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6" h="785">
                    <a:moveTo>
                      <a:pt x="785" y="392"/>
                    </a:moveTo>
                    <a:lnTo>
                      <a:pt x="785" y="392"/>
                    </a:lnTo>
                    <a:cubicBezTo>
                      <a:pt x="785" y="608"/>
                      <a:pt x="609" y="784"/>
                      <a:pt x="392" y="784"/>
                    </a:cubicBezTo>
                    <a:lnTo>
                      <a:pt x="392" y="784"/>
                    </a:lnTo>
                    <a:cubicBezTo>
                      <a:pt x="176" y="784"/>
                      <a:pt x="0" y="608"/>
                      <a:pt x="0" y="392"/>
                    </a:cubicBezTo>
                    <a:lnTo>
                      <a:pt x="0" y="392"/>
                    </a:lnTo>
                    <a:cubicBezTo>
                      <a:pt x="0" y="176"/>
                      <a:pt x="176" y="0"/>
                      <a:pt x="392" y="0"/>
                    </a:cubicBezTo>
                    <a:lnTo>
                      <a:pt x="392" y="0"/>
                    </a:lnTo>
                    <a:cubicBezTo>
                      <a:pt x="609" y="0"/>
                      <a:pt x="785" y="176"/>
                      <a:pt x="785" y="392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2" name="Freeform 24">
                <a:extLst>
                  <a:ext uri="{FF2B5EF4-FFF2-40B4-BE49-F238E27FC236}">
                    <a16:creationId xmlns:a16="http://schemas.microsoft.com/office/drawing/2014/main" id="{71F6C474-FFDC-4D3D-8794-72F39E92C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3445" y="5871303"/>
                <a:ext cx="591046" cy="591043"/>
              </a:xfrm>
              <a:custGeom>
                <a:avLst/>
                <a:gdLst>
                  <a:gd name="T0" fmla="*/ 663 w 664"/>
                  <a:gd name="T1" fmla="*/ 331 h 664"/>
                  <a:gd name="T2" fmla="*/ 663 w 664"/>
                  <a:gd name="T3" fmla="*/ 331 h 664"/>
                  <a:gd name="T4" fmla="*/ 331 w 664"/>
                  <a:gd name="T5" fmla="*/ 663 h 664"/>
                  <a:gd name="T6" fmla="*/ 331 w 664"/>
                  <a:gd name="T7" fmla="*/ 663 h 664"/>
                  <a:gd name="T8" fmla="*/ 0 w 664"/>
                  <a:gd name="T9" fmla="*/ 331 h 664"/>
                  <a:gd name="T10" fmla="*/ 0 w 664"/>
                  <a:gd name="T11" fmla="*/ 331 h 664"/>
                  <a:gd name="T12" fmla="*/ 331 w 664"/>
                  <a:gd name="T13" fmla="*/ 0 h 664"/>
                  <a:gd name="T14" fmla="*/ 331 w 664"/>
                  <a:gd name="T15" fmla="*/ 0 h 664"/>
                  <a:gd name="T16" fmla="*/ 663 w 664"/>
                  <a:gd name="T17" fmla="*/ 331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64">
                    <a:moveTo>
                      <a:pt x="663" y="331"/>
                    </a:moveTo>
                    <a:lnTo>
                      <a:pt x="663" y="331"/>
                    </a:lnTo>
                    <a:cubicBezTo>
                      <a:pt x="663" y="514"/>
                      <a:pt x="514" y="663"/>
                      <a:pt x="331" y="663"/>
                    </a:cubicBezTo>
                    <a:lnTo>
                      <a:pt x="331" y="663"/>
                    </a:lnTo>
                    <a:cubicBezTo>
                      <a:pt x="149" y="663"/>
                      <a:pt x="0" y="514"/>
                      <a:pt x="0" y="331"/>
                    </a:cubicBezTo>
                    <a:lnTo>
                      <a:pt x="0" y="331"/>
                    </a:lnTo>
                    <a:cubicBezTo>
                      <a:pt x="0" y="148"/>
                      <a:pt x="149" y="0"/>
                      <a:pt x="331" y="0"/>
                    </a:cubicBezTo>
                    <a:lnTo>
                      <a:pt x="331" y="0"/>
                    </a:lnTo>
                    <a:cubicBezTo>
                      <a:pt x="514" y="0"/>
                      <a:pt x="663" y="148"/>
                      <a:pt x="663" y="331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3" name="Freeform 25">
                <a:extLst>
                  <a:ext uri="{FF2B5EF4-FFF2-40B4-BE49-F238E27FC236}">
                    <a16:creationId xmlns:a16="http://schemas.microsoft.com/office/drawing/2014/main" id="{FA6B81E4-1DB4-46D4-B88C-F42EDDF14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587" y="5914358"/>
                <a:ext cx="227024" cy="223111"/>
              </a:xfrm>
              <a:custGeom>
                <a:avLst/>
                <a:gdLst>
                  <a:gd name="T0" fmla="*/ 0 w 254"/>
                  <a:gd name="T1" fmla="*/ 247 h 253"/>
                  <a:gd name="T2" fmla="*/ 0 w 254"/>
                  <a:gd name="T3" fmla="*/ 247 h 253"/>
                  <a:gd name="T4" fmla="*/ 248 w 254"/>
                  <a:gd name="T5" fmla="*/ 0 h 253"/>
                  <a:gd name="T6" fmla="*/ 248 w 254"/>
                  <a:gd name="T7" fmla="*/ 0 h 253"/>
                  <a:gd name="T8" fmla="*/ 249 w 254"/>
                  <a:gd name="T9" fmla="*/ 8 h 253"/>
                  <a:gd name="T10" fmla="*/ 249 w 254"/>
                  <a:gd name="T11" fmla="*/ 8 h 253"/>
                  <a:gd name="T12" fmla="*/ 9 w 254"/>
                  <a:gd name="T13" fmla="*/ 248 h 253"/>
                  <a:gd name="T14" fmla="*/ 9 w 254"/>
                  <a:gd name="T15" fmla="*/ 248 h 253"/>
                  <a:gd name="T16" fmla="*/ 0 w 254"/>
                  <a:gd name="T17" fmla="*/ 247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4" h="253">
                    <a:moveTo>
                      <a:pt x="0" y="247"/>
                    </a:moveTo>
                    <a:lnTo>
                      <a:pt x="0" y="247"/>
                    </a:lnTo>
                    <a:cubicBezTo>
                      <a:pt x="0" y="117"/>
                      <a:pt x="118" y="0"/>
                      <a:pt x="248" y="0"/>
                    </a:cubicBezTo>
                    <a:lnTo>
                      <a:pt x="248" y="0"/>
                    </a:lnTo>
                    <a:cubicBezTo>
                      <a:pt x="253" y="0"/>
                      <a:pt x="253" y="7"/>
                      <a:pt x="249" y="8"/>
                    </a:cubicBezTo>
                    <a:lnTo>
                      <a:pt x="249" y="8"/>
                    </a:lnTo>
                    <a:cubicBezTo>
                      <a:pt x="130" y="35"/>
                      <a:pt x="36" y="129"/>
                      <a:pt x="9" y="248"/>
                    </a:cubicBezTo>
                    <a:lnTo>
                      <a:pt x="9" y="248"/>
                    </a:lnTo>
                    <a:cubicBezTo>
                      <a:pt x="7" y="252"/>
                      <a:pt x="0" y="251"/>
                      <a:pt x="0" y="24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4" name="Freeform 26">
                <a:extLst>
                  <a:ext uri="{FF2B5EF4-FFF2-40B4-BE49-F238E27FC236}">
                    <a16:creationId xmlns:a16="http://schemas.microsoft.com/office/drawing/2014/main" id="{1365BEA8-EFCC-4756-9AEF-C0577C32A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1757" y="5976985"/>
                <a:ext cx="242681" cy="371850"/>
              </a:xfrm>
              <a:custGeom>
                <a:avLst/>
                <a:gdLst>
                  <a:gd name="T0" fmla="*/ 205 w 273"/>
                  <a:gd name="T1" fmla="*/ 314 h 418"/>
                  <a:gd name="T2" fmla="*/ 160 w 273"/>
                  <a:gd name="T3" fmla="*/ 328 h 418"/>
                  <a:gd name="T4" fmla="*/ 205 w 273"/>
                  <a:gd name="T5" fmla="*/ 314 h 418"/>
                  <a:gd name="T6" fmla="*/ 90 w 273"/>
                  <a:gd name="T7" fmla="*/ 166 h 418"/>
                  <a:gd name="T8" fmla="*/ 132 w 273"/>
                  <a:gd name="T9" fmla="*/ 88 h 418"/>
                  <a:gd name="T10" fmla="*/ 89 w 273"/>
                  <a:gd name="T11" fmla="*/ 165 h 418"/>
                  <a:gd name="T12" fmla="*/ 90 w 273"/>
                  <a:gd name="T13" fmla="*/ 166 h 418"/>
                  <a:gd name="T14" fmla="*/ 237 w 273"/>
                  <a:gd name="T15" fmla="*/ 339 h 418"/>
                  <a:gd name="T16" fmla="*/ 172 w 273"/>
                  <a:gd name="T17" fmla="*/ 365 h 418"/>
                  <a:gd name="T18" fmla="*/ 160 w 273"/>
                  <a:gd name="T19" fmla="*/ 403 h 418"/>
                  <a:gd name="T20" fmla="*/ 146 w 273"/>
                  <a:gd name="T21" fmla="*/ 417 h 418"/>
                  <a:gd name="T22" fmla="*/ 132 w 273"/>
                  <a:gd name="T23" fmla="*/ 403 h 418"/>
                  <a:gd name="T24" fmla="*/ 132 w 273"/>
                  <a:gd name="T25" fmla="*/ 380 h 418"/>
                  <a:gd name="T26" fmla="*/ 119 w 273"/>
                  <a:gd name="T27" fmla="*/ 366 h 418"/>
                  <a:gd name="T28" fmla="*/ 33 w 273"/>
                  <a:gd name="T29" fmla="*/ 336 h 418"/>
                  <a:gd name="T30" fmla="*/ 33 w 273"/>
                  <a:gd name="T31" fmla="*/ 310 h 418"/>
                  <a:gd name="T32" fmla="*/ 53 w 273"/>
                  <a:gd name="T33" fmla="*/ 304 h 418"/>
                  <a:gd name="T34" fmla="*/ 115 w 273"/>
                  <a:gd name="T35" fmla="*/ 328 h 418"/>
                  <a:gd name="T36" fmla="*/ 132 w 273"/>
                  <a:gd name="T37" fmla="*/ 313 h 418"/>
                  <a:gd name="T38" fmla="*/ 132 w 273"/>
                  <a:gd name="T39" fmla="*/ 238 h 418"/>
                  <a:gd name="T40" fmla="*/ 120 w 273"/>
                  <a:gd name="T41" fmla="*/ 225 h 418"/>
                  <a:gd name="T42" fmla="*/ 120 w 273"/>
                  <a:gd name="T43" fmla="*/ 51 h 418"/>
                  <a:gd name="T44" fmla="*/ 132 w 273"/>
                  <a:gd name="T45" fmla="*/ 14 h 418"/>
                  <a:gd name="T46" fmla="*/ 146 w 273"/>
                  <a:gd name="T47" fmla="*/ 0 h 418"/>
                  <a:gd name="T48" fmla="*/ 146 w 273"/>
                  <a:gd name="T49" fmla="*/ 0 h 418"/>
                  <a:gd name="T50" fmla="*/ 160 w 273"/>
                  <a:gd name="T51" fmla="*/ 37 h 418"/>
                  <a:gd name="T52" fmla="*/ 173 w 273"/>
                  <a:gd name="T53" fmla="*/ 51 h 418"/>
                  <a:gd name="T54" fmla="*/ 240 w 273"/>
                  <a:gd name="T55" fmla="*/ 70 h 418"/>
                  <a:gd name="T56" fmla="*/ 246 w 273"/>
                  <a:gd name="T57" fmla="*/ 88 h 418"/>
                  <a:gd name="T58" fmla="*/ 242 w 273"/>
                  <a:gd name="T59" fmla="*/ 98 h 418"/>
                  <a:gd name="T60" fmla="*/ 223 w 273"/>
                  <a:gd name="T61" fmla="*/ 105 h 418"/>
                  <a:gd name="T62" fmla="*/ 160 w 273"/>
                  <a:gd name="T63" fmla="*/ 191 h 418"/>
                  <a:gd name="T64" fmla="*/ 249 w 273"/>
                  <a:gd name="T65" fmla="*/ 233 h 418"/>
                  <a:gd name="T66" fmla="*/ 237 w 273"/>
                  <a:gd name="T67" fmla="*/ 33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3" h="418">
                    <a:moveTo>
                      <a:pt x="205" y="314"/>
                    </a:moveTo>
                    <a:lnTo>
                      <a:pt x="205" y="314"/>
                    </a:lnTo>
                    <a:cubicBezTo>
                      <a:pt x="242" y="277"/>
                      <a:pt x="203" y="240"/>
                      <a:pt x="160" y="233"/>
                    </a:cubicBezTo>
                    <a:lnTo>
                      <a:pt x="160" y="328"/>
                    </a:lnTo>
                    <a:lnTo>
                      <a:pt x="160" y="328"/>
                    </a:lnTo>
                    <a:cubicBezTo>
                      <a:pt x="180" y="327"/>
                      <a:pt x="195" y="321"/>
                      <a:pt x="205" y="314"/>
                    </a:cubicBezTo>
                    <a:close/>
                    <a:moveTo>
                      <a:pt x="90" y="166"/>
                    </a:moveTo>
                    <a:lnTo>
                      <a:pt x="90" y="166"/>
                    </a:lnTo>
                    <a:cubicBezTo>
                      <a:pt x="100" y="173"/>
                      <a:pt x="113" y="179"/>
                      <a:pt x="132" y="184"/>
                    </a:cubicBezTo>
                    <a:lnTo>
                      <a:pt x="132" y="88"/>
                    </a:lnTo>
                    <a:lnTo>
                      <a:pt x="132" y="88"/>
                    </a:lnTo>
                    <a:cubicBezTo>
                      <a:pt x="89" y="88"/>
                      <a:pt x="53" y="135"/>
                      <a:pt x="89" y="165"/>
                    </a:cubicBezTo>
                    <a:lnTo>
                      <a:pt x="89" y="165"/>
                    </a:lnTo>
                    <a:cubicBezTo>
                      <a:pt x="90" y="166"/>
                      <a:pt x="90" y="166"/>
                      <a:pt x="90" y="166"/>
                    </a:cubicBezTo>
                    <a:close/>
                    <a:moveTo>
                      <a:pt x="237" y="339"/>
                    </a:moveTo>
                    <a:lnTo>
                      <a:pt x="237" y="339"/>
                    </a:lnTo>
                    <a:cubicBezTo>
                      <a:pt x="222" y="353"/>
                      <a:pt x="200" y="362"/>
                      <a:pt x="172" y="365"/>
                    </a:cubicBezTo>
                    <a:lnTo>
                      <a:pt x="172" y="365"/>
                    </a:lnTo>
                    <a:cubicBezTo>
                      <a:pt x="165" y="367"/>
                      <a:pt x="160" y="373"/>
                      <a:pt x="160" y="380"/>
                    </a:cubicBezTo>
                    <a:lnTo>
                      <a:pt x="160" y="403"/>
                    </a:lnTo>
                    <a:lnTo>
                      <a:pt x="160" y="403"/>
                    </a:lnTo>
                    <a:cubicBezTo>
                      <a:pt x="160" y="411"/>
                      <a:pt x="154" y="417"/>
                      <a:pt x="146" y="417"/>
                    </a:cubicBezTo>
                    <a:lnTo>
                      <a:pt x="146" y="417"/>
                    </a:lnTo>
                    <a:cubicBezTo>
                      <a:pt x="138" y="417"/>
                      <a:pt x="132" y="411"/>
                      <a:pt x="132" y="403"/>
                    </a:cubicBezTo>
                    <a:lnTo>
                      <a:pt x="132" y="380"/>
                    </a:lnTo>
                    <a:lnTo>
                      <a:pt x="132" y="380"/>
                    </a:lnTo>
                    <a:cubicBezTo>
                      <a:pt x="132" y="373"/>
                      <a:pt x="126" y="367"/>
                      <a:pt x="119" y="366"/>
                    </a:cubicBezTo>
                    <a:lnTo>
                      <a:pt x="119" y="366"/>
                    </a:lnTo>
                    <a:cubicBezTo>
                      <a:pt x="89" y="363"/>
                      <a:pt x="56" y="353"/>
                      <a:pt x="33" y="336"/>
                    </a:cubicBezTo>
                    <a:lnTo>
                      <a:pt x="33" y="336"/>
                    </a:lnTo>
                    <a:cubicBezTo>
                      <a:pt x="27" y="332"/>
                      <a:pt x="25" y="324"/>
                      <a:pt x="29" y="318"/>
                    </a:cubicBezTo>
                    <a:lnTo>
                      <a:pt x="33" y="310"/>
                    </a:lnTo>
                    <a:lnTo>
                      <a:pt x="33" y="310"/>
                    </a:lnTo>
                    <a:cubicBezTo>
                      <a:pt x="36" y="302"/>
                      <a:pt x="46" y="299"/>
                      <a:pt x="53" y="304"/>
                    </a:cubicBezTo>
                    <a:lnTo>
                      <a:pt x="53" y="304"/>
                    </a:lnTo>
                    <a:cubicBezTo>
                      <a:pt x="70" y="316"/>
                      <a:pt x="93" y="324"/>
                      <a:pt x="115" y="328"/>
                    </a:cubicBezTo>
                    <a:lnTo>
                      <a:pt x="115" y="328"/>
                    </a:lnTo>
                    <a:cubicBezTo>
                      <a:pt x="124" y="328"/>
                      <a:pt x="132" y="323"/>
                      <a:pt x="132" y="313"/>
                    </a:cubicBezTo>
                    <a:lnTo>
                      <a:pt x="132" y="238"/>
                    </a:lnTo>
                    <a:lnTo>
                      <a:pt x="132" y="238"/>
                    </a:lnTo>
                    <a:cubicBezTo>
                      <a:pt x="132" y="231"/>
                      <a:pt x="126" y="225"/>
                      <a:pt x="120" y="225"/>
                    </a:cubicBezTo>
                    <a:lnTo>
                      <a:pt x="120" y="225"/>
                    </a:lnTo>
                    <a:cubicBezTo>
                      <a:pt x="2" y="201"/>
                      <a:pt x="0" y="70"/>
                      <a:pt x="120" y="51"/>
                    </a:cubicBezTo>
                    <a:lnTo>
                      <a:pt x="120" y="51"/>
                    </a:lnTo>
                    <a:cubicBezTo>
                      <a:pt x="126" y="51"/>
                      <a:pt x="132" y="45"/>
                      <a:pt x="132" y="38"/>
                    </a:cubicBezTo>
                    <a:lnTo>
                      <a:pt x="132" y="14"/>
                    </a:lnTo>
                    <a:lnTo>
                      <a:pt x="132" y="14"/>
                    </a:lnTo>
                    <a:cubicBezTo>
                      <a:pt x="132" y="6"/>
                      <a:pt x="138" y="0"/>
                      <a:pt x="146" y="0"/>
                    </a:cubicBezTo>
                    <a:lnTo>
                      <a:pt x="146" y="0"/>
                    </a:lnTo>
                    <a:lnTo>
                      <a:pt x="146" y="0"/>
                    </a:lnTo>
                    <a:cubicBezTo>
                      <a:pt x="154" y="0"/>
                      <a:pt x="160" y="6"/>
                      <a:pt x="160" y="14"/>
                    </a:cubicBezTo>
                    <a:lnTo>
                      <a:pt x="160" y="37"/>
                    </a:lnTo>
                    <a:lnTo>
                      <a:pt x="160" y="37"/>
                    </a:lnTo>
                    <a:cubicBezTo>
                      <a:pt x="160" y="44"/>
                      <a:pt x="166" y="49"/>
                      <a:pt x="173" y="51"/>
                    </a:cubicBezTo>
                    <a:lnTo>
                      <a:pt x="173" y="51"/>
                    </a:lnTo>
                    <a:cubicBezTo>
                      <a:pt x="196" y="53"/>
                      <a:pt x="220" y="59"/>
                      <a:pt x="240" y="70"/>
                    </a:cubicBezTo>
                    <a:lnTo>
                      <a:pt x="240" y="70"/>
                    </a:lnTo>
                    <a:cubicBezTo>
                      <a:pt x="246" y="74"/>
                      <a:pt x="248" y="81"/>
                      <a:pt x="246" y="88"/>
                    </a:cubicBezTo>
                    <a:lnTo>
                      <a:pt x="242" y="98"/>
                    </a:lnTo>
                    <a:lnTo>
                      <a:pt x="242" y="98"/>
                    </a:lnTo>
                    <a:cubicBezTo>
                      <a:pt x="239" y="105"/>
                      <a:pt x="229" y="109"/>
                      <a:pt x="223" y="105"/>
                    </a:cubicBezTo>
                    <a:lnTo>
                      <a:pt x="223" y="105"/>
                    </a:lnTo>
                    <a:cubicBezTo>
                      <a:pt x="202" y="94"/>
                      <a:pt x="181" y="89"/>
                      <a:pt x="160" y="88"/>
                    </a:cubicBezTo>
                    <a:lnTo>
                      <a:pt x="160" y="191"/>
                    </a:lnTo>
                    <a:lnTo>
                      <a:pt x="160" y="191"/>
                    </a:lnTo>
                    <a:cubicBezTo>
                      <a:pt x="198" y="201"/>
                      <a:pt x="225" y="206"/>
                      <a:pt x="249" y="233"/>
                    </a:cubicBezTo>
                    <a:lnTo>
                      <a:pt x="249" y="233"/>
                    </a:lnTo>
                    <a:cubicBezTo>
                      <a:pt x="272" y="261"/>
                      <a:pt x="266" y="314"/>
                      <a:pt x="237" y="3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5" name="Freeform 28">
                <a:extLst>
                  <a:ext uri="{FF2B5EF4-FFF2-40B4-BE49-F238E27FC236}">
                    <a16:creationId xmlns:a16="http://schemas.microsoft.com/office/drawing/2014/main" id="{A51B292E-0F5E-4534-A09B-7DF4C85AE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2561" y="5969157"/>
                <a:ext cx="716298" cy="1495225"/>
              </a:xfrm>
              <a:custGeom>
                <a:avLst/>
                <a:gdLst>
                  <a:gd name="T0" fmla="*/ 2144 w 2145"/>
                  <a:gd name="T1" fmla="*/ 1684 h 1685"/>
                  <a:gd name="T2" fmla="*/ 0 w 2145"/>
                  <a:gd name="T3" fmla="*/ 1684 h 1685"/>
                  <a:gd name="T4" fmla="*/ 0 w 2145"/>
                  <a:gd name="T5" fmla="*/ 0 h 1685"/>
                  <a:gd name="T6" fmla="*/ 2144 w 2145"/>
                  <a:gd name="T7" fmla="*/ 0 h 1685"/>
                  <a:gd name="T8" fmla="*/ 2144 w 2145"/>
                  <a:gd name="T9" fmla="*/ 1684 h 1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5" h="1685">
                    <a:moveTo>
                      <a:pt x="2144" y="1684"/>
                    </a:moveTo>
                    <a:lnTo>
                      <a:pt x="0" y="1684"/>
                    </a:lnTo>
                    <a:lnTo>
                      <a:pt x="0" y="0"/>
                    </a:lnTo>
                    <a:lnTo>
                      <a:pt x="2144" y="0"/>
                    </a:lnTo>
                    <a:lnTo>
                      <a:pt x="2144" y="1684"/>
                    </a:lnTo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6" name="Freeform 31">
                <a:extLst>
                  <a:ext uri="{FF2B5EF4-FFF2-40B4-BE49-F238E27FC236}">
                    <a16:creationId xmlns:a16="http://schemas.microsoft.com/office/drawing/2014/main" id="{C9FAE670-BE3E-4FB0-8E8F-6EA725ACB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390" y="6458433"/>
                <a:ext cx="594959" cy="1005949"/>
              </a:xfrm>
              <a:custGeom>
                <a:avLst/>
                <a:gdLst>
                  <a:gd name="T0" fmla="*/ 668 w 669"/>
                  <a:gd name="T1" fmla="*/ 1134 h 1135"/>
                  <a:gd name="T2" fmla="*/ 0 w 669"/>
                  <a:gd name="T3" fmla="*/ 1134 h 1135"/>
                  <a:gd name="T4" fmla="*/ 0 w 669"/>
                  <a:gd name="T5" fmla="*/ 60 h 1135"/>
                  <a:gd name="T6" fmla="*/ 0 w 669"/>
                  <a:gd name="T7" fmla="*/ 60 h 1135"/>
                  <a:gd name="T8" fmla="*/ 60 w 669"/>
                  <a:gd name="T9" fmla="*/ 0 h 1135"/>
                  <a:gd name="T10" fmla="*/ 608 w 669"/>
                  <a:gd name="T11" fmla="*/ 0 h 1135"/>
                  <a:gd name="T12" fmla="*/ 608 w 669"/>
                  <a:gd name="T13" fmla="*/ 0 h 1135"/>
                  <a:gd name="T14" fmla="*/ 668 w 669"/>
                  <a:gd name="T15" fmla="*/ 60 h 1135"/>
                  <a:gd name="T16" fmla="*/ 668 w 669"/>
                  <a:gd name="T17" fmla="*/ 1134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9" h="1135">
                    <a:moveTo>
                      <a:pt x="668" y="1134"/>
                    </a:moveTo>
                    <a:lnTo>
                      <a:pt x="0" y="1134"/>
                    </a:lnTo>
                    <a:lnTo>
                      <a:pt x="0" y="60"/>
                    </a:lnTo>
                    <a:lnTo>
                      <a:pt x="0" y="60"/>
                    </a:lnTo>
                    <a:cubicBezTo>
                      <a:pt x="0" y="27"/>
                      <a:pt x="26" y="0"/>
                      <a:pt x="60" y="0"/>
                    </a:cubicBezTo>
                    <a:lnTo>
                      <a:pt x="608" y="0"/>
                    </a:lnTo>
                    <a:lnTo>
                      <a:pt x="608" y="0"/>
                    </a:lnTo>
                    <a:cubicBezTo>
                      <a:pt x="642" y="0"/>
                      <a:pt x="668" y="27"/>
                      <a:pt x="668" y="60"/>
                    </a:cubicBezTo>
                    <a:lnTo>
                      <a:pt x="668" y="1134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7" name="Freeform 32">
                <a:extLst>
                  <a:ext uri="{FF2B5EF4-FFF2-40B4-BE49-F238E27FC236}">
                    <a16:creationId xmlns:a16="http://schemas.microsoft.com/office/drawing/2014/main" id="{620B97AF-7ED8-4CBA-BE93-81CB6D773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415" y="6544546"/>
                <a:ext cx="414905" cy="379676"/>
              </a:xfrm>
              <a:custGeom>
                <a:avLst/>
                <a:gdLst>
                  <a:gd name="T0" fmla="*/ 451 w 467"/>
                  <a:gd name="T1" fmla="*/ 427 h 428"/>
                  <a:gd name="T2" fmla="*/ 15 w 467"/>
                  <a:gd name="T3" fmla="*/ 427 h 428"/>
                  <a:gd name="T4" fmla="*/ 15 w 467"/>
                  <a:gd name="T5" fmla="*/ 427 h 428"/>
                  <a:gd name="T6" fmla="*/ 0 w 467"/>
                  <a:gd name="T7" fmla="*/ 412 h 428"/>
                  <a:gd name="T8" fmla="*/ 0 w 467"/>
                  <a:gd name="T9" fmla="*/ 16 h 428"/>
                  <a:gd name="T10" fmla="*/ 0 w 467"/>
                  <a:gd name="T11" fmla="*/ 16 h 428"/>
                  <a:gd name="T12" fmla="*/ 15 w 467"/>
                  <a:gd name="T13" fmla="*/ 0 h 428"/>
                  <a:gd name="T14" fmla="*/ 451 w 467"/>
                  <a:gd name="T15" fmla="*/ 0 h 428"/>
                  <a:gd name="T16" fmla="*/ 451 w 467"/>
                  <a:gd name="T17" fmla="*/ 0 h 428"/>
                  <a:gd name="T18" fmla="*/ 466 w 467"/>
                  <a:gd name="T19" fmla="*/ 16 h 428"/>
                  <a:gd name="T20" fmla="*/ 466 w 467"/>
                  <a:gd name="T21" fmla="*/ 412 h 428"/>
                  <a:gd name="T22" fmla="*/ 466 w 467"/>
                  <a:gd name="T23" fmla="*/ 412 h 428"/>
                  <a:gd name="T24" fmla="*/ 451 w 467"/>
                  <a:gd name="T25" fmla="*/ 42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7" h="428">
                    <a:moveTo>
                      <a:pt x="451" y="427"/>
                    </a:moveTo>
                    <a:lnTo>
                      <a:pt x="15" y="427"/>
                    </a:lnTo>
                    <a:lnTo>
                      <a:pt x="15" y="427"/>
                    </a:lnTo>
                    <a:cubicBezTo>
                      <a:pt x="7" y="427"/>
                      <a:pt x="0" y="420"/>
                      <a:pt x="0" y="412"/>
                    </a:cubicBezTo>
                    <a:lnTo>
                      <a:pt x="0" y="16"/>
                    </a:lnTo>
                    <a:lnTo>
                      <a:pt x="0" y="16"/>
                    </a:lnTo>
                    <a:cubicBezTo>
                      <a:pt x="0" y="7"/>
                      <a:pt x="7" y="0"/>
                      <a:pt x="15" y="0"/>
                    </a:cubicBezTo>
                    <a:lnTo>
                      <a:pt x="451" y="0"/>
                    </a:lnTo>
                    <a:lnTo>
                      <a:pt x="451" y="0"/>
                    </a:lnTo>
                    <a:cubicBezTo>
                      <a:pt x="459" y="0"/>
                      <a:pt x="466" y="7"/>
                      <a:pt x="466" y="16"/>
                    </a:cubicBezTo>
                    <a:lnTo>
                      <a:pt x="466" y="412"/>
                    </a:lnTo>
                    <a:lnTo>
                      <a:pt x="466" y="412"/>
                    </a:lnTo>
                    <a:cubicBezTo>
                      <a:pt x="466" y="420"/>
                      <a:pt x="459" y="427"/>
                      <a:pt x="451" y="4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8" name="Freeform 33">
                <a:extLst>
                  <a:ext uri="{FF2B5EF4-FFF2-40B4-BE49-F238E27FC236}">
                    <a16:creationId xmlns:a16="http://schemas.microsoft.com/office/drawing/2014/main" id="{45FF8064-5FBC-4B51-85D1-E0AD00AEC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6587" y="6979021"/>
                <a:ext cx="39142" cy="133083"/>
              </a:xfrm>
              <a:custGeom>
                <a:avLst/>
                <a:gdLst>
                  <a:gd name="T0" fmla="*/ 24 w 42"/>
                  <a:gd name="T1" fmla="*/ 148 h 149"/>
                  <a:gd name="T2" fmla="*/ 18 w 42"/>
                  <a:gd name="T3" fmla="*/ 148 h 149"/>
                  <a:gd name="T4" fmla="*/ 18 w 42"/>
                  <a:gd name="T5" fmla="*/ 148 h 149"/>
                  <a:gd name="T6" fmla="*/ 0 w 42"/>
                  <a:gd name="T7" fmla="*/ 131 h 149"/>
                  <a:gd name="T8" fmla="*/ 0 w 42"/>
                  <a:gd name="T9" fmla="*/ 17 h 149"/>
                  <a:gd name="T10" fmla="*/ 0 w 42"/>
                  <a:gd name="T11" fmla="*/ 17 h 149"/>
                  <a:gd name="T12" fmla="*/ 18 w 42"/>
                  <a:gd name="T13" fmla="*/ 0 h 149"/>
                  <a:gd name="T14" fmla="*/ 24 w 42"/>
                  <a:gd name="T15" fmla="*/ 0 h 149"/>
                  <a:gd name="T16" fmla="*/ 24 w 42"/>
                  <a:gd name="T17" fmla="*/ 0 h 149"/>
                  <a:gd name="T18" fmla="*/ 41 w 42"/>
                  <a:gd name="T19" fmla="*/ 17 h 149"/>
                  <a:gd name="T20" fmla="*/ 41 w 42"/>
                  <a:gd name="T21" fmla="*/ 131 h 149"/>
                  <a:gd name="T22" fmla="*/ 41 w 42"/>
                  <a:gd name="T23" fmla="*/ 131 h 149"/>
                  <a:gd name="T24" fmla="*/ 24 w 42"/>
                  <a:gd name="T25" fmla="*/ 14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149">
                    <a:moveTo>
                      <a:pt x="24" y="148"/>
                    </a:moveTo>
                    <a:lnTo>
                      <a:pt x="18" y="148"/>
                    </a:lnTo>
                    <a:lnTo>
                      <a:pt x="18" y="148"/>
                    </a:lnTo>
                    <a:cubicBezTo>
                      <a:pt x="8" y="148"/>
                      <a:pt x="0" y="140"/>
                      <a:pt x="0" y="131"/>
                    </a:cubicBezTo>
                    <a:lnTo>
                      <a:pt x="0" y="17"/>
                    </a:lnTo>
                    <a:lnTo>
                      <a:pt x="0" y="17"/>
                    </a:lnTo>
                    <a:cubicBezTo>
                      <a:pt x="0" y="7"/>
                      <a:pt x="8" y="0"/>
                      <a:pt x="18" y="0"/>
                    </a:cubicBezTo>
                    <a:lnTo>
                      <a:pt x="24" y="0"/>
                    </a:lnTo>
                    <a:lnTo>
                      <a:pt x="24" y="0"/>
                    </a:lnTo>
                    <a:cubicBezTo>
                      <a:pt x="34" y="0"/>
                      <a:pt x="41" y="7"/>
                      <a:pt x="41" y="17"/>
                    </a:cubicBezTo>
                    <a:lnTo>
                      <a:pt x="41" y="131"/>
                    </a:lnTo>
                    <a:lnTo>
                      <a:pt x="41" y="131"/>
                    </a:lnTo>
                    <a:cubicBezTo>
                      <a:pt x="41" y="140"/>
                      <a:pt x="34" y="148"/>
                      <a:pt x="24" y="1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29" name="Freeform 34">
                <a:extLst>
                  <a:ext uri="{FF2B5EF4-FFF2-40B4-BE49-F238E27FC236}">
                    <a16:creationId xmlns:a16="http://schemas.microsoft.com/office/drawing/2014/main" id="{B5C2CCEC-25A5-429D-AA5C-3D34F971F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60" y="5726476"/>
                <a:ext cx="501018" cy="501018"/>
              </a:xfrm>
              <a:custGeom>
                <a:avLst/>
                <a:gdLst>
                  <a:gd name="T0" fmla="*/ 565 w 566"/>
                  <a:gd name="T1" fmla="*/ 283 h 566"/>
                  <a:gd name="T2" fmla="*/ 565 w 566"/>
                  <a:gd name="T3" fmla="*/ 283 h 566"/>
                  <a:gd name="T4" fmla="*/ 282 w 566"/>
                  <a:gd name="T5" fmla="*/ 565 h 566"/>
                  <a:gd name="T6" fmla="*/ 282 w 566"/>
                  <a:gd name="T7" fmla="*/ 565 h 566"/>
                  <a:gd name="T8" fmla="*/ 0 w 566"/>
                  <a:gd name="T9" fmla="*/ 283 h 566"/>
                  <a:gd name="T10" fmla="*/ 0 w 566"/>
                  <a:gd name="T11" fmla="*/ 283 h 566"/>
                  <a:gd name="T12" fmla="*/ 282 w 566"/>
                  <a:gd name="T13" fmla="*/ 0 h 566"/>
                  <a:gd name="T14" fmla="*/ 282 w 566"/>
                  <a:gd name="T15" fmla="*/ 0 h 566"/>
                  <a:gd name="T16" fmla="*/ 565 w 566"/>
                  <a:gd name="T17" fmla="*/ 283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6" h="566">
                    <a:moveTo>
                      <a:pt x="565" y="283"/>
                    </a:moveTo>
                    <a:lnTo>
                      <a:pt x="565" y="283"/>
                    </a:lnTo>
                    <a:cubicBezTo>
                      <a:pt x="565" y="438"/>
                      <a:pt x="438" y="565"/>
                      <a:pt x="282" y="565"/>
                    </a:cubicBezTo>
                    <a:lnTo>
                      <a:pt x="282" y="565"/>
                    </a:lnTo>
                    <a:cubicBezTo>
                      <a:pt x="126" y="565"/>
                      <a:pt x="0" y="438"/>
                      <a:pt x="0" y="283"/>
                    </a:cubicBezTo>
                    <a:lnTo>
                      <a:pt x="0" y="283"/>
                    </a:lnTo>
                    <a:cubicBezTo>
                      <a:pt x="0" y="127"/>
                      <a:pt x="126" y="0"/>
                      <a:pt x="282" y="0"/>
                    </a:cubicBezTo>
                    <a:lnTo>
                      <a:pt x="282" y="0"/>
                    </a:lnTo>
                    <a:cubicBezTo>
                      <a:pt x="438" y="0"/>
                      <a:pt x="565" y="127"/>
                      <a:pt x="565" y="28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0" name="Freeform 35">
                <a:extLst>
                  <a:ext uri="{FF2B5EF4-FFF2-40B4-BE49-F238E27FC236}">
                    <a16:creationId xmlns:a16="http://schemas.microsoft.com/office/drawing/2014/main" id="{B331E8BE-ABB3-467C-B14C-AAB10DAEE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616" y="5714735"/>
                <a:ext cx="528419" cy="528416"/>
              </a:xfrm>
              <a:custGeom>
                <a:avLst/>
                <a:gdLst>
                  <a:gd name="T0" fmla="*/ 297 w 595"/>
                  <a:gd name="T1" fmla="*/ 30 h 596"/>
                  <a:gd name="T2" fmla="*/ 297 w 595"/>
                  <a:gd name="T3" fmla="*/ 30 h 596"/>
                  <a:gd name="T4" fmla="*/ 30 w 595"/>
                  <a:gd name="T5" fmla="*/ 298 h 596"/>
                  <a:gd name="T6" fmla="*/ 30 w 595"/>
                  <a:gd name="T7" fmla="*/ 298 h 596"/>
                  <a:gd name="T8" fmla="*/ 297 w 595"/>
                  <a:gd name="T9" fmla="*/ 565 h 596"/>
                  <a:gd name="T10" fmla="*/ 297 w 595"/>
                  <a:gd name="T11" fmla="*/ 565 h 596"/>
                  <a:gd name="T12" fmla="*/ 564 w 595"/>
                  <a:gd name="T13" fmla="*/ 298 h 596"/>
                  <a:gd name="T14" fmla="*/ 564 w 595"/>
                  <a:gd name="T15" fmla="*/ 298 h 596"/>
                  <a:gd name="T16" fmla="*/ 297 w 595"/>
                  <a:gd name="T17" fmla="*/ 30 h 596"/>
                  <a:gd name="T18" fmla="*/ 297 w 595"/>
                  <a:gd name="T19" fmla="*/ 595 h 596"/>
                  <a:gd name="T20" fmla="*/ 297 w 595"/>
                  <a:gd name="T21" fmla="*/ 595 h 596"/>
                  <a:gd name="T22" fmla="*/ 0 w 595"/>
                  <a:gd name="T23" fmla="*/ 298 h 596"/>
                  <a:gd name="T24" fmla="*/ 0 w 595"/>
                  <a:gd name="T25" fmla="*/ 298 h 596"/>
                  <a:gd name="T26" fmla="*/ 297 w 595"/>
                  <a:gd name="T27" fmla="*/ 0 h 596"/>
                  <a:gd name="T28" fmla="*/ 297 w 595"/>
                  <a:gd name="T29" fmla="*/ 0 h 596"/>
                  <a:gd name="T30" fmla="*/ 594 w 595"/>
                  <a:gd name="T31" fmla="*/ 298 h 596"/>
                  <a:gd name="T32" fmla="*/ 594 w 595"/>
                  <a:gd name="T33" fmla="*/ 298 h 596"/>
                  <a:gd name="T34" fmla="*/ 297 w 595"/>
                  <a:gd name="T35" fmla="*/ 595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5" h="596">
                    <a:moveTo>
                      <a:pt x="297" y="30"/>
                    </a:moveTo>
                    <a:lnTo>
                      <a:pt x="297" y="30"/>
                    </a:lnTo>
                    <a:cubicBezTo>
                      <a:pt x="150" y="30"/>
                      <a:pt x="30" y="151"/>
                      <a:pt x="30" y="298"/>
                    </a:cubicBezTo>
                    <a:lnTo>
                      <a:pt x="30" y="298"/>
                    </a:lnTo>
                    <a:cubicBezTo>
                      <a:pt x="30" y="445"/>
                      <a:pt x="150" y="565"/>
                      <a:pt x="297" y="565"/>
                    </a:cubicBezTo>
                    <a:lnTo>
                      <a:pt x="297" y="565"/>
                    </a:lnTo>
                    <a:cubicBezTo>
                      <a:pt x="444" y="565"/>
                      <a:pt x="564" y="445"/>
                      <a:pt x="564" y="298"/>
                    </a:cubicBezTo>
                    <a:lnTo>
                      <a:pt x="564" y="298"/>
                    </a:lnTo>
                    <a:cubicBezTo>
                      <a:pt x="564" y="151"/>
                      <a:pt x="444" y="30"/>
                      <a:pt x="297" y="30"/>
                    </a:cubicBezTo>
                    <a:close/>
                    <a:moveTo>
                      <a:pt x="297" y="595"/>
                    </a:moveTo>
                    <a:lnTo>
                      <a:pt x="297" y="595"/>
                    </a:lnTo>
                    <a:cubicBezTo>
                      <a:pt x="133" y="595"/>
                      <a:pt x="0" y="462"/>
                      <a:pt x="0" y="298"/>
                    </a:cubicBezTo>
                    <a:lnTo>
                      <a:pt x="0" y="298"/>
                    </a:lnTo>
                    <a:cubicBezTo>
                      <a:pt x="0" y="133"/>
                      <a:pt x="133" y="0"/>
                      <a:pt x="297" y="0"/>
                    </a:cubicBezTo>
                    <a:lnTo>
                      <a:pt x="297" y="0"/>
                    </a:lnTo>
                    <a:cubicBezTo>
                      <a:pt x="461" y="0"/>
                      <a:pt x="594" y="133"/>
                      <a:pt x="594" y="298"/>
                    </a:cubicBezTo>
                    <a:lnTo>
                      <a:pt x="594" y="298"/>
                    </a:lnTo>
                    <a:cubicBezTo>
                      <a:pt x="594" y="462"/>
                      <a:pt x="461" y="595"/>
                      <a:pt x="297" y="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B0E958B7-5030-4543-A8D5-656B0D81B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869" y="5726476"/>
                <a:ext cx="3913" cy="501018"/>
              </a:xfrm>
              <a:custGeom>
                <a:avLst/>
                <a:gdLst>
                  <a:gd name="T0" fmla="*/ 0 w 1"/>
                  <a:gd name="T1" fmla="*/ 0 h 566"/>
                  <a:gd name="T2" fmla="*/ 0 w 1"/>
                  <a:gd name="T3" fmla="*/ 565 h 566"/>
                  <a:gd name="T4" fmla="*/ 0 w 1"/>
                  <a:gd name="T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66">
                    <a:moveTo>
                      <a:pt x="0" y="0"/>
                    </a:moveTo>
                    <a:lnTo>
                      <a:pt x="0" y="56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E331B495-F0AE-4F01-9569-67914F96E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60" y="5726477"/>
                <a:ext cx="500133" cy="500133"/>
              </a:xfrm>
              <a:custGeom>
                <a:avLst/>
                <a:gdLst>
                  <a:gd name="connsiteX0" fmla="*/ 234852 w 500133"/>
                  <a:gd name="connsiteY0" fmla="*/ 0 h 500133"/>
                  <a:gd name="connsiteX1" fmla="*/ 261366 w 500133"/>
                  <a:gd name="connsiteY1" fmla="*/ 0 h 500133"/>
                  <a:gd name="connsiteX2" fmla="*/ 261366 w 500133"/>
                  <a:gd name="connsiteY2" fmla="*/ 238768 h 500133"/>
                  <a:gd name="connsiteX3" fmla="*/ 500133 w 500133"/>
                  <a:gd name="connsiteY3" fmla="*/ 238768 h 500133"/>
                  <a:gd name="connsiteX4" fmla="*/ 500133 w 500133"/>
                  <a:gd name="connsiteY4" fmla="*/ 265282 h 500133"/>
                  <a:gd name="connsiteX5" fmla="*/ 261366 w 500133"/>
                  <a:gd name="connsiteY5" fmla="*/ 265282 h 500133"/>
                  <a:gd name="connsiteX6" fmla="*/ 261366 w 500133"/>
                  <a:gd name="connsiteY6" fmla="*/ 500133 h 500133"/>
                  <a:gd name="connsiteX7" fmla="*/ 234852 w 500133"/>
                  <a:gd name="connsiteY7" fmla="*/ 500133 h 500133"/>
                  <a:gd name="connsiteX8" fmla="*/ 234852 w 500133"/>
                  <a:gd name="connsiteY8" fmla="*/ 265282 h 500133"/>
                  <a:gd name="connsiteX9" fmla="*/ 0 w 500133"/>
                  <a:gd name="connsiteY9" fmla="*/ 265282 h 500133"/>
                  <a:gd name="connsiteX10" fmla="*/ 0 w 500133"/>
                  <a:gd name="connsiteY10" fmla="*/ 238768 h 500133"/>
                  <a:gd name="connsiteX11" fmla="*/ 234852 w 500133"/>
                  <a:gd name="connsiteY11" fmla="*/ 238768 h 500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0133" h="500133">
                    <a:moveTo>
                      <a:pt x="234852" y="0"/>
                    </a:moveTo>
                    <a:lnTo>
                      <a:pt x="261366" y="0"/>
                    </a:lnTo>
                    <a:lnTo>
                      <a:pt x="261366" y="238768"/>
                    </a:lnTo>
                    <a:lnTo>
                      <a:pt x="500133" y="238768"/>
                    </a:lnTo>
                    <a:lnTo>
                      <a:pt x="500133" y="265282"/>
                    </a:lnTo>
                    <a:lnTo>
                      <a:pt x="261366" y="265282"/>
                    </a:lnTo>
                    <a:lnTo>
                      <a:pt x="261366" y="500133"/>
                    </a:lnTo>
                    <a:lnTo>
                      <a:pt x="234852" y="500133"/>
                    </a:lnTo>
                    <a:lnTo>
                      <a:pt x="234852" y="265282"/>
                    </a:lnTo>
                    <a:lnTo>
                      <a:pt x="0" y="265282"/>
                    </a:lnTo>
                    <a:lnTo>
                      <a:pt x="0" y="238768"/>
                    </a:lnTo>
                    <a:lnTo>
                      <a:pt x="234852" y="23876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F3CB6E15-CBDB-4BF8-A119-C722AEE51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360" y="5976985"/>
                <a:ext cx="501018" cy="3915"/>
              </a:xfrm>
              <a:custGeom>
                <a:avLst/>
                <a:gdLst>
                  <a:gd name="T0" fmla="*/ 0 w 566"/>
                  <a:gd name="T1" fmla="*/ 0 h 1"/>
                  <a:gd name="T2" fmla="*/ 565 w 566"/>
                  <a:gd name="T3" fmla="*/ 0 h 1"/>
                  <a:gd name="T4" fmla="*/ 0 w 56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6" h="1">
                    <a:moveTo>
                      <a:pt x="0" y="0"/>
                    </a:moveTo>
                    <a:lnTo>
                      <a:pt x="56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4" name="Freeform 40">
                <a:extLst>
                  <a:ext uri="{FF2B5EF4-FFF2-40B4-BE49-F238E27FC236}">
                    <a16:creationId xmlns:a16="http://schemas.microsoft.com/office/drawing/2014/main" id="{5518CA77-0BD6-4B96-9939-A6514225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4603" y="7025991"/>
                <a:ext cx="1072491" cy="438391"/>
              </a:xfrm>
              <a:custGeom>
                <a:avLst/>
                <a:gdLst>
                  <a:gd name="T0" fmla="*/ 1208 w 1209"/>
                  <a:gd name="T1" fmla="*/ 451 h 494"/>
                  <a:gd name="T2" fmla="*/ 1208 w 1209"/>
                  <a:gd name="T3" fmla="*/ 451 h 494"/>
                  <a:gd name="T4" fmla="*/ 1039 w 1209"/>
                  <a:gd name="T5" fmla="*/ 282 h 494"/>
                  <a:gd name="T6" fmla="*/ 1039 w 1209"/>
                  <a:gd name="T7" fmla="*/ 282 h 494"/>
                  <a:gd name="T8" fmla="*/ 991 w 1209"/>
                  <a:gd name="T9" fmla="*/ 289 h 494"/>
                  <a:gd name="T10" fmla="*/ 991 w 1209"/>
                  <a:gd name="T11" fmla="*/ 289 h 494"/>
                  <a:gd name="T12" fmla="*/ 698 w 1209"/>
                  <a:gd name="T13" fmla="*/ 0 h 494"/>
                  <a:gd name="T14" fmla="*/ 698 w 1209"/>
                  <a:gd name="T15" fmla="*/ 0 h 494"/>
                  <a:gd name="T16" fmla="*/ 408 w 1209"/>
                  <a:gd name="T17" fmla="*/ 246 h 494"/>
                  <a:gd name="T18" fmla="*/ 408 w 1209"/>
                  <a:gd name="T19" fmla="*/ 246 h 494"/>
                  <a:gd name="T20" fmla="*/ 367 w 1209"/>
                  <a:gd name="T21" fmla="*/ 242 h 494"/>
                  <a:gd name="T22" fmla="*/ 367 w 1209"/>
                  <a:gd name="T23" fmla="*/ 242 h 494"/>
                  <a:gd name="T24" fmla="*/ 179 w 1209"/>
                  <a:gd name="T25" fmla="*/ 360 h 494"/>
                  <a:gd name="T26" fmla="*/ 179 w 1209"/>
                  <a:gd name="T27" fmla="*/ 360 h 494"/>
                  <a:gd name="T28" fmla="*/ 138 w 1209"/>
                  <a:gd name="T29" fmla="*/ 353 h 494"/>
                  <a:gd name="T30" fmla="*/ 138 w 1209"/>
                  <a:gd name="T31" fmla="*/ 353 h 494"/>
                  <a:gd name="T32" fmla="*/ 0 w 1209"/>
                  <a:gd name="T33" fmla="*/ 491 h 494"/>
                  <a:gd name="T34" fmla="*/ 0 w 1209"/>
                  <a:gd name="T35" fmla="*/ 491 h 494"/>
                  <a:gd name="T36" fmla="*/ 0 w 1209"/>
                  <a:gd name="T37" fmla="*/ 493 h 494"/>
                  <a:gd name="T38" fmla="*/ 1202 w 1209"/>
                  <a:gd name="T39" fmla="*/ 493 h 494"/>
                  <a:gd name="T40" fmla="*/ 1202 w 1209"/>
                  <a:gd name="T41" fmla="*/ 493 h 494"/>
                  <a:gd name="T42" fmla="*/ 1208 w 1209"/>
                  <a:gd name="T43" fmla="*/ 451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09" h="494">
                    <a:moveTo>
                      <a:pt x="1208" y="451"/>
                    </a:moveTo>
                    <a:lnTo>
                      <a:pt x="1208" y="451"/>
                    </a:lnTo>
                    <a:cubicBezTo>
                      <a:pt x="1208" y="358"/>
                      <a:pt x="1132" y="282"/>
                      <a:pt x="1039" y="282"/>
                    </a:cubicBezTo>
                    <a:lnTo>
                      <a:pt x="1039" y="282"/>
                    </a:lnTo>
                    <a:cubicBezTo>
                      <a:pt x="1022" y="282"/>
                      <a:pt x="1007" y="285"/>
                      <a:pt x="991" y="289"/>
                    </a:cubicBezTo>
                    <a:lnTo>
                      <a:pt x="991" y="289"/>
                    </a:lnTo>
                    <a:cubicBezTo>
                      <a:pt x="989" y="128"/>
                      <a:pt x="859" y="0"/>
                      <a:pt x="698" y="0"/>
                    </a:cubicBezTo>
                    <a:lnTo>
                      <a:pt x="698" y="0"/>
                    </a:lnTo>
                    <a:cubicBezTo>
                      <a:pt x="552" y="0"/>
                      <a:pt x="431" y="106"/>
                      <a:pt x="408" y="246"/>
                    </a:cubicBezTo>
                    <a:lnTo>
                      <a:pt x="408" y="246"/>
                    </a:lnTo>
                    <a:cubicBezTo>
                      <a:pt x="395" y="244"/>
                      <a:pt x="381" y="242"/>
                      <a:pt x="367" y="242"/>
                    </a:cubicBezTo>
                    <a:lnTo>
                      <a:pt x="367" y="242"/>
                    </a:lnTo>
                    <a:cubicBezTo>
                      <a:pt x="285" y="242"/>
                      <a:pt x="214" y="291"/>
                      <a:pt x="179" y="360"/>
                    </a:cubicBezTo>
                    <a:lnTo>
                      <a:pt x="179" y="360"/>
                    </a:lnTo>
                    <a:cubicBezTo>
                      <a:pt x="166" y="356"/>
                      <a:pt x="153" y="353"/>
                      <a:pt x="138" y="353"/>
                    </a:cubicBezTo>
                    <a:lnTo>
                      <a:pt x="138" y="353"/>
                    </a:lnTo>
                    <a:cubicBezTo>
                      <a:pt x="62" y="353"/>
                      <a:pt x="0" y="416"/>
                      <a:pt x="0" y="491"/>
                    </a:cubicBezTo>
                    <a:lnTo>
                      <a:pt x="0" y="491"/>
                    </a:lnTo>
                    <a:cubicBezTo>
                      <a:pt x="0" y="492"/>
                      <a:pt x="0" y="492"/>
                      <a:pt x="0" y="493"/>
                    </a:cubicBezTo>
                    <a:lnTo>
                      <a:pt x="1202" y="493"/>
                    </a:lnTo>
                    <a:lnTo>
                      <a:pt x="1202" y="493"/>
                    </a:lnTo>
                    <a:cubicBezTo>
                      <a:pt x="1206" y="480"/>
                      <a:pt x="1208" y="466"/>
                      <a:pt x="1208" y="4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5" name="Freeform 41">
                <a:extLst>
                  <a:ext uri="{FF2B5EF4-FFF2-40B4-BE49-F238E27FC236}">
                    <a16:creationId xmlns:a16="http://schemas.microsoft.com/office/drawing/2014/main" id="{CC26842B-8F9D-45FD-A74A-138C0BA55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608" y="7112104"/>
                <a:ext cx="880694" cy="360107"/>
              </a:xfrm>
              <a:custGeom>
                <a:avLst/>
                <a:gdLst>
                  <a:gd name="T0" fmla="*/ 0 w 992"/>
                  <a:gd name="T1" fmla="*/ 371 h 406"/>
                  <a:gd name="T2" fmla="*/ 0 w 992"/>
                  <a:gd name="T3" fmla="*/ 371 h 406"/>
                  <a:gd name="T4" fmla="*/ 139 w 992"/>
                  <a:gd name="T5" fmla="*/ 232 h 406"/>
                  <a:gd name="T6" fmla="*/ 139 w 992"/>
                  <a:gd name="T7" fmla="*/ 232 h 406"/>
                  <a:gd name="T8" fmla="*/ 177 w 992"/>
                  <a:gd name="T9" fmla="*/ 238 h 406"/>
                  <a:gd name="T10" fmla="*/ 177 w 992"/>
                  <a:gd name="T11" fmla="*/ 238 h 406"/>
                  <a:gd name="T12" fmla="*/ 418 w 992"/>
                  <a:gd name="T13" fmla="*/ 0 h 406"/>
                  <a:gd name="T14" fmla="*/ 418 w 992"/>
                  <a:gd name="T15" fmla="*/ 0 h 406"/>
                  <a:gd name="T16" fmla="*/ 656 w 992"/>
                  <a:gd name="T17" fmla="*/ 203 h 406"/>
                  <a:gd name="T18" fmla="*/ 656 w 992"/>
                  <a:gd name="T19" fmla="*/ 203 h 406"/>
                  <a:gd name="T20" fmla="*/ 690 w 992"/>
                  <a:gd name="T21" fmla="*/ 200 h 406"/>
                  <a:gd name="T22" fmla="*/ 690 w 992"/>
                  <a:gd name="T23" fmla="*/ 200 h 406"/>
                  <a:gd name="T24" fmla="*/ 844 w 992"/>
                  <a:gd name="T25" fmla="*/ 296 h 406"/>
                  <a:gd name="T26" fmla="*/ 844 w 992"/>
                  <a:gd name="T27" fmla="*/ 296 h 406"/>
                  <a:gd name="T28" fmla="*/ 878 w 992"/>
                  <a:gd name="T29" fmla="*/ 291 h 406"/>
                  <a:gd name="T30" fmla="*/ 878 w 992"/>
                  <a:gd name="T31" fmla="*/ 291 h 406"/>
                  <a:gd name="T32" fmla="*/ 991 w 992"/>
                  <a:gd name="T33" fmla="*/ 404 h 406"/>
                  <a:gd name="T34" fmla="*/ 991 w 992"/>
                  <a:gd name="T35" fmla="*/ 404 h 406"/>
                  <a:gd name="T36" fmla="*/ 991 w 992"/>
                  <a:gd name="T37" fmla="*/ 405 h 406"/>
                  <a:gd name="T38" fmla="*/ 4 w 992"/>
                  <a:gd name="T39" fmla="*/ 405 h 406"/>
                  <a:gd name="T40" fmla="*/ 4 w 992"/>
                  <a:gd name="T41" fmla="*/ 405 h 406"/>
                  <a:gd name="T42" fmla="*/ 0 w 992"/>
                  <a:gd name="T43" fmla="*/ 37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92" h="406">
                    <a:moveTo>
                      <a:pt x="0" y="371"/>
                    </a:moveTo>
                    <a:lnTo>
                      <a:pt x="0" y="371"/>
                    </a:lnTo>
                    <a:cubicBezTo>
                      <a:pt x="0" y="294"/>
                      <a:pt x="62" y="232"/>
                      <a:pt x="139" y="232"/>
                    </a:cubicBezTo>
                    <a:lnTo>
                      <a:pt x="139" y="232"/>
                    </a:lnTo>
                    <a:cubicBezTo>
                      <a:pt x="152" y="232"/>
                      <a:pt x="165" y="234"/>
                      <a:pt x="177" y="238"/>
                    </a:cubicBezTo>
                    <a:lnTo>
                      <a:pt x="177" y="238"/>
                    </a:lnTo>
                    <a:cubicBezTo>
                      <a:pt x="179" y="107"/>
                      <a:pt x="286" y="0"/>
                      <a:pt x="418" y="0"/>
                    </a:cubicBezTo>
                    <a:lnTo>
                      <a:pt x="418" y="0"/>
                    </a:lnTo>
                    <a:cubicBezTo>
                      <a:pt x="538" y="0"/>
                      <a:pt x="638" y="88"/>
                      <a:pt x="656" y="203"/>
                    </a:cubicBezTo>
                    <a:lnTo>
                      <a:pt x="656" y="203"/>
                    </a:lnTo>
                    <a:cubicBezTo>
                      <a:pt x="667" y="201"/>
                      <a:pt x="678" y="200"/>
                      <a:pt x="690" y="200"/>
                    </a:cubicBezTo>
                    <a:lnTo>
                      <a:pt x="690" y="200"/>
                    </a:lnTo>
                    <a:cubicBezTo>
                      <a:pt x="758" y="200"/>
                      <a:pt x="816" y="239"/>
                      <a:pt x="844" y="296"/>
                    </a:cubicBezTo>
                    <a:lnTo>
                      <a:pt x="844" y="296"/>
                    </a:lnTo>
                    <a:cubicBezTo>
                      <a:pt x="855" y="293"/>
                      <a:pt x="866" y="291"/>
                      <a:pt x="878" y="291"/>
                    </a:cubicBezTo>
                    <a:lnTo>
                      <a:pt x="878" y="291"/>
                    </a:lnTo>
                    <a:cubicBezTo>
                      <a:pt x="941" y="291"/>
                      <a:pt x="991" y="342"/>
                      <a:pt x="991" y="404"/>
                    </a:cubicBezTo>
                    <a:lnTo>
                      <a:pt x="991" y="404"/>
                    </a:lnTo>
                    <a:cubicBezTo>
                      <a:pt x="991" y="405"/>
                      <a:pt x="991" y="405"/>
                      <a:pt x="991" y="405"/>
                    </a:cubicBezTo>
                    <a:lnTo>
                      <a:pt x="4" y="405"/>
                    </a:lnTo>
                    <a:lnTo>
                      <a:pt x="4" y="405"/>
                    </a:lnTo>
                    <a:cubicBezTo>
                      <a:pt x="1" y="395"/>
                      <a:pt x="0" y="383"/>
                      <a:pt x="0" y="37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36" name="Freeform 42">
                <a:extLst>
                  <a:ext uri="{FF2B5EF4-FFF2-40B4-BE49-F238E27FC236}">
                    <a16:creationId xmlns:a16="http://schemas.microsoft.com/office/drawing/2014/main" id="{B3B7938D-A4C7-4B6F-AE92-73560F285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816" y="7436984"/>
                <a:ext cx="3683263" cy="54799"/>
              </a:xfrm>
              <a:custGeom>
                <a:avLst/>
                <a:gdLst>
                  <a:gd name="T0" fmla="*/ 4119 w 4150"/>
                  <a:gd name="T1" fmla="*/ 60 h 61"/>
                  <a:gd name="T2" fmla="*/ 30 w 4150"/>
                  <a:gd name="T3" fmla="*/ 60 h 61"/>
                  <a:gd name="T4" fmla="*/ 30 w 4150"/>
                  <a:gd name="T5" fmla="*/ 60 h 61"/>
                  <a:gd name="T6" fmla="*/ 0 w 4150"/>
                  <a:gd name="T7" fmla="*/ 30 h 61"/>
                  <a:gd name="T8" fmla="*/ 0 w 4150"/>
                  <a:gd name="T9" fmla="*/ 30 h 61"/>
                  <a:gd name="T10" fmla="*/ 30 w 4150"/>
                  <a:gd name="T11" fmla="*/ 0 h 61"/>
                  <a:gd name="T12" fmla="*/ 4119 w 4150"/>
                  <a:gd name="T13" fmla="*/ 0 h 61"/>
                  <a:gd name="T14" fmla="*/ 4119 w 4150"/>
                  <a:gd name="T15" fmla="*/ 0 h 61"/>
                  <a:gd name="T16" fmla="*/ 4149 w 4150"/>
                  <a:gd name="T17" fmla="*/ 30 h 61"/>
                  <a:gd name="T18" fmla="*/ 4149 w 4150"/>
                  <a:gd name="T19" fmla="*/ 30 h 61"/>
                  <a:gd name="T20" fmla="*/ 4119 w 4150"/>
                  <a:gd name="T21" fmla="*/ 6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50" h="61">
                    <a:moveTo>
                      <a:pt x="4119" y="60"/>
                    </a:moveTo>
                    <a:lnTo>
                      <a:pt x="30" y="60"/>
                    </a:lnTo>
                    <a:lnTo>
                      <a:pt x="30" y="60"/>
                    </a:lnTo>
                    <a:cubicBezTo>
                      <a:pt x="14" y="60"/>
                      <a:pt x="0" y="47"/>
                      <a:pt x="0" y="30"/>
                    </a:cubicBezTo>
                    <a:lnTo>
                      <a:pt x="0" y="30"/>
                    </a:lnTo>
                    <a:cubicBezTo>
                      <a:pt x="0" y="13"/>
                      <a:pt x="14" y="0"/>
                      <a:pt x="30" y="0"/>
                    </a:cubicBezTo>
                    <a:lnTo>
                      <a:pt x="4119" y="0"/>
                    </a:lnTo>
                    <a:lnTo>
                      <a:pt x="4119" y="0"/>
                    </a:lnTo>
                    <a:cubicBezTo>
                      <a:pt x="4136" y="0"/>
                      <a:pt x="4149" y="13"/>
                      <a:pt x="4149" y="30"/>
                    </a:cubicBezTo>
                    <a:lnTo>
                      <a:pt x="4149" y="30"/>
                    </a:lnTo>
                    <a:cubicBezTo>
                      <a:pt x="4149" y="47"/>
                      <a:pt x="4136" y="60"/>
                      <a:pt x="4119" y="6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D8151B6-EF9A-4A2F-8E5D-2239CC91142F}"/>
                </a:ext>
              </a:extLst>
            </p:cNvPr>
            <p:cNvGrpSpPr/>
            <p:nvPr/>
          </p:nvGrpSpPr>
          <p:grpSpPr>
            <a:xfrm>
              <a:off x="16373108" y="4270393"/>
              <a:ext cx="5542510" cy="2759514"/>
              <a:chOff x="16373108" y="4270393"/>
              <a:chExt cx="5542510" cy="2759514"/>
            </a:xfrm>
          </p:grpSpPr>
          <p:sp>
            <p:nvSpPr>
              <p:cNvPr id="76" name="Freeform 43">
                <a:extLst>
                  <a:ext uri="{FF2B5EF4-FFF2-40B4-BE49-F238E27FC236}">
                    <a16:creationId xmlns:a16="http://schemas.microsoft.com/office/drawing/2014/main" id="{E9BB6D85-EF3F-4161-87E3-55E3BA9AA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5436" y="5428997"/>
                <a:ext cx="3550182" cy="1283858"/>
              </a:xfrm>
              <a:custGeom>
                <a:avLst/>
                <a:gdLst>
                  <a:gd name="T0" fmla="*/ 3999 w 4000"/>
                  <a:gd name="T1" fmla="*/ 1446 h 1447"/>
                  <a:gd name="T2" fmla="*/ 0 w 4000"/>
                  <a:gd name="T3" fmla="*/ 1446 h 1447"/>
                  <a:gd name="T4" fmla="*/ 0 w 4000"/>
                  <a:gd name="T5" fmla="*/ 0 h 1447"/>
                  <a:gd name="T6" fmla="*/ 3999 w 4000"/>
                  <a:gd name="T7" fmla="*/ 0 h 1447"/>
                  <a:gd name="T8" fmla="*/ 3999 w 4000"/>
                  <a:gd name="T9" fmla="*/ 1446 h 1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0" h="1447">
                    <a:moveTo>
                      <a:pt x="3999" y="1446"/>
                    </a:moveTo>
                    <a:lnTo>
                      <a:pt x="0" y="1446"/>
                    </a:lnTo>
                    <a:lnTo>
                      <a:pt x="0" y="0"/>
                    </a:lnTo>
                    <a:lnTo>
                      <a:pt x="3999" y="0"/>
                    </a:lnTo>
                    <a:lnTo>
                      <a:pt x="3999" y="1446"/>
                    </a:lnTo>
                  </a:path>
                </a:pathLst>
              </a:custGeom>
              <a:solidFill>
                <a:srgbClr val="11134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7" name="Freeform 44">
                <a:extLst>
                  <a:ext uri="{FF2B5EF4-FFF2-40B4-BE49-F238E27FC236}">
                    <a16:creationId xmlns:a16="http://schemas.microsoft.com/office/drawing/2014/main" id="{6CAC7956-8598-4AD7-A328-A1C1AEDDF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5436" y="4270393"/>
                <a:ext cx="3550182" cy="1158604"/>
              </a:xfrm>
              <a:custGeom>
                <a:avLst/>
                <a:gdLst>
                  <a:gd name="T0" fmla="*/ 0 w 4000"/>
                  <a:gd name="T1" fmla="*/ 1306 h 1307"/>
                  <a:gd name="T2" fmla="*/ 1623 w 4000"/>
                  <a:gd name="T3" fmla="*/ 148 h 1307"/>
                  <a:gd name="T4" fmla="*/ 1623 w 4000"/>
                  <a:gd name="T5" fmla="*/ 148 h 1307"/>
                  <a:gd name="T6" fmla="*/ 2304 w 4000"/>
                  <a:gd name="T7" fmla="*/ 142 h 1307"/>
                  <a:gd name="T8" fmla="*/ 3999 w 4000"/>
                  <a:gd name="T9" fmla="*/ 1306 h 1307"/>
                  <a:gd name="T10" fmla="*/ 0 w 4000"/>
                  <a:gd name="T11" fmla="*/ 1306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00" h="1307">
                    <a:moveTo>
                      <a:pt x="0" y="1306"/>
                    </a:moveTo>
                    <a:lnTo>
                      <a:pt x="1623" y="148"/>
                    </a:lnTo>
                    <a:lnTo>
                      <a:pt x="1623" y="148"/>
                    </a:lnTo>
                    <a:cubicBezTo>
                      <a:pt x="1826" y="3"/>
                      <a:pt x="2098" y="0"/>
                      <a:pt x="2304" y="142"/>
                    </a:cubicBezTo>
                    <a:lnTo>
                      <a:pt x="3999" y="1306"/>
                    </a:lnTo>
                    <a:lnTo>
                      <a:pt x="0" y="1306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8" name="Freeform 45">
                <a:extLst>
                  <a:ext uri="{FF2B5EF4-FFF2-40B4-BE49-F238E27FC236}">
                    <a16:creationId xmlns:a16="http://schemas.microsoft.com/office/drawing/2014/main" id="{217D3E92-FB14-4F4A-8857-D964F13A1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8866" y="4806640"/>
                <a:ext cx="1604823" cy="2019728"/>
              </a:xfrm>
              <a:custGeom>
                <a:avLst/>
                <a:gdLst>
                  <a:gd name="T0" fmla="*/ 19 w 1806"/>
                  <a:gd name="T1" fmla="*/ 1775 h 2276"/>
                  <a:gd name="T2" fmla="*/ 953 w 1806"/>
                  <a:gd name="T3" fmla="*/ 50 h 2276"/>
                  <a:gd name="T4" fmla="*/ 953 w 1806"/>
                  <a:gd name="T5" fmla="*/ 50 h 2276"/>
                  <a:gd name="T6" fmla="*/ 1054 w 1806"/>
                  <a:gd name="T7" fmla="*/ 20 h 2276"/>
                  <a:gd name="T8" fmla="*/ 1755 w 1806"/>
                  <a:gd name="T9" fmla="*/ 399 h 2276"/>
                  <a:gd name="T10" fmla="*/ 1755 w 1806"/>
                  <a:gd name="T11" fmla="*/ 399 h 2276"/>
                  <a:gd name="T12" fmla="*/ 1785 w 1806"/>
                  <a:gd name="T13" fmla="*/ 500 h 2276"/>
                  <a:gd name="T14" fmla="*/ 852 w 1806"/>
                  <a:gd name="T15" fmla="*/ 2226 h 2276"/>
                  <a:gd name="T16" fmla="*/ 852 w 1806"/>
                  <a:gd name="T17" fmla="*/ 2226 h 2276"/>
                  <a:gd name="T18" fmla="*/ 750 w 1806"/>
                  <a:gd name="T19" fmla="*/ 2256 h 2276"/>
                  <a:gd name="T20" fmla="*/ 49 w 1806"/>
                  <a:gd name="T21" fmla="*/ 1876 h 2276"/>
                  <a:gd name="T22" fmla="*/ 49 w 1806"/>
                  <a:gd name="T23" fmla="*/ 1876 h 2276"/>
                  <a:gd name="T24" fmla="*/ 19 w 1806"/>
                  <a:gd name="T25" fmla="*/ 1775 h 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6" h="2276">
                    <a:moveTo>
                      <a:pt x="19" y="1775"/>
                    </a:moveTo>
                    <a:lnTo>
                      <a:pt x="953" y="50"/>
                    </a:lnTo>
                    <a:lnTo>
                      <a:pt x="953" y="50"/>
                    </a:lnTo>
                    <a:cubicBezTo>
                      <a:pt x="972" y="14"/>
                      <a:pt x="1018" y="0"/>
                      <a:pt x="1054" y="20"/>
                    </a:cubicBezTo>
                    <a:lnTo>
                      <a:pt x="1755" y="399"/>
                    </a:lnTo>
                    <a:lnTo>
                      <a:pt x="1755" y="399"/>
                    </a:lnTo>
                    <a:cubicBezTo>
                      <a:pt x="1791" y="419"/>
                      <a:pt x="1805" y="464"/>
                      <a:pt x="1785" y="500"/>
                    </a:cubicBezTo>
                    <a:lnTo>
                      <a:pt x="852" y="2226"/>
                    </a:lnTo>
                    <a:lnTo>
                      <a:pt x="852" y="2226"/>
                    </a:lnTo>
                    <a:cubicBezTo>
                      <a:pt x="832" y="2261"/>
                      <a:pt x="787" y="2275"/>
                      <a:pt x="750" y="2256"/>
                    </a:cubicBezTo>
                    <a:lnTo>
                      <a:pt x="49" y="1876"/>
                    </a:lnTo>
                    <a:lnTo>
                      <a:pt x="49" y="1876"/>
                    </a:lnTo>
                    <a:cubicBezTo>
                      <a:pt x="13" y="1856"/>
                      <a:pt x="0" y="1811"/>
                      <a:pt x="19" y="177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9" name="Freeform 46">
                <a:extLst>
                  <a:ext uri="{FF2B5EF4-FFF2-40B4-BE49-F238E27FC236}">
                    <a16:creationId xmlns:a16="http://schemas.microsoft.com/office/drawing/2014/main" id="{75E0CE19-6647-46FF-8F3C-AEF3DF52F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8866" y="4806640"/>
                <a:ext cx="1604823" cy="2019728"/>
              </a:xfrm>
              <a:custGeom>
                <a:avLst/>
                <a:gdLst>
                  <a:gd name="T0" fmla="*/ 19 w 1806"/>
                  <a:gd name="T1" fmla="*/ 1775 h 2276"/>
                  <a:gd name="T2" fmla="*/ 953 w 1806"/>
                  <a:gd name="T3" fmla="*/ 50 h 2276"/>
                  <a:gd name="T4" fmla="*/ 953 w 1806"/>
                  <a:gd name="T5" fmla="*/ 50 h 2276"/>
                  <a:gd name="T6" fmla="*/ 1054 w 1806"/>
                  <a:gd name="T7" fmla="*/ 20 h 2276"/>
                  <a:gd name="T8" fmla="*/ 1755 w 1806"/>
                  <a:gd name="T9" fmla="*/ 399 h 2276"/>
                  <a:gd name="T10" fmla="*/ 1755 w 1806"/>
                  <a:gd name="T11" fmla="*/ 399 h 2276"/>
                  <a:gd name="T12" fmla="*/ 1785 w 1806"/>
                  <a:gd name="T13" fmla="*/ 500 h 2276"/>
                  <a:gd name="T14" fmla="*/ 852 w 1806"/>
                  <a:gd name="T15" fmla="*/ 2226 h 2276"/>
                  <a:gd name="T16" fmla="*/ 852 w 1806"/>
                  <a:gd name="T17" fmla="*/ 2226 h 2276"/>
                  <a:gd name="T18" fmla="*/ 750 w 1806"/>
                  <a:gd name="T19" fmla="*/ 2256 h 2276"/>
                  <a:gd name="T20" fmla="*/ 49 w 1806"/>
                  <a:gd name="T21" fmla="*/ 1876 h 2276"/>
                  <a:gd name="T22" fmla="*/ 49 w 1806"/>
                  <a:gd name="T23" fmla="*/ 1876 h 2276"/>
                  <a:gd name="T24" fmla="*/ 19 w 1806"/>
                  <a:gd name="T25" fmla="*/ 1775 h 2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06" h="2276">
                    <a:moveTo>
                      <a:pt x="19" y="1775"/>
                    </a:moveTo>
                    <a:lnTo>
                      <a:pt x="953" y="50"/>
                    </a:lnTo>
                    <a:lnTo>
                      <a:pt x="953" y="50"/>
                    </a:lnTo>
                    <a:cubicBezTo>
                      <a:pt x="972" y="14"/>
                      <a:pt x="1018" y="0"/>
                      <a:pt x="1054" y="20"/>
                    </a:cubicBezTo>
                    <a:lnTo>
                      <a:pt x="1755" y="399"/>
                    </a:lnTo>
                    <a:lnTo>
                      <a:pt x="1755" y="399"/>
                    </a:lnTo>
                    <a:cubicBezTo>
                      <a:pt x="1791" y="419"/>
                      <a:pt x="1805" y="464"/>
                      <a:pt x="1785" y="500"/>
                    </a:cubicBezTo>
                    <a:lnTo>
                      <a:pt x="852" y="2226"/>
                    </a:lnTo>
                    <a:lnTo>
                      <a:pt x="852" y="2226"/>
                    </a:lnTo>
                    <a:cubicBezTo>
                      <a:pt x="832" y="2261"/>
                      <a:pt x="787" y="2275"/>
                      <a:pt x="750" y="2256"/>
                    </a:cubicBezTo>
                    <a:lnTo>
                      <a:pt x="49" y="1876"/>
                    </a:lnTo>
                    <a:lnTo>
                      <a:pt x="49" y="1876"/>
                    </a:lnTo>
                    <a:cubicBezTo>
                      <a:pt x="13" y="1856"/>
                      <a:pt x="0" y="1811"/>
                      <a:pt x="19" y="1775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0" name="Freeform 47">
                <a:extLst>
                  <a:ext uri="{FF2B5EF4-FFF2-40B4-BE49-F238E27FC236}">
                    <a16:creationId xmlns:a16="http://schemas.microsoft.com/office/drawing/2014/main" id="{840A45D4-A380-453E-A55C-9A57435AE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8866" y="4802724"/>
                <a:ext cx="1604823" cy="2023644"/>
              </a:xfrm>
              <a:custGeom>
                <a:avLst/>
                <a:gdLst>
                  <a:gd name="T0" fmla="*/ 281 w 1809"/>
                  <a:gd name="T1" fmla="*/ 1905 h 2279"/>
                  <a:gd name="T2" fmla="*/ 281 w 1809"/>
                  <a:gd name="T3" fmla="*/ 1905 h 2279"/>
                  <a:gd name="T4" fmla="*/ 196 w 1809"/>
                  <a:gd name="T5" fmla="*/ 1620 h 2279"/>
                  <a:gd name="T6" fmla="*/ 918 w 1809"/>
                  <a:gd name="T7" fmla="*/ 283 h 2279"/>
                  <a:gd name="T8" fmla="*/ 918 w 1809"/>
                  <a:gd name="T9" fmla="*/ 283 h 2279"/>
                  <a:gd name="T10" fmla="*/ 1204 w 1809"/>
                  <a:gd name="T11" fmla="*/ 199 h 2279"/>
                  <a:gd name="T12" fmla="*/ 1528 w 1809"/>
                  <a:gd name="T13" fmla="*/ 374 h 2279"/>
                  <a:gd name="T14" fmla="*/ 1528 w 1809"/>
                  <a:gd name="T15" fmla="*/ 374 h 2279"/>
                  <a:gd name="T16" fmla="*/ 1612 w 1809"/>
                  <a:gd name="T17" fmla="*/ 659 h 2279"/>
                  <a:gd name="T18" fmla="*/ 889 w 1809"/>
                  <a:gd name="T19" fmla="*/ 1995 h 2279"/>
                  <a:gd name="T20" fmla="*/ 889 w 1809"/>
                  <a:gd name="T21" fmla="*/ 1995 h 2279"/>
                  <a:gd name="T22" fmla="*/ 605 w 1809"/>
                  <a:gd name="T23" fmla="*/ 2080 h 2279"/>
                  <a:gd name="T24" fmla="*/ 281 w 1809"/>
                  <a:gd name="T25" fmla="*/ 1905 h 2279"/>
                  <a:gd name="T26" fmla="*/ 1763 w 1809"/>
                  <a:gd name="T27" fmla="*/ 405 h 2279"/>
                  <a:gd name="T28" fmla="*/ 1050 w 1809"/>
                  <a:gd name="T29" fmla="*/ 18 h 2279"/>
                  <a:gd name="T30" fmla="*/ 1050 w 1809"/>
                  <a:gd name="T31" fmla="*/ 18 h 2279"/>
                  <a:gd name="T32" fmla="*/ 958 w 1809"/>
                  <a:gd name="T33" fmla="*/ 46 h 2279"/>
                  <a:gd name="T34" fmla="*/ 18 w 1809"/>
                  <a:gd name="T35" fmla="*/ 1783 h 2279"/>
                  <a:gd name="T36" fmla="*/ 18 w 1809"/>
                  <a:gd name="T37" fmla="*/ 1783 h 2279"/>
                  <a:gd name="T38" fmla="*/ 45 w 1809"/>
                  <a:gd name="T39" fmla="*/ 1875 h 2279"/>
                  <a:gd name="T40" fmla="*/ 759 w 1809"/>
                  <a:gd name="T41" fmla="*/ 2261 h 2279"/>
                  <a:gd name="T42" fmla="*/ 759 w 1809"/>
                  <a:gd name="T43" fmla="*/ 2261 h 2279"/>
                  <a:gd name="T44" fmla="*/ 850 w 1809"/>
                  <a:gd name="T45" fmla="*/ 2233 h 2279"/>
                  <a:gd name="T46" fmla="*/ 1791 w 1809"/>
                  <a:gd name="T47" fmla="*/ 496 h 2279"/>
                  <a:gd name="T48" fmla="*/ 1791 w 1809"/>
                  <a:gd name="T49" fmla="*/ 496 h 2279"/>
                  <a:gd name="T50" fmla="*/ 1763 w 1809"/>
                  <a:gd name="T51" fmla="*/ 405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09" h="2279">
                    <a:moveTo>
                      <a:pt x="281" y="1905"/>
                    </a:moveTo>
                    <a:lnTo>
                      <a:pt x="281" y="1905"/>
                    </a:lnTo>
                    <a:cubicBezTo>
                      <a:pt x="336" y="1803"/>
                      <a:pt x="298" y="1676"/>
                      <a:pt x="196" y="1620"/>
                    </a:cubicBezTo>
                    <a:lnTo>
                      <a:pt x="918" y="283"/>
                    </a:lnTo>
                    <a:lnTo>
                      <a:pt x="918" y="283"/>
                    </a:lnTo>
                    <a:cubicBezTo>
                      <a:pt x="1021" y="339"/>
                      <a:pt x="1149" y="301"/>
                      <a:pt x="1204" y="199"/>
                    </a:cubicBezTo>
                    <a:lnTo>
                      <a:pt x="1528" y="374"/>
                    </a:lnTo>
                    <a:lnTo>
                      <a:pt x="1528" y="374"/>
                    </a:lnTo>
                    <a:cubicBezTo>
                      <a:pt x="1472" y="476"/>
                      <a:pt x="1510" y="604"/>
                      <a:pt x="1612" y="659"/>
                    </a:cubicBezTo>
                    <a:lnTo>
                      <a:pt x="889" y="1995"/>
                    </a:lnTo>
                    <a:lnTo>
                      <a:pt x="889" y="1995"/>
                    </a:lnTo>
                    <a:cubicBezTo>
                      <a:pt x="788" y="1940"/>
                      <a:pt x="659" y="1978"/>
                      <a:pt x="605" y="2080"/>
                    </a:cubicBezTo>
                    <a:lnTo>
                      <a:pt x="281" y="1905"/>
                    </a:lnTo>
                    <a:close/>
                    <a:moveTo>
                      <a:pt x="1763" y="405"/>
                    </a:moveTo>
                    <a:lnTo>
                      <a:pt x="1050" y="18"/>
                    </a:lnTo>
                    <a:lnTo>
                      <a:pt x="1050" y="18"/>
                    </a:lnTo>
                    <a:cubicBezTo>
                      <a:pt x="1017" y="0"/>
                      <a:pt x="976" y="12"/>
                      <a:pt x="958" y="46"/>
                    </a:cubicBezTo>
                    <a:lnTo>
                      <a:pt x="18" y="1783"/>
                    </a:lnTo>
                    <a:lnTo>
                      <a:pt x="18" y="1783"/>
                    </a:lnTo>
                    <a:cubicBezTo>
                      <a:pt x="0" y="1817"/>
                      <a:pt x="12" y="1857"/>
                      <a:pt x="45" y="1875"/>
                    </a:cubicBezTo>
                    <a:lnTo>
                      <a:pt x="759" y="2261"/>
                    </a:lnTo>
                    <a:lnTo>
                      <a:pt x="759" y="2261"/>
                    </a:lnTo>
                    <a:cubicBezTo>
                      <a:pt x="792" y="2278"/>
                      <a:pt x="832" y="2266"/>
                      <a:pt x="850" y="2233"/>
                    </a:cubicBezTo>
                    <a:lnTo>
                      <a:pt x="1791" y="496"/>
                    </a:lnTo>
                    <a:lnTo>
                      <a:pt x="1791" y="496"/>
                    </a:lnTo>
                    <a:cubicBezTo>
                      <a:pt x="1808" y="463"/>
                      <a:pt x="1796" y="423"/>
                      <a:pt x="1763" y="405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1" name="Freeform 48">
                <a:extLst>
                  <a:ext uri="{FF2B5EF4-FFF2-40B4-BE49-F238E27FC236}">
                    <a16:creationId xmlns:a16="http://schemas.microsoft.com/office/drawing/2014/main" id="{55E4FFE8-0646-4127-AD94-6F9D9BAC8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16855" y="5562080"/>
                <a:ext cx="508846" cy="508846"/>
              </a:xfrm>
              <a:custGeom>
                <a:avLst/>
                <a:gdLst>
                  <a:gd name="T0" fmla="*/ 168 w 575"/>
                  <a:gd name="T1" fmla="*/ 508 h 575"/>
                  <a:gd name="T2" fmla="*/ 168 w 575"/>
                  <a:gd name="T3" fmla="*/ 508 h 575"/>
                  <a:gd name="T4" fmla="*/ 66 w 575"/>
                  <a:gd name="T5" fmla="*/ 167 h 575"/>
                  <a:gd name="T6" fmla="*/ 66 w 575"/>
                  <a:gd name="T7" fmla="*/ 167 h 575"/>
                  <a:gd name="T8" fmla="*/ 407 w 575"/>
                  <a:gd name="T9" fmla="*/ 66 h 575"/>
                  <a:gd name="T10" fmla="*/ 407 w 575"/>
                  <a:gd name="T11" fmla="*/ 66 h 575"/>
                  <a:gd name="T12" fmla="*/ 508 w 575"/>
                  <a:gd name="T13" fmla="*/ 406 h 575"/>
                  <a:gd name="T14" fmla="*/ 508 w 575"/>
                  <a:gd name="T15" fmla="*/ 406 h 575"/>
                  <a:gd name="T16" fmla="*/ 168 w 575"/>
                  <a:gd name="T17" fmla="*/ 50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5" h="575">
                    <a:moveTo>
                      <a:pt x="168" y="508"/>
                    </a:moveTo>
                    <a:lnTo>
                      <a:pt x="168" y="508"/>
                    </a:lnTo>
                    <a:cubicBezTo>
                      <a:pt x="46" y="442"/>
                      <a:pt x="0" y="289"/>
                      <a:pt x="66" y="167"/>
                    </a:cubicBezTo>
                    <a:lnTo>
                      <a:pt x="66" y="167"/>
                    </a:lnTo>
                    <a:cubicBezTo>
                      <a:pt x="132" y="45"/>
                      <a:pt x="284" y="0"/>
                      <a:pt x="407" y="66"/>
                    </a:cubicBezTo>
                    <a:lnTo>
                      <a:pt x="407" y="66"/>
                    </a:lnTo>
                    <a:cubicBezTo>
                      <a:pt x="529" y="132"/>
                      <a:pt x="574" y="284"/>
                      <a:pt x="508" y="406"/>
                    </a:cubicBezTo>
                    <a:lnTo>
                      <a:pt x="508" y="406"/>
                    </a:lnTo>
                    <a:cubicBezTo>
                      <a:pt x="443" y="529"/>
                      <a:pt x="290" y="574"/>
                      <a:pt x="168" y="508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2" name="Freeform 49">
                <a:extLst>
                  <a:ext uri="{FF2B5EF4-FFF2-40B4-BE49-F238E27FC236}">
                    <a16:creationId xmlns:a16="http://schemas.microsoft.com/office/drawing/2014/main" id="{ED5007A7-0002-48A9-8CAD-F299CD91A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27844" y="5292001"/>
                <a:ext cx="160484" cy="160481"/>
              </a:xfrm>
              <a:custGeom>
                <a:avLst/>
                <a:gdLst>
                  <a:gd name="T0" fmla="*/ 53 w 181"/>
                  <a:gd name="T1" fmla="*/ 159 h 182"/>
                  <a:gd name="T2" fmla="*/ 53 w 181"/>
                  <a:gd name="T3" fmla="*/ 159 h 182"/>
                  <a:gd name="T4" fmla="*/ 21 w 181"/>
                  <a:gd name="T5" fmla="*/ 53 h 182"/>
                  <a:gd name="T6" fmla="*/ 21 w 181"/>
                  <a:gd name="T7" fmla="*/ 53 h 182"/>
                  <a:gd name="T8" fmla="*/ 127 w 181"/>
                  <a:gd name="T9" fmla="*/ 21 h 182"/>
                  <a:gd name="T10" fmla="*/ 127 w 181"/>
                  <a:gd name="T11" fmla="*/ 21 h 182"/>
                  <a:gd name="T12" fmla="*/ 159 w 181"/>
                  <a:gd name="T13" fmla="*/ 127 h 182"/>
                  <a:gd name="T14" fmla="*/ 159 w 181"/>
                  <a:gd name="T15" fmla="*/ 127 h 182"/>
                  <a:gd name="T16" fmla="*/ 53 w 181"/>
                  <a:gd name="T17" fmla="*/ 159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2">
                    <a:moveTo>
                      <a:pt x="53" y="159"/>
                    </a:moveTo>
                    <a:lnTo>
                      <a:pt x="53" y="159"/>
                    </a:lnTo>
                    <a:cubicBezTo>
                      <a:pt x="14" y="139"/>
                      <a:pt x="0" y="91"/>
                      <a:pt x="21" y="53"/>
                    </a:cubicBezTo>
                    <a:lnTo>
                      <a:pt x="21" y="53"/>
                    </a:lnTo>
                    <a:cubicBezTo>
                      <a:pt x="41" y="14"/>
                      <a:pt x="90" y="0"/>
                      <a:pt x="127" y="21"/>
                    </a:cubicBezTo>
                    <a:lnTo>
                      <a:pt x="127" y="21"/>
                    </a:lnTo>
                    <a:cubicBezTo>
                      <a:pt x="166" y="41"/>
                      <a:pt x="180" y="90"/>
                      <a:pt x="159" y="127"/>
                    </a:cubicBezTo>
                    <a:lnTo>
                      <a:pt x="159" y="127"/>
                    </a:lnTo>
                    <a:cubicBezTo>
                      <a:pt x="139" y="166"/>
                      <a:pt x="90" y="181"/>
                      <a:pt x="53" y="159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3" name="Freeform 50">
                <a:extLst>
                  <a:ext uri="{FF2B5EF4-FFF2-40B4-BE49-F238E27FC236}">
                    <a16:creationId xmlns:a16="http://schemas.microsoft.com/office/drawing/2014/main" id="{0951BA05-FDC8-417C-9E17-CC6843953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0312" y="6176611"/>
                <a:ext cx="160484" cy="160481"/>
              </a:xfrm>
              <a:custGeom>
                <a:avLst/>
                <a:gdLst>
                  <a:gd name="T0" fmla="*/ 52 w 181"/>
                  <a:gd name="T1" fmla="*/ 160 h 181"/>
                  <a:gd name="T2" fmla="*/ 52 w 181"/>
                  <a:gd name="T3" fmla="*/ 160 h 181"/>
                  <a:gd name="T4" fmla="*/ 20 w 181"/>
                  <a:gd name="T5" fmla="*/ 52 h 181"/>
                  <a:gd name="T6" fmla="*/ 20 w 181"/>
                  <a:gd name="T7" fmla="*/ 52 h 181"/>
                  <a:gd name="T8" fmla="*/ 127 w 181"/>
                  <a:gd name="T9" fmla="*/ 20 h 181"/>
                  <a:gd name="T10" fmla="*/ 127 w 181"/>
                  <a:gd name="T11" fmla="*/ 20 h 181"/>
                  <a:gd name="T12" fmla="*/ 159 w 181"/>
                  <a:gd name="T13" fmla="*/ 128 h 181"/>
                  <a:gd name="T14" fmla="*/ 159 w 181"/>
                  <a:gd name="T15" fmla="*/ 128 h 181"/>
                  <a:gd name="T16" fmla="*/ 52 w 181"/>
                  <a:gd name="T17" fmla="*/ 16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181">
                    <a:moveTo>
                      <a:pt x="52" y="160"/>
                    </a:moveTo>
                    <a:lnTo>
                      <a:pt x="52" y="160"/>
                    </a:lnTo>
                    <a:cubicBezTo>
                      <a:pt x="14" y="139"/>
                      <a:pt x="0" y="91"/>
                      <a:pt x="20" y="52"/>
                    </a:cubicBezTo>
                    <a:lnTo>
                      <a:pt x="20" y="52"/>
                    </a:lnTo>
                    <a:cubicBezTo>
                      <a:pt x="41" y="14"/>
                      <a:pt x="89" y="0"/>
                      <a:pt x="127" y="20"/>
                    </a:cubicBezTo>
                    <a:lnTo>
                      <a:pt x="127" y="20"/>
                    </a:lnTo>
                    <a:cubicBezTo>
                      <a:pt x="165" y="41"/>
                      <a:pt x="180" y="89"/>
                      <a:pt x="159" y="128"/>
                    </a:cubicBezTo>
                    <a:lnTo>
                      <a:pt x="159" y="128"/>
                    </a:lnTo>
                    <a:cubicBezTo>
                      <a:pt x="138" y="166"/>
                      <a:pt x="90" y="180"/>
                      <a:pt x="52" y="160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4" name="Freeform 51">
                <a:extLst>
                  <a:ext uri="{FF2B5EF4-FFF2-40B4-BE49-F238E27FC236}">
                    <a16:creationId xmlns:a16="http://schemas.microsoft.com/office/drawing/2014/main" id="{77000E77-E226-413B-BD3C-B97CE3DCB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0365" y="5691250"/>
                <a:ext cx="285738" cy="238765"/>
              </a:xfrm>
              <a:custGeom>
                <a:avLst/>
                <a:gdLst>
                  <a:gd name="T0" fmla="*/ 57 w 322"/>
                  <a:gd name="T1" fmla="*/ 140 h 268"/>
                  <a:gd name="T2" fmla="*/ 64 w 322"/>
                  <a:gd name="T3" fmla="*/ 101 h 268"/>
                  <a:gd name="T4" fmla="*/ 57 w 322"/>
                  <a:gd name="T5" fmla="*/ 140 h 268"/>
                  <a:gd name="T6" fmla="*/ 212 w 322"/>
                  <a:gd name="T7" fmla="*/ 113 h 268"/>
                  <a:gd name="T8" fmla="*/ 254 w 322"/>
                  <a:gd name="T9" fmla="*/ 176 h 268"/>
                  <a:gd name="T10" fmla="*/ 214 w 322"/>
                  <a:gd name="T11" fmla="*/ 112 h 268"/>
                  <a:gd name="T12" fmla="*/ 212 w 322"/>
                  <a:gd name="T13" fmla="*/ 113 h 268"/>
                  <a:gd name="T14" fmla="*/ 25 w 322"/>
                  <a:gd name="T15" fmla="*/ 154 h 268"/>
                  <a:gd name="T16" fmla="*/ 31 w 322"/>
                  <a:gd name="T17" fmla="*/ 94 h 268"/>
                  <a:gd name="T18" fmla="*/ 8 w 322"/>
                  <a:gd name="T19" fmla="*/ 71 h 268"/>
                  <a:gd name="T20" fmla="*/ 3 w 322"/>
                  <a:gd name="T21" fmla="*/ 54 h 268"/>
                  <a:gd name="T22" fmla="*/ 19 w 322"/>
                  <a:gd name="T23" fmla="*/ 49 h 268"/>
                  <a:gd name="T24" fmla="*/ 36 w 322"/>
                  <a:gd name="T25" fmla="*/ 58 h 268"/>
                  <a:gd name="T26" fmla="*/ 53 w 322"/>
                  <a:gd name="T27" fmla="*/ 54 h 268"/>
                  <a:gd name="T28" fmla="*/ 109 w 322"/>
                  <a:gd name="T29" fmla="*/ 2 h 268"/>
                  <a:gd name="T30" fmla="*/ 129 w 322"/>
                  <a:gd name="T31" fmla="*/ 13 h 268"/>
                  <a:gd name="T32" fmla="*/ 125 w 322"/>
                  <a:gd name="T33" fmla="*/ 31 h 268"/>
                  <a:gd name="T34" fmla="*/ 83 w 322"/>
                  <a:gd name="T35" fmla="*/ 67 h 268"/>
                  <a:gd name="T36" fmla="*/ 86 w 322"/>
                  <a:gd name="T37" fmla="*/ 85 h 268"/>
                  <a:gd name="T38" fmla="*/ 143 w 322"/>
                  <a:gd name="T39" fmla="*/ 116 h 268"/>
                  <a:gd name="T40" fmla="*/ 157 w 322"/>
                  <a:gd name="T41" fmla="*/ 112 h 268"/>
                  <a:gd name="T42" fmla="*/ 287 w 322"/>
                  <a:gd name="T43" fmla="*/ 182 h 268"/>
                  <a:gd name="T44" fmla="*/ 310 w 322"/>
                  <a:gd name="T45" fmla="*/ 206 h 268"/>
                  <a:gd name="T46" fmla="*/ 315 w 322"/>
                  <a:gd name="T47" fmla="*/ 222 h 268"/>
                  <a:gd name="T48" fmla="*/ 298 w 322"/>
                  <a:gd name="T49" fmla="*/ 227 h 268"/>
                  <a:gd name="T50" fmla="*/ 282 w 322"/>
                  <a:gd name="T51" fmla="*/ 218 h 268"/>
                  <a:gd name="T52" fmla="*/ 266 w 322"/>
                  <a:gd name="T53" fmla="*/ 222 h 268"/>
                  <a:gd name="T54" fmla="*/ 224 w 322"/>
                  <a:gd name="T55" fmla="*/ 264 h 268"/>
                  <a:gd name="T56" fmla="*/ 203 w 322"/>
                  <a:gd name="T57" fmla="*/ 254 h 268"/>
                  <a:gd name="T58" fmla="*/ 206 w 322"/>
                  <a:gd name="T59" fmla="*/ 237 h 268"/>
                  <a:gd name="T60" fmla="*/ 243 w 322"/>
                  <a:gd name="T61" fmla="*/ 197 h 268"/>
                  <a:gd name="T62" fmla="*/ 166 w 322"/>
                  <a:gd name="T63" fmla="*/ 155 h 268"/>
                  <a:gd name="T64" fmla="*/ 99 w 322"/>
                  <a:gd name="T65" fmla="*/ 20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2" h="268">
                    <a:moveTo>
                      <a:pt x="57" y="140"/>
                    </a:moveTo>
                    <a:lnTo>
                      <a:pt x="57" y="140"/>
                    </a:lnTo>
                    <a:cubicBezTo>
                      <a:pt x="69" y="183"/>
                      <a:pt x="112" y="168"/>
                      <a:pt x="135" y="139"/>
                    </a:cubicBezTo>
                    <a:lnTo>
                      <a:pt x="64" y="101"/>
                    </a:lnTo>
                    <a:lnTo>
                      <a:pt x="64" y="101"/>
                    </a:lnTo>
                    <a:cubicBezTo>
                      <a:pt x="57" y="116"/>
                      <a:pt x="54" y="129"/>
                      <a:pt x="57" y="140"/>
                    </a:cubicBezTo>
                    <a:close/>
                    <a:moveTo>
                      <a:pt x="212" y="113"/>
                    </a:moveTo>
                    <a:lnTo>
                      <a:pt x="212" y="113"/>
                    </a:lnTo>
                    <a:cubicBezTo>
                      <a:pt x="204" y="118"/>
                      <a:pt x="193" y="126"/>
                      <a:pt x="183" y="137"/>
                    </a:cubicBezTo>
                    <a:lnTo>
                      <a:pt x="254" y="176"/>
                    </a:lnTo>
                    <a:lnTo>
                      <a:pt x="254" y="176"/>
                    </a:lnTo>
                    <a:cubicBezTo>
                      <a:pt x="272" y="143"/>
                      <a:pt x="251" y="100"/>
                      <a:pt x="214" y="112"/>
                    </a:cubicBezTo>
                    <a:lnTo>
                      <a:pt x="214" y="112"/>
                    </a:lnTo>
                    <a:cubicBezTo>
                      <a:pt x="213" y="113"/>
                      <a:pt x="213" y="113"/>
                      <a:pt x="212" y="113"/>
                    </a:cubicBezTo>
                    <a:close/>
                    <a:moveTo>
                      <a:pt x="25" y="154"/>
                    </a:moveTo>
                    <a:lnTo>
                      <a:pt x="25" y="154"/>
                    </a:lnTo>
                    <a:cubicBezTo>
                      <a:pt x="21" y="137"/>
                      <a:pt x="23" y="117"/>
                      <a:pt x="31" y="94"/>
                    </a:cubicBezTo>
                    <a:lnTo>
                      <a:pt x="31" y="94"/>
                    </a:lnTo>
                    <a:cubicBezTo>
                      <a:pt x="33" y="88"/>
                      <a:pt x="30" y="82"/>
                      <a:pt x="25" y="80"/>
                    </a:cubicBezTo>
                    <a:lnTo>
                      <a:pt x="8" y="71"/>
                    </a:lnTo>
                    <a:lnTo>
                      <a:pt x="8" y="71"/>
                    </a:lnTo>
                    <a:cubicBezTo>
                      <a:pt x="2" y="67"/>
                      <a:pt x="0" y="60"/>
                      <a:pt x="3" y="54"/>
                    </a:cubicBezTo>
                    <a:lnTo>
                      <a:pt x="3" y="54"/>
                    </a:lnTo>
                    <a:cubicBezTo>
                      <a:pt x="6" y="48"/>
                      <a:pt x="14" y="45"/>
                      <a:pt x="19" y="49"/>
                    </a:cubicBezTo>
                    <a:lnTo>
                      <a:pt x="36" y="58"/>
                    </a:lnTo>
                    <a:lnTo>
                      <a:pt x="36" y="58"/>
                    </a:lnTo>
                    <a:cubicBezTo>
                      <a:pt x="43" y="61"/>
                      <a:pt x="48" y="59"/>
                      <a:pt x="53" y="54"/>
                    </a:cubicBezTo>
                    <a:lnTo>
                      <a:pt x="53" y="54"/>
                    </a:lnTo>
                    <a:cubicBezTo>
                      <a:pt x="67" y="34"/>
                      <a:pt x="88" y="13"/>
                      <a:pt x="109" y="2"/>
                    </a:cubicBezTo>
                    <a:lnTo>
                      <a:pt x="109" y="2"/>
                    </a:lnTo>
                    <a:cubicBezTo>
                      <a:pt x="114" y="0"/>
                      <a:pt x="121" y="2"/>
                      <a:pt x="125" y="6"/>
                    </a:cubicBezTo>
                    <a:lnTo>
                      <a:pt x="129" y="13"/>
                    </a:lnTo>
                    <a:lnTo>
                      <a:pt x="129" y="13"/>
                    </a:lnTo>
                    <a:cubicBezTo>
                      <a:pt x="133" y="19"/>
                      <a:pt x="132" y="27"/>
                      <a:pt x="125" y="31"/>
                    </a:cubicBezTo>
                    <a:lnTo>
                      <a:pt x="125" y="31"/>
                    </a:lnTo>
                    <a:cubicBezTo>
                      <a:pt x="109" y="38"/>
                      <a:pt x="94" y="52"/>
                      <a:pt x="83" y="67"/>
                    </a:cubicBezTo>
                    <a:lnTo>
                      <a:pt x="83" y="67"/>
                    </a:lnTo>
                    <a:cubicBezTo>
                      <a:pt x="78" y="73"/>
                      <a:pt x="80" y="81"/>
                      <a:pt x="86" y="85"/>
                    </a:cubicBezTo>
                    <a:lnTo>
                      <a:pt x="143" y="116"/>
                    </a:lnTo>
                    <a:lnTo>
                      <a:pt x="143" y="116"/>
                    </a:lnTo>
                    <a:cubicBezTo>
                      <a:pt x="148" y="118"/>
                      <a:pt x="154" y="117"/>
                      <a:pt x="157" y="112"/>
                    </a:cubicBezTo>
                    <a:lnTo>
                      <a:pt x="157" y="112"/>
                    </a:lnTo>
                    <a:cubicBezTo>
                      <a:pt x="222" y="34"/>
                      <a:pt x="321" y="85"/>
                      <a:pt x="287" y="182"/>
                    </a:cubicBezTo>
                    <a:lnTo>
                      <a:pt x="287" y="182"/>
                    </a:lnTo>
                    <a:cubicBezTo>
                      <a:pt x="284" y="187"/>
                      <a:pt x="287" y="194"/>
                      <a:pt x="292" y="197"/>
                    </a:cubicBezTo>
                    <a:lnTo>
                      <a:pt x="310" y="206"/>
                    </a:lnTo>
                    <a:lnTo>
                      <a:pt x="310" y="206"/>
                    </a:lnTo>
                    <a:cubicBezTo>
                      <a:pt x="316" y="209"/>
                      <a:pt x="318" y="216"/>
                      <a:pt x="315" y="222"/>
                    </a:cubicBezTo>
                    <a:lnTo>
                      <a:pt x="315" y="222"/>
                    </a:lnTo>
                    <a:cubicBezTo>
                      <a:pt x="312" y="228"/>
                      <a:pt x="304" y="231"/>
                      <a:pt x="298" y="227"/>
                    </a:cubicBezTo>
                    <a:lnTo>
                      <a:pt x="282" y="218"/>
                    </a:lnTo>
                    <a:lnTo>
                      <a:pt x="282" y="218"/>
                    </a:lnTo>
                    <a:cubicBezTo>
                      <a:pt x="276" y="215"/>
                      <a:pt x="269" y="217"/>
                      <a:pt x="266" y="222"/>
                    </a:cubicBezTo>
                    <a:lnTo>
                      <a:pt x="266" y="222"/>
                    </a:lnTo>
                    <a:cubicBezTo>
                      <a:pt x="254" y="238"/>
                      <a:pt x="240" y="253"/>
                      <a:pt x="224" y="264"/>
                    </a:cubicBezTo>
                    <a:lnTo>
                      <a:pt x="224" y="264"/>
                    </a:lnTo>
                    <a:cubicBezTo>
                      <a:pt x="219" y="267"/>
                      <a:pt x="212" y="266"/>
                      <a:pt x="209" y="261"/>
                    </a:cubicBezTo>
                    <a:lnTo>
                      <a:pt x="203" y="254"/>
                    </a:lnTo>
                    <a:lnTo>
                      <a:pt x="203" y="254"/>
                    </a:lnTo>
                    <a:cubicBezTo>
                      <a:pt x="199" y="249"/>
                      <a:pt x="199" y="241"/>
                      <a:pt x="206" y="237"/>
                    </a:cubicBezTo>
                    <a:lnTo>
                      <a:pt x="206" y="237"/>
                    </a:lnTo>
                    <a:cubicBezTo>
                      <a:pt x="221" y="227"/>
                      <a:pt x="234" y="213"/>
                      <a:pt x="243" y="197"/>
                    </a:cubicBezTo>
                    <a:lnTo>
                      <a:pt x="166" y="155"/>
                    </a:lnTo>
                    <a:lnTo>
                      <a:pt x="166" y="155"/>
                    </a:lnTo>
                    <a:cubicBezTo>
                      <a:pt x="143" y="179"/>
                      <a:pt x="129" y="198"/>
                      <a:pt x="99" y="205"/>
                    </a:cubicBezTo>
                    <a:lnTo>
                      <a:pt x="99" y="205"/>
                    </a:lnTo>
                    <a:cubicBezTo>
                      <a:pt x="68" y="211"/>
                      <a:pt x="32" y="185"/>
                      <a:pt x="25" y="1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5" name="Freeform 52">
                <a:extLst>
                  <a:ext uri="{FF2B5EF4-FFF2-40B4-BE49-F238E27FC236}">
                    <a16:creationId xmlns:a16="http://schemas.microsoft.com/office/drawing/2014/main" id="{DDBFCC1A-A2D8-446E-81E1-9453CBDBF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1387" y="4763582"/>
                <a:ext cx="1103805" cy="1968845"/>
              </a:xfrm>
              <a:custGeom>
                <a:avLst/>
                <a:gdLst>
                  <a:gd name="T0" fmla="*/ 299 w 1242"/>
                  <a:gd name="T1" fmla="*/ 2150 h 2219"/>
                  <a:gd name="T2" fmla="*/ 6 w 1242"/>
                  <a:gd name="T3" fmla="*/ 210 h 2219"/>
                  <a:gd name="T4" fmla="*/ 6 w 1242"/>
                  <a:gd name="T5" fmla="*/ 210 h 2219"/>
                  <a:gd name="T6" fmla="*/ 69 w 1242"/>
                  <a:gd name="T7" fmla="*/ 125 h 2219"/>
                  <a:gd name="T8" fmla="*/ 858 w 1242"/>
                  <a:gd name="T9" fmla="*/ 7 h 2219"/>
                  <a:gd name="T10" fmla="*/ 858 w 1242"/>
                  <a:gd name="T11" fmla="*/ 7 h 2219"/>
                  <a:gd name="T12" fmla="*/ 943 w 1242"/>
                  <a:gd name="T13" fmla="*/ 68 h 2219"/>
                  <a:gd name="T14" fmla="*/ 1235 w 1242"/>
                  <a:gd name="T15" fmla="*/ 2009 h 2219"/>
                  <a:gd name="T16" fmla="*/ 1235 w 1242"/>
                  <a:gd name="T17" fmla="*/ 2009 h 2219"/>
                  <a:gd name="T18" fmla="*/ 1172 w 1242"/>
                  <a:gd name="T19" fmla="*/ 2093 h 2219"/>
                  <a:gd name="T20" fmla="*/ 383 w 1242"/>
                  <a:gd name="T21" fmla="*/ 2213 h 2219"/>
                  <a:gd name="T22" fmla="*/ 383 w 1242"/>
                  <a:gd name="T23" fmla="*/ 2213 h 2219"/>
                  <a:gd name="T24" fmla="*/ 299 w 1242"/>
                  <a:gd name="T25" fmla="*/ 2150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2" h="2219">
                    <a:moveTo>
                      <a:pt x="299" y="2150"/>
                    </a:moveTo>
                    <a:lnTo>
                      <a:pt x="6" y="210"/>
                    </a:lnTo>
                    <a:lnTo>
                      <a:pt x="6" y="210"/>
                    </a:lnTo>
                    <a:cubicBezTo>
                      <a:pt x="0" y="169"/>
                      <a:pt x="29" y="131"/>
                      <a:pt x="69" y="125"/>
                    </a:cubicBezTo>
                    <a:lnTo>
                      <a:pt x="858" y="7"/>
                    </a:lnTo>
                    <a:lnTo>
                      <a:pt x="858" y="7"/>
                    </a:lnTo>
                    <a:cubicBezTo>
                      <a:pt x="898" y="0"/>
                      <a:pt x="936" y="28"/>
                      <a:pt x="943" y="68"/>
                    </a:cubicBezTo>
                    <a:lnTo>
                      <a:pt x="1235" y="2009"/>
                    </a:lnTo>
                    <a:lnTo>
                      <a:pt x="1235" y="2009"/>
                    </a:lnTo>
                    <a:cubicBezTo>
                      <a:pt x="1241" y="2049"/>
                      <a:pt x="1212" y="2087"/>
                      <a:pt x="1172" y="2093"/>
                    </a:cubicBezTo>
                    <a:lnTo>
                      <a:pt x="383" y="2213"/>
                    </a:lnTo>
                    <a:lnTo>
                      <a:pt x="383" y="2213"/>
                    </a:lnTo>
                    <a:cubicBezTo>
                      <a:pt x="343" y="2218"/>
                      <a:pt x="305" y="2190"/>
                      <a:pt x="299" y="215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6" name="Freeform 53">
                <a:extLst>
                  <a:ext uri="{FF2B5EF4-FFF2-40B4-BE49-F238E27FC236}">
                    <a16:creationId xmlns:a16="http://schemas.microsoft.com/office/drawing/2014/main" id="{FA223F51-4762-42BF-B5FA-12BC3C9AE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1387" y="4763582"/>
                <a:ext cx="1103805" cy="1968845"/>
              </a:xfrm>
              <a:custGeom>
                <a:avLst/>
                <a:gdLst>
                  <a:gd name="T0" fmla="*/ 299 w 1242"/>
                  <a:gd name="T1" fmla="*/ 2150 h 2219"/>
                  <a:gd name="T2" fmla="*/ 6 w 1242"/>
                  <a:gd name="T3" fmla="*/ 210 h 2219"/>
                  <a:gd name="T4" fmla="*/ 6 w 1242"/>
                  <a:gd name="T5" fmla="*/ 210 h 2219"/>
                  <a:gd name="T6" fmla="*/ 69 w 1242"/>
                  <a:gd name="T7" fmla="*/ 125 h 2219"/>
                  <a:gd name="T8" fmla="*/ 858 w 1242"/>
                  <a:gd name="T9" fmla="*/ 7 h 2219"/>
                  <a:gd name="T10" fmla="*/ 858 w 1242"/>
                  <a:gd name="T11" fmla="*/ 7 h 2219"/>
                  <a:gd name="T12" fmla="*/ 943 w 1242"/>
                  <a:gd name="T13" fmla="*/ 68 h 2219"/>
                  <a:gd name="T14" fmla="*/ 1235 w 1242"/>
                  <a:gd name="T15" fmla="*/ 2009 h 2219"/>
                  <a:gd name="T16" fmla="*/ 1235 w 1242"/>
                  <a:gd name="T17" fmla="*/ 2009 h 2219"/>
                  <a:gd name="T18" fmla="*/ 1172 w 1242"/>
                  <a:gd name="T19" fmla="*/ 2093 h 2219"/>
                  <a:gd name="T20" fmla="*/ 383 w 1242"/>
                  <a:gd name="T21" fmla="*/ 2213 h 2219"/>
                  <a:gd name="T22" fmla="*/ 383 w 1242"/>
                  <a:gd name="T23" fmla="*/ 2213 h 2219"/>
                  <a:gd name="T24" fmla="*/ 299 w 1242"/>
                  <a:gd name="T25" fmla="*/ 2150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42" h="2219">
                    <a:moveTo>
                      <a:pt x="299" y="2150"/>
                    </a:moveTo>
                    <a:lnTo>
                      <a:pt x="6" y="210"/>
                    </a:lnTo>
                    <a:lnTo>
                      <a:pt x="6" y="210"/>
                    </a:lnTo>
                    <a:cubicBezTo>
                      <a:pt x="0" y="169"/>
                      <a:pt x="29" y="131"/>
                      <a:pt x="69" y="125"/>
                    </a:cubicBezTo>
                    <a:lnTo>
                      <a:pt x="858" y="7"/>
                    </a:lnTo>
                    <a:lnTo>
                      <a:pt x="858" y="7"/>
                    </a:lnTo>
                    <a:cubicBezTo>
                      <a:pt x="898" y="0"/>
                      <a:pt x="936" y="28"/>
                      <a:pt x="943" y="68"/>
                    </a:cubicBezTo>
                    <a:lnTo>
                      <a:pt x="1235" y="2009"/>
                    </a:lnTo>
                    <a:lnTo>
                      <a:pt x="1235" y="2009"/>
                    </a:lnTo>
                    <a:cubicBezTo>
                      <a:pt x="1241" y="2049"/>
                      <a:pt x="1212" y="2087"/>
                      <a:pt x="1172" y="2093"/>
                    </a:cubicBezTo>
                    <a:lnTo>
                      <a:pt x="383" y="2213"/>
                    </a:lnTo>
                    <a:lnTo>
                      <a:pt x="383" y="2213"/>
                    </a:lnTo>
                    <a:cubicBezTo>
                      <a:pt x="343" y="2218"/>
                      <a:pt x="305" y="2190"/>
                      <a:pt x="299" y="2150"/>
                    </a:cubicBezTo>
                  </a:path>
                </a:pathLst>
              </a:custGeom>
              <a:solidFill>
                <a:srgbClr val="36B37E">
                  <a:alpha val="5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7" name="Freeform 54">
                <a:extLst>
                  <a:ext uri="{FF2B5EF4-FFF2-40B4-BE49-F238E27FC236}">
                    <a16:creationId xmlns:a16="http://schemas.microsoft.com/office/drawing/2014/main" id="{B1C59699-FB51-4F5D-B3AD-CC0BEA8DE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71387" y="4763582"/>
                <a:ext cx="1103805" cy="1968845"/>
              </a:xfrm>
              <a:custGeom>
                <a:avLst/>
                <a:gdLst>
                  <a:gd name="T0" fmla="*/ 583 w 1243"/>
                  <a:gd name="T1" fmla="*/ 2096 h 2219"/>
                  <a:gd name="T2" fmla="*/ 583 w 1243"/>
                  <a:gd name="T3" fmla="*/ 2096 h 2219"/>
                  <a:gd name="T4" fmla="*/ 344 w 1243"/>
                  <a:gd name="T5" fmla="*/ 1919 h 2219"/>
                  <a:gd name="T6" fmla="*/ 118 w 1243"/>
                  <a:gd name="T7" fmla="*/ 417 h 2219"/>
                  <a:gd name="T8" fmla="*/ 118 w 1243"/>
                  <a:gd name="T9" fmla="*/ 417 h 2219"/>
                  <a:gd name="T10" fmla="*/ 294 w 1243"/>
                  <a:gd name="T11" fmla="*/ 177 h 2219"/>
                  <a:gd name="T12" fmla="*/ 658 w 1243"/>
                  <a:gd name="T13" fmla="*/ 122 h 2219"/>
                  <a:gd name="T14" fmla="*/ 658 w 1243"/>
                  <a:gd name="T15" fmla="*/ 122 h 2219"/>
                  <a:gd name="T16" fmla="*/ 897 w 1243"/>
                  <a:gd name="T17" fmla="*/ 299 h 2219"/>
                  <a:gd name="T18" fmla="*/ 1124 w 1243"/>
                  <a:gd name="T19" fmla="*/ 1802 h 2219"/>
                  <a:gd name="T20" fmla="*/ 1124 w 1243"/>
                  <a:gd name="T21" fmla="*/ 1802 h 2219"/>
                  <a:gd name="T22" fmla="*/ 947 w 1243"/>
                  <a:gd name="T23" fmla="*/ 2041 h 2219"/>
                  <a:gd name="T24" fmla="*/ 583 w 1243"/>
                  <a:gd name="T25" fmla="*/ 2096 h 2219"/>
                  <a:gd name="T26" fmla="*/ 865 w 1243"/>
                  <a:gd name="T27" fmla="*/ 5 h 2219"/>
                  <a:gd name="T28" fmla="*/ 62 w 1243"/>
                  <a:gd name="T29" fmla="*/ 126 h 2219"/>
                  <a:gd name="T30" fmla="*/ 62 w 1243"/>
                  <a:gd name="T31" fmla="*/ 126 h 2219"/>
                  <a:gd name="T32" fmla="*/ 6 w 1243"/>
                  <a:gd name="T33" fmla="*/ 202 h 2219"/>
                  <a:gd name="T34" fmla="*/ 300 w 1243"/>
                  <a:gd name="T35" fmla="*/ 2157 h 2219"/>
                  <a:gd name="T36" fmla="*/ 300 w 1243"/>
                  <a:gd name="T37" fmla="*/ 2157 h 2219"/>
                  <a:gd name="T38" fmla="*/ 376 w 1243"/>
                  <a:gd name="T39" fmla="*/ 2213 h 2219"/>
                  <a:gd name="T40" fmla="*/ 1179 w 1243"/>
                  <a:gd name="T41" fmla="*/ 2092 h 2219"/>
                  <a:gd name="T42" fmla="*/ 1179 w 1243"/>
                  <a:gd name="T43" fmla="*/ 2092 h 2219"/>
                  <a:gd name="T44" fmla="*/ 1235 w 1243"/>
                  <a:gd name="T45" fmla="*/ 2016 h 2219"/>
                  <a:gd name="T46" fmla="*/ 941 w 1243"/>
                  <a:gd name="T47" fmla="*/ 61 h 2219"/>
                  <a:gd name="T48" fmla="*/ 941 w 1243"/>
                  <a:gd name="T49" fmla="*/ 61 h 2219"/>
                  <a:gd name="T50" fmla="*/ 865 w 1243"/>
                  <a:gd name="T51" fmla="*/ 5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43" h="2219">
                    <a:moveTo>
                      <a:pt x="583" y="2096"/>
                    </a:moveTo>
                    <a:lnTo>
                      <a:pt x="583" y="2096"/>
                    </a:lnTo>
                    <a:cubicBezTo>
                      <a:pt x="566" y="1981"/>
                      <a:pt x="459" y="1902"/>
                      <a:pt x="344" y="1919"/>
                    </a:cubicBezTo>
                    <a:lnTo>
                      <a:pt x="118" y="417"/>
                    </a:lnTo>
                    <a:lnTo>
                      <a:pt x="118" y="417"/>
                    </a:lnTo>
                    <a:cubicBezTo>
                      <a:pt x="232" y="400"/>
                      <a:pt x="312" y="293"/>
                      <a:pt x="294" y="177"/>
                    </a:cubicBezTo>
                    <a:lnTo>
                      <a:pt x="658" y="122"/>
                    </a:lnTo>
                    <a:lnTo>
                      <a:pt x="658" y="122"/>
                    </a:lnTo>
                    <a:cubicBezTo>
                      <a:pt x="676" y="237"/>
                      <a:pt x="782" y="317"/>
                      <a:pt x="897" y="299"/>
                    </a:cubicBezTo>
                    <a:lnTo>
                      <a:pt x="1124" y="1802"/>
                    </a:lnTo>
                    <a:lnTo>
                      <a:pt x="1124" y="1802"/>
                    </a:lnTo>
                    <a:cubicBezTo>
                      <a:pt x="1009" y="1819"/>
                      <a:pt x="930" y="1927"/>
                      <a:pt x="947" y="2041"/>
                    </a:cubicBezTo>
                    <a:lnTo>
                      <a:pt x="583" y="2096"/>
                    </a:lnTo>
                    <a:close/>
                    <a:moveTo>
                      <a:pt x="865" y="5"/>
                    </a:moveTo>
                    <a:lnTo>
                      <a:pt x="62" y="126"/>
                    </a:lnTo>
                    <a:lnTo>
                      <a:pt x="62" y="126"/>
                    </a:lnTo>
                    <a:cubicBezTo>
                      <a:pt x="25" y="132"/>
                      <a:pt x="0" y="165"/>
                      <a:pt x="6" y="202"/>
                    </a:cubicBezTo>
                    <a:lnTo>
                      <a:pt x="300" y="2157"/>
                    </a:lnTo>
                    <a:lnTo>
                      <a:pt x="300" y="2157"/>
                    </a:lnTo>
                    <a:cubicBezTo>
                      <a:pt x="305" y="2193"/>
                      <a:pt x="339" y="2218"/>
                      <a:pt x="376" y="2213"/>
                    </a:cubicBezTo>
                    <a:lnTo>
                      <a:pt x="1179" y="2092"/>
                    </a:lnTo>
                    <a:lnTo>
                      <a:pt x="1179" y="2092"/>
                    </a:lnTo>
                    <a:cubicBezTo>
                      <a:pt x="1216" y="2087"/>
                      <a:pt x="1242" y="2053"/>
                      <a:pt x="1235" y="2016"/>
                    </a:cubicBezTo>
                    <a:lnTo>
                      <a:pt x="941" y="61"/>
                    </a:lnTo>
                    <a:lnTo>
                      <a:pt x="941" y="61"/>
                    </a:lnTo>
                    <a:cubicBezTo>
                      <a:pt x="936" y="25"/>
                      <a:pt x="902" y="0"/>
                      <a:pt x="865" y="5"/>
                    </a:cubicBezTo>
                    <a:close/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8" name="Freeform 55">
                <a:extLst>
                  <a:ext uri="{FF2B5EF4-FFF2-40B4-BE49-F238E27FC236}">
                    <a16:creationId xmlns:a16="http://schemas.microsoft.com/office/drawing/2014/main" id="{154B602A-0728-44B6-8F73-036890F6B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4523" y="5511196"/>
                <a:ext cx="477533" cy="477533"/>
              </a:xfrm>
              <a:custGeom>
                <a:avLst/>
                <a:gdLst>
                  <a:gd name="T0" fmla="*/ 307 w 540"/>
                  <a:gd name="T1" fmla="*/ 517 h 539"/>
                  <a:gd name="T2" fmla="*/ 307 w 540"/>
                  <a:gd name="T3" fmla="*/ 517 h 539"/>
                  <a:gd name="T4" fmla="*/ 21 w 540"/>
                  <a:gd name="T5" fmla="*/ 307 h 539"/>
                  <a:gd name="T6" fmla="*/ 21 w 540"/>
                  <a:gd name="T7" fmla="*/ 307 h 539"/>
                  <a:gd name="T8" fmla="*/ 232 w 540"/>
                  <a:gd name="T9" fmla="*/ 21 h 539"/>
                  <a:gd name="T10" fmla="*/ 232 w 540"/>
                  <a:gd name="T11" fmla="*/ 21 h 539"/>
                  <a:gd name="T12" fmla="*/ 518 w 540"/>
                  <a:gd name="T13" fmla="*/ 232 h 539"/>
                  <a:gd name="T14" fmla="*/ 518 w 540"/>
                  <a:gd name="T15" fmla="*/ 232 h 539"/>
                  <a:gd name="T16" fmla="*/ 307 w 540"/>
                  <a:gd name="T17" fmla="*/ 517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0" h="539">
                    <a:moveTo>
                      <a:pt x="307" y="517"/>
                    </a:moveTo>
                    <a:lnTo>
                      <a:pt x="307" y="517"/>
                    </a:lnTo>
                    <a:cubicBezTo>
                      <a:pt x="170" y="538"/>
                      <a:pt x="42" y="444"/>
                      <a:pt x="21" y="307"/>
                    </a:cubicBezTo>
                    <a:lnTo>
                      <a:pt x="21" y="307"/>
                    </a:lnTo>
                    <a:cubicBezTo>
                      <a:pt x="0" y="169"/>
                      <a:pt x="95" y="41"/>
                      <a:pt x="232" y="21"/>
                    </a:cubicBezTo>
                    <a:lnTo>
                      <a:pt x="232" y="21"/>
                    </a:lnTo>
                    <a:cubicBezTo>
                      <a:pt x="369" y="0"/>
                      <a:pt x="497" y="94"/>
                      <a:pt x="518" y="232"/>
                    </a:cubicBezTo>
                    <a:lnTo>
                      <a:pt x="518" y="232"/>
                    </a:lnTo>
                    <a:cubicBezTo>
                      <a:pt x="539" y="369"/>
                      <a:pt x="444" y="497"/>
                      <a:pt x="307" y="517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89" name="Freeform 56">
                <a:extLst>
                  <a:ext uri="{FF2B5EF4-FFF2-40B4-BE49-F238E27FC236}">
                    <a16:creationId xmlns:a16="http://schemas.microsoft.com/office/drawing/2014/main" id="{7334FC2A-E4C1-405E-95BF-6860E0D53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0635" y="5174575"/>
                <a:ext cx="152653" cy="152653"/>
              </a:xfrm>
              <a:custGeom>
                <a:avLst/>
                <a:gdLst>
                  <a:gd name="T0" fmla="*/ 96 w 170"/>
                  <a:gd name="T1" fmla="*/ 163 h 170"/>
                  <a:gd name="T2" fmla="*/ 96 w 170"/>
                  <a:gd name="T3" fmla="*/ 163 h 170"/>
                  <a:gd name="T4" fmla="*/ 7 w 170"/>
                  <a:gd name="T5" fmla="*/ 96 h 170"/>
                  <a:gd name="T6" fmla="*/ 7 w 170"/>
                  <a:gd name="T7" fmla="*/ 96 h 170"/>
                  <a:gd name="T8" fmla="*/ 73 w 170"/>
                  <a:gd name="T9" fmla="*/ 7 h 170"/>
                  <a:gd name="T10" fmla="*/ 73 w 170"/>
                  <a:gd name="T11" fmla="*/ 7 h 170"/>
                  <a:gd name="T12" fmla="*/ 162 w 170"/>
                  <a:gd name="T13" fmla="*/ 73 h 170"/>
                  <a:gd name="T14" fmla="*/ 162 w 170"/>
                  <a:gd name="T15" fmla="*/ 73 h 170"/>
                  <a:gd name="T16" fmla="*/ 96 w 170"/>
                  <a:gd name="T17" fmla="*/ 16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0" h="170">
                    <a:moveTo>
                      <a:pt x="96" y="163"/>
                    </a:moveTo>
                    <a:lnTo>
                      <a:pt x="96" y="163"/>
                    </a:lnTo>
                    <a:cubicBezTo>
                      <a:pt x="53" y="169"/>
                      <a:pt x="13" y="140"/>
                      <a:pt x="7" y="96"/>
                    </a:cubicBezTo>
                    <a:lnTo>
                      <a:pt x="7" y="96"/>
                    </a:lnTo>
                    <a:cubicBezTo>
                      <a:pt x="0" y="53"/>
                      <a:pt x="30" y="13"/>
                      <a:pt x="73" y="7"/>
                    </a:cubicBezTo>
                    <a:lnTo>
                      <a:pt x="73" y="7"/>
                    </a:lnTo>
                    <a:cubicBezTo>
                      <a:pt x="116" y="0"/>
                      <a:pt x="156" y="30"/>
                      <a:pt x="162" y="73"/>
                    </a:cubicBezTo>
                    <a:lnTo>
                      <a:pt x="162" y="73"/>
                    </a:lnTo>
                    <a:cubicBezTo>
                      <a:pt x="169" y="116"/>
                      <a:pt x="139" y="156"/>
                      <a:pt x="96" y="163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0" name="Freeform 57">
                <a:extLst>
                  <a:ext uri="{FF2B5EF4-FFF2-40B4-BE49-F238E27FC236}">
                    <a16:creationId xmlns:a16="http://schemas.microsoft.com/office/drawing/2014/main" id="{9FBDBCEB-C0C3-4557-84FE-C1E28C37C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3288" y="6172695"/>
                <a:ext cx="148740" cy="152655"/>
              </a:xfrm>
              <a:custGeom>
                <a:avLst/>
                <a:gdLst>
                  <a:gd name="T0" fmla="*/ 96 w 169"/>
                  <a:gd name="T1" fmla="*/ 162 h 170"/>
                  <a:gd name="T2" fmla="*/ 96 w 169"/>
                  <a:gd name="T3" fmla="*/ 162 h 170"/>
                  <a:gd name="T4" fmla="*/ 6 w 169"/>
                  <a:gd name="T5" fmla="*/ 96 h 170"/>
                  <a:gd name="T6" fmla="*/ 6 w 169"/>
                  <a:gd name="T7" fmla="*/ 96 h 170"/>
                  <a:gd name="T8" fmla="*/ 72 w 169"/>
                  <a:gd name="T9" fmla="*/ 7 h 170"/>
                  <a:gd name="T10" fmla="*/ 72 w 169"/>
                  <a:gd name="T11" fmla="*/ 7 h 170"/>
                  <a:gd name="T12" fmla="*/ 162 w 169"/>
                  <a:gd name="T13" fmla="*/ 73 h 170"/>
                  <a:gd name="T14" fmla="*/ 162 w 169"/>
                  <a:gd name="T15" fmla="*/ 73 h 170"/>
                  <a:gd name="T16" fmla="*/ 96 w 169"/>
                  <a:gd name="T17" fmla="*/ 16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9" h="170">
                    <a:moveTo>
                      <a:pt x="96" y="162"/>
                    </a:moveTo>
                    <a:lnTo>
                      <a:pt x="96" y="162"/>
                    </a:lnTo>
                    <a:cubicBezTo>
                      <a:pt x="53" y="169"/>
                      <a:pt x="13" y="139"/>
                      <a:pt x="6" y="96"/>
                    </a:cubicBezTo>
                    <a:lnTo>
                      <a:pt x="6" y="96"/>
                    </a:lnTo>
                    <a:cubicBezTo>
                      <a:pt x="0" y="53"/>
                      <a:pt x="29" y="13"/>
                      <a:pt x="72" y="7"/>
                    </a:cubicBezTo>
                    <a:lnTo>
                      <a:pt x="72" y="7"/>
                    </a:lnTo>
                    <a:cubicBezTo>
                      <a:pt x="115" y="0"/>
                      <a:pt x="155" y="30"/>
                      <a:pt x="162" y="73"/>
                    </a:cubicBezTo>
                    <a:lnTo>
                      <a:pt x="162" y="73"/>
                    </a:lnTo>
                    <a:cubicBezTo>
                      <a:pt x="168" y="116"/>
                      <a:pt x="139" y="156"/>
                      <a:pt x="96" y="162"/>
                    </a:cubicBezTo>
                  </a:path>
                </a:pathLst>
              </a:custGeom>
              <a:solidFill>
                <a:srgbClr val="36B37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1" name="Freeform 58">
                <a:extLst>
                  <a:ext uri="{FF2B5EF4-FFF2-40B4-BE49-F238E27FC236}">
                    <a16:creationId xmlns:a16="http://schemas.microsoft.com/office/drawing/2014/main" id="{42E221EC-9A8D-4E58-B3CD-78B306CEE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6720" y="5624707"/>
                <a:ext cx="313136" cy="227024"/>
              </a:xfrm>
              <a:custGeom>
                <a:avLst/>
                <a:gdLst>
                  <a:gd name="T0" fmla="*/ 95 w 353"/>
                  <a:gd name="T1" fmla="*/ 202 h 255"/>
                  <a:gd name="T2" fmla="*/ 76 w 353"/>
                  <a:gd name="T3" fmla="*/ 167 h 255"/>
                  <a:gd name="T4" fmla="*/ 95 w 353"/>
                  <a:gd name="T5" fmla="*/ 202 h 255"/>
                  <a:gd name="T6" fmla="*/ 203 w 353"/>
                  <a:gd name="T7" fmla="*/ 88 h 255"/>
                  <a:gd name="T8" fmla="*/ 275 w 353"/>
                  <a:gd name="T9" fmla="*/ 113 h 255"/>
                  <a:gd name="T10" fmla="*/ 204 w 353"/>
                  <a:gd name="T11" fmla="*/ 86 h 255"/>
                  <a:gd name="T12" fmla="*/ 203 w 353"/>
                  <a:gd name="T13" fmla="*/ 88 h 255"/>
                  <a:gd name="T14" fmla="*/ 78 w 353"/>
                  <a:gd name="T15" fmla="*/ 232 h 255"/>
                  <a:gd name="T16" fmla="*/ 47 w 353"/>
                  <a:gd name="T17" fmla="*/ 181 h 255"/>
                  <a:gd name="T18" fmla="*/ 15 w 353"/>
                  <a:gd name="T19" fmla="*/ 177 h 255"/>
                  <a:gd name="T20" fmla="*/ 1 w 353"/>
                  <a:gd name="T21" fmla="*/ 166 h 255"/>
                  <a:gd name="T22" fmla="*/ 10 w 353"/>
                  <a:gd name="T23" fmla="*/ 152 h 255"/>
                  <a:gd name="T24" fmla="*/ 30 w 353"/>
                  <a:gd name="T25" fmla="*/ 150 h 255"/>
                  <a:gd name="T26" fmla="*/ 40 w 353"/>
                  <a:gd name="T27" fmla="*/ 137 h 255"/>
                  <a:gd name="T28" fmla="*/ 55 w 353"/>
                  <a:gd name="T29" fmla="*/ 61 h 255"/>
                  <a:gd name="T30" fmla="*/ 76 w 353"/>
                  <a:gd name="T31" fmla="*/ 57 h 255"/>
                  <a:gd name="T32" fmla="*/ 84 w 353"/>
                  <a:gd name="T33" fmla="*/ 74 h 255"/>
                  <a:gd name="T34" fmla="*/ 72 w 353"/>
                  <a:gd name="T35" fmla="*/ 129 h 255"/>
                  <a:gd name="T36" fmla="*/ 86 w 353"/>
                  <a:gd name="T37" fmla="*/ 141 h 255"/>
                  <a:gd name="T38" fmla="*/ 149 w 353"/>
                  <a:gd name="T39" fmla="*/ 132 h 255"/>
                  <a:gd name="T40" fmla="*/ 159 w 353"/>
                  <a:gd name="T41" fmla="*/ 120 h 255"/>
                  <a:gd name="T42" fmla="*/ 304 w 353"/>
                  <a:gd name="T43" fmla="*/ 97 h 255"/>
                  <a:gd name="T44" fmla="*/ 337 w 353"/>
                  <a:gd name="T45" fmla="*/ 104 h 255"/>
                  <a:gd name="T46" fmla="*/ 351 w 353"/>
                  <a:gd name="T47" fmla="*/ 114 h 255"/>
                  <a:gd name="T48" fmla="*/ 341 w 353"/>
                  <a:gd name="T49" fmla="*/ 127 h 255"/>
                  <a:gd name="T50" fmla="*/ 322 w 353"/>
                  <a:gd name="T51" fmla="*/ 130 h 255"/>
                  <a:gd name="T52" fmla="*/ 312 w 353"/>
                  <a:gd name="T53" fmla="*/ 143 h 255"/>
                  <a:gd name="T54" fmla="*/ 304 w 353"/>
                  <a:gd name="T55" fmla="*/ 200 h 255"/>
                  <a:gd name="T56" fmla="*/ 281 w 353"/>
                  <a:gd name="T57" fmla="*/ 207 h 255"/>
                  <a:gd name="T58" fmla="*/ 272 w 353"/>
                  <a:gd name="T59" fmla="*/ 191 h 255"/>
                  <a:gd name="T60" fmla="*/ 279 w 353"/>
                  <a:gd name="T61" fmla="*/ 136 h 255"/>
                  <a:gd name="T62" fmla="*/ 192 w 353"/>
                  <a:gd name="T63" fmla="*/ 150 h 255"/>
                  <a:gd name="T64" fmla="*/ 167 w 353"/>
                  <a:gd name="T65" fmla="*/ 23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3" h="255">
                    <a:moveTo>
                      <a:pt x="95" y="202"/>
                    </a:moveTo>
                    <a:lnTo>
                      <a:pt x="95" y="202"/>
                    </a:lnTo>
                    <a:cubicBezTo>
                      <a:pt x="130" y="230"/>
                      <a:pt x="156" y="193"/>
                      <a:pt x="157" y="155"/>
                    </a:cubicBezTo>
                    <a:lnTo>
                      <a:pt x="76" y="167"/>
                    </a:lnTo>
                    <a:lnTo>
                      <a:pt x="76" y="167"/>
                    </a:lnTo>
                    <a:cubicBezTo>
                      <a:pt x="81" y="183"/>
                      <a:pt x="87" y="195"/>
                      <a:pt x="95" y="202"/>
                    </a:cubicBezTo>
                    <a:close/>
                    <a:moveTo>
                      <a:pt x="203" y="88"/>
                    </a:moveTo>
                    <a:lnTo>
                      <a:pt x="203" y="88"/>
                    </a:lnTo>
                    <a:cubicBezTo>
                      <a:pt x="199" y="97"/>
                      <a:pt x="196" y="110"/>
                      <a:pt x="195" y="125"/>
                    </a:cubicBezTo>
                    <a:lnTo>
                      <a:pt x="275" y="113"/>
                    </a:lnTo>
                    <a:lnTo>
                      <a:pt x="275" y="113"/>
                    </a:lnTo>
                    <a:cubicBezTo>
                      <a:pt x="269" y="76"/>
                      <a:pt x="226" y="54"/>
                      <a:pt x="204" y="86"/>
                    </a:cubicBezTo>
                    <a:lnTo>
                      <a:pt x="204" y="86"/>
                    </a:lnTo>
                    <a:cubicBezTo>
                      <a:pt x="204" y="87"/>
                      <a:pt x="204" y="87"/>
                      <a:pt x="203" y="88"/>
                    </a:cubicBezTo>
                    <a:close/>
                    <a:moveTo>
                      <a:pt x="78" y="232"/>
                    </a:moveTo>
                    <a:lnTo>
                      <a:pt x="78" y="232"/>
                    </a:lnTo>
                    <a:cubicBezTo>
                      <a:pt x="64" y="221"/>
                      <a:pt x="54" y="205"/>
                      <a:pt x="47" y="181"/>
                    </a:cubicBezTo>
                    <a:lnTo>
                      <a:pt x="47" y="181"/>
                    </a:lnTo>
                    <a:cubicBezTo>
                      <a:pt x="46" y="177"/>
                      <a:pt x="39" y="172"/>
                      <a:pt x="33" y="173"/>
                    </a:cubicBezTo>
                    <a:lnTo>
                      <a:pt x="15" y="177"/>
                    </a:lnTo>
                    <a:lnTo>
                      <a:pt x="15" y="177"/>
                    </a:lnTo>
                    <a:cubicBezTo>
                      <a:pt x="8" y="177"/>
                      <a:pt x="2" y="173"/>
                      <a:pt x="1" y="166"/>
                    </a:cubicBezTo>
                    <a:lnTo>
                      <a:pt x="1" y="166"/>
                    </a:lnTo>
                    <a:cubicBezTo>
                      <a:pt x="0" y="159"/>
                      <a:pt x="4" y="153"/>
                      <a:pt x="10" y="152"/>
                    </a:cubicBezTo>
                    <a:lnTo>
                      <a:pt x="30" y="150"/>
                    </a:lnTo>
                    <a:lnTo>
                      <a:pt x="30" y="150"/>
                    </a:lnTo>
                    <a:cubicBezTo>
                      <a:pt x="36" y="149"/>
                      <a:pt x="40" y="143"/>
                      <a:pt x="40" y="137"/>
                    </a:cubicBezTo>
                    <a:lnTo>
                      <a:pt x="40" y="137"/>
                    </a:lnTo>
                    <a:cubicBezTo>
                      <a:pt x="39" y="111"/>
                      <a:pt x="44" y="83"/>
                      <a:pt x="55" y="61"/>
                    </a:cubicBezTo>
                    <a:lnTo>
                      <a:pt x="55" y="61"/>
                    </a:lnTo>
                    <a:cubicBezTo>
                      <a:pt x="57" y="56"/>
                      <a:pt x="63" y="54"/>
                      <a:pt x="69" y="55"/>
                    </a:cubicBezTo>
                    <a:lnTo>
                      <a:pt x="76" y="57"/>
                    </a:lnTo>
                    <a:lnTo>
                      <a:pt x="76" y="57"/>
                    </a:lnTo>
                    <a:cubicBezTo>
                      <a:pt x="83" y="60"/>
                      <a:pt x="87" y="67"/>
                      <a:pt x="84" y="74"/>
                    </a:cubicBezTo>
                    <a:lnTo>
                      <a:pt x="84" y="74"/>
                    </a:lnTo>
                    <a:cubicBezTo>
                      <a:pt x="76" y="91"/>
                      <a:pt x="72" y="110"/>
                      <a:pt x="72" y="129"/>
                    </a:cubicBezTo>
                    <a:lnTo>
                      <a:pt x="72" y="129"/>
                    </a:lnTo>
                    <a:cubicBezTo>
                      <a:pt x="72" y="137"/>
                      <a:pt x="79" y="142"/>
                      <a:pt x="86" y="141"/>
                    </a:cubicBezTo>
                    <a:lnTo>
                      <a:pt x="149" y="132"/>
                    </a:lnTo>
                    <a:lnTo>
                      <a:pt x="149" y="132"/>
                    </a:lnTo>
                    <a:cubicBezTo>
                      <a:pt x="155" y="131"/>
                      <a:pt x="159" y="126"/>
                      <a:pt x="159" y="120"/>
                    </a:cubicBezTo>
                    <a:lnTo>
                      <a:pt x="159" y="120"/>
                    </a:lnTo>
                    <a:cubicBezTo>
                      <a:pt x="163" y="18"/>
                      <a:pt x="273" y="0"/>
                      <a:pt x="304" y="97"/>
                    </a:cubicBezTo>
                    <a:lnTo>
                      <a:pt x="304" y="97"/>
                    </a:lnTo>
                    <a:cubicBezTo>
                      <a:pt x="305" y="104"/>
                      <a:pt x="312" y="107"/>
                      <a:pt x="318" y="106"/>
                    </a:cubicBezTo>
                    <a:lnTo>
                      <a:pt x="337" y="104"/>
                    </a:lnTo>
                    <a:lnTo>
                      <a:pt x="337" y="104"/>
                    </a:lnTo>
                    <a:cubicBezTo>
                      <a:pt x="344" y="103"/>
                      <a:pt x="350" y="107"/>
                      <a:pt x="351" y="114"/>
                    </a:cubicBezTo>
                    <a:lnTo>
                      <a:pt x="351" y="114"/>
                    </a:lnTo>
                    <a:cubicBezTo>
                      <a:pt x="352" y="120"/>
                      <a:pt x="348" y="126"/>
                      <a:pt x="341" y="127"/>
                    </a:cubicBezTo>
                    <a:lnTo>
                      <a:pt x="322" y="130"/>
                    </a:lnTo>
                    <a:lnTo>
                      <a:pt x="322" y="130"/>
                    </a:lnTo>
                    <a:cubicBezTo>
                      <a:pt x="316" y="131"/>
                      <a:pt x="312" y="136"/>
                      <a:pt x="312" y="143"/>
                    </a:cubicBezTo>
                    <a:lnTo>
                      <a:pt x="312" y="143"/>
                    </a:lnTo>
                    <a:cubicBezTo>
                      <a:pt x="312" y="162"/>
                      <a:pt x="310" y="183"/>
                      <a:pt x="304" y="200"/>
                    </a:cubicBezTo>
                    <a:lnTo>
                      <a:pt x="304" y="200"/>
                    </a:lnTo>
                    <a:cubicBezTo>
                      <a:pt x="301" y="207"/>
                      <a:pt x="295" y="210"/>
                      <a:pt x="289" y="208"/>
                    </a:cubicBezTo>
                    <a:lnTo>
                      <a:pt x="281" y="207"/>
                    </a:lnTo>
                    <a:lnTo>
                      <a:pt x="281" y="207"/>
                    </a:lnTo>
                    <a:cubicBezTo>
                      <a:pt x="274" y="205"/>
                      <a:pt x="270" y="197"/>
                      <a:pt x="272" y="191"/>
                    </a:cubicBezTo>
                    <a:lnTo>
                      <a:pt x="272" y="191"/>
                    </a:lnTo>
                    <a:cubicBezTo>
                      <a:pt x="278" y="173"/>
                      <a:pt x="281" y="155"/>
                      <a:pt x="279" y="136"/>
                    </a:cubicBezTo>
                    <a:lnTo>
                      <a:pt x="192" y="150"/>
                    </a:lnTo>
                    <a:lnTo>
                      <a:pt x="192" y="150"/>
                    </a:lnTo>
                    <a:cubicBezTo>
                      <a:pt x="188" y="182"/>
                      <a:pt x="188" y="206"/>
                      <a:pt x="167" y="230"/>
                    </a:cubicBezTo>
                    <a:lnTo>
                      <a:pt x="167" y="230"/>
                    </a:lnTo>
                    <a:cubicBezTo>
                      <a:pt x="147" y="253"/>
                      <a:pt x="103" y="254"/>
                      <a:pt x="78" y="2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2" name="Freeform 59">
                <a:extLst>
                  <a:ext uri="{FF2B5EF4-FFF2-40B4-BE49-F238E27FC236}">
                    <a16:creationId xmlns:a16="http://schemas.microsoft.com/office/drawing/2014/main" id="{F18A1833-1731-4217-880F-1B3F5C96D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5168" y="5319399"/>
                <a:ext cx="1009864" cy="1005951"/>
              </a:xfrm>
              <a:custGeom>
                <a:avLst/>
                <a:gdLst>
                  <a:gd name="T0" fmla="*/ 1135 w 1136"/>
                  <a:gd name="T1" fmla="*/ 567 h 1135"/>
                  <a:gd name="T2" fmla="*/ 1135 w 1136"/>
                  <a:gd name="T3" fmla="*/ 567 h 1135"/>
                  <a:gd name="T4" fmla="*/ 567 w 1136"/>
                  <a:gd name="T5" fmla="*/ 1134 h 1135"/>
                  <a:gd name="T6" fmla="*/ 567 w 1136"/>
                  <a:gd name="T7" fmla="*/ 1134 h 1135"/>
                  <a:gd name="T8" fmla="*/ 0 w 1136"/>
                  <a:gd name="T9" fmla="*/ 567 h 1135"/>
                  <a:gd name="T10" fmla="*/ 0 w 1136"/>
                  <a:gd name="T11" fmla="*/ 567 h 1135"/>
                  <a:gd name="T12" fmla="*/ 567 w 1136"/>
                  <a:gd name="T13" fmla="*/ 0 h 1135"/>
                  <a:gd name="T14" fmla="*/ 567 w 1136"/>
                  <a:gd name="T15" fmla="*/ 0 h 1135"/>
                  <a:gd name="T16" fmla="*/ 1135 w 1136"/>
                  <a:gd name="T17" fmla="*/ 567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6" h="1135">
                    <a:moveTo>
                      <a:pt x="1135" y="567"/>
                    </a:moveTo>
                    <a:lnTo>
                      <a:pt x="1135" y="567"/>
                    </a:lnTo>
                    <a:cubicBezTo>
                      <a:pt x="1135" y="880"/>
                      <a:pt x="880" y="1134"/>
                      <a:pt x="567" y="1134"/>
                    </a:cubicBezTo>
                    <a:lnTo>
                      <a:pt x="567" y="1134"/>
                    </a:lnTo>
                    <a:cubicBezTo>
                      <a:pt x="254" y="1134"/>
                      <a:pt x="0" y="880"/>
                      <a:pt x="0" y="567"/>
                    </a:cubicBezTo>
                    <a:lnTo>
                      <a:pt x="0" y="567"/>
                    </a:lnTo>
                    <a:cubicBezTo>
                      <a:pt x="0" y="254"/>
                      <a:pt x="254" y="0"/>
                      <a:pt x="567" y="0"/>
                    </a:cubicBezTo>
                    <a:lnTo>
                      <a:pt x="567" y="0"/>
                    </a:lnTo>
                    <a:cubicBezTo>
                      <a:pt x="880" y="0"/>
                      <a:pt x="1135" y="254"/>
                      <a:pt x="1135" y="567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3" name="Freeform 60">
                <a:extLst>
                  <a:ext uri="{FF2B5EF4-FFF2-40B4-BE49-F238E27FC236}">
                    <a16:creationId xmlns:a16="http://schemas.microsoft.com/office/drawing/2014/main" id="{3D4A1471-1DBA-43C7-AABD-6753E4C97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5168" y="5319399"/>
                <a:ext cx="1009864" cy="1005951"/>
              </a:xfrm>
              <a:custGeom>
                <a:avLst/>
                <a:gdLst>
                  <a:gd name="T0" fmla="*/ 1135 w 1136"/>
                  <a:gd name="T1" fmla="*/ 567 h 1135"/>
                  <a:gd name="T2" fmla="*/ 1135 w 1136"/>
                  <a:gd name="T3" fmla="*/ 567 h 1135"/>
                  <a:gd name="T4" fmla="*/ 567 w 1136"/>
                  <a:gd name="T5" fmla="*/ 1134 h 1135"/>
                  <a:gd name="T6" fmla="*/ 567 w 1136"/>
                  <a:gd name="T7" fmla="*/ 1134 h 1135"/>
                  <a:gd name="T8" fmla="*/ 0 w 1136"/>
                  <a:gd name="T9" fmla="*/ 567 h 1135"/>
                  <a:gd name="T10" fmla="*/ 0 w 1136"/>
                  <a:gd name="T11" fmla="*/ 567 h 1135"/>
                  <a:gd name="T12" fmla="*/ 567 w 1136"/>
                  <a:gd name="T13" fmla="*/ 0 h 1135"/>
                  <a:gd name="T14" fmla="*/ 567 w 1136"/>
                  <a:gd name="T15" fmla="*/ 0 h 1135"/>
                  <a:gd name="T16" fmla="*/ 1135 w 1136"/>
                  <a:gd name="T17" fmla="*/ 567 h 1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36" h="1135">
                    <a:moveTo>
                      <a:pt x="1135" y="567"/>
                    </a:moveTo>
                    <a:lnTo>
                      <a:pt x="1135" y="567"/>
                    </a:lnTo>
                    <a:cubicBezTo>
                      <a:pt x="1135" y="880"/>
                      <a:pt x="880" y="1134"/>
                      <a:pt x="567" y="1134"/>
                    </a:cubicBezTo>
                    <a:lnTo>
                      <a:pt x="567" y="1134"/>
                    </a:lnTo>
                    <a:cubicBezTo>
                      <a:pt x="254" y="1134"/>
                      <a:pt x="0" y="880"/>
                      <a:pt x="0" y="567"/>
                    </a:cubicBezTo>
                    <a:lnTo>
                      <a:pt x="0" y="567"/>
                    </a:lnTo>
                    <a:cubicBezTo>
                      <a:pt x="0" y="254"/>
                      <a:pt x="254" y="0"/>
                      <a:pt x="567" y="0"/>
                    </a:cubicBezTo>
                    <a:lnTo>
                      <a:pt x="567" y="0"/>
                    </a:lnTo>
                    <a:cubicBezTo>
                      <a:pt x="880" y="0"/>
                      <a:pt x="1135" y="254"/>
                      <a:pt x="1135" y="567"/>
                    </a:cubicBezTo>
                  </a:path>
                </a:pathLst>
              </a:custGeom>
              <a:solidFill>
                <a:srgbClr val="000000">
                  <a:alpha val="10000"/>
                </a:srgb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4" name="Freeform 61">
                <a:extLst>
                  <a:ext uri="{FF2B5EF4-FFF2-40B4-BE49-F238E27FC236}">
                    <a16:creationId xmlns:a16="http://schemas.microsoft.com/office/drawing/2014/main" id="{3FD6980E-54B8-42A8-935C-ACFB03939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03452" y="5393770"/>
                <a:ext cx="853296" cy="853296"/>
              </a:xfrm>
              <a:custGeom>
                <a:avLst/>
                <a:gdLst>
                  <a:gd name="T0" fmla="*/ 960 w 961"/>
                  <a:gd name="T1" fmla="*/ 480 h 961"/>
                  <a:gd name="T2" fmla="*/ 960 w 961"/>
                  <a:gd name="T3" fmla="*/ 480 h 961"/>
                  <a:gd name="T4" fmla="*/ 480 w 961"/>
                  <a:gd name="T5" fmla="*/ 960 h 961"/>
                  <a:gd name="T6" fmla="*/ 480 w 961"/>
                  <a:gd name="T7" fmla="*/ 960 h 961"/>
                  <a:gd name="T8" fmla="*/ 0 w 961"/>
                  <a:gd name="T9" fmla="*/ 480 h 961"/>
                  <a:gd name="T10" fmla="*/ 0 w 961"/>
                  <a:gd name="T11" fmla="*/ 480 h 961"/>
                  <a:gd name="T12" fmla="*/ 480 w 961"/>
                  <a:gd name="T13" fmla="*/ 0 h 961"/>
                  <a:gd name="T14" fmla="*/ 480 w 961"/>
                  <a:gd name="T15" fmla="*/ 0 h 961"/>
                  <a:gd name="T16" fmla="*/ 960 w 961"/>
                  <a:gd name="T17" fmla="*/ 480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1" h="961">
                    <a:moveTo>
                      <a:pt x="960" y="480"/>
                    </a:moveTo>
                    <a:lnTo>
                      <a:pt x="960" y="480"/>
                    </a:lnTo>
                    <a:cubicBezTo>
                      <a:pt x="960" y="745"/>
                      <a:pt x="745" y="960"/>
                      <a:pt x="480" y="960"/>
                    </a:cubicBezTo>
                    <a:lnTo>
                      <a:pt x="480" y="960"/>
                    </a:lnTo>
                    <a:cubicBezTo>
                      <a:pt x="215" y="960"/>
                      <a:pt x="0" y="745"/>
                      <a:pt x="0" y="480"/>
                    </a:cubicBezTo>
                    <a:lnTo>
                      <a:pt x="0" y="480"/>
                    </a:lnTo>
                    <a:cubicBezTo>
                      <a:pt x="0" y="215"/>
                      <a:pt x="215" y="0"/>
                      <a:pt x="480" y="0"/>
                    </a:cubicBezTo>
                    <a:lnTo>
                      <a:pt x="480" y="0"/>
                    </a:lnTo>
                    <a:cubicBezTo>
                      <a:pt x="745" y="0"/>
                      <a:pt x="960" y="215"/>
                      <a:pt x="960" y="480"/>
                    </a:cubicBezTo>
                  </a:path>
                </a:pathLst>
              </a:custGeom>
              <a:solidFill>
                <a:srgbClr val="F7B2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5" name="Freeform 62">
                <a:extLst>
                  <a:ext uri="{FF2B5EF4-FFF2-40B4-BE49-F238E27FC236}">
                    <a16:creationId xmlns:a16="http://schemas.microsoft.com/office/drawing/2014/main" id="{801C0C6F-86C4-460E-AEAC-22A2F1192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8251" y="5460310"/>
                <a:ext cx="324878" cy="324880"/>
              </a:xfrm>
              <a:custGeom>
                <a:avLst/>
                <a:gdLst>
                  <a:gd name="T0" fmla="*/ 0 w 367"/>
                  <a:gd name="T1" fmla="*/ 358 h 366"/>
                  <a:gd name="T2" fmla="*/ 0 w 367"/>
                  <a:gd name="T3" fmla="*/ 358 h 366"/>
                  <a:gd name="T4" fmla="*/ 357 w 367"/>
                  <a:gd name="T5" fmla="*/ 1 h 366"/>
                  <a:gd name="T6" fmla="*/ 357 w 367"/>
                  <a:gd name="T7" fmla="*/ 1 h 366"/>
                  <a:gd name="T8" fmla="*/ 359 w 367"/>
                  <a:gd name="T9" fmla="*/ 12 h 366"/>
                  <a:gd name="T10" fmla="*/ 359 w 367"/>
                  <a:gd name="T11" fmla="*/ 12 h 366"/>
                  <a:gd name="T12" fmla="*/ 11 w 367"/>
                  <a:gd name="T13" fmla="*/ 359 h 366"/>
                  <a:gd name="T14" fmla="*/ 11 w 367"/>
                  <a:gd name="T15" fmla="*/ 359 h 366"/>
                  <a:gd name="T16" fmla="*/ 0 w 367"/>
                  <a:gd name="T17" fmla="*/ 358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7" h="366">
                    <a:moveTo>
                      <a:pt x="0" y="358"/>
                    </a:moveTo>
                    <a:lnTo>
                      <a:pt x="0" y="358"/>
                    </a:lnTo>
                    <a:cubicBezTo>
                      <a:pt x="0" y="171"/>
                      <a:pt x="171" y="0"/>
                      <a:pt x="357" y="1"/>
                    </a:cubicBezTo>
                    <a:lnTo>
                      <a:pt x="357" y="1"/>
                    </a:lnTo>
                    <a:cubicBezTo>
                      <a:pt x="365" y="1"/>
                      <a:pt x="366" y="10"/>
                      <a:pt x="359" y="12"/>
                    </a:cubicBezTo>
                    <a:lnTo>
                      <a:pt x="359" y="12"/>
                    </a:lnTo>
                    <a:cubicBezTo>
                      <a:pt x="187" y="51"/>
                      <a:pt x="50" y="187"/>
                      <a:pt x="11" y="359"/>
                    </a:cubicBezTo>
                    <a:lnTo>
                      <a:pt x="11" y="359"/>
                    </a:lnTo>
                    <a:cubicBezTo>
                      <a:pt x="10" y="365"/>
                      <a:pt x="0" y="365"/>
                      <a:pt x="0" y="35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6" name="Freeform 63">
                <a:extLst>
                  <a:ext uri="{FF2B5EF4-FFF2-40B4-BE49-F238E27FC236}">
                    <a16:creationId xmlns:a16="http://schemas.microsoft.com/office/drawing/2014/main" id="{B829F32A-AF00-47DB-8807-CE1007C7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2217" y="5554251"/>
                <a:ext cx="352278" cy="536247"/>
              </a:xfrm>
              <a:custGeom>
                <a:avLst/>
                <a:gdLst>
                  <a:gd name="T0" fmla="*/ 297 w 396"/>
                  <a:gd name="T1" fmla="*/ 454 h 606"/>
                  <a:gd name="T2" fmla="*/ 232 w 396"/>
                  <a:gd name="T3" fmla="*/ 476 h 606"/>
                  <a:gd name="T4" fmla="*/ 297 w 396"/>
                  <a:gd name="T5" fmla="*/ 454 h 606"/>
                  <a:gd name="T6" fmla="*/ 131 w 396"/>
                  <a:gd name="T7" fmla="*/ 242 h 606"/>
                  <a:gd name="T8" fmla="*/ 191 w 396"/>
                  <a:gd name="T9" fmla="*/ 128 h 606"/>
                  <a:gd name="T10" fmla="*/ 129 w 396"/>
                  <a:gd name="T11" fmla="*/ 240 h 606"/>
                  <a:gd name="T12" fmla="*/ 131 w 396"/>
                  <a:gd name="T13" fmla="*/ 242 h 606"/>
                  <a:gd name="T14" fmla="*/ 343 w 396"/>
                  <a:gd name="T15" fmla="*/ 491 h 606"/>
                  <a:gd name="T16" fmla="*/ 250 w 396"/>
                  <a:gd name="T17" fmla="*/ 530 h 606"/>
                  <a:gd name="T18" fmla="*/ 232 w 396"/>
                  <a:gd name="T19" fmla="*/ 584 h 606"/>
                  <a:gd name="T20" fmla="*/ 211 w 396"/>
                  <a:gd name="T21" fmla="*/ 605 h 606"/>
                  <a:gd name="T22" fmla="*/ 191 w 396"/>
                  <a:gd name="T23" fmla="*/ 584 h 606"/>
                  <a:gd name="T24" fmla="*/ 191 w 396"/>
                  <a:gd name="T25" fmla="*/ 551 h 606"/>
                  <a:gd name="T26" fmla="*/ 173 w 396"/>
                  <a:gd name="T27" fmla="*/ 530 h 606"/>
                  <a:gd name="T28" fmla="*/ 48 w 396"/>
                  <a:gd name="T29" fmla="*/ 487 h 606"/>
                  <a:gd name="T30" fmla="*/ 47 w 396"/>
                  <a:gd name="T31" fmla="*/ 449 h 606"/>
                  <a:gd name="T32" fmla="*/ 77 w 396"/>
                  <a:gd name="T33" fmla="*/ 440 h 606"/>
                  <a:gd name="T34" fmla="*/ 167 w 396"/>
                  <a:gd name="T35" fmla="*/ 474 h 606"/>
                  <a:gd name="T36" fmla="*/ 191 w 396"/>
                  <a:gd name="T37" fmla="*/ 454 h 606"/>
                  <a:gd name="T38" fmla="*/ 191 w 396"/>
                  <a:gd name="T39" fmla="*/ 346 h 606"/>
                  <a:gd name="T40" fmla="*/ 174 w 396"/>
                  <a:gd name="T41" fmla="*/ 325 h 606"/>
                  <a:gd name="T42" fmla="*/ 173 w 396"/>
                  <a:gd name="T43" fmla="*/ 75 h 606"/>
                  <a:gd name="T44" fmla="*/ 191 w 396"/>
                  <a:gd name="T45" fmla="*/ 20 h 606"/>
                  <a:gd name="T46" fmla="*/ 211 w 396"/>
                  <a:gd name="T47" fmla="*/ 0 h 606"/>
                  <a:gd name="T48" fmla="*/ 232 w 396"/>
                  <a:gd name="T49" fmla="*/ 20 h 606"/>
                  <a:gd name="T50" fmla="*/ 232 w 396"/>
                  <a:gd name="T51" fmla="*/ 53 h 606"/>
                  <a:gd name="T52" fmla="*/ 251 w 396"/>
                  <a:gd name="T53" fmla="*/ 74 h 606"/>
                  <a:gd name="T54" fmla="*/ 347 w 396"/>
                  <a:gd name="T55" fmla="*/ 102 h 606"/>
                  <a:gd name="T56" fmla="*/ 350 w 396"/>
                  <a:gd name="T57" fmla="*/ 142 h 606"/>
                  <a:gd name="T58" fmla="*/ 322 w 396"/>
                  <a:gd name="T59" fmla="*/ 152 h 606"/>
                  <a:gd name="T60" fmla="*/ 232 w 396"/>
                  <a:gd name="T61" fmla="*/ 127 h 606"/>
                  <a:gd name="T62" fmla="*/ 232 w 396"/>
                  <a:gd name="T63" fmla="*/ 277 h 606"/>
                  <a:gd name="T64" fmla="*/ 361 w 396"/>
                  <a:gd name="T65" fmla="*/ 338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6" h="606">
                    <a:moveTo>
                      <a:pt x="297" y="454"/>
                    </a:moveTo>
                    <a:lnTo>
                      <a:pt x="297" y="454"/>
                    </a:lnTo>
                    <a:cubicBezTo>
                      <a:pt x="351" y="401"/>
                      <a:pt x="296" y="348"/>
                      <a:pt x="232" y="338"/>
                    </a:cubicBezTo>
                    <a:lnTo>
                      <a:pt x="232" y="476"/>
                    </a:lnTo>
                    <a:lnTo>
                      <a:pt x="232" y="476"/>
                    </a:lnTo>
                    <a:cubicBezTo>
                      <a:pt x="261" y="474"/>
                      <a:pt x="283" y="467"/>
                      <a:pt x="297" y="454"/>
                    </a:cubicBezTo>
                    <a:close/>
                    <a:moveTo>
                      <a:pt x="131" y="242"/>
                    </a:moveTo>
                    <a:lnTo>
                      <a:pt x="131" y="242"/>
                    </a:lnTo>
                    <a:cubicBezTo>
                      <a:pt x="145" y="251"/>
                      <a:pt x="165" y="260"/>
                      <a:pt x="191" y="267"/>
                    </a:cubicBezTo>
                    <a:lnTo>
                      <a:pt x="191" y="128"/>
                    </a:lnTo>
                    <a:lnTo>
                      <a:pt x="191" y="128"/>
                    </a:lnTo>
                    <a:cubicBezTo>
                      <a:pt x="128" y="128"/>
                      <a:pt x="78" y="195"/>
                      <a:pt x="129" y="240"/>
                    </a:cubicBezTo>
                    <a:lnTo>
                      <a:pt x="129" y="240"/>
                    </a:lnTo>
                    <a:cubicBezTo>
                      <a:pt x="130" y="240"/>
                      <a:pt x="130" y="241"/>
                      <a:pt x="131" y="242"/>
                    </a:cubicBezTo>
                    <a:close/>
                    <a:moveTo>
                      <a:pt x="343" y="491"/>
                    </a:moveTo>
                    <a:lnTo>
                      <a:pt x="343" y="491"/>
                    </a:lnTo>
                    <a:cubicBezTo>
                      <a:pt x="321" y="511"/>
                      <a:pt x="289" y="524"/>
                      <a:pt x="250" y="530"/>
                    </a:cubicBezTo>
                    <a:lnTo>
                      <a:pt x="250" y="530"/>
                    </a:lnTo>
                    <a:cubicBezTo>
                      <a:pt x="240" y="531"/>
                      <a:pt x="232" y="541"/>
                      <a:pt x="232" y="551"/>
                    </a:cubicBezTo>
                    <a:lnTo>
                      <a:pt x="232" y="584"/>
                    </a:lnTo>
                    <a:lnTo>
                      <a:pt x="232" y="584"/>
                    </a:lnTo>
                    <a:cubicBezTo>
                      <a:pt x="232" y="596"/>
                      <a:pt x="223" y="605"/>
                      <a:pt x="211" y="605"/>
                    </a:cubicBezTo>
                    <a:lnTo>
                      <a:pt x="211" y="605"/>
                    </a:lnTo>
                    <a:cubicBezTo>
                      <a:pt x="200" y="605"/>
                      <a:pt x="191" y="596"/>
                      <a:pt x="191" y="584"/>
                    </a:cubicBezTo>
                    <a:lnTo>
                      <a:pt x="191" y="551"/>
                    </a:lnTo>
                    <a:lnTo>
                      <a:pt x="191" y="551"/>
                    </a:lnTo>
                    <a:cubicBezTo>
                      <a:pt x="191" y="540"/>
                      <a:pt x="183" y="531"/>
                      <a:pt x="173" y="530"/>
                    </a:cubicBezTo>
                    <a:lnTo>
                      <a:pt x="173" y="530"/>
                    </a:lnTo>
                    <a:cubicBezTo>
                      <a:pt x="129" y="525"/>
                      <a:pt x="82" y="511"/>
                      <a:pt x="48" y="487"/>
                    </a:cubicBezTo>
                    <a:lnTo>
                      <a:pt x="48" y="487"/>
                    </a:lnTo>
                    <a:cubicBezTo>
                      <a:pt x="40" y="481"/>
                      <a:pt x="37" y="470"/>
                      <a:pt x="41" y="461"/>
                    </a:cubicBezTo>
                    <a:lnTo>
                      <a:pt x="47" y="449"/>
                    </a:lnTo>
                    <a:lnTo>
                      <a:pt x="47" y="449"/>
                    </a:lnTo>
                    <a:cubicBezTo>
                      <a:pt x="53" y="438"/>
                      <a:pt x="67" y="434"/>
                      <a:pt x="77" y="440"/>
                    </a:cubicBezTo>
                    <a:lnTo>
                      <a:pt x="77" y="440"/>
                    </a:lnTo>
                    <a:cubicBezTo>
                      <a:pt x="103" y="457"/>
                      <a:pt x="136" y="469"/>
                      <a:pt x="167" y="474"/>
                    </a:cubicBezTo>
                    <a:lnTo>
                      <a:pt x="167" y="474"/>
                    </a:lnTo>
                    <a:cubicBezTo>
                      <a:pt x="180" y="476"/>
                      <a:pt x="191" y="467"/>
                      <a:pt x="191" y="454"/>
                    </a:cubicBezTo>
                    <a:lnTo>
                      <a:pt x="191" y="346"/>
                    </a:lnTo>
                    <a:lnTo>
                      <a:pt x="191" y="346"/>
                    </a:lnTo>
                    <a:cubicBezTo>
                      <a:pt x="191" y="335"/>
                      <a:pt x="184" y="327"/>
                      <a:pt x="174" y="325"/>
                    </a:cubicBezTo>
                    <a:lnTo>
                      <a:pt x="174" y="325"/>
                    </a:lnTo>
                    <a:cubicBezTo>
                      <a:pt x="4" y="292"/>
                      <a:pt x="0" y="102"/>
                      <a:pt x="173" y="75"/>
                    </a:cubicBezTo>
                    <a:lnTo>
                      <a:pt x="173" y="75"/>
                    </a:lnTo>
                    <a:cubicBezTo>
                      <a:pt x="183" y="74"/>
                      <a:pt x="191" y="65"/>
                      <a:pt x="191" y="55"/>
                    </a:cubicBezTo>
                    <a:lnTo>
                      <a:pt x="191" y="20"/>
                    </a:lnTo>
                    <a:lnTo>
                      <a:pt x="191" y="20"/>
                    </a:lnTo>
                    <a:cubicBezTo>
                      <a:pt x="191" y="9"/>
                      <a:pt x="200" y="0"/>
                      <a:pt x="211" y="0"/>
                    </a:cubicBezTo>
                    <a:lnTo>
                      <a:pt x="211" y="0"/>
                    </a:lnTo>
                    <a:cubicBezTo>
                      <a:pt x="223" y="0"/>
                      <a:pt x="232" y="9"/>
                      <a:pt x="232" y="20"/>
                    </a:cubicBezTo>
                    <a:lnTo>
                      <a:pt x="232" y="53"/>
                    </a:lnTo>
                    <a:lnTo>
                      <a:pt x="232" y="53"/>
                    </a:lnTo>
                    <a:cubicBezTo>
                      <a:pt x="232" y="63"/>
                      <a:pt x="240" y="72"/>
                      <a:pt x="251" y="74"/>
                    </a:cubicBezTo>
                    <a:lnTo>
                      <a:pt x="251" y="74"/>
                    </a:lnTo>
                    <a:cubicBezTo>
                      <a:pt x="284" y="77"/>
                      <a:pt x="319" y="86"/>
                      <a:pt x="347" y="102"/>
                    </a:cubicBezTo>
                    <a:lnTo>
                      <a:pt x="347" y="102"/>
                    </a:lnTo>
                    <a:cubicBezTo>
                      <a:pt x="356" y="107"/>
                      <a:pt x="360" y="118"/>
                      <a:pt x="356" y="128"/>
                    </a:cubicBezTo>
                    <a:lnTo>
                      <a:pt x="350" y="142"/>
                    </a:lnTo>
                    <a:lnTo>
                      <a:pt x="350" y="142"/>
                    </a:lnTo>
                    <a:cubicBezTo>
                      <a:pt x="346" y="153"/>
                      <a:pt x="333" y="158"/>
                      <a:pt x="322" y="152"/>
                    </a:cubicBezTo>
                    <a:lnTo>
                      <a:pt x="322" y="152"/>
                    </a:lnTo>
                    <a:cubicBezTo>
                      <a:pt x="293" y="137"/>
                      <a:pt x="263" y="129"/>
                      <a:pt x="232" y="127"/>
                    </a:cubicBezTo>
                    <a:lnTo>
                      <a:pt x="232" y="277"/>
                    </a:lnTo>
                    <a:lnTo>
                      <a:pt x="232" y="277"/>
                    </a:lnTo>
                    <a:cubicBezTo>
                      <a:pt x="287" y="292"/>
                      <a:pt x="326" y="298"/>
                      <a:pt x="361" y="338"/>
                    </a:cubicBezTo>
                    <a:lnTo>
                      <a:pt x="361" y="338"/>
                    </a:lnTo>
                    <a:cubicBezTo>
                      <a:pt x="395" y="379"/>
                      <a:pt x="386" y="455"/>
                      <a:pt x="343" y="4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97" name="Freeform 64">
                <a:extLst>
                  <a:ext uri="{FF2B5EF4-FFF2-40B4-BE49-F238E27FC236}">
                    <a16:creationId xmlns:a16="http://schemas.microsoft.com/office/drawing/2014/main" id="{756D215E-58E6-4273-870D-ED0FFCAA7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3108" y="5428997"/>
                <a:ext cx="5542510" cy="1600910"/>
              </a:xfrm>
              <a:custGeom>
                <a:avLst/>
                <a:gdLst>
                  <a:gd name="T0" fmla="*/ 4516 w 6243"/>
                  <a:gd name="T1" fmla="*/ 983 h 1802"/>
                  <a:gd name="T2" fmla="*/ 4516 w 6243"/>
                  <a:gd name="T3" fmla="*/ 983 h 1802"/>
                  <a:gd name="T4" fmla="*/ 3969 w 6243"/>
                  <a:gd name="T5" fmla="*/ 983 h 1802"/>
                  <a:gd name="T6" fmla="*/ 2243 w 6243"/>
                  <a:gd name="T7" fmla="*/ 0 h 1802"/>
                  <a:gd name="T8" fmla="*/ 2243 w 6243"/>
                  <a:gd name="T9" fmla="*/ 0 h 1802"/>
                  <a:gd name="T10" fmla="*/ 2243 w 6243"/>
                  <a:gd name="T11" fmla="*/ 0 h 1802"/>
                  <a:gd name="T12" fmla="*/ 80 w 6243"/>
                  <a:gd name="T13" fmla="*/ 0 h 1802"/>
                  <a:gd name="T14" fmla="*/ 80 w 6243"/>
                  <a:gd name="T15" fmla="*/ 0 h 1802"/>
                  <a:gd name="T16" fmla="*/ 1 w 6243"/>
                  <a:gd name="T17" fmla="*/ 73 h 1802"/>
                  <a:gd name="T18" fmla="*/ 1 w 6243"/>
                  <a:gd name="T19" fmla="*/ 73 h 1802"/>
                  <a:gd name="T20" fmla="*/ 76 w 6243"/>
                  <a:gd name="T21" fmla="*/ 150 h 1802"/>
                  <a:gd name="T22" fmla="*/ 2221 w 6243"/>
                  <a:gd name="T23" fmla="*/ 150 h 1802"/>
                  <a:gd name="T24" fmla="*/ 2221 w 6243"/>
                  <a:gd name="T25" fmla="*/ 150 h 1802"/>
                  <a:gd name="T26" fmla="*/ 2222 w 6243"/>
                  <a:gd name="T27" fmla="*/ 151 h 1802"/>
                  <a:gd name="T28" fmla="*/ 2222 w 6243"/>
                  <a:gd name="T29" fmla="*/ 786 h 1802"/>
                  <a:gd name="T30" fmla="*/ 2222 w 6243"/>
                  <a:gd name="T31" fmla="*/ 786 h 1802"/>
                  <a:gd name="T32" fmla="*/ 2221 w 6243"/>
                  <a:gd name="T33" fmla="*/ 787 h 1802"/>
                  <a:gd name="T34" fmla="*/ 799 w 6243"/>
                  <a:gd name="T35" fmla="*/ 787 h 1802"/>
                  <a:gd name="T36" fmla="*/ 799 w 6243"/>
                  <a:gd name="T37" fmla="*/ 787 h 1802"/>
                  <a:gd name="T38" fmla="*/ 721 w 6243"/>
                  <a:gd name="T39" fmla="*/ 860 h 1802"/>
                  <a:gd name="T40" fmla="*/ 721 w 6243"/>
                  <a:gd name="T41" fmla="*/ 860 h 1802"/>
                  <a:gd name="T42" fmla="*/ 796 w 6243"/>
                  <a:gd name="T43" fmla="*/ 937 h 1802"/>
                  <a:gd name="T44" fmla="*/ 2221 w 6243"/>
                  <a:gd name="T45" fmla="*/ 937 h 1802"/>
                  <a:gd name="T46" fmla="*/ 2221 w 6243"/>
                  <a:gd name="T47" fmla="*/ 937 h 1802"/>
                  <a:gd name="T48" fmla="*/ 2222 w 6243"/>
                  <a:gd name="T49" fmla="*/ 937 h 1802"/>
                  <a:gd name="T50" fmla="*/ 2222 w 6243"/>
                  <a:gd name="T51" fmla="*/ 1651 h 1802"/>
                  <a:gd name="T52" fmla="*/ 2222 w 6243"/>
                  <a:gd name="T53" fmla="*/ 1651 h 1802"/>
                  <a:gd name="T54" fmla="*/ 2221 w 6243"/>
                  <a:gd name="T55" fmla="*/ 1651 h 1802"/>
                  <a:gd name="T56" fmla="*/ 1281 w 6243"/>
                  <a:gd name="T57" fmla="*/ 1651 h 1802"/>
                  <a:gd name="T58" fmla="*/ 1281 w 6243"/>
                  <a:gd name="T59" fmla="*/ 1651 h 1802"/>
                  <a:gd name="T60" fmla="*/ 1202 w 6243"/>
                  <a:gd name="T61" fmla="*/ 1724 h 1802"/>
                  <a:gd name="T62" fmla="*/ 1202 w 6243"/>
                  <a:gd name="T63" fmla="*/ 1724 h 1802"/>
                  <a:gd name="T64" fmla="*/ 1278 w 6243"/>
                  <a:gd name="T65" fmla="*/ 1801 h 1802"/>
                  <a:gd name="T66" fmla="*/ 2329 w 6243"/>
                  <a:gd name="T67" fmla="*/ 1801 h 1802"/>
                  <a:gd name="T68" fmla="*/ 2350 w 6243"/>
                  <a:gd name="T69" fmla="*/ 1801 h 1802"/>
                  <a:gd name="T70" fmla="*/ 3505 w 6243"/>
                  <a:gd name="T71" fmla="*/ 1801 h 1802"/>
                  <a:gd name="T72" fmla="*/ 5997 w 6243"/>
                  <a:gd name="T73" fmla="*/ 1801 h 1802"/>
                  <a:gd name="T74" fmla="*/ 5997 w 6243"/>
                  <a:gd name="T75" fmla="*/ 1801 h 1802"/>
                  <a:gd name="T76" fmla="*/ 6242 w 6243"/>
                  <a:gd name="T77" fmla="*/ 1557 h 1802"/>
                  <a:gd name="T78" fmla="*/ 6242 w 6243"/>
                  <a:gd name="T79" fmla="*/ 129 h 1802"/>
                  <a:gd name="T80" fmla="*/ 6242 w 6243"/>
                  <a:gd name="T81" fmla="*/ 1 h 1802"/>
                  <a:gd name="T82" fmla="*/ 6242 w 6243"/>
                  <a:gd name="T83" fmla="*/ 1 h 1802"/>
                  <a:gd name="T84" fmla="*/ 6242 w 6243"/>
                  <a:gd name="T85" fmla="*/ 1 h 1802"/>
                  <a:gd name="T86" fmla="*/ 4516 w 6243"/>
                  <a:gd name="T87" fmla="*/ 983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43" h="1802">
                    <a:moveTo>
                      <a:pt x="4516" y="983"/>
                    </a:moveTo>
                    <a:lnTo>
                      <a:pt x="4516" y="983"/>
                    </a:lnTo>
                    <a:cubicBezTo>
                      <a:pt x="4346" y="1081"/>
                      <a:pt x="4139" y="1081"/>
                      <a:pt x="3969" y="983"/>
                    </a:cubicBezTo>
                    <a:lnTo>
                      <a:pt x="2243" y="0"/>
                    </a:lnTo>
                    <a:lnTo>
                      <a:pt x="2243" y="0"/>
                    </a:lnTo>
                    <a:lnTo>
                      <a:pt x="2243" y="0"/>
                    </a:lnTo>
                    <a:lnTo>
                      <a:pt x="80" y="0"/>
                    </a:lnTo>
                    <a:lnTo>
                      <a:pt x="80" y="0"/>
                    </a:lnTo>
                    <a:cubicBezTo>
                      <a:pt x="39" y="0"/>
                      <a:pt x="3" y="32"/>
                      <a:pt x="1" y="73"/>
                    </a:cubicBezTo>
                    <a:lnTo>
                      <a:pt x="1" y="73"/>
                    </a:lnTo>
                    <a:cubicBezTo>
                      <a:pt x="0" y="116"/>
                      <a:pt x="34" y="150"/>
                      <a:pt x="76" y="150"/>
                    </a:cubicBezTo>
                    <a:lnTo>
                      <a:pt x="2221" y="150"/>
                    </a:lnTo>
                    <a:lnTo>
                      <a:pt x="2221" y="150"/>
                    </a:lnTo>
                    <a:cubicBezTo>
                      <a:pt x="2221" y="150"/>
                      <a:pt x="2222" y="150"/>
                      <a:pt x="2222" y="151"/>
                    </a:cubicBezTo>
                    <a:lnTo>
                      <a:pt x="2222" y="786"/>
                    </a:lnTo>
                    <a:lnTo>
                      <a:pt x="2222" y="786"/>
                    </a:lnTo>
                    <a:cubicBezTo>
                      <a:pt x="2222" y="787"/>
                      <a:pt x="2221" y="787"/>
                      <a:pt x="2221" y="787"/>
                    </a:cubicBezTo>
                    <a:lnTo>
                      <a:pt x="799" y="787"/>
                    </a:lnTo>
                    <a:lnTo>
                      <a:pt x="799" y="787"/>
                    </a:lnTo>
                    <a:cubicBezTo>
                      <a:pt x="758" y="787"/>
                      <a:pt x="722" y="819"/>
                      <a:pt x="721" y="860"/>
                    </a:cubicBezTo>
                    <a:lnTo>
                      <a:pt x="721" y="860"/>
                    </a:lnTo>
                    <a:cubicBezTo>
                      <a:pt x="720" y="902"/>
                      <a:pt x="754" y="937"/>
                      <a:pt x="796" y="937"/>
                    </a:cubicBezTo>
                    <a:lnTo>
                      <a:pt x="2221" y="937"/>
                    </a:lnTo>
                    <a:lnTo>
                      <a:pt x="2221" y="937"/>
                    </a:lnTo>
                    <a:lnTo>
                      <a:pt x="2222" y="937"/>
                    </a:lnTo>
                    <a:lnTo>
                      <a:pt x="2222" y="1651"/>
                    </a:lnTo>
                    <a:lnTo>
                      <a:pt x="2222" y="1651"/>
                    </a:lnTo>
                    <a:lnTo>
                      <a:pt x="2221" y="1651"/>
                    </a:lnTo>
                    <a:lnTo>
                      <a:pt x="1281" y="1651"/>
                    </a:lnTo>
                    <a:lnTo>
                      <a:pt x="1281" y="1651"/>
                    </a:lnTo>
                    <a:cubicBezTo>
                      <a:pt x="1240" y="1651"/>
                      <a:pt x="1204" y="1683"/>
                      <a:pt x="1202" y="1724"/>
                    </a:cubicBezTo>
                    <a:lnTo>
                      <a:pt x="1202" y="1724"/>
                    </a:lnTo>
                    <a:cubicBezTo>
                      <a:pt x="1202" y="1767"/>
                      <a:pt x="1236" y="1801"/>
                      <a:pt x="1278" y="1801"/>
                    </a:cubicBezTo>
                    <a:lnTo>
                      <a:pt x="2329" y="1801"/>
                    </a:lnTo>
                    <a:lnTo>
                      <a:pt x="2350" y="1801"/>
                    </a:lnTo>
                    <a:lnTo>
                      <a:pt x="3505" y="1801"/>
                    </a:lnTo>
                    <a:lnTo>
                      <a:pt x="5997" y="1801"/>
                    </a:lnTo>
                    <a:lnTo>
                      <a:pt x="5997" y="1801"/>
                    </a:lnTo>
                    <a:cubicBezTo>
                      <a:pt x="6132" y="1801"/>
                      <a:pt x="6242" y="1691"/>
                      <a:pt x="6242" y="1557"/>
                    </a:cubicBezTo>
                    <a:lnTo>
                      <a:pt x="6242" y="129"/>
                    </a:lnTo>
                    <a:lnTo>
                      <a:pt x="6242" y="1"/>
                    </a:lnTo>
                    <a:lnTo>
                      <a:pt x="6242" y="1"/>
                    </a:lnTo>
                    <a:lnTo>
                      <a:pt x="6242" y="1"/>
                    </a:lnTo>
                    <a:lnTo>
                      <a:pt x="4516" y="983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017A49-CC92-4090-844D-54A3AE51D267}"/>
                </a:ext>
              </a:extLst>
            </p:cNvPr>
            <p:cNvGrpSpPr/>
            <p:nvPr/>
          </p:nvGrpSpPr>
          <p:grpSpPr>
            <a:xfrm>
              <a:off x="9957730" y="3769375"/>
              <a:ext cx="4458277" cy="3796776"/>
              <a:chOff x="9957730" y="3769375"/>
              <a:chExt cx="4458277" cy="3796776"/>
            </a:xfrm>
          </p:grpSpPr>
          <p:sp>
            <p:nvSpPr>
              <p:cNvPr id="65" name="Freeform 66">
                <a:extLst>
                  <a:ext uri="{FF2B5EF4-FFF2-40B4-BE49-F238E27FC236}">
                    <a16:creationId xmlns:a16="http://schemas.microsoft.com/office/drawing/2014/main" id="{5A9DBA6D-652C-45A2-8FAB-CA492F8D2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6978" y="5757790"/>
                <a:ext cx="1178176" cy="1808361"/>
              </a:xfrm>
              <a:custGeom>
                <a:avLst/>
                <a:gdLst>
                  <a:gd name="T0" fmla="*/ 1093 w 1327"/>
                  <a:gd name="T1" fmla="*/ 1104 h 2037"/>
                  <a:gd name="T2" fmla="*/ 1093 w 1327"/>
                  <a:gd name="T3" fmla="*/ 22 h 2037"/>
                  <a:gd name="T4" fmla="*/ 1093 w 1327"/>
                  <a:gd name="T5" fmla="*/ 22 h 2037"/>
                  <a:gd name="T6" fmla="*/ 1072 w 1327"/>
                  <a:gd name="T7" fmla="*/ 0 h 2037"/>
                  <a:gd name="T8" fmla="*/ 254 w 1327"/>
                  <a:gd name="T9" fmla="*/ 0 h 2037"/>
                  <a:gd name="T10" fmla="*/ 254 w 1327"/>
                  <a:gd name="T11" fmla="*/ 0 h 2037"/>
                  <a:gd name="T12" fmla="*/ 233 w 1327"/>
                  <a:gd name="T13" fmla="*/ 22 h 2037"/>
                  <a:gd name="T14" fmla="*/ 233 w 1327"/>
                  <a:gd name="T15" fmla="*/ 1104 h 2037"/>
                  <a:gd name="T16" fmla="*/ 51 w 1327"/>
                  <a:gd name="T17" fmla="*/ 1104 h 2037"/>
                  <a:gd name="T18" fmla="*/ 51 w 1327"/>
                  <a:gd name="T19" fmla="*/ 1104 h 2037"/>
                  <a:gd name="T20" fmla="*/ 19 w 1327"/>
                  <a:gd name="T21" fmla="*/ 1168 h 2037"/>
                  <a:gd name="T22" fmla="*/ 593 w 1327"/>
                  <a:gd name="T23" fmla="*/ 1988 h 2037"/>
                  <a:gd name="T24" fmla="*/ 593 w 1327"/>
                  <a:gd name="T25" fmla="*/ 1988 h 2037"/>
                  <a:gd name="T26" fmla="*/ 733 w 1327"/>
                  <a:gd name="T27" fmla="*/ 1988 h 2037"/>
                  <a:gd name="T28" fmla="*/ 1308 w 1327"/>
                  <a:gd name="T29" fmla="*/ 1168 h 2037"/>
                  <a:gd name="T30" fmla="*/ 1308 w 1327"/>
                  <a:gd name="T31" fmla="*/ 1168 h 2037"/>
                  <a:gd name="T32" fmla="*/ 1274 w 1327"/>
                  <a:gd name="T33" fmla="*/ 1104 h 2037"/>
                  <a:gd name="T34" fmla="*/ 1093 w 1327"/>
                  <a:gd name="T35" fmla="*/ 1104 h 2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7" h="2037">
                    <a:moveTo>
                      <a:pt x="1093" y="1104"/>
                    </a:moveTo>
                    <a:lnTo>
                      <a:pt x="1093" y="22"/>
                    </a:lnTo>
                    <a:lnTo>
                      <a:pt x="1093" y="22"/>
                    </a:lnTo>
                    <a:cubicBezTo>
                      <a:pt x="1093" y="9"/>
                      <a:pt x="1083" y="0"/>
                      <a:pt x="1072" y="0"/>
                    </a:cubicBezTo>
                    <a:lnTo>
                      <a:pt x="254" y="0"/>
                    </a:lnTo>
                    <a:lnTo>
                      <a:pt x="254" y="0"/>
                    </a:lnTo>
                    <a:cubicBezTo>
                      <a:pt x="243" y="0"/>
                      <a:pt x="233" y="9"/>
                      <a:pt x="233" y="22"/>
                    </a:cubicBezTo>
                    <a:lnTo>
                      <a:pt x="233" y="1104"/>
                    </a:lnTo>
                    <a:lnTo>
                      <a:pt x="51" y="1104"/>
                    </a:lnTo>
                    <a:lnTo>
                      <a:pt x="51" y="1104"/>
                    </a:lnTo>
                    <a:cubicBezTo>
                      <a:pt x="19" y="1104"/>
                      <a:pt x="0" y="1141"/>
                      <a:pt x="19" y="1168"/>
                    </a:cubicBezTo>
                    <a:lnTo>
                      <a:pt x="593" y="1988"/>
                    </a:lnTo>
                    <a:lnTo>
                      <a:pt x="593" y="1988"/>
                    </a:lnTo>
                    <a:cubicBezTo>
                      <a:pt x="627" y="2036"/>
                      <a:pt x="698" y="2036"/>
                      <a:pt x="733" y="1988"/>
                    </a:cubicBezTo>
                    <a:lnTo>
                      <a:pt x="1308" y="1168"/>
                    </a:lnTo>
                    <a:lnTo>
                      <a:pt x="1308" y="1168"/>
                    </a:lnTo>
                    <a:cubicBezTo>
                      <a:pt x="1326" y="1141"/>
                      <a:pt x="1307" y="1104"/>
                      <a:pt x="1274" y="1104"/>
                    </a:cubicBezTo>
                    <a:lnTo>
                      <a:pt x="1093" y="110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6" name="Freeform 67">
                <a:extLst>
                  <a:ext uri="{FF2B5EF4-FFF2-40B4-BE49-F238E27FC236}">
                    <a16:creationId xmlns:a16="http://schemas.microsoft.com/office/drawing/2014/main" id="{ADC87637-A452-4FFF-83F0-8F6EAC82D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498" y="3769375"/>
                <a:ext cx="1178174" cy="1808361"/>
              </a:xfrm>
              <a:custGeom>
                <a:avLst/>
                <a:gdLst>
                  <a:gd name="T0" fmla="*/ 234 w 1328"/>
                  <a:gd name="T1" fmla="*/ 933 h 2037"/>
                  <a:gd name="T2" fmla="*/ 234 w 1328"/>
                  <a:gd name="T3" fmla="*/ 2016 h 2037"/>
                  <a:gd name="T4" fmla="*/ 234 w 1328"/>
                  <a:gd name="T5" fmla="*/ 2016 h 2037"/>
                  <a:gd name="T6" fmla="*/ 255 w 1328"/>
                  <a:gd name="T7" fmla="*/ 2036 h 2037"/>
                  <a:gd name="T8" fmla="*/ 1072 w 1328"/>
                  <a:gd name="T9" fmla="*/ 2036 h 2037"/>
                  <a:gd name="T10" fmla="*/ 1072 w 1328"/>
                  <a:gd name="T11" fmla="*/ 2036 h 2037"/>
                  <a:gd name="T12" fmla="*/ 1093 w 1328"/>
                  <a:gd name="T13" fmla="*/ 2016 h 2037"/>
                  <a:gd name="T14" fmla="*/ 1093 w 1328"/>
                  <a:gd name="T15" fmla="*/ 933 h 2037"/>
                  <a:gd name="T16" fmla="*/ 1275 w 1328"/>
                  <a:gd name="T17" fmla="*/ 933 h 2037"/>
                  <a:gd name="T18" fmla="*/ 1275 w 1328"/>
                  <a:gd name="T19" fmla="*/ 933 h 2037"/>
                  <a:gd name="T20" fmla="*/ 1308 w 1328"/>
                  <a:gd name="T21" fmla="*/ 869 h 2037"/>
                  <a:gd name="T22" fmla="*/ 733 w 1328"/>
                  <a:gd name="T23" fmla="*/ 49 h 2037"/>
                  <a:gd name="T24" fmla="*/ 733 w 1328"/>
                  <a:gd name="T25" fmla="*/ 49 h 2037"/>
                  <a:gd name="T26" fmla="*/ 594 w 1328"/>
                  <a:gd name="T27" fmla="*/ 49 h 2037"/>
                  <a:gd name="T28" fmla="*/ 19 w 1328"/>
                  <a:gd name="T29" fmla="*/ 869 h 2037"/>
                  <a:gd name="T30" fmla="*/ 19 w 1328"/>
                  <a:gd name="T31" fmla="*/ 869 h 2037"/>
                  <a:gd name="T32" fmla="*/ 52 w 1328"/>
                  <a:gd name="T33" fmla="*/ 933 h 2037"/>
                  <a:gd name="T34" fmla="*/ 234 w 1328"/>
                  <a:gd name="T35" fmla="*/ 933 h 2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8" h="2037">
                    <a:moveTo>
                      <a:pt x="234" y="933"/>
                    </a:moveTo>
                    <a:lnTo>
                      <a:pt x="234" y="2016"/>
                    </a:lnTo>
                    <a:lnTo>
                      <a:pt x="234" y="2016"/>
                    </a:lnTo>
                    <a:cubicBezTo>
                      <a:pt x="234" y="2028"/>
                      <a:pt x="243" y="2036"/>
                      <a:pt x="255" y="2036"/>
                    </a:cubicBezTo>
                    <a:lnTo>
                      <a:pt x="1072" y="2036"/>
                    </a:lnTo>
                    <a:lnTo>
                      <a:pt x="1072" y="2036"/>
                    </a:lnTo>
                    <a:cubicBezTo>
                      <a:pt x="1084" y="2036"/>
                      <a:pt x="1093" y="2028"/>
                      <a:pt x="1093" y="2016"/>
                    </a:cubicBezTo>
                    <a:lnTo>
                      <a:pt x="1093" y="933"/>
                    </a:lnTo>
                    <a:lnTo>
                      <a:pt x="1275" y="933"/>
                    </a:lnTo>
                    <a:lnTo>
                      <a:pt x="1275" y="933"/>
                    </a:lnTo>
                    <a:cubicBezTo>
                      <a:pt x="1307" y="933"/>
                      <a:pt x="1327" y="896"/>
                      <a:pt x="1308" y="869"/>
                    </a:cubicBezTo>
                    <a:lnTo>
                      <a:pt x="733" y="49"/>
                    </a:lnTo>
                    <a:lnTo>
                      <a:pt x="733" y="49"/>
                    </a:lnTo>
                    <a:cubicBezTo>
                      <a:pt x="700" y="0"/>
                      <a:pt x="627" y="0"/>
                      <a:pt x="594" y="49"/>
                    </a:cubicBezTo>
                    <a:lnTo>
                      <a:pt x="19" y="869"/>
                    </a:lnTo>
                    <a:lnTo>
                      <a:pt x="19" y="869"/>
                    </a:lnTo>
                    <a:cubicBezTo>
                      <a:pt x="0" y="896"/>
                      <a:pt x="20" y="933"/>
                      <a:pt x="52" y="933"/>
                    </a:cubicBezTo>
                    <a:lnTo>
                      <a:pt x="234" y="933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7" name="Freeform 68">
                <a:extLst>
                  <a:ext uri="{FF2B5EF4-FFF2-40B4-BE49-F238E27FC236}">
                    <a16:creationId xmlns:a16="http://schemas.microsoft.com/office/drawing/2014/main" id="{EE92CF2E-1132-4BAD-86A8-30B6E939E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7730" y="3769375"/>
                <a:ext cx="1968845" cy="1342572"/>
              </a:xfrm>
              <a:custGeom>
                <a:avLst/>
                <a:gdLst>
                  <a:gd name="T0" fmla="*/ 31 w 2220"/>
                  <a:gd name="T1" fmla="*/ 1416 h 1513"/>
                  <a:gd name="T2" fmla="*/ 1050 w 2220"/>
                  <a:gd name="T3" fmla="*/ 40 h 1513"/>
                  <a:gd name="T4" fmla="*/ 1050 w 2220"/>
                  <a:gd name="T5" fmla="*/ 40 h 1513"/>
                  <a:gd name="T6" fmla="*/ 1169 w 2220"/>
                  <a:gd name="T7" fmla="*/ 40 h 1513"/>
                  <a:gd name="T8" fmla="*/ 2189 w 2220"/>
                  <a:gd name="T9" fmla="*/ 1416 h 1513"/>
                  <a:gd name="T10" fmla="*/ 2189 w 2220"/>
                  <a:gd name="T11" fmla="*/ 1416 h 1513"/>
                  <a:gd name="T12" fmla="*/ 2141 w 2220"/>
                  <a:gd name="T13" fmla="*/ 1512 h 1513"/>
                  <a:gd name="T14" fmla="*/ 78 w 2220"/>
                  <a:gd name="T15" fmla="*/ 1512 h 1513"/>
                  <a:gd name="T16" fmla="*/ 78 w 2220"/>
                  <a:gd name="T17" fmla="*/ 1512 h 1513"/>
                  <a:gd name="T18" fmla="*/ 31 w 2220"/>
                  <a:gd name="T19" fmla="*/ 1416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0" h="1513">
                    <a:moveTo>
                      <a:pt x="31" y="1416"/>
                    </a:moveTo>
                    <a:lnTo>
                      <a:pt x="1050" y="40"/>
                    </a:lnTo>
                    <a:lnTo>
                      <a:pt x="1050" y="40"/>
                    </a:lnTo>
                    <a:cubicBezTo>
                      <a:pt x="1080" y="0"/>
                      <a:pt x="1140" y="0"/>
                      <a:pt x="1169" y="40"/>
                    </a:cubicBezTo>
                    <a:lnTo>
                      <a:pt x="2189" y="1416"/>
                    </a:lnTo>
                    <a:lnTo>
                      <a:pt x="2189" y="1416"/>
                    </a:lnTo>
                    <a:cubicBezTo>
                      <a:pt x="2219" y="1455"/>
                      <a:pt x="2191" y="1512"/>
                      <a:pt x="2141" y="1512"/>
                    </a:cubicBezTo>
                    <a:lnTo>
                      <a:pt x="78" y="1512"/>
                    </a:lnTo>
                    <a:lnTo>
                      <a:pt x="78" y="1512"/>
                    </a:lnTo>
                    <a:cubicBezTo>
                      <a:pt x="29" y="1512"/>
                      <a:pt x="0" y="1455"/>
                      <a:pt x="31" y="1416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8" name="Freeform 69">
                <a:extLst>
                  <a:ext uri="{FF2B5EF4-FFF2-40B4-BE49-F238E27FC236}">
                    <a16:creationId xmlns:a16="http://schemas.microsoft.com/office/drawing/2014/main" id="{EAF5AF17-BE08-49E8-B77A-C1222B9D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6470" y="3984658"/>
                <a:ext cx="1671365" cy="2281978"/>
              </a:xfrm>
              <a:custGeom>
                <a:avLst/>
                <a:gdLst>
                  <a:gd name="T0" fmla="*/ 942 w 1885"/>
                  <a:gd name="T1" fmla="*/ 0 h 2571"/>
                  <a:gd name="T2" fmla="*/ 0 w 1885"/>
                  <a:gd name="T3" fmla="*/ 1271 h 2571"/>
                  <a:gd name="T4" fmla="*/ 0 w 1885"/>
                  <a:gd name="T5" fmla="*/ 2570 h 2571"/>
                  <a:gd name="T6" fmla="*/ 1884 w 1885"/>
                  <a:gd name="T7" fmla="*/ 2570 h 2571"/>
                  <a:gd name="T8" fmla="*/ 1884 w 1885"/>
                  <a:gd name="T9" fmla="*/ 1271 h 2571"/>
                  <a:gd name="T10" fmla="*/ 942 w 1885"/>
                  <a:gd name="T11" fmla="*/ 0 h 2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5" h="2571">
                    <a:moveTo>
                      <a:pt x="942" y="0"/>
                    </a:moveTo>
                    <a:lnTo>
                      <a:pt x="0" y="1271"/>
                    </a:lnTo>
                    <a:lnTo>
                      <a:pt x="0" y="2570"/>
                    </a:lnTo>
                    <a:lnTo>
                      <a:pt x="1884" y="2570"/>
                    </a:lnTo>
                    <a:lnTo>
                      <a:pt x="1884" y="1271"/>
                    </a:lnTo>
                    <a:lnTo>
                      <a:pt x="942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7FD6E5AC-8F8F-4553-B595-99A8EB9A4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7162" y="4751841"/>
                <a:ext cx="1968845" cy="1342570"/>
              </a:xfrm>
              <a:custGeom>
                <a:avLst/>
                <a:gdLst>
                  <a:gd name="T0" fmla="*/ 30 w 2220"/>
                  <a:gd name="T1" fmla="*/ 1416 h 1513"/>
                  <a:gd name="T2" fmla="*/ 1049 w 2220"/>
                  <a:gd name="T3" fmla="*/ 40 h 1513"/>
                  <a:gd name="T4" fmla="*/ 1049 w 2220"/>
                  <a:gd name="T5" fmla="*/ 40 h 1513"/>
                  <a:gd name="T6" fmla="*/ 1170 w 2220"/>
                  <a:gd name="T7" fmla="*/ 40 h 1513"/>
                  <a:gd name="T8" fmla="*/ 2189 w 2220"/>
                  <a:gd name="T9" fmla="*/ 1416 h 1513"/>
                  <a:gd name="T10" fmla="*/ 2189 w 2220"/>
                  <a:gd name="T11" fmla="*/ 1416 h 1513"/>
                  <a:gd name="T12" fmla="*/ 2140 w 2220"/>
                  <a:gd name="T13" fmla="*/ 1512 h 1513"/>
                  <a:gd name="T14" fmla="*/ 79 w 2220"/>
                  <a:gd name="T15" fmla="*/ 1512 h 1513"/>
                  <a:gd name="T16" fmla="*/ 79 w 2220"/>
                  <a:gd name="T17" fmla="*/ 1512 h 1513"/>
                  <a:gd name="T18" fmla="*/ 30 w 2220"/>
                  <a:gd name="T19" fmla="*/ 1416 h 1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20" h="1513">
                    <a:moveTo>
                      <a:pt x="30" y="1416"/>
                    </a:moveTo>
                    <a:lnTo>
                      <a:pt x="1049" y="40"/>
                    </a:lnTo>
                    <a:lnTo>
                      <a:pt x="1049" y="40"/>
                    </a:lnTo>
                    <a:cubicBezTo>
                      <a:pt x="1079" y="0"/>
                      <a:pt x="1140" y="0"/>
                      <a:pt x="1170" y="40"/>
                    </a:cubicBezTo>
                    <a:lnTo>
                      <a:pt x="2189" y="1416"/>
                    </a:lnTo>
                    <a:lnTo>
                      <a:pt x="2189" y="1416"/>
                    </a:lnTo>
                    <a:cubicBezTo>
                      <a:pt x="2219" y="1455"/>
                      <a:pt x="2190" y="1512"/>
                      <a:pt x="2140" y="1512"/>
                    </a:cubicBezTo>
                    <a:lnTo>
                      <a:pt x="79" y="1512"/>
                    </a:lnTo>
                    <a:lnTo>
                      <a:pt x="79" y="1512"/>
                    </a:lnTo>
                    <a:cubicBezTo>
                      <a:pt x="29" y="1512"/>
                      <a:pt x="0" y="1455"/>
                      <a:pt x="30" y="141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0" name="Freeform 71">
                <a:extLst>
                  <a:ext uri="{FF2B5EF4-FFF2-40B4-BE49-F238E27FC236}">
                    <a16:creationId xmlns:a16="http://schemas.microsoft.com/office/drawing/2014/main" id="{46AFA700-16ED-4DD5-A3A2-B82146A1C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5902" y="4963208"/>
                <a:ext cx="1671365" cy="2281978"/>
              </a:xfrm>
              <a:custGeom>
                <a:avLst/>
                <a:gdLst>
                  <a:gd name="T0" fmla="*/ 942 w 1884"/>
                  <a:gd name="T1" fmla="*/ 0 h 2570"/>
                  <a:gd name="T2" fmla="*/ 0 w 1884"/>
                  <a:gd name="T3" fmla="*/ 1271 h 2570"/>
                  <a:gd name="T4" fmla="*/ 0 w 1884"/>
                  <a:gd name="T5" fmla="*/ 2569 h 2570"/>
                  <a:gd name="T6" fmla="*/ 1883 w 1884"/>
                  <a:gd name="T7" fmla="*/ 2569 h 2570"/>
                  <a:gd name="T8" fmla="*/ 1883 w 1884"/>
                  <a:gd name="T9" fmla="*/ 1271 h 2570"/>
                  <a:gd name="T10" fmla="*/ 942 w 1884"/>
                  <a:gd name="T11" fmla="*/ 0 h 2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84" h="2570">
                    <a:moveTo>
                      <a:pt x="942" y="0"/>
                    </a:moveTo>
                    <a:lnTo>
                      <a:pt x="0" y="1271"/>
                    </a:lnTo>
                    <a:lnTo>
                      <a:pt x="0" y="2569"/>
                    </a:lnTo>
                    <a:lnTo>
                      <a:pt x="1883" y="2569"/>
                    </a:lnTo>
                    <a:lnTo>
                      <a:pt x="1883" y="1271"/>
                    </a:lnTo>
                    <a:lnTo>
                      <a:pt x="942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1" name="Freeform 72">
                <a:extLst>
                  <a:ext uri="{FF2B5EF4-FFF2-40B4-BE49-F238E27FC236}">
                    <a16:creationId xmlns:a16="http://schemas.microsoft.com/office/drawing/2014/main" id="{A54D2480-5ECC-48B3-826D-2218764C9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3600" y="5319399"/>
                <a:ext cx="504933" cy="951152"/>
              </a:xfrm>
              <a:custGeom>
                <a:avLst/>
                <a:gdLst>
                  <a:gd name="T0" fmla="*/ 566 w 567"/>
                  <a:gd name="T1" fmla="*/ 1069 h 1070"/>
                  <a:gd name="T2" fmla="*/ 0 w 567"/>
                  <a:gd name="T3" fmla="*/ 1069 h 1070"/>
                  <a:gd name="T4" fmla="*/ 0 w 567"/>
                  <a:gd name="T5" fmla="*/ 45 h 1070"/>
                  <a:gd name="T6" fmla="*/ 0 w 567"/>
                  <a:gd name="T7" fmla="*/ 45 h 1070"/>
                  <a:gd name="T8" fmla="*/ 44 w 567"/>
                  <a:gd name="T9" fmla="*/ 0 h 1070"/>
                  <a:gd name="T10" fmla="*/ 522 w 567"/>
                  <a:gd name="T11" fmla="*/ 0 h 1070"/>
                  <a:gd name="T12" fmla="*/ 522 w 567"/>
                  <a:gd name="T13" fmla="*/ 0 h 1070"/>
                  <a:gd name="T14" fmla="*/ 566 w 567"/>
                  <a:gd name="T15" fmla="*/ 45 h 1070"/>
                  <a:gd name="T16" fmla="*/ 566 w 567"/>
                  <a:gd name="T17" fmla="*/ 1069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7" h="1070">
                    <a:moveTo>
                      <a:pt x="566" y="1069"/>
                    </a:moveTo>
                    <a:lnTo>
                      <a:pt x="0" y="1069"/>
                    </a:lnTo>
                    <a:lnTo>
                      <a:pt x="0" y="45"/>
                    </a:lnTo>
                    <a:lnTo>
                      <a:pt x="0" y="45"/>
                    </a:lnTo>
                    <a:cubicBezTo>
                      <a:pt x="0" y="20"/>
                      <a:pt x="20" y="0"/>
                      <a:pt x="44" y="0"/>
                    </a:cubicBezTo>
                    <a:lnTo>
                      <a:pt x="522" y="0"/>
                    </a:lnTo>
                    <a:lnTo>
                      <a:pt x="522" y="0"/>
                    </a:lnTo>
                    <a:cubicBezTo>
                      <a:pt x="546" y="0"/>
                      <a:pt x="566" y="20"/>
                      <a:pt x="566" y="45"/>
                    </a:cubicBezTo>
                    <a:lnTo>
                      <a:pt x="566" y="1069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2" name="Freeform 73">
                <a:extLst>
                  <a:ext uri="{FF2B5EF4-FFF2-40B4-BE49-F238E27FC236}">
                    <a16:creationId xmlns:a16="http://schemas.microsoft.com/office/drawing/2014/main" id="{6B01C2A2-D3A6-4B9F-9C0A-2BA4D8754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5799" y="5738220"/>
                <a:ext cx="46970" cy="152653"/>
              </a:xfrm>
              <a:custGeom>
                <a:avLst/>
                <a:gdLst>
                  <a:gd name="T0" fmla="*/ 30 w 51"/>
                  <a:gd name="T1" fmla="*/ 171 h 172"/>
                  <a:gd name="T2" fmla="*/ 21 w 51"/>
                  <a:gd name="T3" fmla="*/ 171 h 172"/>
                  <a:gd name="T4" fmla="*/ 21 w 51"/>
                  <a:gd name="T5" fmla="*/ 171 h 172"/>
                  <a:gd name="T6" fmla="*/ 0 w 51"/>
                  <a:gd name="T7" fmla="*/ 150 h 172"/>
                  <a:gd name="T8" fmla="*/ 0 w 51"/>
                  <a:gd name="T9" fmla="*/ 21 h 172"/>
                  <a:gd name="T10" fmla="*/ 0 w 51"/>
                  <a:gd name="T11" fmla="*/ 21 h 172"/>
                  <a:gd name="T12" fmla="*/ 21 w 51"/>
                  <a:gd name="T13" fmla="*/ 0 h 172"/>
                  <a:gd name="T14" fmla="*/ 30 w 51"/>
                  <a:gd name="T15" fmla="*/ 0 h 172"/>
                  <a:gd name="T16" fmla="*/ 30 w 51"/>
                  <a:gd name="T17" fmla="*/ 0 h 172"/>
                  <a:gd name="T18" fmla="*/ 50 w 51"/>
                  <a:gd name="T19" fmla="*/ 21 h 172"/>
                  <a:gd name="T20" fmla="*/ 50 w 51"/>
                  <a:gd name="T21" fmla="*/ 150 h 172"/>
                  <a:gd name="T22" fmla="*/ 50 w 51"/>
                  <a:gd name="T23" fmla="*/ 150 h 172"/>
                  <a:gd name="T24" fmla="*/ 30 w 51"/>
                  <a:gd name="T25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172">
                    <a:moveTo>
                      <a:pt x="30" y="171"/>
                    </a:moveTo>
                    <a:lnTo>
                      <a:pt x="21" y="171"/>
                    </a:lnTo>
                    <a:lnTo>
                      <a:pt x="21" y="171"/>
                    </a:lnTo>
                    <a:cubicBezTo>
                      <a:pt x="9" y="171"/>
                      <a:pt x="0" y="161"/>
                      <a:pt x="0" y="150"/>
                    </a:cubicBezTo>
                    <a:lnTo>
                      <a:pt x="0" y="21"/>
                    </a:lnTo>
                    <a:lnTo>
                      <a:pt x="0" y="21"/>
                    </a:lnTo>
                    <a:cubicBezTo>
                      <a:pt x="0" y="9"/>
                      <a:pt x="9" y="0"/>
                      <a:pt x="21" y="0"/>
                    </a:cubicBezTo>
                    <a:lnTo>
                      <a:pt x="30" y="0"/>
                    </a:lnTo>
                    <a:lnTo>
                      <a:pt x="30" y="0"/>
                    </a:lnTo>
                    <a:cubicBezTo>
                      <a:pt x="40" y="0"/>
                      <a:pt x="50" y="9"/>
                      <a:pt x="50" y="21"/>
                    </a:cubicBezTo>
                    <a:lnTo>
                      <a:pt x="50" y="150"/>
                    </a:lnTo>
                    <a:lnTo>
                      <a:pt x="50" y="150"/>
                    </a:lnTo>
                    <a:cubicBezTo>
                      <a:pt x="50" y="161"/>
                      <a:pt x="40" y="171"/>
                      <a:pt x="30" y="1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3" name="Freeform 74">
                <a:extLst>
                  <a:ext uri="{FF2B5EF4-FFF2-40B4-BE49-F238E27FC236}">
                    <a16:creationId xmlns:a16="http://schemas.microsoft.com/office/drawing/2014/main" id="{53D523CF-4612-416F-B279-7F07D1B29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79119" y="6297950"/>
                <a:ext cx="504931" cy="947237"/>
              </a:xfrm>
              <a:custGeom>
                <a:avLst/>
                <a:gdLst>
                  <a:gd name="T0" fmla="*/ 566 w 567"/>
                  <a:gd name="T1" fmla="*/ 1068 h 1069"/>
                  <a:gd name="T2" fmla="*/ 0 w 567"/>
                  <a:gd name="T3" fmla="*/ 1068 h 1069"/>
                  <a:gd name="T4" fmla="*/ 0 w 567"/>
                  <a:gd name="T5" fmla="*/ 44 h 1069"/>
                  <a:gd name="T6" fmla="*/ 0 w 567"/>
                  <a:gd name="T7" fmla="*/ 44 h 1069"/>
                  <a:gd name="T8" fmla="*/ 44 w 567"/>
                  <a:gd name="T9" fmla="*/ 0 h 1069"/>
                  <a:gd name="T10" fmla="*/ 522 w 567"/>
                  <a:gd name="T11" fmla="*/ 0 h 1069"/>
                  <a:gd name="T12" fmla="*/ 522 w 567"/>
                  <a:gd name="T13" fmla="*/ 0 h 1069"/>
                  <a:gd name="T14" fmla="*/ 566 w 567"/>
                  <a:gd name="T15" fmla="*/ 44 h 1069"/>
                  <a:gd name="T16" fmla="*/ 566 w 567"/>
                  <a:gd name="T17" fmla="*/ 1068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7" h="1069">
                    <a:moveTo>
                      <a:pt x="566" y="1068"/>
                    </a:moveTo>
                    <a:lnTo>
                      <a:pt x="0" y="1068"/>
                    </a:lnTo>
                    <a:lnTo>
                      <a:pt x="0" y="44"/>
                    </a:lnTo>
                    <a:lnTo>
                      <a:pt x="0" y="44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522" y="0"/>
                    </a:lnTo>
                    <a:lnTo>
                      <a:pt x="522" y="0"/>
                    </a:lnTo>
                    <a:cubicBezTo>
                      <a:pt x="546" y="0"/>
                      <a:pt x="566" y="19"/>
                      <a:pt x="566" y="44"/>
                    </a:cubicBezTo>
                    <a:lnTo>
                      <a:pt x="566" y="1068"/>
                    </a:ln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4" name="Freeform 75">
                <a:extLst>
                  <a:ext uri="{FF2B5EF4-FFF2-40B4-BE49-F238E27FC236}">
                    <a16:creationId xmlns:a16="http://schemas.microsoft.com/office/drawing/2014/main" id="{6B40A238-E70A-4655-85C0-7C731BB95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41747" y="6697198"/>
                <a:ext cx="43055" cy="152655"/>
              </a:xfrm>
              <a:custGeom>
                <a:avLst/>
                <a:gdLst>
                  <a:gd name="T0" fmla="*/ 29 w 50"/>
                  <a:gd name="T1" fmla="*/ 171 h 172"/>
                  <a:gd name="T2" fmla="*/ 20 w 50"/>
                  <a:gd name="T3" fmla="*/ 171 h 172"/>
                  <a:gd name="T4" fmla="*/ 20 w 50"/>
                  <a:gd name="T5" fmla="*/ 171 h 172"/>
                  <a:gd name="T6" fmla="*/ 0 w 50"/>
                  <a:gd name="T7" fmla="*/ 150 h 172"/>
                  <a:gd name="T8" fmla="*/ 0 w 50"/>
                  <a:gd name="T9" fmla="*/ 21 h 172"/>
                  <a:gd name="T10" fmla="*/ 0 w 50"/>
                  <a:gd name="T11" fmla="*/ 21 h 172"/>
                  <a:gd name="T12" fmla="*/ 20 w 50"/>
                  <a:gd name="T13" fmla="*/ 0 h 172"/>
                  <a:gd name="T14" fmla="*/ 29 w 50"/>
                  <a:gd name="T15" fmla="*/ 0 h 172"/>
                  <a:gd name="T16" fmla="*/ 29 w 50"/>
                  <a:gd name="T17" fmla="*/ 0 h 172"/>
                  <a:gd name="T18" fmla="*/ 49 w 50"/>
                  <a:gd name="T19" fmla="*/ 21 h 172"/>
                  <a:gd name="T20" fmla="*/ 49 w 50"/>
                  <a:gd name="T21" fmla="*/ 150 h 172"/>
                  <a:gd name="T22" fmla="*/ 49 w 50"/>
                  <a:gd name="T23" fmla="*/ 150 h 172"/>
                  <a:gd name="T24" fmla="*/ 29 w 50"/>
                  <a:gd name="T25" fmla="*/ 171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0" h="172">
                    <a:moveTo>
                      <a:pt x="29" y="171"/>
                    </a:moveTo>
                    <a:lnTo>
                      <a:pt x="20" y="171"/>
                    </a:lnTo>
                    <a:lnTo>
                      <a:pt x="20" y="171"/>
                    </a:lnTo>
                    <a:cubicBezTo>
                      <a:pt x="9" y="171"/>
                      <a:pt x="0" y="161"/>
                      <a:pt x="0" y="150"/>
                    </a:cubicBezTo>
                    <a:lnTo>
                      <a:pt x="0" y="21"/>
                    </a:lnTo>
                    <a:lnTo>
                      <a:pt x="0" y="21"/>
                    </a:lnTo>
                    <a:cubicBezTo>
                      <a:pt x="0" y="9"/>
                      <a:pt x="9" y="0"/>
                      <a:pt x="20" y="0"/>
                    </a:cubicBezTo>
                    <a:lnTo>
                      <a:pt x="29" y="0"/>
                    </a:lnTo>
                    <a:lnTo>
                      <a:pt x="29" y="0"/>
                    </a:lnTo>
                    <a:cubicBezTo>
                      <a:pt x="41" y="0"/>
                      <a:pt x="49" y="9"/>
                      <a:pt x="49" y="21"/>
                    </a:cubicBezTo>
                    <a:lnTo>
                      <a:pt x="49" y="150"/>
                    </a:lnTo>
                    <a:lnTo>
                      <a:pt x="49" y="150"/>
                    </a:lnTo>
                    <a:cubicBezTo>
                      <a:pt x="49" y="161"/>
                      <a:pt x="41" y="171"/>
                      <a:pt x="29" y="17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75" name="Freeform 76">
                <a:extLst>
                  <a:ext uri="{FF2B5EF4-FFF2-40B4-BE49-F238E27FC236}">
                    <a16:creationId xmlns:a16="http://schemas.microsoft.com/office/drawing/2014/main" id="{F8F6424B-44DA-4AC7-B281-10BE0E4C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6470" y="6149210"/>
                <a:ext cx="1671365" cy="121341"/>
              </a:xfrm>
              <a:custGeom>
                <a:avLst/>
                <a:gdLst>
                  <a:gd name="T0" fmla="*/ 1884 w 1885"/>
                  <a:gd name="T1" fmla="*/ 134 h 135"/>
                  <a:gd name="T2" fmla="*/ 0 w 1885"/>
                  <a:gd name="T3" fmla="*/ 134 h 135"/>
                  <a:gd name="T4" fmla="*/ 0 w 1885"/>
                  <a:gd name="T5" fmla="*/ 0 h 135"/>
                  <a:gd name="T6" fmla="*/ 1884 w 1885"/>
                  <a:gd name="T7" fmla="*/ 0 h 135"/>
                  <a:gd name="T8" fmla="*/ 1884 w 1885"/>
                  <a:gd name="T9" fmla="*/ 13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85" h="135">
                    <a:moveTo>
                      <a:pt x="1884" y="134"/>
                    </a:moveTo>
                    <a:lnTo>
                      <a:pt x="0" y="134"/>
                    </a:lnTo>
                    <a:lnTo>
                      <a:pt x="0" y="0"/>
                    </a:lnTo>
                    <a:lnTo>
                      <a:pt x="1884" y="0"/>
                    </a:lnTo>
                    <a:lnTo>
                      <a:pt x="1884" y="134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7AF297B1-8322-43B6-B1DD-51BA4C4468D3}"/>
              </a:ext>
            </a:extLst>
          </p:cNvPr>
          <p:cNvSpPr/>
          <p:nvPr/>
        </p:nvSpPr>
        <p:spPr>
          <a:xfrm flipH="1">
            <a:off x="9625457" y="8359140"/>
            <a:ext cx="5126736" cy="4112895"/>
          </a:xfrm>
          <a:prstGeom prst="round2DiagRect">
            <a:avLst>
              <a:gd name="adj1" fmla="val 12418"/>
              <a:gd name="adj2" fmla="val 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Rectangle: Diagonal Corners Rounded 58">
            <a:extLst>
              <a:ext uri="{FF2B5EF4-FFF2-40B4-BE49-F238E27FC236}">
                <a16:creationId xmlns:a16="http://schemas.microsoft.com/office/drawing/2014/main" id="{D7BA5EC3-F397-4DED-87A7-8BFD7823ECAA}"/>
              </a:ext>
            </a:extLst>
          </p:cNvPr>
          <p:cNvSpPr/>
          <p:nvPr/>
        </p:nvSpPr>
        <p:spPr>
          <a:xfrm flipH="1">
            <a:off x="2660476" y="8359140"/>
            <a:ext cx="5126736" cy="4112895"/>
          </a:xfrm>
          <a:prstGeom prst="round2DiagRect">
            <a:avLst>
              <a:gd name="adj1" fmla="val 12541"/>
              <a:gd name="adj2" fmla="val 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933F3E47-1D4C-43E4-8524-7E22177FE59E}"/>
              </a:ext>
            </a:extLst>
          </p:cNvPr>
          <p:cNvSpPr/>
          <p:nvPr/>
        </p:nvSpPr>
        <p:spPr>
          <a:xfrm flipH="1">
            <a:off x="16590435" y="8359140"/>
            <a:ext cx="5126736" cy="4112895"/>
          </a:xfrm>
          <a:prstGeom prst="round2DiagRect">
            <a:avLst>
              <a:gd name="adj1" fmla="val 13035"/>
              <a:gd name="adj2" fmla="val 0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D32301-2BED-4D04-A4AF-9A1608EC738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E543E-1EE3-41BA-B747-DED28B47559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3CDCA9-AA9B-43F3-9110-B7AA81BF01F0}"/>
              </a:ext>
            </a:extLst>
          </p:cNvPr>
          <p:cNvSpPr txBox="1"/>
          <p:nvPr/>
        </p:nvSpPr>
        <p:spPr>
          <a:xfrm>
            <a:off x="3094171" y="991083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8220EF-D048-4137-A820-3532ED444938}"/>
              </a:ext>
            </a:extLst>
          </p:cNvPr>
          <p:cNvSpPr txBox="1"/>
          <p:nvPr/>
        </p:nvSpPr>
        <p:spPr>
          <a:xfrm>
            <a:off x="3094171" y="1058202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0DD0E-53EC-4F3F-9C99-C0AAFDAB2C68}"/>
              </a:ext>
            </a:extLst>
          </p:cNvPr>
          <p:cNvSpPr txBox="1"/>
          <p:nvPr/>
        </p:nvSpPr>
        <p:spPr>
          <a:xfrm>
            <a:off x="3094172" y="859064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40%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2BA2F8B-EF25-4C42-8248-70B8C4689FC7}"/>
              </a:ext>
            </a:extLst>
          </p:cNvPr>
          <p:cNvSpPr txBox="1"/>
          <p:nvPr/>
        </p:nvSpPr>
        <p:spPr>
          <a:xfrm>
            <a:off x="10059151" y="991083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6FC697-D9A7-44E2-A7CC-165727223F98}"/>
              </a:ext>
            </a:extLst>
          </p:cNvPr>
          <p:cNvSpPr txBox="1"/>
          <p:nvPr/>
        </p:nvSpPr>
        <p:spPr>
          <a:xfrm>
            <a:off x="10059151" y="1058202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7C09D9-49B3-448D-A094-09F1303F8177}"/>
              </a:ext>
            </a:extLst>
          </p:cNvPr>
          <p:cNvSpPr txBox="1"/>
          <p:nvPr/>
        </p:nvSpPr>
        <p:spPr>
          <a:xfrm>
            <a:off x="10059152" y="859064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4B67A2-55E9-4B06-BB61-AF714A21F3E6}"/>
              </a:ext>
            </a:extLst>
          </p:cNvPr>
          <p:cNvSpPr txBox="1"/>
          <p:nvPr/>
        </p:nvSpPr>
        <p:spPr>
          <a:xfrm>
            <a:off x="17024130" y="991083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43B48F-97AD-4639-B71E-1BAFD95D1C7B}"/>
              </a:ext>
            </a:extLst>
          </p:cNvPr>
          <p:cNvSpPr txBox="1"/>
          <p:nvPr/>
        </p:nvSpPr>
        <p:spPr>
          <a:xfrm>
            <a:off x="17024130" y="1058202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C0BBFE-5603-4384-B00D-F012843A8BD2}"/>
              </a:ext>
            </a:extLst>
          </p:cNvPr>
          <p:cNvSpPr txBox="1"/>
          <p:nvPr/>
        </p:nvSpPr>
        <p:spPr>
          <a:xfrm>
            <a:off x="17024131" y="859064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30%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B886FB9-5AE3-4797-993D-4B924AA2C0F6}"/>
              </a:ext>
            </a:extLst>
          </p:cNvPr>
          <p:cNvGrpSpPr/>
          <p:nvPr/>
        </p:nvGrpSpPr>
        <p:grpSpPr>
          <a:xfrm>
            <a:off x="5678697" y="3520243"/>
            <a:ext cx="13370650" cy="9344150"/>
            <a:chOff x="5678697" y="3520243"/>
            <a:chExt cx="13370650" cy="934415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752E85-65DE-4BD2-996F-88E60C0ED298}"/>
                </a:ext>
              </a:extLst>
            </p:cNvPr>
            <p:cNvGrpSpPr/>
            <p:nvPr/>
          </p:nvGrpSpPr>
          <p:grpSpPr>
            <a:xfrm>
              <a:off x="12256099" y="7582064"/>
              <a:ext cx="6793248" cy="5282329"/>
              <a:chOff x="12256099" y="7582064"/>
              <a:chExt cx="6793248" cy="5282329"/>
            </a:xfrm>
          </p:grpSpPr>
          <p:sp>
            <p:nvSpPr>
              <p:cNvPr id="113" name="Freeform 2">
                <a:extLst>
                  <a:ext uri="{FF2B5EF4-FFF2-40B4-BE49-F238E27FC236}">
                    <a16:creationId xmlns:a16="http://schemas.microsoft.com/office/drawing/2014/main" id="{22958823-E845-4512-9878-0015D65D2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68464" y="9045888"/>
                <a:ext cx="5980883" cy="3818505"/>
              </a:xfrm>
              <a:custGeom>
                <a:avLst/>
                <a:gdLst>
                  <a:gd name="T0" fmla="*/ 6528 w 6722"/>
                  <a:gd name="T1" fmla="*/ 4291 h 4292"/>
                  <a:gd name="T2" fmla="*/ 6528 w 6722"/>
                  <a:gd name="T3" fmla="*/ 4291 h 4292"/>
                  <a:gd name="T4" fmla="*/ 6439 w 6722"/>
                  <a:gd name="T5" fmla="*/ 4265 h 4292"/>
                  <a:gd name="T6" fmla="*/ 103 w 6722"/>
                  <a:gd name="T7" fmla="*/ 337 h 4292"/>
                  <a:gd name="T8" fmla="*/ 103 w 6722"/>
                  <a:gd name="T9" fmla="*/ 337 h 4292"/>
                  <a:gd name="T10" fmla="*/ 49 w 6722"/>
                  <a:gd name="T11" fmla="*/ 104 h 4292"/>
                  <a:gd name="T12" fmla="*/ 49 w 6722"/>
                  <a:gd name="T13" fmla="*/ 104 h 4292"/>
                  <a:gd name="T14" fmla="*/ 281 w 6722"/>
                  <a:gd name="T15" fmla="*/ 49 h 4292"/>
                  <a:gd name="T16" fmla="*/ 6617 w 6722"/>
                  <a:gd name="T17" fmla="*/ 3979 h 4292"/>
                  <a:gd name="T18" fmla="*/ 6617 w 6722"/>
                  <a:gd name="T19" fmla="*/ 3979 h 4292"/>
                  <a:gd name="T20" fmla="*/ 6671 w 6722"/>
                  <a:gd name="T21" fmla="*/ 4211 h 4292"/>
                  <a:gd name="T22" fmla="*/ 6671 w 6722"/>
                  <a:gd name="T23" fmla="*/ 4211 h 4292"/>
                  <a:gd name="T24" fmla="*/ 6528 w 6722"/>
                  <a:gd name="T25" fmla="*/ 4291 h 4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22" h="4292">
                    <a:moveTo>
                      <a:pt x="6528" y="4291"/>
                    </a:moveTo>
                    <a:lnTo>
                      <a:pt x="6528" y="4291"/>
                    </a:lnTo>
                    <a:cubicBezTo>
                      <a:pt x="6497" y="4291"/>
                      <a:pt x="6467" y="4282"/>
                      <a:pt x="6439" y="4265"/>
                    </a:cubicBezTo>
                    <a:lnTo>
                      <a:pt x="103" y="337"/>
                    </a:lnTo>
                    <a:lnTo>
                      <a:pt x="103" y="337"/>
                    </a:lnTo>
                    <a:cubicBezTo>
                      <a:pt x="24" y="288"/>
                      <a:pt x="0" y="183"/>
                      <a:pt x="49" y="104"/>
                    </a:cubicBezTo>
                    <a:lnTo>
                      <a:pt x="49" y="104"/>
                    </a:lnTo>
                    <a:cubicBezTo>
                      <a:pt x="98" y="25"/>
                      <a:pt x="201" y="0"/>
                      <a:pt x="281" y="49"/>
                    </a:cubicBezTo>
                    <a:lnTo>
                      <a:pt x="6617" y="3979"/>
                    </a:lnTo>
                    <a:lnTo>
                      <a:pt x="6617" y="3979"/>
                    </a:lnTo>
                    <a:cubicBezTo>
                      <a:pt x="6696" y="4028"/>
                      <a:pt x="6721" y="4132"/>
                      <a:pt x="6671" y="4211"/>
                    </a:cubicBezTo>
                    <a:lnTo>
                      <a:pt x="6671" y="4211"/>
                    </a:lnTo>
                    <a:cubicBezTo>
                      <a:pt x="6639" y="4263"/>
                      <a:pt x="6585" y="4291"/>
                      <a:pt x="6528" y="429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4" name="Freeform 4">
                <a:extLst>
                  <a:ext uri="{FF2B5EF4-FFF2-40B4-BE49-F238E27FC236}">
                    <a16:creationId xmlns:a16="http://schemas.microsoft.com/office/drawing/2014/main" id="{E258AB70-3AF7-4D0F-844F-BC1E837D2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5228" y="7731194"/>
                <a:ext cx="4218800" cy="4218797"/>
              </a:xfrm>
              <a:custGeom>
                <a:avLst/>
                <a:gdLst>
                  <a:gd name="T0" fmla="*/ 4741 w 4742"/>
                  <a:gd name="T1" fmla="*/ 2370 h 4742"/>
                  <a:gd name="T2" fmla="*/ 4741 w 4742"/>
                  <a:gd name="T3" fmla="*/ 2370 h 4742"/>
                  <a:gd name="T4" fmla="*/ 2370 w 4742"/>
                  <a:gd name="T5" fmla="*/ 4741 h 4742"/>
                  <a:gd name="T6" fmla="*/ 2370 w 4742"/>
                  <a:gd name="T7" fmla="*/ 4741 h 4742"/>
                  <a:gd name="T8" fmla="*/ 0 w 4742"/>
                  <a:gd name="T9" fmla="*/ 2370 h 4742"/>
                  <a:gd name="T10" fmla="*/ 0 w 4742"/>
                  <a:gd name="T11" fmla="*/ 2370 h 4742"/>
                  <a:gd name="T12" fmla="*/ 2370 w 4742"/>
                  <a:gd name="T13" fmla="*/ 0 h 4742"/>
                  <a:gd name="T14" fmla="*/ 2370 w 4742"/>
                  <a:gd name="T15" fmla="*/ 0 h 4742"/>
                  <a:gd name="T16" fmla="*/ 4741 w 4742"/>
                  <a:gd name="T17" fmla="*/ 2370 h 4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42" h="4742">
                    <a:moveTo>
                      <a:pt x="4741" y="2370"/>
                    </a:moveTo>
                    <a:lnTo>
                      <a:pt x="4741" y="2370"/>
                    </a:lnTo>
                    <a:cubicBezTo>
                      <a:pt x="4741" y="3679"/>
                      <a:pt x="3679" y="4741"/>
                      <a:pt x="2370" y="4741"/>
                    </a:cubicBezTo>
                    <a:lnTo>
                      <a:pt x="2370" y="4741"/>
                    </a:lnTo>
                    <a:cubicBezTo>
                      <a:pt x="1061" y="4741"/>
                      <a:pt x="0" y="3679"/>
                      <a:pt x="0" y="2370"/>
                    </a:cubicBezTo>
                    <a:lnTo>
                      <a:pt x="0" y="2370"/>
                    </a:lnTo>
                    <a:cubicBezTo>
                      <a:pt x="0" y="1061"/>
                      <a:pt x="1061" y="0"/>
                      <a:pt x="2370" y="0"/>
                    </a:cubicBezTo>
                    <a:lnTo>
                      <a:pt x="2370" y="0"/>
                    </a:lnTo>
                    <a:cubicBezTo>
                      <a:pt x="3679" y="0"/>
                      <a:pt x="4741" y="1061"/>
                      <a:pt x="4741" y="2370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5" name="Freeform 5">
                <a:extLst>
                  <a:ext uri="{FF2B5EF4-FFF2-40B4-BE49-F238E27FC236}">
                    <a16:creationId xmlns:a16="http://schemas.microsoft.com/office/drawing/2014/main" id="{8557ED2E-85E9-46C4-91E2-D3686AA4E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6099" y="7582064"/>
                <a:ext cx="4520982" cy="4520982"/>
              </a:xfrm>
              <a:custGeom>
                <a:avLst/>
                <a:gdLst>
                  <a:gd name="T0" fmla="*/ 2539 w 5079"/>
                  <a:gd name="T1" fmla="*/ 338 h 5079"/>
                  <a:gd name="T2" fmla="*/ 2539 w 5079"/>
                  <a:gd name="T3" fmla="*/ 338 h 5079"/>
                  <a:gd name="T4" fmla="*/ 337 w 5079"/>
                  <a:gd name="T5" fmla="*/ 2539 h 5079"/>
                  <a:gd name="T6" fmla="*/ 337 w 5079"/>
                  <a:gd name="T7" fmla="*/ 2539 h 5079"/>
                  <a:gd name="T8" fmla="*/ 2539 w 5079"/>
                  <a:gd name="T9" fmla="*/ 4740 h 5079"/>
                  <a:gd name="T10" fmla="*/ 2539 w 5079"/>
                  <a:gd name="T11" fmla="*/ 4740 h 5079"/>
                  <a:gd name="T12" fmla="*/ 4741 w 5079"/>
                  <a:gd name="T13" fmla="*/ 2539 h 5079"/>
                  <a:gd name="T14" fmla="*/ 4741 w 5079"/>
                  <a:gd name="T15" fmla="*/ 2539 h 5079"/>
                  <a:gd name="T16" fmla="*/ 2539 w 5079"/>
                  <a:gd name="T17" fmla="*/ 338 h 5079"/>
                  <a:gd name="T18" fmla="*/ 2539 w 5079"/>
                  <a:gd name="T19" fmla="*/ 5078 h 5079"/>
                  <a:gd name="T20" fmla="*/ 2539 w 5079"/>
                  <a:gd name="T21" fmla="*/ 5078 h 5079"/>
                  <a:gd name="T22" fmla="*/ 0 w 5079"/>
                  <a:gd name="T23" fmla="*/ 2539 h 5079"/>
                  <a:gd name="T24" fmla="*/ 0 w 5079"/>
                  <a:gd name="T25" fmla="*/ 2539 h 5079"/>
                  <a:gd name="T26" fmla="*/ 2539 w 5079"/>
                  <a:gd name="T27" fmla="*/ 0 h 5079"/>
                  <a:gd name="T28" fmla="*/ 2539 w 5079"/>
                  <a:gd name="T29" fmla="*/ 0 h 5079"/>
                  <a:gd name="T30" fmla="*/ 5078 w 5079"/>
                  <a:gd name="T31" fmla="*/ 2539 h 5079"/>
                  <a:gd name="T32" fmla="*/ 5078 w 5079"/>
                  <a:gd name="T33" fmla="*/ 2539 h 5079"/>
                  <a:gd name="T34" fmla="*/ 2539 w 5079"/>
                  <a:gd name="T35" fmla="*/ 5078 h 5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79" h="5079">
                    <a:moveTo>
                      <a:pt x="2539" y="338"/>
                    </a:moveTo>
                    <a:lnTo>
                      <a:pt x="2539" y="338"/>
                    </a:lnTo>
                    <a:cubicBezTo>
                      <a:pt x="1326" y="338"/>
                      <a:pt x="337" y="1325"/>
                      <a:pt x="337" y="2539"/>
                    </a:cubicBezTo>
                    <a:lnTo>
                      <a:pt x="337" y="2539"/>
                    </a:lnTo>
                    <a:cubicBezTo>
                      <a:pt x="337" y="3753"/>
                      <a:pt x="1326" y="4740"/>
                      <a:pt x="2539" y="4740"/>
                    </a:cubicBezTo>
                    <a:lnTo>
                      <a:pt x="2539" y="4740"/>
                    </a:lnTo>
                    <a:cubicBezTo>
                      <a:pt x="3753" y="4740"/>
                      <a:pt x="4741" y="3753"/>
                      <a:pt x="4741" y="2539"/>
                    </a:cubicBezTo>
                    <a:lnTo>
                      <a:pt x="4741" y="2539"/>
                    </a:lnTo>
                    <a:cubicBezTo>
                      <a:pt x="4741" y="1325"/>
                      <a:pt x="3753" y="338"/>
                      <a:pt x="2539" y="338"/>
                    </a:cubicBezTo>
                    <a:close/>
                    <a:moveTo>
                      <a:pt x="2539" y="5078"/>
                    </a:moveTo>
                    <a:lnTo>
                      <a:pt x="2539" y="5078"/>
                    </a:lnTo>
                    <a:cubicBezTo>
                      <a:pt x="1139" y="5078"/>
                      <a:pt x="0" y="3940"/>
                      <a:pt x="0" y="2539"/>
                    </a:cubicBezTo>
                    <a:lnTo>
                      <a:pt x="0" y="2539"/>
                    </a:lnTo>
                    <a:cubicBezTo>
                      <a:pt x="0" y="1139"/>
                      <a:pt x="1139" y="0"/>
                      <a:pt x="2539" y="0"/>
                    </a:cubicBezTo>
                    <a:lnTo>
                      <a:pt x="2539" y="0"/>
                    </a:lnTo>
                    <a:cubicBezTo>
                      <a:pt x="3940" y="0"/>
                      <a:pt x="5078" y="1139"/>
                      <a:pt x="5078" y="2539"/>
                    </a:cubicBezTo>
                    <a:lnTo>
                      <a:pt x="5078" y="2539"/>
                    </a:lnTo>
                    <a:cubicBezTo>
                      <a:pt x="5078" y="3940"/>
                      <a:pt x="3940" y="5078"/>
                      <a:pt x="2539" y="50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73E2BDD0-DCCA-4B96-B17E-F41D25065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1632" y="9010569"/>
                <a:ext cx="2841312" cy="1663973"/>
              </a:xfrm>
              <a:custGeom>
                <a:avLst/>
                <a:gdLst>
                  <a:gd name="T0" fmla="*/ 2779 w 3193"/>
                  <a:gd name="T1" fmla="*/ 637 h 1870"/>
                  <a:gd name="T2" fmla="*/ 2771 w 3193"/>
                  <a:gd name="T3" fmla="*/ 426 h 1870"/>
                  <a:gd name="T4" fmla="*/ 2707 w 3193"/>
                  <a:gd name="T5" fmla="*/ 440 h 1870"/>
                  <a:gd name="T6" fmla="*/ 2655 w 3193"/>
                  <a:gd name="T7" fmla="*/ 358 h 1870"/>
                  <a:gd name="T8" fmla="*/ 1222 w 3193"/>
                  <a:gd name="T9" fmla="*/ 4 h 1870"/>
                  <a:gd name="T10" fmla="*/ 677 w 3193"/>
                  <a:gd name="T11" fmla="*/ 256 h 1870"/>
                  <a:gd name="T12" fmla="*/ 252 w 3193"/>
                  <a:gd name="T13" fmla="*/ 403 h 1870"/>
                  <a:gd name="T14" fmla="*/ 173 w 3193"/>
                  <a:gd name="T15" fmla="*/ 529 h 1870"/>
                  <a:gd name="T16" fmla="*/ 129 w 3193"/>
                  <a:gd name="T17" fmla="*/ 657 h 1870"/>
                  <a:gd name="T18" fmla="*/ 115 w 3193"/>
                  <a:gd name="T19" fmla="*/ 989 h 1870"/>
                  <a:gd name="T20" fmla="*/ 109 w 3193"/>
                  <a:gd name="T21" fmla="*/ 1228 h 1870"/>
                  <a:gd name="T22" fmla="*/ 128 w 3193"/>
                  <a:gd name="T23" fmla="*/ 1266 h 1870"/>
                  <a:gd name="T24" fmla="*/ 211 w 3193"/>
                  <a:gd name="T25" fmla="*/ 1306 h 1870"/>
                  <a:gd name="T26" fmla="*/ 322 w 3193"/>
                  <a:gd name="T27" fmla="*/ 1295 h 1870"/>
                  <a:gd name="T28" fmla="*/ 323 w 3193"/>
                  <a:gd name="T29" fmla="*/ 1293 h 1870"/>
                  <a:gd name="T30" fmla="*/ 660 w 3193"/>
                  <a:gd name="T31" fmla="*/ 914 h 1870"/>
                  <a:gd name="T32" fmla="*/ 401 w 3193"/>
                  <a:gd name="T33" fmla="*/ 1687 h 1870"/>
                  <a:gd name="T34" fmla="*/ 154 w 3193"/>
                  <a:gd name="T35" fmla="*/ 1812 h 1870"/>
                  <a:gd name="T36" fmla="*/ 169 w 3193"/>
                  <a:gd name="T37" fmla="*/ 1869 h 1870"/>
                  <a:gd name="T38" fmla="*/ 694 w 3193"/>
                  <a:gd name="T39" fmla="*/ 1869 h 1870"/>
                  <a:gd name="T40" fmla="*/ 720 w 3193"/>
                  <a:gd name="T41" fmla="*/ 1853 h 1870"/>
                  <a:gd name="T42" fmla="*/ 1070 w 3193"/>
                  <a:gd name="T43" fmla="*/ 1334 h 1870"/>
                  <a:gd name="T44" fmla="*/ 1146 w 3193"/>
                  <a:gd name="T45" fmla="*/ 1720 h 1870"/>
                  <a:gd name="T46" fmla="*/ 879 w 3193"/>
                  <a:gd name="T47" fmla="*/ 1846 h 1870"/>
                  <a:gd name="T48" fmla="*/ 1381 w 3193"/>
                  <a:gd name="T49" fmla="*/ 1869 h 1870"/>
                  <a:gd name="T50" fmla="*/ 1430 w 3193"/>
                  <a:gd name="T51" fmla="*/ 1831 h 1870"/>
                  <a:gd name="T52" fmla="*/ 1878 w 3193"/>
                  <a:gd name="T53" fmla="*/ 1137 h 1870"/>
                  <a:gd name="T54" fmla="*/ 1886 w 3193"/>
                  <a:gd name="T55" fmla="*/ 1137 h 1870"/>
                  <a:gd name="T56" fmla="*/ 2129 w 3193"/>
                  <a:gd name="T57" fmla="*/ 1736 h 1870"/>
                  <a:gd name="T58" fmla="*/ 1937 w 3193"/>
                  <a:gd name="T59" fmla="*/ 1844 h 1870"/>
                  <a:gd name="T60" fmla="*/ 1949 w 3193"/>
                  <a:gd name="T61" fmla="*/ 1869 h 1870"/>
                  <a:gd name="T62" fmla="*/ 2537 w 3193"/>
                  <a:gd name="T63" fmla="*/ 1869 h 1870"/>
                  <a:gd name="T64" fmla="*/ 2553 w 3193"/>
                  <a:gd name="T65" fmla="*/ 1853 h 1870"/>
                  <a:gd name="T66" fmla="*/ 2629 w 3193"/>
                  <a:gd name="T67" fmla="*/ 1351 h 1870"/>
                  <a:gd name="T68" fmla="*/ 2745 w 3193"/>
                  <a:gd name="T69" fmla="*/ 1501 h 1870"/>
                  <a:gd name="T70" fmla="*/ 2858 w 3193"/>
                  <a:gd name="T71" fmla="*/ 1708 h 1870"/>
                  <a:gd name="T72" fmla="*/ 2687 w 3193"/>
                  <a:gd name="T73" fmla="*/ 1846 h 1870"/>
                  <a:gd name="T74" fmla="*/ 3018 w 3193"/>
                  <a:gd name="T75" fmla="*/ 1869 h 1870"/>
                  <a:gd name="T76" fmla="*/ 3031 w 3193"/>
                  <a:gd name="T77" fmla="*/ 1861 h 1870"/>
                  <a:gd name="T78" fmla="*/ 3192 w 3193"/>
                  <a:gd name="T79" fmla="*/ 1577 h 18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93" h="1870">
                    <a:moveTo>
                      <a:pt x="2779" y="637"/>
                    </a:moveTo>
                    <a:lnTo>
                      <a:pt x="2779" y="637"/>
                    </a:lnTo>
                    <a:cubicBezTo>
                      <a:pt x="2823" y="599"/>
                      <a:pt x="2829" y="467"/>
                      <a:pt x="2771" y="426"/>
                    </a:cubicBezTo>
                    <a:lnTo>
                      <a:pt x="2771" y="426"/>
                    </a:lnTo>
                    <a:cubicBezTo>
                      <a:pt x="2746" y="408"/>
                      <a:pt x="2722" y="423"/>
                      <a:pt x="2707" y="440"/>
                    </a:cubicBezTo>
                    <a:lnTo>
                      <a:pt x="2707" y="440"/>
                    </a:lnTo>
                    <a:cubicBezTo>
                      <a:pt x="2691" y="408"/>
                      <a:pt x="2674" y="381"/>
                      <a:pt x="2655" y="358"/>
                    </a:cubicBezTo>
                    <a:lnTo>
                      <a:pt x="2655" y="358"/>
                    </a:lnTo>
                    <a:cubicBezTo>
                      <a:pt x="2461" y="127"/>
                      <a:pt x="1435" y="6"/>
                      <a:pt x="1222" y="4"/>
                    </a:cubicBezTo>
                    <a:lnTo>
                      <a:pt x="1222" y="4"/>
                    </a:lnTo>
                    <a:cubicBezTo>
                      <a:pt x="1009" y="0"/>
                      <a:pt x="939" y="100"/>
                      <a:pt x="677" y="256"/>
                    </a:cubicBezTo>
                    <a:lnTo>
                      <a:pt x="677" y="256"/>
                    </a:lnTo>
                    <a:cubicBezTo>
                      <a:pt x="414" y="410"/>
                      <a:pt x="364" y="424"/>
                      <a:pt x="252" y="403"/>
                    </a:cubicBezTo>
                    <a:lnTo>
                      <a:pt x="252" y="403"/>
                    </a:lnTo>
                    <a:cubicBezTo>
                      <a:pt x="139" y="382"/>
                      <a:pt x="150" y="435"/>
                      <a:pt x="173" y="529"/>
                    </a:cubicBezTo>
                    <a:lnTo>
                      <a:pt x="173" y="529"/>
                    </a:lnTo>
                    <a:cubicBezTo>
                      <a:pt x="196" y="624"/>
                      <a:pt x="129" y="657"/>
                      <a:pt x="129" y="657"/>
                    </a:cubicBezTo>
                    <a:lnTo>
                      <a:pt x="129" y="657"/>
                    </a:lnTo>
                    <a:cubicBezTo>
                      <a:pt x="0" y="766"/>
                      <a:pt x="79" y="910"/>
                      <a:pt x="115" y="989"/>
                    </a:cubicBezTo>
                    <a:lnTo>
                      <a:pt x="115" y="989"/>
                    </a:lnTo>
                    <a:cubicBezTo>
                      <a:pt x="144" y="1049"/>
                      <a:pt x="121" y="1173"/>
                      <a:pt x="109" y="1228"/>
                    </a:cubicBezTo>
                    <a:lnTo>
                      <a:pt x="109" y="1228"/>
                    </a:lnTo>
                    <a:cubicBezTo>
                      <a:pt x="106" y="1244"/>
                      <a:pt x="114" y="1261"/>
                      <a:pt x="128" y="1266"/>
                    </a:cubicBezTo>
                    <a:lnTo>
                      <a:pt x="128" y="1266"/>
                    </a:lnTo>
                    <a:cubicBezTo>
                      <a:pt x="153" y="1277"/>
                      <a:pt x="185" y="1292"/>
                      <a:pt x="211" y="1306"/>
                    </a:cubicBezTo>
                    <a:lnTo>
                      <a:pt x="211" y="1306"/>
                    </a:lnTo>
                    <a:cubicBezTo>
                      <a:pt x="247" y="1324"/>
                      <a:pt x="290" y="1320"/>
                      <a:pt x="322" y="1295"/>
                    </a:cubicBezTo>
                    <a:lnTo>
                      <a:pt x="322" y="1295"/>
                    </a:lnTo>
                    <a:cubicBezTo>
                      <a:pt x="322" y="1294"/>
                      <a:pt x="322" y="1293"/>
                      <a:pt x="323" y="1293"/>
                    </a:cubicBezTo>
                    <a:lnTo>
                      <a:pt x="323" y="1293"/>
                    </a:lnTo>
                    <a:cubicBezTo>
                      <a:pt x="457" y="1184"/>
                      <a:pt x="564" y="1047"/>
                      <a:pt x="637" y="892"/>
                    </a:cubicBezTo>
                    <a:lnTo>
                      <a:pt x="660" y="914"/>
                    </a:lnTo>
                    <a:lnTo>
                      <a:pt x="660" y="914"/>
                    </a:lnTo>
                    <a:cubicBezTo>
                      <a:pt x="660" y="914"/>
                      <a:pt x="579" y="1545"/>
                      <a:pt x="401" y="1687"/>
                    </a:cubicBezTo>
                    <a:lnTo>
                      <a:pt x="401" y="1687"/>
                    </a:lnTo>
                    <a:cubicBezTo>
                      <a:pt x="279" y="1784"/>
                      <a:pt x="193" y="1788"/>
                      <a:pt x="154" y="1812"/>
                    </a:cubicBezTo>
                    <a:lnTo>
                      <a:pt x="154" y="1812"/>
                    </a:lnTo>
                    <a:cubicBezTo>
                      <a:pt x="129" y="1828"/>
                      <a:pt x="139" y="1869"/>
                      <a:pt x="169" y="1869"/>
                    </a:cubicBezTo>
                    <a:lnTo>
                      <a:pt x="694" y="1869"/>
                    </a:lnTo>
                    <a:lnTo>
                      <a:pt x="694" y="1869"/>
                    </a:lnTo>
                    <a:cubicBezTo>
                      <a:pt x="705" y="1869"/>
                      <a:pt x="715" y="1863"/>
                      <a:pt x="720" y="1853"/>
                    </a:cubicBezTo>
                    <a:lnTo>
                      <a:pt x="720" y="1853"/>
                    </a:lnTo>
                    <a:cubicBezTo>
                      <a:pt x="752" y="1791"/>
                      <a:pt x="881" y="1509"/>
                      <a:pt x="1070" y="1334"/>
                    </a:cubicBezTo>
                    <a:lnTo>
                      <a:pt x="1070" y="1334"/>
                    </a:lnTo>
                    <a:cubicBezTo>
                      <a:pt x="1135" y="1502"/>
                      <a:pt x="1144" y="1670"/>
                      <a:pt x="1146" y="1720"/>
                    </a:cubicBezTo>
                    <a:lnTo>
                      <a:pt x="1146" y="1720"/>
                    </a:lnTo>
                    <a:cubicBezTo>
                      <a:pt x="1011" y="1740"/>
                      <a:pt x="919" y="1809"/>
                      <a:pt x="879" y="1846"/>
                    </a:cubicBezTo>
                    <a:lnTo>
                      <a:pt x="879" y="1846"/>
                    </a:lnTo>
                    <a:cubicBezTo>
                      <a:pt x="870" y="1854"/>
                      <a:pt x="876" y="1869"/>
                      <a:pt x="887" y="1869"/>
                    </a:cubicBezTo>
                    <a:lnTo>
                      <a:pt x="1381" y="1869"/>
                    </a:lnTo>
                    <a:lnTo>
                      <a:pt x="1381" y="1869"/>
                    </a:lnTo>
                    <a:cubicBezTo>
                      <a:pt x="1404" y="1869"/>
                      <a:pt x="1424" y="1854"/>
                      <a:pt x="1430" y="1831"/>
                    </a:cubicBezTo>
                    <a:lnTo>
                      <a:pt x="1430" y="1831"/>
                    </a:lnTo>
                    <a:cubicBezTo>
                      <a:pt x="1525" y="1500"/>
                      <a:pt x="1878" y="1137"/>
                      <a:pt x="1878" y="1137"/>
                    </a:cubicBezTo>
                    <a:lnTo>
                      <a:pt x="1878" y="1137"/>
                    </a:lnTo>
                    <a:cubicBezTo>
                      <a:pt x="1881" y="1137"/>
                      <a:pt x="1883" y="1137"/>
                      <a:pt x="1886" y="1137"/>
                    </a:cubicBezTo>
                    <a:lnTo>
                      <a:pt x="1886" y="1137"/>
                    </a:lnTo>
                    <a:cubicBezTo>
                      <a:pt x="1961" y="1251"/>
                      <a:pt x="2094" y="1482"/>
                      <a:pt x="2129" y="1736"/>
                    </a:cubicBezTo>
                    <a:lnTo>
                      <a:pt x="2129" y="1736"/>
                    </a:lnTo>
                    <a:cubicBezTo>
                      <a:pt x="2129" y="1736"/>
                      <a:pt x="1992" y="1775"/>
                      <a:pt x="1937" y="1844"/>
                    </a:cubicBezTo>
                    <a:lnTo>
                      <a:pt x="1937" y="1844"/>
                    </a:lnTo>
                    <a:cubicBezTo>
                      <a:pt x="1929" y="1854"/>
                      <a:pt x="1936" y="1869"/>
                      <a:pt x="1949" y="1869"/>
                    </a:cubicBezTo>
                    <a:lnTo>
                      <a:pt x="2537" y="1869"/>
                    </a:lnTo>
                    <a:lnTo>
                      <a:pt x="2537" y="1869"/>
                    </a:lnTo>
                    <a:cubicBezTo>
                      <a:pt x="2546" y="1869"/>
                      <a:pt x="2553" y="1861"/>
                      <a:pt x="2553" y="1853"/>
                    </a:cubicBezTo>
                    <a:lnTo>
                      <a:pt x="2553" y="1853"/>
                    </a:lnTo>
                    <a:cubicBezTo>
                      <a:pt x="2549" y="1785"/>
                      <a:pt x="2540" y="1521"/>
                      <a:pt x="2629" y="1351"/>
                    </a:cubicBezTo>
                    <a:lnTo>
                      <a:pt x="2629" y="1351"/>
                    </a:lnTo>
                    <a:cubicBezTo>
                      <a:pt x="2673" y="1396"/>
                      <a:pt x="2711" y="1446"/>
                      <a:pt x="2745" y="1501"/>
                    </a:cubicBezTo>
                    <a:lnTo>
                      <a:pt x="2745" y="1501"/>
                    </a:lnTo>
                    <a:cubicBezTo>
                      <a:pt x="2814" y="1616"/>
                      <a:pt x="2858" y="1708"/>
                      <a:pt x="2858" y="1708"/>
                    </a:cubicBezTo>
                    <a:lnTo>
                      <a:pt x="2858" y="1708"/>
                    </a:lnTo>
                    <a:cubicBezTo>
                      <a:pt x="2760" y="1726"/>
                      <a:pt x="2708" y="1806"/>
                      <a:pt x="2687" y="1846"/>
                    </a:cubicBezTo>
                    <a:lnTo>
                      <a:pt x="2687" y="1846"/>
                    </a:lnTo>
                    <a:cubicBezTo>
                      <a:pt x="2682" y="1857"/>
                      <a:pt x="2689" y="1869"/>
                      <a:pt x="2701" y="1869"/>
                    </a:cubicBezTo>
                    <a:lnTo>
                      <a:pt x="3018" y="1869"/>
                    </a:lnTo>
                    <a:lnTo>
                      <a:pt x="3018" y="1869"/>
                    </a:lnTo>
                    <a:cubicBezTo>
                      <a:pt x="3023" y="1869"/>
                      <a:pt x="3028" y="1866"/>
                      <a:pt x="3031" y="1861"/>
                    </a:cubicBezTo>
                    <a:lnTo>
                      <a:pt x="3192" y="1577"/>
                    </a:lnTo>
                    <a:lnTo>
                      <a:pt x="3192" y="1577"/>
                    </a:lnTo>
                    <a:cubicBezTo>
                      <a:pt x="2952" y="1472"/>
                      <a:pt x="2880" y="980"/>
                      <a:pt x="2779" y="63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F4FD5CB-9EE4-4EF6-888F-CEC057BA6A59}"/>
                </a:ext>
              </a:extLst>
            </p:cNvPr>
            <p:cNvGrpSpPr/>
            <p:nvPr/>
          </p:nvGrpSpPr>
          <p:grpSpPr>
            <a:xfrm>
              <a:off x="5678697" y="3520243"/>
              <a:ext cx="6455744" cy="4787845"/>
              <a:chOff x="5678697" y="3520243"/>
              <a:chExt cx="6455744" cy="4787845"/>
            </a:xfrm>
          </p:grpSpPr>
          <p:sp>
            <p:nvSpPr>
              <p:cNvPr id="109" name="Freeform 3">
                <a:extLst>
                  <a:ext uri="{FF2B5EF4-FFF2-40B4-BE49-F238E27FC236}">
                    <a16:creationId xmlns:a16="http://schemas.microsoft.com/office/drawing/2014/main" id="{E2024B4C-91EA-43BA-91C5-88FED503C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8697" y="3520243"/>
                <a:ext cx="5619832" cy="3594809"/>
              </a:xfrm>
              <a:custGeom>
                <a:avLst/>
                <a:gdLst>
                  <a:gd name="T0" fmla="*/ 6122 w 6315"/>
                  <a:gd name="T1" fmla="*/ 4037 h 4038"/>
                  <a:gd name="T2" fmla="*/ 6122 w 6315"/>
                  <a:gd name="T3" fmla="*/ 4037 h 4038"/>
                  <a:gd name="T4" fmla="*/ 6033 w 6315"/>
                  <a:gd name="T5" fmla="*/ 4012 h 4038"/>
                  <a:gd name="T6" fmla="*/ 104 w 6315"/>
                  <a:gd name="T7" fmla="*/ 336 h 4038"/>
                  <a:gd name="T8" fmla="*/ 104 w 6315"/>
                  <a:gd name="T9" fmla="*/ 336 h 4038"/>
                  <a:gd name="T10" fmla="*/ 50 w 6315"/>
                  <a:gd name="T11" fmla="*/ 104 h 4038"/>
                  <a:gd name="T12" fmla="*/ 50 w 6315"/>
                  <a:gd name="T13" fmla="*/ 104 h 4038"/>
                  <a:gd name="T14" fmla="*/ 282 w 6315"/>
                  <a:gd name="T15" fmla="*/ 49 h 4038"/>
                  <a:gd name="T16" fmla="*/ 6211 w 6315"/>
                  <a:gd name="T17" fmla="*/ 3726 h 4038"/>
                  <a:gd name="T18" fmla="*/ 6211 w 6315"/>
                  <a:gd name="T19" fmla="*/ 3726 h 4038"/>
                  <a:gd name="T20" fmla="*/ 6265 w 6315"/>
                  <a:gd name="T21" fmla="*/ 3957 h 4038"/>
                  <a:gd name="T22" fmla="*/ 6265 w 6315"/>
                  <a:gd name="T23" fmla="*/ 3957 h 4038"/>
                  <a:gd name="T24" fmla="*/ 6122 w 6315"/>
                  <a:gd name="T25" fmla="*/ 4037 h 4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15" h="4038">
                    <a:moveTo>
                      <a:pt x="6122" y="4037"/>
                    </a:moveTo>
                    <a:lnTo>
                      <a:pt x="6122" y="4037"/>
                    </a:lnTo>
                    <a:cubicBezTo>
                      <a:pt x="6091" y="4037"/>
                      <a:pt x="6060" y="4029"/>
                      <a:pt x="6033" y="4012"/>
                    </a:cubicBezTo>
                    <a:lnTo>
                      <a:pt x="104" y="336"/>
                    </a:lnTo>
                    <a:lnTo>
                      <a:pt x="104" y="336"/>
                    </a:lnTo>
                    <a:cubicBezTo>
                      <a:pt x="25" y="287"/>
                      <a:pt x="0" y="182"/>
                      <a:pt x="50" y="104"/>
                    </a:cubicBezTo>
                    <a:lnTo>
                      <a:pt x="50" y="104"/>
                    </a:lnTo>
                    <a:cubicBezTo>
                      <a:pt x="99" y="24"/>
                      <a:pt x="202" y="0"/>
                      <a:pt x="282" y="49"/>
                    </a:cubicBezTo>
                    <a:lnTo>
                      <a:pt x="6211" y="3726"/>
                    </a:lnTo>
                    <a:lnTo>
                      <a:pt x="6211" y="3726"/>
                    </a:lnTo>
                    <a:cubicBezTo>
                      <a:pt x="6290" y="3774"/>
                      <a:pt x="6314" y="3878"/>
                      <a:pt x="6265" y="3957"/>
                    </a:cubicBezTo>
                    <a:lnTo>
                      <a:pt x="6265" y="3957"/>
                    </a:lnTo>
                    <a:cubicBezTo>
                      <a:pt x="6233" y="4009"/>
                      <a:pt x="6179" y="4037"/>
                      <a:pt x="6122" y="4037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280D8850-D770-4DCE-BF71-C7B39215A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589" y="3936236"/>
                <a:ext cx="4218797" cy="4218800"/>
              </a:xfrm>
              <a:custGeom>
                <a:avLst/>
                <a:gdLst>
                  <a:gd name="T0" fmla="*/ 4741 w 4742"/>
                  <a:gd name="T1" fmla="*/ 2371 h 4741"/>
                  <a:gd name="T2" fmla="*/ 4741 w 4742"/>
                  <a:gd name="T3" fmla="*/ 2371 h 4741"/>
                  <a:gd name="T4" fmla="*/ 2370 w 4742"/>
                  <a:gd name="T5" fmla="*/ 4740 h 4741"/>
                  <a:gd name="T6" fmla="*/ 2370 w 4742"/>
                  <a:gd name="T7" fmla="*/ 4740 h 4741"/>
                  <a:gd name="T8" fmla="*/ 0 w 4742"/>
                  <a:gd name="T9" fmla="*/ 2371 h 4741"/>
                  <a:gd name="T10" fmla="*/ 0 w 4742"/>
                  <a:gd name="T11" fmla="*/ 2371 h 4741"/>
                  <a:gd name="T12" fmla="*/ 2370 w 4742"/>
                  <a:gd name="T13" fmla="*/ 0 h 4741"/>
                  <a:gd name="T14" fmla="*/ 2370 w 4742"/>
                  <a:gd name="T15" fmla="*/ 0 h 4741"/>
                  <a:gd name="T16" fmla="*/ 4741 w 4742"/>
                  <a:gd name="T17" fmla="*/ 2371 h 4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42" h="4741">
                    <a:moveTo>
                      <a:pt x="4741" y="2371"/>
                    </a:moveTo>
                    <a:lnTo>
                      <a:pt x="4741" y="2371"/>
                    </a:lnTo>
                    <a:cubicBezTo>
                      <a:pt x="4741" y="3679"/>
                      <a:pt x="3679" y="4740"/>
                      <a:pt x="2370" y="4740"/>
                    </a:cubicBezTo>
                    <a:lnTo>
                      <a:pt x="2370" y="4740"/>
                    </a:lnTo>
                    <a:cubicBezTo>
                      <a:pt x="1061" y="4740"/>
                      <a:pt x="0" y="3679"/>
                      <a:pt x="0" y="2371"/>
                    </a:cubicBezTo>
                    <a:lnTo>
                      <a:pt x="0" y="2371"/>
                    </a:lnTo>
                    <a:cubicBezTo>
                      <a:pt x="0" y="1061"/>
                      <a:pt x="1061" y="0"/>
                      <a:pt x="2370" y="0"/>
                    </a:cubicBezTo>
                    <a:lnTo>
                      <a:pt x="2370" y="0"/>
                    </a:lnTo>
                    <a:cubicBezTo>
                      <a:pt x="3679" y="0"/>
                      <a:pt x="4741" y="1061"/>
                      <a:pt x="4741" y="237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EE30292D-0FBD-43D7-A1A4-82B72EBF2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3459" y="3787106"/>
                <a:ext cx="4520982" cy="4520982"/>
              </a:xfrm>
              <a:custGeom>
                <a:avLst/>
                <a:gdLst>
                  <a:gd name="T0" fmla="*/ 2540 w 5081"/>
                  <a:gd name="T1" fmla="*/ 338 h 5078"/>
                  <a:gd name="T2" fmla="*/ 2540 w 5081"/>
                  <a:gd name="T3" fmla="*/ 338 h 5078"/>
                  <a:gd name="T4" fmla="*/ 339 w 5081"/>
                  <a:gd name="T5" fmla="*/ 2540 h 5078"/>
                  <a:gd name="T6" fmla="*/ 339 w 5081"/>
                  <a:gd name="T7" fmla="*/ 2540 h 5078"/>
                  <a:gd name="T8" fmla="*/ 2540 w 5081"/>
                  <a:gd name="T9" fmla="*/ 4740 h 5078"/>
                  <a:gd name="T10" fmla="*/ 2540 w 5081"/>
                  <a:gd name="T11" fmla="*/ 4740 h 5078"/>
                  <a:gd name="T12" fmla="*/ 4741 w 5081"/>
                  <a:gd name="T13" fmla="*/ 2540 h 5078"/>
                  <a:gd name="T14" fmla="*/ 4741 w 5081"/>
                  <a:gd name="T15" fmla="*/ 2540 h 5078"/>
                  <a:gd name="T16" fmla="*/ 2540 w 5081"/>
                  <a:gd name="T17" fmla="*/ 338 h 5078"/>
                  <a:gd name="T18" fmla="*/ 2540 w 5081"/>
                  <a:gd name="T19" fmla="*/ 5077 h 5078"/>
                  <a:gd name="T20" fmla="*/ 2540 w 5081"/>
                  <a:gd name="T21" fmla="*/ 5077 h 5078"/>
                  <a:gd name="T22" fmla="*/ 0 w 5081"/>
                  <a:gd name="T23" fmla="*/ 2540 h 5078"/>
                  <a:gd name="T24" fmla="*/ 0 w 5081"/>
                  <a:gd name="T25" fmla="*/ 2540 h 5078"/>
                  <a:gd name="T26" fmla="*/ 2540 w 5081"/>
                  <a:gd name="T27" fmla="*/ 0 h 5078"/>
                  <a:gd name="T28" fmla="*/ 2540 w 5081"/>
                  <a:gd name="T29" fmla="*/ 0 h 5078"/>
                  <a:gd name="T30" fmla="*/ 5080 w 5081"/>
                  <a:gd name="T31" fmla="*/ 2540 h 5078"/>
                  <a:gd name="T32" fmla="*/ 5080 w 5081"/>
                  <a:gd name="T33" fmla="*/ 2540 h 5078"/>
                  <a:gd name="T34" fmla="*/ 2540 w 5081"/>
                  <a:gd name="T35" fmla="*/ 5077 h 5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81" h="5078">
                    <a:moveTo>
                      <a:pt x="2540" y="338"/>
                    </a:moveTo>
                    <a:lnTo>
                      <a:pt x="2540" y="338"/>
                    </a:lnTo>
                    <a:cubicBezTo>
                      <a:pt x="1326" y="338"/>
                      <a:pt x="339" y="1326"/>
                      <a:pt x="339" y="2540"/>
                    </a:cubicBezTo>
                    <a:lnTo>
                      <a:pt x="339" y="2540"/>
                    </a:lnTo>
                    <a:cubicBezTo>
                      <a:pt x="339" y="3753"/>
                      <a:pt x="1326" y="4740"/>
                      <a:pt x="2540" y="4740"/>
                    </a:cubicBezTo>
                    <a:lnTo>
                      <a:pt x="2540" y="4740"/>
                    </a:lnTo>
                    <a:cubicBezTo>
                      <a:pt x="3754" y="4740"/>
                      <a:pt x="4741" y="3753"/>
                      <a:pt x="4741" y="2540"/>
                    </a:cubicBezTo>
                    <a:lnTo>
                      <a:pt x="4741" y="2540"/>
                    </a:lnTo>
                    <a:cubicBezTo>
                      <a:pt x="4741" y="1326"/>
                      <a:pt x="3754" y="338"/>
                      <a:pt x="2540" y="338"/>
                    </a:cubicBezTo>
                    <a:close/>
                    <a:moveTo>
                      <a:pt x="2540" y="5077"/>
                    </a:moveTo>
                    <a:lnTo>
                      <a:pt x="2540" y="5077"/>
                    </a:lnTo>
                    <a:cubicBezTo>
                      <a:pt x="1140" y="5077"/>
                      <a:pt x="0" y="3939"/>
                      <a:pt x="0" y="2540"/>
                    </a:cubicBezTo>
                    <a:lnTo>
                      <a:pt x="0" y="2540"/>
                    </a:lnTo>
                    <a:cubicBezTo>
                      <a:pt x="0" y="1139"/>
                      <a:pt x="1140" y="0"/>
                      <a:pt x="2540" y="0"/>
                    </a:cubicBezTo>
                    <a:lnTo>
                      <a:pt x="2540" y="0"/>
                    </a:lnTo>
                    <a:cubicBezTo>
                      <a:pt x="3941" y="0"/>
                      <a:pt x="5080" y="1139"/>
                      <a:pt x="5080" y="2540"/>
                    </a:cubicBezTo>
                    <a:lnTo>
                      <a:pt x="5080" y="2540"/>
                    </a:lnTo>
                    <a:cubicBezTo>
                      <a:pt x="5080" y="3939"/>
                      <a:pt x="3941" y="5077"/>
                      <a:pt x="2540" y="50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06D76CC5-7D31-4007-885E-329618173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6086" y="5125350"/>
                <a:ext cx="2802067" cy="1840572"/>
              </a:xfrm>
              <a:custGeom>
                <a:avLst/>
                <a:gdLst>
                  <a:gd name="T0" fmla="*/ 2067 w 3148"/>
                  <a:gd name="T1" fmla="*/ 1576 h 2069"/>
                  <a:gd name="T2" fmla="*/ 2221 w 3148"/>
                  <a:gd name="T3" fmla="*/ 1960 h 2069"/>
                  <a:gd name="T4" fmla="*/ 2024 w 3148"/>
                  <a:gd name="T5" fmla="*/ 1600 h 2069"/>
                  <a:gd name="T6" fmla="*/ 3141 w 3148"/>
                  <a:gd name="T7" fmla="*/ 825 h 2069"/>
                  <a:gd name="T8" fmla="*/ 3116 w 3148"/>
                  <a:gd name="T9" fmla="*/ 818 h 2069"/>
                  <a:gd name="T10" fmla="*/ 2878 w 3148"/>
                  <a:gd name="T11" fmla="*/ 914 h 2069"/>
                  <a:gd name="T12" fmla="*/ 2768 w 3148"/>
                  <a:gd name="T13" fmla="*/ 816 h 2069"/>
                  <a:gd name="T14" fmla="*/ 3028 w 3148"/>
                  <a:gd name="T15" fmla="*/ 554 h 2069"/>
                  <a:gd name="T16" fmla="*/ 3025 w 3148"/>
                  <a:gd name="T17" fmla="*/ 528 h 2069"/>
                  <a:gd name="T18" fmla="*/ 3000 w 3148"/>
                  <a:gd name="T19" fmla="*/ 527 h 2069"/>
                  <a:gd name="T20" fmla="*/ 2644 w 3148"/>
                  <a:gd name="T21" fmla="*/ 709 h 2069"/>
                  <a:gd name="T22" fmla="*/ 2162 w 3148"/>
                  <a:gd name="T23" fmla="*/ 337 h 2069"/>
                  <a:gd name="T24" fmla="*/ 1452 w 3148"/>
                  <a:gd name="T25" fmla="*/ 304 h 2069"/>
                  <a:gd name="T26" fmla="*/ 256 w 3148"/>
                  <a:gd name="T27" fmla="*/ 806 h 2069"/>
                  <a:gd name="T28" fmla="*/ 107 w 3148"/>
                  <a:gd name="T29" fmla="*/ 783 h 2069"/>
                  <a:gd name="T30" fmla="*/ 168 w 3148"/>
                  <a:gd name="T31" fmla="*/ 545 h 2069"/>
                  <a:gd name="T32" fmla="*/ 411 w 3148"/>
                  <a:gd name="T33" fmla="*/ 203 h 2069"/>
                  <a:gd name="T34" fmla="*/ 328 w 3148"/>
                  <a:gd name="T35" fmla="*/ 71 h 2069"/>
                  <a:gd name="T36" fmla="*/ 253 w 3148"/>
                  <a:gd name="T37" fmla="*/ 3 h 2069"/>
                  <a:gd name="T38" fmla="*/ 245 w 3148"/>
                  <a:gd name="T39" fmla="*/ 6 h 2069"/>
                  <a:gd name="T40" fmla="*/ 377 w 3148"/>
                  <a:gd name="T41" fmla="*/ 225 h 2069"/>
                  <a:gd name="T42" fmla="*/ 35 w 3148"/>
                  <a:gd name="T43" fmla="*/ 637 h 2069"/>
                  <a:gd name="T44" fmla="*/ 163 w 3148"/>
                  <a:gd name="T45" fmla="*/ 908 h 2069"/>
                  <a:gd name="T46" fmla="*/ 252 w 3148"/>
                  <a:gd name="T47" fmla="*/ 1372 h 2069"/>
                  <a:gd name="T48" fmla="*/ 220 w 3148"/>
                  <a:gd name="T49" fmla="*/ 1543 h 2069"/>
                  <a:gd name="T50" fmla="*/ 218 w 3148"/>
                  <a:gd name="T51" fmla="*/ 1615 h 2069"/>
                  <a:gd name="T52" fmla="*/ 416 w 3148"/>
                  <a:gd name="T53" fmla="*/ 1915 h 2069"/>
                  <a:gd name="T54" fmla="*/ 420 w 3148"/>
                  <a:gd name="T55" fmla="*/ 1987 h 2069"/>
                  <a:gd name="T56" fmla="*/ 726 w 3148"/>
                  <a:gd name="T57" fmla="*/ 2016 h 2069"/>
                  <a:gd name="T58" fmla="*/ 751 w 3148"/>
                  <a:gd name="T59" fmla="*/ 1966 h 2069"/>
                  <a:gd name="T60" fmla="*/ 518 w 3148"/>
                  <a:gd name="T61" fmla="*/ 1599 h 2069"/>
                  <a:gd name="T62" fmla="*/ 689 w 3148"/>
                  <a:gd name="T63" fmla="*/ 1472 h 2069"/>
                  <a:gd name="T64" fmla="*/ 646 w 3148"/>
                  <a:gd name="T65" fmla="*/ 1546 h 2069"/>
                  <a:gd name="T66" fmla="*/ 643 w 3148"/>
                  <a:gd name="T67" fmla="*/ 1618 h 2069"/>
                  <a:gd name="T68" fmla="*/ 841 w 3148"/>
                  <a:gd name="T69" fmla="*/ 1918 h 2069"/>
                  <a:gd name="T70" fmla="*/ 846 w 3148"/>
                  <a:gd name="T71" fmla="*/ 1989 h 2069"/>
                  <a:gd name="T72" fmla="*/ 1152 w 3148"/>
                  <a:gd name="T73" fmla="*/ 2018 h 2069"/>
                  <a:gd name="T74" fmla="*/ 1177 w 3148"/>
                  <a:gd name="T75" fmla="*/ 1970 h 2069"/>
                  <a:gd name="T76" fmla="*/ 943 w 3148"/>
                  <a:gd name="T77" fmla="*/ 1602 h 2069"/>
                  <a:gd name="T78" fmla="*/ 1089 w 3148"/>
                  <a:gd name="T79" fmla="*/ 1367 h 2069"/>
                  <a:gd name="T80" fmla="*/ 1100 w 3148"/>
                  <a:gd name="T81" fmla="*/ 1378 h 2069"/>
                  <a:gd name="T82" fmla="*/ 1656 w 3148"/>
                  <a:gd name="T83" fmla="*/ 1738 h 2069"/>
                  <a:gd name="T84" fmla="*/ 1796 w 3148"/>
                  <a:gd name="T85" fmla="*/ 1704 h 2069"/>
                  <a:gd name="T86" fmla="*/ 1859 w 3148"/>
                  <a:gd name="T87" fmla="*/ 2038 h 2069"/>
                  <a:gd name="T88" fmla="*/ 1878 w 3148"/>
                  <a:gd name="T89" fmla="*/ 2068 h 2069"/>
                  <a:gd name="T90" fmla="*/ 2277 w 3148"/>
                  <a:gd name="T91" fmla="*/ 2068 h 2069"/>
                  <a:gd name="T92" fmla="*/ 2623 w 3148"/>
                  <a:gd name="T93" fmla="*/ 2068 h 2069"/>
                  <a:gd name="T94" fmla="*/ 2637 w 3148"/>
                  <a:gd name="T95" fmla="*/ 2029 h 2069"/>
                  <a:gd name="T96" fmla="*/ 2345 w 3148"/>
                  <a:gd name="T97" fmla="*/ 1416 h 2069"/>
                  <a:gd name="T98" fmla="*/ 2345 w 3148"/>
                  <a:gd name="T99" fmla="*/ 1417 h 2069"/>
                  <a:gd name="T100" fmla="*/ 2347 w 3148"/>
                  <a:gd name="T101" fmla="*/ 1420 h 2069"/>
                  <a:gd name="T102" fmla="*/ 2475 w 3148"/>
                  <a:gd name="T103" fmla="*/ 1615 h 2069"/>
                  <a:gd name="T104" fmla="*/ 2547 w 3148"/>
                  <a:gd name="T105" fmla="*/ 1614 h 2069"/>
                  <a:gd name="T106" fmla="*/ 2901 w 3148"/>
                  <a:gd name="T107" fmla="*/ 1031 h 2069"/>
                  <a:gd name="T108" fmla="*/ 3139 w 3148"/>
                  <a:gd name="T109" fmla="*/ 852 h 2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48" h="2069">
                    <a:moveTo>
                      <a:pt x="2067" y="1576"/>
                    </a:moveTo>
                    <a:lnTo>
                      <a:pt x="2067" y="1576"/>
                    </a:lnTo>
                    <a:cubicBezTo>
                      <a:pt x="2098" y="1628"/>
                      <a:pt x="2212" y="1825"/>
                      <a:pt x="2221" y="1960"/>
                    </a:cubicBezTo>
                    <a:lnTo>
                      <a:pt x="2221" y="1960"/>
                    </a:lnTo>
                    <a:cubicBezTo>
                      <a:pt x="2152" y="1884"/>
                      <a:pt x="2070" y="1766"/>
                      <a:pt x="2024" y="1600"/>
                    </a:cubicBezTo>
                    <a:lnTo>
                      <a:pt x="2024" y="1600"/>
                    </a:lnTo>
                    <a:cubicBezTo>
                      <a:pt x="2038" y="1592"/>
                      <a:pt x="2053" y="1584"/>
                      <a:pt x="2067" y="1576"/>
                    </a:cubicBezTo>
                    <a:close/>
                    <a:moveTo>
                      <a:pt x="3141" y="825"/>
                    </a:moveTo>
                    <a:lnTo>
                      <a:pt x="3141" y="825"/>
                    </a:lnTo>
                    <a:cubicBezTo>
                      <a:pt x="3135" y="817"/>
                      <a:pt x="3125" y="814"/>
                      <a:pt x="3116" y="818"/>
                    </a:cubicBezTo>
                    <a:lnTo>
                      <a:pt x="3116" y="818"/>
                    </a:lnTo>
                    <a:cubicBezTo>
                      <a:pt x="3015" y="868"/>
                      <a:pt x="2938" y="897"/>
                      <a:pt x="2878" y="914"/>
                    </a:cubicBezTo>
                    <a:lnTo>
                      <a:pt x="2878" y="914"/>
                    </a:lnTo>
                    <a:cubicBezTo>
                      <a:pt x="2854" y="892"/>
                      <a:pt x="2816" y="859"/>
                      <a:pt x="2768" y="816"/>
                    </a:cubicBezTo>
                    <a:lnTo>
                      <a:pt x="2768" y="816"/>
                    </a:lnTo>
                    <a:cubicBezTo>
                      <a:pt x="2899" y="738"/>
                      <a:pt x="2989" y="616"/>
                      <a:pt x="3028" y="554"/>
                    </a:cubicBezTo>
                    <a:lnTo>
                      <a:pt x="3028" y="554"/>
                    </a:lnTo>
                    <a:cubicBezTo>
                      <a:pt x="3034" y="546"/>
                      <a:pt x="3033" y="536"/>
                      <a:pt x="3025" y="528"/>
                    </a:cubicBezTo>
                    <a:lnTo>
                      <a:pt x="3025" y="528"/>
                    </a:lnTo>
                    <a:cubicBezTo>
                      <a:pt x="3018" y="522"/>
                      <a:pt x="3008" y="521"/>
                      <a:pt x="3000" y="527"/>
                    </a:cubicBezTo>
                    <a:lnTo>
                      <a:pt x="3000" y="527"/>
                    </a:lnTo>
                    <a:cubicBezTo>
                      <a:pt x="2805" y="673"/>
                      <a:pt x="2701" y="709"/>
                      <a:pt x="2644" y="709"/>
                    </a:cubicBezTo>
                    <a:lnTo>
                      <a:pt x="2644" y="709"/>
                    </a:lnTo>
                    <a:cubicBezTo>
                      <a:pt x="2517" y="603"/>
                      <a:pt x="2350" y="471"/>
                      <a:pt x="2162" y="337"/>
                    </a:cubicBezTo>
                    <a:lnTo>
                      <a:pt x="2162" y="337"/>
                    </a:lnTo>
                    <a:cubicBezTo>
                      <a:pt x="1873" y="146"/>
                      <a:pt x="1452" y="304"/>
                      <a:pt x="1452" y="304"/>
                    </a:cubicBezTo>
                    <a:lnTo>
                      <a:pt x="1452" y="304"/>
                    </a:lnTo>
                    <a:cubicBezTo>
                      <a:pt x="1089" y="448"/>
                      <a:pt x="574" y="658"/>
                      <a:pt x="256" y="806"/>
                    </a:cubicBezTo>
                    <a:lnTo>
                      <a:pt x="256" y="806"/>
                    </a:lnTo>
                    <a:cubicBezTo>
                      <a:pt x="206" y="829"/>
                      <a:pt x="147" y="822"/>
                      <a:pt x="107" y="783"/>
                    </a:cubicBezTo>
                    <a:lnTo>
                      <a:pt x="107" y="783"/>
                    </a:lnTo>
                    <a:cubicBezTo>
                      <a:pt x="39" y="718"/>
                      <a:pt x="50" y="593"/>
                      <a:pt x="168" y="545"/>
                    </a:cubicBezTo>
                    <a:lnTo>
                      <a:pt x="168" y="545"/>
                    </a:lnTo>
                    <a:cubicBezTo>
                      <a:pt x="314" y="478"/>
                      <a:pt x="477" y="401"/>
                      <a:pt x="411" y="203"/>
                    </a:cubicBezTo>
                    <a:lnTo>
                      <a:pt x="411" y="203"/>
                    </a:lnTo>
                    <a:cubicBezTo>
                      <a:pt x="427" y="161"/>
                      <a:pt x="396" y="110"/>
                      <a:pt x="328" y="71"/>
                    </a:cubicBezTo>
                    <a:lnTo>
                      <a:pt x="328" y="71"/>
                    </a:lnTo>
                    <a:cubicBezTo>
                      <a:pt x="285" y="48"/>
                      <a:pt x="263" y="20"/>
                      <a:pt x="253" y="3"/>
                    </a:cubicBezTo>
                    <a:lnTo>
                      <a:pt x="253" y="3"/>
                    </a:lnTo>
                    <a:cubicBezTo>
                      <a:pt x="250" y="0"/>
                      <a:pt x="245" y="2"/>
                      <a:pt x="245" y="6"/>
                    </a:cubicBezTo>
                    <a:lnTo>
                      <a:pt x="245" y="6"/>
                    </a:lnTo>
                    <a:cubicBezTo>
                      <a:pt x="251" y="180"/>
                      <a:pt x="338" y="217"/>
                      <a:pt x="377" y="225"/>
                    </a:cubicBezTo>
                    <a:lnTo>
                      <a:pt x="377" y="225"/>
                    </a:lnTo>
                    <a:cubicBezTo>
                      <a:pt x="478" y="482"/>
                      <a:pt x="104" y="455"/>
                      <a:pt x="35" y="637"/>
                    </a:cubicBezTo>
                    <a:lnTo>
                      <a:pt x="35" y="637"/>
                    </a:lnTo>
                    <a:cubicBezTo>
                      <a:pt x="0" y="749"/>
                      <a:pt x="79" y="846"/>
                      <a:pt x="163" y="908"/>
                    </a:cubicBezTo>
                    <a:lnTo>
                      <a:pt x="163" y="908"/>
                    </a:lnTo>
                    <a:cubicBezTo>
                      <a:pt x="176" y="1019"/>
                      <a:pt x="208" y="1271"/>
                      <a:pt x="252" y="1372"/>
                    </a:cubicBezTo>
                    <a:lnTo>
                      <a:pt x="252" y="1372"/>
                    </a:lnTo>
                    <a:cubicBezTo>
                      <a:pt x="287" y="1452"/>
                      <a:pt x="252" y="1510"/>
                      <a:pt x="220" y="1543"/>
                    </a:cubicBezTo>
                    <a:lnTo>
                      <a:pt x="220" y="1543"/>
                    </a:lnTo>
                    <a:cubicBezTo>
                      <a:pt x="200" y="1562"/>
                      <a:pt x="200" y="1594"/>
                      <a:pt x="218" y="1615"/>
                    </a:cubicBezTo>
                    <a:lnTo>
                      <a:pt x="218" y="1615"/>
                    </a:lnTo>
                    <a:cubicBezTo>
                      <a:pt x="282" y="1687"/>
                      <a:pt x="410" y="1840"/>
                      <a:pt x="416" y="1915"/>
                    </a:cubicBezTo>
                    <a:lnTo>
                      <a:pt x="420" y="1987"/>
                    </a:lnTo>
                    <a:lnTo>
                      <a:pt x="420" y="1987"/>
                    </a:lnTo>
                    <a:cubicBezTo>
                      <a:pt x="421" y="2003"/>
                      <a:pt x="435" y="2016"/>
                      <a:pt x="450" y="2016"/>
                    </a:cubicBezTo>
                    <a:lnTo>
                      <a:pt x="726" y="2016"/>
                    </a:lnTo>
                    <a:lnTo>
                      <a:pt x="726" y="2016"/>
                    </a:lnTo>
                    <a:cubicBezTo>
                      <a:pt x="750" y="2016"/>
                      <a:pt x="765" y="1988"/>
                      <a:pt x="751" y="1966"/>
                    </a:cubicBezTo>
                    <a:lnTo>
                      <a:pt x="518" y="1599"/>
                    </a:lnTo>
                    <a:lnTo>
                      <a:pt x="518" y="1599"/>
                    </a:lnTo>
                    <a:cubicBezTo>
                      <a:pt x="505" y="1578"/>
                      <a:pt x="513" y="1549"/>
                      <a:pt x="535" y="1540"/>
                    </a:cubicBezTo>
                    <a:lnTo>
                      <a:pt x="689" y="1472"/>
                    </a:lnTo>
                    <a:lnTo>
                      <a:pt x="689" y="1472"/>
                    </a:lnTo>
                    <a:cubicBezTo>
                      <a:pt x="681" y="1504"/>
                      <a:pt x="663" y="1529"/>
                      <a:pt x="646" y="1546"/>
                    </a:cubicBezTo>
                    <a:lnTo>
                      <a:pt x="646" y="1546"/>
                    </a:lnTo>
                    <a:cubicBezTo>
                      <a:pt x="627" y="1566"/>
                      <a:pt x="625" y="1597"/>
                      <a:pt x="643" y="1618"/>
                    </a:cubicBezTo>
                    <a:lnTo>
                      <a:pt x="643" y="1618"/>
                    </a:lnTo>
                    <a:cubicBezTo>
                      <a:pt x="708" y="1691"/>
                      <a:pt x="835" y="1843"/>
                      <a:pt x="841" y="1918"/>
                    </a:cubicBezTo>
                    <a:lnTo>
                      <a:pt x="846" y="1989"/>
                    </a:lnTo>
                    <a:lnTo>
                      <a:pt x="846" y="1989"/>
                    </a:lnTo>
                    <a:cubicBezTo>
                      <a:pt x="848" y="2006"/>
                      <a:pt x="861" y="2018"/>
                      <a:pt x="877" y="2018"/>
                    </a:cubicBezTo>
                    <a:lnTo>
                      <a:pt x="1152" y="2018"/>
                    </a:lnTo>
                    <a:lnTo>
                      <a:pt x="1152" y="2018"/>
                    </a:lnTo>
                    <a:cubicBezTo>
                      <a:pt x="1176" y="2018"/>
                      <a:pt x="1190" y="1991"/>
                      <a:pt x="1177" y="1970"/>
                    </a:cubicBezTo>
                    <a:lnTo>
                      <a:pt x="943" y="1602"/>
                    </a:lnTo>
                    <a:lnTo>
                      <a:pt x="943" y="1602"/>
                    </a:lnTo>
                    <a:cubicBezTo>
                      <a:pt x="936" y="1590"/>
                      <a:pt x="1019" y="1465"/>
                      <a:pt x="1089" y="1367"/>
                    </a:cubicBezTo>
                    <a:lnTo>
                      <a:pt x="1089" y="1367"/>
                    </a:lnTo>
                    <a:cubicBezTo>
                      <a:pt x="1093" y="1371"/>
                      <a:pt x="1097" y="1374"/>
                      <a:pt x="1100" y="1378"/>
                    </a:cubicBezTo>
                    <a:lnTo>
                      <a:pt x="1100" y="1378"/>
                    </a:lnTo>
                    <a:cubicBezTo>
                      <a:pt x="1207" y="1502"/>
                      <a:pt x="1456" y="1759"/>
                      <a:pt x="1656" y="1738"/>
                    </a:cubicBezTo>
                    <a:lnTo>
                      <a:pt x="1656" y="1738"/>
                    </a:lnTo>
                    <a:cubicBezTo>
                      <a:pt x="1699" y="1734"/>
                      <a:pt x="1746" y="1721"/>
                      <a:pt x="1796" y="1704"/>
                    </a:cubicBezTo>
                    <a:lnTo>
                      <a:pt x="1796" y="1704"/>
                    </a:lnTo>
                    <a:cubicBezTo>
                      <a:pt x="1796" y="1704"/>
                      <a:pt x="1899" y="1859"/>
                      <a:pt x="1872" y="2007"/>
                    </a:cubicBezTo>
                    <a:lnTo>
                      <a:pt x="1859" y="2038"/>
                    </a:lnTo>
                    <a:lnTo>
                      <a:pt x="1859" y="2038"/>
                    </a:lnTo>
                    <a:cubicBezTo>
                      <a:pt x="1852" y="2052"/>
                      <a:pt x="1863" y="2068"/>
                      <a:pt x="1878" y="2068"/>
                    </a:cubicBezTo>
                    <a:lnTo>
                      <a:pt x="2225" y="2068"/>
                    </a:lnTo>
                    <a:lnTo>
                      <a:pt x="2277" y="2068"/>
                    </a:lnTo>
                    <a:lnTo>
                      <a:pt x="2623" y="2068"/>
                    </a:lnTo>
                    <a:lnTo>
                      <a:pt x="2623" y="2068"/>
                    </a:lnTo>
                    <a:cubicBezTo>
                      <a:pt x="2644" y="2068"/>
                      <a:pt x="2653" y="2042"/>
                      <a:pt x="2637" y="2029"/>
                    </a:cubicBezTo>
                    <a:lnTo>
                      <a:pt x="2637" y="2029"/>
                    </a:lnTo>
                    <a:cubicBezTo>
                      <a:pt x="2567" y="1967"/>
                      <a:pt x="2399" y="1786"/>
                      <a:pt x="2319" y="1432"/>
                    </a:cubicBezTo>
                    <a:lnTo>
                      <a:pt x="2345" y="1416"/>
                    </a:lnTo>
                    <a:lnTo>
                      <a:pt x="2345" y="1417"/>
                    </a:lnTo>
                    <a:lnTo>
                      <a:pt x="2345" y="1417"/>
                    </a:lnTo>
                    <a:cubicBezTo>
                      <a:pt x="2346" y="1418"/>
                      <a:pt x="2346" y="1419"/>
                      <a:pt x="2347" y="1420"/>
                    </a:cubicBezTo>
                    <a:lnTo>
                      <a:pt x="2347" y="1420"/>
                    </a:lnTo>
                    <a:cubicBezTo>
                      <a:pt x="2384" y="1490"/>
                      <a:pt x="2430" y="1564"/>
                      <a:pt x="2475" y="1615"/>
                    </a:cubicBezTo>
                    <a:lnTo>
                      <a:pt x="2475" y="1615"/>
                    </a:lnTo>
                    <a:cubicBezTo>
                      <a:pt x="2494" y="1635"/>
                      <a:pt x="2528" y="1635"/>
                      <a:pt x="2547" y="1614"/>
                    </a:cubicBezTo>
                    <a:lnTo>
                      <a:pt x="2547" y="1614"/>
                    </a:lnTo>
                    <a:cubicBezTo>
                      <a:pt x="2631" y="1518"/>
                      <a:pt x="2856" y="1249"/>
                      <a:pt x="2901" y="1031"/>
                    </a:cubicBezTo>
                    <a:lnTo>
                      <a:pt x="2901" y="1031"/>
                    </a:lnTo>
                    <a:cubicBezTo>
                      <a:pt x="3012" y="976"/>
                      <a:pt x="3097" y="895"/>
                      <a:pt x="3139" y="852"/>
                    </a:cubicBezTo>
                    <a:lnTo>
                      <a:pt x="3139" y="852"/>
                    </a:lnTo>
                    <a:cubicBezTo>
                      <a:pt x="3146" y="844"/>
                      <a:pt x="3147" y="833"/>
                      <a:pt x="3141" y="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6532" dirty="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17" name="Freeform 14">
            <a:extLst>
              <a:ext uri="{FF2B5EF4-FFF2-40B4-BE49-F238E27FC236}">
                <a16:creationId xmlns:a16="http://schemas.microsoft.com/office/drawing/2014/main" id="{1522C72B-BC1D-4FBD-8369-8F0721DB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763" y="4984069"/>
            <a:ext cx="4791769" cy="5933789"/>
          </a:xfrm>
          <a:custGeom>
            <a:avLst/>
            <a:gdLst>
              <a:gd name="T0" fmla="*/ 5385 w 5386"/>
              <a:gd name="T1" fmla="*/ 0 h 6666"/>
              <a:gd name="T2" fmla="*/ 0 w 5386"/>
              <a:gd name="T3" fmla="*/ 6665 h 6666"/>
              <a:gd name="T4" fmla="*/ 5385 w 5386"/>
              <a:gd name="T5" fmla="*/ 0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86" h="6666">
                <a:moveTo>
                  <a:pt x="5385" y="0"/>
                </a:moveTo>
                <a:lnTo>
                  <a:pt x="0" y="6665"/>
                </a:lnTo>
                <a:lnTo>
                  <a:pt x="538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948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Line 16">
            <a:extLst>
              <a:ext uri="{FF2B5EF4-FFF2-40B4-BE49-F238E27FC236}">
                <a16:creationId xmlns:a16="http://schemas.microsoft.com/office/drawing/2014/main" id="{427C95DA-EBA0-4B88-95B8-8143F62A14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9000" y="4995365"/>
            <a:ext cx="4780279" cy="5906315"/>
          </a:xfrm>
          <a:prstGeom prst="line">
            <a:avLst/>
          </a:prstGeom>
          <a:noFill/>
          <a:ln w="12700" cap="flat">
            <a:solidFill>
              <a:schemeClr val="tx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00FEE3-E11C-4D4A-BCE5-C9154D392284}"/>
              </a:ext>
            </a:extLst>
          </p:cNvPr>
          <p:cNvSpPr/>
          <p:nvPr/>
        </p:nvSpPr>
        <p:spPr>
          <a:xfrm>
            <a:off x="2001521" y="4921270"/>
            <a:ext cx="3458210" cy="149489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BC2A576-6A43-48F8-8221-07E118D7AC6B}"/>
              </a:ext>
            </a:extLst>
          </p:cNvPr>
          <p:cNvSpPr/>
          <p:nvPr/>
        </p:nvSpPr>
        <p:spPr>
          <a:xfrm>
            <a:off x="18829176" y="9683925"/>
            <a:ext cx="3458210" cy="1494890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2CAE058E-B2DF-4E45-8635-492EC45FDB5E}"/>
              </a:ext>
            </a:extLst>
          </p:cNvPr>
          <p:cNvSpPr/>
          <p:nvPr/>
        </p:nvSpPr>
        <p:spPr>
          <a:xfrm flipH="1" flipV="1">
            <a:off x="1978660" y="9729644"/>
            <a:ext cx="7512049" cy="2549986"/>
          </a:xfrm>
          <a:prstGeom prst="round1Rect">
            <a:avLst>
              <a:gd name="adj" fmla="val 43711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05" name="Rectangle: Single Corner Rounded 104">
            <a:extLst>
              <a:ext uri="{FF2B5EF4-FFF2-40B4-BE49-F238E27FC236}">
                <a16:creationId xmlns:a16="http://schemas.microsoft.com/office/drawing/2014/main" id="{8E02D1A4-F93B-4035-AFC3-9016E4EF027B}"/>
              </a:ext>
            </a:extLst>
          </p:cNvPr>
          <p:cNvSpPr/>
          <p:nvPr/>
        </p:nvSpPr>
        <p:spPr>
          <a:xfrm flipV="1">
            <a:off x="14888464" y="3971449"/>
            <a:ext cx="7512049" cy="2549986"/>
          </a:xfrm>
          <a:prstGeom prst="round1Rect">
            <a:avLst>
              <a:gd name="adj" fmla="val 43711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190111-A719-4F09-9DD1-C9FAB0A17638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8D2334A-BA06-4A7D-B247-986191FB0E53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6787B9-BD7F-4335-B99C-85959025CABB}"/>
              </a:ext>
            </a:extLst>
          </p:cNvPr>
          <p:cNvSpPr txBox="1"/>
          <p:nvPr/>
        </p:nvSpPr>
        <p:spPr>
          <a:xfrm>
            <a:off x="15765755" y="4410590"/>
            <a:ext cx="60150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BULL MARKET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6FC31C-5238-4A7F-B578-19F83D4131B8}"/>
              </a:ext>
            </a:extLst>
          </p:cNvPr>
          <p:cNvSpPr txBox="1"/>
          <p:nvPr/>
        </p:nvSpPr>
        <p:spPr>
          <a:xfrm>
            <a:off x="15765754" y="5079740"/>
            <a:ext cx="601508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EAC43F-584D-4FF2-BC32-AD8D274F5251}"/>
              </a:ext>
            </a:extLst>
          </p:cNvPr>
          <p:cNvSpPr txBox="1"/>
          <p:nvPr/>
        </p:nvSpPr>
        <p:spPr>
          <a:xfrm>
            <a:off x="2592730" y="10175232"/>
            <a:ext cx="601508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BEAR MARKET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2AD6927-6DFC-47A4-B650-8EFD97B156F4}"/>
              </a:ext>
            </a:extLst>
          </p:cNvPr>
          <p:cNvSpPr txBox="1"/>
          <p:nvPr/>
        </p:nvSpPr>
        <p:spPr>
          <a:xfrm>
            <a:off x="2592729" y="10844382"/>
            <a:ext cx="601508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913E311-6EF1-4C2D-8B94-1DE00E20FF43}"/>
              </a:ext>
            </a:extLst>
          </p:cNvPr>
          <p:cNvSpPr txBox="1"/>
          <p:nvPr/>
        </p:nvSpPr>
        <p:spPr>
          <a:xfrm>
            <a:off x="2335706" y="5125350"/>
            <a:ext cx="276141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55%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73F8D7-4D6F-4AE4-BEA2-01ABF9C273B6}"/>
              </a:ext>
            </a:extLst>
          </p:cNvPr>
          <p:cNvSpPr txBox="1"/>
          <p:nvPr/>
        </p:nvSpPr>
        <p:spPr>
          <a:xfrm>
            <a:off x="19171341" y="9895945"/>
            <a:ext cx="276141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45%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616312A4-B953-4AF1-9F78-A20BA1F48A1C}"/>
              </a:ext>
            </a:extLst>
          </p:cNvPr>
          <p:cNvGrpSpPr/>
          <p:nvPr/>
        </p:nvGrpSpPr>
        <p:grpSpPr>
          <a:xfrm>
            <a:off x="7737441" y="3888338"/>
            <a:ext cx="8902767" cy="8392693"/>
            <a:chOff x="7737441" y="3888338"/>
            <a:chExt cx="8902767" cy="8392693"/>
          </a:xfrm>
        </p:grpSpPr>
        <p:sp>
          <p:nvSpPr>
            <p:cNvPr id="48" name="Freeform 2">
              <a:extLst>
                <a:ext uri="{FF2B5EF4-FFF2-40B4-BE49-F238E27FC236}">
                  <a16:creationId xmlns:a16="http://schemas.microsoft.com/office/drawing/2014/main" id="{251D7C65-1E06-4BB3-93F5-4BA81E55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7441" y="8325989"/>
              <a:ext cx="812197" cy="812195"/>
            </a:xfrm>
            <a:custGeom>
              <a:avLst/>
              <a:gdLst>
                <a:gd name="T0" fmla="*/ 912 w 913"/>
                <a:gd name="T1" fmla="*/ 456 h 912"/>
                <a:gd name="T2" fmla="*/ 912 w 913"/>
                <a:gd name="T3" fmla="*/ 456 h 912"/>
                <a:gd name="T4" fmla="*/ 456 w 913"/>
                <a:gd name="T5" fmla="*/ 911 h 912"/>
                <a:gd name="T6" fmla="*/ 456 w 913"/>
                <a:gd name="T7" fmla="*/ 911 h 912"/>
                <a:gd name="T8" fmla="*/ 0 w 913"/>
                <a:gd name="T9" fmla="*/ 456 h 912"/>
                <a:gd name="T10" fmla="*/ 0 w 913"/>
                <a:gd name="T11" fmla="*/ 456 h 912"/>
                <a:gd name="T12" fmla="*/ 456 w 913"/>
                <a:gd name="T13" fmla="*/ 0 h 912"/>
                <a:gd name="T14" fmla="*/ 456 w 913"/>
                <a:gd name="T15" fmla="*/ 0 h 912"/>
                <a:gd name="T16" fmla="*/ 912 w 913"/>
                <a:gd name="T1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" h="912">
                  <a:moveTo>
                    <a:pt x="912" y="456"/>
                  </a:moveTo>
                  <a:lnTo>
                    <a:pt x="912" y="456"/>
                  </a:lnTo>
                  <a:cubicBezTo>
                    <a:pt x="912" y="708"/>
                    <a:pt x="708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8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2" y="204"/>
                    <a:pt x="912" y="45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BA817F73-3A81-4365-9D99-6B2A9EF5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7441" y="8325989"/>
              <a:ext cx="812197" cy="812195"/>
            </a:xfrm>
            <a:custGeom>
              <a:avLst/>
              <a:gdLst>
                <a:gd name="T0" fmla="*/ 912 w 913"/>
                <a:gd name="T1" fmla="*/ 456 h 912"/>
                <a:gd name="T2" fmla="*/ 912 w 913"/>
                <a:gd name="T3" fmla="*/ 456 h 912"/>
                <a:gd name="T4" fmla="*/ 456 w 913"/>
                <a:gd name="T5" fmla="*/ 911 h 912"/>
                <a:gd name="T6" fmla="*/ 456 w 913"/>
                <a:gd name="T7" fmla="*/ 911 h 912"/>
                <a:gd name="T8" fmla="*/ 0 w 913"/>
                <a:gd name="T9" fmla="*/ 456 h 912"/>
                <a:gd name="T10" fmla="*/ 0 w 913"/>
                <a:gd name="T11" fmla="*/ 456 h 912"/>
                <a:gd name="T12" fmla="*/ 456 w 913"/>
                <a:gd name="T13" fmla="*/ 0 h 912"/>
                <a:gd name="T14" fmla="*/ 456 w 913"/>
                <a:gd name="T15" fmla="*/ 0 h 912"/>
                <a:gd name="T16" fmla="*/ 912 w 913"/>
                <a:gd name="T1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" h="912">
                  <a:moveTo>
                    <a:pt x="912" y="456"/>
                  </a:moveTo>
                  <a:lnTo>
                    <a:pt x="912" y="456"/>
                  </a:lnTo>
                  <a:cubicBezTo>
                    <a:pt x="912" y="708"/>
                    <a:pt x="708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8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2" y="204"/>
                    <a:pt x="912" y="456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 4">
              <a:extLst>
                <a:ext uri="{FF2B5EF4-FFF2-40B4-BE49-F238E27FC236}">
                  <a16:creationId xmlns:a16="http://schemas.microsoft.com/office/drawing/2014/main" id="{B1F6040C-4935-47A2-9D64-174F1AFEE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0220" y="8388768"/>
              <a:ext cx="686640" cy="686638"/>
            </a:xfrm>
            <a:custGeom>
              <a:avLst/>
              <a:gdLst>
                <a:gd name="T0" fmla="*/ 769 w 770"/>
                <a:gd name="T1" fmla="*/ 386 h 772"/>
                <a:gd name="T2" fmla="*/ 769 w 770"/>
                <a:gd name="T3" fmla="*/ 386 h 772"/>
                <a:gd name="T4" fmla="*/ 384 w 770"/>
                <a:gd name="T5" fmla="*/ 771 h 772"/>
                <a:gd name="T6" fmla="*/ 384 w 770"/>
                <a:gd name="T7" fmla="*/ 771 h 772"/>
                <a:gd name="T8" fmla="*/ 0 w 770"/>
                <a:gd name="T9" fmla="*/ 386 h 772"/>
                <a:gd name="T10" fmla="*/ 0 w 770"/>
                <a:gd name="T11" fmla="*/ 386 h 772"/>
                <a:gd name="T12" fmla="*/ 384 w 770"/>
                <a:gd name="T13" fmla="*/ 0 h 772"/>
                <a:gd name="T14" fmla="*/ 384 w 770"/>
                <a:gd name="T15" fmla="*/ 0 h 772"/>
                <a:gd name="T16" fmla="*/ 769 w 770"/>
                <a:gd name="T17" fmla="*/ 386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0" h="772">
                  <a:moveTo>
                    <a:pt x="769" y="386"/>
                  </a:moveTo>
                  <a:lnTo>
                    <a:pt x="769" y="386"/>
                  </a:lnTo>
                  <a:cubicBezTo>
                    <a:pt x="769" y="598"/>
                    <a:pt x="597" y="771"/>
                    <a:pt x="384" y="771"/>
                  </a:cubicBezTo>
                  <a:lnTo>
                    <a:pt x="384" y="771"/>
                  </a:lnTo>
                  <a:cubicBezTo>
                    <a:pt x="172" y="771"/>
                    <a:pt x="0" y="598"/>
                    <a:pt x="0" y="386"/>
                  </a:cubicBezTo>
                  <a:lnTo>
                    <a:pt x="0" y="386"/>
                  </a:lnTo>
                  <a:cubicBezTo>
                    <a:pt x="0" y="173"/>
                    <a:pt x="172" y="0"/>
                    <a:pt x="384" y="0"/>
                  </a:cubicBezTo>
                  <a:lnTo>
                    <a:pt x="384" y="0"/>
                  </a:lnTo>
                  <a:cubicBezTo>
                    <a:pt x="597" y="0"/>
                    <a:pt x="769" y="173"/>
                    <a:pt x="769" y="38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88F50CD-5167-4413-B53E-063AB83F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8938" y="8565331"/>
              <a:ext cx="325662" cy="337434"/>
            </a:xfrm>
            <a:custGeom>
              <a:avLst/>
              <a:gdLst>
                <a:gd name="T0" fmla="*/ 303 w 367"/>
                <a:gd name="T1" fmla="*/ 294 h 381"/>
                <a:gd name="T2" fmla="*/ 303 w 367"/>
                <a:gd name="T3" fmla="*/ 294 h 381"/>
                <a:gd name="T4" fmla="*/ 234 w 367"/>
                <a:gd name="T5" fmla="*/ 233 h 381"/>
                <a:gd name="T6" fmla="*/ 224 w 367"/>
                <a:gd name="T7" fmla="*/ 193 h 381"/>
                <a:gd name="T8" fmla="*/ 224 w 367"/>
                <a:gd name="T9" fmla="*/ 193 h 381"/>
                <a:gd name="T10" fmla="*/ 230 w 367"/>
                <a:gd name="T11" fmla="*/ 168 h 381"/>
                <a:gd name="T12" fmla="*/ 257 w 367"/>
                <a:gd name="T13" fmla="*/ 139 h 381"/>
                <a:gd name="T14" fmla="*/ 257 w 367"/>
                <a:gd name="T15" fmla="*/ 139 h 381"/>
                <a:gd name="T16" fmla="*/ 347 w 367"/>
                <a:gd name="T17" fmla="*/ 116 h 381"/>
                <a:gd name="T18" fmla="*/ 347 w 367"/>
                <a:gd name="T19" fmla="*/ 116 h 381"/>
                <a:gd name="T20" fmla="*/ 339 w 367"/>
                <a:gd name="T21" fmla="*/ 28 h 381"/>
                <a:gd name="T22" fmla="*/ 339 w 367"/>
                <a:gd name="T23" fmla="*/ 28 h 381"/>
                <a:gd name="T24" fmla="*/ 238 w 367"/>
                <a:gd name="T25" fmla="*/ 31 h 381"/>
                <a:gd name="T26" fmla="*/ 238 w 367"/>
                <a:gd name="T27" fmla="*/ 31 h 381"/>
                <a:gd name="T28" fmla="*/ 235 w 367"/>
                <a:gd name="T29" fmla="*/ 118 h 381"/>
                <a:gd name="T30" fmla="*/ 208 w 367"/>
                <a:gd name="T31" fmla="*/ 149 h 381"/>
                <a:gd name="T32" fmla="*/ 208 w 367"/>
                <a:gd name="T33" fmla="*/ 149 h 381"/>
                <a:gd name="T34" fmla="*/ 183 w 367"/>
                <a:gd name="T35" fmla="*/ 158 h 381"/>
                <a:gd name="T36" fmla="*/ 144 w 367"/>
                <a:gd name="T37" fmla="*/ 155 h 381"/>
                <a:gd name="T38" fmla="*/ 144 w 367"/>
                <a:gd name="T39" fmla="*/ 155 h 381"/>
                <a:gd name="T40" fmla="*/ 74 w 367"/>
                <a:gd name="T41" fmla="*/ 94 h 381"/>
                <a:gd name="T42" fmla="*/ 74 w 367"/>
                <a:gd name="T43" fmla="*/ 94 h 381"/>
                <a:gd name="T44" fmla="*/ 7 w 367"/>
                <a:gd name="T45" fmla="*/ 152 h 381"/>
                <a:gd name="T46" fmla="*/ 7 w 367"/>
                <a:gd name="T47" fmla="*/ 152 h 381"/>
                <a:gd name="T48" fmla="*/ 68 w 367"/>
                <a:gd name="T49" fmla="*/ 232 h 381"/>
                <a:gd name="T50" fmla="*/ 68 w 367"/>
                <a:gd name="T51" fmla="*/ 232 h 381"/>
                <a:gd name="T52" fmla="*/ 141 w 367"/>
                <a:gd name="T53" fmla="*/ 185 h 381"/>
                <a:gd name="T54" fmla="*/ 171 w 367"/>
                <a:gd name="T55" fmla="*/ 188 h 381"/>
                <a:gd name="T56" fmla="*/ 171 w 367"/>
                <a:gd name="T57" fmla="*/ 188 h 381"/>
                <a:gd name="T58" fmla="*/ 197 w 367"/>
                <a:gd name="T59" fmla="*/ 210 h 381"/>
                <a:gd name="T60" fmla="*/ 203 w 367"/>
                <a:gd name="T61" fmla="*/ 240 h 381"/>
                <a:gd name="T62" fmla="*/ 203 w 367"/>
                <a:gd name="T63" fmla="*/ 240 h 381"/>
                <a:gd name="T64" fmla="*/ 166 w 367"/>
                <a:gd name="T65" fmla="*/ 317 h 381"/>
                <a:gd name="T66" fmla="*/ 166 w 367"/>
                <a:gd name="T67" fmla="*/ 317 h 381"/>
                <a:gd name="T68" fmla="*/ 253 w 367"/>
                <a:gd name="T69" fmla="*/ 369 h 381"/>
                <a:gd name="T70" fmla="*/ 253 w 367"/>
                <a:gd name="T71" fmla="*/ 369 h 381"/>
                <a:gd name="T72" fmla="*/ 303 w 367"/>
                <a:gd name="T73" fmla="*/ 29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" h="381">
                  <a:moveTo>
                    <a:pt x="303" y="294"/>
                  </a:moveTo>
                  <a:lnTo>
                    <a:pt x="303" y="294"/>
                  </a:lnTo>
                  <a:cubicBezTo>
                    <a:pt x="298" y="258"/>
                    <a:pt x="268" y="233"/>
                    <a:pt x="234" y="233"/>
                  </a:cubicBezTo>
                  <a:lnTo>
                    <a:pt x="224" y="193"/>
                  </a:lnTo>
                  <a:lnTo>
                    <a:pt x="224" y="193"/>
                  </a:lnTo>
                  <a:cubicBezTo>
                    <a:pt x="222" y="185"/>
                    <a:pt x="224" y="175"/>
                    <a:pt x="230" y="168"/>
                  </a:cubicBezTo>
                  <a:lnTo>
                    <a:pt x="257" y="139"/>
                  </a:lnTo>
                  <a:lnTo>
                    <a:pt x="257" y="139"/>
                  </a:lnTo>
                  <a:cubicBezTo>
                    <a:pt x="287" y="155"/>
                    <a:pt x="326" y="147"/>
                    <a:pt x="347" y="116"/>
                  </a:cubicBezTo>
                  <a:lnTo>
                    <a:pt x="347" y="116"/>
                  </a:lnTo>
                  <a:cubicBezTo>
                    <a:pt x="366" y="90"/>
                    <a:pt x="363" y="51"/>
                    <a:pt x="339" y="28"/>
                  </a:cubicBezTo>
                  <a:lnTo>
                    <a:pt x="339" y="28"/>
                  </a:lnTo>
                  <a:cubicBezTo>
                    <a:pt x="311" y="0"/>
                    <a:pt x="264" y="1"/>
                    <a:pt x="238" y="31"/>
                  </a:cubicBezTo>
                  <a:lnTo>
                    <a:pt x="238" y="31"/>
                  </a:lnTo>
                  <a:cubicBezTo>
                    <a:pt x="216" y="56"/>
                    <a:pt x="216" y="92"/>
                    <a:pt x="235" y="118"/>
                  </a:cubicBezTo>
                  <a:lnTo>
                    <a:pt x="208" y="149"/>
                  </a:lnTo>
                  <a:lnTo>
                    <a:pt x="208" y="149"/>
                  </a:lnTo>
                  <a:cubicBezTo>
                    <a:pt x="201" y="156"/>
                    <a:pt x="192" y="159"/>
                    <a:pt x="183" y="158"/>
                  </a:cubicBezTo>
                  <a:lnTo>
                    <a:pt x="144" y="155"/>
                  </a:lnTo>
                  <a:lnTo>
                    <a:pt x="144" y="155"/>
                  </a:lnTo>
                  <a:cubicBezTo>
                    <a:pt x="139" y="120"/>
                    <a:pt x="110" y="93"/>
                    <a:pt x="74" y="94"/>
                  </a:cubicBezTo>
                  <a:lnTo>
                    <a:pt x="74" y="94"/>
                  </a:lnTo>
                  <a:cubicBezTo>
                    <a:pt x="40" y="95"/>
                    <a:pt x="12" y="120"/>
                    <a:pt x="7" y="152"/>
                  </a:cubicBezTo>
                  <a:lnTo>
                    <a:pt x="7" y="152"/>
                  </a:lnTo>
                  <a:cubicBezTo>
                    <a:pt x="0" y="192"/>
                    <a:pt x="29" y="228"/>
                    <a:pt x="68" y="232"/>
                  </a:cubicBezTo>
                  <a:lnTo>
                    <a:pt x="68" y="232"/>
                  </a:lnTo>
                  <a:cubicBezTo>
                    <a:pt x="102" y="235"/>
                    <a:pt x="131" y="215"/>
                    <a:pt x="141" y="185"/>
                  </a:cubicBezTo>
                  <a:lnTo>
                    <a:pt x="171" y="188"/>
                  </a:lnTo>
                  <a:lnTo>
                    <a:pt x="171" y="188"/>
                  </a:lnTo>
                  <a:cubicBezTo>
                    <a:pt x="184" y="189"/>
                    <a:pt x="194" y="198"/>
                    <a:pt x="197" y="210"/>
                  </a:cubicBezTo>
                  <a:lnTo>
                    <a:pt x="203" y="240"/>
                  </a:lnTo>
                  <a:lnTo>
                    <a:pt x="203" y="240"/>
                  </a:lnTo>
                  <a:cubicBezTo>
                    <a:pt x="175" y="253"/>
                    <a:pt x="158" y="286"/>
                    <a:pt x="166" y="317"/>
                  </a:cubicBezTo>
                  <a:lnTo>
                    <a:pt x="166" y="317"/>
                  </a:lnTo>
                  <a:cubicBezTo>
                    <a:pt x="175" y="357"/>
                    <a:pt x="215" y="380"/>
                    <a:pt x="253" y="369"/>
                  </a:cubicBezTo>
                  <a:lnTo>
                    <a:pt x="253" y="369"/>
                  </a:lnTo>
                  <a:cubicBezTo>
                    <a:pt x="286" y="359"/>
                    <a:pt x="306" y="328"/>
                    <a:pt x="303" y="29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33958375-6CB3-4EA7-85C8-AE8C45956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48" y="7368618"/>
              <a:ext cx="812195" cy="812195"/>
            </a:xfrm>
            <a:custGeom>
              <a:avLst/>
              <a:gdLst>
                <a:gd name="T0" fmla="*/ 911 w 912"/>
                <a:gd name="T1" fmla="*/ 456 h 912"/>
                <a:gd name="T2" fmla="*/ 911 w 912"/>
                <a:gd name="T3" fmla="*/ 456 h 912"/>
                <a:gd name="T4" fmla="*/ 456 w 912"/>
                <a:gd name="T5" fmla="*/ 911 h 912"/>
                <a:gd name="T6" fmla="*/ 456 w 912"/>
                <a:gd name="T7" fmla="*/ 911 h 912"/>
                <a:gd name="T8" fmla="*/ 0 w 912"/>
                <a:gd name="T9" fmla="*/ 456 h 912"/>
                <a:gd name="T10" fmla="*/ 0 w 912"/>
                <a:gd name="T11" fmla="*/ 456 h 912"/>
                <a:gd name="T12" fmla="*/ 456 w 912"/>
                <a:gd name="T13" fmla="*/ 0 h 912"/>
                <a:gd name="T14" fmla="*/ 456 w 912"/>
                <a:gd name="T15" fmla="*/ 0 h 912"/>
                <a:gd name="T16" fmla="*/ 911 w 912"/>
                <a:gd name="T1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912">
                  <a:moveTo>
                    <a:pt x="911" y="456"/>
                  </a:moveTo>
                  <a:lnTo>
                    <a:pt x="911" y="456"/>
                  </a:lnTo>
                  <a:cubicBezTo>
                    <a:pt x="911" y="707"/>
                    <a:pt x="707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7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7" y="0"/>
                    <a:pt x="911" y="204"/>
                    <a:pt x="911" y="45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10E9FC70-FC64-43DE-97F9-C51CC06B0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348" y="7368618"/>
              <a:ext cx="812195" cy="812195"/>
            </a:xfrm>
            <a:custGeom>
              <a:avLst/>
              <a:gdLst>
                <a:gd name="T0" fmla="*/ 911 w 912"/>
                <a:gd name="T1" fmla="*/ 456 h 912"/>
                <a:gd name="T2" fmla="*/ 911 w 912"/>
                <a:gd name="T3" fmla="*/ 456 h 912"/>
                <a:gd name="T4" fmla="*/ 456 w 912"/>
                <a:gd name="T5" fmla="*/ 911 h 912"/>
                <a:gd name="T6" fmla="*/ 456 w 912"/>
                <a:gd name="T7" fmla="*/ 911 h 912"/>
                <a:gd name="T8" fmla="*/ 0 w 912"/>
                <a:gd name="T9" fmla="*/ 456 h 912"/>
                <a:gd name="T10" fmla="*/ 0 w 912"/>
                <a:gd name="T11" fmla="*/ 456 h 912"/>
                <a:gd name="T12" fmla="*/ 456 w 912"/>
                <a:gd name="T13" fmla="*/ 0 h 912"/>
                <a:gd name="T14" fmla="*/ 456 w 912"/>
                <a:gd name="T15" fmla="*/ 0 h 912"/>
                <a:gd name="T16" fmla="*/ 911 w 912"/>
                <a:gd name="T17" fmla="*/ 456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912">
                  <a:moveTo>
                    <a:pt x="911" y="456"/>
                  </a:moveTo>
                  <a:lnTo>
                    <a:pt x="911" y="456"/>
                  </a:lnTo>
                  <a:cubicBezTo>
                    <a:pt x="911" y="707"/>
                    <a:pt x="707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7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7" y="0"/>
                    <a:pt x="911" y="204"/>
                    <a:pt x="911" y="456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6BD0D4E7-44BB-4E14-9F77-5055D67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0127" y="7431397"/>
              <a:ext cx="686638" cy="686638"/>
            </a:xfrm>
            <a:custGeom>
              <a:avLst/>
              <a:gdLst>
                <a:gd name="T0" fmla="*/ 771 w 772"/>
                <a:gd name="T1" fmla="*/ 385 h 771"/>
                <a:gd name="T2" fmla="*/ 771 w 772"/>
                <a:gd name="T3" fmla="*/ 385 h 771"/>
                <a:gd name="T4" fmla="*/ 386 w 772"/>
                <a:gd name="T5" fmla="*/ 770 h 771"/>
                <a:gd name="T6" fmla="*/ 386 w 772"/>
                <a:gd name="T7" fmla="*/ 770 h 771"/>
                <a:gd name="T8" fmla="*/ 0 w 772"/>
                <a:gd name="T9" fmla="*/ 385 h 771"/>
                <a:gd name="T10" fmla="*/ 0 w 772"/>
                <a:gd name="T11" fmla="*/ 385 h 771"/>
                <a:gd name="T12" fmla="*/ 386 w 772"/>
                <a:gd name="T13" fmla="*/ 0 h 771"/>
                <a:gd name="T14" fmla="*/ 386 w 772"/>
                <a:gd name="T15" fmla="*/ 0 h 771"/>
                <a:gd name="T16" fmla="*/ 771 w 772"/>
                <a:gd name="T17" fmla="*/ 38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2" h="771">
                  <a:moveTo>
                    <a:pt x="771" y="385"/>
                  </a:moveTo>
                  <a:lnTo>
                    <a:pt x="771" y="385"/>
                  </a:lnTo>
                  <a:cubicBezTo>
                    <a:pt x="771" y="597"/>
                    <a:pt x="598" y="770"/>
                    <a:pt x="386" y="770"/>
                  </a:cubicBezTo>
                  <a:lnTo>
                    <a:pt x="386" y="770"/>
                  </a:lnTo>
                  <a:cubicBezTo>
                    <a:pt x="173" y="770"/>
                    <a:pt x="0" y="597"/>
                    <a:pt x="0" y="385"/>
                  </a:cubicBezTo>
                  <a:lnTo>
                    <a:pt x="0" y="385"/>
                  </a:lnTo>
                  <a:cubicBezTo>
                    <a:pt x="0" y="172"/>
                    <a:pt x="173" y="0"/>
                    <a:pt x="386" y="0"/>
                  </a:cubicBezTo>
                  <a:lnTo>
                    <a:pt x="386" y="0"/>
                  </a:lnTo>
                  <a:cubicBezTo>
                    <a:pt x="598" y="0"/>
                    <a:pt x="771" y="172"/>
                    <a:pt x="771" y="38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7E9DD961-D125-47ED-93E5-4F8667346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773" y="7588343"/>
              <a:ext cx="286428" cy="364898"/>
            </a:xfrm>
            <a:custGeom>
              <a:avLst/>
              <a:gdLst>
                <a:gd name="T0" fmla="*/ 316 w 324"/>
                <a:gd name="T1" fmla="*/ 271 h 410"/>
                <a:gd name="T2" fmla="*/ 122 w 324"/>
                <a:gd name="T3" fmla="*/ 310 h 410"/>
                <a:gd name="T4" fmla="*/ 122 w 324"/>
                <a:gd name="T5" fmla="*/ 193 h 410"/>
                <a:gd name="T6" fmla="*/ 152 w 324"/>
                <a:gd name="T7" fmla="*/ 187 h 410"/>
                <a:gd name="T8" fmla="*/ 152 w 324"/>
                <a:gd name="T9" fmla="*/ 187 h 410"/>
                <a:gd name="T10" fmla="*/ 155 w 324"/>
                <a:gd name="T11" fmla="*/ 185 h 410"/>
                <a:gd name="T12" fmla="*/ 160 w 324"/>
                <a:gd name="T13" fmla="*/ 142 h 410"/>
                <a:gd name="T14" fmla="*/ 160 w 324"/>
                <a:gd name="T15" fmla="*/ 142 h 410"/>
                <a:gd name="T16" fmla="*/ 157 w 324"/>
                <a:gd name="T17" fmla="*/ 139 h 410"/>
                <a:gd name="T18" fmla="*/ 122 w 324"/>
                <a:gd name="T19" fmla="*/ 145 h 410"/>
                <a:gd name="T20" fmla="*/ 122 w 324"/>
                <a:gd name="T21" fmla="*/ 6 h 410"/>
                <a:gd name="T22" fmla="*/ 122 w 324"/>
                <a:gd name="T23" fmla="*/ 6 h 410"/>
                <a:gd name="T24" fmla="*/ 116 w 324"/>
                <a:gd name="T25" fmla="*/ 1 h 410"/>
                <a:gd name="T26" fmla="*/ 41 w 324"/>
                <a:gd name="T27" fmla="*/ 22 h 410"/>
                <a:gd name="T28" fmla="*/ 41 w 324"/>
                <a:gd name="T29" fmla="*/ 22 h 410"/>
                <a:gd name="T30" fmla="*/ 38 w 324"/>
                <a:gd name="T31" fmla="*/ 26 h 410"/>
                <a:gd name="T32" fmla="*/ 38 w 324"/>
                <a:gd name="T33" fmla="*/ 163 h 410"/>
                <a:gd name="T34" fmla="*/ 14 w 324"/>
                <a:gd name="T35" fmla="*/ 168 h 410"/>
                <a:gd name="T36" fmla="*/ 14 w 324"/>
                <a:gd name="T37" fmla="*/ 168 h 410"/>
                <a:gd name="T38" fmla="*/ 10 w 324"/>
                <a:gd name="T39" fmla="*/ 171 h 410"/>
                <a:gd name="T40" fmla="*/ 1 w 324"/>
                <a:gd name="T41" fmla="*/ 210 h 410"/>
                <a:gd name="T42" fmla="*/ 1 w 324"/>
                <a:gd name="T43" fmla="*/ 210 h 410"/>
                <a:gd name="T44" fmla="*/ 7 w 324"/>
                <a:gd name="T45" fmla="*/ 216 h 410"/>
                <a:gd name="T46" fmla="*/ 38 w 324"/>
                <a:gd name="T47" fmla="*/ 210 h 410"/>
                <a:gd name="T48" fmla="*/ 38 w 324"/>
                <a:gd name="T49" fmla="*/ 326 h 410"/>
                <a:gd name="T50" fmla="*/ 38 w 324"/>
                <a:gd name="T51" fmla="*/ 397 h 410"/>
                <a:gd name="T52" fmla="*/ 38 w 324"/>
                <a:gd name="T53" fmla="*/ 397 h 410"/>
                <a:gd name="T54" fmla="*/ 51 w 324"/>
                <a:gd name="T55" fmla="*/ 407 h 410"/>
                <a:gd name="T56" fmla="*/ 122 w 324"/>
                <a:gd name="T57" fmla="*/ 394 h 410"/>
                <a:gd name="T58" fmla="*/ 122 w 324"/>
                <a:gd name="T59" fmla="*/ 394 h 410"/>
                <a:gd name="T60" fmla="*/ 308 w 324"/>
                <a:gd name="T61" fmla="*/ 356 h 410"/>
                <a:gd name="T62" fmla="*/ 308 w 324"/>
                <a:gd name="T63" fmla="*/ 356 h 410"/>
                <a:gd name="T64" fmla="*/ 313 w 324"/>
                <a:gd name="T65" fmla="*/ 351 h 410"/>
                <a:gd name="T66" fmla="*/ 323 w 324"/>
                <a:gd name="T67" fmla="*/ 278 h 410"/>
                <a:gd name="T68" fmla="*/ 323 w 324"/>
                <a:gd name="T69" fmla="*/ 278 h 410"/>
                <a:gd name="T70" fmla="*/ 316 w 324"/>
                <a:gd name="T71" fmla="*/ 27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4" h="410">
                  <a:moveTo>
                    <a:pt x="316" y="271"/>
                  </a:moveTo>
                  <a:lnTo>
                    <a:pt x="122" y="310"/>
                  </a:lnTo>
                  <a:lnTo>
                    <a:pt x="122" y="193"/>
                  </a:lnTo>
                  <a:lnTo>
                    <a:pt x="152" y="187"/>
                  </a:lnTo>
                  <a:lnTo>
                    <a:pt x="152" y="187"/>
                  </a:lnTo>
                  <a:cubicBezTo>
                    <a:pt x="153" y="187"/>
                    <a:pt x="155" y="186"/>
                    <a:pt x="155" y="185"/>
                  </a:cubicBezTo>
                  <a:lnTo>
                    <a:pt x="160" y="142"/>
                  </a:lnTo>
                  <a:lnTo>
                    <a:pt x="160" y="142"/>
                  </a:lnTo>
                  <a:cubicBezTo>
                    <a:pt x="161" y="140"/>
                    <a:pt x="159" y="139"/>
                    <a:pt x="157" y="139"/>
                  </a:cubicBezTo>
                  <a:lnTo>
                    <a:pt x="122" y="145"/>
                  </a:lnTo>
                  <a:lnTo>
                    <a:pt x="122" y="6"/>
                  </a:lnTo>
                  <a:lnTo>
                    <a:pt x="122" y="6"/>
                  </a:lnTo>
                  <a:cubicBezTo>
                    <a:pt x="122" y="2"/>
                    <a:pt x="119" y="0"/>
                    <a:pt x="116" y="1"/>
                  </a:cubicBezTo>
                  <a:lnTo>
                    <a:pt x="41" y="22"/>
                  </a:lnTo>
                  <a:lnTo>
                    <a:pt x="41" y="22"/>
                  </a:lnTo>
                  <a:cubicBezTo>
                    <a:pt x="40" y="22"/>
                    <a:pt x="38" y="25"/>
                    <a:pt x="38" y="26"/>
                  </a:cubicBezTo>
                  <a:lnTo>
                    <a:pt x="38" y="163"/>
                  </a:lnTo>
                  <a:lnTo>
                    <a:pt x="14" y="168"/>
                  </a:lnTo>
                  <a:lnTo>
                    <a:pt x="14" y="168"/>
                  </a:lnTo>
                  <a:cubicBezTo>
                    <a:pt x="11" y="168"/>
                    <a:pt x="10" y="170"/>
                    <a:pt x="10" y="171"/>
                  </a:cubicBezTo>
                  <a:lnTo>
                    <a:pt x="1" y="210"/>
                  </a:lnTo>
                  <a:lnTo>
                    <a:pt x="1" y="210"/>
                  </a:lnTo>
                  <a:cubicBezTo>
                    <a:pt x="0" y="213"/>
                    <a:pt x="4" y="216"/>
                    <a:pt x="7" y="216"/>
                  </a:cubicBezTo>
                  <a:lnTo>
                    <a:pt x="38" y="210"/>
                  </a:lnTo>
                  <a:lnTo>
                    <a:pt x="38" y="326"/>
                  </a:lnTo>
                  <a:lnTo>
                    <a:pt x="38" y="397"/>
                  </a:lnTo>
                  <a:lnTo>
                    <a:pt x="38" y="397"/>
                  </a:lnTo>
                  <a:cubicBezTo>
                    <a:pt x="38" y="404"/>
                    <a:pt x="44" y="409"/>
                    <a:pt x="51" y="407"/>
                  </a:cubicBezTo>
                  <a:lnTo>
                    <a:pt x="122" y="394"/>
                  </a:lnTo>
                  <a:lnTo>
                    <a:pt x="122" y="394"/>
                  </a:lnTo>
                  <a:lnTo>
                    <a:pt x="308" y="356"/>
                  </a:lnTo>
                  <a:lnTo>
                    <a:pt x="308" y="356"/>
                  </a:lnTo>
                  <a:cubicBezTo>
                    <a:pt x="312" y="356"/>
                    <a:pt x="313" y="354"/>
                    <a:pt x="313" y="351"/>
                  </a:cubicBezTo>
                  <a:lnTo>
                    <a:pt x="323" y="278"/>
                  </a:lnTo>
                  <a:lnTo>
                    <a:pt x="323" y="278"/>
                  </a:lnTo>
                  <a:cubicBezTo>
                    <a:pt x="323" y="274"/>
                    <a:pt x="320" y="271"/>
                    <a:pt x="316" y="27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3994DFEF-3ED4-439D-83D6-48202AE1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7827" y="3888338"/>
              <a:ext cx="1306577" cy="1310500"/>
            </a:xfrm>
            <a:custGeom>
              <a:avLst/>
              <a:gdLst>
                <a:gd name="T0" fmla="*/ 1469 w 1470"/>
                <a:gd name="T1" fmla="*/ 735 h 1471"/>
                <a:gd name="T2" fmla="*/ 1469 w 1470"/>
                <a:gd name="T3" fmla="*/ 735 h 1471"/>
                <a:gd name="T4" fmla="*/ 736 w 1470"/>
                <a:gd name="T5" fmla="*/ 1470 h 1471"/>
                <a:gd name="T6" fmla="*/ 736 w 1470"/>
                <a:gd name="T7" fmla="*/ 1470 h 1471"/>
                <a:gd name="T8" fmla="*/ 0 w 1470"/>
                <a:gd name="T9" fmla="*/ 735 h 1471"/>
                <a:gd name="T10" fmla="*/ 0 w 1470"/>
                <a:gd name="T11" fmla="*/ 735 h 1471"/>
                <a:gd name="T12" fmla="*/ 736 w 1470"/>
                <a:gd name="T13" fmla="*/ 0 h 1471"/>
                <a:gd name="T14" fmla="*/ 736 w 1470"/>
                <a:gd name="T15" fmla="*/ 0 h 1471"/>
                <a:gd name="T16" fmla="*/ 1469 w 1470"/>
                <a:gd name="T17" fmla="*/ 735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0" h="1471">
                  <a:moveTo>
                    <a:pt x="1469" y="735"/>
                  </a:moveTo>
                  <a:lnTo>
                    <a:pt x="1469" y="735"/>
                  </a:lnTo>
                  <a:cubicBezTo>
                    <a:pt x="1469" y="1141"/>
                    <a:pt x="1141" y="1470"/>
                    <a:pt x="736" y="1470"/>
                  </a:cubicBezTo>
                  <a:lnTo>
                    <a:pt x="736" y="1470"/>
                  </a:lnTo>
                  <a:cubicBezTo>
                    <a:pt x="329" y="1470"/>
                    <a:pt x="0" y="1141"/>
                    <a:pt x="0" y="735"/>
                  </a:cubicBezTo>
                  <a:lnTo>
                    <a:pt x="0" y="735"/>
                  </a:lnTo>
                  <a:cubicBezTo>
                    <a:pt x="0" y="329"/>
                    <a:pt x="329" y="0"/>
                    <a:pt x="736" y="0"/>
                  </a:cubicBezTo>
                  <a:lnTo>
                    <a:pt x="736" y="0"/>
                  </a:lnTo>
                  <a:cubicBezTo>
                    <a:pt x="1141" y="0"/>
                    <a:pt x="1469" y="329"/>
                    <a:pt x="1469" y="73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F5A34E15-A43B-41D0-A128-274828638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7827" y="3888338"/>
              <a:ext cx="1306577" cy="1310500"/>
            </a:xfrm>
            <a:custGeom>
              <a:avLst/>
              <a:gdLst>
                <a:gd name="T0" fmla="*/ 1469 w 1470"/>
                <a:gd name="T1" fmla="*/ 735 h 1471"/>
                <a:gd name="T2" fmla="*/ 1469 w 1470"/>
                <a:gd name="T3" fmla="*/ 735 h 1471"/>
                <a:gd name="T4" fmla="*/ 736 w 1470"/>
                <a:gd name="T5" fmla="*/ 1470 h 1471"/>
                <a:gd name="T6" fmla="*/ 736 w 1470"/>
                <a:gd name="T7" fmla="*/ 1470 h 1471"/>
                <a:gd name="T8" fmla="*/ 0 w 1470"/>
                <a:gd name="T9" fmla="*/ 735 h 1471"/>
                <a:gd name="T10" fmla="*/ 0 w 1470"/>
                <a:gd name="T11" fmla="*/ 735 h 1471"/>
                <a:gd name="T12" fmla="*/ 736 w 1470"/>
                <a:gd name="T13" fmla="*/ 0 h 1471"/>
                <a:gd name="T14" fmla="*/ 736 w 1470"/>
                <a:gd name="T15" fmla="*/ 0 h 1471"/>
                <a:gd name="T16" fmla="*/ 1469 w 1470"/>
                <a:gd name="T17" fmla="*/ 735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0" h="1471">
                  <a:moveTo>
                    <a:pt x="1469" y="735"/>
                  </a:moveTo>
                  <a:lnTo>
                    <a:pt x="1469" y="735"/>
                  </a:lnTo>
                  <a:cubicBezTo>
                    <a:pt x="1469" y="1141"/>
                    <a:pt x="1141" y="1470"/>
                    <a:pt x="736" y="1470"/>
                  </a:cubicBezTo>
                  <a:lnTo>
                    <a:pt x="736" y="1470"/>
                  </a:lnTo>
                  <a:cubicBezTo>
                    <a:pt x="329" y="1470"/>
                    <a:pt x="0" y="1141"/>
                    <a:pt x="0" y="735"/>
                  </a:cubicBezTo>
                  <a:lnTo>
                    <a:pt x="0" y="735"/>
                  </a:lnTo>
                  <a:cubicBezTo>
                    <a:pt x="0" y="329"/>
                    <a:pt x="329" y="0"/>
                    <a:pt x="736" y="0"/>
                  </a:cubicBezTo>
                  <a:lnTo>
                    <a:pt x="736" y="0"/>
                  </a:lnTo>
                  <a:cubicBezTo>
                    <a:pt x="1141" y="0"/>
                    <a:pt x="1469" y="329"/>
                    <a:pt x="1469" y="735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7FC8F931-6B9F-4811-93F5-A305C602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9842" y="3990353"/>
              <a:ext cx="1106470" cy="1106470"/>
            </a:xfrm>
            <a:custGeom>
              <a:avLst/>
              <a:gdLst>
                <a:gd name="T0" fmla="*/ 1242 w 1243"/>
                <a:gd name="T1" fmla="*/ 622 h 1244"/>
                <a:gd name="T2" fmla="*/ 1242 w 1243"/>
                <a:gd name="T3" fmla="*/ 622 h 1244"/>
                <a:gd name="T4" fmla="*/ 622 w 1243"/>
                <a:gd name="T5" fmla="*/ 1243 h 1244"/>
                <a:gd name="T6" fmla="*/ 622 w 1243"/>
                <a:gd name="T7" fmla="*/ 1243 h 1244"/>
                <a:gd name="T8" fmla="*/ 0 w 1243"/>
                <a:gd name="T9" fmla="*/ 622 h 1244"/>
                <a:gd name="T10" fmla="*/ 0 w 1243"/>
                <a:gd name="T11" fmla="*/ 622 h 1244"/>
                <a:gd name="T12" fmla="*/ 622 w 1243"/>
                <a:gd name="T13" fmla="*/ 0 h 1244"/>
                <a:gd name="T14" fmla="*/ 622 w 1243"/>
                <a:gd name="T15" fmla="*/ 0 h 1244"/>
                <a:gd name="T16" fmla="*/ 1242 w 1243"/>
                <a:gd name="T17" fmla="*/ 622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3" h="1244">
                  <a:moveTo>
                    <a:pt x="1242" y="622"/>
                  </a:moveTo>
                  <a:lnTo>
                    <a:pt x="1242" y="622"/>
                  </a:lnTo>
                  <a:cubicBezTo>
                    <a:pt x="1242" y="965"/>
                    <a:pt x="963" y="1243"/>
                    <a:pt x="622" y="1243"/>
                  </a:cubicBezTo>
                  <a:lnTo>
                    <a:pt x="622" y="1243"/>
                  </a:lnTo>
                  <a:cubicBezTo>
                    <a:pt x="278" y="1243"/>
                    <a:pt x="0" y="965"/>
                    <a:pt x="0" y="622"/>
                  </a:cubicBezTo>
                  <a:lnTo>
                    <a:pt x="0" y="622"/>
                  </a:lnTo>
                  <a:cubicBezTo>
                    <a:pt x="0" y="279"/>
                    <a:pt x="278" y="0"/>
                    <a:pt x="622" y="0"/>
                  </a:cubicBezTo>
                  <a:lnTo>
                    <a:pt x="622" y="0"/>
                  </a:lnTo>
                  <a:cubicBezTo>
                    <a:pt x="963" y="0"/>
                    <a:pt x="1242" y="279"/>
                    <a:pt x="1242" y="62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80C20A0A-DD8B-42B4-9A90-8F31790C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33734" y="4206155"/>
              <a:ext cx="482610" cy="674868"/>
            </a:xfrm>
            <a:custGeom>
              <a:avLst/>
              <a:gdLst>
                <a:gd name="T0" fmla="*/ 260 w 541"/>
                <a:gd name="T1" fmla="*/ 646 h 759"/>
                <a:gd name="T2" fmla="*/ 260 w 541"/>
                <a:gd name="T3" fmla="*/ 646 h 759"/>
                <a:gd name="T4" fmla="*/ 232 w 541"/>
                <a:gd name="T5" fmla="*/ 593 h 759"/>
                <a:gd name="T6" fmla="*/ 232 w 541"/>
                <a:gd name="T7" fmla="*/ 345 h 759"/>
                <a:gd name="T8" fmla="*/ 232 w 541"/>
                <a:gd name="T9" fmla="*/ 345 h 759"/>
                <a:gd name="T10" fmla="*/ 396 w 541"/>
                <a:gd name="T11" fmla="*/ 496 h 759"/>
                <a:gd name="T12" fmla="*/ 396 w 541"/>
                <a:gd name="T13" fmla="*/ 496 h 759"/>
                <a:gd name="T14" fmla="*/ 260 w 541"/>
                <a:gd name="T15" fmla="*/ 646 h 759"/>
                <a:gd name="T16" fmla="*/ 277 w 541"/>
                <a:gd name="T17" fmla="*/ 109 h 759"/>
                <a:gd name="T18" fmla="*/ 277 w 541"/>
                <a:gd name="T19" fmla="*/ 109 h 759"/>
                <a:gd name="T20" fmla="*/ 386 w 541"/>
                <a:gd name="T21" fmla="*/ 217 h 759"/>
                <a:gd name="T22" fmla="*/ 386 w 541"/>
                <a:gd name="T23" fmla="*/ 217 h 759"/>
                <a:gd name="T24" fmla="*/ 232 w 541"/>
                <a:gd name="T25" fmla="*/ 315 h 759"/>
                <a:gd name="T26" fmla="*/ 232 w 541"/>
                <a:gd name="T27" fmla="*/ 168 h 759"/>
                <a:gd name="T28" fmla="*/ 232 w 541"/>
                <a:gd name="T29" fmla="*/ 168 h 759"/>
                <a:gd name="T30" fmla="*/ 277 w 541"/>
                <a:gd name="T31" fmla="*/ 109 h 759"/>
                <a:gd name="T32" fmla="*/ 540 w 541"/>
                <a:gd name="T33" fmla="*/ 497 h 759"/>
                <a:gd name="T34" fmla="*/ 540 w 541"/>
                <a:gd name="T35" fmla="*/ 497 h 759"/>
                <a:gd name="T36" fmla="*/ 383 w 541"/>
                <a:gd name="T37" fmla="*/ 333 h 759"/>
                <a:gd name="T38" fmla="*/ 383 w 541"/>
                <a:gd name="T39" fmla="*/ 333 h 759"/>
                <a:gd name="T40" fmla="*/ 494 w 541"/>
                <a:gd name="T41" fmla="*/ 219 h 759"/>
                <a:gd name="T42" fmla="*/ 494 w 541"/>
                <a:gd name="T43" fmla="*/ 219 h 759"/>
                <a:gd name="T44" fmla="*/ 352 w 541"/>
                <a:gd name="T45" fmla="*/ 96 h 759"/>
                <a:gd name="T46" fmla="*/ 352 w 541"/>
                <a:gd name="T47" fmla="*/ 0 h 759"/>
                <a:gd name="T48" fmla="*/ 308 w 541"/>
                <a:gd name="T49" fmla="*/ 0 h 759"/>
                <a:gd name="T50" fmla="*/ 308 w 541"/>
                <a:gd name="T51" fmla="*/ 91 h 759"/>
                <a:gd name="T52" fmla="*/ 308 w 541"/>
                <a:gd name="T53" fmla="*/ 91 h 759"/>
                <a:gd name="T54" fmla="*/ 287 w 541"/>
                <a:gd name="T55" fmla="*/ 90 h 759"/>
                <a:gd name="T56" fmla="*/ 232 w 541"/>
                <a:gd name="T57" fmla="*/ 90 h 759"/>
                <a:gd name="T58" fmla="*/ 232 w 541"/>
                <a:gd name="T59" fmla="*/ 0 h 759"/>
                <a:gd name="T60" fmla="*/ 188 w 541"/>
                <a:gd name="T61" fmla="*/ 0 h 759"/>
                <a:gd name="T62" fmla="*/ 188 w 541"/>
                <a:gd name="T63" fmla="*/ 90 h 759"/>
                <a:gd name="T64" fmla="*/ 50 w 541"/>
                <a:gd name="T65" fmla="*/ 90 h 759"/>
                <a:gd name="T66" fmla="*/ 0 w 541"/>
                <a:gd name="T67" fmla="*/ 90 h 759"/>
                <a:gd name="T68" fmla="*/ 0 w 541"/>
                <a:gd name="T69" fmla="*/ 143 h 759"/>
                <a:gd name="T70" fmla="*/ 87 w 541"/>
                <a:gd name="T71" fmla="*/ 143 h 759"/>
                <a:gd name="T72" fmla="*/ 87 w 541"/>
                <a:gd name="T73" fmla="*/ 143 h 759"/>
                <a:gd name="T74" fmla="*/ 89 w 541"/>
                <a:gd name="T75" fmla="*/ 158 h 759"/>
                <a:gd name="T76" fmla="*/ 89 w 541"/>
                <a:gd name="T77" fmla="*/ 604 h 759"/>
                <a:gd name="T78" fmla="*/ 89 w 541"/>
                <a:gd name="T79" fmla="*/ 604 h 759"/>
                <a:gd name="T80" fmla="*/ 87 w 541"/>
                <a:gd name="T81" fmla="*/ 620 h 759"/>
                <a:gd name="T82" fmla="*/ 0 w 541"/>
                <a:gd name="T83" fmla="*/ 620 h 759"/>
                <a:gd name="T84" fmla="*/ 0 w 541"/>
                <a:gd name="T85" fmla="*/ 673 h 759"/>
                <a:gd name="T86" fmla="*/ 188 w 541"/>
                <a:gd name="T87" fmla="*/ 673 h 759"/>
                <a:gd name="T88" fmla="*/ 188 w 541"/>
                <a:gd name="T89" fmla="*/ 758 h 759"/>
                <a:gd name="T90" fmla="*/ 232 w 541"/>
                <a:gd name="T91" fmla="*/ 758 h 759"/>
                <a:gd name="T92" fmla="*/ 232 w 541"/>
                <a:gd name="T93" fmla="*/ 671 h 759"/>
                <a:gd name="T94" fmla="*/ 232 w 541"/>
                <a:gd name="T95" fmla="*/ 671 h 759"/>
                <a:gd name="T96" fmla="*/ 279 w 541"/>
                <a:gd name="T97" fmla="*/ 671 h 759"/>
                <a:gd name="T98" fmla="*/ 279 w 541"/>
                <a:gd name="T99" fmla="*/ 671 h 759"/>
                <a:gd name="T100" fmla="*/ 308 w 541"/>
                <a:gd name="T101" fmla="*/ 670 h 759"/>
                <a:gd name="T102" fmla="*/ 308 w 541"/>
                <a:gd name="T103" fmla="*/ 758 h 759"/>
                <a:gd name="T104" fmla="*/ 352 w 541"/>
                <a:gd name="T105" fmla="*/ 758 h 759"/>
                <a:gd name="T106" fmla="*/ 352 w 541"/>
                <a:gd name="T107" fmla="*/ 667 h 759"/>
                <a:gd name="T108" fmla="*/ 352 w 541"/>
                <a:gd name="T109" fmla="*/ 667 h 759"/>
                <a:gd name="T110" fmla="*/ 540 w 541"/>
                <a:gd name="T111" fmla="*/ 497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41" h="759">
                  <a:moveTo>
                    <a:pt x="260" y="646"/>
                  </a:moveTo>
                  <a:lnTo>
                    <a:pt x="260" y="646"/>
                  </a:lnTo>
                  <a:cubicBezTo>
                    <a:pt x="232" y="646"/>
                    <a:pt x="232" y="622"/>
                    <a:pt x="232" y="593"/>
                  </a:cubicBezTo>
                  <a:lnTo>
                    <a:pt x="232" y="345"/>
                  </a:lnTo>
                  <a:lnTo>
                    <a:pt x="232" y="345"/>
                  </a:lnTo>
                  <a:cubicBezTo>
                    <a:pt x="376" y="345"/>
                    <a:pt x="396" y="413"/>
                    <a:pt x="396" y="496"/>
                  </a:cubicBezTo>
                  <a:lnTo>
                    <a:pt x="396" y="496"/>
                  </a:lnTo>
                  <a:cubicBezTo>
                    <a:pt x="396" y="578"/>
                    <a:pt x="353" y="646"/>
                    <a:pt x="260" y="646"/>
                  </a:cubicBezTo>
                  <a:close/>
                  <a:moveTo>
                    <a:pt x="277" y="109"/>
                  </a:moveTo>
                  <a:lnTo>
                    <a:pt x="277" y="109"/>
                  </a:lnTo>
                  <a:cubicBezTo>
                    <a:pt x="363" y="109"/>
                    <a:pt x="386" y="156"/>
                    <a:pt x="386" y="217"/>
                  </a:cubicBezTo>
                  <a:lnTo>
                    <a:pt x="386" y="217"/>
                  </a:lnTo>
                  <a:cubicBezTo>
                    <a:pt x="386" y="299"/>
                    <a:pt x="296" y="315"/>
                    <a:pt x="232" y="315"/>
                  </a:cubicBezTo>
                  <a:lnTo>
                    <a:pt x="232" y="168"/>
                  </a:lnTo>
                  <a:lnTo>
                    <a:pt x="232" y="168"/>
                  </a:lnTo>
                  <a:cubicBezTo>
                    <a:pt x="234" y="124"/>
                    <a:pt x="253" y="109"/>
                    <a:pt x="277" y="109"/>
                  </a:cubicBezTo>
                  <a:close/>
                  <a:moveTo>
                    <a:pt x="540" y="497"/>
                  </a:moveTo>
                  <a:lnTo>
                    <a:pt x="540" y="497"/>
                  </a:lnTo>
                  <a:cubicBezTo>
                    <a:pt x="540" y="421"/>
                    <a:pt x="488" y="357"/>
                    <a:pt x="383" y="333"/>
                  </a:cubicBezTo>
                  <a:lnTo>
                    <a:pt x="383" y="333"/>
                  </a:lnTo>
                  <a:cubicBezTo>
                    <a:pt x="468" y="316"/>
                    <a:pt x="494" y="273"/>
                    <a:pt x="494" y="219"/>
                  </a:cubicBezTo>
                  <a:lnTo>
                    <a:pt x="494" y="219"/>
                  </a:lnTo>
                  <a:cubicBezTo>
                    <a:pt x="494" y="161"/>
                    <a:pt x="438" y="113"/>
                    <a:pt x="352" y="96"/>
                  </a:cubicBezTo>
                  <a:lnTo>
                    <a:pt x="352" y="0"/>
                  </a:lnTo>
                  <a:lnTo>
                    <a:pt x="308" y="0"/>
                  </a:lnTo>
                  <a:lnTo>
                    <a:pt x="308" y="91"/>
                  </a:lnTo>
                  <a:lnTo>
                    <a:pt x="308" y="91"/>
                  </a:lnTo>
                  <a:cubicBezTo>
                    <a:pt x="302" y="90"/>
                    <a:pt x="295" y="90"/>
                    <a:pt x="287" y="90"/>
                  </a:cubicBezTo>
                  <a:lnTo>
                    <a:pt x="232" y="90"/>
                  </a:lnTo>
                  <a:lnTo>
                    <a:pt x="232" y="0"/>
                  </a:lnTo>
                  <a:lnTo>
                    <a:pt x="188" y="0"/>
                  </a:lnTo>
                  <a:lnTo>
                    <a:pt x="188" y="90"/>
                  </a:lnTo>
                  <a:lnTo>
                    <a:pt x="50" y="90"/>
                  </a:lnTo>
                  <a:lnTo>
                    <a:pt x="0" y="90"/>
                  </a:lnTo>
                  <a:lnTo>
                    <a:pt x="0" y="143"/>
                  </a:lnTo>
                  <a:lnTo>
                    <a:pt x="87" y="143"/>
                  </a:lnTo>
                  <a:lnTo>
                    <a:pt x="87" y="143"/>
                  </a:lnTo>
                  <a:cubicBezTo>
                    <a:pt x="88" y="147"/>
                    <a:pt x="88" y="152"/>
                    <a:pt x="89" y="158"/>
                  </a:cubicBezTo>
                  <a:lnTo>
                    <a:pt x="89" y="604"/>
                  </a:lnTo>
                  <a:lnTo>
                    <a:pt x="89" y="604"/>
                  </a:lnTo>
                  <a:cubicBezTo>
                    <a:pt x="88" y="609"/>
                    <a:pt x="88" y="614"/>
                    <a:pt x="87" y="620"/>
                  </a:cubicBezTo>
                  <a:lnTo>
                    <a:pt x="0" y="620"/>
                  </a:lnTo>
                  <a:lnTo>
                    <a:pt x="0" y="673"/>
                  </a:lnTo>
                  <a:lnTo>
                    <a:pt x="188" y="673"/>
                  </a:lnTo>
                  <a:lnTo>
                    <a:pt x="188" y="758"/>
                  </a:lnTo>
                  <a:lnTo>
                    <a:pt x="232" y="758"/>
                  </a:lnTo>
                  <a:lnTo>
                    <a:pt x="232" y="671"/>
                  </a:lnTo>
                  <a:lnTo>
                    <a:pt x="232" y="671"/>
                  </a:lnTo>
                  <a:cubicBezTo>
                    <a:pt x="259" y="671"/>
                    <a:pt x="278" y="671"/>
                    <a:pt x="279" y="671"/>
                  </a:cubicBezTo>
                  <a:lnTo>
                    <a:pt x="279" y="671"/>
                  </a:lnTo>
                  <a:cubicBezTo>
                    <a:pt x="290" y="671"/>
                    <a:pt x="299" y="671"/>
                    <a:pt x="308" y="670"/>
                  </a:cubicBezTo>
                  <a:lnTo>
                    <a:pt x="308" y="758"/>
                  </a:lnTo>
                  <a:lnTo>
                    <a:pt x="352" y="758"/>
                  </a:lnTo>
                  <a:lnTo>
                    <a:pt x="352" y="667"/>
                  </a:lnTo>
                  <a:lnTo>
                    <a:pt x="352" y="667"/>
                  </a:lnTo>
                  <a:cubicBezTo>
                    <a:pt x="487" y="649"/>
                    <a:pt x="540" y="579"/>
                    <a:pt x="540" y="49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4A27F2C4-7A7C-45D5-A383-6961BC86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011" y="8267133"/>
              <a:ext cx="812197" cy="812197"/>
            </a:xfrm>
            <a:custGeom>
              <a:avLst/>
              <a:gdLst>
                <a:gd name="T0" fmla="*/ 912 w 913"/>
                <a:gd name="T1" fmla="*/ 456 h 913"/>
                <a:gd name="T2" fmla="*/ 912 w 913"/>
                <a:gd name="T3" fmla="*/ 456 h 913"/>
                <a:gd name="T4" fmla="*/ 456 w 913"/>
                <a:gd name="T5" fmla="*/ 912 h 913"/>
                <a:gd name="T6" fmla="*/ 456 w 913"/>
                <a:gd name="T7" fmla="*/ 912 h 913"/>
                <a:gd name="T8" fmla="*/ 0 w 913"/>
                <a:gd name="T9" fmla="*/ 456 h 913"/>
                <a:gd name="T10" fmla="*/ 0 w 913"/>
                <a:gd name="T11" fmla="*/ 456 h 913"/>
                <a:gd name="T12" fmla="*/ 456 w 913"/>
                <a:gd name="T13" fmla="*/ 0 h 913"/>
                <a:gd name="T14" fmla="*/ 456 w 913"/>
                <a:gd name="T15" fmla="*/ 0 h 913"/>
                <a:gd name="T16" fmla="*/ 912 w 913"/>
                <a:gd name="T17" fmla="*/ 456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" h="913">
                  <a:moveTo>
                    <a:pt x="912" y="456"/>
                  </a:moveTo>
                  <a:lnTo>
                    <a:pt x="912" y="456"/>
                  </a:lnTo>
                  <a:cubicBezTo>
                    <a:pt x="912" y="707"/>
                    <a:pt x="708" y="912"/>
                    <a:pt x="456" y="912"/>
                  </a:cubicBezTo>
                  <a:lnTo>
                    <a:pt x="456" y="912"/>
                  </a:lnTo>
                  <a:cubicBezTo>
                    <a:pt x="205" y="912"/>
                    <a:pt x="0" y="707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5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2" y="204"/>
                    <a:pt x="912" y="45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48DE22D1-953D-44A4-8290-81C715F8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8011" y="8267133"/>
              <a:ext cx="812197" cy="812197"/>
            </a:xfrm>
            <a:custGeom>
              <a:avLst/>
              <a:gdLst>
                <a:gd name="T0" fmla="*/ 912 w 913"/>
                <a:gd name="T1" fmla="*/ 456 h 913"/>
                <a:gd name="T2" fmla="*/ 912 w 913"/>
                <a:gd name="T3" fmla="*/ 456 h 913"/>
                <a:gd name="T4" fmla="*/ 456 w 913"/>
                <a:gd name="T5" fmla="*/ 912 h 913"/>
                <a:gd name="T6" fmla="*/ 456 w 913"/>
                <a:gd name="T7" fmla="*/ 912 h 913"/>
                <a:gd name="T8" fmla="*/ 0 w 913"/>
                <a:gd name="T9" fmla="*/ 456 h 913"/>
                <a:gd name="T10" fmla="*/ 0 w 913"/>
                <a:gd name="T11" fmla="*/ 456 h 913"/>
                <a:gd name="T12" fmla="*/ 456 w 913"/>
                <a:gd name="T13" fmla="*/ 0 h 913"/>
                <a:gd name="T14" fmla="*/ 456 w 913"/>
                <a:gd name="T15" fmla="*/ 0 h 913"/>
                <a:gd name="T16" fmla="*/ 912 w 913"/>
                <a:gd name="T17" fmla="*/ 456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3" h="913">
                  <a:moveTo>
                    <a:pt x="912" y="456"/>
                  </a:moveTo>
                  <a:lnTo>
                    <a:pt x="912" y="456"/>
                  </a:lnTo>
                  <a:cubicBezTo>
                    <a:pt x="912" y="707"/>
                    <a:pt x="708" y="912"/>
                    <a:pt x="456" y="912"/>
                  </a:cubicBezTo>
                  <a:lnTo>
                    <a:pt x="456" y="912"/>
                  </a:lnTo>
                  <a:cubicBezTo>
                    <a:pt x="205" y="912"/>
                    <a:pt x="0" y="707"/>
                    <a:pt x="0" y="456"/>
                  </a:cubicBezTo>
                  <a:lnTo>
                    <a:pt x="0" y="456"/>
                  </a:lnTo>
                  <a:cubicBezTo>
                    <a:pt x="0" y="204"/>
                    <a:pt x="205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2" y="204"/>
                    <a:pt x="912" y="456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9056A321-60CE-49DD-8077-7500EF053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790" y="8329912"/>
              <a:ext cx="686640" cy="686640"/>
            </a:xfrm>
            <a:custGeom>
              <a:avLst/>
              <a:gdLst>
                <a:gd name="T0" fmla="*/ 770 w 771"/>
                <a:gd name="T1" fmla="*/ 385 h 771"/>
                <a:gd name="T2" fmla="*/ 770 w 771"/>
                <a:gd name="T3" fmla="*/ 385 h 771"/>
                <a:gd name="T4" fmla="*/ 385 w 771"/>
                <a:gd name="T5" fmla="*/ 770 h 771"/>
                <a:gd name="T6" fmla="*/ 385 w 771"/>
                <a:gd name="T7" fmla="*/ 770 h 771"/>
                <a:gd name="T8" fmla="*/ 0 w 771"/>
                <a:gd name="T9" fmla="*/ 385 h 771"/>
                <a:gd name="T10" fmla="*/ 0 w 771"/>
                <a:gd name="T11" fmla="*/ 385 h 771"/>
                <a:gd name="T12" fmla="*/ 385 w 771"/>
                <a:gd name="T13" fmla="*/ 0 h 771"/>
                <a:gd name="T14" fmla="*/ 385 w 771"/>
                <a:gd name="T15" fmla="*/ 0 h 771"/>
                <a:gd name="T16" fmla="*/ 770 w 771"/>
                <a:gd name="T17" fmla="*/ 38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1" h="771">
                  <a:moveTo>
                    <a:pt x="770" y="385"/>
                  </a:moveTo>
                  <a:lnTo>
                    <a:pt x="770" y="385"/>
                  </a:lnTo>
                  <a:cubicBezTo>
                    <a:pt x="770" y="598"/>
                    <a:pt x="598" y="770"/>
                    <a:pt x="385" y="770"/>
                  </a:cubicBezTo>
                  <a:lnTo>
                    <a:pt x="385" y="770"/>
                  </a:lnTo>
                  <a:cubicBezTo>
                    <a:pt x="172" y="770"/>
                    <a:pt x="0" y="598"/>
                    <a:pt x="0" y="385"/>
                  </a:cubicBezTo>
                  <a:lnTo>
                    <a:pt x="0" y="385"/>
                  </a:lnTo>
                  <a:cubicBezTo>
                    <a:pt x="0" y="172"/>
                    <a:pt x="172" y="0"/>
                    <a:pt x="385" y="0"/>
                  </a:cubicBezTo>
                  <a:lnTo>
                    <a:pt x="385" y="0"/>
                  </a:lnTo>
                  <a:cubicBezTo>
                    <a:pt x="598" y="0"/>
                    <a:pt x="770" y="172"/>
                    <a:pt x="770" y="38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0126FA8-DE73-4B54-82E9-E501A3076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3815" y="8530019"/>
              <a:ext cx="383357" cy="285533"/>
            </a:xfrm>
            <a:custGeom>
              <a:avLst/>
              <a:gdLst>
                <a:gd name="connsiteX0" fmla="*/ 47083 w 383357"/>
                <a:gd name="connsiteY0" fmla="*/ 125557 h 285533"/>
                <a:gd name="connsiteX1" fmla="*/ 151315 w 383357"/>
                <a:gd name="connsiteY1" fmla="*/ 125557 h 285533"/>
                <a:gd name="connsiteX2" fmla="*/ 163894 w 383357"/>
                <a:gd name="connsiteY2" fmla="*/ 159964 h 285533"/>
                <a:gd name="connsiteX3" fmla="*/ 60561 w 383357"/>
                <a:gd name="connsiteY3" fmla="*/ 159964 h 285533"/>
                <a:gd name="connsiteX4" fmla="*/ 0 w 383357"/>
                <a:gd name="connsiteY4" fmla="*/ 0 h 285533"/>
                <a:gd name="connsiteX5" fmla="*/ 274923 w 383357"/>
                <a:gd name="connsiteY5" fmla="*/ 0 h 285533"/>
                <a:gd name="connsiteX6" fmla="*/ 299755 w 383357"/>
                <a:gd name="connsiteY6" fmla="*/ 21415 h 285533"/>
                <a:gd name="connsiteX7" fmla="*/ 381345 w 383357"/>
                <a:gd name="connsiteY7" fmla="*/ 248949 h 285533"/>
                <a:gd name="connsiteX8" fmla="*/ 364495 w 383357"/>
                <a:gd name="connsiteY8" fmla="*/ 285533 h 285533"/>
                <a:gd name="connsiteX9" fmla="*/ 332568 w 383357"/>
                <a:gd name="connsiteY9" fmla="*/ 285533 h 285533"/>
                <a:gd name="connsiteX10" fmla="*/ 123272 w 383357"/>
                <a:gd name="connsiteY10" fmla="*/ 285533 h 285533"/>
                <a:gd name="connsiteX11" fmla="*/ 101988 w 383357"/>
                <a:gd name="connsiteY11" fmla="*/ 228426 h 285533"/>
                <a:gd name="connsiteX12" fmla="*/ 312171 w 383357"/>
                <a:gd name="connsiteY12" fmla="*/ 228426 h 285533"/>
                <a:gd name="connsiteX13" fmla="*/ 249205 w 383357"/>
                <a:gd name="connsiteY13" fmla="*/ 58891 h 285533"/>
                <a:gd name="connsiteX14" fmla="*/ 20398 w 383357"/>
                <a:gd name="connsiteY14" fmla="*/ 58891 h 28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3357" h="285533">
                  <a:moveTo>
                    <a:pt x="47083" y="125557"/>
                  </a:moveTo>
                  <a:lnTo>
                    <a:pt x="151315" y="125557"/>
                  </a:lnTo>
                  <a:lnTo>
                    <a:pt x="163894" y="159964"/>
                  </a:lnTo>
                  <a:lnTo>
                    <a:pt x="60561" y="159964"/>
                  </a:lnTo>
                  <a:close/>
                  <a:moveTo>
                    <a:pt x="0" y="0"/>
                  </a:moveTo>
                  <a:lnTo>
                    <a:pt x="274923" y="0"/>
                  </a:lnTo>
                  <a:cubicBezTo>
                    <a:pt x="285565" y="0"/>
                    <a:pt x="295321" y="8923"/>
                    <a:pt x="299755" y="21415"/>
                  </a:cubicBezTo>
                  <a:lnTo>
                    <a:pt x="381345" y="248949"/>
                  </a:lnTo>
                  <a:cubicBezTo>
                    <a:pt x="387553" y="265902"/>
                    <a:pt x="378685" y="285533"/>
                    <a:pt x="364495" y="285533"/>
                  </a:cubicBezTo>
                  <a:lnTo>
                    <a:pt x="332568" y="285533"/>
                  </a:lnTo>
                  <a:lnTo>
                    <a:pt x="123272" y="285533"/>
                  </a:lnTo>
                  <a:lnTo>
                    <a:pt x="101988" y="228426"/>
                  </a:lnTo>
                  <a:lnTo>
                    <a:pt x="312171" y="228426"/>
                  </a:lnTo>
                  <a:lnTo>
                    <a:pt x="249205" y="58891"/>
                  </a:lnTo>
                  <a:lnTo>
                    <a:pt x="20398" y="588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CFACA392-1884-4891-8CD6-5C67FBEE7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8107" y="7431397"/>
              <a:ext cx="812195" cy="812195"/>
            </a:xfrm>
            <a:custGeom>
              <a:avLst/>
              <a:gdLst>
                <a:gd name="T0" fmla="*/ 911 w 912"/>
                <a:gd name="T1" fmla="*/ 455 h 912"/>
                <a:gd name="T2" fmla="*/ 911 w 912"/>
                <a:gd name="T3" fmla="*/ 455 h 912"/>
                <a:gd name="T4" fmla="*/ 456 w 912"/>
                <a:gd name="T5" fmla="*/ 911 h 912"/>
                <a:gd name="T6" fmla="*/ 456 w 912"/>
                <a:gd name="T7" fmla="*/ 911 h 912"/>
                <a:gd name="T8" fmla="*/ 0 w 912"/>
                <a:gd name="T9" fmla="*/ 455 h 912"/>
                <a:gd name="T10" fmla="*/ 0 w 912"/>
                <a:gd name="T11" fmla="*/ 455 h 912"/>
                <a:gd name="T12" fmla="*/ 456 w 912"/>
                <a:gd name="T13" fmla="*/ 0 h 912"/>
                <a:gd name="T14" fmla="*/ 456 w 912"/>
                <a:gd name="T15" fmla="*/ 0 h 912"/>
                <a:gd name="T16" fmla="*/ 911 w 912"/>
                <a:gd name="T1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912">
                  <a:moveTo>
                    <a:pt x="911" y="455"/>
                  </a:moveTo>
                  <a:lnTo>
                    <a:pt x="911" y="455"/>
                  </a:lnTo>
                  <a:cubicBezTo>
                    <a:pt x="911" y="707"/>
                    <a:pt x="708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7"/>
                    <a:pt x="0" y="455"/>
                  </a:cubicBezTo>
                  <a:lnTo>
                    <a:pt x="0" y="455"/>
                  </a:lnTo>
                  <a:cubicBezTo>
                    <a:pt x="0" y="203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1" y="203"/>
                    <a:pt x="911" y="45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3439C700-A521-4DAC-891B-7C91E4292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8107" y="7431397"/>
              <a:ext cx="812195" cy="812195"/>
            </a:xfrm>
            <a:custGeom>
              <a:avLst/>
              <a:gdLst>
                <a:gd name="T0" fmla="*/ 911 w 912"/>
                <a:gd name="T1" fmla="*/ 455 h 912"/>
                <a:gd name="T2" fmla="*/ 911 w 912"/>
                <a:gd name="T3" fmla="*/ 455 h 912"/>
                <a:gd name="T4" fmla="*/ 456 w 912"/>
                <a:gd name="T5" fmla="*/ 911 h 912"/>
                <a:gd name="T6" fmla="*/ 456 w 912"/>
                <a:gd name="T7" fmla="*/ 911 h 912"/>
                <a:gd name="T8" fmla="*/ 0 w 912"/>
                <a:gd name="T9" fmla="*/ 455 h 912"/>
                <a:gd name="T10" fmla="*/ 0 w 912"/>
                <a:gd name="T11" fmla="*/ 455 h 912"/>
                <a:gd name="T12" fmla="*/ 456 w 912"/>
                <a:gd name="T13" fmla="*/ 0 h 912"/>
                <a:gd name="T14" fmla="*/ 456 w 912"/>
                <a:gd name="T15" fmla="*/ 0 h 912"/>
                <a:gd name="T16" fmla="*/ 911 w 912"/>
                <a:gd name="T17" fmla="*/ 455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2" h="912">
                  <a:moveTo>
                    <a:pt x="911" y="455"/>
                  </a:moveTo>
                  <a:lnTo>
                    <a:pt x="911" y="455"/>
                  </a:lnTo>
                  <a:cubicBezTo>
                    <a:pt x="911" y="707"/>
                    <a:pt x="708" y="911"/>
                    <a:pt x="456" y="911"/>
                  </a:cubicBezTo>
                  <a:lnTo>
                    <a:pt x="456" y="911"/>
                  </a:lnTo>
                  <a:cubicBezTo>
                    <a:pt x="204" y="911"/>
                    <a:pt x="0" y="707"/>
                    <a:pt x="0" y="455"/>
                  </a:cubicBezTo>
                  <a:lnTo>
                    <a:pt x="0" y="455"/>
                  </a:lnTo>
                  <a:cubicBezTo>
                    <a:pt x="0" y="203"/>
                    <a:pt x="204" y="0"/>
                    <a:pt x="456" y="0"/>
                  </a:cubicBezTo>
                  <a:lnTo>
                    <a:pt x="456" y="0"/>
                  </a:lnTo>
                  <a:cubicBezTo>
                    <a:pt x="708" y="0"/>
                    <a:pt x="911" y="203"/>
                    <a:pt x="911" y="455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7CDCA9B0-778F-4A4B-B23E-CFDDBF5A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0886" y="7494175"/>
              <a:ext cx="686638" cy="686638"/>
            </a:xfrm>
            <a:custGeom>
              <a:avLst/>
              <a:gdLst>
                <a:gd name="T0" fmla="*/ 771 w 772"/>
                <a:gd name="T1" fmla="*/ 385 h 771"/>
                <a:gd name="T2" fmla="*/ 771 w 772"/>
                <a:gd name="T3" fmla="*/ 385 h 771"/>
                <a:gd name="T4" fmla="*/ 386 w 772"/>
                <a:gd name="T5" fmla="*/ 770 h 771"/>
                <a:gd name="T6" fmla="*/ 386 w 772"/>
                <a:gd name="T7" fmla="*/ 770 h 771"/>
                <a:gd name="T8" fmla="*/ 0 w 772"/>
                <a:gd name="T9" fmla="*/ 385 h 771"/>
                <a:gd name="T10" fmla="*/ 0 w 772"/>
                <a:gd name="T11" fmla="*/ 385 h 771"/>
                <a:gd name="T12" fmla="*/ 386 w 772"/>
                <a:gd name="T13" fmla="*/ 0 h 771"/>
                <a:gd name="T14" fmla="*/ 386 w 772"/>
                <a:gd name="T15" fmla="*/ 0 h 771"/>
                <a:gd name="T16" fmla="*/ 771 w 772"/>
                <a:gd name="T17" fmla="*/ 38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2" h="771">
                  <a:moveTo>
                    <a:pt x="771" y="385"/>
                  </a:moveTo>
                  <a:lnTo>
                    <a:pt x="771" y="385"/>
                  </a:lnTo>
                  <a:cubicBezTo>
                    <a:pt x="771" y="598"/>
                    <a:pt x="598" y="770"/>
                    <a:pt x="386" y="770"/>
                  </a:cubicBezTo>
                  <a:lnTo>
                    <a:pt x="386" y="770"/>
                  </a:lnTo>
                  <a:cubicBezTo>
                    <a:pt x="174" y="770"/>
                    <a:pt x="0" y="598"/>
                    <a:pt x="0" y="385"/>
                  </a:cubicBezTo>
                  <a:lnTo>
                    <a:pt x="0" y="385"/>
                  </a:lnTo>
                  <a:cubicBezTo>
                    <a:pt x="0" y="173"/>
                    <a:pt x="174" y="0"/>
                    <a:pt x="386" y="0"/>
                  </a:cubicBezTo>
                  <a:lnTo>
                    <a:pt x="386" y="0"/>
                  </a:lnTo>
                  <a:cubicBezTo>
                    <a:pt x="598" y="0"/>
                    <a:pt x="771" y="173"/>
                    <a:pt x="771" y="38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0F5ED45-71C6-49CA-A21A-5AB9AB1C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0075" y="7560875"/>
              <a:ext cx="322801" cy="548420"/>
            </a:xfrm>
            <a:custGeom>
              <a:avLst/>
              <a:gdLst>
                <a:gd name="connsiteX0" fmla="*/ 281209 w 322801"/>
                <a:gd name="connsiteY0" fmla="*/ 367542 h 548420"/>
                <a:gd name="connsiteX1" fmla="*/ 169096 w 322801"/>
                <a:gd name="connsiteY1" fmla="*/ 448626 h 548420"/>
                <a:gd name="connsiteX2" fmla="*/ 169096 w 322801"/>
                <a:gd name="connsiteY2" fmla="*/ 519016 h 548420"/>
                <a:gd name="connsiteX3" fmla="*/ 41857 w 322801"/>
                <a:gd name="connsiteY3" fmla="*/ 367542 h 548420"/>
                <a:gd name="connsiteX4" fmla="*/ 153970 w 322801"/>
                <a:gd name="connsiteY4" fmla="*/ 519016 h 548420"/>
                <a:gd name="connsiteX5" fmla="*/ 153970 w 322801"/>
                <a:gd name="connsiteY5" fmla="*/ 448626 h 548420"/>
                <a:gd name="connsiteX6" fmla="*/ 12494 w 322801"/>
                <a:gd name="connsiteY6" fmla="*/ 328337 h 548420"/>
                <a:gd name="connsiteX7" fmla="*/ 161088 w 322801"/>
                <a:gd name="connsiteY7" fmla="*/ 435260 h 548420"/>
                <a:gd name="connsiteX8" fmla="*/ 310572 w 322801"/>
                <a:gd name="connsiteY8" fmla="*/ 328337 h 548420"/>
                <a:gd name="connsiteX9" fmla="*/ 319470 w 322801"/>
                <a:gd name="connsiteY9" fmla="*/ 329228 h 548420"/>
                <a:gd name="connsiteX10" fmla="*/ 321250 w 322801"/>
                <a:gd name="connsiteY10" fmla="*/ 338139 h 548420"/>
                <a:gd name="connsiteX11" fmla="*/ 167317 w 322801"/>
                <a:gd name="connsiteY11" fmla="*/ 545747 h 548420"/>
                <a:gd name="connsiteX12" fmla="*/ 166427 w 322801"/>
                <a:gd name="connsiteY12" fmla="*/ 547529 h 548420"/>
                <a:gd name="connsiteX13" fmla="*/ 165537 w 322801"/>
                <a:gd name="connsiteY13" fmla="*/ 548420 h 548420"/>
                <a:gd name="connsiteX14" fmla="*/ 164647 w 322801"/>
                <a:gd name="connsiteY14" fmla="*/ 548420 h 548420"/>
                <a:gd name="connsiteX15" fmla="*/ 163758 w 322801"/>
                <a:gd name="connsiteY15" fmla="*/ 548420 h 548420"/>
                <a:gd name="connsiteX16" fmla="*/ 162868 w 322801"/>
                <a:gd name="connsiteY16" fmla="*/ 548420 h 548420"/>
                <a:gd name="connsiteX17" fmla="*/ 161088 w 322801"/>
                <a:gd name="connsiteY17" fmla="*/ 548420 h 548420"/>
                <a:gd name="connsiteX18" fmla="*/ 160198 w 322801"/>
                <a:gd name="connsiteY18" fmla="*/ 548420 h 548420"/>
                <a:gd name="connsiteX19" fmla="*/ 159309 w 322801"/>
                <a:gd name="connsiteY19" fmla="*/ 548420 h 548420"/>
                <a:gd name="connsiteX20" fmla="*/ 158419 w 322801"/>
                <a:gd name="connsiteY20" fmla="*/ 548420 h 548420"/>
                <a:gd name="connsiteX21" fmla="*/ 157529 w 322801"/>
                <a:gd name="connsiteY21" fmla="*/ 548420 h 548420"/>
                <a:gd name="connsiteX22" fmla="*/ 156639 w 322801"/>
                <a:gd name="connsiteY22" fmla="*/ 547529 h 548420"/>
                <a:gd name="connsiteX23" fmla="*/ 155749 w 322801"/>
                <a:gd name="connsiteY23" fmla="*/ 547529 h 548420"/>
                <a:gd name="connsiteX24" fmla="*/ 155749 w 322801"/>
                <a:gd name="connsiteY24" fmla="*/ 545747 h 548420"/>
                <a:gd name="connsiteX25" fmla="*/ 927 w 322801"/>
                <a:gd name="connsiteY25" fmla="*/ 338139 h 548420"/>
                <a:gd name="connsiteX26" fmla="*/ 2706 w 322801"/>
                <a:gd name="connsiteY26" fmla="*/ 329228 h 548420"/>
                <a:gd name="connsiteX27" fmla="*/ 12494 w 322801"/>
                <a:gd name="connsiteY27" fmla="*/ 328337 h 548420"/>
                <a:gd name="connsiteX28" fmla="*/ 167537 w 322801"/>
                <a:gd name="connsiteY28" fmla="*/ 223926 h 548420"/>
                <a:gd name="connsiteX29" fmla="*/ 167537 w 322801"/>
                <a:gd name="connsiteY29" fmla="*/ 381834 h 548420"/>
                <a:gd name="connsiteX30" fmla="*/ 287878 w 322801"/>
                <a:gd name="connsiteY30" fmla="*/ 294404 h 548420"/>
                <a:gd name="connsiteX31" fmla="*/ 152495 w 322801"/>
                <a:gd name="connsiteY31" fmla="*/ 223926 h 548420"/>
                <a:gd name="connsiteX32" fmla="*/ 32154 w 322801"/>
                <a:gd name="connsiteY32" fmla="*/ 294404 h 548420"/>
                <a:gd name="connsiteX33" fmla="*/ 152495 w 322801"/>
                <a:gd name="connsiteY33" fmla="*/ 381834 h 548420"/>
                <a:gd name="connsiteX34" fmla="*/ 167537 w 322801"/>
                <a:gd name="connsiteY34" fmla="*/ 39254 h 548420"/>
                <a:gd name="connsiteX35" fmla="*/ 167537 w 322801"/>
                <a:gd name="connsiteY35" fmla="*/ 206975 h 548420"/>
                <a:gd name="connsiteX36" fmla="*/ 283454 w 322801"/>
                <a:gd name="connsiteY36" fmla="*/ 274777 h 548420"/>
                <a:gd name="connsiteX37" fmla="*/ 152495 w 322801"/>
                <a:gd name="connsiteY37" fmla="*/ 39254 h 548420"/>
                <a:gd name="connsiteX38" fmla="*/ 36578 w 322801"/>
                <a:gd name="connsiteY38" fmla="*/ 274777 h 548420"/>
                <a:gd name="connsiteX39" fmla="*/ 152495 w 322801"/>
                <a:gd name="connsiteY39" fmla="*/ 206975 h 548420"/>
                <a:gd name="connsiteX40" fmla="*/ 159574 w 322801"/>
                <a:gd name="connsiteY40" fmla="*/ 0 h 548420"/>
                <a:gd name="connsiteX41" fmla="*/ 161343 w 322801"/>
                <a:gd name="connsiteY41" fmla="*/ 892 h 548420"/>
                <a:gd name="connsiteX42" fmla="*/ 162228 w 322801"/>
                <a:gd name="connsiteY42" fmla="*/ 892 h 548420"/>
                <a:gd name="connsiteX43" fmla="*/ 163998 w 322801"/>
                <a:gd name="connsiteY43" fmla="*/ 1784 h 548420"/>
                <a:gd name="connsiteX44" fmla="*/ 164883 w 322801"/>
                <a:gd name="connsiteY44" fmla="*/ 2676 h 548420"/>
                <a:gd name="connsiteX45" fmla="*/ 165768 w 322801"/>
                <a:gd name="connsiteY45" fmla="*/ 3568 h 548420"/>
                <a:gd name="connsiteX46" fmla="*/ 166652 w 322801"/>
                <a:gd name="connsiteY46" fmla="*/ 3568 h 548420"/>
                <a:gd name="connsiteX47" fmla="*/ 166652 w 322801"/>
                <a:gd name="connsiteY47" fmla="*/ 4460 h 548420"/>
                <a:gd name="connsiteX48" fmla="*/ 307345 w 322801"/>
                <a:gd name="connsiteY48" fmla="*/ 290836 h 548420"/>
                <a:gd name="connsiteX49" fmla="*/ 308230 w 322801"/>
                <a:gd name="connsiteY49" fmla="*/ 290836 h 548420"/>
                <a:gd name="connsiteX50" fmla="*/ 308230 w 322801"/>
                <a:gd name="connsiteY50" fmla="*/ 291728 h 548420"/>
                <a:gd name="connsiteX51" fmla="*/ 308230 w 322801"/>
                <a:gd name="connsiteY51" fmla="*/ 292620 h 548420"/>
                <a:gd name="connsiteX52" fmla="*/ 308230 w 322801"/>
                <a:gd name="connsiteY52" fmla="*/ 293512 h 548420"/>
                <a:gd name="connsiteX53" fmla="*/ 308230 w 322801"/>
                <a:gd name="connsiteY53" fmla="*/ 294404 h 548420"/>
                <a:gd name="connsiteX54" fmla="*/ 308230 w 322801"/>
                <a:gd name="connsiteY54" fmla="*/ 296188 h 548420"/>
                <a:gd name="connsiteX55" fmla="*/ 307345 w 322801"/>
                <a:gd name="connsiteY55" fmla="*/ 297973 h 548420"/>
                <a:gd name="connsiteX56" fmla="*/ 305576 w 322801"/>
                <a:gd name="connsiteY56" fmla="*/ 299757 h 548420"/>
                <a:gd name="connsiteX57" fmla="*/ 164883 w 322801"/>
                <a:gd name="connsiteY57" fmla="*/ 402353 h 548420"/>
                <a:gd name="connsiteX58" fmla="*/ 162228 w 322801"/>
                <a:gd name="connsiteY58" fmla="*/ 403245 h 548420"/>
                <a:gd name="connsiteX59" fmla="*/ 159574 w 322801"/>
                <a:gd name="connsiteY59" fmla="*/ 403245 h 548420"/>
                <a:gd name="connsiteX60" fmla="*/ 157804 w 322801"/>
                <a:gd name="connsiteY60" fmla="*/ 403245 h 548420"/>
                <a:gd name="connsiteX61" fmla="*/ 155149 w 322801"/>
                <a:gd name="connsiteY61" fmla="*/ 402353 h 548420"/>
                <a:gd name="connsiteX62" fmla="*/ 13572 w 322801"/>
                <a:gd name="connsiteY62" fmla="*/ 299757 h 548420"/>
                <a:gd name="connsiteX63" fmla="*/ 12687 w 322801"/>
                <a:gd name="connsiteY63" fmla="*/ 298865 h 548420"/>
                <a:gd name="connsiteX64" fmla="*/ 11802 w 322801"/>
                <a:gd name="connsiteY64" fmla="*/ 297973 h 548420"/>
                <a:gd name="connsiteX65" fmla="*/ 11802 w 322801"/>
                <a:gd name="connsiteY65" fmla="*/ 296188 h 548420"/>
                <a:gd name="connsiteX66" fmla="*/ 11802 w 322801"/>
                <a:gd name="connsiteY66" fmla="*/ 294404 h 548420"/>
                <a:gd name="connsiteX67" fmla="*/ 10917 w 322801"/>
                <a:gd name="connsiteY67" fmla="*/ 294404 h 548420"/>
                <a:gd name="connsiteX68" fmla="*/ 10917 w 322801"/>
                <a:gd name="connsiteY68" fmla="*/ 293512 h 548420"/>
                <a:gd name="connsiteX69" fmla="*/ 11802 w 322801"/>
                <a:gd name="connsiteY69" fmla="*/ 292620 h 548420"/>
                <a:gd name="connsiteX70" fmla="*/ 11802 w 322801"/>
                <a:gd name="connsiteY70" fmla="*/ 291728 h 548420"/>
                <a:gd name="connsiteX71" fmla="*/ 11802 w 322801"/>
                <a:gd name="connsiteY71" fmla="*/ 290836 h 548420"/>
                <a:gd name="connsiteX72" fmla="*/ 153380 w 322801"/>
                <a:gd name="connsiteY72" fmla="*/ 4460 h 548420"/>
                <a:gd name="connsiteX73" fmla="*/ 153380 w 322801"/>
                <a:gd name="connsiteY73" fmla="*/ 3568 h 548420"/>
                <a:gd name="connsiteX74" fmla="*/ 154264 w 322801"/>
                <a:gd name="connsiteY74" fmla="*/ 3568 h 548420"/>
                <a:gd name="connsiteX75" fmla="*/ 154264 w 322801"/>
                <a:gd name="connsiteY75" fmla="*/ 2676 h 548420"/>
                <a:gd name="connsiteX76" fmla="*/ 155149 w 322801"/>
                <a:gd name="connsiteY76" fmla="*/ 1784 h 548420"/>
                <a:gd name="connsiteX77" fmla="*/ 156034 w 322801"/>
                <a:gd name="connsiteY77" fmla="*/ 1784 h 548420"/>
                <a:gd name="connsiteX78" fmla="*/ 157804 w 322801"/>
                <a:gd name="connsiteY78" fmla="*/ 892 h 548420"/>
                <a:gd name="connsiteX79" fmla="*/ 159574 w 322801"/>
                <a:gd name="connsiteY79" fmla="*/ 0 h 54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2801" h="548420">
                  <a:moveTo>
                    <a:pt x="281209" y="367542"/>
                  </a:moveTo>
                  <a:lnTo>
                    <a:pt x="169096" y="448626"/>
                  </a:lnTo>
                  <a:lnTo>
                    <a:pt x="169096" y="519016"/>
                  </a:lnTo>
                  <a:close/>
                  <a:moveTo>
                    <a:pt x="41857" y="367542"/>
                  </a:moveTo>
                  <a:lnTo>
                    <a:pt x="153970" y="519016"/>
                  </a:lnTo>
                  <a:lnTo>
                    <a:pt x="153970" y="448626"/>
                  </a:lnTo>
                  <a:close/>
                  <a:moveTo>
                    <a:pt x="12494" y="328337"/>
                  </a:moveTo>
                  <a:lnTo>
                    <a:pt x="161088" y="435260"/>
                  </a:lnTo>
                  <a:lnTo>
                    <a:pt x="310572" y="328337"/>
                  </a:lnTo>
                  <a:cubicBezTo>
                    <a:pt x="313242" y="325664"/>
                    <a:pt x="317691" y="325664"/>
                    <a:pt x="319470" y="329228"/>
                  </a:cubicBezTo>
                  <a:cubicBezTo>
                    <a:pt x="323029" y="331010"/>
                    <a:pt x="323919" y="335466"/>
                    <a:pt x="321250" y="338139"/>
                  </a:cubicBezTo>
                  <a:lnTo>
                    <a:pt x="167317" y="545747"/>
                  </a:lnTo>
                  <a:cubicBezTo>
                    <a:pt x="167317" y="546638"/>
                    <a:pt x="166427" y="546638"/>
                    <a:pt x="166427" y="547529"/>
                  </a:cubicBezTo>
                  <a:cubicBezTo>
                    <a:pt x="166427" y="548420"/>
                    <a:pt x="165537" y="548420"/>
                    <a:pt x="165537" y="548420"/>
                  </a:cubicBezTo>
                  <a:lnTo>
                    <a:pt x="164647" y="548420"/>
                  </a:lnTo>
                  <a:lnTo>
                    <a:pt x="163758" y="548420"/>
                  </a:lnTo>
                  <a:lnTo>
                    <a:pt x="162868" y="548420"/>
                  </a:lnTo>
                  <a:cubicBezTo>
                    <a:pt x="161978" y="548420"/>
                    <a:pt x="161978" y="548420"/>
                    <a:pt x="161088" y="548420"/>
                  </a:cubicBezTo>
                  <a:lnTo>
                    <a:pt x="160198" y="548420"/>
                  </a:lnTo>
                  <a:cubicBezTo>
                    <a:pt x="159309" y="548420"/>
                    <a:pt x="159309" y="548420"/>
                    <a:pt x="159309" y="548420"/>
                  </a:cubicBezTo>
                  <a:lnTo>
                    <a:pt x="158419" y="548420"/>
                  </a:lnTo>
                  <a:cubicBezTo>
                    <a:pt x="157529" y="548420"/>
                    <a:pt x="157529" y="548420"/>
                    <a:pt x="157529" y="548420"/>
                  </a:cubicBezTo>
                  <a:cubicBezTo>
                    <a:pt x="157529" y="548420"/>
                    <a:pt x="156639" y="548420"/>
                    <a:pt x="156639" y="547529"/>
                  </a:cubicBezTo>
                  <a:lnTo>
                    <a:pt x="155749" y="547529"/>
                  </a:lnTo>
                  <a:cubicBezTo>
                    <a:pt x="155749" y="546638"/>
                    <a:pt x="155749" y="546638"/>
                    <a:pt x="155749" y="545747"/>
                  </a:cubicBezTo>
                  <a:lnTo>
                    <a:pt x="927" y="338139"/>
                  </a:lnTo>
                  <a:cubicBezTo>
                    <a:pt x="-853" y="335466"/>
                    <a:pt x="37" y="331010"/>
                    <a:pt x="2706" y="329228"/>
                  </a:cubicBezTo>
                  <a:cubicBezTo>
                    <a:pt x="5376" y="325664"/>
                    <a:pt x="8935" y="325664"/>
                    <a:pt x="12494" y="328337"/>
                  </a:cubicBezTo>
                  <a:close/>
                  <a:moveTo>
                    <a:pt x="167537" y="223926"/>
                  </a:moveTo>
                  <a:lnTo>
                    <a:pt x="167537" y="381834"/>
                  </a:lnTo>
                  <a:lnTo>
                    <a:pt x="287878" y="294404"/>
                  </a:lnTo>
                  <a:close/>
                  <a:moveTo>
                    <a:pt x="152495" y="223926"/>
                  </a:moveTo>
                  <a:lnTo>
                    <a:pt x="32154" y="294404"/>
                  </a:lnTo>
                  <a:lnTo>
                    <a:pt x="152495" y="381834"/>
                  </a:lnTo>
                  <a:close/>
                  <a:moveTo>
                    <a:pt x="167537" y="39254"/>
                  </a:moveTo>
                  <a:lnTo>
                    <a:pt x="167537" y="206975"/>
                  </a:lnTo>
                  <a:lnTo>
                    <a:pt x="283454" y="274777"/>
                  </a:lnTo>
                  <a:close/>
                  <a:moveTo>
                    <a:pt x="152495" y="39254"/>
                  </a:moveTo>
                  <a:lnTo>
                    <a:pt x="36578" y="274777"/>
                  </a:lnTo>
                  <a:lnTo>
                    <a:pt x="152495" y="206975"/>
                  </a:lnTo>
                  <a:close/>
                  <a:moveTo>
                    <a:pt x="159574" y="0"/>
                  </a:moveTo>
                  <a:cubicBezTo>
                    <a:pt x="160458" y="0"/>
                    <a:pt x="161343" y="0"/>
                    <a:pt x="161343" y="892"/>
                  </a:cubicBezTo>
                  <a:cubicBezTo>
                    <a:pt x="162228" y="892"/>
                    <a:pt x="162228" y="892"/>
                    <a:pt x="162228" y="892"/>
                  </a:cubicBezTo>
                  <a:cubicBezTo>
                    <a:pt x="163113" y="892"/>
                    <a:pt x="163113" y="892"/>
                    <a:pt x="163998" y="1784"/>
                  </a:cubicBezTo>
                  <a:cubicBezTo>
                    <a:pt x="164883" y="1784"/>
                    <a:pt x="164883" y="2676"/>
                    <a:pt x="164883" y="2676"/>
                  </a:cubicBezTo>
                  <a:cubicBezTo>
                    <a:pt x="164883" y="2676"/>
                    <a:pt x="164883" y="3568"/>
                    <a:pt x="165768" y="3568"/>
                  </a:cubicBezTo>
                  <a:cubicBezTo>
                    <a:pt x="165768" y="3568"/>
                    <a:pt x="165768" y="3568"/>
                    <a:pt x="166652" y="3568"/>
                  </a:cubicBezTo>
                  <a:cubicBezTo>
                    <a:pt x="166652" y="4460"/>
                    <a:pt x="166652" y="4460"/>
                    <a:pt x="166652" y="4460"/>
                  </a:cubicBezTo>
                  <a:lnTo>
                    <a:pt x="307345" y="290836"/>
                  </a:lnTo>
                  <a:lnTo>
                    <a:pt x="308230" y="290836"/>
                  </a:lnTo>
                  <a:cubicBezTo>
                    <a:pt x="308230" y="290836"/>
                    <a:pt x="308230" y="290836"/>
                    <a:pt x="308230" y="291728"/>
                  </a:cubicBezTo>
                  <a:cubicBezTo>
                    <a:pt x="308230" y="291728"/>
                    <a:pt x="308230" y="291728"/>
                    <a:pt x="308230" y="292620"/>
                  </a:cubicBezTo>
                  <a:cubicBezTo>
                    <a:pt x="308230" y="293512"/>
                    <a:pt x="308230" y="293512"/>
                    <a:pt x="308230" y="293512"/>
                  </a:cubicBezTo>
                  <a:cubicBezTo>
                    <a:pt x="308230" y="294404"/>
                    <a:pt x="308230" y="294404"/>
                    <a:pt x="308230" y="294404"/>
                  </a:cubicBezTo>
                  <a:lnTo>
                    <a:pt x="308230" y="296188"/>
                  </a:lnTo>
                  <a:cubicBezTo>
                    <a:pt x="308230" y="297081"/>
                    <a:pt x="307345" y="297081"/>
                    <a:pt x="307345" y="297973"/>
                  </a:cubicBezTo>
                  <a:cubicBezTo>
                    <a:pt x="307345" y="298865"/>
                    <a:pt x="307345" y="298865"/>
                    <a:pt x="305576" y="299757"/>
                  </a:cubicBezTo>
                  <a:lnTo>
                    <a:pt x="164883" y="402353"/>
                  </a:lnTo>
                  <a:cubicBezTo>
                    <a:pt x="163998" y="402353"/>
                    <a:pt x="163113" y="402353"/>
                    <a:pt x="162228" y="403245"/>
                  </a:cubicBezTo>
                  <a:cubicBezTo>
                    <a:pt x="161343" y="403245"/>
                    <a:pt x="160458" y="403245"/>
                    <a:pt x="159574" y="403245"/>
                  </a:cubicBezTo>
                  <a:cubicBezTo>
                    <a:pt x="159574" y="403245"/>
                    <a:pt x="158689" y="403245"/>
                    <a:pt x="157804" y="403245"/>
                  </a:cubicBezTo>
                  <a:cubicBezTo>
                    <a:pt x="156919" y="402353"/>
                    <a:pt x="156034" y="402353"/>
                    <a:pt x="155149" y="402353"/>
                  </a:cubicBezTo>
                  <a:lnTo>
                    <a:pt x="13572" y="299757"/>
                  </a:lnTo>
                  <a:cubicBezTo>
                    <a:pt x="12687" y="299757"/>
                    <a:pt x="12687" y="298865"/>
                    <a:pt x="12687" y="298865"/>
                  </a:cubicBezTo>
                  <a:lnTo>
                    <a:pt x="11802" y="297973"/>
                  </a:lnTo>
                  <a:cubicBezTo>
                    <a:pt x="11802" y="297081"/>
                    <a:pt x="11802" y="297081"/>
                    <a:pt x="11802" y="296188"/>
                  </a:cubicBezTo>
                  <a:lnTo>
                    <a:pt x="11802" y="294404"/>
                  </a:lnTo>
                  <a:cubicBezTo>
                    <a:pt x="10917" y="294404"/>
                    <a:pt x="10917" y="294404"/>
                    <a:pt x="10917" y="294404"/>
                  </a:cubicBezTo>
                  <a:cubicBezTo>
                    <a:pt x="10917" y="294404"/>
                    <a:pt x="10917" y="294404"/>
                    <a:pt x="10917" y="293512"/>
                  </a:cubicBezTo>
                  <a:cubicBezTo>
                    <a:pt x="10917" y="293512"/>
                    <a:pt x="11802" y="293512"/>
                    <a:pt x="11802" y="292620"/>
                  </a:cubicBezTo>
                  <a:cubicBezTo>
                    <a:pt x="11802" y="291728"/>
                    <a:pt x="11802" y="291728"/>
                    <a:pt x="11802" y="291728"/>
                  </a:cubicBezTo>
                  <a:cubicBezTo>
                    <a:pt x="11802" y="290836"/>
                    <a:pt x="11802" y="290836"/>
                    <a:pt x="11802" y="290836"/>
                  </a:cubicBezTo>
                  <a:lnTo>
                    <a:pt x="153380" y="4460"/>
                  </a:lnTo>
                  <a:cubicBezTo>
                    <a:pt x="153380" y="4460"/>
                    <a:pt x="153380" y="4460"/>
                    <a:pt x="153380" y="3568"/>
                  </a:cubicBezTo>
                  <a:lnTo>
                    <a:pt x="154264" y="3568"/>
                  </a:lnTo>
                  <a:lnTo>
                    <a:pt x="154264" y="2676"/>
                  </a:lnTo>
                  <a:lnTo>
                    <a:pt x="155149" y="1784"/>
                  </a:lnTo>
                  <a:cubicBezTo>
                    <a:pt x="156034" y="1784"/>
                    <a:pt x="156034" y="1784"/>
                    <a:pt x="156034" y="1784"/>
                  </a:cubicBezTo>
                  <a:cubicBezTo>
                    <a:pt x="156034" y="892"/>
                    <a:pt x="156919" y="892"/>
                    <a:pt x="157804" y="892"/>
                  </a:cubicBezTo>
                  <a:cubicBezTo>
                    <a:pt x="158689" y="0"/>
                    <a:pt x="159574" y="0"/>
                    <a:pt x="1595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DE78C85-63A5-4A64-966D-710D7D012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1866" y="8781133"/>
              <a:ext cx="2471901" cy="1950054"/>
            </a:xfrm>
            <a:custGeom>
              <a:avLst/>
              <a:gdLst>
                <a:gd name="T0" fmla="*/ 2753 w 2778"/>
                <a:gd name="T1" fmla="*/ 2190 h 2191"/>
                <a:gd name="T2" fmla="*/ 499 w 2778"/>
                <a:gd name="T3" fmla="*/ 2190 h 2191"/>
                <a:gd name="T4" fmla="*/ 499 w 2778"/>
                <a:gd name="T5" fmla="*/ 2190 h 2191"/>
                <a:gd name="T6" fmla="*/ 0 w 2778"/>
                <a:gd name="T7" fmla="*/ 1690 h 2191"/>
                <a:gd name="T8" fmla="*/ 0 w 2778"/>
                <a:gd name="T9" fmla="*/ 24 h 2191"/>
                <a:gd name="T10" fmla="*/ 0 w 2778"/>
                <a:gd name="T11" fmla="*/ 24 h 2191"/>
                <a:gd name="T12" fmla="*/ 25 w 2778"/>
                <a:gd name="T13" fmla="*/ 0 h 2191"/>
                <a:gd name="T14" fmla="*/ 25 w 2778"/>
                <a:gd name="T15" fmla="*/ 0 h 2191"/>
                <a:gd name="T16" fmla="*/ 48 w 2778"/>
                <a:gd name="T17" fmla="*/ 24 h 2191"/>
                <a:gd name="T18" fmla="*/ 48 w 2778"/>
                <a:gd name="T19" fmla="*/ 1690 h 2191"/>
                <a:gd name="T20" fmla="*/ 48 w 2778"/>
                <a:gd name="T21" fmla="*/ 1690 h 2191"/>
                <a:gd name="T22" fmla="*/ 499 w 2778"/>
                <a:gd name="T23" fmla="*/ 2141 h 2191"/>
                <a:gd name="T24" fmla="*/ 2753 w 2778"/>
                <a:gd name="T25" fmla="*/ 2141 h 2191"/>
                <a:gd name="T26" fmla="*/ 2753 w 2778"/>
                <a:gd name="T27" fmla="*/ 2141 h 2191"/>
                <a:gd name="T28" fmla="*/ 2777 w 2778"/>
                <a:gd name="T29" fmla="*/ 2165 h 2191"/>
                <a:gd name="T30" fmla="*/ 2777 w 2778"/>
                <a:gd name="T31" fmla="*/ 2165 h 2191"/>
                <a:gd name="T32" fmla="*/ 2753 w 2778"/>
                <a:gd name="T33" fmla="*/ 2190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8" h="2191">
                  <a:moveTo>
                    <a:pt x="2753" y="2190"/>
                  </a:moveTo>
                  <a:lnTo>
                    <a:pt x="499" y="2190"/>
                  </a:lnTo>
                  <a:lnTo>
                    <a:pt x="499" y="2190"/>
                  </a:lnTo>
                  <a:cubicBezTo>
                    <a:pt x="224" y="2190"/>
                    <a:pt x="0" y="1966"/>
                    <a:pt x="0" y="1690"/>
                  </a:cubicBezTo>
                  <a:lnTo>
                    <a:pt x="0" y="24"/>
                  </a:lnTo>
                  <a:lnTo>
                    <a:pt x="0" y="24"/>
                  </a:lnTo>
                  <a:cubicBezTo>
                    <a:pt x="0" y="11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8" y="11"/>
                    <a:pt x="48" y="24"/>
                  </a:cubicBezTo>
                  <a:lnTo>
                    <a:pt x="48" y="1690"/>
                  </a:lnTo>
                  <a:lnTo>
                    <a:pt x="48" y="1690"/>
                  </a:lnTo>
                  <a:cubicBezTo>
                    <a:pt x="48" y="1939"/>
                    <a:pt x="251" y="2141"/>
                    <a:pt x="499" y="2141"/>
                  </a:cubicBezTo>
                  <a:lnTo>
                    <a:pt x="2753" y="2141"/>
                  </a:lnTo>
                  <a:lnTo>
                    <a:pt x="2753" y="2141"/>
                  </a:lnTo>
                  <a:cubicBezTo>
                    <a:pt x="2767" y="2141"/>
                    <a:pt x="2777" y="2151"/>
                    <a:pt x="2777" y="2165"/>
                  </a:cubicBezTo>
                  <a:lnTo>
                    <a:pt x="2777" y="2165"/>
                  </a:lnTo>
                  <a:cubicBezTo>
                    <a:pt x="2777" y="2179"/>
                    <a:pt x="2767" y="2190"/>
                    <a:pt x="2753" y="2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21925491-0EB7-4F7E-9F56-6B5CD98C7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8079" y="8557483"/>
              <a:ext cx="266808" cy="266808"/>
            </a:xfrm>
            <a:custGeom>
              <a:avLst/>
              <a:gdLst>
                <a:gd name="T0" fmla="*/ 151 w 301"/>
                <a:gd name="T1" fmla="*/ 49 h 301"/>
                <a:gd name="T2" fmla="*/ 151 w 301"/>
                <a:gd name="T3" fmla="*/ 49 h 301"/>
                <a:gd name="T4" fmla="*/ 49 w 301"/>
                <a:gd name="T5" fmla="*/ 150 h 301"/>
                <a:gd name="T6" fmla="*/ 49 w 301"/>
                <a:gd name="T7" fmla="*/ 150 h 301"/>
                <a:gd name="T8" fmla="*/ 151 w 301"/>
                <a:gd name="T9" fmla="*/ 251 h 301"/>
                <a:gd name="T10" fmla="*/ 151 w 301"/>
                <a:gd name="T11" fmla="*/ 251 h 301"/>
                <a:gd name="T12" fmla="*/ 251 w 301"/>
                <a:gd name="T13" fmla="*/ 150 h 301"/>
                <a:gd name="T14" fmla="*/ 251 w 301"/>
                <a:gd name="T15" fmla="*/ 150 h 301"/>
                <a:gd name="T16" fmla="*/ 151 w 301"/>
                <a:gd name="T17" fmla="*/ 49 h 301"/>
                <a:gd name="T18" fmla="*/ 151 w 301"/>
                <a:gd name="T19" fmla="*/ 300 h 301"/>
                <a:gd name="T20" fmla="*/ 151 w 301"/>
                <a:gd name="T21" fmla="*/ 300 h 301"/>
                <a:gd name="T22" fmla="*/ 0 w 301"/>
                <a:gd name="T23" fmla="*/ 150 h 301"/>
                <a:gd name="T24" fmla="*/ 0 w 301"/>
                <a:gd name="T25" fmla="*/ 150 h 301"/>
                <a:gd name="T26" fmla="*/ 151 w 301"/>
                <a:gd name="T27" fmla="*/ 0 h 301"/>
                <a:gd name="T28" fmla="*/ 151 w 301"/>
                <a:gd name="T29" fmla="*/ 0 h 301"/>
                <a:gd name="T30" fmla="*/ 300 w 301"/>
                <a:gd name="T31" fmla="*/ 150 h 301"/>
                <a:gd name="T32" fmla="*/ 300 w 301"/>
                <a:gd name="T33" fmla="*/ 150 h 301"/>
                <a:gd name="T34" fmla="*/ 151 w 301"/>
                <a:gd name="T3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301">
                  <a:moveTo>
                    <a:pt x="151" y="49"/>
                  </a:moveTo>
                  <a:lnTo>
                    <a:pt x="151" y="49"/>
                  </a:lnTo>
                  <a:cubicBezTo>
                    <a:pt x="95" y="49"/>
                    <a:pt x="49" y="95"/>
                    <a:pt x="49" y="150"/>
                  </a:cubicBezTo>
                  <a:lnTo>
                    <a:pt x="49" y="150"/>
                  </a:lnTo>
                  <a:cubicBezTo>
                    <a:pt x="49" y="206"/>
                    <a:pt x="95" y="251"/>
                    <a:pt x="151" y="251"/>
                  </a:cubicBezTo>
                  <a:lnTo>
                    <a:pt x="151" y="251"/>
                  </a:lnTo>
                  <a:cubicBezTo>
                    <a:pt x="206" y="251"/>
                    <a:pt x="251" y="206"/>
                    <a:pt x="251" y="150"/>
                  </a:cubicBezTo>
                  <a:lnTo>
                    <a:pt x="251" y="150"/>
                  </a:lnTo>
                  <a:cubicBezTo>
                    <a:pt x="251" y="95"/>
                    <a:pt x="206" y="49"/>
                    <a:pt x="151" y="49"/>
                  </a:cubicBezTo>
                  <a:close/>
                  <a:moveTo>
                    <a:pt x="151" y="300"/>
                  </a:moveTo>
                  <a:lnTo>
                    <a:pt x="151" y="300"/>
                  </a:lnTo>
                  <a:cubicBezTo>
                    <a:pt x="68" y="300"/>
                    <a:pt x="0" y="232"/>
                    <a:pt x="0" y="150"/>
                  </a:cubicBezTo>
                  <a:lnTo>
                    <a:pt x="0" y="150"/>
                  </a:lnTo>
                  <a:cubicBezTo>
                    <a:pt x="0" y="68"/>
                    <a:pt x="68" y="0"/>
                    <a:pt x="151" y="0"/>
                  </a:cubicBezTo>
                  <a:lnTo>
                    <a:pt x="151" y="0"/>
                  </a:lnTo>
                  <a:cubicBezTo>
                    <a:pt x="233" y="0"/>
                    <a:pt x="300" y="68"/>
                    <a:pt x="300" y="150"/>
                  </a:cubicBezTo>
                  <a:lnTo>
                    <a:pt x="300" y="150"/>
                  </a:lnTo>
                  <a:cubicBezTo>
                    <a:pt x="300" y="232"/>
                    <a:pt x="233" y="300"/>
                    <a:pt x="151" y="30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F3BEEB5E-4A28-466A-9129-EC387FAA9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59" y="9660031"/>
              <a:ext cx="3248784" cy="1950054"/>
            </a:xfrm>
            <a:custGeom>
              <a:avLst/>
              <a:gdLst>
                <a:gd name="T0" fmla="*/ 3628 w 3653"/>
                <a:gd name="T1" fmla="*/ 2189 h 2190"/>
                <a:gd name="T2" fmla="*/ 499 w 3653"/>
                <a:gd name="T3" fmla="*/ 2189 h 2190"/>
                <a:gd name="T4" fmla="*/ 499 w 3653"/>
                <a:gd name="T5" fmla="*/ 2189 h 2190"/>
                <a:gd name="T6" fmla="*/ 0 w 3653"/>
                <a:gd name="T7" fmla="*/ 1690 h 2190"/>
                <a:gd name="T8" fmla="*/ 0 w 3653"/>
                <a:gd name="T9" fmla="*/ 24 h 2190"/>
                <a:gd name="T10" fmla="*/ 0 w 3653"/>
                <a:gd name="T11" fmla="*/ 24 h 2190"/>
                <a:gd name="T12" fmla="*/ 24 w 3653"/>
                <a:gd name="T13" fmla="*/ 0 h 2190"/>
                <a:gd name="T14" fmla="*/ 24 w 3653"/>
                <a:gd name="T15" fmla="*/ 0 h 2190"/>
                <a:gd name="T16" fmla="*/ 49 w 3653"/>
                <a:gd name="T17" fmla="*/ 24 h 2190"/>
                <a:gd name="T18" fmla="*/ 49 w 3653"/>
                <a:gd name="T19" fmla="*/ 1690 h 2190"/>
                <a:gd name="T20" fmla="*/ 49 w 3653"/>
                <a:gd name="T21" fmla="*/ 1690 h 2190"/>
                <a:gd name="T22" fmla="*/ 499 w 3653"/>
                <a:gd name="T23" fmla="*/ 2140 h 2190"/>
                <a:gd name="T24" fmla="*/ 3628 w 3653"/>
                <a:gd name="T25" fmla="*/ 2140 h 2190"/>
                <a:gd name="T26" fmla="*/ 3628 w 3653"/>
                <a:gd name="T27" fmla="*/ 2140 h 2190"/>
                <a:gd name="T28" fmla="*/ 3652 w 3653"/>
                <a:gd name="T29" fmla="*/ 2165 h 2190"/>
                <a:gd name="T30" fmla="*/ 3652 w 3653"/>
                <a:gd name="T31" fmla="*/ 2165 h 2190"/>
                <a:gd name="T32" fmla="*/ 3628 w 3653"/>
                <a:gd name="T33" fmla="*/ 2189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53" h="2190">
                  <a:moveTo>
                    <a:pt x="3628" y="2189"/>
                  </a:moveTo>
                  <a:lnTo>
                    <a:pt x="499" y="2189"/>
                  </a:lnTo>
                  <a:lnTo>
                    <a:pt x="499" y="2189"/>
                  </a:lnTo>
                  <a:cubicBezTo>
                    <a:pt x="225" y="2189"/>
                    <a:pt x="0" y="1966"/>
                    <a:pt x="0" y="1690"/>
                  </a:cubicBezTo>
                  <a:lnTo>
                    <a:pt x="0" y="24"/>
                  </a:lnTo>
                  <a:lnTo>
                    <a:pt x="0" y="24"/>
                  </a:lnTo>
                  <a:cubicBezTo>
                    <a:pt x="0" y="10"/>
                    <a:pt x="11" y="0"/>
                    <a:pt x="24" y="0"/>
                  </a:cubicBezTo>
                  <a:lnTo>
                    <a:pt x="24" y="0"/>
                  </a:lnTo>
                  <a:cubicBezTo>
                    <a:pt x="38" y="0"/>
                    <a:pt x="49" y="10"/>
                    <a:pt x="49" y="24"/>
                  </a:cubicBezTo>
                  <a:lnTo>
                    <a:pt x="49" y="1690"/>
                  </a:lnTo>
                  <a:lnTo>
                    <a:pt x="49" y="1690"/>
                  </a:lnTo>
                  <a:cubicBezTo>
                    <a:pt x="49" y="1938"/>
                    <a:pt x="251" y="2140"/>
                    <a:pt x="499" y="2140"/>
                  </a:cubicBezTo>
                  <a:lnTo>
                    <a:pt x="3628" y="2140"/>
                  </a:lnTo>
                  <a:lnTo>
                    <a:pt x="3628" y="2140"/>
                  </a:lnTo>
                  <a:cubicBezTo>
                    <a:pt x="3641" y="2140"/>
                    <a:pt x="3652" y="2152"/>
                    <a:pt x="3652" y="2165"/>
                  </a:cubicBezTo>
                  <a:lnTo>
                    <a:pt x="3652" y="2165"/>
                  </a:lnTo>
                  <a:cubicBezTo>
                    <a:pt x="3652" y="2179"/>
                    <a:pt x="3641" y="2189"/>
                    <a:pt x="3628" y="218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7A56C087-230B-406B-AB95-F17F7D6A9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175" y="9436381"/>
              <a:ext cx="266808" cy="266808"/>
            </a:xfrm>
            <a:custGeom>
              <a:avLst/>
              <a:gdLst>
                <a:gd name="T0" fmla="*/ 149 w 300"/>
                <a:gd name="T1" fmla="*/ 49 h 300"/>
                <a:gd name="T2" fmla="*/ 149 w 300"/>
                <a:gd name="T3" fmla="*/ 49 h 300"/>
                <a:gd name="T4" fmla="*/ 49 w 300"/>
                <a:gd name="T5" fmla="*/ 150 h 300"/>
                <a:gd name="T6" fmla="*/ 49 w 300"/>
                <a:gd name="T7" fmla="*/ 150 h 300"/>
                <a:gd name="T8" fmla="*/ 149 w 300"/>
                <a:gd name="T9" fmla="*/ 251 h 300"/>
                <a:gd name="T10" fmla="*/ 149 w 300"/>
                <a:gd name="T11" fmla="*/ 251 h 300"/>
                <a:gd name="T12" fmla="*/ 250 w 300"/>
                <a:gd name="T13" fmla="*/ 150 h 300"/>
                <a:gd name="T14" fmla="*/ 250 w 300"/>
                <a:gd name="T15" fmla="*/ 150 h 300"/>
                <a:gd name="T16" fmla="*/ 149 w 300"/>
                <a:gd name="T17" fmla="*/ 49 h 300"/>
                <a:gd name="T18" fmla="*/ 149 w 300"/>
                <a:gd name="T19" fmla="*/ 299 h 300"/>
                <a:gd name="T20" fmla="*/ 149 w 300"/>
                <a:gd name="T21" fmla="*/ 299 h 300"/>
                <a:gd name="T22" fmla="*/ 0 w 300"/>
                <a:gd name="T23" fmla="*/ 150 h 300"/>
                <a:gd name="T24" fmla="*/ 0 w 300"/>
                <a:gd name="T25" fmla="*/ 150 h 300"/>
                <a:gd name="T26" fmla="*/ 149 w 300"/>
                <a:gd name="T27" fmla="*/ 0 h 300"/>
                <a:gd name="T28" fmla="*/ 149 w 300"/>
                <a:gd name="T29" fmla="*/ 0 h 300"/>
                <a:gd name="T30" fmla="*/ 299 w 300"/>
                <a:gd name="T31" fmla="*/ 150 h 300"/>
                <a:gd name="T32" fmla="*/ 299 w 300"/>
                <a:gd name="T33" fmla="*/ 150 h 300"/>
                <a:gd name="T34" fmla="*/ 149 w 300"/>
                <a:gd name="T35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0" h="300">
                  <a:moveTo>
                    <a:pt x="149" y="49"/>
                  </a:moveTo>
                  <a:lnTo>
                    <a:pt x="149" y="49"/>
                  </a:lnTo>
                  <a:cubicBezTo>
                    <a:pt x="93" y="49"/>
                    <a:pt x="49" y="95"/>
                    <a:pt x="49" y="150"/>
                  </a:cubicBezTo>
                  <a:lnTo>
                    <a:pt x="49" y="150"/>
                  </a:lnTo>
                  <a:cubicBezTo>
                    <a:pt x="49" y="206"/>
                    <a:pt x="93" y="251"/>
                    <a:pt x="149" y="251"/>
                  </a:cubicBezTo>
                  <a:lnTo>
                    <a:pt x="149" y="251"/>
                  </a:lnTo>
                  <a:cubicBezTo>
                    <a:pt x="205" y="251"/>
                    <a:pt x="250" y="206"/>
                    <a:pt x="250" y="150"/>
                  </a:cubicBezTo>
                  <a:lnTo>
                    <a:pt x="250" y="150"/>
                  </a:lnTo>
                  <a:cubicBezTo>
                    <a:pt x="250" y="95"/>
                    <a:pt x="205" y="49"/>
                    <a:pt x="149" y="49"/>
                  </a:cubicBezTo>
                  <a:close/>
                  <a:moveTo>
                    <a:pt x="149" y="299"/>
                  </a:moveTo>
                  <a:lnTo>
                    <a:pt x="149" y="299"/>
                  </a:lnTo>
                  <a:cubicBezTo>
                    <a:pt x="67" y="299"/>
                    <a:pt x="0" y="232"/>
                    <a:pt x="0" y="150"/>
                  </a:cubicBezTo>
                  <a:lnTo>
                    <a:pt x="0" y="150"/>
                  </a:lnTo>
                  <a:cubicBezTo>
                    <a:pt x="0" y="67"/>
                    <a:pt x="67" y="0"/>
                    <a:pt x="149" y="0"/>
                  </a:cubicBezTo>
                  <a:lnTo>
                    <a:pt x="149" y="0"/>
                  </a:lnTo>
                  <a:cubicBezTo>
                    <a:pt x="232" y="0"/>
                    <a:pt x="299" y="67"/>
                    <a:pt x="299" y="150"/>
                  </a:cubicBezTo>
                  <a:lnTo>
                    <a:pt x="299" y="150"/>
                  </a:lnTo>
                  <a:cubicBezTo>
                    <a:pt x="299" y="232"/>
                    <a:pt x="232" y="299"/>
                    <a:pt x="149" y="29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652295BC-3848-4ADE-82CF-A90FEEE09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3883" y="8781133"/>
              <a:ext cx="2471901" cy="1950054"/>
            </a:xfrm>
            <a:custGeom>
              <a:avLst/>
              <a:gdLst>
                <a:gd name="T0" fmla="*/ 2278 w 2778"/>
                <a:gd name="T1" fmla="*/ 2190 h 2191"/>
                <a:gd name="T2" fmla="*/ 24 w 2778"/>
                <a:gd name="T3" fmla="*/ 2190 h 2191"/>
                <a:gd name="T4" fmla="*/ 24 w 2778"/>
                <a:gd name="T5" fmla="*/ 2190 h 2191"/>
                <a:gd name="T6" fmla="*/ 0 w 2778"/>
                <a:gd name="T7" fmla="*/ 2165 h 2191"/>
                <a:gd name="T8" fmla="*/ 0 w 2778"/>
                <a:gd name="T9" fmla="*/ 2165 h 2191"/>
                <a:gd name="T10" fmla="*/ 24 w 2778"/>
                <a:gd name="T11" fmla="*/ 2141 h 2191"/>
                <a:gd name="T12" fmla="*/ 2278 w 2778"/>
                <a:gd name="T13" fmla="*/ 2141 h 2191"/>
                <a:gd name="T14" fmla="*/ 2278 w 2778"/>
                <a:gd name="T15" fmla="*/ 2141 h 2191"/>
                <a:gd name="T16" fmla="*/ 2729 w 2778"/>
                <a:gd name="T17" fmla="*/ 1690 h 2191"/>
                <a:gd name="T18" fmla="*/ 2729 w 2778"/>
                <a:gd name="T19" fmla="*/ 24 h 2191"/>
                <a:gd name="T20" fmla="*/ 2729 w 2778"/>
                <a:gd name="T21" fmla="*/ 24 h 2191"/>
                <a:gd name="T22" fmla="*/ 2753 w 2778"/>
                <a:gd name="T23" fmla="*/ 0 h 2191"/>
                <a:gd name="T24" fmla="*/ 2753 w 2778"/>
                <a:gd name="T25" fmla="*/ 0 h 2191"/>
                <a:gd name="T26" fmla="*/ 2777 w 2778"/>
                <a:gd name="T27" fmla="*/ 24 h 2191"/>
                <a:gd name="T28" fmla="*/ 2777 w 2778"/>
                <a:gd name="T29" fmla="*/ 1690 h 2191"/>
                <a:gd name="T30" fmla="*/ 2777 w 2778"/>
                <a:gd name="T31" fmla="*/ 1690 h 2191"/>
                <a:gd name="T32" fmla="*/ 2278 w 2778"/>
                <a:gd name="T33" fmla="*/ 2190 h 2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8" h="2191">
                  <a:moveTo>
                    <a:pt x="2278" y="2190"/>
                  </a:moveTo>
                  <a:lnTo>
                    <a:pt x="24" y="2190"/>
                  </a:lnTo>
                  <a:lnTo>
                    <a:pt x="24" y="2190"/>
                  </a:lnTo>
                  <a:cubicBezTo>
                    <a:pt x="10" y="2190"/>
                    <a:pt x="0" y="2179"/>
                    <a:pt x="0" y="2165"/>
                  </a:cubicBezTo>
                  <a:lnTo>
                    <a:pt x="0" y="2165"/>
                  </a:lnTo>
                  <a:cubicBezTo>
                    <a:pt x="0" y="2151"/>
                    <a:pt x="10" y="2141"/>
                    <a:pt x="24" y="2141"/>
                  </a:cubicBezTo>
                  <a:lnTo>
                    <a:pt x="2278" y="2141"/>
                  </a:lnTo>
                  <a:lnTo>
                    <a:pt x="2278" y="2141"/>
                  </a:lnTo>
                  <a:cubicBezTo>
                    <a:pt x="2526" y="2141"/>
                    <a:pt x="2729" y="1939"/>
                    <a:pt x="2729" y="1690"/>
                  </a:cubicBezTo>
                  <a:lnTo>
                    <a:pt x="2729" y="24"/>
                  </a:lnTo>
                  <a:lnTo>
                    <a:pt x="2729" y="24"/>
                  </a:lnTo>
                  <a:cubicBezTo>
                    <a:pt x="2729" y="11"/>
                    <a:pt x="2739" y="0"/>
                    <a:pt x="2753" y="0"/>
                  </a:cubicBezTo>
                  <a:lnTo>
                    <a:pt x="2753" y="0"/>
                  </a:lnTo>
                  <a:cubicBezTo>
                    <a:pt x="2767" y="0"/>
                    <a:pt x="2777" y="11"/>
                    <a:pt x="2777" y="24"/>
                  </a:cubicBezTo>
                  <a:lnTo>
                    <a:pt x="2777" y="1690"/>
                  </a:lnTo>
                  <a:lnTo>
                    <a:pt x="2777" y="1690"/>
                  </a:lnTo>
                  <a:cubicBezTo>
                    <a:pt x="2777" y="1966"/>
                    <a:pt x="2554" y="2190"/>
                    <a:pt x="2278" y="219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09609ECA-5733-4575-A3D1-5FF21D9E1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763" y="8557483"/>
              <a:ext cx="266808" cy="266808"/>
            </a:xfrm>
            <a:custGeom>
              <a:avLst/>
              <a:gdLst>
                <a:gd name="T0" fmla="*/ 150 w 301"/>
                <a:gd name="T1" fmla="*/ 49 h 301"/>
                <a:gd name="T2" fmla="*/ 150 w 301"/>
                <a:gd name="T3" fmla="*/ 49 h 301"/>
                <a:gd name="T4" fmla="*/ 49 w 301"/>
                <a:gd name="T5" fmla="*/ 150 h 301"/>
                <a:gd name="T6" fmla="*/ 49 w 301"/>
                <a:gd name="T7" fmla="*/ 150 h 301"/>
                <a:gd name="T8" fmla="*/ 150 w 301"/>
                <a:gd name="T9" fmla="*/ 251 h 301"/>
                <a:gd name="T10" fmla="*/ 150 w 301"/>
                <a:gd name="T11" fmla="*/ 251 h 301"/>
                <a:gd name="T12" fmla="*/ 251 w 301"/>
                <a:gd name="T13" fmla="*/ 150 h 301"/>
                <a:gd name="T14" fmla="*/ 251 w 301"/>
                <a:gd name="T15" fmla="*/ 150 h 301"/>
                <a:gd name="T16" fmla="*/ 150 w 301"/>
                <a:gd name="T17" fmla="*/ 49 h 301"/>
                <a:gd name="T18" fmla="*/ 150 w 301"/>
                <a:gd name="T19" fmla="*/ 300 h 301"/>
                <a:gd name="T20" fmla="*/ 150 w 301"/>
                <a:gd name="T21" fmla="*/ 300 h 301"/>
                <a:gd name="T22" fmla="*/ 0 w 301"/>
                <a:gd name="T23" fmla="*/ 150 h 301"/>
                <a:gd name="T24" fmla="*/ 0 w 301"/>
                <a:gd name="T25" fmla="*/ 150 h 301"/>
                <a:gd name="T26" fmla="*/ 150 w 301"/>
                <a:gd name="T27" fmla="*/ 0 h 301"/>
                <a:gd name="T28" fmla="*/ 150 w 301"/>
                <a:gd name="T29" fmla="*/ 0 h 301"/>
                <a:gd name="T30" fmla="*/ 300 w 301"/>
                <a:gd name="T31" fmla="*/ 150 h 301"/>
                <a:gd name="T32" fmla="*/ 300 w 301"/>
                <a:gd name="T33" fmla="*/ 150 h 301"/>
                <a:gd name="T34" fmla="*/ 150 w 301"/>
                <a:gd name="T3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1" h="301">
                  <a:moveTo>
                    <a:pt x="150" y="49"/>
                  </a:moveTo>
                  <a:lnTo>
                    <a:pt x="150" y="49"/>
                  </a:lnTo>
                  <a:cubicBezTo>
                    <a:pt x="94" y="49"/>
                    <a:pt x="49" y="95"/>
                    <a:pt x="49" y="150"/>
                  </a:cubicBezTo>
                  <a:lnTo>
                    <a:pt x="49" y="150"/>
                  </a:lnTo>
                  <a:cubicBezTo>
                    <a:pt x="49" y="206"/>
                    <a:pt x="94" y="251"/>
                    <a:pt x="150" y="251"/>
                  </a:cubicBezTo>
                  <a:lnTo>
                    <a:pt x="150" y="251"/>
                  </a:lnTo>
                  <a:cubicBezTo>
                    <a:pt x="205" y="251"/>
                    <a:pt x="251" y="206"/>
                    <a:pt x="251" y="150"/>
                  </a:cubicBezTo>
                  <a:lnTo>
                    <a:pt x="251" y="150"/>
                  </a:lnTo>
                  <a:cubicBezTo>
                    <a:pt x="251" y="95"/>
                    <a:pt x="205" y="49"/>
                    <a:pt x="150" y="49"/>
                  </a:cubicBezTo>
                  <a:close/>
                  <a:moveTo>
                    <a:pt x="150" y="300"/>
                  </a:moveTo>
                  <a:lnTo>
                    <a:pt x="150" y="300"/>
                  </a:lnTo>
                  <a:cubicBezTo>
                    <a:pt x="68" y="300"/>
                    <a:pt x="0" y="232"/>
                    <a:pt x="0" y="150"/>
                  </a:cubicBezTo>
                  <a:lnTo>
                    <a:pt x="0" y="150"/>
                  </a:lnTo>
                  <a:cubicBezTo>
                    <a:pt x="0" y="68"/>
                    <a:pt x="68" y="0"/>
                    <a:pt x="150" y="0"/>
                  </a:cubicBezTo>
                  <a:lnTo>
                    <a:pt x="150" y="0"/>
                  </a:lnTo>
                  <a:cubicBezTo>
                    <a:pt x="232" y="0"/>
                    <a:pt x="300" y="68"/>
                    <a:pt x="300" y="150"/>
                  </a:cubicBezTo>
                  <a:lnTo>
                    <a:pt x="300" y="150"/>
                  </a:lnTo>
                  <a:cubicBezTo>
                    <a:pt x="300" y="232"/>
                    <a:pt x="232" y="300"/>
                    <a:pt x="150" y="30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19170030-7D5C-47B5-995E-4B13BA1DA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8327" y="9660031"/>
              <a:ext cx="3527364" cy="1950054"/>
            </a:xfrm>
            <a:custGeom>
              <a:avLst/>
              <a:gdLst>
                <a:gd name="T0" fmla="*/ 3465 w 3965"/>
                <a:gd name="T1" fmla="*/ 2189 h 2190"/>
                <a:gd name="T2" fmla="*/ 25 w 3965"/>
                <a:gd name="T3" fmla="*/ 2189 h 2190"/>
                <a:gd name="T4" fmla="*/ 25 w 3965"/>
                <a:gd name="T5" fmla="*/ 2189 h 2190"/>
                <a:gd name="T6" fmla="*/ 0 w 3965"/>
                <a:gd name="T7" fmla="*/ 2165 h 2190"/>
                <a:gd name="T8" fmla="*/ 0 w 3965"/>
                <a:gd name="T9" fmla="*/ 2165 h 2190"/>
                <a:gd name="T10" fmla="*/ 25 w 3965"/>
                <a:gd name="T11" fmla="*/ 2140 h 2190"/>
                <a:gd name="T12" fmla="*/ 3465 w 3965"/>
                <a:gd name="T13" fmla="*/ 2140 h 2190"/>
                <a:gd name="T14" fmla="*/ 3465 w 3965"/>
                <a:gd name="T15" fmla="*/ 2140 h 2190"/>
                <a:gd name="T16" fmla="*/ 3916 w 3965"/>
                <a:gd name="T17" fmla="*/ 1690 h 2190"/>
                <a:gd name="T18" fmla="*/ 3916 w 3965"/>
                <a:gd name="T19" fmla="*/ 24 h 2190"/>
                <a:gd name="T20" fmla="*/ 3916 w 3965"/>
                <a:gd name="T21" fmla="*/ 24 h 2190"/>
                <a:gd name="T22" fmla="*/ 3940 w 3965"/>
                <a:gd name="T23" fmla="*/ 0 h 2190"/>
                <a:gd name="T24" fmla="*/ 3940 w 3965"/>
                <a:gd name="T25" fmla="*/ 0 h 2190"/>
                <a:gd name="T26" fmla="*/ 3964 w 3965"/>
                <a:gd name="T27" fmla="*/ 24 h 2190"/>
                <a:gd name="T28" fmla="*/ 3964 w 3965"/>
                <a:gd name="T29" fmla="*/ 1690 h 2190"/>
                <a:gd name="T30" fmla="*/ 3964 w 3965"/>
                <a:gd name="T31" fmla="*/ 1690 h 2190"/>
                <a:gd name="T32" fmla="*/ 3465 w 3965"/>
                <a:gd name="T33" fmla="*/ 2189 h 2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65" h="2190">
                  <a:moveTo>
                    <a:pt x="3465" y="2189"/>
                  </a:moveTo>
                  <a:lnTo>
                    <a:pt x="25" y="2189"/>
                  </a:lnTo>
                  <a:lnTo>
                    <a:pt x="25" y="2189"/>
                  </a:lnTo>
                  <a:cubicBezTo>
                    <a:pt x="11" y="2189"/>
                    <a:pt x="0" y="2179"/>
                    <a:pt x="0" y="2165"/>
                  </a:cubicBezTo>
                  <a:lnTo>
                    <a:pt x="0" y="2165"/>
                  </a:lnTo>
                  <a:cubicBezTo>
                    <a:pt x="0" y="2152"/>
                    <a:pt x="11" y="2140"/>
                    <a:pt x="25" y="2140"/>
                  </a:cubicBezTo>
                  <a:lnTo>
                    <a:pt x="3465" y="2140"/>
                  </a:lnTo>
                  <a:lnTo>
                    <a:pt x="3465" y="2140"/>
                  </a:lnTo>
                  <a:cubicBezTo>
                    <a:pt x="3713" y="2140"/>
                    <a:pt x="3916" y="1938"/>
                    <a:pt x="3916" y="1690"/>
                  </a:cubicBezTo>
                  <a:lnTo>
                    <a:pt x="3916" y="24"/>
                  </a:lnTo>
                  <a:lnTo>
                    <a:pt x="3916" y="24"/>
                  </a:lnTo>
                  <a:cubicBezTo>
                    <a:pt x="3916" y="10"/>
                    <a:pt x="3926" y="0"/>
                    <a:pt x="3940" y="0"/>
                  </a:cubicBezTo>
                  <a:lnTo>
                    <a:pt x="3940" y="0"/>
                  </a:lnTo>
                  <a:cubicBezTo>
                    <a:pt x="3953" y="0"/>
                    <a:pt x="3964" y="10"/>
                    <a:pt x="3964" y="24"/>
                  </a:cubicBezTo>
                  <a:lnTo>
                    <a:pt x="3964" y="1690"/>
                  </a:lnTo>
                  <a:lnTo>
                    <a:pt x="3964" y="1690"/>
                  </a:lnTo>
                  <a:cubicBezTo>
                    <a:pt x="3964" y="1966"/>
                    <a:pt x="3740" y="2189"/>
                    <a:pt x="3465" y="218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D2E697AD-C347-4B42-BEB0-AACC85E8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2667" y="9436381"/>
              <a:ext cx="266808" cy="266808"/>
            </a:xfrm>
            <a:custGeom>
              <a:avLst/>
              <a:gdLst>
                <a:gd name="T0" fmla="*/ 149 w 299"/>
                <a:gd name="T1" fmla="*/ 49 h 300"/>
                <a:gd name="T2" fmla="*/ 149 w 299"/>
                <a:gd name="T3" fmla="*/ 49 h 300"/>
                <a:gd name="T4" fmla="*/ 48 w 299"/>
                <a:gd name="T5" fmla="*/ 150 h 300"/>
                <a:gd name="T6" fmla="*/ 48 w 299"/>
                <a:gd name="T7" fmla="*/ 150 h 300"/>
                <a:gd name="T8" fmla="*/ 149 w 299"/>
                <a:gd name="T9" fmla="*/ 251 h 300"/>
                <a:gd name="T10" fmla="*/ 149 w 299"/>
                <a:gd name="T11" fmla="*/ 251 h 300"/>
                <a:gd name="T12" fmla="*/ 250 w 299"/>
                <a:gd name="T13" fmla="*/ 150 h 300"/>
                <a:gd name="T14" fmla="*/ 250 w 299"/>
                <a:gd name="T15" fmla="*/ 150 h 300"/>
                <a:gd name="T16" fmla="*/ 149 w 299"/>
                <a:gd name="T17" fmla="*/ 49 h 300"/>
                <a:gd name="T18" fmla="*/ 149 w 299"/>
                <a:gd name="T19" fmla="*/ 299 h 300"/>
                <a:gd name="T20" fmla="*/ 149 w 299"/>
                <a:gd name="T21" fmla="*/ 299 h 300"/>
                <a:gd name="T22" fmla="*/ 0 w 299"/>
                <a:gd name="T23" fmla="*/ 150 h 300"/>
                <a:gd name="T24" fmla="*/ 0 w 299"/>
                <a:gd name="T25" fmla="*/ 150 h 300"/>
                <a:gd name="T26" fmla="*/ 149 w 299"/>
                <a:gd name="T27" fmla="*/ 0 h 300"/>
                <a:gd name="T28" fmla="*/ 149 w 299"/>
                <a:gd name="T29" fmla="*/ 0 h 300"/>
                <a:gd name="T30" fmla="*/ 298 w 299"/>
                <a:gd name="T31" fmla="*/ 150 h 300"/>
                <a:gd name="T32" fmla="*/ 298 w 299"/>
                <a:gd name="T33" fmla="*/ 150 h 300"/>
                <a:gd name="T34" fmla="*/ 149 w 299"/>
                <a:gd name="T35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" h="300">
                  <a:moveTo>
                    <a:pt x="149" y="49"/>
                  </a:moveTo>
                  <a:lnTo>
                    <a:pt x="149" y="49"/>
                  </a:lnTo>
                  <a:cubicBezTo>
                    <a:pt x="94" y="49"/>
                    <a:pt x="48" y="95"/>
                    <a:pt x="48" y="150"/>
                  </a:cubicBezTo>
                  <a:lnTo>
                    <a:pt x="48" y="150"/>
                  </a:lnTo>
                  <a:cubicBezTo>
                    <a:pt x="48" y="206"/>
                    <a:pt x="94" y="251"/>
                    <a:pt x="149" y="251"/>
                  </a:cubicBezTo>
                  <a:lnTo>
                    <a:pt x="149" y="251"/>
                  </a:lnTo>
                  <a:cubicBezTo>
                    <a:pt x="205" y="251"/>
                    <a:pt x="250" y="206"/>
                    <a:pt x="250" y="150"/>
                  </a:cubicBezTo>
                  <a:lnTo>
                    <a:pt x="250" y="150"/>
                  </a:lnTo>
                  <a:cubicBezTo>
                    <a:pt x="250" y="95"/>
                    <a:pt x="205" y="49"/>
                    <a:pt x="149" y="49"/>
                  </a:cubicBezTo>
                  <a:close/>
                  <a:moveTo>
                    <a:pt x="149" y="299"/>
                  </a:moveTo>
                  <a:lnTo>
                    <a:pt x="149" y="299"/>
                  </a:lnTo>
                  <a:cubicBezTo>
                    <a:pt x="66" y="299"/>
                    <a:pt x="0" y="232"/>
                    <a:pt x="0" y="150"/>
                  </a:cubicBezTo>
                  <a:lnTo>
                    <a:pt x="0" y="150"/>
                  </a:lnTo>
                  <a:cubicBezTo>
                    <a:pt x="0" y="67"/>
                    <a:pt x="66" y="0"/>
                    <a:pt x="149" y="0"/>
                  </a:cubicBezTo>
                  <a:lnTo>
                    <a:pt x="149" y="0"/>
                  </a:lnTo>
                  <a:cubicBezTo>
                    <a:pt x="231" y="0"/>
                    <a:pt x="298" y="67"/>
                    <a:pt x="298" y="150"/>
                  </a:cubicBezTo>
                  <a:lnTo>
                    <a:pt x="298" y="150"/>
                  </a:lnTo>
                  <a:cubicBezTo>
                    <a:pt x="298" y="232"/>
                    <a:pt x="231" y="299"/>
                    <a:pt x="149" y="29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0ED60799-488D-4A87-99FE-4645E6B32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2907" y="9177420"/>
              <a:ext cx="1334042" cy="1369356"/>
            </a:xfrm>
            <a:custGeom>
              <a:avLst/>
              <a:gdLst>
                <a:gd name="T0" fmla="*/ 1265 w 1501"/>
                <a:gd name="T1" fmla="*/ 1052 h 1537"/>
                <a:gd name="T2" fmla="*/ 1429 w 1501"/>
                <a:gd name="T3" fmla="*/ 901 h 1537"/>
                <a:gd name="T4" fmla="*/ 1466 w 1501"/>
                <a:gd name="T5" fmla="*/ 838 h 1537"/>
                <a:gd name="T6" fmla="*/ 1377 w 1501"/>
                <a:gd name="T7" fmla="*/ 512 h 1537"/>
                <a:gd name="T8" fmla="*/ 1340 w 1501"/>
                <a:gd name="T9" fmla="*/ 505 h 1537"/>
                <a:gd name="T10" fmla="*/ 1291 w 1501"/>
                <a:gd name="T11" fmla="*/ 553 h 1537"/>
                <a:gd name="T12" fmla="*/ 1153 w 1501"/>
                <a:gd name="T13" fmla="*/ 553 h 1537"/>
                <a:gd name="T14" fmla="*/ 1256 w 1501"/>
                <a:gd name="T15" fmla="*/ 313 h 1537"/>
                <a:gd name="T16" fmla="*/ 1259 w 1501"/>
                <a:gd name="T17" fmla="*/ 281 h 1537"/>
                <a:gd name="T18" fmla="*/ 1259 w 1501"/>
                <a:gd name="T19" fmla="*/ 281 h 1537"/>
                <a:gd name="T20" fmla="*/ 924 w 1501"/>
                <a:gd name="T21" fmla="*/ 37 h 1537"/>
                <a:gd name="T22" fmla="*/ 793 w 1501"/>
                <a:gd name="T23" fmla="*/ 125 h 1537"/>
                <a:gd name="T24" fmla="*/ 655 w 1501"/>
                <a:gd name="T25" fmla="*/ 125 h 1537"/>
                <a:gd name="T26" fmla="*/ 631 w 1501"/>
                <a:gd name="T27" fmla="*/ 25 h 1537"/>
                <a:gd name="T28" fmla="*/ 608 w 1501"/>
                <a:gd name="T29" fmla="*/ 5 h 1537"/>
                <a:gd name="T30" fmla="*/ 399 w 1501"/>
                <a:gd name="T31" fmla="*/ 281 h 1537"/>
                <a:gd name="T32" fmla="*/ 60 w 1501"/>
                <a:gd name="T33" fmla="*/ 597 h 1537"/>
                <a:gd name="T34" fmla="*/ 112 w 1501"/>
                <a:gd name="T35" fmla="*/ 611 h 1537"/>
                <a:gd name="T36" fmla="*/ 193 w 1501"/>
                <a:gd name="T37" fmla="*/ 530 h 1537"/>
                <a:gd name="T38" fmla="*/ 330 w 1501"/>
                <a:gd name="T39" fmla="*/ 530 h 1537"/>
                <a:gd name="T40" fmla="*/ 253 w 1501"/>
                <a:gd name="T41" fmla="*/ 745 h 1537"/>
                <a:gd name="T42" fmla="*/ 261 w 1501"/>
                <a:gd name="T43" fmla="*/ 817 h 1537"/>
                <a:gd name="T44" fmla="*/ 423 w 1501"/>
                <a:gd name="T45" fmla="*/ 909 h 1537"/>
                <a:gd name="T46" fmla="*/ 477 w 1501"/>
                <a:gd name="T47" fmla="*/ 901 h 1537"/>
                <a:gd name="T48" fmla="*/ 668 w 1501"/>
                <a:gd name="T49" fmla="*/ 709 h 1537"/>
                <a:gd name="T50" fmla="*/ 805 w 1501"/>
                <a:gd name="T51" fmla="*/ 709 h 1537"/>
                <a:gd name="T52" fmla="*/ 677 w 1501"/>
                <a:gd name="T53" fmla="*/ 975 h 1537"/>
                <a:gd name="T54" fmla="*/ 687 w 1501"/>
                <a:gd name="T55" fmla="*/ 1039 h 1537"/>
                <a:gd name="T56" fmla="*/ 1354 w 1501"/>
                <a:gd name="T57" fmla="*/ 1486 h 1537"/>
                <a:gd name="T58" fmla="*/ 1489 w 1501"/>
                <a:gd name="T59" fmla="*/ 1441 h 1537"/>
                <a:gd name="T60" fmla="*/ 1497 w 1501"/>
                <a:gd name="T61" fmla="*/ 1159 h 1537"/>
                <a:gd name="T62" fmla="*/ 1424 w 1501"/>
                <a:gd name="T63" fmla="*/ 1107 h 1537"/>
                <a:gd name="T64" fmla="*/ 1390 w 1501"/>
                <a:gd name="T65" fmla="*/ 1118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01" h="1537">
                  <a:moveTo>
                    <a:pt x="1265" y="1052"/>
                  </a:moveTo>
                  <a:lnTo>
                    <a:pt x="1265" y="1052"/>
                  </a:lnTo>
                  <a:cubicBezTo>
                    <a:pt x="1251" y="1002"/>
                    <a:pt x="1281" y="949"/>
                    <a:pt x="1331" y="933"/>
                  </a:cubicBezTo>
                  <a:lnTo>
                    <a:pt x="1429" y="901"/>
                  </a:lnTo>
                  <a:lnTo>
                    <a:pt x="1429" y="901"/>
                  </a:lnTo>
                  <a:cubicBezTo>
                    <a:pt x="1455" y="892"/>
                    <a:pt x="1471" y="866"/>
                    <a:pt x="1466" y="838"/>
                  </a:cubicBezTo>
                  <a:lnTo>
                    <a:pt x="1466" y="838"/>
                  </a:lnTo>
                  <a:cubicBezTo>
                    <a:pt x="1447" y="730"/>
                    <a:pt x="1419" y="619"/>
                    <a:pt x="1377" y="512"/>
                  </a:cubicBezTo>
                  <a:lnTo>
                    <a:pt x="1377" y="512"/>
                  </a:lnTo>
                  <a:cubicBezTo>
                    <a:pt x="1371" y="497"/>
                    <a:pt x="1351" y="493"/>
                    <a:pt x="1340" y="505"/>
                  </a:cubicBezTo>
                  <a:lnTo>
                    <a:pt x="1291" y="553"/>
                  </a:lnTo>
                  <a:lnTo>
                    <a:pt x="1291" y="553"/>
                  </a:lnTo>
                  <a:cubicBezTo>
                    <a:pt x="1253" y="591"/>
                    <a:pt x="1192" y="591"/>
                    <a:pt x="1153" y="553"/>
                  </a:cubicBezTo>
                  <a:lnTo>
                    <a:pt x="1153" y="553"/>
                  </a:lnTo>
                  <a:cubicBezTo>
                    <a:pt x="1115" y="515"/>
                    <a:pt x="1115" y="453"/>
                    <a:pt x="1153" y="414"/>
                  </a:cubicBezTo>
                  <a:lnTo>
                    <a:pt x="1256" y="313"/>
                  </a:lnTo>
                  <a:lnTo>
                    <a:pt x="1256" y="313"/>
                  </a:lnTo>
                  <a:cubicBezTo>
                    <a:pt x="1265" y="304"/>
                    <a:pt x="1265" y="291"/>
                    <a:pt x="1259" y="281"/>
                  </a:cubicBezTo>
                  <a:lnTo>
                    <a:pt x="1259" y="281"/>
                  </a:lnTo>
                  <a:lnTo>
                    <a:pt x="1259" y="281"/>
                  </a:lnTo>
                  <a:cubicBezTo>
                    <a:pt x="1192" y="177"/>
                    <a:pt x="1062" y="89"/>
                    <a:pt x="924" y="37"/>
                  </a:cubicBezTo>
                  <a:lnTo>
                    <a:pt x="924" y="37"/>
                  </a:lnTo>
                  <a:cubicBezTo>
                    <a:pt x="905" y="30"/>
                    <a:pt x="884" y="34"/>
                    <a:pt x="869" y="49"/>
                  </a:cubicBezTo>
                  <a:lnTo>
                    <a:pt x="793" y="125"/>
                  </a:lnTo>
                  <a:lnTo>
                    <a:pt x="793" y="125"/>
                  </a:lnTo>
                  <a:cubicBezTo>
                    <a:pt x="754" y="164"/>
                    <a:pt x="693" y="164"/>
                    <a:pt x="655" y="125"/>
                  </a:cubicBezTo>
                  <a:lnTo>
                    <a:pt x="655" y="125"/>
                  </a:lnTo>
                  <a:cubicBezTo>
                    <a:pt x="627" y="99"/>
                    <a:pt x="620" y="59"/>
                    <a:pt x="631" y="25"/>
                  </a:cubicBezTo>
                  <a:lnTo>
                    <a:pt x="631" y="25"/>
                  </a:lnTo>
                  <a:cubicBezTo>
                    <a:pt x="635" y="12"/>
                    <a:pt x="621" y="0"/>
                    <a:pt x="608" y="5"/>
                  </a:cubicBezTo>
                  <a:lnTo>
                    <a:pt x="608" y="5"/>
                  </a:lnTo>
                  <a:cubicBezTo>
                    <a:pt x="531" y="41"/>
                    <a:pt x="381" y="129"/>
                    <a:pt x="399" y="281"/>
                  </a:cubicBezTo>
                  <a:lnTo>
                    <a:pt x="399" y="281"/>
                  </a:lnTo>
                  <a:cubicBezTo>
                    <a:pt x="399" y="281"/>
                    <a:pt x="0" y="385"/>
                    <a:pt x="60" y="597"/>
                  </a:cubicBezTo>
                  <a:lnTo>
                    <a:pt x="60" y="597"/>
                  </a:lnTo>
                  <a:cubicBezTo>
                    <a:pt x="66" y="620"/>
                    <a:pt x="95" y="628"/>
                    <a:pt x="112" y="611"/>
                  </a:cubicBezTo>
                  <a:lnTo>
                    <a:pt x="193" y="530"/>
                  </a:lnTo>
                  <a:lnTo>
                    <a:pt x="193" y="530"/>
                  </a:lnTo>
                  <a:cubicBezTo>
                    <a:pt x="231" y="493"/>
                    <a:pt x="293" y="493"/>
                    <a:pt x="330" y="530"/>
                  </a:cubicBezTo>
                  <a:lnTo>
                    <a:pt x="330" y="530"/>
                  </a:lnTo>
                  <a:cubicBezTo>
                    <a:pt x="369" y="569"/>
                    <a:pt x="369" y="630"/>
                    <a:pt x="330" y="669"/>
                  </a:cubicBezTo>
                  <a:lnTo>
                    <a:pt x="253" y="745"/>
                  </a:lnTo>
                  <a:lnTo>
                    <a:pt x="253" y="745"/>
                  </a:lnTo>
                  <a:cubicBezTo>
                    <a:pt x="233" y="766"/>
                    <a:pt x="236" y="801"/>
                    <a:pt x="261" y="817"/>
                  </a:cubicBezTo>
                  <a:lnTo>
                    <a:pt x="261" y="817"/>
                  </a:lnTo>
                  <a:cubicBezTo>
                    <a:pt x="309" y="848"/>
                    <a:pt x="364" y="879"/>
                    <a:pt x="423" y="909"/>
                  </a:cubicBezTo>
                  <a:lnTo>
                    <a:pt x="423" y="909"/>
                  </a:lnTo>
                  <a:cubicBezTo>
                    <a:pt x="441" y="918"/>
                    <a:pt x="462" y="914"/>
                    <a:pt x="477" y="901"/>
                  </a:cubicBezTo>
                  <a:lnTo>
                    <a:pt x="668" y="709"/>
                  </a:lnTo>
                  <a:lnTo>
                    <a:pt x="668" y="709"/>
                  </a:lnTo>
                  <a:cubicBezTo>
                    <a:pt x="706" y="671"/>
                    <a:pt x="768" y="671"/>
                    <a:pt x="805" y="709"/>
                  </a:cubicBezTo>
                  <a:lnTo>
                    <a:pt x="805" y="709"/>
                  </a:lnTo>
                  <a:cubicBezTo>
                    <a:pt x="844" y="747"/>
                    <a:pt x="844" y="809"/>
                    <a:pt x="805" y="847"/>
                  </a:cubicBezTo>
                  <a:lnTo>
                    <a:pt x="677" y="975"/>
                  </a:lnTo>
                  <a:lnTo>
                    <a:pt x="677" y="975"/>
                  </a:lnTo>
                  <a:cubicBezTo>
                    <a:pt x="658" y="995"/>
                    <a:pt x="663" y="1027"/>
                    <a:pt x="687" y="1039"/>
                  </a:cubicBezTo>
                  <a:lnTo>
                    <a:pt x="687" y="1039"/>
                  </a:lnTo>
                  <a:cubicBezTo>
                    <a:pt x="924" y="1153"/>
                    <a:pt x="1178" y="1286"/>
                    <a:pt x="1354" y="1486"/>
                  </a:cubicBezTo>
                  <a:lnTo>
                    <a:pt x="1354" y="1486"/>
                  </a:lnTo>
                  <a:cubicBezTo>
                    <a:pt x="1399" y="1536"/>
                    <a:pt x="1483" y="1509"/>
                    <a:pt x="1489" y="1441"/>
                  </a:cubicBezTo>
                  <a:lnTo>
                    <a:pt x="1489" y="1441"/>
                  </a:lnTo>
                  <a:cubicBezTo>
                    <a:pt x="1496" y="1362"/>
                    <a:pt x="1500" y="1265"/>
                    <a:pt x="1497" y="1159"/>
                  </a:cubicBezTo>
                  <a:lnTo>
                    <a:pt x="1497" y="1159"/>
                  </a:lnTo>
                  <a:cubicBezTo>
                    <a:pt x="1496" y="1122"/>
                    <a:pt x="1460" y="1096"/>
                    <a:pt x="1424" y="1107"/>
                  </a:cubicBezTo>
                  <a:lnTo>
                    <a:pt x="1390" y="1118"/>
                  </a:lnTo>
                  <a:lnTo>
                    <a:pt x="1390" y="1118"/>
                  </a:lnTo>
                  <a:cubicBezTo>
                    <a:pt x="1337" y="1136"/>
                    <a:pt x="1281" y="1107"/>
                    <a:pt x="1265" y="10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19965677-368E-4975-A9C0-125905DF9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3710" y="8694813"/>
              <a:ext cx="1828422" cy="961293"/>
            </a:xfrm>
            <a:custGeom>
              <a:avLst/>
              <a:gdLst>
                <a:gd name="T0" fmla="*/ 1348 w 2053"/>
                <a:gd name="T1" fmla="*/ 771 h 1081"/>
                <a:gd name="T2" fmla="*/ 1485 w 2053"/>
                <a:gd name="T3" fmla="*/ 787 h 1081"/>
                <a:gd name="T4" fmla="*/ 1572 w 2053"/>
                <a:gd name="T5" fmla="*/ 898 h 1081"/>
                <a:gd name="T6" fmla="*/ 1651 w 2053"/>
                <a:gd name="T7" fmla="*/ 894 h 1081"/>
                <a:gd name="T8" fmla="*/ 1479 w 2053"/>
                <a:gd name="T9" fmla="*/ 500 h 1081"/>
                <a:gd name="T10" fmla="*/ 1571 w 2053"/>
                <a:gd name="T11" fmla="*/ 56 h 1081"/>
                <a:gd name="T12" fmla="*/ 1396 w 2053"/>
                <a:gd name="T13" fmla="*/ 6 h 1081"/>
                <a:gd name="T14" fmla="*/ 1180 w 2053"/>
                <a:gd name="T15" fmla="*/ 266 h 1081"/>
                <a:gd name="T16" fmla="*/ 1048 w 2053"/>
                <a:gd name="T17" fmla="*/ 302 h 1081"/>
                <a:gd name="T18" fmla="*/ 1048 w 2053"/>
                <a:gd name="T19" fmla="*/ 302 h 1081"/>
                <a:gd name="T20" fmla="*/ 1074 w 2053"/>
                <a:gd name="T21" fmla="*/ 61 h 1081"/>
                <a:gd name="T22" fmla="*/ 1045 w 2053"/>
                <a:gd name="T23" fmla="*/ 20 h 1081"/>
                <a:gd name="T24" fmla="*/ 722 w 2053"/>
                <a:gd name="T25" fmla="*/ 139 h 1081"/>
                <a:gd name="T26" fmla="*/ 697 w 2053"/>
                <a:gd name="T27" fmla="*/ 178 h 1081"/>
                <a:gd name="T28" fmla="*/ 697 w 2053"/>
                <a:gd name="T29" fmla="*/ 358 h 1081"/>
                <a:gd name="T30" fmla="*/ 600 w 2053"/>
                <a:gd name="T31" fmla="*/ 456 h 1081"/>
                <a:gd name="T32" fmla="*/ 502 w 2053"/>
                <a:gd name="T33" fmla="*/ 358 h 1081"/>
                <a:gd name="T34" fmla="*/ 442 w 2053"/>
                <a:gd name="T35" fmla="*/ 330 h 1081"/>
                <a:gd name="T36" fmla="*/ 240 w 2053"/>
                <a:gd name="T37" fmla="*/ 538 h 1081"/>
                <a:gd name="T38" fmla="*/ 299 w 2053"/>
                <a:gd name="T39" fmla="*/ 660 h 1081"/>
                <a:gd name="T40" fmla="*/ 282 w 2053"/>
                <a:gd name="T41" fmla="*/ 797 h 1081"/>
                <a:gd name="T42" fmla="*/ 282 w 2053"/>
                <a:gd name="T43" fmla="*/ 797 h 1081"/>
                <a:gd name="T44" fmla="*/ 134 w 2053"/>
                <a:gd name="T45" fmla="*/ 766 h 1081"/>
                <a:gd name="T46" fmla="*/ 88 w 2053"/>
                <a:gd name="T47" fmla="*/ 770 h 1081"/>
                <a:gd name="T48" fmla="*/ 22 w 2053"/>
                <a:gd name="T49" fmla="*/ 912 h 1081"/>
                <a:gd name="T50" fmla="*/ 98 w 2053"/>
                <a:gd name="T51" fmla="*/ 1038 h 1081"/>
                <a:gd name="T52" fmla="*/ 680 w 2053"/>
                <a:gd name="T53" fmla="*/ 1078 h 1081"/>
                <a:gd name="T54" fmla="*/ 744 w 2053"/>
                <a:gd name="T55" fmla="*/ 1000 h 1081"/>
                <a:gd name="T56" fmla="*/ 723 w 2053"/>
                <a:gd name="T57" fmla="*/ 900 h 1081"/>
                <a:gd name="T58" fmla="*/ 797 w 2053"/>
                <a:gd name="T59" fmla="*/ 785 h 1081"/>
                <a:gd name="T60" fmla="*/ 949 w 2053"/>
                <a:gd name="T61" fmla="*/ 1027 h 1081"/>
                <a:gd name="T62" fmla="*/ 1015 w 2053"/>
                <a:gd name="T63" fmla="*/ 1077 h 1081"/>
                <a:gd name="T64" fmla="*/ 1347 w 2053"/>
                <a:gd name="T65" fmla="*/ 1042 h 1081"/>
                <a:gd name="T66" fmla="*/ 1377 w 2053"/>
                <a:gd name="T67" fmla="*/ 965 h 1081"/>
                <a:gd name="T68" fmla="*/ 1332 w 2053"/>
                <a:gd name="T69" fmla="*/ 907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3" h="1081">
                  <a:moveTo>
                    <a:pt x="1348" y="771"/>
                  </a:moveTo>
                  <a:lnTo>
                    <a:pt x="1348" y="771"/>
                  </a:lnTo>
                  <a:lnTo>
                    <a:pt x="1348" y="771"/>
                  </a:lnTo>
                  <a:cubicBezTo>
                    <a:pt x="1391" y="737"/>
                    <a:pt x="1452" y="745"/>
                    <a:pt x="1485" y="787"/>
                  </a:cubicBezTo>
                  <a:lnTo>
                    <a:pt x="1572" y="898"/>
                  </a:lnTo>
                  <a:lnTo>
                    <a:pt x="1572" y="898"/>
                  </a:lnTo>
                  <a:cubicBezTo>
                    <a:pt x="1593" y="925"/>
                    <a:pt x="1633" y="922"/>
                    <a:pt x="1651" y="894"/>
                  </a:cubicBezTo>
                  <a:lnTo>
                    <a:pt x="1651" y="894"/>
                  </a:lnTo>
                  <a:cubicBezTo>
                    <a:pt x="1707" y="806"/>
                    <a:pt x="1668" y="679"/>
                    <a:pt x="1479" y="500"/>
                  </a:cubicBezTo>
                  <a:lnTo>
                    <a:pt x="1479" y="500"/>
                  </a:lnTo>
                  <a:cubicBezTo>
                    <a:pt x="1479" y="500"/>
                    <a:pt x="2052" y="265"/>
                    <a:pt x="1571" y="56"/>
                  </a:cubicBezTo>
                  <a:lnTo>
                    <a:pt x="1571" y="56"/>
                  </a:lnTo>
                  <a:cubicBezTo>
                    <a:pt x="1515" y="32"/>
                    <a:pt x="1456" y="16"/>
                    <a:pt x="1396" y="6"/>
                  </a:cubicBezTo>
                  <a:lnTo>
                    <a:pt x="1396" y="6"/>
                  </a:lnTo>
                  <a:cubicBezTo>
                    <a:pt x="1360" y="0"/>
                    <a:pt x="1324" y="17"/>
                    <a:pt x="1306" y="48"/>
                  </a:cubicBezTo>
                  <a:lnTo>
                    <a:pt x="1180" y="266"/>
                  </a:lnTo>
                  <a:lnTo>
                    <a:pt x="1180" y="266"/>
                  </a:lnTo>
                  <a:cubicBezTo>
                    <a:pt x="1154" y="313"/>
                    <a:pt x="1094" y="329"/>
                    <a:pt x="1048" y="302"/>
                  </a:cubicBezTo>
                  <a:lnTo>
                    <a:pt x="1048" y="302"/>
                  </a:lnTo>
                  <a:lnTo>
                    <a:pt x="1048" y="302"/>
                  </a:lnTo>
                  <a:cubicBezTo>
                    <a:pt x="1001" y="275"/>
                    <a:pt x="985" y="215"/>
                    <a:pt x="1012" y="169"/>
                  </a:cubicBezTo>
                  <a:lnTo>
                    <a:pt x="1074" y="61"/>
                  </a:lnTo>
                  <a:lnTo>
                    <a:pt x="1074" y="61"/>
                  </a:lnTo>
                  <a:cubicBezTo>
                    <a:pt x="1086" y="39"/>
                    <a:pt x="1068" y="15"/>
                    <a:pt x="1045" y="20"/>
                  </a:cubicBezTo>
                  <a:lnTo>
                    <a:pt x="1045" y="20"/>
                  </a:lnTo>
                  <a:cubicBezTo>
                    <a:pt x="936" y="43"/>
                    <a:pt x="827" y="84"/>
                    <a:pt x="722" y="139"/>
                  </a:cubicBezTo>
                  <a:lnTo>
                    <a:pt x="722" y="139"/>
                  </a:lnTo>
                  <a:cubicBezTo>
                    <a:pt x="707" y="147"/>
                    <a:pt x="697" y="162"/>
                    <a:pt x="697" y="178"/>
                  </a:cubicBezTo>
                  <a:lnTo>
                    <a:pt x="697" y="358"/>
                  </a:lnTo>
                  <a:lnTo>
                    <a:pt x="697" y="358"/>
                  </a:lnTo>
                  <a:cubicBezTo>
                    <a:pt x="697" y="412"/>
                    <a:pt x="654" y="456"/>
                    <a:pt x="600" y="456"/>
                  </a:cubicBezTo>
                  <a:lnTo>
                    <a:pt x="600" y="456"/>
                  </a:lnTo>
                  <a:cubicBezTo>
                    <a:pt x="546" y="456"/>
                    <a:pt x="502" y="412"/>
                    <a:pt x="502" y="358"/>
                  </a:cubicBezTo>
                  <a:lnTo>
                    <a:pt x="502" y="358"/>
                  </a:lnTo>
                  <a:cubicBezTo>
                    <a:pt x="502" y="326"/>
                    <a:pt x="466" y="309"/>
                    <a:pt x="442" y="330"/>
                  </a:cubicBezTo>
                  <a:lnTo>
                    <a:pt x="442" y="330"/>
                  </a:lnTo>
                  <a:cubicBezTo>
                    <a:pt x="369" y="391"/>
                    <a:pt x="301" y="462"/>
                    <a:pt x="240" y="538"/>
                  </a:cubicBezTo>
                  <a:lnTo>
                    <a:pt x="240" y="538"/>
                  </a:lnTo>
                  <a:cubicBezTo>
                    <a:pt x="229" y="552"/>
                    <a:pt x="229" y="571"/>
                    <a:pt x="240" y="584"/>
                  </a:cubicBezTo>
                  <a:lnTo>
                    <a:pt x="299" y="660"/>
                  </a:lnTo>
                  <a:lnTo>
                    <a:pt x="299" y="660"/>
                  </a:lnTo>
                  <a:cubicBezTo>
                    <a:pt x="333" y="702"/>
                    <a:pt x="325" y="764"/>
                    <a:pt x="282" y="797"/>
                  </a:cubicBezTo>
                  <a:lnTo>
                    <a:pt x="282" y="797"/>
                  </a:lnTo>
                  <a:lnTo>
                    <a:pt x="282" y="797"/>
                  </a:lnTo>
                  <a:cubicBezTo>
                    <a:pt x="240" y="830"/>
                    <a:pt x="179" y="823"/>
                    <a:pt x="146" y="780"/>
                  </a:cubicBezTo>
                  <a:lnTo>
                    <a:pt x="134" y="766"/>
                  </a:lnTo>
                  <a:lnTo>
                    <a:pt x="134" y="766"/>
                  </a:lnTo>
                  <a:cubicBezTo>
                    <a:pt x="122" y="749"/>
                    <a:pt x="98" y="752"/>
                    <a:pt x="88" y="770"/>
                  </a:cubicBezTo>
                  <a:lnTo>
                    <a:pt x="88" y="770"/>
                  </a:lnTo>
                  <a:cubicBezTo>
                    <a:pt x="64" y="815"/>
                    <a:pt x="42" y="863"/>
                    <a:pt x="22" y="912"/>
                  </a:cubicBezTo>
                  <a:lnTo>
                    <a:pt x="22" y="912"/>
                  </a:lnTo>
                  <a:cubicBezTo>
                    <a:pt x="0" y="969"/>
                    <a:pt x="38" y="1031"/>
                    <a:pt x="98" y="1038"/>
                  </a:cubicBezTo>
                  <a:lnTo>
                    <a:pt x="98" y="1038"/>
                  </a:lnTo>
                  <a:cubicBezTo>
                    <a:pt x="227" y="1052"/>
                    <a:pt x="445" y="1071"/>
                    <a:pt x="680" y="1078"/>
                  </a:cubicBezTo>
                  <a:lnTo>
                    <a:pt x="680" y="1078"/>
                  </a:lnTo>
                  <a:cubicBezTo>
                    <a:pt x="722" y="1080"/>
                    <a:pt x="753" y="1041"/>
                    <a:pt x="744" y="1000"/>
                  </a:cubicBezTo>
                  <a:lnTo>
                    <a:pt x="723" y="900"/>
                  </a:lnTo>
                  <a:lnTo>
                    <a:pt x="723" y="900"/>
                  </a:lnTo>
                  <a:cubicBezTo>
                    <a:pt x="710" y="848"/>
                    <a:pt x="744" y="795"/>
                    <a:pt x="797" y="785"/>
                  </a:cubicBezTo>
                  <a:lnTo>
                    <a:pt x="797" y="785"/>
                  </a:lnTo>
                  <a:cubicBezTo>
                    <a:pt x="849" y="772"/>
                    <a:pt x="901" y="806"/>
                    <a:pt x="913" y="859"/>
                  </a:cubicBezTo>
                  <a:lnTo>
                    <a:pt x="949" y="1027"/>
                  </a:lnTo>
                  <a:lnTo>
                    <a:pt x="949" y="1027"/>
                  </a:lnTo>
                  <a:cubicBezTo>
                    <a:pt x="956" y="1058"/>
                    <a:pt x="985" y="1079"/>
                    <a:pt x="1015" y="1077"/>
                  </a:cubicBezTo>
                  <a:lnTo>
                    <a:pt x="1015" y="1077"/>
                  </a:lnTo>
                  <a:cubicBezTo>
                    <a:pt x="1135" y="1072"/>
                    <a:pt x="1249" y="1062"/>
                    <a:pt x="1347" y="1042"/>
                  </a:cubicBezTo>
                  <a:lnTo>
                    <a:pt x="1347" y="1042"/>
                  </a:lnTo>
                  <a:cubicBezTo>
                    <a:pt x="1383" y="1035"/>
                    <a:pt x="1399" y="993"/>
                    <a:pt x="1377" y="965"/>
                  </a:cubicBezTo>
                  <a:lnTo>
                    <a:pt x="1332" y="907"/>
                  </a:lnTo>
                  <a:lnTo>
                    <a:pt x="1332" y="907"/>
                  </a:lnTo>
                  <a:cubicBezTo>
                    <a:pt x="1299" y="865"/>
                    <a:pt x="1306" y="803"/>
                    <a:pt x="1348" y="7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458E3150-29BA-4284-B588-52A2D4DB2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8590" y="6674131"/>
              <a:ext cx="1373278" cy="1981445"/>
            </a:xfrm>
            <a:custGeom>
              <a:avLst/>
              <a:gdLst>
                <a:gd name="T0" fmla="*/ 1155 w 1542"/>
                <a:gd name="T1" fmla="*/ 1824 h 2226"/>
                <a:gd name="T2" fmla="*/ 1155 w 1542"/>
                <a:gd name="T3" fmla="*/ 1824 h 2226"/>
                <a:gd name="T4" fmla="*/ 1080 w 1542"/>
                <a:gd name="T5" fmla="*/ 1721 h 2226"/>
                <a:gd name="T6" fmla="*/ 1080 w 1542"/>
                <a:gd name="T7" fmla="*/ 1721 h 2226"/>
                <a:gd name="T8" fmla="*/ 1183 w 1542"/>
                <a:gd name="T9" fmla="*/ 1646 h 2226"/>
                <a:gd name="T10" fmla="*/ 1354 w 1542"/>
                <a:gd name="T11" fmla="*/ 1673 h 2226"/>
                <a:gd name="T12" fmla="*/ 1354 w 1542"/>
                <a:gd name="T13" fmla="*/ 1673 h 2226"/>
                <a:gd name="T14" fmla="*/ 1464 w 1542"/>
                <a:gd name="T15" fmla="*/ 1595 h 2226"/>
                <a:gd name="T16" fmla="*/ 1464 w 1542"/>
                <a:gd name="T17" fmla="*/ 1595 h 2226"/>
                <a:gd name="T18" fmla="*/ 1536 w 1542"/>
                <a:gd name="T19" fmla="*/ 898 h 2226"/>
                <a:gd name="T20" fmla="*/ 1536 w 1542"/>
                <a:gd name="T21" fmla="*/ 898 h 2226"/>
                <a:gd name="T22" fmla="*/ 1511 w 1542"/>
                <a:gd name="T23" fmla="*/ 866 h 2226"/>
                <a:gd name="T24" fmla="*/ 1329 w 1542"/>
                <a:gd name="T25" fmla="*/ 837 h 2226"/>
                <a:gd name="T26" fmla="*/ 1329 w 1542"/>
                <a:gd name="T27" fmla="*/ 837 h 2226"/>
                <a:gd name="T28" fmla="*/ 1239 w 1542"/>
                <a:gd name="T29" fmla="*/ 732 h 2226"/>
                <a:gd name="T30" fmla="*/ 1239 w 1542"/>
                <a:gd name="T31" fmla="*/ 732 h 2226"/>
                <a:gd name="T32" fmla="*/ 1239 w 1542"/>
                <a:gd name="T33" fmla="*/ 732 h 2226"/>
                <a:gd name="T34" fmla="*/ 1329 w 1542"/>
                <a:gd name="T35" fmla="*/ 655 h 2226"/>
                <a:gd name="T36" fmla="*/ 1477 w 1542"/>
                <a:gd name="T37" fmla="*/ 679 h 2226"/>
                <a:gd name="T38" fmla="*/ 1477 w 1542"/>
                <a:gd name="T39" fmla="*/ 679 h 2226"/>
                <a:gd name="T40" fmla="*/ 1541 w 1542"/>
                <a:gd name="T41" fmla="*/ 624 h 2226"/>
                <a:gd name="T42" fmla="*/ 1541 w 1542"/>
                <a:gd name="T43" fmla="*/ 624 h 2226"/>
                <a:gd name="T44" fmla="*/ 1530 w 1542"/>
                <a:gd name="T45" fmla="*/ 113 h 2226"/>
                <a:gd name="T46" fmla="*/ 1530 w 1542"/>
                <a:gd name="T47" fmla="*/ 113 h 2226"/>
                <a:gd name="T48" fmla="*/ 1380 w 1542"/>
                <a:gd name="T49" fmla="*/ 50 h 2226"/>
                <a:gd name="T50" fmla="*/ 1380 w 1542"/>
                <a:gd name="T51" fmla="*/ 50 h 2226"/>
                <a:gd name="T52" fmla="*/ 1266 w 1542"/>
                <a:gd name="T53" fmla="*/ 154 h 2226"/>
                <a:gd name="T54" fmla="*/ 1266 w 1542"/>
                <a:gd name="T55" fmla="*/ 154 h 2226"/>
                <a:gd name="T56" fmla="*/ 1282 w 1542"/>
                <a:gd name="T57" fmla="*/ 204 h 2226"/>
                <a:gd name="T58" fmla="*/ 1282 w 1542"/>
                <a:gd name="T59" fmla="*/ 204 h 2226"/>
                <a:gd name="T60" fmla="*/ 1358 w 1542"/>
                <a:gd name="T61" fmla="*/ 299 h 2226"/>
                <a:gd name="T62" fmla="*/ 1358 w 1542"/>
                <a:gd name="T63" fmla="*/ 299 h 2226"/>
                <a:gd name="T64" fmla="*/ 1255 w 1542"/>
                <a:gd name="T65" fmla="*/ 383 h 2226"/>
                <a:gd name="T66" fmla="*/ 1129 w 1542"/>
                <a:gd name="T67" fmla="*/ 362 h 2226"/>
                <a:gd name="T68" fmla="*/ 1129 w 1542"/>
                <a:gd name="T69" fmla="*/ 362 h 2226"/>
                <a:gd name="T70" fmla="*/ 1003 w 1542"/>
                <a:gd name="T71" fmla="*/ 403 h 2226"/>
                <a:gd name="T72" fmla="*/ 1003 w 1542"/>
                <a:gd name="T73" fmla="*/ 403 h 2226"/>
                <a:gd name="T74" fmla="*/ 405 w 1542"/>
                <a:gd name="T75" fmla="*/ 1100 h 2226"/>
                <a:gd name="T76" fmla="*/ 405 w 1542"/>
                <a:gd name="T77" fmla="*/ 1100 h 2226"/>
                <a:gd name="T78" fmla="*/ 433 w 1542"/>
                <a:gd name="T79" fmla="*/ 1170 h 2226"/>
                <a:gd name="T80" fmla="*/ 579 w 1542"/>
                <a:gd name="T81" fmla="*/ 1193 h 2226"/>
                <a:gd name="T82" fmla="*/ 579 w 1542"/>
                <a:gd name="T83" fmla="*/ 1193 h 2226"/>
                <a:gd name="T84" fmla="*/ 653 w 1542"/>
                <a:gd name="T85" fmla="*/ 1297 h 2226"/>
                <a:gd name="T86" fmla="*/ 653 w 1542"/>
                <a:gd name="T87" fmla="*/ 1297 h 2226"/>
                <a:gd name="T88" fmla="*/ 550 w 1542"/>
                <a:gd name="T89" fmla="*/ 1371 h 2226"/>
                <a:gd name="T90" fmla="*/ 336 w 1542"/>
                <a:gd name="T91" fmla="*/ 1337 h 2226"/>
                <a:gd name="T92" fmla="*/ 336 w 1542"/>
                <a:gd name="T93" fmla="*/ 1337 h 2226"/>
                <a:gd name="T94" fmla="*/ 238 w 1542"/>
                <a:gd name="T95" fmla="*/ 1393 h 2226"/>
                <a:gd name="T96" fmla="*/ 238 w 1542"/>
                <a:gd name="T97" fmla="*/ 1393 h 2226"/>
                <a:gd name="T98" fmla="*/ 721 w 1542"/>
                <a:gd name="T99" fmla="*/ 1958 h 2226"/>
                <a:gd name="T100" fmla="*/ 721 w 1542"/>
                <a:gd name="T101" fmla="*/ 1958 h 2226"/>
                <a:gd name="T102" fmla="*/ 1355 w 1542"/>
                <a:gd name="T103" fmla="*/ 1919 h 2226"/>
                <a:gd name="T104" fmla="*/ 1355 w 1542"/>
                <a:gd name="T105" fmla="*/ 1919 h 2226"/>
                <a:gd name="T106" fmla="*/ 1329 w 1542"/>
                <a:gd name="T107" fmla="*/ 1852 h 2226"/>
                <a:gd name="T108" fmla="*/ 1155 w 1542"/>
                <a:gd name="T109" fmla="*/ 1824 h 2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42" h="2226">
                  <a:moveTo>
                    <a:pt x="1155" y="1824"/>
                  </a:moveTo>
                  <a:lnTo>
                    <a:pt x="1155" y="1824"/>
                  </a:lnTo>
                  <a:cubicBezTo>
                    <a:pt x="1106" y="1817"/>
                    <a:pt x="1072" y="1770"/>
                    <a:pt x="1080" y="1721"/>
                  </a:cubicBezTo>
                  <a:lnTo>
                    <a:pt x="1080" y="1721"/>
                  </a:lnTo>
                  <a:cubicBezTo>
                    <a:pt x="1088" y="1672"/>
                    <a:pt x="1134" y="1639"/>
                    <a:pt x="1183" y="1646"/>
                  </a:cubicBezTo>
                  <a:lnTo>
                    <a:pt x="1354" y="1673"/>
                  </a:lnTo>
                  <a:lnTo>
                    <a:pt x="1354" y="1673"/>
                  </a:lnTo>
                  <a:cubicBezTo>
                    <a:pt x="1406" y="1682"/>
                    <a:pt x="1455" y="1647"/>
                    <a:pt x="1464" y="1595"/>
                  </a:cubicBezTo>
                  <a:lnTo>
                    <a:pt x="1464" y="1595"/>
                  </a:lnTo>
                  <a:cubicBezTo>
                    <a:pt x="1503" y="1365"/>
                    <a:pt x="1529" y="1001"/>
                    <a:pt x="1536" y="898"/>
                  </a:cubicBezTo>
                  <a:lnTo>
                    <a:pt x="1536" y="898"/>
                  </a:lnTo>
                  <a:cubicBezTo>
                    <a:pt x="1536" y="883"/>
                    <a:pt x="1526" y="869"/>
                    <a:pt x="1511" y="866"/>
                  </a:cubicBezTo>
                  <a:lnTo>
                    <a:pt x="1329" y="837"/>
                  </a:lnTo>
                  <a:lnTo>
                    <a:pt x="1329" y="837"/>
                  </a:lnTo>
                  <a:cubicBezTo>
                    <a:pt x="1280" y="829"/>
                    <a:pt x="1239" y="782"/>
                    <a:pt x="1239" y="732"/>
                  </a:cubicBezTo>
                  <a:lnTo>
                    <a:pt x="1239" y="732"/>
                  </a:lnTo>
                  <a:lnTo>
                    <a:pt x="1239" y="732"/>
                  </a:lnTo>
                  <a:cubicBezTo>
                    <a:pt x="1239" y="681"/>
                    <a:pt x="1280" y="647"/>
                    <a:pt x="1329" y="655"/>
                  </a:cubicBezTo>
                  <a:lnTo>
                    <a:pt x="1477" y="679"/>
                  </a:lnTo>
                  <a:lnTo>
                    <a:pt x="1477" y="679"/>
                  </a:lnTo>
                  <a:cubicBezTo>
                    <a:pt x="1511" y="684"/>
                    <a:pt x="1541" y="658"/>
                    <a:pt x="1541" y="624"/>
                  </a:cubicBezTo>
                  <a:lnTo>
                    <a:pt x="1541" y="624"/>
                  </a:lnTo>
                  <a:cubicBezTo>
                    <a:pt x="1539" y="497"/>
                    <a:pt x="1535" y="219"/>
                    <a:pt x="1530" y="113"/>
                  </a:cubicBezTo>
                  <a:lnTo>
                    <a:pt x="1530" y="113"/>
                  </a:lnTo>
                  <a:cubicBezTo>
                    <a:pt x="1526" y="37"/>
                    <a:pt x="1437" y="0"/>
                    <a:pt x="1380" y="50"/>
                  </a:cubicBezTo>
                  <a:lnTo>
                    <a:pt x="1380" y="50"/>
                  </a:lnTo>
                  <a:cubicBezTo>
                    <a:pt x="1341" y="86"/>
                    <a:pt x="1303" y="121"/>
                    <a:pt x="1266" y="154"/>
                  </a:cubicBezTo>
                  <a:lnTo>
                    <a:pt x="1266" y="154"/>
                  </a:lnTo>
                  <a:cubicBezTo>
                    <a:pt x="1247" y="171"/>
                    <a:pt x="1257" y="201"/>
                    <a:pt x="1282" y="204"/>
                  </a:cubicBezTo>
                  <a:lnTo>
                    <a:pt x="1282" y="204"/>
                  </a:lnTo>
                  <a:cubicBezTo>
                    <a:pt x="1328" y="212"/>
                    <a:pt x="1362" y="253"/>
                    <a:pt x="1358" y="299"/>
                  </a:cubicBezTo>
                  <a:lnTo>
                    <a:pt x="1358" y="299"/>
                  </a:lnTo>
                  <a:cubicBezTo>
                    <a:pt x="1355" y="354"/>
                    <a:pt x="1306" y="391"/>
                    <a:pt x="1255" y="383"/>
                  </a:cubicBezTo>
                  <a:lnTo>
                    <a:pt x="1129" y="362"/>
                  </a:lnTo>
                  <a:lnTo>
                    <a:pt x="1129" y="362"/>
                  </a:lnTo>
                  <a:cubicBezTo>
                    <a:pt x="1084" y="355"/>
                    <a:pt x="1036" y="370"/>
                    <a:pt x="1003" y="403"/>
                  </a:cubicBezTo>
                  <a:lnTo>
                    <a:pt x="1003" y="403"/>
                  </a:lnTo>
                  <a:cubicBezTo>
                    <a:pt x="757" y="650"/>
                    <a:pt x="505" y="971"/>
                    <a:pt x="405" y="1100"/>
                  </a:cubicBezTo>
                  <a:lnTo>
                    <a:pt x="405" y="1100"/>
                  </a:lnTo>
                  <a:cubicBezTo>
                    <a:pt x="385" y="1127"/>
                    <a:pt x="400" y="1165"/>
                    <a:pt x="433" y="1170"/>
                  </a:cubicBezTo>
                  <a:lnTo>
                    <a:pt x="579" y="1193"/>
                  </a:lnTo>
                  <a:lnTo>
                    <a:pt x="579" y="1193"/>
                  </a:lnTo>
                  <a:cubicBezTo>
                    <a:pt x="627" y="1202"/>
                    <a:pt x="661" y="1248"/>
                    <a:pt x="653" y="1297"/>
                  </a:cubicBezTo>
                  <a:lnTo>
                    <a:pt x="653" y="1297"/>
                  </a:lnTo>
                  <a:cubicBezTo>
                    <a:pt x="646" y="1346"/>
                    <a:pt x="599" y="1379"/>
                    <a:pt x="550" y="1371"/>
                  </a:cubicBezTo>
                  <a:lnTo>
                    <a:pt x="336" y="1337"/>
                  </a:lnTo>
                  <a:lnTo>
                    <a:pt x="336" y="1337"/>
                  </a:lnTo>
                  <a:cubicBezTo>
                    <a:pt x="294" y="1330"/>
                    <a:pt x="254" y="1353"/>
                    <a:pt x="238" y="1393"/>
                  </a:cubicBezTo>
                  <a:lnTo>
                    <a:pt x="238" y="1393"/>
                  </a:lnTo>
                  <a:cubicBezTo>
                    <a:pt x="0" y="1997"/>
                    <a:pt x="721" y="1958"/>
                    <a:pt x="721" y="1958"/>
                  </a:cubicBezTo>
                  <a:lnTo>
                    <a:pt x="721" y="1958"/>
                  </a:lnTo>
                  <a:cubicBezTo>
                    <a:pt x="1061" y="2225"/>
                    <a:pt x="1274" y="2027"/>
                    <a:pt x="1355" y="1919"/>
                  </a:cubicBezTo>
                  <a:lnTo>
                    <a:pt x="1355" y="1919"/>
                  </a:lnTo>
                  <a:cubicBezTo>
                    <a:pt x="1375" y="1893"/>
                    <a:pt x="1359" y="1857"/>
                    <a:pt x="1329" y="1852"/>
                  </a:cubicBezTo>
                  <a:lnTo>
                    <a:pt x="1155" y="182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76A1DD5D-3A03-44E0-81ED-348495524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4680" y="7615807"/>
              <a:ext cx="2212940" cy="1392898"/>
            </a:xfrm>
            <a:custGeom>
              <a:avLst/>
              <a:gdLst>
                <a:gd name="T0" fmla="*/ 932 w 2486"/>
                <a:gd name="T1" fmla="*/ 1226 h 1564"/>
                <a:gd name="T2" fmla="*/ 958 w 2486"/>
                <a:gd name="T3" fmla="*/ 1091 h 1564"/>
                <a:gd name="T4" fmla="*/ 1185 w 2486"/>
                <a:gd name="T5" fmla="*/ 1256 h 1564"/>
                <a:gd name="T6" fmla="*/ 1332 w 2486"/>
                <a:gd name="T7" fmla="*/ 1280 h 1564"/>
                <a:gd name="T8" fmla="*/ 1677 w 2486"/>
                <a:gd name="T9" fmla="*/ 987 h 1564"/>
                <a:gd name="T10" fmla="*/ 1683 w 2486"/>
                <a:gd name="T11" fmla="*/ 941 h 1564"/>
                <a:gd name="T12" fmla="*/ 1595 w 2486"/>
                <a:gd name="T13" fmla="*/ 809 h 1564"/>
                <a:gd name="T14" fmla="*/ 1622 w 2486"/>
                <a:gd name="T15" fmla="*/ 674 h 1564"/>
                <a:gd name="T16" fmla="*/ 1784 w 2486"/>
                <a:gd name="T17" fmla="*/ 743 h 1564"/>
                <a:gd name="T18" fmla="*/ 1915 w 2486"/>
                <a:gd name="T19" fmla="*/ 754 h 1564"/>
                <a:gd name="T20" fmla="*/ 2141 w 2486"/>
                <a:gd name="T21" fmla="*/ 515 h 1564"/>
                <a:gd name="T22" fmla="*/ 2144 w 2486"/>
                <a:gd name="T23" fmla="*/ 461 h 1564"/>
                <a:gd name="T24" fmla="*/ 2099 w 2486"/>
                <a:gd name="T25" fmla="*/ 393 h 1564"/>
                <a:gd name="T26" fmla="*/ 2129 w 2486"/>
                <a:gd name="T27" fmla="*/ 256 h 1564"/>
                <a:gd name="T28" fmla="*/ 2284 w 2486"/>
                <a:gd name="T29" fmla="*/ 318 h 1564"/>
                <a:gd name="T30" fmla="*/ 2313 w 2486"/>
                <a:gd name="T31" fmla="*/ 320 h 1564"/>
                <a:gd name="T32" fmla="*/ 2313 w 2486"/>
                <a:gd name="T33" fmla="*/ 320 h 1564"/>
                <a:gd name="T34" fmla="*/ 1817 w 2486"/>
                <a:gd name="T35" fmla="*/ 40 h 1564"/>
                <a:gd name="T36" fmla="*/ 1817 w 2486"/>
                <a:gd name="T37" fmla="*/ 135 h 1564"/>
                <a:gd name="T38" fmla="*/ 1794 w 2486"/>
                <a:gd name="T39" fmla="*/ 270 h 1564"/>
                <a:gd name="T40" fmla="*/ 1656 w 2486"/>
                <a:gd name="T41" fmla="*/ 245 h 1564"/>
                <a:gd name="T42" fmla="*/ 1563 w 2486"/>
                <a:gd name="T43" fmla="*/ 106 h 1564"/>
                <a:gd name="T44" fmla="*/ 1525 w 2486"/>
                <a:gd name="T45" fmla="*/ 90 h 1564"/>
                <a:gd name="T46" fmla="*/ 1282 w 2486"/>
                <a:gd name="T47" fmla="*/ 165 h 1564"/>
                <a:gd name="T48" fmla="*/ 1286 w 2486"/>
                <a:gd name="T49" fmla="*/ 270 h 1564"/>
                <a:gd name="T50" fmla="*/ 1263 w 2486"/>
                <a:gd name="T51" fmla="*/ 405 h 1564"/>
                <a:gd name="T52" fmla="*/ 1125 w 2486"/>
                <a:gd name="T53" fmla="*/ 380 h 1564"/>
                <a:gd name="T54" fmla="*/ 1071 w 2486"/>
                <a:gd name="T55" fmla="*/ 300 h 1564"/>
                <a:gd name="T56" fmla="*/ 1014 w 2486"/>
                <a:gd name="T57" fmla="*/ 284 h 1564"/>
                <a:gd name="T58" fmla="*/ 771 w 2486"/>
                <a:gd name="T59" fmla="*/ 434 h 1564"/>
                <a:gd name="T60" fmla="*/ 793 w 2486"/>
                <a:gd name="T61" fmla="*/ 601 h 1564"/>
                <a:gd name="T62" fmla="*/ 767 w 2486"/>
                <a:gd name="T63" fmla="*/ 737 h 1564"/>
                <a:gd name="T64" fmla="*/ 767 w 2486"/>
                <a:gd name="T65" fmla="*/ 737 h 1564"/>
                <a:gd name="T66" fmla="*/ 593 w 2486"/>
                <a:gd name="T67" fmla="*/ 654 h 1564"/>
                <a:gd name="T68" fmla="*/ 515 w 2486"/>
                <a:gd name="T69" fmla="*/ 646 h 1564"/>
                <a:gd name="T70" fmla="*/ 593 w 2486"/>
                <a:gd name="T71" fmla="*/ 1246 h 1564"/>
                <a:gd name="T72" fmla="*/ 596 w 2486"/>
                <a:gd name="T73" fmla="*/ 1249 h 1564"/>
                <a:gd name="T74" fmla="*/ 995 w 2486"/>
                <a:gd name="T75" fmla="*/ 1482 h 1564"/>
                <a:gd name="T76" fmla="*/ 1030 w 2486"/>
                <a:gd name="T77" fmla="*/ 1373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86" h="1564">
                  <a:moveTo>
                    <a:pt x="932" y="1226"/>
                  </a:moveTo>
                  <a:lnTo>
                    <a:pt x="932" y="1226"/>
                  </a:lnTo>
                  <a:cubicBezTo>
                    <a:pt x="902" y="1182"/>
                    <a:pt x="914" y="1121"/>
                    <a:pt x="958" y="1091"/>
                  </a:cubicBezTo>
                  <a:lnTo>
                    <a:pt x="958" y="1091"/>
                  </a:lnTo>
                  <a:cubicBezTo>
                    <a:pt x="1004" y="1061"/>
                    <a:pt x="1063" y="1073"/>
                    <a:pt x="1093" y="1118"/>
                  </a:cubicBezTo>
                  <a:lnTo>
                    <a:pt x="1185" y="1256"/>
                  </a:lnTo>
                  <a:lnTo>
                    <a:pt x="1185" y="1256"/>
                  </a:lnTo>
                  <a:cubicBezTo>
                    <a:pt x="1218" y="1304"/>
                    <a:pt x="1284" y="1316"/>
                    <a:pt x="1332" y="1280"/>
                  </a:cubicBezTo>
                  <a:lnTo>
                    <a:pt x="1332" y="1280"/>
                  </a:lnTo>
                  <a:cubicBezTo>
                    <a:pt x="1447" y="1194"/>
                    <a:pt x="1564" y="1092"/>
                    <a:pt x="1677" y="987"/>
                  </a:cubicBezTo>
                  <a:lnTo>
                    <a:pt x="1677" y="987"/>
                  </a:lnTo>
                  <a:cubicBezTo>
                    <a:pt x="1689" y="975"/>
                    <a:pt x="1692" y="956"/>
                    <a:pt x="1683" y="941"/>
                  </a:cubicBezTo>
                  <a:lnTo>
                    <a:pt x="1595" y="809"/>
                  </a:lnTo>
                  <a:lnTo>
                    <a:pt x="1595" y="809"/>
                  </a:lnTo>
                  <a:cubicBezTo>
                    <a:pt x="1564" y="764"/>
                    <a:pt x="1576" y="703"/>
                    <a:pt x="1622" y="674"/>
                  </a:cubicBezTo>
                  <a:lnTo>
                    <a:pt x="1622" y="674"/>
                  </a:lnTo>
                  <a:cubicBezTo>
                    <a:pt x="1666" y="644"/>
                    <a:pt x="1727" y="656"/>
                    <a:pt x="1756" y="701"/>
                  </a:cubicBezTo>
                  <a:lnTo>
                    <a:pt x="1784" y="743"/>
                  </a:lnTo>
                  <a:lnTo>
                    <a:pt x="1784" y="743"/>
                  </a:lnTo>
                  <a:cubicBezTo>
                    <a:pt x="1813" y="787"/>
                    <a:pt x="1877" y="793"/>
                    <a:pt x="1915" y="754"/>
                  </a:cubicBezTo>
                  <a:lnTo>
                    <a:pt x="1915" y="754"/>
                  </a:lnTo>
                  <a:cubicBezTo>
                    <a:pt x="2000" y="667"/>
                    <a:pt x="2077" y="584"/>
                    <a:pt x="2141" y="515"/>
                  </a:cubicBezTo>
                  <a:lnTo>
                    <a:pt x="2141" y="515"/>
                  </a:lnTo>
                  <a:cubicBezTo>
                    <a:pt x="2154" y="500"/>
                    <a:pt x="2155" y="478"/>
                    <a:pt x="2144" y="461"/>
                  </a:cubicBezTo>
                  <a:lnTo>
                    <a:pt x="2099" y="393"/>
                  </a:lnTo>
                  <a:lnTo>
                    <a:pt x="2099" y="393"/>
                  </a:lnTo>
                  <a:cubicBezTo>
                    <a:pt x="2069" y="348"/>
                    <a:pt x="2082" y="285"/>
                    <a:pt x="2129" y="256"/>
                  </a:cubicBezTo>
                  <a:lnTo>
                    <a:pt x="2129" y="256"/>
                  </a:lnTo>
                  <a:cubicBezTo>
                    <a:pt x="2174" y="228"/>
                    <a:pt x="2233" y="243"/>
                    <a:pt x="2263" y="287"/>
                  </a:cubicBezTo>
                  <a:lnTo>
                    <a:pt x="2284" y="318"/>
                  </a:lnTo>
                  <a:lnTo>
                    <a:pt x="2284" y="318"/>
                  </a:lnTo>
                  <a:cubicBezTo>
                    <a:pt x="2290" y="328"/>
                    <a:pt x="2305" y="329"/>
                    <a:pt x="2313" y="320"/>
                  </a:cubicBezTo>
                  <a:lnTo>
                    <a:pt x="2313" y="320"/>
                  </a:lnTo>
                  <a:lnTo>
                    <a:pt x="2313" y="320"/>
                  </a:lnTo>
                  <a:cubicBezTo>
                    <a:pt x="2485" y="119"/>
                    <a:pt x="2223" y="0"/>
                    <a:pt x="1817" y="40"/>
                  </a:cubicBezTo>
                  <a:lnTo>
                    <a:pt x="1817" y="40"/>
                  </a:lnTo>
                  <a:cubicBezTo>
                    <a:pt x="1790" y="42"/>
                    <a:pt x="1775" y="72"/>
                    <a:pt x="1790" y="94"/>
                  </a:cubicBezTo>
                  <a:lnTo>
                    <a:pt x="1817" y="135"/>
                  </a:lnTo>
                  <a:lnTo>
                    <a:pt x="1817" y="135"/>
                  </a:lnTo>
                  <a:cubicBezTo>
                    <a:pt x="1846" y="179"/>
                    <a:pt x="1838" y="239"/>
                    <a:pt x="1794" y="270"/>
                  </a:cubicBezTo>
                  <a:lnTo>
                    <a:pt x="1794" y="270"/>
                  </a:lnTo>
                  <a:cubicBezTo>
                    <a:pt x="1750" y="303"/>
                    <a:pt x="1687" y="290"/>
                    <a:pt x="1656" y="245"/>
                  </a:cubicBezTo>
                  <a:lnTo>
                    <a:pt x="1563" y="106"/>
                  </a:lnTo>
                  <a:lnTo>
                    <a:pt x="1563" y="106"/>
                  </a:lnTo>
                  <a:cubicBezTo>
                    <a:pt x="1555" y="93"/>
                    <a:pt x="1540" y="87"/>
                    <a:pt x="1525" y="90"/>
                  </a:cubicBezTo>
                  <a:lnTo>
                    <a:pt x="1525" y="90"/>
                  </a:lnTo>
                  <a:cubicBezTo>
                    <a:pt x="1445" y="110"/>
                    <a:pt x="1364" y="135"/>
                    <a:pt x="1282" y="165"/>
                  </a:cubicBezTo>
                  <a:lnTo>
                    <a:pt x="1282" y="165"/>
                  </a:lnTo>
                  <a:cubicBezTo>
                    <a:pt x="1255" y="176"/>
                    <a:pt x="1245" y="207"/>
                    <a:pt x="1260" y="231"/>
                  </a:cubicBezTo>
                  <a:lnTo>
                    <a:pt x="1286" y="270"/>
                  </a:lnTo>
                  <a:lnTo>
                    <a:pt x="1286" y="270"/>
                  </a:lnTo>
                  <a:cubicBezTo>
                    <a:pt x="1315" y="313"/>
                    <a:pt x="1307" y="374"/>
                    <a:pt x="1263" y="405"/>
                  </a:cubicBezTo>
                  <a:lnTo>
                    <a:pt x="1263" y="405"/>
                  </a:lnTo>
                  <a:cubicBezTo>
                    <a:pt x="1218" y="438"/>
                    <a:pt x="1156" y="425"/>
                    <a:pt x="1125" y="380"/>
                  </a:cubicBezTo>
                  <a:lnTo>
                    <a:pt x="1071" y="300"/>
                  </a:lnTo>
                  <a:lnTo>
                    <a:pt x="1071" y="300"/>
                  </a:lnTo>
                  <a:cubicBezTo>
                    <a:pt x="1059" y="281"/>
                    <a:pt x="1034" y="274"/>
                    <a:pt x="1014" y="284"/>
                  </a:cubicBezTo>
                  <a:lnTo>
                    <a:pt x="1014" y="284"/>
                  </a:lnTo>
                  <a:cubicBezTo>
                    <a:pt x="932" y="328"/>
                    <a:pt x="850" y="377"/>
                    <a:pt x="771" y="434"/>
                  </a:cubicBezTo>
                  <a:lnTo>
                    <a:pt x="771" y="434"/>
                  </a:lnTo>
                  <a:cubicBezTo>
                    <a:pt x="737" y="457"/>
                    <a:pt x="729" y="504"/>
                    <a:pt x="752" y="539"/>
                  </a:cubicBezTo>
                  <a:lnTo>
                    <a:pt x="793" y="601"/>
                  </a:lnTo>
                  <a:lnTo>
                    <a:pt x="793" y="601"/>
                  </a:lnTo>
                  <a:cubicBezTo>
                    <a:pt x="823" y="646"/>
                    <a:pt x="811" y="707"/>
                    <a:pt x="767" y="737"/>
                  </a:cubicBezTo>
                  <a:lnTo>
                    <a:pt x="767" y="737"/>
                  </a:lnTo>
                  <a:lnTo>
                    <a:pt x="767" y="737"/>
                  </a:lnTo>
                  <a:cubicBezTo>
                    <a:pt x="721" y="766"/>
                    <a:pt x="660" y="754"/>
                    <a:pt x="631" y="709"/>
                  </a:cubicBezTo>
                  <a:lnTo>
                    <a:pt x="593" y="654"/>
                  </a:lnTo>
                  <a:lnTo>
                    <a:pt x="593" y="654"/>
                  </a:lnTo>
                  <a:cubicBezTo>
                    <a:pt x="576" y="627"/>
                    <a:pt x="538" y="622"/>
                    <a:pt x="515" y="646"/>
                  </a:cubicBezTo>
                  <a:lnTo>
                    <a:pt x="515" y="646"/>
                  </a:lnTo>
                  <a:cubicBezTo>
                    <a:pt x="0" y="1148"/>
                    <a:pt x="550" y="1240"/>
                    <a:pt x="593" y="1246"/>
                  </a:cubicBezTo>
                  <a:lnTo>
                    <a:pt x="593" y="1246"/>
                  </a:lnTo>
                  <a:cubicBezTo>
                    <a:pt x="595" y="1247"/>
                    <a:pt x="596" y="1247"/>
                    <a:pt x="596" y="1249"/>
                  </a:cubicBezTo>
                  <a:lnTo>
                    <a:pt x="596" y="1249"/>
                  </a:lnTo>
                  <a:cubicBezTo>
                    <a:pt x="634" y="1522"/>
                    <a:pt x="790" y="1563"/>
                    <a:pt x="995" y="1482"/>
                  </a:cubicBezTo>
                  <a:lnTo>
                    <a:pt x="995" y="1482"/>
                  </a:lnTo>
                  <a:cubicBezTo>
                    <a:pt x="1039" y="1465"/>
                    <a:pt x="1055" y="1412"/>
                    <a:pt x="1030" y="1373"/>
                  </a:cubicBezTo>
                  <a:lnTo>
                    <a:pt x="932" y="122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D61C382C-756E-4694-AD16-DE1D1ECB9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9830" y="6215065"/>
              <a:ext cx="961296" cy="2142314"/>
            </a:xfrm>
            <a:custGeom>
              <a:avLst/>
              <a:gdLst>
                <a:gd name="T0" fmla="*/ 788 w 1080"/>
                <a:gd name="T1" fmla="*/ 1713 h 2406"/>
                <a:gd name="T2" fmla="*/ 861 w 1080"/>
                <a:gd name="T3" fmla="*/ 1596 h 2406"/>
                <a:gd name="T4" fmla="*/ 995 w 1080"/>
                <a:gd name="T5" fmla="*/ 1566 h 2406"/>
                <a:gd name="T6" fmla="*/ 1028 w 1080"/>
                <a:gd name="T7" fmla="*/ 1509 h 2406"/>
                <a:gd name="T8" fmla="*/ 933 w 1080"/>
                <a:gd name="T9" fmla="*/ 1229 h 2406"/>
                <a:gd name="T10" fmla="*/ 751 w 1080"/>
                <a:gd name="T11" fmla="*/ 1225 h 2406"/>
                <a:gd name="T12" fmla="*/ 634 w 1080"/>
                <a:gd name="T13" fmla="*/ 1151 h 2406"/>
                <a:gd name="T14" fmla="*/ 708 w 1080"/>
                <a:gd name="T15" fmla="*/ 1034 h 2406"/>
                <a:gd name="T16" fmla="*/ 779 w 1080"/>
                <a:gd name="T17" fmla="*/ 1019 h 2406"/>
                <a:gd name="T18" fmla="*/ 776 w 1080"/>
                <a:gd name="T19" fmla="*/ 890 h 2406"/>
                <a:gd name="T20" fmla="*/ 726 w 1080"/>
                <a:gd name="T21" fmla="*/ 866 h 2406"/>
                <a:gd name="T22" fmla="*/ 664 w 1080"/>
                <a:gd name="T23" fmla="*/ 880 h 2406"/>
                <a:gd name="T24" fmla="*/ 548 w 1080"/>
                <a:gd name="T25" fmla="*/ 806 h 2406"/>
                <a:gd name="T26" fmla="*/ 621 w 1080"/>
                <a:gd name="T27" fmla="*/ 690 h 2406"/>
                <a:gd name="T28" fmla="*/ 634 w 1080"/>
                <a:gd name="T29" fmla="*/ 654 h 2406"/>
                <a:gd name="T30" fmla="*/ 3 w 1080"/>
                <a:gd name="T31" fmla="*/ 607 h 2406"/>
                <a:gd name="T32" fmla="*/ 45 w 1080"/>
                <a:gd name="T33" fmla="*/ 641 h 2406"/>
                <a:gd name="T34" fmla="*/ 159 w 1080"/>
                <a:gd name="T35" fmla="*/ 615 h 2406"/>
                <a:gd name="T36" fmla="*/ 276 w 1080"/>
                <a:gd name="T37" fmla="*/ 689 h 2406"/>
                <a:gd name="T38" fmla="*/ 85 w 1080"/>
                <a:gd name="T39" fmla="*/ 831 h 2406"/>
                <a:gd name="T40" fmla="*/ 22 w 1080"/>
                <a:gd name="T41" fmla="*/ 918 h 2406"/>
                <a:gd name="T42" fmla="*/ 61 w 1080"/>
                <a:gd name="T43" fmla="*/ 1280 h 2406"/>
                <a:gd name="T44" fmla="*/ 148 w 1080"/>
                <a:gd name="T45" fmla="*/ 1342 h 2406"/>
                <a:gd name="T46" fmla="*/ 290 w 1080"/>
                <a:gd name="T47" fmla="*/ 1310 h 2406"/>
                <a:gd name="T48" fmla="*/ 388 w 1080"/>
                <a:gd name="T49" fmla="*/ 1389 h 2406"/>
                <a:gd name="T50" fmla="*/ 290 w 1080"/>
                <a:gd name="T51" fmla="*/ 1510 h 2406"/>
                <a:gd name="T52" fmla="*/ 188 w 1080"/>
                <a:gd name="T53" fmla="*/ 1534 h 2406"/>
                <a:gd name="T54" fmla="*/ 128 w 1080"/>
                <a:gd name="T55" fmla="*/ 1632 h 2406"/>
                <a:gd name="T56" fmla="*/ 224 w 1080"/>
                <a:gd name="T57" fmla="*/ 1943 h 2406"/>
                <a:gd name="T58" fmla="*/ 335 w 1080"/>
                <a:gd name="T59" fmla="*/ 1960 h 2406"/>
                <a:gd name="T60" fmla="*/ 452 w 1080"/>
                <a:gd name="T61" fmla="*/ 2034 h 2406"/>
                <a:gd name="T62" fmla="*/ 378 w 1080"/>
                <a:gd name="T63" fmla="*/ 2151 h 2406"/>
                <a:gd name="T64" fmla="*/ 370 w 1080"/>
                <a:gd name="T65" fmla="*/ 2177 h 2406"/>
                <a:gd name="T66" fmla="*/ 835 w 1080"/>
                <a:gd name="T67" fmla="*/ 2166 h 2406"/>
                <a:gd name="T68" fmla="*/ 1077 w 1080"/>
                <a:gd name="T69" fmla="*/ 1779 h 2406"/>
                <a:gd name="T70" fmla="*/ 1050 w 1080"/>
                <a:gd name="T71" fmla="*/ 1754 h 2406"/>
                <a:gd name="T72" fmla="*/ 904 w 1080"/>
                <a:gd name="T73" fmla="*/ 1786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0" h="2406">
                  <a:moveTo>
                    <a:pt x="788" y="1713"/>
                  </a:moveTo>
                  <a:lnTo>
                    <a:pt x="788" y="1713"/>
                  </a:lnTo>
                  <a:lnTo>
                    <a:pt x="788" y="1713"/>
                  </a:lnTo>
                  <a:cubicBezTo>
                    <a:pt x="776" y="1660"/>
                    <a:pt x="809" y="1608"/>
                    <a:pt x="861" y="1596"/>
                  </a:cubicBezTo>
                  <a:lnTo>
                    <a:pt x="995" y="1566"/>
                  </a:lnTo>
                  <a:lnTo>
                    <a:pt x="995" y="1566"/>
                  </a:lnTo>
                  <a:cubicBezTo>
                    <a:pt x="1020" y="1561"/>
                    <a:pt x="1036" y="1534"/>
                    <a:pt x="1028" y="1509"/>
                  </a:cubicBezTo>
                  <a:lnTo>
                    <a:pt x="1028" y="1509"/>
                  </a:lnTo>
                  <a:cubicBezTo>
                    <a:pt x="1008" y="1443"/>
                    <a:pt x="968" y="1320"/>
                    <a:pt x="933" y="1229"/>
                  </a:cubicBezTo>
                  <a:lnTo>
                    <a:pt x="933" y="1229"/>
                  </a:lnTo>
                  <a:cubicBezTo>
                    <a:pt x="924" y="1206"/>
                    <a:pt x="900" y="1192"/>
                    <a:pt x="875" y="1197"/>
                  </a:cubicBezTo>
                  <a:lnTo>
                    <a:pt x="751" y="1225"/>
                  </a:lnTo>
                  <a:lnTo>
                    <a:pt x="751" y="1225"/>
                  </a:lnTo>
                  <a:cubicBezTo>
                    <a:pt x="698" y="1237"/>
                    <a:pt x="646" y="1204"/>
                    <a:pt x="634" y="1151"/>
                  </a:cubicBezTo>
                  <a:lnTo>
                    <a:pt x="634" y="1151"/>
                  </a:lnTo>
                  <a:cubicBezTo>
                    <a:pt x="622" y="1099"/>
                    <a:pt x="656" y="1047"/>
                    <a:pt x="708" y="1034"/>
                  </a:cubicBezTo>
                  <a:lnTo>
                    <a:pt x="779" y="1019"/>
                  </a:lnTo>
                  <a:lnTo>
                    <a:pt x="779" y="1019"/>
                  </a:lnTo>
                  <a:cubicBezTo>
                    <a:pt x="807" y="1012"/>
                    <a:pt x="822" y="981"/>
                    <a:pt x="809" y="954"/>
                  </a:cubicBezTo>
                  <a:lnTo>
                    <a:pt x="776" y="890"/>
                  </a:lnTo>
                  <a:lnTo>
                    <a:pt x="776" y="890"/>
                  </a:lnTo>
                  <a:cubicBezTo>
                    <a:pt x="767" y="872"/>
                    <a:pt x="746" y="862"/>
                    <a:pt x="726" y="866"/>
                  </a:cubicBezTo>
                  <a:lnTo>
                    <a:pt x="664" y="880"/>
                  </a:lnTo>
                  <a:lnTo>
                    <a:pt x="664" y="880"/>
                  </a:lnTo>
                  <a:cubicBezTo>
                    <a:pt x="611" y="892"/>
                    <a:pt x="559" y="859"/>
                    <a:pt x="548" y="806"/>
                  </a:cubicBezTo>
                  <a:lnTo>
                    <a:pt x="548" y="806"/>
                  </a:lnTo>
                  <a:lnTo>
                    <a:pt x="548" y="806"/>
                  </a:lnTo>
                  <a:cubicBezTo>
                    <a:pt x="536" y="754"/>
                    <a:pt x="569" y="703"/>
                    <a:pt x="621" y="690"/>
                  </a:cubicBezTo>
                  <a:lnTo>
                    <a:pt x="621" y="690"/>
                  </a:lnTo>
                  <a:cubicBezTo>
                    <a:pt x="638" y="687"/>
                    <a:pt x="644" y="667"/>
                    <a:pt x="634" y="654"/>
                  </a:cubicBezTo>
                  <a:lnTo>
                    <a:pt x="634" y="654"/>
                  </a:lnTo>
                  <a:cubicBezTo>
                    <a:pt x="512" y="522"/>
                    <a:pt x="0" y="0"/>
                    <a:pt x="3" y="607"/>
                  </a:cubicBezTo>
                  <a:lnTo>
                    <a:pt x="3" y="607"/>
                  </a:lnTo>
                  <a:cubicBezTo>
                    <a:pt x="3" y="629"/>
                    <a:pt x="24" y="645"/>
                    <a:pt x="45" y="641"/>
                  </a:cubicBezTo>
                  <a:lnTo>
                    <a:pt x="159" y="615"/>
                  </a:lnTo>
                  <a:lnTo>
                    <a:pt x="159" y="615"/>
                  </a:lnTo>
                  <a:cubicBezTo>
                    <a:pt x="212" y="603"/>
                    <a:pt x="264" y="637"/>
                    <a:pt x="276" y="689"/>
                  </a:cubicBezTo>
                  <a:lnTo>
                    <a:pt x="276" y="689"/>
                  </a:lnTo>
                  <a:cubicBezTo>
                    <a:pt x="288" y="741"/>
                    <a:pt x="254" y="793"/>
                    <a:pt x="202" y="804"/>
                  </a:cubicBezTo>
                  <a:lnTo>
                    <a:pt x="85" y="831"/>
                  </a:lnTo>
                  <a:lnTo>
                    <a:pt x="85" y="831"/>
                  </a:lnTo>
                  <a:cubicBezTo>
                    <a:pt x="45" y="839"/>
                    <a:pt x="18" y="877"/>
                    <a:pt x="22" y="918"/>
                  </a:cubicBezTo>
                  <a:lnTo>
                    <a:pt x="22" y="918"/>
                  </a:lnTo>
                  <a:cubicBezTo>
                    <a:pt x="31" y="1009"/>
                    <a:pt x="46" y="1166"/>
                    <a:pt x="61" y="1280"/>
                  </a:cubicBezTo>
                  <a:lnTo>
                    <a:pt x="61" y="1280"/>
                  </a:lnTo>
                  <a:cubicBezTo>
                    <a:pt x="66" y="1323"/>
                    <a:pt x="107" y="1351"/>
                    <a:pt x="148" y="1342"/>
                  </a:cubicBezTo>
                  <a:lnTo>
                    <a:pt x="290" y="1310"/>
                  </a:lnTo>
                  <a:lnTo>
                    <a:pt x="290" y="1310"/>
                  </a:lnTo>
                  <a:cubicBezTo>
                    <a:pt x="344" y="1298"/>
                    <a:pt x="388" y="1334"/>
                    <a:pt x="388" y="1389"/>
                  </a:cubicBezTo>
                  <a:lnTo>
                    <a:pt x="388" y="1389"/>
                  </a:lnTo>
                  <a:lnTo>
                    <a:pt x="388" y="1389"/>
                  </a:lnTo>
                  <a:cubicBezTo>
                    <a:pt x="388" y="1444"/>
                    <a:pt x="344" y="1498"/>
                    <a:pt x="290" y="1510"/>
                  </a:cubicBezTo>
                  <a:lnTo>
                    <a:pt x="188" y="1534"/>
                  </a:lnTo>
                  <a:lnTo>
                    <a:pt x="188" y="1534"/>
                  </a:lnTo>
                  <a:cubicBezTo>
                    <a:pt x="143" y="1543"/>
                    <a:pt x="116" y="1589"/>
                    <a:pt x="128" y="1632"/>
                  </a:cubicBezTo>
                  <a:lnTo>
                    <a:pt x="128" y="1632"/>
                  </a:lnTo>
                  <a:cubicBezTo>
                    <a:pt x="152" y="1720"/>
                    <a:pt x="193" y="1859"/>
                    <a:pt x="224" y="1943"/>
                  </a:cubicBezTo>
                  <a:lnTo>
                    <a:pt x="224" y="1943"/>
                  </a:lnTo>
                  <a:cubicBezTo>
                    <a:pt x="233" y="1965"/>
                    <a:pt x="257" y="1978"/>
                    <a:pt x="280" y="1973"/>
                  </a:cubicBezTo>
                  <a:lnTo>
                    <a:pt x="335" y="1960"/>
                  </a:lnTo>
                  <a:lnTo>
                    <a:pt x="335" y="1960"/>
                  </a:lnTo>
                  <a:cubicBezTo>
                    <a:pt x="388" y="1949"/>
                    <a:pt x="440" y="1981"/>
                    <a:pt x="452" y="2034"/>
                  </a:cubicBezTo>
                  <a:lnTo>
                    <a:pt x="452" y="2034"/>
                  </a:lnTo>
                  <a:cubicBezTo>
                    <a:pt x="464" y="2087"/>
                    <a:pt x="430" y="2139"/>
                    <a:pt x="378" y="2151"/>
                  </a:cubicBezTo>
                  <a:lnTo>
                    <a:pt x="378" y="2151"/>
                  </a:lnTo>
                  <a:cubicBezTo>
                    <a:pt x="366" y="2154"/>
                    <a:pt x="361" y="2168"/>
                    <a:pt x="370" y="2177"/>
                  </a:cubicBezTo>
                  <a:lnTo>
                    <a:pt x="370" y="2177"/>
                  </a:lnTo>
                  <a:cubicBezTo>
                    <a:pt x="595" y="2405"/>
                    <a:pt x="835" y="2166"/>
                    <a:pt x="835" y="2166"/>
                  </a:cubicBezTo>
                  <a:lnTo>
                    <a:pt x="835" y="2166"/>
                  </a:lnTo>
                  <a:cubicBezTo>
                    <a:pt x="1016" y="2175"/>
                    <a:pt x="1066" y="1877"/>
                    <a:pt x="1077" y="1779"/>
                  </a:cubicBezTo>
                  <a:lnTo>
                    <a:pt x="1077" y="1779"/>
                  </a:lnTo>
                  <a:cubicBezTo>
                    <a:pt x="1079" y="1763"/>
                    <a:pt x="1065" y="1750"/>
                    <a:pt x="1050" y="1754"/>
                  </a:cubicBezTo>
                  <a:lnTo>
                    <a:pt x="904" y="1786"/>
                  </a:lnTo>
                  <a:lnTo>
                    <a:pt x="904" y="1786"/>
                  </a:lnTo>
                  <a:cubicBezTo>
                    <a:pt x="851" y="1798"/>
                    <a:pt x="799" y="1765"/>
                    <a:pt x="788" y="17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FBA08584-96F6-4FCA-A435-6D7CD9809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435" y="7148894"/>
              <a:ext cx="3421424" cy="3974658"/>
            </a:xfrm>
            <a:custGeom>
              <a:avLst/>
              <a:gdLst>
                <a:gd name="T0" fmla="*/ 3836 w 3847"/>
                <a:gd name="T1" fmla="*/ 1107 h 4466"/>
                <a:gd name="T2" fmla="*/ 3785 w 3847"/>
                <a:gd name="T3" fmla="*/ 1091 h 4466"/>
                <a:gd name="T4" fmla="*/ 2676 w 3847"/>
                <a:gd name="T5" fmla="*/ 1865 h 4466"/>
                <a:gd name="T6" fmla="*/ 2075 w 3847"/>
                <a:gd name="T7" fmla="*/ 2634 h 4466"/>
                <a:gd name="T8" fmla="*/ 1831 w 3847"/>
                <a:gd name="T9" fmla="*/ 3219 h 4466"/>
                <a:gd name="T10" fmla="*/ 1820 w 3847"/>
                <a:gd name="T11" fmla="*/ 3059 h 4466"/>
                <a:gd name="T12" fmla="*/ 2370 w 3847"/>
                <a:gd name="T13" fmla="*/ 456 h 4466"/>
                <a:gd name="T14" fmla="*/ 2357 w 3847"/>
                <a:gd name="T15" fmla="*/ 404 h 4466"/>
                <a:gd name="T16" fmla="*/ 2306 w 3847"/>
                <a:gd name="T17" fmla="*/ 417 h 4466"/>
                <a:gd name="T18" fmla="*/ 1816 w 3847"/>
                <a:gd name="T19" fmla="*/ 1761 h 4466"/>
                <a:gd name="T20" fmla="*/ 1776 w 3847"/>
                <a:gd name="T21" fmla="*/ 2030 h 4466"/>
                <a:gd name="T22" fmla="*/ 1310 w 3847"/>
                <a:gd name="T23" fmla="*/ 1607 h 4466"/>
                <a:gd name="T24" fmla="*/ 556 w 3847"/>
                <a:gd name="T25" fmla="*/ 33 h 4466"/>
                <a:gd name="T26" fmla="*/ 511 w 3847"/>
                <a:gd name="T27" fmla="*/ 5 h 4466"/>
                <a:gd name="T28" fmla="*/ 482 w 3847"/>
                <a:gd name="T29" fmla="*/ 50 h 4466"/>
                <a:gd name="T30" fmla="*/ 833 w 3847"/>
                <a:gd name="T31" fmla="*/ 1022 h 4466"/>
                <a:gd name="T32" fmla="*/ 1256 w 3847"/>
                <a:gd name="T33" fmla="*/ 1659 h 4466"/>
                <a:gd name="T34" fmla="*/ 1763 w 3847"/>
                <a:gd name="T35" fmla="*/ 2112 h 4466"/>
                <a:gd name="T36" fmla="*/ 1767 w 3847"/>
                <a:gd name="T37" fmla="*/ 2113 h 4466"/>
                <a:gd name="T38" fmla="*/ 1745 w 3847"/>
                <a:gd name="T39" fmla="*/ 3063 h 4466"/>
                <a:gd name="T40" fmla="*/ 1750 w 3847"/>
                <a:gd name="T41" fmla="*/ 3156 h 4466"/>
                <a:gd name="T42" fmla="*/ 1476 w 3847"/>
                <a:gd name="T43" fmla="*/ 2702 h 4466"/>
                <a:gd name="T44" fmla="*/ 916 w 3847"/>
                <a:gd name="T45" fmla="*/ 2274 h 4466"/>
                <a:gd name="T46" fmla="*/ 33 w 3847"/>
                <a:gd name="T47" fmla="*/ 2228 h 4466"/>
                <a:gd name="T48" fmla="*/ 5 w 3847"/>
                <a:gd name="T49" fmla="*/ 2274 h 4466"/>
                <a:gd name="T50" fmla="*/ 51 w 3847"/>
                <a:gd name="T51" fmla="*/ 2302 h 4466"/>
                <a:gd name="T52" fmla="*/ 1415 w 3847"/>
                <a:gd name="T53" fmla="*/ 2748 h 4466"/>
                <a:gd name="T54" fmla="*/ 1775 w 3847"/>
                <a:gd name="T55" fmla="*/ 3442 h 4466"/>
                <a:gd name="T56" fmla="*/ 1781 w 3847"/>
                <a:gd name="T57" fmla="*/ 3491 h 4466"/>
                <a:gd name="T58" fmla="*/ 1958 w 3847"/>
                <a:gd name="T59" fmla="*/ 4438 h 4466"/>
                <a:gd name="T60" fmla="*/ 1994 w 3847"/>
                <a:gd name="T61" fmla="*/ 4465 h 4466"/>
                <a:gd name="T62" fmla="*/ 2005 w 3847"/>
                <a:gd name="T63" fmla="*/ 4463 h 4466"/>
                <a:gd name="T64" fmla="*/ 2030 w 3847"/>
                <a:gd name="T65" fmla="*/ 4417 h 4466"/>
                <a:gd name="T66" fmla="*/ 1856 w 3847"/>
                <a:gd name="T67" fmla="*/ 3481 h 4466"/>
                <a:gd name="T68" fmla="*/ 2149 w 3847"/>
                <a:gd name="T69" fmla="*/ 2654 h 4466"/>
                <a:gd name="T70" fmla="*/ 2160 w 3847"/>
                <a:gd name="T71" fmla="*/ 2636 h 4466"/>
                <a:gd name="T72" fmla="*/ 2552 w 3847"/>
                <a:gd name="T73" fmla="*/ 2557 h 4466"/>
                <a:gd name="T74" fmla="*/ 2557 w 3847"/>
                <a:gd name="T75" fmla="*/ 2557 h 4466"/>
                <a:gd name="T76" fmla="*/ 3540 w 3847"/>
                <a:gd name="T77" fmla="*/ 2989 h 4466"/>
                <a:gd name="T78" fmla="*/ 3564 w 3847"/>
                <a:gd name="T79" fmla="*/ 3000 h 4466"/>
                <a:gd name="T80" fmla="*/ 3593 w 3847"/>
                <a:gd name="T81" fmla="*/ 2987 h 4466"/>
                <a:gd name="T82" fmla="*/ 3590 w 3847"/>
                <a:gd name="T83" fmla="*/ 2934 h 4466"/>
                <a:gd name="T84" fmla="*/ 3022 w 3847"/>
                <a:gd name="T85" fmla="*/ 2573 h 4466"/>
                <a:gd name="T86" fmla="*/ 2552 w 3847"/>
                <a:gd name="T87" fmla="*/ 2481 h 4466"/>
                <a:gd name="T88" fmla="*/ 2224 w 3847"/>
                <a:gd name="T89" fmla="*/ 2530 h 4466"/>
                <a:gd name="T90" fmla="*/ 3820 w 3847"/>
                <a:gd name="T91" fmla="*/ 1159 h 4466"/>
                <a:gd name="T92" fmla="*/ 3836 w 3847"/>
                <a:gd name="T93" fmla="*/ 1107 h 4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47" h="4466">
                  <a:moveTo>
                    <a:pt x="3836" y="1107"/>
                  </a:moveTo>
                  <a:lnTo>
                    <a:pt x="3836" y="1107"/>
                  </a:lnTo>
                  <a:cubicBezTo>
                    <a:pt x="3827" y="1089"/>
                    <a:pt x="3803" y="1082"/>
                    <a:pt x="3785" y="1091"/>
                  </a:cubicBezTo>
                  <a:lnTo>
                    <a:pt x="3785" y="1091"/>
                  </a:lnTo>
                  <a:cubicBezTo>
                    <a:pt x="3355" y="1310"/>
                    <a:pt x="2982" y="1571"/>
                    <a:pt x="2676" y="1865"/>
                  </a:cubicBezTo>
                  <a:lnTo>
                    <a:pt x="2676" y="1865"/>
                  </a:lnTo>
                  <a:cubicBezTo>
                    <a:pt x="2430" y="2101"/>
                    <a:pt x="2228" y="2360"/>
                    <a:pt x="2075" y="2634"/>
                  </a:cubicBezTo>
                  <a:lnTo>
                    <a:pt x="2075" y="2634"/>
                  </a:lnTo>
                  <a:cubicBezTo>
                    <a:pt x="1947" y="2862"/>
                    <a:pt x="1873" y="3066"/>
                    <a:pt x="1831" y="3219"/>
                  </a:cubicBezTo>
                  <a:lnTo>
                    <a:pt x="1831" y="3219"/>
                  </a:lnTo>
                  <a:cubicBezTo>
                    <a:pt x="1826" y="3166"/>
                    <a:pt x="1823" y="3113"/>
                    <a:pt x="1820" y="3059"/>
                  </a:cubicBezTo>
                  <a:lnTo>
                    <a:pt x="1820" y="3059"/>
                  </a:lnTo>
                  <a:cubicBezTo>
                    <a:pt x="1782" y="2346"/>
                    <a:pt x="1847" y="1315"/>
                    <a:pt x="2370" y="456"/>
                  </a:cubicBezTo>
                  <a:lnTo>
                    <a:pt x="2370" y="456"/>
                  </a:lnTo>
                  <a:cubicBezTo>
                    <a:pt x="2381" y="438"/>
                    <a:pt x="2375" y="415"/>
                    <a:pt x="2357" y="404"/>
                  </a:cubicBezTo>
                  <a:lnTo>
                    <a:pt x="2357" y="404"/>
                  </a:lnTo>
                  <a:cubicBezTo>
                    <a:pt x="2340" y="394"/>
                    <a:pt x="2317" y="398"/>
                    <a:pt x="2306" y="417"/>
                  </a:cubicBezTo>
                  <a:lnTo>
                    <a:pt x="2306" y="417"/>
                  </a:lnTo>
                  <a:cubicBezTo>
                    <a:pt x="2071" y="803"/>
                    <a:pt x="1905" y="1255"/>
                    <a:pt x="1816" y="1761"/>
                  </a:cubicBezTo>
                  <a:lnTo>
                    <a:pt x="1816" y="1761"/>
                  </a:lnTo>
                  <a:cubicBezTo>
                    <a:pt x="1800" y="1849"/>
                    <a:pt x="1787" y="1939"/>
                    <a:pt x="1776" y="2030"/>
                  </a:cubicBezTo>
                  <a:lnTo>
                    <a:pt x="1776" y="2030"/>
                  </a:lnTo>
                  <a:cubicBezTo>
                    <a:pt x="1710" y="1988"/>
                    <a:pt x="1523" y="1857"/>
                    <a:pt x="1310" y="1607"/>
                  </a:cubicBezTo>
                  <a:lnTo>
                    <a:pt x="1310" y="1607"/>
                  </a:lnTo>
                  <a:cubicBezTo>
                    <a:pt x="1066" y="1320"/>
                    <a:pt x="737" y="815"/>
                    <a:pt x="556" y="33"/>
                  </a:cubicBezTo>
                  <a:lnTo>
                    <a:pt x="556" y="33"/>
                  </a:lnTo>
                  <a:cubicBezTo>
                    <a:pt x="551" y="13"/>
                    <a:pt x="531" y="0"/>
                    <a:pt x="511" y="5"/>
                  </a:cubicBezTo>
                  <a:lnTo>
                    <a:pt x="511" y="5"/>
                  </a:lnTo>
                  <a:cubicBezTo>
                    <a:pt x="490" y="10"/>
                    <a:pt x="478" y="30"/>
                    <a:pt x="482" y="50"/>
                  </a:cubicBezTo>
                  <a:lnTo>
                    <a:pt x="482" y="50"/>
                  </a:lnTo>
                  <a:cubicBezTo>
                    <a:pt x="565" y="402"/>
                    <a:pt x="683" y="730"/>
                    <a:pt x="833" y="1022"/>
                  </a:cubicBezTo>
                  <a:lnTo>
                    <a:pt x="833" y="1022"/>
                  </a:lnTo>
                  <a:cubicBezTo>
                    <a:pt x="954" y="1258"/>
                    <a:pt x="1096" y="1472"/>
                    <a:pt x="1256" y="1659"/>
                  </a:cubicBezTo>
                  <a:lnTo>
                    <a:pt x="1256" y="1659"/>
                  </a:lnTo>
                  <a:cubicBezTo>
                    <a:pt x="1528" y="1978"/>
                    <a:pt x="1754" y="2106"/>
                    <a:pt x="1763" y="2112"/>
                  </a:cubicBezTo>
                  <a:lnTo>
                    <a:pt x="1763" y="2112"/>
                  </a:lnTo>
                  <a:cubicBezTo>
                    <a:pt x="1764" y="2112"/>
                    <a:pt x="1766" y="2113"/>
                    <a:pt x="1767" y="2113"/>
                  </a:cubicBezTo>
                  <a:lnTo>
                    <a:pt x="1767" y="2113"/>
                  </a:lnTo>
                  <a:cubicBezTo>
                    <a:pt x="1735" y="2415"/>
                    <a:pt x="1727" y="2733"/>
                    <a:pt x="1745" y="3063"/>
                  </a:cubicBezTo>
                  <a:lnTo>
                    <a:pt x="1745" y="3063"/>
                  </a:lnTo>
                  <a:cubicBezTo>
                    <a:pt x="1747" y="3095"/>
                    <a:pt x="1749" y="3125"/>
                    <a:pt x="1750" y="3156"/>
                  </a:cubicBezTo>
                  <a:lnTo>
                    <a:pt x="1750" y="3156"/>
                  </a:lnTo>
                  <a:cubicBezTo>
                    <a:pt x="1691" y="3024"/>
                    <a:pt x="1602" y="2859"/>
                    <a:pt x="1476" y="2702"/>
                  </a:cubicBezTo>
                  <a:lnTo>
                    <a:pt x="1476" y="2702"/>
                  </a:lnTo>
                  <a:cubicBezTo>
                    <a:pt x="1315" y="2504"/>
                    <a:pt x="1126" y="2359"/>
                    <a:pt x="916" y="2274"/>
                  </a:cubicBezTo>
                  <a:lnTo>
                    <a:pt x="916" y="2274"/>
                  </a:lnTo>
                  <a:cubicBezTo>
                    <a:pt x="654" y="2166"/>
                    <a:pt x="356" y="2151"/>
                    <a:pt x="33" y="2228"/>
                  </a:cubicBezTo>
                  <a:lnTo>
                    <a:pt x="33" y="2228"/>
                  </a:lnTo>
                  <a:cubicBezTo>
                    <a:pt x="13" y="2233"/>
                    <a:pt x="0" y="2253"/>
                    <a:pt x="5" y="2274"/>
                  </a:cubicBezTo>
                  <a:lnTo>
                    <a:pt x="5" y="2274"/>
                  </a:lnTo>
                  <a:cubicBezTo>
                    <a:pt x="10" y="2294"/>
                    <a:pt x="30" y="2306"/>
                    <a:pt x="51" y="2302"/>
                  </a:cubicBezTo>
                  <a:lnTo>
                    <a:pt x="51" y="2302"/>
                  </a:lnTo>
                  <a:cubicBezTo>
                    <a:pt x="608" y="2168"/>
                    <a:pt x="1067" y="2319"/>
                    <a:pt x="1415" y="2748"/>
                  </a:cubicBezTo>
                  <a:lnTo>
                    <a:pt x="1415" y="2748"/>
                  </a:lnTo>
                  <a:cubicBezTo>
                    <a:pt x="1668" y="3059"/>
                    <a:pt x="1767" y="3414"/>
                    <a:pt x="1775" y="3442"/>
                  </a:cubicBezTo>
                  <a:lnTo>
                    <a:pt x="1775" y="3442"/>
                  </a:lnTo>
                  <a:cubicBezTo>
                    <a:pt x="1777" y="3457"/>
                    <a:pt x="1781" y="3490"/>
                    <a:pt x="1781" y="3491"/>
                  </a:cubicBezTo>
                  <a:lnTo>
                    <a:pt x="1781" y="3491"/>
                  </a:lnTo>
                  <a:cubicBezTo>
                    <a:pt x="1845" y="4050"/>
                    <a:pt x="1957" y="4434"/>
                    <a:pt x="1958" y="4438"/>
                  </a:cubicBezTo>
                  <a:lnTo>
                    <a:pt x="1958" y="4438"/>
                  </a:lnTo>
                  <a:cubicBezTo>
                    <a:pt x="1963" y="4454"/>
                    <a:pt x="1978" y="4465"/>
                    <a:pt x="1994" y="4465"/>
                  </a:cubicBezTo>
                  <a:lnTo>
                    <a:pt x="1994" y="4465"/>
                  </a:lnTo>
                  <a:cubicBezTo>
                    <a:pt x="1998" y="4465"/>
                    <a:pt x="2001" y="4464"/>
                    <a:pt x="2005" y="4463"/>
                  </a:cubicBezTo>
                  <a:lnTo>
                    <a:pt x="2005" y="4463"/>
                  </a:lnTo>
                  <a:cubicBezTo>
                    <a:pt x="2025" y="4457"/>
                    <a:pt x="2036" y="4437"/>
                    <a:pt x="2030" y="4417"/>
                  </a:cubicBezTo>
                  <a:lnTo>
                    <a:pt x="2030" y="4417"/>
                  </a:lnTo>
                  <a:cubicBezTo>
                    <a:pt x="2029" y="4412"/>
                    <a:pt x="1920" y="4035"/>
                    <a:pt x="1856" y="3481"/>
                  </a:cubicBezTo>
                  <a:lnTo>
                    <a:pt x="1856" y="3481"/>
                  </a:lnTo>
                  <a:cubicBezTo>
                    <a:pt x="1858" y="3456"/>
                    <a:pt x="1888" y="3113"/>
                    <a:pt x="2149" y="2654"/>
                  </a:cubicBezTo>
                  <a:lnTo>
                    <a:pt x="2149" y="2654"/>
                  </a:lnTo>
                  <a:cubicBezTo>
                    <a:pt x="2153" y="2649"/>
                    <a:pt x="2156" y="2642"/>
                    <a:pt x="2160" y="2636"/>
                  </a:cubicBezTo>
                  <a:lnTo>
                    <a:pt x="2160" y="2636"/>
                  </a:lnTo>
                  <a:cubicBezTo>
                    <a:pt x="2196" y="2619"/>
                    <a:pt x="2340" y="2557"/>
                    <a:pt x="2552" y="2557"/>
                  </a:cubicBezTo>
                  <a:lnTo>
                    <a:pt x="2552" y="2557"/>
                  </a:lnTo>
                  <a:cubicBezTo>
                    <a:pt x="2554" y="2557"/>
                    <a:pt x="2555" y="2557"/>
                    <a:pt x="2557" y="2557"/>
                  </a:cubicBezTo>
                  <a:lnTo>
                    <a:pt x="2557" y="2557"/>
                  </a:lnTo>
                  <a:cubicBezTo>
                    <a:pt x="2786" y="2559"/>
                    <a:pt x="3143" y="2634"/>
                    <a:pt x="3540" y="2989"/>
                  </a:cubicBezTo>
                  <a:lnTo>
                    <a:pt x="3540" y="2989"/>
                  </a:lnTo>
                  <a:cubicBezTo>
                    <a:pt x="3547" y="2996"/>
                    <a:pt x="3556" y="3000"/>
                    <a:pt x="3564" y="3000"/>
                  </a:cubicBezTo>
                  <a:lnTo>
                    <a:pt x="3564" y="3000"/>
                  </a:lnTo>
                  <a:cubicBezTo>
                    <a:pt x="3575" y="3000"/>
                    <a:pt x="3585" y="2995"/>
                    <a:pt x="3593" y="2987"/>
                  </a:cubicBezTo>
                  <a:lnTo>
                    <a:pt x="3593" y="2987"/>
                  </a:lnTo>
                  <a:cubicBezTo>
                    <a:pt x="3606" y="2971"/>
                    <a:pt x="3606" y="2947"/>
                    <a:pt x="3590" y="2934"/>
                  </a:cubicBezTo>
                  <a:lnTo>
                    <a:pt x="3590" y="2934"/>
                  </a:lnTo>
                  <a:cubicBezTo>
                    <a:pt x="3406" y="2769"/>
                    <a:pt x="3215" y="2648"/>
                    <a:pt x="3022" y="2573"/>
                  </a:cubicBezTo>
                  <a:lnTo>
                    <a:pt x="3022" y="2573"/>
                  </a:lnTo>
                  <a:cubicBezTo>
                    <a:pt x="2866" y="2512"/>
                    <a:pt x="2708" y="2482"/>
                    <a:pt x="2552" y="2481"/>
                  </a:cubicBezTo>
                  <a:lnTo>
                    <a:pt x="2552" y="2481"/>
                  </a:lnTo>
                  <a:lnTo>
                    <a:pt x="2552" y="2481"/>
                  </a:lnTo>
                  <a:cubicBezTo>
                    <a:pt x="2411" y="2481"/>
                    <a:pt x="2299" y="2506"/>
                    <a:pt x="2224" y="2530"/>
                  </a:cubicBezTo>
                  <a:lnTo>
                    <a:pt x="2224" y="2530"/>
                  </a:lnTo>
                  <a:cubicBezTo>
                    <a:pt x="2482" y="2126"/>
                    <a:pt x="2958" y="1597"/>
                    <a:pt x="3820" y="1159"/>
                  </a:cubicBezTo>
                  <a:lnTo>
                    <a:pt x="3820" y="1159"/>
                  </a:lnTo>
                  <a:cubicBezTo>
                    <a:pt x="3837" y="1149"/>
                    <a:pt x="3846" y="1126"/>
                    <a:pt x="3836" y="110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3C34E056-5CFE-46C7-913D-6B6190D48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8135" y="10303510"/>
              <a:ext cx="2260023" cy="1977521"/>
            </a:xfrm>
            <a:custGeom>
              <a:avLst/>
              <a:gdLst>
                <a:gd name="T0" fmla="*/ 2417 w 2539"/>
                <a:gd name="T1" fmla="*/ 0 h 2221"/>
                <a:gd name="T2" fmla="*/ 121 w 2539"/>
                <a:gd name="T3" fmla="*/ 0 h 2221"/>
                <a:gd name="T4" fmla="*/ 121 w 2539"/>
                <a:gd name="T5" fmla="*/ 0 h 2221"/>
                <a:gd name="T6" fmla="*/ 10 w 2539"/>
                <a:gd name="T7" fmla="*/ 149 h 2221"/>
                <a:gd name="T8" fmla="*/ 282 w 2539"/>
                <a:gd name="T9" fmla="*/ 2112 h 2221"/>
                <a:gd name="T10" fmla="*/ 282 w 2539"/>
                <a:gd name="T11" fmla="*/ 2112 h 2221"/>
                <a:gd name="T12" fmla="*/ 392 w 2539"/>
                <a:gd name="T13" fmla="*/ 2220 h 2221"/>
                <a:gd name="T14" fmla="*/ 1270 w 2539"/>
                <a:gd name="T15" fmla="*/ 2220 h 2221"/>
                <a:gd name="T16" fmla="*/ 2147 w 2539"/>
                <a:gd name="T17" fmla="*/ 2220 h 2221"/>
                <a:gd name="T18" fmla="*/ 2147 w 2539"/>
                <a:gd name="T19" fmla="*/ 2220 h 2221"/>
                <a:gd name="T20" fmla="*/ 2256 w 2539"/>
                <a:gd name="T21" fmla="*/ 2112 h 2221"/>
                <a:gd name="T22" fmla="*/ 2528 w 2539"/>
                <a:gd name="T23" fmla="*/ 149 h 2221"/>
                <a:gd name="T24" fmla="*/ 2528 w 2539"/>
                <a:gd name="T25" fmla="*/ 149 h 2221"/>
                <a:gd name="T26" fmla="*/ 2417 w 2539"/>
                <a:gd name="T27" fmla="*/ 0 h 2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9" h="2221">
                  <a:moveTo>
                    <a:pt x="2417" y="0"/>
                  </a:moveTo>
                  <a:lnTo>
                    <a:pt x="121" y="0"/>
                  </a:lnTo>
                  <a:lnTo>
                    <a:pt x="121" y="0"/>
                  </a:lnTo>
                  <a:cubicBezTo>
                    <a:pt x="53" y="0"/>
                    <a:pt x="0" y="71"/>
                    <a:pt x="10" y="149"/>
                  </a:cubicBezTo>
                  <a:lnTo>
                    <a:pt x="282" y="2112"/>
                  </a:lnTo>
                  <a:lnTo>
                    <a:pt x="282" y="2112"/>
                  </a:lnTo>
                  <a:cubicBezTo>
                    <a:pt x="290" y="2174"/>
                    <a:pt x="338" y="2220"/>
                    <a:pt x="392" y="2220"/>
                  </a:cubicBezTo>
                  <a:lnTo>
                    <a:pt x="1270" y="2220"/>
                  </a:lnTo>
                  <a:lnTo>
                    <a:pt x="2147" y="2220"/>
                  </a:lnTo>
                  <a:lnTo>
                    <a:pt x="2147" y="2220"/>
                  </a:lnTo>
                  <a:cubicBezTo>
                    <a:pt x="2201" y="2220"/>
                    <a:pt x="2248" y="2174"/>
                    <a:pt x="2256" y="2112"/>
                  </a:cubicBezTo>
                  <a:lnTo>
                    <a:pt x="2528" y="149"/>
                  </a:lnTo>
                  <a:lnTo>
                    <a:pt x="2528" y="149"/>
                  </a:lnTo>
                  <a:cubicBezTo>
                    <a:pt x="2538" y="71"/>
                    <a:pt x="2486" y="0"/>
                    <a:pt x="241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6809FDE4-6DEE-4F8F-9C2D-E0840FCE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2240" y="10707645"/>
              <a:ext cx="831814" cy="1169248"/>
            </a:xfrm>
            <a:custGeom>
              <a:avLst/>
              <a:gdLst>
                <a:gd name="T0" fmla="*/ 448 w 936"/>
                <a:gd name="T1" fmla="*/ 1119 h 1314"/>
                <a:gd name="T2" fmla="*/ 448 w 936"/>
                <a:gd name="T3" fmla="*/ 1119 h 1314"/>
                <a:gd name="T4" fmla="*/ 401 w 936"/>
                <a:gd name="T5" fmla="*/ 1027 h 1314"/>
                <a:gd name="T6" fmla="*/ 401 w 936"/>
                <a:gd name="T7" fmla="*/ 599 h 1314"/>
                <a:gd name="T8" fmla="*/ 401 w 936"/>
                <a:gd name="T9" fmla="*/ 599 h 1314"/>
                <a:gd name="T10" fmla="*/ 684 w 936"/>
                <a:gd name="T11" fmla="*/ 859 h 1314"/>
                <a:gd name="T12" fmla="*/ 684 w 936"/>
                <a:gd name="T13" fmla="*/ 859 h 1314"/>
                <a:gd name="T14" fmla="*/ 448 w 936"/>
                <a:gd name="T15" fmla="*/ 1119 h 1314"/>
                <a:gd name="T16" fmla="*/ 478 w 936"/>
                <a:gd name="T17" fmla="*/ 190 h 1314"/>
                <a:gd name="T18" fmla="*/ 478 w 936"/>
                <a:gd name="T19" fmla="*/ 190 h 1314"/>
                <a:gd name="T20" fmla="*/ 668 w 936"/>
                <a:gd name="T21" fmla="*/ 377 h 1314"/>
                <a:gd name="T22" fmla="*/ 668 w 936"/>
                <a:gd name="T23" fmla="*/ 377 h 1314"/>
                <a:gd name="T24" fmla="*/ 401 w 936"/>
                <a:gd name="T25" fmla="*/ 545 h 1314"/>
                <a:gd name="T26" fmla="*/ 401 w 936"/>
                <a:gd name="T27" fmla="*/ 292 h 1314"/>
                <a:gd name="T28" fmla="*/ 401 w 936"/>
                <a:gd name="T29" fmla="*/ 292 h 1314"/>
                <a:gd name="T30" fmla="*/ 478 w 936"/>
                <a:gd name="T31" fmla="*/ 190 h 1314"/>
                <a:gd name="T32" fmla="*/ 935 w 936"/>
                <a:gd name="T33" fmla="*/ 862 h 1314"/>
                <a:gd name="T34" fmla="*/ 935 w 936"/>
                <a:gd name="T35" fmla="*/ 862 h 1314"/>
                <a:gd name="T36" fmla="*/ 662 w 936"/>
                <a:gd name="T37" fmla="*/ 576 h 1314"/>
                <a:gd name="T38" fmla="*/ 662 w 936"/>
                <a:gd name="T39" fmla="*/ 576 h 1314"/>
                <a:gd name="T40" fmla="*/ 857 w 936"/>
                <a:gd name="T41" fmla="*/ 379 h 1314"/>
                <a:gd name="T42" fmla="*/ 857 w 936"/>
                <a:gd name="T43" fmla="*/ 379 h 1314"/>
                <a:gd name="T44" fmla="*/ 609 w 936"/>
                <a:gd name="T45" fmla="*/ 166 h 1314"/>
                <a:gd name="T46" fmla="*/ 609 w 936"/>
                <a:gd name="T47" fmla="*/ 0 h 1314"/>
                <a:gd name="T48" fmla="*/ 534 w 936"/>
                <a:gd name="T49" fmla="*/ 0 h 1314"/>
                <a:gd name="T50" fmla="*/ 534 w 936"/>
                <a:gd name="T51" fmla="*/ 157 h 1314"/>
                <a:gd name="T52" fmla="*/ 534 w 936"/>
                <a:gd name="T53" fmla="*/ 157 h 1314"/>
                <a:gd name="T54" fmla="*/ 496 w 936"/>
                <a:gd name="T55" fmla="*/ 156 h 1314"/>
                <a:gd name="T56" fmla="*/ 401 w 936"/>
                <a:gd name="T57" fmla="*/ 156 h 1314"/>
                <a:gd name="T58" fmla="*/ 401 w 936"/>
                <a:gd name="T59" fmla="*/ 0 h 1314"/>
                <a:gd name="T60" fmla="*/ 325 w 936"/>
                <a:gd name="T61" fmla="*/ 0 h 1314"/>
                <a:gd name="T62" fmla="*/ 325 w 936"/>
                <a:gd name="T63" fmla="*/ 156 h 1314"/>
                <a:gd name="T64" fmla="*/ 86 w 936"/>
                <a:gd name="T65" fmla="*/ 156 h 1314"/>
                <a:gd name="T66" fmla="*/ 0 w 936"/>
                <a:gd name="T67" fmla="*/ 156 h 1314"/>
                <a:gd name="T68" fmla="*/ 0 w 936"/>
                <a:gd name="T69" fmla="*/ 247 h 1314"/>
                <a:gd name="T70" fmla="*/ 149 w 936"/>
                <a:gd name="T71" fmla="*/ 247 h 1314"/>
                <a:gd name="T72" fmla="*/ 149 w 936"/>
                <a:gd name="T73" fmla="*/ 247 h 1314"/>
                <a:gd name="T74" fmla="*/ 154 w 936"/>
                <a:gd name="T75" fmla="*/ 274 h 1314"/>
                <a:gd name="T76" fmla="*/ 154 w 936"/>
                <a:gd name="T77" fmla="*/ 1046 h 1314"/>
                <a:gd name="T78" fmla="*/ 154 w 936"/>
                <a:gd name="T79" fmla="*/ 1046 h 1314"/>
                <a:gd name="T80" fmla="*/ 149 w 936"/>
                <a:gd name="T81" fmla="*/ 1074 h 1314"/>
                <a:gd name="T82" fmla="*/ 0 w 936"/>
                <a:gd name="T83" fmla="*/ 1074 h 1314"/>
                <a:gd name="T84" fmla="*/ 0 w 936"/>
                <a:gd name="T85" fmla="*/ 1165 h 1314"/>
                <a:gd name="T86" fmla="*/ 325 w 936"/>
                <a:gd name="T87" fmla="*/ 1165 h 1314"/>
                <a:gd name="T88" fmla="*/ 325 w 936"/>
                <a:gd name="T89" fmla="*/ 1313 h 1314"/>
                <a:gd name="T90" fmla="*/ 401 w 936"/>
                <a:gd name="T91" fmla="*/ 1313 h 1314"/>
                <a:gd name="T92" fmla="*/ 401 w 936"/>
                <a:gd name="T93" fmla="*/ 1164 h 1314"/>
                <a:gd name="T94" fmla="*/ 401 w 936"/>
                <a:gd name="T95" fmla="*/ 1164 h 1314"/>
                <a:gd name="T96" fmla="*/ 483 w 936"/>
                <a:gd name="T97" fmla="*/ 1163 h 1314"/>
                <a:gd name="T98" fmla="*/ 483 w 936"/>
                <a:gd name="T99" fmla="*/ 1163 h 1314"/>
                <a:gd name="T100" fmla="*/ 534 w 936"/>
                <a:gd name="T101" fmla="*/ 1162 h 1314"/>
                <a:gd name="T102" fmla="*/ 534 w 936"/>
                <a:gd name="T103" fmla="*/ 1313 h 1314"/>
                <a:gd name="T104" fmla="*/ 609 w 936"/>
                <a:gd name="T105" fmla="*/ 1313 h 1314"/>
                <a:gd name="T106" fmla="*/ 609 w 936"/>
                <a:gd name="T107" fmla="*/ 1155 h 1314"/>
                <a:gd name="T108" fmla="*/ 609 w 936"/>
                <a:gd name="T109" fmla="*/ 1155 h 1314"/>
                <a:gd name="T110" fmla="*/ 935 w 936"/>
                <a:gd name="T111" fmla="*/ 862 h 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36" h="1314">
                  <a:moveTo>
                    <a:pt x="448" y="1119"/>
                  </a:moveTo>
                  <a:lnTo>
                    <a:pt x="448" y="1119"/>
                  </a:lnTo>
                  <a:cubicBezTo>
                    <a:pt x="401" y="1119"/>
                    <a:pt x="401" y="1079"/>
                    <a:pt x="401" y="1027"/>
                  </a:cubicBezTo>
                  <a:lnTo>
                    <a:pt x="401" y="599"/>
                  </a:lnTo>
                  <a:lnTo>
                    <a:pt x="401" y="599"/>
                  </a:lnTo>
                  <a:cubicBezTo>
                    <a:pt x="651" y="599"/>
                    <a:pt x="684" y="715"/>
                    <a:pt x="684" y="859"/>
                  </a:cubicBezTo>
                  <a:lnTo>
                    <a:pt x="684" y="859"/>
                  </a:lnTo>
                  <a:cubicBezTo>
                    <a:pt x="684" y="1002"/>
                    <a:pt x="611" y="1119"/>
                    <a:pt x="448" y="1119"/>
                  </a:cubicBezTo>
                  <a:close/>
                  <a:moveTo>
                    <a:pt x="478" y="190"/>
                  </a:moveTo>
                  <a:lnTo>
                    <a:pt x="478" y="190"/>
                  </a:lnTo>
                  <a:cubicBezTo>
                    <a:pt x="629" y="190"/>
                    <a:pt x="668" y="270"/>
                    <a:pt x="668" y="377"/>
                  </a:cubicBezTo>
                  <a:lnTo>
                    <a:pt x="668" y="377"/>
                  </a:lnTo>
                  <a:cubicBezTo>
                    <a:pt x="668" y="520"/>
                    <a:pt x="512" y="545"/>
                    <a:pt x="401" y="545"/>
                  </a:cubicBezTo>
                  <a:lnTo>
                    <a:pt x="401" y="292"/>
                  </a:lnTo>
                  <a:lnTo>
                    <a:pt x="401" y="292"/>
                  </a:lnTo>
                  <a:cubicBezTo>
                    <a:pt x="405" y="214"/>
                    <a:pt x="438" y="190"/>
                    <a:pt x="478" y="190"/>
                  </a:cubicBezTo>
                  <a:close/>
                  <a:moveTo>
                    <a:pt x="935" y="862"/>
                  </a:moveTo>
                  <a:lnTo>
                    <a:pt x="935" y="862"/>
                  </a:lnTo>
                  <a:cubicBezTo>
                    <a:pt x="935" y="730"/>
                    <a:pt x="847" y="619"/>
                    <a:pt x="662" y="576"/>
                  </a:cubicBezTo>
                  <a:lnTo>
                    <a:pt x="662" y="576"/>
                  </a:lnTo>
                  <a:cubicBezTo>
                    <a:pt x="810" y="546"/>
                    <a:pt x="857" y="473"/>
                    <a:pt x="857" y="379"/>
                  </a:cubicBezTo>
                  <a:lnTo>
                    <a:pt x="857" y="379"/>
                  </a:lnTo>
                  <a:cubicBezTo>
                    <a:pt x="857" y="280"/>
                    <a:pt x="759" y="195"/>
                    <a:pt x="609" y="166"/>
                  </a:cubicBezTo>
                  <a:lnTo>
                    <a:pt x="609" y="0"/>
                  </a:lnTo>
                  <a:lnTo>
                    <a:pt x="534" y="0"/>
                  </a:lnTo>
                  <a:lnTo>
                    <a:pt x="534" y="157"/>
                  </a:lnTo>
                  <a:lnTo>
                    <a:pt x="534" y="157"/>
                  </a:lnTo>
                  <a:cubicBezTo>
                    <a:pt x="522" y="156"/>
                    <a:pt x="509" y="156"/>
                    <a:pt x="496" y="156"/>
                  </a:cubicBezTo>
                  <a:lnTo>
                    <a:pt x="401" y="156"/>
                  </a:lnTo>
                  <a:lnTo>
                    <a:pt x="401" y="0"/>
                  </a:lnTo>
                  <a:lnTo>
                    <a:pt x="325" y="0"/>
                  </a:lnTo>
                  <a:lnTo>
                    <a:pt x="325" y="156"/>
                  </a:lnTo>
                  <a:lnTo>
                    <a:pt x="86" y="156"/>
                  </a:lnTo>
                  <a:lnTo>
                    <a:pt x="0" y="156"/>
                  </a:lnTo>
                  <a:lnTo>
                    <a:pt x="0" y="247"/>
                  </a:lnTo>
                  <a:lnTo>
                    <a:pt x="149" y="247"/>
                  </a:lnTo>
                  <a:lnTo>
                    <a:pt x="149" y="247"/>
                  </a:lnTo>
                  <a:cubicBezTo>
                    <a:pt x="151" y="255"/>
                    <a:pt x="153" y="264"/>
                    <a:pt x="154" y="274"/>
                  </a:cubicBezTo>
                  <a:lnTo>
                    <a:pt x="154" y="1046"/>
                  </a:lnTo>
                  <a:lnTo>
                    <a:pt x="154" y="1046"/>
                  </a:lnTo>
                  <a:cubicBezTo>
                    <a:pt x="153" y="1056"/>
                    <a:pt x="151" y="1065"/>
                    <a:pt x="149" y="1074"/>
                  </a:cubicBezTo>
                  <a:lnTo>
                    <a:pt x="0" y="1074"/>
                  </a:lnTo>
                  <a:lnTo>
                    <a:pt x="0" y="1165"/>
                  </a:lnTo>
                  <a:lnTo>
                    <a:pt x="325" y="1165"/>
                  </a:lnTo>
                  <a:lnTo>
                    <a:pt x="325" y="1313"/>
                  </a:lnTo>
                  <a:lnTo>
                    <a:pt x="401" y="1313"/>
                  </a:lnTo>
                  <a:lnTo>
                    <a:pt x="401" y="1164"/>
                  </a:lnTo>
                  <a:lnTo>
                    <a:pt x="401" y="1164"/>
                  </a:lnTo>
                  <a:cubicBezTo>
                    <a:pt x="447" y="1163"/>
                    <a:pt x="482" y="1163"/>
                    <a:pt x="483" y="1163"/>
                  </a:cubicBezTo>
                  <a:lnTo>
                    <a:pt x="483" y="1163"/>
                  </a:lnTo>
                  <a:cubicBezTo>
                    <a:pt x="500" y="1163"/>
                    <a:pt x="518" y="1163"/>
                    <a:pt x="534" y="1162"/>
                  </a:cubicBezTo>
                  <a:lnTo>
                    <a:pt x="534" y="1313"/>
                  </a:lnTo>
                  <a:lnTo>
                    <a:pt x="609" y="1313"/>
                  </a:lnTo>
                  <a:lnTo>
                    <a:pt x="609" y="1155"/>
                  </a:lnTo>
                  <a:lnTo>
                    <a:pt x="609" y="1155"/>
                  </a:lnTo>
                  <a:cubicBezTo>
                    <a:pt x="842" y="1124"/>
                    <a:pt x="935" y="1004"/>
                    <a:pt x="935" y="8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642A1905-AF84-48FC-B87E-C294B2C0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9674" y="5504882"/>
              <a:ext cx="266808" cy="266808"/>
            </a:xfrm>
            <a:custGeom>
              <a:avLst/>
              <a:gdLst>
                <a:gd name="T0" fmla="*/ 150 w 299"/>
                <a:gd name="T1" fmla="*/ 49 h 300"/>
                <a:gd name="T2" fmla="*/ 150 w 299"/>
                <a:gd name="T3" fmla="*/ 49 h 300"/>
                <a:gd name="T4" fmla="*/ 49 w 299"/>
                <a:gd name="T5" fmla="*/ 148 h 300"/>
                <a:gd name="T6" fmla="*/ 49 w 299"/>
                <a:gd name="T7" fmla="*/ 148 h 300"/>
                <a:gd name="T8" fmla="*/ 150 w 299"/>
                <a:gd name="T9" fmla="*/ 250 h 300"/>
                <a:gd name="T10" fmla="*/ 150 w 299"/>
                <a:gd name="T11" fmla="*/ 250 h 300"/>
                <a:gd name="T12" fmla="*/ 250 w 299"/>
                <a:gd name="T13" fmla="*/ 148 h 300"/>
                <a:gd name="T14" fmla="*/ 250 w 299"/>
                <a:gd name="T15" fmla="*/ 148 h 300"/>
                <a:gd name="T16" fmla="*/ 150 w 299"/>
                <a:gd name="T17" fmla="*/ 49 h 300"/>
                <a:gd name="T18" fmla="*/ 150 w 299"/>
                <a:gd name="T19" fmla="*/ 299 h 300"/>
                <a:gd name="T20" fmla="*/ 150 w 299"/>
                <a:gd name="T21" fmla="*/ 299 h 300"/>
                <a:gd name="T22" fmla="*/ 0 w 299"/>
                <a:gd name="T23" fmla="*/ 148 h 300"/>
                <a:gd name="T24" fmla="*/ 0 w 299"/>
                <a:gd name="T25" fmla="*/ 148 h 300"/>
                <a:gd name="T26" fmla="*/ 150 w 299"/>
                <a:gd name="T27" fmla="*/ 0 h 300"/>
                <a:gd name="T28" fmla="*/ 150 w 299"/>
                <a:gd name="T29" fmla="*/ 0 h 300"/>
                <a:gd name="T30" fmla="*/ 298 w 299"/>
                <a:gd name="T31" fmla="*/ 148 h 300"/>
                <a:gd name="T32" fmla="*/ 298 w 299"/>
                <a:gd name="T33" fmla="*/ 148 h 300"/>
                <a:gd name="T34" fmla="*/ 150 w 299"/>
                <a:gd name="T35" fmla="*/ 29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" h="300">
                  <a:moveTo>
                    <a:pt x="150" y="49"/>
                  </a:moveTo>
                  <a:lnTo>
                    <a:pt x="150" y="49"/>
                  </a:lnTo>
                  <a:cubicBezTo>
                    <a:pt x="94" y="49"/>
                    <a:pt x="49" y="93"/>
                    <a:pt x="49" y="148"/>
                  </a:cubicBezTo>
                  <a:lnTo>
                    <a:pt x="49" y="148"/>
                  </a:lnTo>
                  <a:cubicBezTo>
                    <a:pt x="49" y="204"/>
                    <a:pt x="94" y="250"/>
                    <a:pt x="150" y="250"/>
                  </a:cubicBezTo>
                  <a:lnTo>
                    <a:pt x="150" y="250"/>
                  </a:lnTo>
                  <a:cubicBezTo>
                    <a:pt x="205" y="250"/>
                    <a:pt x="250" y="204"/>
                    <a:pt x="250" y="148"/>
                  </a:cubicBezTo>
                  <a:lnTo>
                    <a:pt x="250" y="148"/>
                  </a:lnTo>
                  <a:cubicBezTo>
                    <a:pt x="250" y="93"/>
                    <a:pt x="205" y="49"/>
                    <a:pt x="150" y="49"/>
                  </a:cubicBezTo>
                  <a:close/>
                  <a:moveTo>
                    <a:pt x="150" y="299"/>
                  </a:moveTo>
                  <a:lnTo>
                    <a:pt x="150" y="299"/>
                  </a:lnTo>
                  <a:cubicBezTo>
                    <a:pt x="67" y="299"/>
                    <a:pt x="0" y="232"/>
                    <a:pt x="0" y="148"/>
                  </a:cubicBezTo>
                  <a:lnTo>
                    <a:pt x="0" y="148"/>
                  </a:lnTo>
                  <a:cubicBezTo>
                    <a:pt x="0" y="66"/>
                    <a:pt x="67" y="0"/>
                    <a:pt x="150" y="0"/>
                  </a:cubicBezTo>
                  <a:lnTo>
                    <a:pt x="150" y="0"/>
                  </a:lnTo>
                  <a:cubicBezTo>
                    <a:pt x="232" y="0"/>
                    <a:pt x="298" y="66"/>
                    <a:pt x="298" y="148"/>
                  </a:cubicBezTo>
                  <a:lnTo>
                    <a:pt x="298" y="148"/>
                  </a:lnTo>
                  <a:cubicBezTo>
                    <a:pt x="298" y="232"/>
                    <a:pt x="232" y="299"/>
                    <a:pt x="150" y="29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90ED8D76-295C-4578-AF50-C4EDD4F04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536" y="5728532"/>
              <a:ext cx="43159" cy="906362"/>
            </a:xfrm>
            <a:custGeom>
              <a:avLst/>
              <a:gdLst>
                <a:gd name="T0" fmla="*/ 25 w 50"/>
                <a:gd name="T1" fmla="*/ 1019 h 1020"/>
                <a:gd name="T2" fmla="*/ 25 w 50"/>
                <a:gd name="T3" fmla="*/ 1019 h 1020"/>
                <a:gd name="T4" fmla="*/ 0 w 50"/>
                <a:gd name="T5" fmla="*/ 995 h 1020"/>
                <a:gd name="T6" fmla="*/ 0 w 50"/>
                <a:gd name="T7" fmla="*/ 23 h 1020"/>
                <a:gd name="T8" fmla="*/ 0 w 50"/>
                <a:gd name="T9" fmla="*/ 23 h 1020"/>
                <a:gd name="T10" fmla="*/ 25 w 50"/>
                <a:gd name="T11" fmla="*/ 0 h 1020"/>
                <a:gd name="T12" fmla="*/ 25 w 50"/>
                <a:gd name="T13" fmla="*/ 0 h 1020"/>
                <a:gd name="T14" fmla="*/ 49 w 50"/>
                <a:gd name="T15" fmla="*/ 23 h 1020"/>
                <a:gd name="T16" fmla="*/ 49 w 50"/>
                <a:gd name="T17" fmla="*/ 995 h 1020"/>
                <a:gd name="T18" fmla="*/ 49 w 50"/>
                <a:gd name="T19" fmla="*/ 995 h 1020"/>
                <a:gd name="T20" fmla="*/ 25 w 50"/>
                <a:gd name="T21" fmla="*/ 1019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020">
                  <a:moveTo>
                    <a:pt x="25" y="1019"/>
                  </a:moveTo>
                  <a:lnTo>
                    <a:pt x="25" y="1019"/>
                  </a:lnTo>
                  <a:cubicBezTo>
                    <a:pt x="11" y="1019"/>
                    <a:pt x="0" y="1008"/>
                    <a:pt x="0" y="995"/>
                  </a:cubicBezTo>
                  <a:lnTo>
                    <a:pt x="0" y="23"/>
                  </a:lnTo>
                  <a:lnTo>
                    <a:pt x="0" y="23"/>
                  </a:lnTo>
                  <a:cubicBezTo>
                    <a:pt x="0" y="11"/>
                    <a:pt x="11" y="0"/>
                    <a:pt x="25" y="0"/>
                  </a:cubicBezTo>
                  <a:lnTo>
                    <a:pt x="25" y="0"/>
                  </a:lnTo>
                  <a:cubicBezTo>
                    <a:pt x="38" y="0"/>
                    <a:pt x="49" y="11"/>
                    <a:pt x="49" y="23"/>
                  </a:cubicBezTo>
                  <a:lnTo>
                    <a:pt x="49" y="995"/>
                  </a:lnTo>
                  <a:lnTo>
                    <a:pt x="49" y="995"/>
                  </a:lnTo>
                  <a:cubicBezTo>
                    <a:pt x="49" y="1008"/>
                    <a:pt x="38" y="1019"/>
                    <a:pt x="25" y="101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0AA1C9-A265-4E85-9AEA-046D84345B04}"/>
              </a:ext>
            </a:extLst>
          </p:cNvPr>
          <p:cNvSpPr/>
          <p:nvPr/>
        </p:nvSpPr>
        <p:spPr>
          <a:xfrm>
            <a:off x="1510667" y="3924300"/>
            <a:ext cx="5488303" cy="3297115"/>
          </a:xfrm>
          <a:prstGeom prst="roundRect">
            <a:avLst>
              <a:gd name="adj" fmla="val 16112"/>
            </a:avLst>
          </a:prstGeom>
          <a:noFill/>
          <a:ln w="254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4D01350-9796-4B2F-B113-F1626ECE979B}"/>
              </a:ext>
            </a:extLst>
          </p:cNvPr>
          <p:cNvSpPr/>
          <p:nvPr/>
        </p:nvSpPr>
        <p:spPr>
          <a:xfrm>
            <a:off x="1510667" y="9028676"/>
            <a:ext cx="5488303" cy="3297115"/>
          </a:xfrm>
          <a:prstGeom prst="roundRect">
            <a:avLst>
              <a:gd name="adj" fmla="val 16112"/>
            </a:avLst>
          </a:prstGeom>
          <a:noFill/>
          <a:ln w="254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9EBD3F9-4244-416E-A4F1-1F5A889B8EE8}"/>
              </a:ext>
            </a:extLst>
          </p:cNvPr>
          <p:cNvSpPr/>
          <p:nvPr/>
        </p:nvSpPr>
        <p:spPr>
          <a:xfrm>
            <a:off x="17405098" y="3924300"/>
            <a:ext cx="5488303" cy="3297115"/>
          </a:xfrm>
          <a:prstGeom prst="roundRect">
            <a:avLst>
              <a:gd name="adj" fmla="val 16112"/>
            </a:avLst>
          </a:prstGeom>
          <a:noFill/>
          <a:ln w="254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7182C8-E3F2-404D-8B46-8DF3916AFAEC}"/>
              </a:ext>
            </a:extLst>
          </p:cNvPr>
          <p:cNvSpPr/>
          <p:nvPr/>
        </p:nvSpPr>
        <p:spPr>
          <a:xfrm>
            <a:off x="17405098" y="9028676"/>
            <a:ext cx="5488303" cy="3297115"/>
          </a:xfrm>
          <a:prstGeom prst="roundRect">
            <a:avLst>
              <a:gd name="adj" fmla="val 16112"/>
            </a:avLst>
          </a:prstGeom>
          <a:noFill/>
          <a:ln w="2540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5CF813-933C-49FA-BF92-17EC0D8C356D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503652-3B73-499A-8829-5193E1E9020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E66B99-824C-4C9D-9817-9C4D77A97651}"/>
              </a:ext>
            </a:extLst>
          </p:cNvPr>
          <p:cNvSpPr txBox="1"/>
          <p:nvPr/>
        </p:nvSpPr>
        <p:spPr>
          <a:xfrm>
            <a:off x="2019853" y="4478732"/>
            <a:ext cx="446476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90C24-6546-4545-BF02-C1DAD20876BF}"/>
              </a:ext>
            </a:extLst>
          </p:cNvPr>
          <p:cNvSpPr txBox="1"/>
          <p:nvPr/>
        </p:nvSpPr>
        <p:spPr>
          <a:xfrm>
            <a:off x="2019853" y="5149914"/>
            <a:ext cx="44647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72D260-3272-4EF8-9437-07DECAF82404}"/>
              </a:ext>
            </a:extLst>
          </p:cNvPr>
          <p:cNvSpPr txBox="1"/>
          <p:nvPr/>
        </p:nvSpPr>
        <p:spPr>
          <a:xfrm>
            <a:off x="2019853" y="9597661"/>
            <a:ext cx="446476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3611E8-5F73-4363-9073-7FBFE9F89920}"/>
              </a:ext>
            </a:extLst>
          </p:cNvPr>
          <p:cNvSpPr txBox="1"/>
          <p:nvPr/>
        </p:nvSpPr>
        <p:spPr>
          <a:xfrm>
            <a:off x="2019853" y="10268843"/>
            <a:ext cx="44647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C19AAF-20A9-4053-BCF7-5D28AF5BB302}"/>
              </a:ext>
            </a:extLst>
          </p:cNvPr>
          <p:cNvSpPr txBox="1"/>
          <p:nvPr/>
        </p:nvSpPr>
        <p:spPr>
          <a:xfrm>
            <a:off x="17893029" y="4478732"/>
            <a:ext cx="446476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47A4CB-EB3E-47AA-A47E-0ADFF2F569A2}"/>
              </a:ext>
            </a:extLst>
          </p:cNvPr>
          <p:cNvSpPr txBox="1"/>
          <p:nvPr/>
        </p:nvSpPr>
        <p:spPr>
          <a:xfrm>
            <a:off x="17893029" y="5149914"/>
            <a:ext cx="44647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5D295C-C800-46BE-9594-F9E3DD16B393}"/>
              </a:ext>
            </a:extLst>
          </p:cNvPr>
          <p:cNvSpPr txBox="1"/>
          <p:nvPr/>
        </p:nvSpPr>
        <p:spPr>
          <a:xfrm>
            <a:off x="17893029" y="9597661"/>
            <a:ext cx="446476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4DAF51-CF44-4D81-A1F8-2B10F9805882}"/>
              </a:ext>
            </a:extLst>
          </p:cNvPr>
          <p:cNvSpPr txBox="1"/>
          <p:nvPr/>
        </p:nvSpPr>
        <p:spPr>
          <a:xfrm>
            <a:off x="17893029" y="10268843"/>
            <a:ext cx="44647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F4E57CF-93AB-4457-8803-CD22BDCB2F13}"/>
              </a:ext>
            </a:extLst>
          </p:cNvPr>
          <p:cNvGrpSpPr/>
          <p:nvPr/>
        </p:nvGrpSpPr>
        <p:grpSpPr>
          <a:xfrm>
            <a:off x="3127488" y="5106101"/>
            <a:ext cx="4368112" cy="4364122"/>
            <a:chOff x="3127488" y="5106101"/>
            <a:chExt cx="4368112" cy="4364122"/>
          </a:xfrm>
        </p:grpSpPr>
        <p:sp>
          <p:nvSpPr>
            <p:cNvPr id="158" name="Freeform 2">
              <a:extLst>
                <a:ext uri="{FF2B5EF4-FFF2-40B4-BE49-F238E27FC236}">
                  <a16:creationId xmlns:a16="http://schemas.microsoft.com/office/drawing/2014/main" id="{80906029-568C-4F02-ADAC-219ED79CF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488" y="5106101"/>
              <a:ext cx="4368112" cy="4364122"/>
            </a:xfrm>
            <a:custGeom>
              <a:avLst/>
              <a:gdLst>
                <a:gd name="T0" fmla="*/ 4827 w 4828"/>
                <a:gd name="T1" fmla="*/ 2411 h 4826"/>
                <a:gd name="T2" fmla="*/ 4827 w 4828"/>
                <a:gd name="T3" fmla="*/ 2411 h 4826"/>
                <a:gd name="T4" fmla="*/ 2413 w 4828"/>
                <a:gd name="T5" fmla="*/ 4825 h 4826"/>
                <a:gd name="T6" fmla="*/ 2413 w 4828"/>
                <a:gd name="T7" fmla="*/ 4825 h 4826"/>
                <a:gd name="T8" fmla="*/ 0 w 4828"/>
                <a:gd name="T9" fmla="*/ 2411 h 4826"/>
                <a:gd name="T10" fmla="*/ 0 w 4828"/>
                <a:gd name="T11" fmla="*/ 2411 h 4826"/>
                <a:gd name="T12" fmla="*/ 2413 w 4828"/>
                <a:gd name="T13" fmla="*/ 0 h 4826"/>
                <a:gd name="T14" fmla="*/ 2413 w 4828"/>
                <a:gd name="T15" fmla="*/ 0 h 4826"/>
                <a:gd name="T16" fmla="*/ 4827 w 4828"/>
                <a:gd name="T17" fmla="*/ 2411 h 4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8" h="4826">
                  <a:moveTo>
                    <a:pt x="4827" y="2411"/>
                  </a:moveTo>
                  <a:lnTo>
                    <a:pt x="4827" y="2411"/>
                  </a:lnTo>
                  <a:cubicBezTo>
                    <a:pt x="4827" y="3744"/>
                    <a:pt x="3746" y="4825"/>
                    <a:pt x="2413" y="4825"/>
                  </a:cubicBezTo>
                  <a:lnTo>
                    <a:pt x="2413" y="4825"/>
                  </a:lnTo>
                  <a:cubicBezTo>
                    <a:pt x="1080" y="4825"/>
                    <a:pt x="0" y="3744"/>
                    <a:pt x="0" y="2411"/>
                  </a:cubicBezTo>
                  <a:lnTo>
                    <a:pt x="0" y="2411"/>
                  </a:lnTo>
                  <a:cubicBezTo>
                    <a:pt x="0" y="1080"/>
                    <a:pt x="1080" y="0"/>
                    <a:pt x="2413" y="0"/>
                  </a:cubicBezTo>
                  <a:lnTo>
                    <a:pt x="2413" y="0"/>
                  </a:lnTo>
                  <a:cubicBezTo>
                    <a:pt x="3746" y="0"/>
                    <a:pt x="4827" y="1080"/>
                    <a:pt x="4827" y="2411"/>
                  </a:cubicBezTo>
                </a:path>
              </a:pathLst>
            </a:cu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9" name="Freeform 3">
              <a:extLst>
                <a:ext uri="{FF2B5EF4-FFF2-40B4-BE49-F238E27FC236}">
                  <a16:creationId xmlns:a16="http://schemas.microsoft.com/office/drawing/2014/main" id="{014C49F9-C7ED-4252-B1C1-A7210A0E2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751" y="7264228"/>
              <a:ext cx="1085047" cy="825751"/>
            </a:xfrm>
            <a:custGeom>
              <a:avLst/>
              <a:gdLst>
                <a:gd name="T0" fmla="*/ 949 w 1200"/>
                <a:gd name="T1" fmla="*/ 900 h 913"/>
                <a:gd name="T2" fmla="*/ 35 w 1200"/>
                <a:gd name="T3" fmla="*/ 462 h 913"/>
                <a:gd name="T4" fmla="*/ 35 w 1200"/>
                <a:gd name="T5" fmla="*/ 462 h 913"/>
                <a:gd name="T6" fmla="*/ 12 w 1200"/>
                <a:gd name="T7" fmla="*/ 396 h 913"/>
                <a:gd name="T8" fmla="*/ 186 w 1200"/>
                <a:gd name="T9" fmla="*/ 34 h 913"/>
                <a:gd name="T10" fmla="*/ 186 w 1200"/>
                <a:gd name="T11" fmla="*/ 34 h 913"/>
                <a:gd name="T12" fmla="*/ 251 w 1200"/>
                <a:gd name="T13" fmla="*/ 12 h 913"/>
                <a:gd name="T14" fmla="*/ 1165 w 1200"/>
                <a:gd name="T15" fmla="*/ 451 h 913"/>
                <a:gd name="T16" fmla="*/ 1165 w 1200"/>
                <a:gd name="T17" fmla="*/ 451 h 913"/>
                <a:gd name="T18" fmla="*/ 1187 w 1200"/>
                <a:gd name="T19" fmla="*/ 516 h 913"/>
                <a:gd name="T20" fmla="*/ 1014 w 1200"/>
                <a:gd name="T21" fmla="*/ 877 h 913"/>
                <a:gd name="T22" fmla="*/ 1014 w 1200"/>
                <a:gd name="T23" fmla="*/ 877 h 913"/>
                <a:gd name="T24" fmla="*/ 949 w 1200"/>
                <a:gd name="T25" fmla="*/ 90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0" h="913">
                  <a:moveTo>
                    <a:pt x="949" y="900"/>
                  </a:moveTo>
                  <a:lnTo>
                    <a:pt x="35" y="462"/>
                  </a:lnTo>
                  <a:lnTo>
                    <a:pt x="35" y="462"/>
                  </a:lnTo>
                  <a:cubicBezTo>
                    <a:pt x="11" y="450"/>
                    <a:pt x="0" y="420"/>
                    <a:pt x="12" y="396"/>
                  </a:cubicBezTo>
                  <a:lnTo>
                    <a:pt x="186" y="34"/>
                  </a:lnTo>
                  <a:lnTo>
                    <a:pt x="186" y="34"/>
                  </a:lnTo>
                  <a:cubicBezTo>
                    <a:pt x="198" y="11"/>
                    <a:pt x="226" y="0"/>
                    <a:pt x="251" y="12"/>
                  </a:cubicBezTo>
                  <a:lnTo>
                    <a:pt x="1165" y="451"/>
                  </a:lnTo>
                  <a:lnTo>
                    <a:pt x="1165" y="451"/>
                  </a:lnTo>
                  <a:cubicBezTo>
                    <a:pt x="1189" y="463"/>
                    <a:pt x="1199" y="492"/>
                    <a:pt x="1187" y="516"/>
                  </a:cubicBezTo>
                  <a:lnTo>
                    <a:pt x="1014" y="877"/>
                  </a:lnTo>
                  <a:lnTo>
                    <a:pt x="1014" y="877"/>
                  </a:lnTo>
                  <a:cubicBezTo>
                    <a:pt x="1002" y="902"/>
                    <a:pt x="973" y="912"/>
                    <a:pt x="949" y="9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0" name="Freeform 4">
              <a:extLst>
                <a:ext uri="{FF2B5EF4-FFF2-40B4-BE49-F238E27FC236}">
                  <a16:creationId xmlns:a16="http://schemas.microsoft.com/office/drawing/2014/main" id="{216EE547-9E4A-4CA3-957D-5F028262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751" y="7264228"/>
              <a:ext cx="1085047" cy="825751"/>
            </a:xfrm>
            <a:custGeom>
              <a:avLst/>
              <a:gdLst>
                <a:gd name="T0" fmla="*/ 949 w 1200"/>
                <a:gd name="T1" fmla="*/ 900 h 913"/>
                <a:gd name="T2" fmla="*/ 35 w 1200"/>
                <a:gd name="T3" fmla="*/ 462 h 913"/>
                <a:gd name="T4" fmla="*/ 35 w 1200"/>
                <a:gd name="T5" fmla="*/ 462 h 913"/>
                <a:gd name="T6" fmla="*/ 12 w 1200"/>
                <a:gd name="T7" fmla="*/ 396 h 913"/>
                <a:gd name="T8" fmla="*/ 186 w 1200"/>
                <a:gd name="T9" fmla="*/ 34 h 913"/>
                <a:gd name="T10" fmla="*/ 186 w 1200"/>
                <a:gd name="T11" fmla="*/ 34 h 913"/>
                <a:gd name="T12" fmla="*/ 251 w 1200"/>
                <a:gd name="T13" fmla="*/ 12 h 913"/>
                <a:gd name="T14" fmla="*/ 1165 w 1200"/>
                <a:gd name="T15" fmla="*/ 451 h 913"/>
                <a:gd name="T16" fmla="*/ 1165 w 1200"/>
                <a:gd name="T17" fmla="*/ 451 h 913"/>
                <a:gd name="T18" fmla="*/ 1187 w 1200"/>
                <a:gd name="T19" fmla="*/ 516 h 913"/>
                <a:gd name="T20" fmla="*/ 1014 w 1200"/>
                <a:gd name="T21" fmla="*/ 877 h 913"/>
                <a:gd name="T22" fmla="*/ 1014 w 1200"/>
                <a:gd name="T23" fmla="*/ 877 h 913"/>
                <a:gd name="T24" fmla="*/ 949 w 1200"/>
                <a:gd name="T25" fmla="*/ 90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0" h="913">
                  <a:moveTo>
                    <a:pt x="949" y="900"/>
                  </a:moveTo>
                  <a:lnTo>
                    <a:pt x="35" y="462"/>
                  </a:lnTo>
                  <a:lnTo>
                    <a:pt x="35" y="462"/>
                  </a:lnTo>
                  <a:cubicBezTo>
                    <a:pt x="11" y="450"/>
                    <a:pt x="0" y="420"/>
                    <a:pt x="12" y="396"/>
                  </a:cubicBezTo>
                  <a:lnTo>
                    <a:pt x="186" y="34"/>
                  </a:lnTo>
                  <a:lnTo>
                    <a:pt x="186" y="34"/>
                  </a:lnTo>
                  <a:cubicBezTo>
                    <a:pt x="198" y="11"/>
                    <a:pt x="226" y="0"/>
                    <a:pt x="251" y="12"/>
                  </a:cubicBezTo>
                  <a:lnTo>
                    <a:pt x="1165" y="451"/>
                  </a:lnTo>
                  <a:lnTo>
                    <a:pt x="1165" y="451"/>
                  </a:lnTo>
                  <a:cubicBezTo>
                    <a:pt x="1189" y="463"/>
                    <a:pt x="1199" y="492"/>
                    <a:pt x="1187" y="516"/>
                  </a:cubicBezTo>
                  <a:lnTo>
                    <a:pt x="1014" y="877"/>
                  </a:lnTo>
                  <a:lnTo>
                    <a:pt x="1014" y="877"/>
                  </a:lnTo>
                  <a:cubicBezTo>
                    <a:pt x="1002" y="902"/>
                    <a:pt x="973" y="912"/>
                    <a:pt x="949" y="900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FE9A73EC-ED68-4DD6-9BC6-F3C15F76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764" y="7260238"/>
              <a:ext cx="1089035" cy="829742"/>
            </a:xfrm>
            <a:custGeom>
              <a:avLst/>
              <a:gdLst>
                <a:gd name="T0" fmla="*/ 1020 w 1205"/>
                <a:gd name="T1" fmla="*/ 768 h 918"/>
                <a:gd name="T2" fmla="*/ 1020 w 1205"/>
                <a:gd name="T3" fmla="*/ 768 h 918"/>
                <a:gd name="T4" fmla="*/ 873 w 1205"/>
                <a:gd name="T5" fmla="*/ 820 h 918"/>
                <a:gd name="T6" fmla="*/ 152 w 1205"/>
                <a:gd name="T7" fmla="*/ 473 h 918"/>
                <a:gd name="T8" fmla="*/ 152 w 1205"/>
                <a:gd name="T9" fmla="*/ 473 h 918"/>
                <a:gd name="T10" fmla="*/ 100 w 1205"/>
                <a:gd name="T11" fmla="*/ 325 h 918"/>
                <a:gd name="T12" fmla="*/ 184 w 1205"/>
                <a:gd name="T13" fmla="*/ 150 h 918"/>
                <a:gd name="T14" fmla="*/ 184 w 1205"/>
                <a:gd name="T15" fmla="*/ 150 h 918"/>
                <a:gd name="T16" fmla="*/ 331 w 1205"/>
                <a:gd name="T17" fmla="*/ 99 h 918"/>
                <a:gd name="T18" fmla="*/ 1053 w 1205"/>
                <a:gd name="T19" fmla="*/ 445 h 918"/>
                <a:gd name="T20" fmla="*/ 1053 w 1205"/>
                <a:gd name="T21" fmla="*/ 445 h 918"/>
                <a:gd name="T22" fmla="*/ 1104 w 1205"/>
                <a:gd name="T23" fmla="*/ 593 h 918"/>
                <a:gd name="T24" fmla="*/ 1020 w 1205"/>
                <a:gd name="T25" fmla="*/ 768 h 918"/>
                <a:gd name="T26" fmla="*/ 194 w 1205"/>
                <a:gd name="T27" fmla="*/ 26 h 918"/>
                <a:gd name="T28" fmla="*/ 8 w 1205"/>
                <a:gd name="T29" fmla="*/ 411 h 918"/>
                <a:gd name="T30" fmla="*/ 8 w 1205"/>
                <a:gd name="T31" fmla="*/ 411 h 918"/>
                <a:gd name="T32" fmla="*/ 26 w 1205"/>
                <a:gd name="T33" fmla="*/ 459 h 918"/>
                <a:gd name="T34" fmla="*/ 962 w 1205"/>
                <a:gd name="T35" fmla="*/ 909 h 918"/>
                <a:gd name="T36" fmla="*/ 962 w 1205"/>
                <a:gd name="T37" fmla="*/ 909 h 918"/>
                <a:gd name="T38" fmla="*/ 1010 w 1205"/>
                <a:gd name="T39" fmla="*/ 892 h 918"/>
                <a:gd name="T40" fmla="*/ 1195 w 1205"/>
                <a:gd name="T41" fmla="*/ 507 h 918"/>
                <a:gd name="T42" fmla="*/ 1195 w 1205"/>
                <a:gd name="T43" fmla="*/ 507 h 918"/>
                <a:gd name="T44" fmla="*/ 1179 w 1205"/>
                <a:gd name="T45" fmla="*/ 460 h 918"/>
                <a:gd name="T46" fmla="*/ 241 w 1205"/>
                <a:gd name="T47" fmla="*/ 9 h 918"/>
                <a:gd name="T48" fmla="*/ 241 w 1205"/>
                <a:gd name="T49" fmla="*/ 9 h 918"/>
                <a:gd name="T50" fmla="*/ 194 w 1205"/>
                <a:gd name="T51" fmla="*/ 2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5" h="918">
                  <a:moveTo>
                    <a:pt x="1020" y="768"/>
                  </a:moveTo>
                  <a:lnTo>
                    <a:pt x="1020" y="768"/>
                  </a:lnTo>
                  <a:cubicBezTo>
                    <a:pt x="965" y="741"/>
                    <a:pt x="899" y="764"/>
                    <a:pt x="873" y="820"/>
                  </a:cubicBezTo>
                  <a:lnTo>
                    <a:pt x="152" y="473"/>
                  </a:lnTo>
                  <a:lnTo>
                    <a:pt x="152" y="473"/>
                  </a:lnTo>
                  <a:cubicBezTo>
                    <a:pt x="178" y="418"/>
                    <a:pt x="155" y="352"/>
                    <a:pt x="100" y="325"/>
                  </a:cubicBezTo>
                  <a:lnTo>
                    <a:pt x="184" y="150"/>
                  </a:lnTo>
                  <a:lnTo>
                    <a:pt x="184" y="150"/>
                  </a:lnTo>
                  <a:cubicBezTo>
                    <a:pt x="238" y="177"/>
                    <a:pt x="305" y="154"/>
                    <a:pt x="331" y="99"/>
                  </a:cubicBezTo>
                  <a:lnTo>
                    <a:pt x="1053" y="445"/>
                  </a:lnTo>
                  <a:lnTo>
                    <a:pt x="1053" y="445"/>
                  </a:lnTo>
                  <a:cubicBezTo>
                    <a:pt x="1026" y="501"/>
                    <a:pt x="1049" y="566"/>
                    <a:pt x="1104" y="593"/>
                  </a:cubicBezTo>
                  <a:lnTo>
                    <a:pt x="1020" y="768"/>
                  </a:lnTo>
                  <a:close/>
                  <a:moveTo>
                    <a:pt x="194" y="26"/>
                  </a:moveTo>
                  <a:lnTo>
                    <a:pt x="8" y="411"/>
                  </a:lnTo>
                  <a:lnTo>
                    <a:pt x="8" y="411"/>
                  </a:lnTo>
                  <a:cubicBezTo>
                    <a:pt x="0" y="428"/>
                    <a:pt x="8" y="450"/>
                    <a:pt x="26" y="459"/>
                  </a:cubicBezTo>
                  <a:lnTo>
                    <a:pt x="962" y="909"/>
                  </a:lnTo>
                  <a:lnTo>
                    <a:pt x="962" y="909"/>
                  </a:lnTo>
                  <a:cubicBezTo>
                    <a:pt x="980" y="917"/>
                    <a:pt x="1001" y="910"/>
                    <a:pt x="1010" y="892"/>
                  </a:cubicBezTo>
                  <a:lnTo>
                    <a:pt x="1195" y="507"/>
                  </a:lnTo>
                  <a:lnTo>
                    <a:pt x="1195" y="507"/>
                  </a:lnTo>
                  <a:cubicBezTo>
                    <a:pt x="1204" y="490"/>
                    <a:pt x="1196" y="468"/>
                    <a:pt x="1179" y="460"/>
                  </a:cubicBezTo>
                  <a:lnTo>
                    <a:pt x="241" y="9"/>
                  </a:lnTo>
                  <a:lnTo>
                    <a:pt x="241" y="9"/>
                  </a:lnTo>
                  <a:cubicBezTo>
                    <a:pt x="223" y="0"/>
                    <a:pt x="202" y="8"/>
                    <a:pt x="194" y="26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AF73FC9C-6365-4457-AB1D-6318CFD3E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656" y="7539478"/>
              <a:ext cx="275250" cy="275252"/>
            </a:xfrm>
            <a:custGeom>
              <a:avLst/>
              <a:gdLst>
                <a:gd name="T0" fmla="*/ 270 w 303"/>
                <a:gd name="T1" fmla="*/ 209 h 303"/>
                <a:gd name="T2" fmla="*/ 270 w 303"/>
                <a:gd name="T3" fmla="*/ 209 h 303"/>
                <a:gd name="T4" fmla="*/ 94 w 303"/>
                <a:gd name="T5" fmla="*/ 270 h 303"/>
                <a:gd name="T6" fmla="*/ 94 w 303"/>
                <a:gd name="T7" fmla="*/ 270 h 303"/>
                <a:gd name="T8" fmla="*/ 32 w 303"/>
                <a:gd name="T9" fmla="*/ 94 h 303"/>
                <a:gd name="T10" fmla="*/ 32 w 303"/>
                <a:gd name="T11" fmla="*/ 94 h 303"/>
                <a:gd name="T12" fmla="*/ 208 w 303"/>
                <a:gd name="T13" fmla="*/ 32 h 303"/>
                <a:gd name="T14" fmla="*/ 208 w 303"/>
                <a:gd name="T15" fmla="*/ 32 h 303"/>
                <a:gd name="T16" fmla="*/ 270 w 303"/>
                <a:gd name="T17" fmla="*/ 20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" h="303">
                  <a:moveTo>
                    <a:pt x="270" y="209"/>
                  </a:moveTo>
                  <a:lnTo>
                    <a:pt x="270" y="209"/>
                  </a:lnTo>
                  <a:cubicBezTo>
                    <a:pt x="239" y="274"/>
                    <a:pt x="160" y="302"/>
                    <a:pt x="94" y="270"/>
                  </a:cubicBezTo>
                  <a:lnTo>
                    <a:pt x="94" y="270"/>
                  </a:lnTo>
                  <a:cubicBezTo>
                    <a:pt x="27" y="239"/>
                    <a:pt x="0" y="160"/>
                    <a:pt x="32" y="94"/>
                  </a:cubicBezTo>
                  <a:lnTo>
                    <a:pt x="32" y="94"/>
                  </a:lnTo>
                  <a:cubicBezTo>
                    <a:pt x="63" y="28"/>
                    <a:pt x="142" y="0"/>
                    <a:pt x="208" y="32"/>
                  </a:cubicBezTo>
                  <a:lnTo>
                    <a:pt x="208" y="32"/>
                  </a:lnTo>
                  <a:cubicBezTo>
                    <a:pt x="274" y="64"/>
                    <a:pt x="302" y="143"/>
                    <a:pt x="270" y="20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7">
              <a:extLst>
                <a:ext uri="{FF2B5EF4-FFF2-40B4-BE49-F238E27FC236}">
                  <a16:creationId xmlns:a16="http://schemas.microsoft.com/office/drawing/2014/main" id="{5D403AFC-671D-4E95-AF61-4B53C46D8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057" y="7515543"/>
              <a:ext cx="87761" cy="87761"/>
            </a:xfrm>
            <a:custGeom>
              <a:avLst/>
              <a:gdLst>
                <a:gd name="T0" fmla="*/ 84 w 95"/>
                <a:gd name="T1" fmla="*/ 66 h 96"/>
                <a:gd name="T2" fmla="*/ 84 w 95"/>
                <a:gd name="T3" fmla="*/ 66 h 96"/>
                <a:gd name="T4" fmla="*/ 29 w 95"/>
                <a:gd name="T5" fmla="*/ 85 h 96"/>
                <a:gd name="T6" fmla="*/ 29 w 95"/>
                <a:gd name="T7" fmla="*/ 85 h 96"/>
                <a:gd name="T8" fmla="*/ 10 w 95"/>
                <a:gd name="T9" fmla="*/ 30 h 96"/>
                <a:gd name="T10" fmla="*/ 10 w 95"/>
                <a:gd name="T11" fmla="*/ 30 h 96"/>
                <a:gd name="T12" fmla="*/ 65 w 95"/>
                <a:gd name="T13" fmla="*/ 11 h 96"/>
                <a:gd name="T14" fmla="*/ 65 w 95"/>
                <a:gd name="T15" fmla="*/ 11 h 96"/>
                <a:gd name="T16" fmla="*/ 84 w 95"/>
                <a:gd name="T17" fmla="*/ 6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6">
                  <a:moveTo>
                    <a:pt x="84" y="66"/>
                  </a:moveTo>
                  <a:lnTo>
                    <a:pt x="84" y="66"/>
                  </a:lnTo>
                  <a:cubicBezTo>
                    <a:pt x="75" y="86"/>
                    <a:pt x="49" y="95"/>
                    <a:pt x="29" y="85"/>
                  </a:cubicBezTo>
                  <a:lnTo>
                    <a:pt x="29" y="85"/>
                  </a:lnTo>
                  <a:cubicBezTo>
                    <a:pt x="8" y="75"/>
                    <a:pt x="0" y="50"/>
                    <a:pt x="10" y="30"/>
                  </a:cubicBezTo>
                  <a:lnTo>
                    <a:pt x="10" y="30"/>
                  </a:lnTo>
                  <a:cubicBezTo>
                    <a:pt x="20" y="9"/>
                    <a:pt x="44" y="0"/>
                    <a:pt x="65" y="11"/>
                  </a:cubicBezTo>
                  <a:lnTo>
                    <a:pt x="65" y="11"/>
                  </a:lnTo>
                  <a:cubicBezTo>
                    <a:pt x="86" y="21"/>
                    <a:pt x="94" y="45"/>
                    <a:pt x="84" y="6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2D8A8786-438B-433B-B784-24F63EA0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732" y="7750904"/>
              <a:ext cx="87761" cy="87761"/>
            </a:xfrm>
            <a:custGeom>
              <a:avLst/>
              <a:gdLst>
                <a:gd name="T0" fmla="*/ 84 w 95"/>
                <a:gd name="T1" fmla="*/ 66 h 95"/>
                <a:gd name="T2" fmla="*/ 84 w 95"/>
                <a:gd name="T3" fmla="*/ 66 h 95"/>
                <a:gd name="T4" fmla="*/ 29 w 95"/>
                <a:gd name="T5" fmla="*/ 85 h 95"/>
                <a:gd name="T6" fmla="*/ 29 w 95"/>
                <a:gd name="T7" fmla="*/ 85 h 95"/>
                <a:gd name="T8" fmla="*/ 10 w 95"/>
                <a:gd name="T9" fmla="*/ 29 h 95"/>
                <a:gd name="T10" fmla="*/ 10 w 95"/>
                <a:gd name="T11" fmla="*/ 29 h 95"/>
                <a:gd name="T12" fmla="*/ 64 w 95"/>
                <a:gd name="T13" fmla="*/ 10 h 95"/>
                <a:gd name="T14" fmla="*/ 64 w 95"/>
                <a:gd name="T15" fmla="*/ 10 h 95"/>
                <a:gd name="T16" fmla="*/ 84 w 95"/>
                <a:gd name="T17" fmla="*/ 6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5">
                  <a:moveTo>
                    <a:pt x="84" y="66"/>
                  </a:moveTo>
                  <a:lnTo>
                    <a:pt x="84" y="66"/>
                  </a:lnTo>
                  <a:cubicBezTo>
                    <a:pt x="75" y="86"/>
                    <a:pt x="49" y="94"/>
                    <a:pt x="29" y="85"/>
                  </a:cubicBezTo>
                  <a:lnTo>
                    <a:pt x="29" y="85"/>
                  </a:lnTo>
                  <a:cubicBezTo>
                    <a:pt x="8" y="75"/>
                    <a:pt x="0" y="50"/>
                    <a:pt x="10" y="29"/>
                  </a:cubicBezTo>
                  <a:lnTo>
                    <a:pt x="10" y="29"/>
                  </a:lnTo>
                  <a:cubicBezTo>
                    <a:pt x="19" y="8"/>
                    <a:pt x="44" y="0"/>
                    <a:pt x="64" y="10"/>
                  </a:cubicBezTo>
                  <a:lnTo>
                    <a:pt x="64" y="10"/>
                  </a:lnTo>
                  <a:cubicBezTo>
                    <a:pt x="86" y="20"/>
                    <a:pt x="94" y="44"/>
                    <a:pt x="84" y="6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9">
              <a:extLst>
                <a:ext uri="{FF2B5EF4-FFF2-40B4-BE49-F238E27FC236}">
                  <a16:creationId xmlns:a16="http://schemas.microsoft.com/office/drawing/2014/main" id="{DA15E413-2374-46E3-9A22-9682B47F7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461" y="7595326"/>
              <a:ext cx="127653" cy="155578"/>
            </a:xfrm>
            <a:custGeom>
              <a:avLst/>
              <a:gdLst>
                <a:gd name="T0" fmla="*/ 75 w 139"/>
                <a:gd name="T1" fmla="*/ 140 h 172"/>
                <a:gd name="T2" fmla="*/ 54 w 139"/>
                <a:gd name="T3" fmla="*/ 138 h 172"/>
                <a:gd name="T4" fmla="*/ 75 w 139"/>
                <a:gd name="T5" fmla="*/ 140 h 172"/>
                <a:gd name="T6" fmla="*/ 57 w 139"/>
                <a:gd name="T7" fmla="*/ 58 h 172"/>
                <a:gd name="T8" fmla="*/ 89 w 139"/>
                <a:gd name="T9" fmla="*/ 35 h 172"/>
                <a:gd name="T10" fmla="*/ 56 w 139"/>
                <a:gd name="T11" fmla="*/ 58 h 172"/>
                <a:gd name="T12" fmla="*/ 57 w 139"/>
                <a:gd name="T13" fmla="*/ 58 h 172"/>
                <a:gd name="T14" fmla="*/ 82 w 139"/>
                <a:gd name="T15" fmla="*/ 156 h 172"/>
                <a:gd name="T16" fmla="*/ 51 w 139"/>
                <a:gd name="T17" fmla="*/ 154 h 172"/>
                <a:gd name="T18" fmla="*/ 39 w 139"/>
                <a:gd name="T19" fmla="*/ 167 h 172"/>
                <a:gd name="T20" fmla="*/ 31 w 139"/>
                <a:gd name="T21" fmla="*/ 171 h 172"/>
                <a:gd name="T22" fmla="*/ 31 w 139"/>
                <a:gd name="T23" fmla="*/ 171 h 172"/>
                <a:gd name="T24" fmla="*/ 32 w 139"/>
                <a:gd name="T25" fmla="*/ 153 h 172"/>
                <a:gd name="T26" fmla="*/ 30 w 139"/>
                <a:gd name="T27" fmla="*/ 144 h 172"/>
                <a:gd name="T28" fmla="*/ 1 w 139"/>
                <a:gd name="T29" fmla="*/ 116 h 172"/>
                <a:gd name="T30" fmla="*/ 3 w 139"/>
                <a:gd name="T31" fmla="*/ 107 h 172"/>
                <a:gd name="T32" fmla="*/ 5 w 139"/>
                <a:gd name="T33" fmla="*/ 105 h 172"/>
                <a:gd name="T34" fmla="*/ 16 w 139"/>
                <a:gd name="T35" fmla="*/ 107 h 172"/>
                <a:gd name="T36" fmla="*/ 36 w 139"/>
                <a:gd name="T37" fmla="*/ 128 h 172"/>
                <a:gd name="T38" fmla="*/ 59 w 139"/>
                <a:gd name="T39" fmla="*/ 95 h 172"/>
                <a:gd name="T40" fmla="*/ 58 w 139"/>
                <a:gd name="T41" fmla="*/ 87 h 172"/>
                <a:gd name="T42" fmla="*/ 91 w 139"/>
                <a:gd name="T43" fmla="*/ 18 h 172"/>
                <a:gd name="T44" fmla="*/ 98 w 139"/>
                <a:gd name="T45" fmla="*/ 15 h 172"/>
                <a:gd name="T46" fmla="*/ 103 w 139"/>
                <a:gd name="T47" fmla="*/ 6 h 172"/>
                <a:gd name="T48" fmla="*/ 112 w 139"/>
                <a:gd name="T49" fmla="*/ 2 h 172"/>
                <a:gd name="T50" fmla="*/ 110 w 139"/>
                <a:gd name="T51" fmla="*/ 20 h 172"/>
                <a:gd name="T52" fmla="*/ 112 w 139"/>
                <a:gd name="T53" fmla="*/ 28 h 172"/>
                <a:gd name="T54" fmla="*/ 135 w 139"/>
                <a:gd name="T55" fmla="*/ 49 h 172"/>
                <a:gd name="T56" fmla="*/ 134 w 139"/>
                <a:gd name="T57" fmla="*/ 57 h 172"/>
                <a:gd name="T58" fmla="*/ 131 w 139"/>
                <a:gd name="T59" fmla="*/ 60 h 172"/>
                <a:gd name="T60" fmla="*/ 122 w 139"/>
                <a:gd name="T61" fmla="*/ 59 h 172"/>
                <a:gd name="T62" fmla="*/ 81 w 139"/>
                <a:gd name="T63" fmla="*/ 82 h 172"/>
                <a:gd name="T64" fmla="*/ 108 w 139"/>
                <a:gd name="T65" fmla="*/ 116 h 172"/>
                <a:gd name="T66" fmla="*/ 82 w 139"/>
                <a:gd name="T67" fmla="*/ 15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172">
                  <a:moveTo>
                    <a:pt x="75" y="140"/>
                  </a:moveTo>
                  <a:lnTo>
                    <a:pt x="75" y="140"/>
                  </a:lnTo>
                  <a:cubicBezTo>
                    <a:pt x="96" y="132"/>
                    <a:pt x="88" y="111"/>
                    <a:pt x="72" y="99"/>
                  </a:cubicBezTo>
                  <a:lnTo>
                    <a:pt x="54" y="138"/>
                  </a:lnTo>
                  <a:lnTo>
                    <a:pt x="54" y="138"/>
                  </a:lnTo>
                  <a:cubicBezTo>
                    <a:pt x="62" y="140"/>
                    <a:pt x="69" y="141"/>
                    <a:pt x="75" y="140"/>
                  </a:cubicBezTo>
                  <a:close/>
                  <a:moveTo>
                    <a:pt x="57" y="58"/>
                  </a:moveTo>
                  <a:lnTo>
                    <a:pt x="57" y="58"/>
                  </a:lnTo>
                  <a:cubicBezTo>
                    <a:pt x="59" y="64"/>
                    <a:pt x="63" y="68"/>
                    <a:pt x="70" y="74"/>
                  </a:cubicBezTo>
                  <a:lnTo>
                    <a:pt x="89" y="35"/>
                  </a:lnTo>
                  <a:lnTo>
                    <a:pt x="89" y="35"/>
                  </a:lnTo>
                  <a:cubicBezTo>
                    <a:pt x="71" y="27"/>
                    <a:pt x="48" y="39"/>
                    <a:pt x="56" y="58"/>
                  </a:cubicBezTo>
                  <a:lnTo>
                    <a:pt x="56" y="58"/>
                  </a:lnTo>
                  <a:cubicBezTo>
                    <a:pt x="57" y="58"/>
                    <a:pt x="57" y="58"/>
                    <a:pt x="57" y="58"/>
                  </a:cubicBezTo>
                  <a:close/>
                  <a:moveTo>
                    <a:pt x="82" y="156"/>
                  </a:moveTo>
                  <a:lnTo>
                    <a:pt x="82" y="156"/>
                  </a:lnTo>
                  <a:cubicBezTo>
                    <a:pt x="74" y="159"/>
                    <a:pt x="63" y="159"/>
                    <a:pt x="51" y="154"/>
                  </a:cubicBezTo>
                  <a:lnTo>
                    <a:pt x="51" y="154"/>
                  </a:lnTo>
                  <a:cubicBezTo>
                    <a:pt x="48" y="154"/>
                    <a:pt x="45" y="156"/>
                    <a:pt x="44" y="158"/>
                  </a:cubicBezTo>
                  <a:lnTo>
                    <a:pt x="39" y="167"/>
                  </a:lnTo>
                  <a:lnTo>
                    <a:pt x="39" y="167"/>
                  </a:lnTo>
                  <a:cubicBezTo>
                    <a:pt x="38" y="171"/>
                    <a:pt x="34" y="171"/>
                    <a:pt x="31" y="171"/>
                  </a:cubicBezTo>
                  <a:lnTo>
                    <a:pt x="31" y="171"/>
                  </a:lnTo>
                  <a:lnTo>
                    <a:pt x="31" y="171"/>
                  </a:lnTo>
                  <a:cubicBezTo>
                    <a:pt x="27" y="169"/>
                    <a:pt x="26" y="165"/>
                    <a:pt x="27" y="162"/>
                  </a:cubicBezTo>
                  <a:lnTo>
                    <a:pt x="32" y="153"/>
                  </a:lnTo>
                  <a:lnTo>
                    <a:pt x="32" y="153"/>
                  </a:lnTo>
                  <a:cubicBezTo>
                    <a:pt x="33" y="150"/>
                    <a:pt x="32" y="146"/>
                    <a:pt x="30" y="144"/>
                  </a:cubicBezTo>
                  <a:lnTo>
                    <a:pt x="30" y="144"/>
                  </a:lnTo>
                  <a:cubicBezTo>
                    <a:pt x="18" y="137"/>
                    <a:pt x="7" y="127"/>
                    <a:pt x="1" y="116"/>
                  </a:cubicBezTo>
                  <a:lnTo>
                    <a:pt x="1" y="116"/>
                  </a:lnTo>
                  <a:cubicBezTo>
                    <a:pt x="0" y="113"/>
                    <a:pt x="1" y="110"/>
                    <a:pt x="3" y="107"/>
                  </a:cubicBezTo>
                  <a:lnTo>
                    <a:pt x="5" y="105"/>
                  </a:lnTo>
                  <a:lnTo>
                    <a:pt x="5" y="105"/>
                  </a:lnTo>
                  <a:cubicBezTo>
                    <a:pt x="9" y="102"/>
                    <a:pt x="13" y="103"/>
                    <a:pt x="16" y="107"/>
                  </a:cubicBezTo>
                  <a:lnTo>
                    <a:pt x="16" y="107"/>
                  </a:lnTo>
                  <a:cubicBezTo>
                    <a:pt x="20" y="115"/>
                    <a:pt x="27" y="123"/>
                    <a:pt x="36" y="128"/>
                  </a:cubicBezTo>
                  <a:lnTo>
                    <a:pt x="36" y="128"/>
                  </a:lnTo>
                  <a:cubicBezTo>
                    <a:pt x="39" y="130"/>
                    <a:pt x="44" y="129"/>
                    <a:pt x="45" y="126"/>
                  </a:cubicBezTo>
                  <a:lnTo>
                    <a:pt x="59" y="95"/>
                  </a:lnTo>
                  <a:lnTo>
                    <a:pt x="59" y="95"/>
                  </a:lnTo>
                  <a:cubicBezTo>
                    <a:pt x="61" y="93"/>
                    <a:pt x="60" y="90"/>
                    <a:pt x="58" y="87"/>
                  </a:cubicBezTo>
                  <a:lnTo>
                    <a:pt x="58" y="87"/>
                  </a:lnTo>
                  <a:cubicBezTo>
                    <a:pt x="15" y="56"/>
                    <a:pt x="39" y="2"/>
                    <a:pt x="91" y="18"/>
                  </a:cubicBezTo>
                  <a:lnTo>
                    <a:pt x="91" y="18"/>
                  </a:lnTo>
                  <a:cubicBezTo>
                    <a:pt x="94" y="19"/>
                    <a:pt x="97" y="17"/>
                    <a:pt x="98" y="15"/>
                  </a:cubicBezTo>
                  <a:lnTo>
                    <a:pt x="103" y="6"/>
                  </a:lnTo>
                  <a:lnTo>
                    <a:pt x="103" y="6"/>
                  </a:lnTo>
                  <a:cubicBezTo>
                    <a:pt x="105" y="2"/>
                    <a:pt x="108" y="0"/>
                    <a:pt x="112" y="2"/>
                  </a:cubicBezTo>
                  <a:lnTo>
                    <a:pt x="112" y="2"/>
                  </a:lnTo>
                  <a:cubicBezTo>
                    <a:pt x="115" y="4"/>
                    <a:pt x="116" y="7"/>
                    <a:pt x="114" y="10"/>
                  </a:cubicBezTo>
                  <a:lnTo>
                    <a:pt x="110" y="20"/>
                  </a:lnTo>
                  <a:lnTo>
                    <a:pt x="110" y="20"/>
                  </a:lnTo>
                  <a:cubicBezTo>
                    <a:pt x="108" y="22"/>
                    <a:pt x="110" y="27"/>
                    <a:pt x="112" y="28"/>
                  </a:cubicBezTo>
                  <a:lnTo>
                    <a:pt x="112" y="28"/>
                  </a:lnTo>
                  <a:cubicBezTo>
                    <a:pt x="122" y="33"/>
                    <a:pt x="130" y="41"/>
                    <a:pt x="135" y="49"/>
                  </a:cubicBezTo>
                  <a:lnTo>
                    <a:pt x="135" y="49"/>
                  </a:lnTo>
                  <a:cubicBezTo>
                    <a:pt x="138" y="51"/>
                    <a:pt x="137" y="55"/>
                    <a:pt x="134" y="57"/>
                  </a:cubicBezTo>
                  <a:lnTo>
                    <a:pt x="131" y="60"/>
                  </a:lnTo>
                  <a:lnTo>
                    <a:pt x="131" y="60"/>
                  </a:lnTo>
                  <a:cubicBezTo>
                    <a:pt x="128" y="63"/>
                    <a:pt x="124" y="62"/>
                    <a:pt x="122" y="59"/>
                  </a:cubicBezTo>
                  <a:lnTo>
                    <a:pt x="122" y="59"/>
                  </a:lnTo>
                  <a:cubicBezTo>
                    <a:pt x="116" y="51"/>
                    <a:pt x="108" y="45"/>
                    <a:pt x="100" y="40"/>
                  </a:cubicBezTo>
                  <a:lnTo>
                    <a:pt x="81" y="82"/>
                  </a:lnTo>
                  <a:lnTo>
                    <a:pt x="81" y="82"/>
                  </a:lnTo>
                  <a:cubicBezTo>
                    <a:pt x="93" y="93"/>
                    <a:pt x="103" y="101"/>
                    <a:pt x="108" y="116"/>
                  </a:cubicBezTo>
                  <a:lnTo>
                    <a:pt x="108" y="116"/>
                  </a:lnTo>
                  <a:cubicBezTo>
                    <a:pt x="112" y="132"/>
                    <a:pt x="99" y="152"/>
                    <a:pt x="82" y="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10">
              <a:extLst>
                <a:ext uri="{FF2B5EF4-FFF2-40B4-BE49-F238E27FC236}">
                  <a16:creationId xmlns:a16="http://schemas.microsoft.com/office/drawing/2014/main" id="{A5EC275C-EF73-4237-B0B4-875B61121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177" y="6841379"/>
              <a:ext cx="913512" cy="1061112"/>
            </a:xfrm>
            <a:custGeom>
              <a:avLst/>
              <a:gdLst>
                <a:gd name="T0" fmla="*/ 583 w 1012"/>
                <a:gd name="T1" fmla="*/ 1146 h 1175"/>
                <a:gd name="T2" fmla="*/ 15 w 1012"/>
                <a:gd name="T3" fmla="*/ 306 h 1175"/>
                <a:gd name="T4" fmla="*/ 15 w 1012"/>
                <a:gd name="T5" fmla="*/ 306 h 1175"/>
                <a:gd name="T6" fmla="*/ 28 w 1012"/>
                <a:gd name="T7" fmla="*/ 238 h 1175"/>
                <a:gd name="T8" fmla="*/ 360 w 1012"/>
                <a:gd name="T9" fmla="*/ 13 h 1175"/>
                <a:gd name="T10" fmla="*/ 360 w 1012"/>
                <a:gd name="T11" fmla="*/ 13 h 1175"/>
                <a:gd name="T12" fmla="*/ 428 w 1012"/>
                <a:gd name="T13" fmla="*/ 27 h 1175"/>
                <a:gd name="T14" fmla="*/ 995 w 1012"/>
                <a:gd name="T15" fmla="*/ 867 h 1175"/>
                <a:gd name="T16" fmla="*/ 995 w 1012"/>
                <a:gd name="T17" fmla="*/ 867 h 1175"/>
                <a:gd name="T18" fmla="*/ 982 w 1012"/>
                <a:gd name="T19" fmla="*/ 935 h 1175"/>
                <a:gd name="T20" fmla="*/ 650 w 1012"/>
                <a:gd name="T21" fmla="*/ 1159 h 1175"/>
                <a:gd name="T22" fmla="*/ 650 w 1012"/>
                <a:gd name="T23" fmla="*/ 1159 h 1175"/>
                <a:gd name="T24" fmla="*/ 583 w 1012"/>
                <a:gd name="T25" fmla="*/ 114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2" h="1175">
                  <a:moveTo>
                    <a:pt x="583" y="1146"/>
                  </a:moveTo>
                  <a:lnTo>
                    <a:pt x="15" y="306"/>
                  </a:lnTo>
                  <a:lnTo>
                    <a:pt x="15" y="306"/>
                  </a:lnTo>
                  <a:cubicBezTo>
                    <a:pt x="0" y="284"/>
                    <a:pt x="6" y="254"/>
                    <a:pt x="28" y="238"/>
                  </a:cubicBezTo>
                  <a:lnTo>
                    <a:pt x="360" y="13"/>
                  </a:lnTo>
                  <a:lnTo>
                    <a:pt x="360" y="13"/>
                  </a:lnTo>
                  <a:cubicBezTo>
                    <a:pt x="382" y="0"/>
                    <a:pt x="413" y="6"/>
                    <a:pt x="428" y="27"/>
                  </a:cubicBezTo>
                  <a:lnTo>
                    <a:pt x="995" y="867"/>
                  </a:lnTo>
                  <a:lnTo>
                    <a:pt x="995" y="867"/>
                  </a:lnTo>
                  <a:cubicBezTo>
                    <a:pt x="1011" y="889"/>
                    <a:pt x="1005" y="920"/>
                    <a:pt x="982" y="935"/>
                  </a:cubicBezTo>
                  <a:lnTo>
                    <a:pt x="650" y="1159"/>
                  </a:lnTo>
                  <a:lnTo>
                    <a:pt x="650" y="1159"/>
                  </a:lnTo>
                  <a:cubicBezTo>
                    <a:pt x="627" y="1174"/>
                    <a:pt x="597" y="1169"/>
                    <a:pt x="583" y="1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11">
              <a:extLst>
                <a:ext uri="{FF2B5EF4-FFF2-40B4-BE49-F238E27FC236}">
                  <a16:creationId xmlns:a16="http://schemas.microsoft.com/office/drawing/2014/main" id="{78EE7741-2855-4D62-99BA-9464320B9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177" y="6841379"/>
              <a:ext cx="913512" cy="1061112"/>
            </a:xfrm>
            <a:custGeom>
              <a:avLst/>
              <a:gdLst>
                <a:gd name="T0" fmla="*/ 583 w 1012"/>
                <a:gd name="T1" fmla="*/ 1146 h 1175"/>
                <a:gd name="T2" fmla="*/ 15 w 1012"/>
                <a:gd name="T3" fmla="*/ 306 h 1175"/>
                <a:gd name="T4" fmla="*/ 15 w 1012"/>
                <a:gd name="T5" fmla="*/ 306 h 1175"/>
                <a:gd name="T6" fmla="*/ 28 w 1012"/>
                <a:gd name="T7" fmla="*/ 238 h 1175"/>
                <a:gd name="T8" fmla="*/ 360 w 1012"/>
                <a:gd name="T9" fmla="*/ 13 h 1175"/>
                <a:gd name="T10" fmla="*/ 360 w 1012"/>
                <a:gd name="T11" fmla="*/ 13 h 1175"/>
                <a:gd name="T12" fmla="*/ 428 w 1012"/>
                <a:gd name="T13" fmla="*/ 27 h 1175"/>
                <a:gd name="T14" fmla="*/ 995 w 1012"/>
                <a:gd name="T15" fmla="*/ 867 h 1175"/>
                <a:gd name="T16" fmla="*/ 995 w 1012"/>
                <a:gd name="T17" fmla="*/ 867 h 1175"/>
                <a:gd name="T18" fmla="*/ 982 w 1012"/>
                <a:gd name="T19" fmla="*/ 935 h 1175"/>
                <a:gd name="T20" fmla="*/ 650 w 1012"/>
                <a:gd name="T21" fmla="*/ 1159 h 1175"/>
                <a:gd name="T22" fmla="*/ 650 w 1012"/>
                <a:gd name="T23" fmla="*/ 1159 h 1175"/>
                <a:gd name="T24" fmla="*/ 583 w 1012"/>
                <a:gd name="T25" fmla="*/ 114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2" h="1175">
                  <a:moveTo>
                    <a:pt x="583" y="1146"/>
                  </a:moveTo>
                  <a:lnTo>
                    <a:pt x="15" y="306"/>
                  </a:lnTo>
                  <a:lnTo>
                    <a:pt x="15" y="306"/>
                  </a:lnTo>
                  <a:cubicBezTo>
                    <a:pt x="0" y="284"/>
                    <a:pt x="6" y="254"/>
                    <a:pt x="28" y="238"/>
                  </a:cubicBezTo>
                  <a:lnTo>
                    <a:pt x="360" y="13"/>
                  </a:lnTo>
                  <a:lnTo>
                    <a:pt x="360" y="13"/>
                  </a:lnTo>
                  <a:cubicBezTo>
                    <a:pt x="382" y="0"/>
                    <a:pt x="413" y="6"/>
                    <a:pt x="428" y="27"/>
                  </a:cubicBezTo>
                  <a:lnTo>
                    <a:pt x="995" y="867"/>
                  </a:lnTo>
                  <a:lnTo>
                    <a:pt x="995" y="867"/>
                  </a:lnTo>
                  <a:cubicBezTo>
                    <a:pt x="1011" y="889"/>
                    <a:pt x="1005" y="920"/>
                    <a:pt x="982" y="935"/>
                  </a:cubicBezTo>
                  <a:lnTo>
                    <a:pt x="650" y="1159"/>
                  </a:lnTo>
                  <a:lnTo>
                    <a:pt x="650" y="1159"/>
                  </a:lnTo>
                  <a:cubicBezTo>
                    <a:pt x="627" y="1174"/>
                    <a:pt x="597" y="1169"/>
                    <a:pt x="583" y="1146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12">
              <a:extLst>
                <a:ext uri="{FF2B5EF4-FFF2-40B4-BE49-F238E27FC236}">
                  <a16:creationId xmlns:a16="http://schemas.microsoft.com/office/drawing/2014/main" id="{4A2EE3EA-9FDF-426C-A141-8EE0C766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177" y="6841379"/>
              <a:ext cx="921491" cy="1069090"/>
            </a:xfrm>
            <a:custGeom>
              <a:avLst/>
              <a:gdLst>
                <a:gd name="T0" fmla="*/ 714 w 1018"/>
                <a:gd name="T1" fmla="*/ 1067 h 1181"/>
                <a:gd name="T2" fmla="*/ 714 w 1018"/>
                <a:gd name="T3" fmla="*/ 1067 h 1181"/>
                <a:gd name="T4" fmla="*/ 560 w 1018"/>
                <a:gd name="T5" fmla="*/ 1037 h 1181"/>
                <a:gd name="T6" fmla="*/ 113 w 1018"/>
                <a:gd name="T7" fmla="*/ 374 h 1181"/>
                <a:gd name="T8" fmla="*/ 113 w 1018"/>
                <a:gd name="T9" fmla="*/ 374 h 1181"/>
                <a:gd name="T10" fmla="*/ 142 w 1018"/>
                <a:gd name="T11" fmla="*/ 220 h 1181"/>
                <a:gd name="T12" fmla="*/ 303 w 1018"/>
                <a:gd name="T13" fmla="*/ 113 h 1181"/>
                <a:gd name="T14" fmla="*/ 303 w 1018"/>
                <a:gd name="T15" fmla="*/ 113 h 1181"/>
                <a:gd name="T16" fmla="*/ 456 w 1018"/>
                <a:gd name="T17" fmla="*/ 142 h 1181"/>
                <a:gd name="T18" fmla="*/ 904 w 1018"/>
                <a:gd name="T19" fmla="*/ 804 h 1181"/>
                <a:gd name="T20" fmla="*/ 904 w 1018"/>
                <a:gd name="T21" fmla="*/ 804 h 1181"/>
                <a:gd name="T22" fmla="*/ 874 w 1018"/>
                <a:gd name="T23" fmla="*/ 959 h 1181"/>
                <a:gd name="T24" fmla="*/ 714 w 1018"/>
                <a:gd name="T25" fmla="*/ 1067 h 1181"/>
                <a:gd name="T26" fmla="*/ 375 w 1018"/>
                <a:gd name="T27" fmla="*/ 11 h 1181"/>
                <a:gd name="T28" fmla="*/ 20 w 1018"/>
                <a:gd name="T29" fmla="*/ 249 h 1181"/>
                <a:gd name="T30" fmla="*/ 20 w 1018"/>
                <a:gd name="T31" fmla="*/ 249 h 1181"/>
                <a:gd name="T32" fmla="*/ 11 w 1018"/>
                <a:gd name="T33" fmla="*/ 298 h 1181"/>
                <a:gd name="T34" fmla="*/ 593 w 1018"/>
                <a:gd name="T35" fmla="*/ 1160 h 1181"/>
                <a:gd name="T36" fmla="*/ 593 w 1018"/>
                <a:gd name="T37" fmla="*/ 1160 h 1181"/>
                <a:gd name="T38" fmla="*/ 642 w 1018"/>
                <a:gd name="T39" fmla="*/ 1169 h 1181"/>
                <a:gd name="T40" fmla="*/ 996 w 1018"/>
                <a:gd name="T41" fmla="*/ 930 h 1181"/>
                <a:gd name="T42" fmla="*/ 996 w 1018"/>
                <a:gd name="T43" fmla="*/ 930 h 1181"/>
                <a:gd name="T44" fmla="*/ 1006 w 1018"/>
                <a:gd name="T45" fmla="*/ 881 h 1181"/>
                <a:gd name="T46" fmla="*/ 424 w 1018"/>
                <a:gd name="T47" fmla="*/ 19 h 1181"/>
                <a:gd name="T48" fmla="*/ 424 w 1018"/>
                <a:gd name="T49" fmla="*/ 19 h 1181"/>
                <a:gd name="T50" fmla="*/ 375 w 1018"/>
                <a:gd name="T51" fmla="*/ 1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8" h="1181">
                  <a:moveTo>
                    <a:pt x="714" y="1067"/>
                  </a:moveTo>
                  <a:lnTo>
                    <a:pt x="714" y="1067"/>
                  </a:lnTo>
                  <a:cubicBezTo>
                    <a:pt x="679" y="1016"/>
                    <a:pt x="610" y="1003"/>
                    <a:pt x="560" y="1037"/>
                  </a:cubicBezTo>
                  <a:lnTo>
                    <a:pt x="113" y="374"/>
                  </a:lnTo>
                  <a:lnTo>
                    <a:pt x="113" y="374"/>
                  </a:lnTo>
                  <a:cubicBezTo>
                    <a:pt x="163" y="340"/>
                    <a:pt x="176" y="271"/>
                    <a:pt x="142" y="220"/>
                  </a:cubicBezTo>
                  <a:lnTo>
                    <a:pt x="303" y="113"/>
                  </a:lnTo>
                  <a:lnTo>
                    <a:pt x="303" y="113"/>
                  </a:lnTo>
                  <a:cubicBezTo>
                    <a:pt x="337" y="163"/>
                    <a:pt x="406" y="176"/>
                    <a:pt x="456" y="142"/>
                  </a:cubicBezTo>
                  <a:lnTo>
                    <a:pt x="904" y="804"/>
                  </a:lnTo>
                  <a:lnTo>
                    <a:pt x="904" y="804"/>
                  </a:lnTo>
                  <a:cubicBezTo>
                    <a:pt x="854" y="839"/>
                    <a:pt x="840" y="908"/>
                    <a:pt x="874" y="959"/>
                  </a:cubicBezTo>
                  <a:lnTo>
                    <a:pt x="714" y="1067"/>
                  </a:lnTo>
                  <a:close/>
                  <a:moveTo>
                    <a:pt x="375" y="11"/>
                  </a:moveTo>
                  <a:lnTo>
                    <a:pt x="20" y="249"/>
                  </a:lnTo>
                  <a:lnTo>
                    <a:pt x="20" y="249"/>
                  </a:lnTo>
                  <a:cubicBezTo>
                    <a:pt x="4" y="260"/>
                    <a:pt x="0" y="282"/>
                    <a:pt x="11" y="298"/>
                  </a:cubicBezTo>
                  <a:lnTo>
                    <a:pt x="593" y="1160"/>
                  </a:lnTo>
                  <a:lnTo>
                    <a:pt x="593" y="1160"/>
                  </a:lnTo>
                  <a:cubicBezTo>
                    <a:pt x="604" y="1176"/>
                    <a:pt x="626" y="1180"/>
                    <a:pt x="642" y="1169"/>
                  </a:cubicBezTo>
                  <a:lnTo>
                    <a:pt x="996" y="930"/>
                  </a:lnTo>
                  <a:lnTo>
                    <a:pt x="996" y="930"/>
                  </a:lnTo>
                  <a:cubicBezTo>
                    <a:pt x="1013" y="919"/>
                    <a:pt x="1017" y="897"/>
                    <a:pt x="1006" y="881"/>
                  </a:cubicBezTo>
                  <a:lnTo>
                    <a:pt x="424" y="19"/>
                  </a:lnTo>
                  <a:lnTo>
                    <a:pt x="424" y="19"/>
                  </a:lnTo>
                  <a:cubicBezTo>
                    <a:pt x="412" y="4"/>
                    <a:pt x="390" y="0"/>
                    <a:pt x="375" y="11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7B53E460-09FD-4D2E-938E-74CF4C9A9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7297" y="7236303"/>
              <a:ext cx="271262" cy="271262"/>
            </a:xfrm>
            <a:custGeom>
              <a:avLst/>
              <a:gdLst>
                <a:gd name="T0" fmla="*/ 226 w 302"/>
                <a:gd name="T1" fmla="*/ 260 h 302"/>
                <a:gd name="T2" fmla="*/ 226 w 302"/>
                <a:gd name="T3" fmla="*/ 260 h 302"/>
                <a:gd name="T4" fmla="*/ 41 w 302"/>
                <a:gd name="T5" fmla="*/ 224 h 302"/>
                <a:gd name="T6" fmla="*/ 41 w 302"/>
                <a:gd name="T7" fmla="*/ 224 h 302"/>
                <a:gd name="T8" fmla="*/ 77 w 302"/>
                <a:gd name="T9" fmla="*/ 40 h 302"/>
                <a:gd name="T10" fmla="*/ 77 w 302"/>
                <a:gd name="T11" fmla="*/ 40 h 302"/>
                <a:gd name="T12" fmla="*/ 261 w 302"/>
                <a:gd name="T13" fmla="*/ 77 h 302"/>
                <a:gd name="T14" fmla="*/ 261 w 302"/>
                <a:gd name="T15" fmla="*/ 77 h 302"/>
                <a:gd name="T16" fmla="*/ 226 w 302"/>
                <a:gd name="T17" fmla="*/ 26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226" y="260"/>
                  </a:moveTo>
                  <a:lnTo>
                    <a:pt x="226" y="260"/>
                  </a:lnTo>
                  <a:cubicBezTo>
                    <a:pt x="165" y="301"/>
                    <a:pt x="82" y="285"/>
                    <a:pt x="41" y="224"/>
                  </a:cubicBezTo>
                  <a:lnTo>
                    <a:pt x="41" y="224"/>
                  </a:lnTo>
                  <a:cubicBezTo>
                    <a:pt x="0" y="164"/>
                    <a:pt x="17" y="82"/>
                    <a:pt x="77" y="40"/>
                  </a:cubicBezTo>
                  <a:lnTo>
                    <a:pt x="77" y="40"/>
                  </a:lnTo>
                  <a:cubicBezTo>
                    <a:pt x="138" y="0"/>
                    <a:pt x="220" y="16"/>
                    <a:pt x="261" y="77"/>
                  </a:cubicBezTo>
                  <a:lnTo>
                    <a:pt x="261" y="77"/>
                  </a:lnTo>
                  <a:cubicBezTo>
                    <a:pt x="301" y="137"/>
                    <a:pt x="286" y="219"/>
                    <a:pt x="226" y="260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14">
              <a:extLst>
                <a:ext uri="{FF2B5EF4-FFF2-40B4-BE49-F238E27FC236}">
                  <a16:creationId xmlns:a16="http://schemas.microsoft.com/office/drawing/2014/main" id="{E978B892-0421-4FFD-8E6D-1D25C302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461" y="7108650"/>
              <a:ext cx="87761" cy="87761"/>
            </a:xfrm>
            <a:custGeom>
              <a:avLst/>
              <a:gdLst>
                <a:gd name="T0" fmla="*/ 70 w 95"/>
                <a:gd name="T1" fmla="*/ 82 h 95"/>
                <a:gd name="T2" fmla="*/ 70 w 95"/>
                <a:gd name="T3" fmla="*/ 82 h 95"/>
                <a:gd name="T4" fmla="*/ 12 w 95"/>
                <a:gd name="T5" fmla="*/ 70 h 95"/>
                <a:gd name="T6" fmla="*/ 12 w 95"/>
                <a:gd name="T7" fmla="*/ 70 h 95"/>
                <a:gd name="T8" fmla="*/ 24 w 95"/>
                <a:gd name="T9" fmla="*/ 13 h 95"/>
                <a:gd name="T10" fmla="*/ 24 w 95"/>
                <a:gd name="T11" fmla="*/ 13 h 95"/>
                <a:gd name="T12" fmla="*/ 81 w 95"/>
                <a:gd name="T13" fmla="*/ 24 h 95"/>
                <a:gd name="T14" fmla="*/ 81 w 95"/>
                <a:gd name="T15" fmla="*/ 24 h 95"/>
                <a:gd name="T16" fmla="*/ 70 w 95"/>
                <a:gd name="T17" fmla="*/ 8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5">
                  <a:moveTo>
                    <a:pt x="70" y="82"/>
                  </a:moveTo>
                  <a:lnTo>
                    <a:pt x="70" y="82"/>
                  </a:lnTo>
                  <a:cubicBezTo>
                    <a:pt x="51" y="94"/>
                    <a:pt x="26" y="89"/>
                    <a:pt x="12" y="70"/>
                  </a:cubicBezTo>
                  <a:lnTo>
                    <a:pt x="12" y="70"/>
                  </a:lnTo>
                  <a:cubicBezTo>
                    <a:pt x="0" y="51"/>
                    <a:pt x="5" y="25"/>
                    <a:pt x="24" y="13"/>
                  </a:cubicBezTo>
                  <a:lnTo>
                    <a:pt x="24" y="13"/>
                  </a:lnTo>
                  <a:cubicBezTo>
                    <a:pt x="43" y="0"/>
                    <a:pt x="69" y="5"/>
                    <a:pt x="81" y="24"/>
                  </a:cubicBezTo>
                  <a:lnTo>
                    <a:pt x="81" y="24"/>
                  </a:lnTo>
                  <a:cubicBezTo>
                    <a:pt x="94" y="43"/>
                    <a:pt x="90" y="69"/>
                    <a:pt x="70" y="8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AF1B91BB-54F4-4C24-84B3-D147FF84E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635" y="7555434"/>
              <a:ext cx="87761" cy="87761"/>
            </a:xfrm>
            <a:custGeom>
              <a:avLst/>
              <a:gdLst>
                <a:gd name="T0" fmla="*/ 71 w 95"/>
                <a:gd name="T1" fmla="*/ 82 h 96"/>
                <a:gd name="T2" fmla="*/ 71 w 95"/>
                <a:gd name="T3" fmla="*/ 82 h 96"/>
                <a:gd name="T4" fmla="*/ 13 w 95"/>
                <a:gd name="T5" fmla="*/ 71 h 96"/>
                <a:gd name="T6" fmla="*/ 13 w 95"/>
                <a:gd name="T7" fmla="*/ 71 h 96"/>
                <a:gd name="T8" fmla="*/ 23 w 95"/>
                <a:gd name="T9" fmla="*/ 13 h 96"/>
                <a:gd name="T10" fmla="*/ 23 w 95"/>
                <a:gd name="T11" fmla="*/ 13 h 96"/>
                <a:gd name="T12" fmla="*/ 82 w 95"/>
                <a:gd name="T13" fmla="*/ 25 h 96"/>
                <a:gd name="T14" fmla="*/ 82 w 95"/>
                <a:gd name="T15" fmla="*/ 25 h 96"/>
                <a:gd name="T16" fmla="*/ 71 w 95"/>
                <a:gd name="T17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6">
                  <a:moveTo>
                    <a:pt x="71" y="82"/>
                  </a:moveTo>
                  <a:lnTo>
                    <a:pt x="71" y="82"/>
                  </a:lnTo>
                  <a:cubicBezTo>
                    <a:pt x="51" y="95"/>
                    <a:pt x="25" y="90"/>
                    <a:pt x="13" y="71"/>
                  </a:cubicBezTo>
                  <a:lnTo>
                    <a:pt x="13" y="71"/>
                  </a:lnTo>
                  <a:cubicBezTo>
                    <a:pt x="0" y="52"/>
                    <a:pt x="5" y="27"/>
                    <a:pt x="23" y="13"/>
                  </a:cubicBezTo>
                  <a:lnTo>
                    <a:pt x="23" y="13"/>
                  </a:lnTo>
                  <a:cubicBezTo>
                    <a:pt x="43" y="0"/>
                    <a:pt x="69" y="5"/>
                    <a:pt x="82" y="25"/>
                  </a:cubicBezTo>
                  <a:lnTo>
                    <a:pt x="82" y="25"/>
                  </a:lnTo>
                  <a:cubicBezTo>
                    <a:pt x="94" y="43"/>
                    <a:pt x="89" y="69"/>
                    <a:pt x="71" y="8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4033CDBD-9A3E-4DCF-982E-A07DB91C1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123" y="7292151"/>
              <a:ext cx="143609" cy="147600"/>
            </a:xfrm>
            <a:custGeom>
              <a:avLst/>
              <a:gdLst>
                <a:gd name="T0" fmla="*/ 55 w 159"/>
                <a:gd name="T1" fmla="*/ 138 h 162"/>
                <a:gd name="T2" fmla="*/ 38 w 159"/>
                <a:gd name="T3" fmla="*/ 125 h 162"/>
                <a:gd name="T4" fmla="*/ 55 w 159"/>
                <a:gd name="T5" fmla="*/ 138 h 162"/>
                <a:gd name="T6" fmla="*/ 81 w 159"/>
                <a:gd name="T7" fmla="*/ 59 h 162"/>
                <a:gd name="T8" fmla="*/ 121 w 159"/>
                <a:gd name="T9" fmla="*/ 55 h 162"/>
                <a:gd name="T10" fmla="*/ 81 w 159"/>
                <a:gd name="T11" fmla="*/ 58 h 162"/>
                <a:gd name="T12" fmla="*/ 81 w 159"/>
                <a:gd name="T13" fmla="*/ 59 h 162"/>
                <a:gd name="T14" fmla="*/ 54 w 159"/>
                <a:gd name="T15" fmla="*/ 156 h 162"/>
                <a:gd name="T16" fmla="*/ 28 w 159"/>
                <a:gd name="T17" fmla="*/ 138 h 162"/>
                <a:gd name="T18" fmla="*/ 11 w 159"/>
                <a:gd name="T19" fmla="*/ 144 h 162"/>
                <a:gd name="T20" fmla="*/ 2 w 159"/>
                <a:gd name="T21" fmla="*/ 142 h 162"/>
                <a:gd name="T22" fmla="*/ 4 w 159"/>
                <a:gd name="T23" fmla="*/ 133 h 162"/>
                <a:gd name="T24" fmla="*/ 12 w 159"/>
                <a:gd name="T25" fmla="*/ 128 h 162"/>
                <a:gd name="T26" fmla="*/ 14 w 159"/>
                <a:gd name="T27" fmla="*/ 119 h 162"/>
                <a:gd name="T28" fmla="*/ 4 w 159"/>
                <a:gd name="T29" fmla="*/ 80 h 162"/>
                <a:gd name="T30" fmla="*/ 14 w 159"/>
                <a:gd name="T31" fmla="*/ 73 h 162"/>
                <a:gd name="T32" fmla="*/ 20 w 159"/>
                <a:gd name="T33" fmla="*/ 80 h 162"/>
                <a:gd name="T34" fmla="*/ 27 w 159"/>
                <a:gd name="T35" fmla="*/ 108 h 162"/>
                <a:gd name="T36" fmla="*/ 37 w 159"/>
                <a:gd name="T37" fmla="*/ 111 h 162"/>
                <a:gd name="T38" fmla="*/ 64 w 159"/>
                <a:gd name="T39" fmla="*/ 92 h 162"/>
                <a:gd name="T40" fmla="*/ 67 w 159"/>
                <a:gd name="T41" fmla="*/ 84 h 162"/>
                <a:gd name="T42" fmla="*/ 131 w 159"/>
                <a:gd name="T43" fmla="*/ 41 h 162"/>
                <a:gd name="T44" fmla="*/ 148 w 159"/>
                <a:gd name="T45" fmla="*/ 36 h 162"/>
                <a:gd name="T46" fmla="*/ 157 w 159"/>
                <a:gd name="T47" fmla="*/ 37 h 162"/>
                <a:gd name="T48" fmla="*/ 155 w 159"/>
                <a:gd name="T49" fmla="*/ 46 h 162"/>
                <a:gd name="T50" fmla="*/ 147 w 159"/>
                <a:gd name="T51" fmla="*/ 52 h 162"/>
                <a:gd name="T52" fmla="*/ 144 w 159"/>
                <a:gd name="T53" fmla="*/ 61 h 162"/>
                <a:gd name="T54" fmla="*/ 154 w 159"/>
                <a:gd name="T55" fmla="*/ 90 h 162"/>
                <a:gd name="T56" fmla="*/ 144 w 159"/>
                <a:gd name="T57" fmla="*/ 98 h 162"/>
                <a:gd name="T58" fmla="*/ 137 w 159"/>
                <a:gd name="T59" fmla="*/ 92 h 162"/>
                <a:gd name="T60" fmla="*/ 127 w 159"/>
                <a:gd name="T61" fmla="*/ 64 h 162"/>
                <a:gd name="T62" fmla="*/ 90 w 159"/>
                <a:gd name="T63" fmla="*/ 91 h 162"/>
                <a:gd name="T64" fmla="*/ 96 w 159"/>
                <a:gd name="T65" fmla="*/ 1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62">
                  <a:moveTo>
                    <a:pt x="55" y="138"/>
                  </a:moveTo>
                  <a:lnTo>
                    <a:pt x="55" y="138"/>
                  </a:lnTo>
                  <a:cubicBezTo>
                    <a:pt x="78" y="143"/>
                    <a:pt x="82" y="119"/>
                    <a:pt x="74" y="101"/>
                  </a:cubicBezTo>
                  <a:lnTo>
                    <a:pt x="38" y="125"/>
                  </a:lnTo>
                  <a:lnTo>
                    <a:pt x="38" y="125"/>
                  </a:lnTo>
                  <a:cubicBezTo>
                    <a:pt x="44" y="132"/>
                    <a:pt x="50" y="136"/>
                    <a:pt x="55" y="138"/>
                  </a:cubicBezTo>
                  <a:close/>
                  <a:moveTo>
                    <a:pt x="81" y="59"/>
                  </a:moveTo>
                  <a:lnTo>
                    <a:pt x="81" y="59"/>
                  </a:lnTo>
                  <a:cubicBezTo>
                    <a:pt x="81" y="64"/>
                    <a:pt x="82" y="70"/>
                    <a:pt x="84" y="78"/>
                  </a:cubicBezTo>
                  <a:lnTo>
                    <a:pt x="121" y="55"/>
                  </a:lnTo>
                  <a:lnTo>
                    <a:pt x="121" y="55"/>
                  </a:lnTo>
                  <a:cubicBezTo>
                    <a:pt x="110" y="39"/>
                    <a:pt x="84" y="37"/>
                    <a:pt x="81" y="58"/>
                  </a:cubicBezTo>
                  <a:lnTo>
                    <a:pt x="81" y="58"/>
                  </a:lnTo>
                  <a:lnTo>
                    <a:pt x="81" y="59"/>
                  </a:lnTo>
                  <a:close/>
                  <a:moveTo>
                    <a:pt x="54" y="156"/>
                  </a:moveTo>
                  <a:lnTo>
                    <a:pt x="54" y="156"/>
                  </a:lnTo>
                  <a:cubicBezTo>
                    <a:pt x="45" y="154"/>
                    <a:pt x="35" y="148"/>
                    <a:pt x="28" y="138"/>
                  </a:cubicBezTo>
                  <a:lnTo>
                    <a:pt x="28" y="138"/>
                  </a:lnTo>
                  <a:cubicBezTo>
                    <a:pt x="26" y="136"/>
                    <a:pt x="22" y="136"/>
                    <a:pt x="20" y="138"/>
                  </a:cubicBezTo>
                  <a:lnTo>
                    <a:pt x="11" y="144"/>
                  </a:lnTo>
                  <a:lnTo>
                    <a:pt x="11" y="144"/>
                  </a:lnTo>
                  <a:cubicBezTo>
                    <a:pt x="8" y="145"/>
                    <a:pt x="4" y="144"/>
                    <a:pt x="2" y="142"/>
                  </a:cubicBezTo>
                  <a:lnTo>
                    <a:pt x="2" y="142"/>
                  </a:lnTo>
                  <a:cubicBezTo>
                    <a:pt x="0" y="138"/>
                    <a:pt x="1" y="135"/>
                    <a:pt x="4" y="133"/>
                  </a:cubicBezTo>
                  <a:lnTo>
                    <a:pt x="12" y="128"/>
                  </a:lnTo>
                  <a:lnTo>
                    <a:pt x="12" y="128"/>
                  </a:lnTo>
                  <a:cubicBezTo>
                    <a:pt x="14" y="125"/>
                    <a:pt x="15" y="122"/>
                    <a:pt x="14" y="119"/>
                  </a:cubicBezTo>
                  <a:lnTo>
                    <a:pt x="14" y="119"/>
                  </a:lnTo>
                  <a:cubicBezTo>
                    <a:pt x="8" y="107"/>
                    <a:pt x="4" y="92"/>
                    <a:pt x="4" y="80"/>
                  </a:cubicBezTo>
                  <a:lnTo>
                    <a:pt x="4" y="80"/>
                  </a:lnTo>
                  <a:cubicBezTo>
                    <a:pt x="4" y="76"/>
                    <a:pt x="6" y="74"/>
                    <a:pt x="10" y="74"/>
                  </a:cubicBezTo>
                  <a:lnTo>
                    <a:pt x="14" y="73"/>
                  </a:lnTo>
                  <a:lnTo>
                    <a:pt x="14" y="73"/>
                  </a:lnTo>
                  <a:cubicBezTo>
                    <a:pt x="17" y="72"/>
                    <a:pt x="20" y="76"/>
                    <a:pt x="20" y="80"/>
                  </a:cubicBezTo>
                  <a:lnTo>
                    <a:pt x="20" y="80"/>
                  </a:lnTo>
                  <a:cubicBezTo>
                    <a:pt x="20" y="89"/>
                    <a:pt x="24" y="99"/>
                    <a:pt x="27" y="108"/>
                  </a:cubicBezTo>
                  <a:lnTo>
                    <a:pt x="27" y="108"/>
                  </a:lnTo>
                  <a:cubicBezTo>
                    <a:pt x="29" y="112"/>
                    <a:pt x="34" y="113"/>
                    <a:pt x="37" y="111"/>
                  </a:cubicBezTo>
                  <a:lnTo>
                    <a:pt x="64" y="92"/>
                  </a:lnTo>
                  <a:lnTo>
                    <a:pt x="64" y="92"/>
                  </a:lnTo>
                  <a:cubicBezTo>
                    <a:pt x="68" y="90"/>
                    <a:pt x="69" y="87"/>
                    <a:pt x="67" y="84"/>
                  </a:cubicBezTo>
                  <a:lnTo>
                    <a:pt x="67" y="84"/>
                  </a:lnTo>
                  <a:cubicBezTo>
                    <a:pt x="46" y="35"/>
                    <a:pt x="94" y="0"/>
                    <a:pt x="131" y="41"/>
                  </a:cubicBezTo>
                  <a:lnTo>
                    <a:pt x="131" y="41"/>
                  </a:lnTo>
                  <a:cubicBezTo>
                    <a:pt x="133" y="43"/>
                    <a:pt x="137" y="43"/>
                    <a:pt x="139" y="42"/>
                  </a:cubicBezTo>
                  <a:lnTo>
                    <a:pt x="148" y="36"/>
                  </a:lnTo>
                  <a:lnTo>
                    <a:pt x="148" y="36"/>
                  </a:lnTo>
                  <a:cubicBezTo>
                    <a:pt x="151" y="33"/>
                    <a:pt x="154" y="34"/>
                    <a:pt x="157" y="37"/>
                  </a:cubicBezTo>
                  <a:lnTo>
                    <a:pt x="157" y="37"/>
                  </a:lnTo>
                  <a:cubicBezTo>
                    <a:pt x="158" y="40"/>
                    <a:pt x="158" y="44"/>
                    <a:pt x="155" y="46"/>
                  </a:cubicBezTo>
                  <a:lnTo>
                    <a:pt x="147" y="52"/>
                  </a:lnTo>
                  <a:lnTo>
                    <a:pt x="147" y="52"/>
                  </a:lnTo>
                  <a:cubicBezTo>
                    <a:pt x="143" y="54"/>
                    <a:pt x="143" y="58"/>
                    <a:pt x="144" y="61"/>
                  </a:cubicBezTo>
                  <a:lnTo>
                    <a:pt x="144" y="61"/>
                  </a:lnTo>
                  <a:cubicBezTo>
                    <a:pt x="149" y="70"/>
                    <a:pt x="152" y="80"/>
                    <a:pt x="154" y="90"/>
                  </a:cubicBezTo>
                  <a:lnTo>
                    <a:pt x="154" y="90"/>
                  </a:lnTo>
                  <a:cubicBezTo>
                    <a:pt x="154" y="93"/>
                    <a:pt x="152" y="96"/>
                    <a:pt x="148" y="97"/>
                  </a:cubicBezTo>
                  <a:lnTo>
                    <a:pt x="144" y="98"/>
                  </a:lnTo>
                  <a:lnTo>
                    <a:pt x="144" y="98"/>
                  </a:lnTo>
                  <a:cubicBezTo>
                    <a:pt x="141" y="98"/>
                    <a:pt x="137" y="96"/>
                    <a:pt x="137" y="92"/>
                  </a:cubicBezTo>
                  <a:lnTo>
                    <a:pt x="137" y="92"/>
                  </a:lnTo>
                  <a:cubicBezTo>
                    <a:pt x="136" y="82"/>
                    <a:pt x="133" y="73"/>
                    <a:pt x="127" y="64"/>
                  </a:cubicBezTo>
                  <a:lnTo>
                    <a:pt x="90" y="91"/>
                  </a:lnTo>
                  <a:lnTo>
                    <a:pt x="90" y="91"/>
                  </a:lnTo>
                  <a:cubicBezTo>
                    <a:pt x="94" y="107"/>
                    <a:pt x="100" y="119"/>
                    <a:pt x="96" y="135"/>
                  </a:cubicBezTo>
                  <a:lnTo>
                    <a:pt x="96" y="135"/>
                  </a:lnTo>
                  <a:cubicBezTo>
                    <a:pt x="91" y="150"/>
                    <a:pt x="70" y="161"/>
                    <a:pt x="54" y="1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35EFF289-F2C7-4A5A-9064-C14E31C8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289" y="7264228"/>
              <a:ext cx="1085047" cy="825751"/>
            </a:xfrm>
            <a:custGeom>
              <a:avLst/>
              <a:gdLst>
                <a:gd name="T0" fmla="*/ 250 w 1200"/>
                <a:gd name="T1" fmla="*/ 900 h 913"/>
                <a:gd name="T2" fmla="*/ 1164 w 1200"/>
                <a:gd name="T3" fmla="*/ 462 h 913"/>
                <a:gd name="T4" fmla="*/ 1164 w 1200"/>
                <a:gd name="T5" fmla="*/ 462 h 913"/>
                <a:gd name="T6" fmla="*/ 1188 w 1200"/>
                <a:gd name="T7" fmla="*/ 396 h 913"/>
                <a:gd name="T8" fmla="*/ 1014 w 1200"/>
                <a:gd name="T9" fmla="*/ 34 h 913"/>
                <a:gd name="T10" fmla="*/ 1014 w 1200"/>
                <a:gd name="T11" fmla="*/ 34 h 913"/>
                <a:gd name="T12" fmla="*/ 949 w 1200"/>
                <a:gd name="T13" fmla="*/ 12 h 913"/>
                <a:gd name="T14" fmla="*/ 35 w 1200"/>
                <a:gd name="T15" fmla="*/ 451 h 913"/>
                <a:gd name="T16" fmla="*/ 35 w 1200"/>
                <a:gd name="T17" fmla="*/ 451 h 913"/>
                <a:gd name="T18" fmla="*/ 12 w 1200"/>
                <a:gd name="T19" fmla="*/ 516 h 913"/>
                <a:gd name="T20" fmla="*/ 185 w 1200"/>
                <a:gd name="T21" fmla="*/ 877 h 913"/>
                <a:gd name="T22" fmla="*/ 185 w 1200"/>
                <a:gd name="T23" fmla="*/ 877 h 913"/>
                <a:gd name="T24" fmla="*/ 250 w 1200"/>
                <a:gd name="T25" fmla="*/ 90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0" h="913">
                  <a:moveTo>
                    <a:pt x="250" y="900"/>
                  </a:moveTo>
                  <a:lnTo>
                    <a:pt x="1164" y="462"/>
                  </a:lnTo>
                  <a:lnTo>
                    <a:pt x="1164" y="462"/>
                  </a:lnTo>
                  <a:cubicBezTo>
                    <a:pt x="1189" y="450"/>
                    <a:pt x="1199" y="420"/>
                    <a:pt x="1188" y="396"/>
                  </a:cubicBezTo>
                  <a:lnTo>
                    <a:pt x="1014" y="34"/>
                  </a:lnTo>
                  <a:lnTo>
                    <a:pt x="1014" y="34"/>
                  </a:lnTo>
                  <a:cubicBezTo>
                    <a:pt x="1002" y="11"/>
                    <a:pt x="973" y="0"/>
                    <a:pt x="949" y="12"/>
                  </a:cubicBezTo>
                  <a:lnTo>
                    <a:pt x="35" y="451"/>
                  </a:lnTo>
                  <a:lnTo>
                    <a:pt x="35" y="451"/>
                  </a:lnTo>
                  <a:cubicBezTo>
                    <a:pt x="10" y="463"/>
                    <a:pt x="0" y="492"/>
                    <a:pt x="12" y="516"/>
                  </a:cubicBezTo>
                  <a:lnTo>
                    <a:pt x="185" y="877"/>
                  </a:lnTo>
                  <a:lnTo>
                    <a:pt x="185" y="877"/>
                  </a:lnTo>
                  <a:cubicBezTo>
                    <a:pt x="197" y="902"/>
                    <a:pt x="227" y="912"/>
                    <a:pt x="250" y="9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420292BD-F101-45F4-B2EE-973400325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289" y="7264228"/>
              <a:ext cx="1085047" cy="825751"/>
            </a:xfrm>
            <a:custGeom>
              <a:avLst/>
              <a:gdLst>
                <a:gd name="T0" fmla="*/ 250 w 1200"/>
                <a:gd name="T1" fmla="*/ 900 h 913"/>
                <a:gd name="T2" fmla="*/ 1164 w 1200"/>
                <a:gd name="T3" fmla="*/ 462 h 913"/>
                <a:gd name="T4" fmla="*/ 1164 w 1200"/>
                <a:gd name="T5" fmla="*/ 462 h 913"/>
                <a:gd name="T6" fmla="*/ 1188 w 1200"/>
                <a:gd name="T7" fmla="*/ 396 h 913"/>
                <a:gd name="T8" fmla="*/ 1014 w 1200"/>
                <a:gd name="T9" fmla="*/ 34 h 913"/>
                <a:gd name="T10" fmla="*/ 1014 w 1200"/>
                <a:gd name="T11" fmla="*/ 34 h 913"/>
                <a:gd name="T12" fmla="*/ 949 w 1200"/>
                <a:gd name="T13" fmla="*/ 12 h 913"/>
                <a:gd name="T14" fmla="*/ 35 w 1200"/>
                <a:gd name="T15" fmla="*/ 451 h 913"/>
                <a:gd name="T16" fmla="*/ 35 w 1200"/>
                <a:gd name="T17" fmla="*/ 451 h 913"/>
                <a:gd name="T18" fmla="*/ 12 w 1200"/>
                <a:gd name="T19" fmla="*/ 516 h 913"/>
                <a:gd name="T20" fmla="*/ 185 w 1200"/>
                <a:gd name="T21" fmla="*/ 877 h 913"/>
                <a:gd name="T22" fmla="*/ 185 w 1200"/>
                <a:gd name="T23" fmla="*/ 877 h 913"/>
                <a:gd name="T24" fmla="*/ 250 w 1200"/>
                <a:gd name="T25" fmla="*/ 90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0" h="913">
                  <a:moveTo>
                    <a:pt x="250" y="900"/>
                  </a:moveTo>
                  <a:lnTo>
                    <a:pt x="1164" y="462"/>
                  </a:lnTo>
                  <a:lnTo>
                    <a:pt x="1164" y="462"/>
                  </a:lnTo>
                  <a:cubicBezTo>
                    <a:pt x="1189" y="450"/>
                    <a:pt x="1199" y="420"/>
                    <a:pt x="1188" y="396"/>
                  </a:cubicBezTo>
                  <a:lnTo>
                    <a:pt x="1014" y="34"/>
                  </a:lnTo>
                  <a:lnTo>
                    <a:pt x="1014" y="34"/>
                  </a:lnTo>
                  <a:cubicBezTo>
                    <a:pt x="1002" y="11"/>
                    <a:pt x="973" y="0"/>
                    <a:pt x="949" y="12"/>
                  </a:cubicBezTo>
                  <a:lnTo>
                    <a:pt x="35" y="451"/>
                  </a:lnTo>
                  <a:lnTo>
                    <a:pt x="35" y="451"/>
                  </a:lnTo>
                  <a:cubicBezTo>
                    <a:pt x="10" y="463"/>
                    <a:pt x="0" y="492"/>
                    <a:pt x="12" y="516"/>
                  </a:cubicBezTo>
                  <a:lnTo>
                    <a:pt x="185" y="877"/>
                  </a:lnTo>
                  <a:lnTo>
                    <a:pt x="185" y="877"/>
                  </a:lnTo>
                  <a:cubicBezTo>
                    <a:pt x="197" y="902"/>
                    <a:pt x="227" y="912"/>
                    <a:pt x="250" y="900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37D64946-D6CE-4445-AB98-ED571A2D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1299" y="7260238"/>
              <a:ext cx="1089037" cy="829742"/>
            </a:xfrm>
            <a:custGeom>
              <a:avLst/>
              <a:gdLst>
                <a:gd name="T0" fmla="*/ 100 w 1205"/>
                <a:gd name="T1" fmla="*/ 593 h 918"/>
                <a:gd name="T2" fmla="*/ 100 w 1205"/>
                <a:gd name="T3" fmla="*/ 593 h 918"/>
                <a:gd name="T4" fmla="*/ 151 w 1205"/>
                <a:gd name="T5" fmla="*/ 445 h 918"/>
                <a:gd name="T6" fmla="*/ 872 w 1205"/>
                <a:gd name="T7" fmla="*/ 99 h 918"/>
                <a:gd name="T8" fmla="*/ 872 w 1205"/>
                <a:gd name="T9" fmla="*/ 99 h 918"/>
                <a:gd name="T10" fmla="*/ 1020 w 1205"/>
                <a:gd name="T11" fmla="*/ 150 h 918"/>
                <a:gd name="T12" fmla="*/ 1104 w 1205"/>
                <a:gd name="T13" fmla="*/ 325 h 918"/>
                <a:gd name="T14" fmla="*/ 1104 w 1205"/>
                <a:gd name="T15" fmla="*/ 325 h 918"/>
                <a:gd name="T16" fmla="*/ 1052 w 1205"/>
                <a:gd name="T17" fmla="*/ 473 h 918"/>
                <a:gd name="T18" fmla="*/ 331 w 1205"/>
                <a:gd name="T19" fmla="*/ 820 h 918"/>
                <a:gd name="T20" fmla="*/ 331 w 1205"/>
                <a:gd name="T21" fmla="*/ 820 h 918"/>
                <a:gd name="T22" fmla="*/ 183 w 1205"/>
                <a:gd name="T23" fmla="*/ 768 h 918"/>
                <a:gd name="T24" fmla="*/ 100 w 1205"/>
                <a:gd name="T25" fmla="*/ 593 h 918"/>
                <a:gd name="T26" fmla="*/ 963 w 1205"/>
                <a:gd name="T27" fmla="*/ 9 h 918"/>
                <a:gd name="T28" fmla="*/ 25 w 1205"/>
                <a:gd name="T29" fmla="*/ 460 h 918"/>
                <a:gd name="T30" fmla="*/ 25 w 1205"/>
                <a:gd name="T31" fmla="*/ 460 h 918"/>
                <a:gd name="T32" fmla="*/ 8 w 1205"/>
                <a:gd name="T33" fmla="*/ 507 h 918"/>
                <a:gd name="T34" fmla="*/ 193 w 1205"/>
                <a:gd name="T35" fmla="*/ 892 h 918"/>
                <a:gd name="T36" fmla="*/ 193 w 1205"/>
                <a:gd name="T37" fmla="*/ 892 h 918"/>
                <a:gd name="T38" fmla="*/ 240 w 1205"/>
                <a:gd name="T39" fmla="*/ 909 h 918"/>
                <a:gd name="T40" fmla="*/ 1178 w 1205"/>
                <a:gd name="T41" fmla="*/ 459 h 918"/>
                <a:gd name="T42" fmla="*/ 1178 w 1205"/>
                <a:gd name="T43" fmla="*/ 459 h 918"/>
                <a:gd name="T44" fmla="*/ 1195 w 1205"/>
                <a:gd name="T45" fmla="*/ 411 h 918"/>
                <a:gd name="T46" fmla="*/ 1010 w 1205"/>
                <a:gd name="T47" fmla="*/ 26 h 918"/>
                <a:gd name="T48" fmla="*/ 1010 w 1205"/>
                <a:gd name="T49" fmla="*/ 26 h 918"/>
                <a:gd name="T50" fmla="*/ 963 w 1205"/>
                <a:gd name="T51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5" h="918">
                  <a:moveTo>
                    <a:pt x="100" y="593"/>
                  </a:moveTo>
                  <a:lnTo>
                    <a:pt x="100" y="593"/>
                  </a:lnTo>
                  <a:cubicBezTo>
                    <a:pt x="154" y="566"/>
                    <a:pt x="178" y="501"/>
                    <a:pt x="151" y="445"/>
                  </a:cubicBezTo>
                  <a:lnTo>
                    <a:pt x="872" y="99"/>
                  </a:lnTo>
                  <a:lnTo>
                    <a:pt x="872" y="99"/>
                  </a:lnTo>
                  <a:cubicBezTo>
                    <a:pt x="899" y="154"/>
                    <a:pt x="965" y="177"/>
                    <a:pt x="1020" y="150"/>
                  </a:cubicBezTo>
                  <a:lnTo>
                    <a:pt x="1104" y="325"/>
                  </a:lnTo>
                  <a:lnTo>
                    <a:pt x="1104" y="325"/>
                  </a:lnTo>
                  <a:cubicBezTo>
                    <a:pt x="1049" y="352"/>
                    <a:pt x="1026" y="418"/>
                    <a:pt x="1052" y="473"/>
                  </a:cubicBezTo>
                  <a:lnTo>
                    <a:pt x="331" y="820"/>
                  </a:lnTo>
                  <a:lnTo>
                    <a:pt x="331" y="820"/>
                  </a:lnTo>
                  <a:cubicBezTo>
                    <a:pt x="304" y="764"/>
                    <a:pt x="239" y="741"/>
                    <a:pt x="183" y="768"/>
                  </a:cubicBezTo>
                  <a:lnTo>
                    <a:pt x="100" y="593"/>
                  </a:lnTo>
                  <a:close/>
                  <a:moveTo>
                    <a:pt x="963" y="9"/>
                  </a:moveTo>
                  <a:lnTo>
                    <a:pt x="25" y="460"/>
                  </a:lnTo>
                  <a:lnTo>
                    <a:pt x="25" y="460"/>
                  </a:lnTo>
                  <a:cubicBezTo>
                    <a:pt x="7" y="468"/>
                    <a:pt x="0" y="490"/>
                    <a:pt x="8" y="507"/>
                  </a:cubicBezTo>
                  <a:lnTo>
                    <a:pt x="193" y="892"/>
                  </a:lnTo>
                  <a:lnTo>
                    <a:pt x="193" y="892"/>
                  </a:lnTo>
                  <a:cubicBezTo>
                    <a:pt x="202" y="910"/>
                    <a:pt x="223" y="917"/>
                    <a:pt x="240" y="909"/>
                  </a:cubicBezTo>
                  <a:lnTo>
                    <a:pt x="1178" y="459"/>
                  </a:lnTo>
                  <a:lnTo>
                    <a:pt x="1178" y="459"/>
                  </a:lnTo>
                  <a:cubicBezTo>
                    <a:pt x="1196" y="450"/>
                    <a:pt x="1204" y="428"/>
                    <a:pt x="1195" y="411"/>
                  </a:cubicBezTo>
                  <a:lnTo>
                    <a:pt x="1010" y="26"/>
                  </a:lnTo>
                  <a:lnTo>
                    <a:pt x="1010" y="26"/>
                  </a:lnTo>
                  <a:cubicBezTo>
                    <a:pt x="1002" y="8"/>
                    <a:pt x="981" y="0"/>
                    <a:pt x="963" y="9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EEB4B564-9213-4EA5-8A43-CEF777EA5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191" y="7539478"/>
              <a:ext cx="271262" cy="275252"/>
            </a:xfrm>
            <a:custGeom>
              <a:avLst/>
              <a:gdLst>
                <a:gd name="T0" fmla="*/ 31 w 302"/>
                <a:gd name="T1" fmla="*/ 209 h 303"/>
                <a:gd name="T2" fmla="*/ 31 w 302"/>
                <a:gd name="T3" fmla="*/ 209 h 303"/>
                <a:gd name="T4" fmla="*/ 208 w 302"/>
                <a:gd name="T5" fmla="*/ 270 h 303"/>
                <a:gd name="T6" fmla="*/ 208 w 302"/>
                <a:gd name="T7" fmla="*/ 270 h 303"/>
                <a:gd name="T8" fmla="*/ 270 w 302"/>
                <a:gd name="T9" fmla="*/ 94 h 303"/>
                <a:gd name="T10" fmla="*/ 270 w 302"/>
                <a:gd name="T11" fmla="*/ 94 h 303"/>
                <a:gd name="T12" fmla="*/ 93 w 302"/>
                <a:gd name="T13" fmla="*/ 32 h 303"/>
                <a:gd name="T14" fmla="*/ 93 w 302"/>
                <a:gd name="T15" fmla="*/ 32 h 303"/>
                <a:gd name="T16" fmla="*/ 31 w 302"/>
                <a:gd name="T17" fmla="*/ 209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3">
                  <a:moveTo>
                    <a:pt x="31" y="209"/>
                  </a:moveTo>
                  <a:lnTo>
                    <a:pt x="31" y="209"/>
                  </a:lnTo>
                  <a:cubicBezTo>
                    <a:pt x="63" y="274"/>
                    <a:pt x="142" y="302"/>
                    <a:pt x="208" y="270"/>
                  </a:cubicBezTo>
                  <a:lnTo>
                    <a:pt x="208" y="270"/>
                  </a:lnTo>
                  <a:cubicBezTo>
                    <a:pt x="273" y="239"/>
                    <a:pt x="301" y="160"/>
                    <a:pt x="270" y="94"/>
                  </a:cubicBezTo>
                  <a:lnTo>
                    <a:pt x="270" y="94"/>
                  </a:lnTo>
                  <a:cubicBezTo>
                    <a:pt x="238" y="28"/>
                    <a:pt x="159" y="0"/>
                    <a:pt x="93" y="32"/>
                  </a:cubicBezTo>
                  <a:lnTo>
                    <a:pt x="93" y="32"/>
                  </a:lnTo>
                  <a:cubicBezTo>
                    <a:pt x="28" y="64"/>
                    <a:pt x="0" y="143"/>
                    <a:pt x="31" y="209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83A7C3B9-CE3C-4408-8894-E4DE5B060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270" y="7515543"/>
              <a:ext cx="87761" cy="87761"/>
            </a:xfrm>
            <a:custGeom>
              <a:avLst/>
              <a:gdLst>
                <a:gd name="T0" fmla="*/ 10 w 96"/>
                <a:gd name="T1" fmla="*/ 66 h 96"/>
                <a:gd name="T2" fmla="*/ 10 w 96"/>
                <a:gd name="T3" fmla="*/ 66 h 96"/>
                <a:gd name="T4" fmla="*/ 66 w 96"/>
                <a:gd name="T5" fmla="*/ 85 h 96"/>
                <a:gd name="T6" fmla="*/ 66 w 96"/>
                <a:gd name="T7" fmla="*/ 85 h 96"/>
                <a:gd name="T8" fmla="*/ 85 w 96"/>
                <a:gd name="T9" fmla="*/ 30 h 96"/>
                <a:gd name="T10" fmla="*/ 85 w 96"/>
                <a:gd name="T11" fmla="*/ 30 h 96"/>
                <a:gd name="T12" fmla="*/ 30 w 96"/>
                <a:gd name="T13" fmla="*/ 11 h 96"/>
                <a:gd name="T14" fmla="*/ 30 w 96"/>
                <a:gd name="T15" fmla="*/ 11 h 96"/>
                <a:gd name="T16" fmla="*/ 10 w 96"/>
                <a:gd name="T17" fmla="*/ 6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6">
                  <a:moveTo>
                    <a:pt x="10" y="66"/>
                  </a:moveTo>
                  <a:lnTo>
                    <a:pt x="10" y="66"/>
                  </a:lnTo>
                  <a:cubicBezTo>
                    <a:pt x="20" y="86"/>
                    <a:pt x="45" y="95"/>
                    <a:pt x="66" y="85"/>
                  </a:cubicBezTo>
                  <a:lnTo>
                    <a:pt x="66" y="85"/>
                  </a:lnTo>
                  <a:cubicBezTo>
                    <a:pt x="86" y="75"/>
                    <a:pt x="95" y="50"/>
                    <a:pt x="85" y="30"/>
                  </a:cubicBezTo>
                  <a:lnTo>
                    <a:pt x="85" y="30"/>
                  </a:lnTo>
                  <a:cubicBezTo>
                    <a:pt x="75" y="9"/>
                    <a:pt x="51" y="0"/>
                    <a:pt x="30" y="11"/>
                  </a:cubicBezTo>
                  <a:lnTo>
                    <a:pt x="30" y="11"/>
                  </a:lnTo>
                  <a:cubicBezTo>
                    <a:pt x="9" y="21"/>
                    <a:pt x="0" y="45"/>
                    <a:pt x="10" y="6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5A64004D-AFD0-4188-A05E-5D3ED588E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594" y="7750904"/>
              <a:ext cx="87761" cy="87761"/>
            </a:xfrm>
            <a:custGeom>
              <a:avLst/>
              <a:gdLst>
                <a:gd name="T0" fmla="*/ 10 w 96"/>
                <a:gd name="T1" fmla="*/ 66 h 95"/>
                <a:gd name="T2" fmla="*/ 10 w 96"/>
                <a:gd name="T3" fmla="*/ 66 h 95"/>
                <a:gd name="T4" fmla="*/ 66 w 96"/>
                <a:gd name="T5" fmla="*/ 85 h 95"/>
                <a:gd name="T6" fmla="*/ 66 w 96"/>
                <a:gd name="T7" fmla="*/ 85 h 95"/>
                <a:gd name="T8" fmla="*/ 85 w 96"/>
                <a:gd name="T9" fmla="*/ 29 h 95"/>
                <a:gd name="T10" fmla="*/ 85 w 96"/>
                <a:gd name="T11" fmla="*/ 29 h 95"/>
                <a:gd name="T12" fmla="*/ 29 w 96"/>
                <a:gd name="T13" fmla="*/ 10 h 95"/>
                <a:gd name="T14" fmla="*/ 29 w 96"/>
                <a:gd name="T15" fmla="*/ 10 h 95"/>
                <a:gd name="T16" fmla="*/ 10 w 96"/>
                <a:gd name="T17" fmla="*/ 6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95">
                  <a:moveTo>
                    <a:pt x="10" y="66"/>
                  </a:moveTo>
                  <a:lnTo>
                    <a:pt x="10" y="66"/>
                  </a:lnTo>
                  <a:cubicBezTo>
                    <a:pt x="20" y="86"/>
                    <a:pt x="45" y="94"/>
                    <a:pt x="66" y="85"/>
                  </a:cubicBezTo>
                  <a:lnTo>
                    <a:pt x="66" y="85"/>
                  </a:lnTo>
                  <a:cubicBezTo>
                    <a:pt x="87" y="75"/>
                    <a:pt x="95" y="50"/>
                    <a:pt x="85" y="29"/>
                  </a:cubicBezTo>
                  <a:lnTo>
                    <a:pt x="85" y="29"/>
                  </a:lnTo>
                  <a:cubicBezTo>
                    <a:pt x="75" y="8"/>
                    <a:pt x="50" y="0"/>
                    <a:pt x="29" y="10"/>
                  </a:cubicBezTo>
                  <a:lnTo>
                    <a:pt x="29" y="10"/>
                  </a:lnTo>
                  <a:cubicBezTo>
                    <a:pt x="9" y="20"/>
                    <a:pt x="0" y="44"/>
                    <a:pt x="10" y="66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23">
              <a:extLst>
                <a:ext uri="{FF2B5EF4-FFF2-40B4-BE49-F238E27FC236}">
                  <a16:creationId xmlns:a16="http://schemas.microsoft.com/office/drawing/2014/main" id="{E121999F-B6C2-4372-9214-2AAF4BAC2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986" y="7595326"/>
              <a:ext cx="127653" cy="155578"/>
            </a:xfrm>
            <a:custGeom>
              <a:avLst/>
              <a:gdLst>
                <a:gd name="T0" fmla="*/ 66 w 139"/>
                <a:gd name="T1" fmla="*/ 99 h 173"/>
                <a:gd name="T2" fmla="*/ 63 w 139"/>
                <a:gd name="T3" fmla="*/ 140 h 173"/>
                <a:gd name="T4" fmla="*/ 84 w 139"/>
                <a:gd name="T5" fmla="*/ 138 h 173"/>
                <a:gd name="T6" fmla="*/ 81 w 139"/>
                <a:gd name="T7" fmla="*/ 58 h 173"/>
                <a:gd name="T8" fmla="*/ 67 w 139"/>
                <a:gd name="T9" fmla="*/ 74 h 173"/>
                <a:gd name="T10" fmla="*/ 81 w 139"/>
                <a:gd name="T11" fmla="*/ 58 h 173"/>
                <a:gd name="T12" fmla="*/ 29 w 139"/>
                <a:gd name="T13" fmla="*/ 116 h 173"/>
                <a:gd name="T14" fmla="*/ 37 w 139"/>
                <a:gd name="T15" fmla="*/ 40 h 173"/>
                <a:gd name="T16" fmla="*/ 15 w 139"/>
                <a:gd name="T17" fmla="*/ 59 h 173"/>
                <a:gd name="T18" fmla="*/ 6 w 139"/>
                <a:gd name="T19" fmla="*/ 60 h 173"/>
                <a:gd name="T20" fmla="*/ 2 w 139"/>
                <a:gd name="T21" fmla="*/ 57 h 173"/>
                <a:gd name="T22" fmla="*/ 2 w 139"/>
                <a:gd name="T23" fmla="*/ 49 h 173"/>
                <a:gd name="T24" fmla="*/ 24 w 139"/>
                <a:gd name="T25" fmla="*/ 28 h 173"/>
                <a:gd name="T26" fmla="*/ 23 w 139"/>
                <a:gd name="T27" fmla="*/ 10 h 173"/>
                <a:gd name="T28" fmla="*/ 26 w 139"/>
                <a:gd name="T29" fmla="*/ 2 h 173"/>
                <a:gd name="T30" fmla="*/ 35 w 139"/>
                <a:gd name="T31" fmla="*/ 6 h 173"/>
                <a:gd name="T32" fmla="*/ 39 w 139"/>
                <a:gd name="T33" fmla="*/ 15 h 173"/>
                <a:gd name="T34" fmla="*/ 46 w 139"/>
                <a:gd name="T35" fmla="*/ 18 h 173"/>
                <a:gd name="T36" fmla="*/ 80 w 139"/>
                <a:gd name="T37" fmla="*/ 88 h 173"/>
                <a:gd name="T38" fmla="*/ 93 w 139"/>
                <a:gd name="T39" fmla="*/ 126 h 173"/>
                <a:gd name="T40" fmla="*/ 102 w 139"/>
                <a:gd name="T41" fmla="*/ 128 h 173"/>
                <a:gd name="T42" fmla="*/ 122 w 139"/>
                <a:gd name="T43" fmla="*/ 107 h 173"/>
                <a:gd name="T44" fmla="*/ 131 w 139"/>
                <a:gd name="T45" fmla="*/ 105 h 173"/>
                <a:gd name="T46" fmla="*/ 135 w 139"/>
                <a:gd name="T47" fmla="*/ 107 h 173"/>
                <a:gd name="T48" fmla="*/ 136 w 139"/>
                <a:gd name="T49" fmla="*/ 116 h 173"/>
                <a:gd name="T50" fmla="*/ 108 w 139"/>
                <a:gd name="T51" fmla="*/ 144 h 173"/>
                <a:gd name="T52" fmla="*/ 109 w 139"/>
                <a:gd name="T53" fmla="*/ 162 h 173"/>
                <a:gd name="T54" fmla="*/ 107 w 139"/>
                <a:gd name="T55" fmla="*/ 171 h 173"/>
                <a:gd name="T56" fmla="*/ 107 w 139"/>
                <a:gd name="T57" fmla="*/ 171 h 173"/>
                <a:gd name="T58" fmla="*/ 94 w 139"/>
                <a:gd name="T59" fmla="*/ 158 h 173"/>
                <a:gd name="T60" fmla="*/ 86 w 139"/>
                <a:gd name="T61" fmla="*/ 154 h 173"/>
                <a:gd name="T62" fmla="*/ 55 w 139"/>
                <a:gd name="T63" fmla="*/ 156 h 173"/>
                <a:gd name="T64" fmla="*/ 29 w 139"/>
                <a:gd name="T65" fmla="*/ 11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9" h="173">
                  <a:moveTo>
                    <a:pt x="84" y="138"/>
                  </a:moveTo>
                  <a:lnTo>
                    <a:pt x="66" y="99"/>
                  </a:lnTo>
                  <a:lnTo>
                    <a:pt x="66" y="99"/>
                  </a:lnTo>
                  <a:cubicBezTo>
                    <a:pt x="49" y="111"/>
                    <a:pt x="41" y="132"/>
                    <a:pt x="63" y="140"/>
                  </a:cubicBezTo>
                  <a:lnTo>
                    <a:pt x="63" y="140"/>
                  </a:lnTo>
                  <a:cubicBezTo>
                    <a:pt x="68" y="141"/>
                    <a:pt x="76" y="140"/>
                    <a:pt x="84" y="138"/>
                  </a:cubicBezTo>
                  <a:close/>
                  <a:moveTo>
                    <a:pt x="81" y="58"/>
                  </a:moveTo>
                  <a:lnTo>
                    <a:pt x="81" y="58"/>
                  </a:lnTo>
                  <a:cubicBezTo>
                    <a:pt x="89" y="39"/>
                    <a:pt x="66" y="27"/>
                    <a:pt x="49" y="35"/>
                  </a:cubicBezTo>
                  <a:lnTo>
                    <a:pt x="67" y="74"/>
                  </a:lnTo>
                  <a:lnTo>
                    <a:pt x="67" y="74"/>
                  </a:lnTo>
                  <a:cubicBezTo>
                    <a:pt x="73" y="68"/>
                    <a:pt x="78" y="64"/>
                    <a:pt x="81" y="58"/>
                  </a:cubicBezTo>
                  <a:close/>
                  <a:moveTo>
                    <a:pt x="29" y="116"/>
                  </a:moveTo>
                  <a:lnTo>
                    <a:pt x="29" y="116"/>
                  </a:lnTo>
                  <a:cubicBezTo>
                    <a:pt x="34" y="101"/>
                    <a:pt x="44" y="93"/>
                    <a:pt x="57" y="82"/>
                  </a:cubicBezTo>
                  <a:lnTo>
                    <a:pt x="37" y="40"/>
                  </a:lnTo>
                  <a:lnTo>
                    <a:pt x="37" y="40"/>
                  </a:lnTo>
                  <a:cubicBezTo>
                    <a:pt x="29" y="45"/>
                    <a:pt x="22" y="51"/>
                    <a:pt x="15" y="59"/>
                  </a:cubicBezTo>
                  <a:lnTo>
                    <a:pt x="15" y="59"/>
                  </a:lnTo>
                  <a:cubicBezTo>
                    <a:pt x="14" y="62"/>
                    <a:pt x="9" y="63"/>
                    <a:pt x="6" y="60"/>
                  </a:cubicBezTo>
                  <a:lnTo>
                    <a:pt x="2" y="57"/>
                  </a:lnTo>
                  <a:lnTo>
                    <a:pt x="2" y="57"/>
                  </a:lnTo>
                  <a:cubicBezTo>
                    <a:pt x="0" y="55"/>
                    <a:pt x="0" y="51"/>
                    <a:pt x="2" y="49"/>
                  </a:cubicBezTo>
                  <a:lnTo>
                    <a:pt x="2" y="49"/>
                  </a:lnTo>
                  <a:cubicBezTo>
                    <a:pt x="8" y="41"/>
                    <a:pt x="16" y="33"/>
                    <a:pt x="24" y="28"/>
                  </a:cubicBezTo>
                  <a:lnTo>
                    <a:pt x="24" y="28"/>
                  </a:lnTo>
                  <a:cubicBezTo>
                    <a:pt x="28" y="27"/>
                    <a:pt x="29" y="22"/>
                    <a:pt x="27" y="20"/>
                  </a:cubicBezTo>
                  <a:lnTo>
                    <a:pt x="23" y="10"/>
                  </a:lnTo>
                  <a:lnTo>
                    <a:pt x="23" y="10"/>
                  </a:lnTo>
                  <a:cubicBezTo>
                    <a:pt x="21" y="7"/>
                    <a:pt x="23" y="4"/>
                    <a:pt x="26" y="2"/>
                  </a:cubicBezTo>
                  <a:lnTo>
                    <a:pt x="26" y="2"/>
                  </a:lnTo>
                  <a:cubicBezTo>
                    <a:pt x="29" y="0"/>
                    <a:pt x="33" y="2"/>
                    <a:pt x="35" y="6"/>
                  </a:cubicBezTo>
                  <a:lnTo>
                    <a:pt x="39" y="15"/>
                  </a:lnTo>
                  <a:lnTo>
                    <a:pt x="39" y="15"/>
                  </a:lnTo>
                  <a:cubicBezTo>
                    <a:pt x="41" y="17"/>
                    <a:pt x="44" y="19"/>
                    <a:pt x="46" y="18"/>
                  </a:cubicBezTo>
                  <a:lnTo>
                    <a:pt x="46" y="18"/>
                  </a:lnTo>
                  <a:cubicBezTo>
                    <a:pt x="99" y="2"/>
                    <a:pt x="123" y="56"/>
                    <a:pt x="80" y="88"/>
                  </a:cubicBezTo>
                  <a:lnTo>
                    <a:pt x="80" y="88"/>
                  </a:lnTo>
                  <a:cubicBezTo>
                    <a:pt x="78" y="90"/>
                    <a:pt x="77" y="93"/>
                    <a:pt x="78" y="95"/>
                  </a:cubicBezTo>
                  <a:lnTo>
                    <a:pt x="93" y="126"/>
                  </a:lnTo>
                  <a:lnTo>
                    <a:pt x="93" y="126"/>
                  </a:lnTo>
                  <a:cubicBezTo>
                    <a:pt x="94" y="129"/>
                    <a:pt x="99" y="130"/>
                    <a:pt x="102" y="128"/>
                  </a:cubicBezTo>
                  <a:lnTo>
                    <a:pt x="102" y="128"/>
                  </a:lnTo>
                  <a:cubicBezTo>
                    <a:pt x="109" y="123"/>
                    <a:pt x="117" y="115"/>
                    <a:pt x="122" y="107"/>
                  </a:cubicBezTo>
                  <a:lnTo>
                    <a:pt x="122" y="107"/>
                  </a:lnTo>
                  <a:cubicBezTo>
                    <a:pt x="124" y="103"/>
                    <a:pt x="129" y="102"/>
                    <a:pt x="131" y="105"/>
                  </a:cubicBezTo>
                  <a:lnTo>
                    <a:pt x="135" y="107"/>
                  </a:lnTo>
                  <a:lnTo>
                    <a:pt x="135" y="107"/>
                  </a:lnTo>
                  <a:cubicBezTo>
                    <a:pt x="137" y="110"/>
                    <a:pt x="138" y="113"/>
                    <a:pt x="136" y="116"/>
                  </a:cubicBezTo>
                  <a:lnTo>
                    <a:pt x="136" y="116"/>
                  </a:lnTo>
                  <a:cubicBezTo>
                    <a:pt x="131" y="127"/>
                    <a:pt x="119" y="137"/>
                    <a:pt x="108" y="144"/>
                  </a:cubicBezTo>
                  <a:lnTo>
                    <a:pt x="108" y="144"/>
                  </a:lnTo>
                  <a:cubicBezTo>
                    <a:pt x="105" y="146"/>
                    <a:pt x="103" y="150"/>
                    <a:pt x="105" y="153"/>
                  </a:cubicBezTo>
                  <a:lnTo>
                    <a:pt x="109" y="162"/>
                  </a:lnTo>
                  <a:lnTo>
                    <a:pt x="109" y="162"/>
                  </a:lnTo>
                  <a:cubicBezTo>
                    <a:pt x="111" y="165"/>
                    <a:pt x="109" y="169"/>
                    <a:pt x="107" y="171"/>
                  </a:cubicBezTo>
                  <a:lnTo>
                    <a:pt x="107" y="171"/>
                  </a:lnTo>
                  <a:lnTo>
                    <a:pt x="107" y="171"/>
                  </a:lnTo>
                  <a:cubicBezTo>
                    <a:pt x="103" y="172"/>
                    <a:pt x="99" y="171"/>
                    <a:pt x="99" y="167"/>
                  </a:cubicBezTo>
                  <a:lnTo>
                    <a:pt x="94" y="158"/>
                  </a:lnTo>
                  <a:lnTo>
                    <a:pt x="94" y="158"/>
                  </a:lnTo>
                  <a:cubicBezTo>
                    <a:pt x="93" y="156"/>
                    <a:pt x="89" y="154"/>
                    <a:pt x="86" y="154"/>
                  </a:cubicBezTo>
                  <a:lnTo>
                    <a:pt x="86" y="154"/>
                  </a:lnTo>
                  <a:cubicBezTo>
                    <a:pt x="74" y="159"/>
                    <a:pt x="64" y="159"/>
                    <a:pt x="55" y="156"/>
                  </a:cubicBezTo>
                  <a:lnTo>
                    <a:pt x="55" y="156"/>
                  </a:lnTo>
                  <a:cubicBezTo>
                    <a:pt x="38" y="152"/>
                    <a:pt x="26" y="132"/>
                    <a:pt x="29" y="1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0" name="Freeform 24">
              <a:extLst>
                <a:ext uri="{FF2B5EF4-FFF2-40B4-BE49-F238E27FC236}">
                  <a16:creationId xmlns:a16="http://schemas.microsoft.com/office/drawing/2014/main" id="{EF8C5203-35F5-4383-90B8-B8B34A849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19" y="6841379"/>
              <a:ext cx="913512" cy="1061112"/>
            </a:xfrm>
            <a:custGeom>
              <a:avLst/>
              <a:gdLst>
                <a:gd name="T0" fmla="*/ 428 w 1012"/>
                <a:gd name="T1" fmla="*/ 1146 h 1175"/>
                <a:gd name="T2" fmla="*/ 995 w 1012"/>
                <a:gd name="T3" fmla="*/ 306 h 1175"/>
                <a:gd name="T4" fmla="*/ 995 w 1012"/>
                <a:gd name="T5" fmla="*/ 306 h 1175"/>
                <a:gd name="T6" fmla="*/ 982 w 1012"/>
                <a:gd name="T7" fmla="*/ 238 h 1175"/>
                <a:gd name="T8" fmla="*/ 650 w 1012"/>
                <a:gd name="T9" fmla="*/ 13 h 1175"/>
                <a:gd name="T10" fmla="*/ 650 w 1012"/>
                <a:gd name="T11" fmla="*/ 13 h 1175"/>
                <a:gd name="T12" fmla="*/ 583 w 1012"/>
                <a:gd name="T13" fmla="*/ 27 h 1175"/>
                <a:gd name="T14" fmla="*/ 15 w 1012"/>
                <a:gd name="T15" fmla="*/ 867 h 1175"/>
                <a:gd name="T16" fmla="*/ 15 w 1012"/>
                <a:gd name="T17" fmla="*/ 867 h 1175"/>
                <a:gd name="T18" fmla="*/ 28 w 1012"/>
                <a:gd name="T19" fmla="*/ 935 h 1175"/>
                <a:gd name="T20" fmla="*/ 360 w 1012"/>
                <a:gd name="T21" fmla="*/ 1159 h 1175"/>
                <a:gd name="T22" fmla="*/ 360 w 1012"/>
                <a:gd name="T23" fmla="*/ 1159 h 1175"/>
                <a:gd name="T24" fmla="*/ 428 w 1012"/>
                <a:gd name="T25" fmla="*/ 114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2" h="1175">
                  <a:moveTo>
                    <a:pt x="428" y="1146"/>
                  </a:moveTo>
                  <a:lnTo>
                    <a:pt x="995" y="306"/>
                  </a:lnTo>
                  <a:lnTo>
                    <a:pt x="995" y="306"/>
                  </a:lnTo>
                  <a:cubicBezTo>
                    <a:pt x="1011" y="284"/>
                    <a:pt x="1005" y="254"/>
                    <a:pt x="982" y="238"/>
                  </a:cubicBezTo>
                  <a:lnTo>
                    <a:pt x="650" y="13"/>
                  </a:lnTo>
                  <a:lnTo>
                    <a:pt x="650" y="13"/>
                  </a:lnTo>
                  <a:cubicBezTo>
                    <a:pt x="628" y="0"/>
                    <a:pt x="598" y="6"/>
                    <a:pt x="583" y="27"/>
                  </a:cubicBezTo>
                  <a:lnTo>
                    <a:pt x="15" y="867"/>
                  </a:lnTo>
                  <a:lnTo>
                    <a:pt x="15" y="867"/>
                  </a:lnTo>
                  <a:cubicBezTo>
                    <a:pt x="0" y="889"/>
                    <a:pt x="6" y="920"/>
                    <a:pt x="28" y="935"/>
                  </a:cubicBezTo>
                  <a:lnTo>
                    <a:pt x="360" y="1159"/>
                  </a:lnTo>
                  <a:lnTo>
                    <a:pt x="360" y="1159"/>
                  </a:lnTo>
                  <a:cubicBezTo>
                    <a:pt x="382" y="1174"/>
                    <a:pt x="413" y="1169"/>
                    <a:pt x="428" y="11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1" name="Freeform 25">
              <a:extLst>
                <a:ext uri="{FF2B5EF4-FFF2-40B4-BE49-F238E27FC236}">
                  <a16:creationId xmlns:a16="http://schemas.microsoft.com/office/drawing/2014/main" id="{9D04D53F-803F-412C-BCD5-972EED58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19" y="6841379"/>
              <a:ext cx="913512" cy="1061112"/>
            </a:xfrm>
            <a:custGeom>
              <a:avLst/>
              <a:gdLst>
                <a:gd name="T0" fmla="*/ 428 w 1012"/>
                <a:gd name="T1" fmla="*/ 1146 h 1175"/>
                <a:gd name="T2" fmla="*/ 995 w 1012"/>
                <a:gd name="T3" fmla="*/ 306 h 1175"/>
                <a:gd name="T4" fmla="*/ 995 w 1012"/>
                <a:gd name="T5" fmla="*/ 306 h 1175"/>
                <a:gd name="T6" fmla="*/ 982 w 1012"/>
                <a:gd name="T7" fmla="*/ 238 h 1175"/>
                <a:gd name="T8" fmla="*/ 650 w 1012"/>
                <a:gd name="T9" fmla="*/ 13 h 1175"/>
                <a:gd name="T10" fmla="*/ 650 w 1012"/>
                <a:gd name="T11" fmla="*/ 13 h 1175"/>
                <a:gd name="T12" fmla="*/ 583 w 1012"/>
                <a:gd name="T13" fmla="*/ 27 h 1175"/>
                <a:gd name="T14" fmla="*/ 15 w 1012"/>
                <a:gd name="T15" fmla="*/ 867 h 1175"/>
                <a:gd name="T16" fmla="*/ 15 w 1012"/>
                <a:gd name="T17" fmla="*/ 867 h 1175"/>
                <a:gd name="T18" fmla="*/ 28 w 1012"/>
                <a:gd name="T19" fmla="*/ 935 h 1175"/>
                <a:gd name="T20" fmla="*/ 360 w 1012"/>
                <a:gd name="T21" fmla="*/ 1159 h 1175"/>
                <a:gd name="T22" fmla="*/ 360 w 1012"/>
                <a:gd name="T23" fmla="*/ 1159 h 1175"/>
                <a:gd name="T24" fmla="*/ 428 w 1012"/>
                <a:gd name="T25" fmla="*/ 1146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2" h="1175">
                  <a:moveTo>
                    <a:pt x="428" y="1146"/>
                  </a:moveTo>
                  <a:lnTo>
                    <a:pt x="995" y="306"/>
                  </a:lnTo>
                  <a:lnTo>
                    <a:pt x="995" y="306"/>
                  </a:lnTo>
                  <a:cubicBezTo>
                    <a:pt x="1011" y="284"/>
                    <a:pt x="1005" y="254"/>
                    <a:pt x="982" y="238"/>
                  </a:cubicBezTo>
                  <a:lnTo>
                    <a:pt x="650" y="13"/>
                  </a:lnTo>
                  <a:lnTo>
                    <a:pt x="650" y="13"/>
                  </a:lnTo>
                  <a:cubicBezTo>
                    <a:pt x="628" y="0"/>
                    <a:pt x="598" y="6"/>
                    <a:pt x="583" y="27"/>
                  </a:cubicBezTo>
                  <a:lnTo>
                    <a:pt x="15" y="867"/>
                  </a:lnTo>
                  <a:lnTo>
                    <a:pt x="15" y="867"/>
                  </a:lnTo>
                  <a:cubicBezTo>
                    <a:pt x="0" y="889"/>
                    <a:pt x="6" y="920"/>
                    <a:pt x="28" y="935"/>
                  </a:cubicBezTo>
                  <a:lnTo>
                    <a:pt x="360" y="1159"/>
                  </a:lnTo>
                  <a:lnTo>
                    <a:pt x="360" y="1159"/>
                  </a:lnTo>
                  <a:cubicBezTo>
                    <a:pt x="382" y="1174"/>
                    <a:pt x="413" y="1169"/>
                    <a:pt x="428" y="1146"/>
                  </a:cubicBezTo>
                </a:path>
              </a:pathLst>
            </a:custGeom>
            <a:solidFill>
              <a:srgbClr val="36B37E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2" name="Freeform 26">
              <a:extLst>
                <a:ext uri="{FF2B5EF4-FFF2-40B4-BE49-F238E27FC236}">
                  <a16:creationId xmlns:a16="http://schemas.microsoft.com/office/drawing/2014/main" id="{937A536F-2F76-44C3-8983-0EB1B4AE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19" y="6841379"/>
              <a:ext cx="921491" cy="1069090"/>
            </a:xfrm>
            <a:custGeom>
              <a:avLst/>
              <a:gdLst>
                <a:gd name="T0" fmla="*/ 142 w 1018"/>
                <a:gd name="T1" fmla="*/ 959 h 1181"/>
                <a:gd name="T2" fmla="*/ 142 w 1018"/>
                <a:gd name="T3" fmla="*/ 959 h 1181"/>
                <a:gd name="T4" fmla="*/ 113 w 1018"/>
                <a:gd name="T5" fmla="*/ 804 h 1181"/>
                <a:gd name="T6" fmla="*/ 560 w 1018"/>
                <a:gd name="T7" fmla="*/ 142 h 1181"/>
                <a:gd name="T8" fmla="*/ 560 w 1018"/>
                <a:gd name="T9" fmla="*/ 142 h 1181"/>
                <a:gd name="T10" fmla="*/ 714 w 1018"/>
                <a:gd name="T11" fmla="*/ 113 h 1181"/>
                <a:gd name="T12" fmla="*/ 875 w 1018"/>
                <a:gd name="T13" fmla="*/ 220 h 1181"/>
                <a:gd name="T14" fmla="*/ 875 w 1018"/>
                <a:gd name="T15" fmla="*/ 220 h 1181"/>
                <a:gd name="T16" fmla="*/ 904 w 1018"/>
                <a:gd name="T17" fmla="*/ 374 h 1181"/>
                <a:gd name="T18" fmla="*/ 456 w 1018"/>
                <a:gd name="T19" fmla="*/ 1037 h 1181"/>
                <a:gd name="T20" fmla="*/ 456 w 1018"/>
                <a:gd name="T21" fmla="*/ 1037 h 1181"/>
                <a:gd name="T22" fmla="*/ 303 w 1018"/>
                <a:gd name="T23" fmla="*/ 1067 h 1181"/>
                <a:gd name="T24" fmla="*/ 142 w 1018"/>
                <a:gd name="T25" fmla="*/ 959 h 1181"/>
                <a:gd name="T26" fmla="*/ 593 w 1018"/>
                <a:gd name="T27" fmla="*/ 19 h 1181"/>
                <a:gd name="T28" fmla="*/ 11 w 1018"/>
                <a:gd name="T29" fmla="*/ 881 h 1181"/>
                <a:gd name="T30" fmla="*/ 11 w 1018"/>
                <a:gd name="T31" fmla="*/ 881 h 1181"/>
                <a:gd name="T32" fmla="*/ 20 w 1018"/>
                <a:gd name="T33" fmla="*/ 930 h 1181"/>
                <a:gd name="T34" fmla="*/ 375 w 1018"/>
                <a:gd name="T35" fmla="*/ 1169 h 1181"/>
                <a:gd name="T36" fmla="*/ 375 w 1018"/>
                <a:gd name="T37" fmla="*/ 1169 h 1181"/>
                <a:gd name="T38" fmla="*/ 423 w 1018"/>
                <a:gd name="T39" fmla="*/ 1160 h 1181"/>
                <a:gd name="T40" fmla="*/ 1006 w 1018"/>
                <a:gd name="T41" fmla="*/ 298 h 1181"/>
                <a:gd name="T42" fmla="*/ 1006 w 1018"/>
                <a:gd name="T43" fmla="*/ 298 h 1181"/>
                <a:gd name="T44" fmla="*/ 996 w 1018"/>
                <a:gd name="T45" fmla="*/ 249 h 1181"/>
                <a:gd name="T46" fmla="*/ 642 w 1018"/>
                <a:gd name="T47" fmla="*/ 11 h 1181"/>
                <a:gd name="T48" fmla="*/ 642 w 1018"/>
                <a:gd name="T49" fmla="*/ 11 h 1181"/>
                <a:gd name="T50" fmla="*/ 593 w 1018"/>
                <a:gd name="T51" fmla="*/ 19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8" h="1181">
                  <a:moveTo>
                    <a:pt x="142" y="959"/>
                  </a:moveTo>
                  <a:lnTo>
                    <a:pt x="142" y="959"/>
                  </a:lnTo>
                  <a:cubicBezTo>
                    <a:pt x="176" y="908"/>
                    <a:pt x="163" y="839"/>
                    <a:pt x="113" y="804"/>
                  </a:cubicBezTo>
                  <a:lnTo>
                    <a:pt x="560" y="142"/>
                  </a:lnTo>
                  <a:lnTo>
                    <a:pt x="560" y="142"/>
                  </a:lnTo>
                  <a:cubicBezTo>
                    <a:pt x="611" y="176"/>
                    <a:pt x="679" y="163"/>
                    <a:pt x="714" y="113"/>
                  </a:cubicBezTo>
                  <a:lnTo>
                    <a:pt x="875" y="220"/>
                  </a:lnTo>
                  <a:lnTo>
                    <a:pt x="875" y="220"/>
                  </a:lnTo>
                  <a:cubicBezTo>
                    <a:pt x="840" y="271"/>
                    <a:pt x="854" y="340"/>
                    <a:pt x="904" y="374"/>
                  </a:cubicBezTo>
                  <a:lnTo>
                    <a:pt x="456" y="1037"/>
                  </a:lnTo>
                  <a:lnTo>
                    <a:pt x="456" y="1037"/>
                  </a:lnTo>
                  <a:cubicBezTo>
                    <a:pt x="406" y="1003"/>
                    <a:pt x="337" y="1016"/>
                    <a:pt x="303" y="1067"/>
                  </a:cubicBezTo>
                  <a:lnTo>
                    <a:pt x="142" y="959"/>
                  </a:lnTo>
                  <a:close/>
                  <a:moveTo>
                    <a:pt x="593" y="19"/>
                  </a:moveTo>
                  <a:lnTo>
                    <a:pt x="11" y="881"/>
                  </a:lnTo>
                  <a:lnTo>
                    <a:pt x="11" y="881"/>
                  </a:lnTo>
                  <a:cubicBezTo>
                    <a:pt x="0" y="897"/>
                    <a:pt x="4" y="919"/>
                    <a:pt x="20" y="930"/>
                  </a:cubicBezTo>
                  <a:lnTo>
                    <a:pt x="375" y="1169"/>
                  </a:lnTo>
                  <a:lnTo>
                    <a:pt x="375" y="1169"/>
                  </a:lnTo>
                  <a:cubicBezTo>
                    <a:pt x="390" y="1180"/>
                    <a:pt x="412" y="1176"/>
                    <a:pt x="423" y="1160"/>
                  </a:cubicBezTo>
                  <a:lnTo>
                    <a:pt x="1006" y="298"/>
                  </a:lnTo>
                  <a:lnTo>
                    <a:pt x="1006" y="298"/>
                  </a:lnTo>
                  <a:cubicBezTo>
                    <a:pt x="1017" y="282"/>
                    <a:pt x="1013" y="260"/>
                    <a:pt x="996" y="249"/>
                  </a:cubicBezTo>
                  <a:lnTo>
                    <a:pt x="642" y="11"/>
                  </a:lnTo>
                  <a:lnTo>
                    <a:pt x="642" y="11"/>
                  </a:lnTo>
                  <a:cubicBezTo>
                    <a:pt x="626" y="0"/>
                    <a:pt x="605" y="4"/>
                    <a:pt x="593" y="19"/>
                  </a:cubicBezTo>
                  <a:close/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3" name="Freeform 27">
              <a:extLst>
                <a:ext uri="{FF2B5EF4-FFF2-40B4-BE49-F238E27FC236}">
                  <a16:creationId xmlns:a16="http://schemas.microsoft.com/office/drawing/2014/main" id="{E7A901E5-70F1-4C28-8474-C45FDEB61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539" y="7236303"/>
              <a:ext cx="271262" cy="271262"/>
            </a:xfrm>
            <a:custGeom>
              <a:avLst/>
              <a:gdLst>
                <a:gd name="T0" fmla="*/ 76 w 302"/>
                <a:gd name="T1" fmla="*/ 260 h 302"/>
                <a:gd name="T2" fmla="*/ 76 w 302"/>
                <a:gd name="T3" fmla="*/ 260 h 302"/>
                <a:gd name="T4" fmla="*/ 260 w 302"/>
                <a:gd name="T5" fmla="*/ 224 h 302"/>
                <a:gd name="T6" fmla="*/ 260 w 302"/>
                <a:gd name="T7" fmla="*/ 224 h 302"/>
                <a:gd name="T8" fmla="*/ 225 w 302"/>
                <a:gd name="T9" fmla="*/ 40 h 302"/>
                <a:gd name="T10" fmla="*/ 225 w 302"/>
                <a:gd name="T11" fmla="*/ 40 h 302"/>
                <a:gd name="T12" fmla="*/ 41 w 302"/>
                <a:gd name="T13" fmla="*/ 77 h 302"/>
                <a:gd name="T14" fmla="*/ 41 w 302"/>
                <a:gd name="T15" fmla="*/ 77 h 302"/>
                <a:gd name="T16" fmla="*/ 76 w 302"/>
                <a:gd name="T17" fmla="*/ 26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2" h="302">
                  <a:moveTo>
                    <a:pt x="76" y="260"/>
                  </a:moveTo>
                  <a:lnTo>
                    <a:pt x="76" y="260"/>
                  </a:lnTo>
                  <a:cubicBezTo>
                    <a:pt x="137" y="301"/>
                    <a:pt x="219" y="285"/>
                    <a:pt x="260" y="224"/>
                  </a:cubicBezTo>
                  <a:lnTo>
                    <a:pt x="260" y="224"/>
                  </a:lnTo>
                  <a:cubicBezTo>
                    <a:pt x="301" y="164"/>
                    <a:pt x="285" y="82"/>
                    <a:pt x="225" y="40"/>
                  </a:cubicBezTo>
                  <a:lnTo>
                    <a:pt x="225" y="40"/>
                  </a:lnTo>
                  <a:cubicBezTo>
                    <a:pt x="164" y="0"/>
                    <a:pt x="81" y="16"/>
                    <a:pt x="41" y="77"/>
                  </a:cubicBezTo>
                  <a:lnTo>
                    <a:pt x="41" y="77"/>
                  </a:lnTo>
                  <a:cubicBezTo>
                    <a:pt x="0" y="137"/>
                    <a:pt x="16" y="219"/>
                    <a:pt x="76" y="260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4" name="Freeform 28">
              <a:extLst>
                <a:ext uri="{FF2B5EF4-FFF2-40B4-BE49-F238E27FC236}">
                  <a16:creationId xmlns:a16="http://schemas.microsoft.com/office/drawing/2014/main" id="{9AE123F0-60DF-4C5A-94BD-11972136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3878" y="7108650"/>
              <a:ext cx="87761" cy="87761"/>
            </a:xfrm>
            <a:custGeom>
              <a:avLst/>
              <a:gdLst>
                <a:gd name="T0" fmla="*/ 24 w 95"/>
                <a:gd name="T1" fmla="*/ 82 h 95"/>
                <a:gd name="T2" fmla="*/ 24 w 95"/>
                <a:gd name="T3" fmla="*/ 82 h 95"/>
                <a:gd name="T4" fmla="*/ 82 w 95"/>
                <a:gd name="T5" fmla="*/ 70 h 95"/>
                <a:gd name="T6" fmla="*/ 82 w 95"/>
                <a:gd name="T7" fmla="*/ 70 h 95"/>
                <a:gd name="T8" fmla="*/ 71 w 95"/>
                <a:gd name="T9" fmla="*/ 13 h 95"/>
                <a:gd name="T10" fmla="*/ 71 w 95"/>
                <a:gd name="T11" fmla="*/ 13 h 95"/>
                <a:gd name="T12" fmla="*/ 13 w 95"/>
                <a:gd name="T13" fmla="*/ 24 h 95"/>
                <a:gd name="T14" fmla="*/ 13 w 95"/>
                <a:gd name="T15" fmla="*/ 24 h 95"/>
                <a:gd name="T16" fmla="*/ 24 w 95"/>
                <a:gd name="T17" fmla="*/ 8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5">
                  <a:moveTo>
                    <a:pt x="24" y="82"/>
                  </a:moveTo>
                  <a:lnTo>
                    <a:pt x="24" y="82"/>
                  </a:lnTo>
                  <a:cubicBezTo>
                    <a:pt x="43" y="94"/>
                    <a:pt x="69" y="89"/>
                    <a:pt x="82" y="70"/>
                  </a:cubicBezTo>
                  <a:lnTo>
                    <a:pt x="82" y="70"/>
                  </a:lnTo>
                  <a:cubicBezTo>
                    <a:pt x="94" y="51"/>
                    <a:pt x="89" y="25"/>
                    <a:pt x="71" y="13"/>
                  </a:cubicBezTo>
                  <a:lnTo>
                    <a:pt x="71" y="13"/>
                  </a:lnTo>
                  <a:cubicBezTo>
                    <a:pt x="51" y="0"/>
                    <a:pt x="26" y="5"/>
                    <a:pt x="13" y="24"/>
                  </a:cubicBezTo>
                  <a:lnTo>
                    <a:pt x="13" y="24"/>
                  </a:lnTo>
                  <a:cubicBezTo>
                    <a:pt x="0" y="43"/>
                    <a:pt x="5" y="69"/>
                    <a:pt x="24" y="8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5" name="Freeform 29">
              <a:extLst>
                <a:ext uri="{FF2B5EF4-FFF2-40B4-BE49-F238E27FC236}">
                  <a16:creationId xmlns:a16="http://schemas.microsoft.com/office/drawing/2014/main" id="{344CA38F-53B2-471E-A460-92473298E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4691" y="7555434"/>
              <a:ext cx="87761" cy="87761"/>
            </a:xfrm>
            <a:custGeom>
              <a:avLst/>
              <a:gdLst>
                <a:gd name="T0" fmla="*/ 23 w 95"/>
                <a:gd name="T1" fmla="*/ 82 h 96"/>
                <a:gd name="T2" fmla="*/ 23 w 95"/>
                <a:gd name="T3" fmla="*/ 82 h 96"/>
                <a:gd name="T4" fmla="*/ 80 w 95"/>
                <a:gd name="T5" fmla="*/ 71 h 96"/>
                <a:gd name="T6" fmla="*/ 80 w 95"/>
                <a:gd name="T7" fmla="*/ 71 h 96"/>
                <a:gd name="T8" fmla="*/ 69 w 95"/>
                <a:gd name="T9" fmla="*/ 13 h 96"/>
                <a:gd name="T10" fmla="*/ 69 w 95"/>
                <a:gd name="T11" fmla="*/ 13 h 96"/>
                <a:gd name="T12" fmla="*/ 12 w 95"/>
                <a:gd name="T13" fmla="*/ 25 h 96"/>
                <a:gd name="T14" fmla="*/ 12 w 95"/>
                <a:gd name="T15" fmla="*/ 25 h 96"/>
                <a:gd name="T16" fmla="*/ 23 w 95"/>
                <a:gd name="T17" fmla="*/ 8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96">
                  <a:moveTo>
                    <a:pt x="23" y="82"/>
                  </a:moveTo>
                  <a:lnTo>
                    <a:pt x="23" y="82"/>
                  </a:lnTo>
                  <a:cubicBezTo>
                    <a:pt x="43" y="95"/>
                    <a:pt x="68" y="90"/>
                    <a:pt x="80" y="71"/>
                  </a:cubicBezTo>
                  <a:lnTo>
                    <a:pt x="80" y="71"/>
                  </a:lnTo>
                  <a:cubicBezTo>
                    <a:pt x="94" y="52"/>
                    <a:pt x="89" y="27"/>
                    <a:pt x="69" y="13"/>
                  </a:cubicBezTo>
                  <a:lnTo>
                    <a:pt x="69" y="13"/>
                  </a:lnTo>
                  <a:cubicBezTo>
                    <a:pt x="51" y="0"/>
                    <a:pt x="25" y="5"/>
                    <a:pt x="12" y="25"/>
                  </a:cubicBezTo>
                  <a:lnTo>
                    <a:pt x="12" y="25"/>
                  </a:lnTo>
                  <a:cubicBezTo>
                    <a:pt x="0" y="43"/>
                    <a:pt x="4" y="69"/>
                    <a:pt x="23" y="82"/>
                  </a:cubicBezTo>
                </a:path>
              </a:pathLst>
            </a:custGeom>
            <a:solidFill>
              <a:srgbClr val="36B37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6" name="Freeform 30">
              <a:extLst>
                <a:ext uri="{FF2B5EF4-FFF2-40B4-BE49-F238E27FC236}">
                  <a16:creationId xmlns:a16="http://schemas.microsoft.com/office/drawing/2014/main" id="{D9037358-A83A-4A68-A293-1476C9BA5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365" y="7292151"/>
              <a:ext cx="143609" cy="147600"/>
            </a:xfrm>
            <a:custGeom>
              <a:avLst/>
              <a:gdLst>
                <a:gd name="T0" fmla="*/ 84 w 159"/>
                <a:gd name="T1" fmla="*/ 101 h 162"/>
                <a:gd name="T2" fmla="*/ 103 w 159"/>
                <a:gd name="T3" fmla="*/ 138 h 162"/>
                <a:gd name="T4" fmla="*/ 120 w 159"/>
                <a:gd name="T5" fmla="*/ 125 h 162"/>
                <a:gd name="T6" fmla="*/ 78 w 159"/>
                <a:gd name="T7" fmla="*/ 58 h 162"/>
                <a:gd name="T8" fmla="*/ 74 w 159"/>
                <a:gd name="T9" fmla="*/ 78 h 162"/>
                <a:gd name="T10" fmla="*/ 78 w 159"/>
                <a:gd name="T11" fmla="*/ 59 h 162"/>
                <a:gd name="T12" fmla="*/ 78 w 159"/>
                <a:gd name="T13" fmla="*/ 58 h 162"/>
                <a:gd name="T14" fmla="*/ 63 w 159"/>
                <a:gd name="T15" fmla="*/ 135 h 162"/>
                <a:gd name="T16" fmla="*/ 31 w 159"/>
                <a:gd name="T17" fmla="*/ 64 h 162"/>
                <a:gd name="T18" fmla="*/ 21 w 159"/>
                <a:gd name="T19" fmla="*/ 92 h 162"/>
                <a:gd name="T20" fmla="*/ 14 w 159"/>
                <a:gd name="T21" fmla="*/ 98 h 162"/>
                <a:gd name="T22" fmla="*/ 10 w 159"/>
                <a:gd name="T23" fmla="*/ 97 h 162"/>
                <a:gd name="T24" fmla="*/ 4 w 159"/>
                <a:gd name="T25" fmla="*/ 90 h 162"/>
                <a:gd name="T26" fmla="*/ 14 w 159"/>
                <a:gd name="T27" fmla="*/ 61 h 162"/>
                <a:gd name="T28" fmla="*/ 4 w 159"/>
                <a:gd name="T29" fmla="*/ 46 h 162"/>
                <a:gd name="T30" fmla="*/ 2 w 159"/>
                <a:gd name="T31" fmla="*/ 37 h 162"/>
                <a:gd name="T32" fmla="*/ 10 w 159"/>
                <a:gd name="T33" fmla="*/ 36 h 162"/>
                <a:gd name="T34" fmla="*/ 20 w 159"/>
                <a:gd name="T35" fmla="*/ 42 h 162"/>
                <a:gd name="T36" fmla="*/ 28 w 159"/>
                <a:gd name="T37" fmla="*/ 41 h 162"/>
                <a:gd name="T38" fmla="*/ 91 w 159"/>
                <a:gd name="T39" fmla="*/ 84 h 162"/>
                <a:gd name="T40" fmla="*/ 121 w 159"/>
                <a:gd name="T41" fmla="*/ 111 h 162"/>
                <a:gd name="T42" fmla="*/ 131 w 159"/>
                <a:gd name="T43" fmla="*/ 108 h 162"/>
                <a:gd name="T44" fmla="*/ 137 w 159"/>
                <a:gd name="T45" fmla="*/ 79 h 162"/>
                <a:gd name="T46" fmla="*/ 145 w 159"/>
                <a:gd name="T47" fmla="*/ 73 h 162"/>
                <a:gd name="T48" fmla="*/ 149 w 159"/>
                <a:gd name="T49" fmla="*/ 74 h 162"/>
                <a:gd name="T50" fmla="*/ 154 w 159"/>
                <a:gd name="T51" fmla="*/ 80 h 162"/>
                <a:gd name="T52" fmla="*/ 144 w 159"/>
                <a:gd name="T53" fmla="*/ 119 h 162"/>
                <a:gd name="T54" fmla="*/ 154 w 159"/>
                <a:gd name="T55" fmla="*/ 133 h 162"/>
                <a:gd name="T56" fmla="*/ 157 w 159"/>
                <a:gd name="T57" fmla="*/ 142 h 162"/>
                <a:gd name="T58" fmla="*/ 148 w 159"/>
                <a:gd name="T59" fmla="*/ 144 h 162"/>
                <a:gd name="T60" fmla="*/ 139 w 159"/>
                <a:gd name="T61" fmla="*/ 138 h 162"/>
                <a:gd name="T62" fmla="*/ 131 w 159"/>
                <a:gd name="T63" fmla="*/ 138 h 162"/>
                <a:gd name="T64" fmla="*/ 105 w 159"/>
                <a:gd name="T65" fmla="*/ 15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9" h="162">
                  <a:moveTo>
                    <a:pt x="120" y="125"/>
                  </a:moveTo>
                  <a:lnTo>
                    <a:pt x="84" y="101"/>
                  </a:lnTo>
                  <a:lnTo>
                    <a:pt x="84" y="101"/>
                  </a:lnTo>
                  <a:cubicBezTo>
                    <a:pt x="77" y="119"/>
                    <a:pt x="80" y="143"/>
                    <a:pt x="103" y="138"/>
                  </a:cubicBezTo>
                  <a:lnTo>
                    <a:pt x="103" y="138"/>
                  </a:lnTo>
                  <a:cubicBezTo>
                    <a:pt x="109" y="136"/>
                    <a:pt x="115" y="132"/>
                    <a:pt x="120" y="125"/>
                  </a:cubicBezTo>
                  <a:close/>
                  <a:moveTo>
                    <a:pt x="78" y="58"/>
                  </a:moveTo>
                  <a:lnTo>
                    <a:pt x="78" y="58"/>
                  </a:lnTo>
                  <a:cubicBezTo>
                    <a:pt x="75" y="37"/>
                    <a:pt x="49" y="39"/>
                    <a:pt x="38" y="55"/>
                  </a:cubicBezTo>
                  <a:lnTo>
                    <a:pt x="74" y="78"/>
                  </a:lnTo>
                  <a:lnTo>
                    <a:pt x="74" y="78"/>
                  </a:lnTo>
                  <a:cubicBezTo>
                    <a:pt x="76" y="70"/>
                    <a:pt x="78" y="64"/>
                    <a:pt x="78" y="59"/>
                  </a:cubicBezTo>
                  <a:lnTo>
                    <a:pt x="78" y="59"/>
                  </a:lnTo>
                  <a:lnTo>
                    <a:pt x="78" y="58"/>
                  </a:lnTo>
                  <a:close/>
                  <a:moveTo>
                    <a:pt x="63" y="135"/>
                  </a:moveTo>
                  <a:lnTo>
                    <a:pt x="63" y="135"/>
                  </a:lnTo>
                  <a:cubicBezTo>
                    <a:pt x="59" y="119"/>
                    <a:pt x="63" y="107"/>
                    <a:pt x="69" y="91"/>
                  </a:cubicBezTo>
                  <a:lnTo>
                    <a:pt x="31" y="64"/>
                  </a:lnTo>
                  <a:lnTo>
                    <a:pt x="31" y="64"/>
                  </a:lnTo>
                  <a:cubicBezTo>
                    <a:pt x="26" y="73"/>
                    <a:pt x="23" y="82"/>
                    <a:pt x="21" y="92"/>
                  </a:cubicBezTo>
                  <a:lnTo>
                    <a:pt x="21" y="92"/>
                  </a:lnTo>
                  <a:cubicBezTo>
                    <a:pt x="21" y="96"/>
                    <a:pt x="18" y="98"/>
                    <a:pt x="14" y="98"/>
                  </a:cubicBezTo>
                  <a:lnTo>
                    <a:pt x="10" y="97"/>
                  </a:lnTo>
                  <a:lnTo>
                    <a:pt x="10" y="97"/>
                  </a:lnTo>
                  <a:cubicBezTo>
                    <a:pt x="6" y="96"/>
                    <a:pt x="4" y="93"/>
                    <a:pt x="4" y="90"/>
                  </a:cubicBezTo>
                  <a:lnTo>
                    <a:pt x="4" y="90"/>
                  </a:lnTo>
                  <a:cubicBezTo>
                    <a:pt x="5" y="80"/>
                    <a:pt x="10" y="70"/>
                    <a:pt x="14" y="61"/>
                  </a:cubicBezTo>
                  <a:lnTo>
                    <a:pt x="14" y="61"/>
                  </a:lnTo>
                  <a:cubicBezTo>
                    <a:pt x="16" y="58"/>
                    <a:pt x="14" y="54"/>
                    <a:pt x="12" y="52"/>
                  </a:cubicBezTo>
                  <a:lnTo>
                    <a:pt x="4" y="46"/>
                  </a:lnTo>
                  <a:lnTo>
                    <a:pt x="4" y="46"/>
                  </a:lnTo>
                  <a:cubicBezTo>
                    <a:pt x="0" y="44"/>
                    <a:pt x="0" y="40"/>
                    <a:pt x="2" y="37"/>
                  </a:cubicBezTo>
                  <a:lnTo>
                    <a:pt x="2" y="37"/>
                  </a:lnTo>
                  <a:cubicBezTo>
                    <a:pt x="4" y="34"/>
                    <a:pt x="8" y="33"/>
                    <a:pt x="10" y="36"/>
                  </a:cubicBezTo>
                  <a:lnTo>
                    <a:pt x="20" y="42"/>
                  </a:lnTo>
                  <a:lnTo>
                    <a:pt x="20" y="42"/>
                  </a:lnTo>
                  <a:cubicBezTo>
                    <a:pt x="22" y="43"/>
                    <a:pt x="26" y="43"/>
                    <a:pt x="28" y="41"/>
                  </a:cubicBezTo>
                  <a:lnTo>
                    <a:pt x="28" y="41"/>
                  </a:lnTo>
                  <a:cubicBezTo>
                    <a:pt x="64" y="0"/>
                    <a:pt x="112" y="35"/>
                    <a:pt x="91" y="84"/>
                  </a:cubicBezTo>
                  <a:lnTo>
                    <a:pt x="91" y="84"/>
                  </a:lnTo>
                  <a:cubicBezTo>
                    <a:pt x="90" y="87"/>
                    <a:pt x="91" y="90"/>
                    <a:pt x="94" y="92"/>
                  </a:cubicBezTo>
                  <a:lnTo>
                    <a:pt x="121" y="111"/>
                  </a:lnTo>
                  <a:lnTo>
                    <a:pt x="121" y="111"/>
                  </a:lnTo>
                  <a:cubicBezTo>
                    <a:pt x="125" y="113"/>
                    <a:pt x="129" y="112"/>
                    <a:pt x="131" y="108"/>
                  </a:cubicBezTo>
                  <a:lnTo>
                    <a:pt x="131" y="108"/>
                  </a:lnTo>
                  <a:cubicBezTo>
                    <a:pt x="135" y="99"/>
                    <a:pt x="137" y="89"/>
                    <a:pt x="137" y="79"/>
                  </a:cubicBezTo>
                  <a:lnTo>
                    <a:pt x="137" y="79"/>
                  </a:lnTo>
                  <a:cubicBezTo>
                    <a:pt x="137" y="76"/>
                    <a:pt x="141" y="72"/>
                    <a:pt x="145" y="73"/>
                  </a:cubicBezTo>
                  <a:lnTo>
                    <a:pt x="149" y="74"/>
                  </a:lnTo>
                  <a:lnTo>
                    <a:pt x="149" y="74"/>
                  </a:lnTo>
                  <a:cubicBezTo>
                    <a:pt x="152" y="74"/>
                    <a:pt x="154" y="76"/>
                    <a:pt x="154" y="80"/>
                  </a:cubicBezTo>
                  <a:lnTo>
                    <a:pt x="154" y="80"/>
                  </a:lnTo>
                  <a:cubicBezTo>
                    <a:pt x="155" y="92"/>
                    <a:pt x="150" y="107"/>
                    <a:pt x="144" y="119"/>
                  </a:cubicBezTo>
                  <a:lnTo>
                    <a:pt x="144" y="119"/>
                  </a:lnTo>
                  <a:cubicBezTo>
                    <a:pt x="142" y="122"/>
                    <a:pt x="143" y="125"/>
                    <a:pt x="146" y="128"/>
                  </a:cubicBezTo>
                  <a:lnTo>
                    <a:pt x="154" y="133"/>
                  </a:lnTo>
                  <a:lnTo>
                    <a:pt x="154" y="133"/>
                  </a:lnTo>
                  <a:cubicBezTo>
                    <a:pt x="158" y="135"/>
                    <a:pt x="158" y="138"/>
                    <a:pt x="157" y="142"/>
                  </a:cubicBezTo>
                  <a:lnTo>
                    <a:pt x="157" y="142"/>
                  </a:lnTo>
                  <a:cubicBezTo>
                    <a:pt x="154" y="144"/>
                    <a:pt x="150" y="145"/>
                    <a:pt x="148" y="144"/>
                  </a:cubicBezTo>
                  <a:lnTo>
                    <a:pt x="139" y="138"/>
                  </a:lnTo>
                  <a:lnTo>
                    <a:pt x="139" y="138"/>
                  </a:lnTo>
                  <a:cubicBezTo>
                    <a:pt x="137" y="136"/>
                    <a:pt x="133" y="136"/>
                    <a:pt x="131" y="138"/>
                  </a:cubicBezTo>
                  <a:lnTo>
                    <a:pt x="131" y="138"/>
                  </a:lnTo>
                  <a:cubicBezTo>
                    <a:pt x="122" y="148"/>
                    <a:pt x="114" y="154"/>
                    <a:pt x="105" y="156"/>
                  </a:cubicBezTo>
                  <a:lnTo>
                    <a:pt x="105" y="156"/>
                  </a:lnTo>
                  <a:cubicBezTo>
                    <a:pt x="88" y="161"/>
                    <a:pt x="68" y="150"/>
                    <a:pt x="63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7" name="Freeform 31">
              <a:extLst>
                <a:ext uri="{FF2B5EF4-FFF2-40B4-BE49-F238E27FC236}">
                  <a16:creationId xmlns:a16="http://schemas.microsoft.com/office/drawing/2014/main" id="{7A283BD2-A7E3-4536-848A-2117038EA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5126048"/>
              <a:ext cx="502632" cy="502632"/>
            </a:xfrm>
            <a:custGeom>
              <a:avLst/>
              <a:gdLst>
                <a:gd name="T0" fmla="*/ 554 w 555"/>
                <a:gd name="T1" fmla="*/ 278 h 556"/>
                <a:gd name="T2" fmla="*/ 554 w 555"/>
                <a:gd name="T3" fmla="*/ 278 h 556"/>
                <a:gd name="T4" fmla="*/ 277 w 555"/>
                <a:gd name="T5" fmla="*/ 555 h 556"/>
                <a:gd name="T6" fmla="*/ 277 w 555"/>
                <a:gd name="T7" fmla="*/ 555 h 556"/>
                <a:gd name="T8" fmla="*/ 0 w 555"/>
                <a:gd name="T9" fmla="*/ 278 h 556"/>
                <a:gd name="T10" fmla="*/ 0 w 555"/>
                <a:gd name="T11" fmla="*/ 278 h 556"/>
                <a:gd name="T12" fmla="*/ 277 w 555"/>
                <a:gd name="T13" fmla="*/ 0 h 556"/>
                <a:gd name="T14" fmla="*/ 277 w 555"/>
                <a:gd name="T15" fmla="*/ 0 h 556"/>
                <a:gd name="T16" fmla="*/ 554 w 555"/>
                <a:gd name="T17" fmla="*/ 27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5" h="556">
                  <a:moveTo>
                    <a:pt x="554" y="278"/>
                  </a:moveTo>
                  <a:lnTo>
                    <a:pt x="554" y="278"/>
                  </a:lnTo>
                  <a:cubicBezTo>
                    <a:pt x="554" y="431"/>
                    <a:pt x="430" y="555"/>
                    <a:pt x="277" y="555"/>
                  </a:cubicBezTo>
                  <a:lnTo>
                    <a:pt x="277" y="555"/>
                  </a:lnTo>
                  <a:cubicBezTo>
                    <a:pt x="124" y="555"/>
                    <a:pt x="0" y="431"/>
                    <a:pt x="0" y="278"/>
                  </a:cubicBezTo>
                  <a:lnTo>
                    <a:pt x="0" y="278"/>
                  </a:lnTo>
                  <a:cubicBezTo>
                    <a:pt x="0" y="125"/>
                    <a:pt x="124" y="0"/>
                    <a:pt x="277" y="0"/>
                  </a:cubicBezTo>
                  <a:lnTo>
                    <a:pt x="277" y="0"/>
                  </a:lnTo>
                  <a:cubicBezTo>
                    <a:pt x="430" y="0"/>
                    <a:pt x="554" y="125"/>
                    <a:pt x="554" y="27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8" name="Freeform 32">
              <a:extLst>
                <a:ext uri="{FF2B5EF4-FFF2-40B4-BE49-F238E27FC236}">
                  <a16:creationId xmlns:a16="http://schemas.microsoft.com/office/drawing/2014/main" id="{413D4773-9B04-4391-9A1E-394E3D199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5126048"/>
              <a:ext cx="502632" cy="502632"/>
            </a:xfrm>
            <a:custGeom>
              <a:avLst/>
              <a:gdLst>
                <a:gd name="T0" fmla="*/ 554 w 555"/>
                <a:gd name="T1" fmla="*/ 278 h 556"/>
                <a:gd name="T2" fmla="*/ 554 w 555"/>
                <a:gd name="T3" fmla="*/ 278 h 556"/>
                <a:gd name="T4" fmla="*/ 277 w 555"/>
                <a:gd name="T5" fmla="*/ 555 h 556"/>
                <a:gd name="T6" fmla="*/ 277 w 555"/>
                <a:gd name="T7" fmla="*/ 555 h 556"/>
                <a:gd name="T8" fmla="*/ 0 w 555"/>
                <a:gd name="T9" fmla="*/ 278 h 556"/>
                <a:gd name="T10" fmla="*/ 0 w 555"/>
                <a:gd name="T11" fmla="*/ 278 h 556"/>
                <a:gd name="T12" fmla="*/ 277 w 555"/>
                <a:gd name="T13" fmla="*/ 0 h 556"/>
                <a:gd name="T14" fmla="*/ 277 w 555"/>
                <a:gd name="T15" fmla="*/ 0 h 556"/>
                <a:gd name="T16" fmla="*/ 554 w 555"/>
                <a:gd name="T17" fmla="*/ 27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5" h="556">
                  <a:moveTo>
                    <a:pt x="554" y="278"/>
                  </a:moveTo>
                  <a:lnTo>
                    <a:pt x="554" y="278"/>
                  </a:lnTo>
                  <a:cubicBezTo>
                    <a:pt x="554" y="431"/>
                    <a:pt x="430" y="555"/>
                    <a:pt x="277" y="555"/>
                  </a:cubicBezTo>
                  <a:lnTo>
                    <a:pt x="277" y="555"/>
                  </a:lnTo>
                  <a:cubicBezTo>
                    <a:pt x="124" y="555"/>
                    <a:pt x="0" y="431"/>
                    <a:pt x="0" y="278"/>
                  </a:cubicBezTo>
                  <a:lnTo>
                    <a:pt x="0" y="278"/>
                  </a:lnTo>
                  <a:cubicBezTo>
                    <a:pt x="0" y="125"/>
                    <a:pt x="124" y="0"/>
                    <a:pt x="277" y="0"/>
                  </a:cubicBezTo>
                  <a:lnTo>
                    <a:pt x="277" y="0"/>
                  </a:lnTo>
                  <a:cubicBezTo>
                    <a:pt x="430" y="0"/>
                    <a:pt x="554" y="125"/>
                    <a:pt x="554" y="278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9" name="Freeform 33">
              <a:extLst>
                <a:ext uri="{FF2B5EF4-FFF2-40B4-BE49-F238E27FC236}">
                  <a16:creationId xmlns:a16="http://schemas.microsoft.com/office/drawing/2014/main" id="{610472DC-1F5D-4A14-8300-BEA6B7059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201" y="5165939"/>
              <a:ext cx="422849" cy="422849"/>
            </a:xfrm>
            <a:custGeom>
              <a:avLst/>
              <a:gdLst>
                <a:gd name="T0" fmla="*/ 468 w 469"/>
                <a:gd name="T1" fmla="*/ 234 h 469"/>
                <a:gd name="T2" fmla="*/ 468 w 469"/>
                <a:gd name="T3" fmla="*/ 234 h 469"/>
                <a:gd name="T4" fmla="*/ 234 w 469"/>
                <a:gd name="T5" fmla="*/ 468 h 469"/>
                <a:gd name="T6" fmla="*/ 234 w 469"/>
                <a:gd name="T7" fmla="*/ 468 h 469"/>
                <a:gd name="T8" fmla="*/ 0 w 469"/>
                <a:gd name="T9" fmla="*/ 234 h 469"/>
                <a:gd name="T10" fmla="*/ 0 w 469"/>
                <a:gd name="T11" fmla="*/ 234 h 469"/>
                <a:gd name="T12" fmla="*/ 234 w 469"/>
                <a:gd name="T13" fmla="*/ 0 h 469"/>
                <a:gd name="T14" fmla="*/ 234 w 469"/>
                <a:gd name="T15" fmla="*/ 0 h 469"/>
                <a:gd name="T16" fmla="*/ 468 w 469"/>
                <a:gd name="T17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9" h="469">
                  <a:moveTo>
                    <a:pt x="468" y="234"/>
                  </a:moveTo>
                  <a:lnTo>
                    <a:pt x="468" y="234"/>
                  </a:lnTo>
                  <a:cubicBezTo>
                    <a:pt x="468" y="363"/>
                    <a:pt x="364" y="468"/>
                    <a:pt x="234" y="468"/>
                  </a:cubicBezTo>
                  <a:lnTo>
                    <a:pt x="234" y="468"/>
                  </a:lnTo>
                  <a:cubicBezTo>
                    <a:pt x="105" y="468"/>
                    <a:pt x="0" y="363"/>
                    <a:pt x="0" y="234"/>
                  </a:cubicBezTo>
                  <a:lnTo>
                    <a:pt x="0" y="234"/>
                  </a:lnTo>
                  <a:cubicBezTo>
                    <a:pt x="0" y="105"/>
                    <a:pt x="105" y="0"/>
                    <a:pt x="234" y="0"/>
                  </a:cubicBezTo>
                  <a:lnTo>
                    <a:pt x="234" y="0"/>
                  </a:lnTo>
                  <a:cubicBezTo>
                    <a:pt x="364" y="0"/>
                    <a:pt x="468" y="105"/>
                    <a:pt x="468" y="234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0" name="Freeform 34">
              <a:extLst>
                <a:ext uri="{FF2B5EF4-FFF2-40B4-BE49-F238E27FC236}">
                  <a16:creationId xmlns:a16="http://schemas.microsoft.com/office/drawing/2014/main" id="{D77E264A-EEAF-45D1-9516-269CEBD2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124" y="5197853"/>
              <a:ext cx="163556" cy="163554"/>
            </a:xfrm>
            <a:custGeom>
              <a:avLst/>
              <a:gdLst>
                <a:gd name="T0" fmla="*/ 0 w 180"/>
                <a:gd name="T1" fmla="*/ 174 h 180"/>
                <a:gd name="T2" fmla="*/ 0 w 180"/>
                <a:gd name="T3" fmla="*/ 174 h 180"/>
                <a:gd name="T4" fmla="*/ 175 w 180"/>
                <a:gd name="T5" fmla="*/ 0 h 180"/>
                <a:gd name="T6" fmla="*/ 175 w 180"/>
                <a:gd name="T7" fmla="*/ 0 h 180"/>
                <a:gd name="T8" fmla="*/ 176 w 180"/>
                <a:gd name="T9" fmla="*/ 6 h 180"/>
                <a:gd name="T10" fmla="*/ 176 w 180"/>
                <a:gd name="T11" fmla="*/ 6 h 180"/>
                <a:gd name="T12" fmla="*/ 6 w 180"/>
                <a:gd name="T13" fmla="*/ 176 h 180"/>
                <a:gd name="T14" fmla="*/ 6 w 180"/>
                <a:gd name="T15" fmla="*/ 176 h 180"/>
                <a:gd name="T16" fmla="*/ 0 w 180"/>
                <a:gd name="T17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0" y="174"/>
                  </a:moveTo>
                  <a:lnTo>
                    <a:pt x="0" y="174"/>
                  </a:lnTo>
                  <a:cubicBezTo>
                    <a:pt x="0" y="84"/>
                    <a:pt x="84" y="0"/>
                    <a:pt x="175" y="0"/>
                  </a:cubicBezTo>
                  <a:lnTo>
                    <a:pt x="175" y="0"/>
                  </a:lnTo>
                  <a:cubicBezTo>
                    <a:pt x="178" y="0"/>
                    <a:pt x="179" y="5"/>
                    <a:pt x="176" y="6"/>
                  </a:cubicBezTo>
                  <a:lnTo>
                    <a:pt x="176" y="6"/>
                  </a:lnTo>
                  <a:cubicBezTo>
                    <a:pt x="91" y="25"/>
                    <a:pt x="25" y="91"/>
                    <a:pt x="6" y="176"/>
                  </a:cubicBezTo>
                  <a:lnTo>
                    <a:pt x="6" y="176"/>
                  </a:lnTo>
                  <a:cubicBezTo>
                    <a:pt x="5" y="179"/>
                    <a:pt x="0" y="178"/>
                    <a:pt x="0" y="1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1" name="Freeform 35">
              <a:extLst>
                <a:ext uri="{FF2B5EF4-FFF2-40B4-BE49-F238E27FC236}">
                  <a16:creationId xmlns:a16="http://schemas.microsoft.com/office/drawing/2014/main" id="{1AAA9B23-E215-4A3A-9ECC-DDAC9E64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9875" y="5241732"/>
              <a:ext cx="175522" cy="267274"/>
            </a:xfrm>
            <a:custGeom>
              <a:avLst/>
              <a:gdLst>
                <a:gd name="T0" fmla="*/ 146 w 194"/>
                <a:gd name="T1" fmla="*/ 222 h 296"/>
                <a:gd name="T2" fmla="*/ 114 w 194"/>
                <a:gd name="T3" fmla="*/ 233 h 296"/>
                <a:gd name="T4" fmla="*/ 146 w 194"/>
                <a:gd name="T5" fmla="*/ 222 h 296"/>
                <a:gd name="T6" fmla="*/ 64 w 194"/>
                <a:gd name="T7" fmla="*/ 119 h 296"/>
                <a:gd name="T8" fmla="*/ 94 w 194"/>
                <a:gd name="T9" fmla="*/ 62 h 296"/>
                <a:gd name="T10" fmla="*/ 63 w 194"/>
                <a:gd name="T11" fmla="*/ 118 h 296"/>
                <a:gd name="T12" fmla="*/ 64 w 194"/>
                <a:gd name="T13" fmla="*/ 119 h 296"/>
                <a:gd name="T14" fmla="*/ 169 w 194"/>
                <a:gd name="T15" fmla="*/ 240 h 296"/>
                <a:gd name="T16" fmla="*/ 122 w 194"/>
                <a:gd name="T17" fmla="*/ 259 h 296"/>
                <a:gd name="T18" fmla="*/ 114 w 194"/>
                <a:gd name="T19" fmla="*/ 285 h 296"/>
                <a:gd name="T20" fmla="*/ 104 w 194"/>
                <a:gd name="T21" fmla="*/ 295 h 296"/>
                <a:gd name="T22" fmla="*/ 94 w 194"/>
                <a:gd name="T23" fmla="*/ 285 h 296"/>
                <a:gd name="T24" fmla="*/ 94 w 194"/>
                <a:gd name="T25" fmla="*/ 269 h 296"/>
                <a:gd name="T26" fmla="*/ 85 w 194"/>
                <a:gd name="T27" fmla="*/ 259 h 296"/>
                <a:gd name="T28" fmla="*/ 24 w 194"/>
                <a:gd name="T29" fmla="*/ 238 h 296"/>
                <a:gd name="T30" fmla="*/ 24 w 194"/>
                <a:gd name="T31" fmla="*/ 220 h 296"/>
                <a:gd name="T32" fmla="*/ 38 w 194"/>
                <a:gd name="T33" fmla="*/ 215 h 296"/>
                <a:gd name="T34" fmla="*/ 83 w 194"/>
                <a:gd name="T35" fmla="*/ 231 h 296"/>
                <a:gd name="T36" fmla="*/ 94 w 194"/>
                <a:gd name="T37" fmla="*/ 222 h 296"/>
                <a:gd name="T38" fmla="*/ 94 w 194"/>
                <a:gd name="T39" fmla="*/ 169 h 296"/>
                <a:gd name="T40" fmla="*/ 85 w 194"/>
                <a:gd name="T41" fmla="*/ 159 h 296"/>
                <a:gd name="T42" fmla="*/ 85 w 194"/>
                <a:gd name="T43" fmla="*/ 37 h 296"/>
                <a:gd name="T44" fmla="*/ 94 w 194"/>
                <a:gd name="T45" fmla="*/ 10 h 296"/>
                <a:gd name="T46" fmla="*/ 104 w 194"/>
                <a:gd name="T47" fmla="*/ 0 h 296"/>
                <a:gd name="T48" fmla="*/ 114 w 194"/>
                <a:gd name="T49" fmla="*/ 10 h 296"/>
                <a:gd name="T50" fmla="*/ 114 w 194"/>
                <a:gd name="T51" fmla="*/ 26 h 296"/>
                <a:gd name="T52" fmla="*/ 123 w 194"/>
                <a:gd name="T53" fmla="*/ 36 h 296"/>
                <a:gd name="T54" fmla="*/ 170 w 194"/>
                <a:gd name="T55" fmla="*/ 50 h 296"/>
                <a:gd name="T56" fmla="*/ 172 w 194"/>
                <a:gd name="T57" fmla="*/ 69 h 296"/>
                <a:gd name="T58" fmla="*/ 158 w 194"/>
                <a:gd name="T59" fmla="*/ 75 h 296"/>
                <a:gd name="T60" fmla="*/ 114 w 194"/>
                <a:gd name="T61" fmla="*/ 62 h 296"/>
                <a:gd name="T62" fmla="*/ 114 w 194"/>
                <a:gd name="T63" fmla="*/ 136 h 296"/>
                <a:gd name="T64" fmla="*/ 177 w 194"/>
                <a:gd name="T65" fmla="*/ 16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296">
                  <a:moveTo>
                    <a:pt x="146" y="222"/>
                  </a:moveTo>
                  <a:lnTo>
                    <a:pt x="146" y="222"/>
                  </a:lnTo>
                  <a:cubicBezTo>
                    <a:pt x="172" y="196"/>
                    <a:pt x="145" y="170"/>
                    <a:pt x="114" y="165"/>
                  </a:cubicBezTo>
                  <a:lnTo>
                    <a:pt x="114" y="233"/>
                  </a:lnTo>
                  <a:lnTo>
                    <a:pt x="114" y="233"/>
                  </a:lnTo>
                  <a:cubicBezTo>
                    <a:pt x="128" y="231"/>
                    <a:pt x="138" y="228"/>
                    <a:pt x="146" y="222"/>
                  </a:cubicBezTo>
                  <a:close/>
                  <a:moveTo>
                    <a:pt x="64" y="119"/>
                  </a:moveTo>
                  <a:lnTo>
                    <a:pt x="64" y="119"/>
                  </a:lnTo>
                  <a:cubicBezTo>
                    <a:pt x="72" y="123"/>
                    <a:pt x="81" y="127"/>
                    <a:pt x="94" y="130"/>
                  </a:cubicBezTo>
                  <a:lnTo>
                    <a:pt x="94" y="62"/>
                  </a:lnTo>
                  <a:lnTo>
                    <a:pt x="94" y="62"/>
                  </a:lnTo>
                  <a:cubicBezTo>
                    <a:pt x="63" y="63"/>
                    <a:pt x="39" y="96"/>
                    <a:pt x="63" y="118"/>
                  </a:cubicBezTo>
                  <a:lnTo>
                    <a:pt x="63" y="118"/>
                  </a:lnTo>
                  <a:cubicBezTo>
                    <a:pt x="64" y="118"/>
                    <a:pt x="64" y="118"/>
                    <a:pt x="64" y="119"/>
                  </a:cubicBezTo>
                  <a:close/>
                  <a:moveTo>
                    <a:pt x="169" y="240"/>
                  </a:moveTo>
                  <a:lnTo>
                    <a:pt x="169" y="240"/>
                  </a:lnTo>
                  <a:cubicBezTo>
                    <a:pt x="158" y="250"/>
                    <a:pt x="142" y="256"/>
                    <a:pt x="122" y="259"/>
                  </a:cubicBezTo>
                  <a:lnTo>
                    <a:pt x="122" y="259"/>
                  </a:lnTo>
                  <a:cubicBezTo>
                    <a:pt x="118" y="259"/>
                    <a:pt x="114" y="264"/>
                    <a:pt x="114" y="269"/>
                  </a:cubicBezTo>
                  <a:lnTo>
                    <a:pt x="114" y="285"/>
                  </a:lnTo>
                  <a:lnTo>
                    <a:pt x="114" y="285"/>
                  </a:lnTo>
                  <a:cubicBezTo>
                    <a:pt x="114" y="291"/>
                    <a:pt x="110" y="295"/>
                    <a:pt x="104" y="295"/>
                  </a:cubicBezTo>
                  <a:lnTo>
                    <a:pt x="104" y="295"/>
                  </a:lnTo>
                  <a:cubicBezTo>
                    <a:pt x="99" y="295"/>
                    <a:pt x="94" y="291"/>
                    <a:pt x="94" y="285"/>
                  </a:cubicBezTo>
                  <a:lnTo>
                    <a:pt x="94" y="269"/>
                  </a:lnTo>
                  <a:lnTo>
                    <a:pt x="94" y="269"/>
                  </a:lnTo>
                  <a:cubicBezTo>
                    <a:pt x="94" y="264"/>
                    <a:pt x="90" y="260"/>
                    <a:pt x="85" y="259"/>
                  </a:cubicBezTo>
                  <a:lnTo>
                    <a:pt x="85" y="259"/>
                  </a:lnTo>
                  <a:cubicBezTo>
                    <a:pt x="63" y="257"/>
                    <a:pt x="41" y="250"/>
                    <a:pt x="24" y="238"/>
                  </a:cubicBezTo>
                  <a:lnTo>
                    <a:pt x="24" y="238"/>
                  </a:lnTo>
                  <a:cubicBezTo>
                    <a:pt x="20" y="235"/>
                    <a:pt x="19" y="230"/>
                    <a:pt x="21" y="225"/>
                  </a:cubicBezTo>
                  <a:lnTo>
                    <a:pt x="24" y="220"/>
                  </a:lnTo>
                  <a:lnTo>
                    <a:pt x="24" y="220"/>
                  </a:lnTo>
                  <a:cubicBezTo>
                    <a:pt x="26" y="214"/>
                    <a:pt x="33" y="212"/>
                    <a:pt x="38" y="215"/>
                  </a:cubicBezTo>
                  <a:lnTo>
                    <a:pt x="38" y="215"/>
                  </a:lnTo>
                  <a:cubicBezTo>
                    <a:pt x="51" y="224"/>
                    <a:pt x="67" y="229"/>
                    <a:pt x="83" y="231"/>
                  </a:cubicBezTo>
                  <a:lnTo>
                    <a:pt x="83" y="231"/>
                  </a:lnTo>
                  <a:cubicBezTo>
                    <a:pt x="89" y="233"/>
                    <a:pt x="94" y="228"/>
                    <a:pt x="94" y="222"/>
                  </a:cubicBezTo>
                  <a:lnTo>
                    <a:pt x="94" y="169"/>
                  </a:lnTo>
                  <a:lnTo>
                    <a:pt x="94" y="169"/>
                  </a:lnTo>
                  <a:cubicBezTo>
                    <a:pt x="94" y="164"/>
                    <a:pt x="90" y="160"/>
                    <a:pt x="85" y="159"/>
                  </a:cubicBezTo>
                  <a:lnTo>
                    <a:pt x="85" y="159"/>
                  </a:lnTo>
                  <a:cubicBezTo>
                    <a:pt x="3" y="143"/>
                    <a:pt x="0" y="50"/>
                    <a:pt x="85" y="37"/>
                  </a:cubicBezTo>
                  <a:lnTo>
                    <a:pt x="85" y="37"/>
                  </a:lnTo>
                  <a:cubicBezTo>
                    <a:pt x="90" y="36"/>
                    <a:pt x="94" y="32"/>
                    <a:pt x="94" y="27"/>
                  </a:cubicBezTo>
                  <a:lnTo>
                    <a:pt x="94" y="10"/>
                  </a:lnTo>
                  <a:lnTo>
                    <a:pt x="94" y="10"/>
                  </a:lnTo>
                  <a:cubicBezTo>
                    <a:pt x="94" y="5"/>
                    <a:pt x="99" y="0"/>
                    <a:pt x="104" y="0"/>
                  </a:cubicBezTo>
                  <a:lnTo>
                    <a:pt x="104" y="0"/>
                  </a:lnTo>
                  <a:cubicBezTo>
                    <a:pt x="110" y="0"/>
                    <a:pt x="114" y="5"/>
                    <a:pt x="114" y="10"/>
                  </a:cubicBezTo>
                  <a:lnTo>
                    <a:pt x="114" y="26"/>
                  </a:lnTo>
                  <a:lnTo>
                    <a:pt x="114" y="26"/>
                  </a:lnTo>
                  <a:cubicBezTo>
                    <a:pt x="114" y="31"/>
                    <a:pt x="118" y="35"/>
                    <a:pt x="123" y="36"/>
                  </a:cubicBezTo>
                  <a:lnTo>
                    <a:pt x="123" y="36"/>
                  </a:lnTo>
                  <a:cubicBezTo>
                    <a:pt x="139" y="38"/>
                    <a:pt x="156" y="42"/>
                    <a:pt x="170" y="50"/>
                  </a:cubicBezTo>
                  <a:lnTo>
                    <a:pt x="170" y="50"/>
                  </a:lnTo>
                  <a:cubicBezTo>
                    <a:pt x="175" y="52"/>
                    <a:pt x="176" y="58"/>
                    <a:pt x="175" y="63"/>
                  </a:cubicBezTo>
                  <a:lnTo>
                    <a:pt x="172" y="69"/>
                  </a:lnTo>
                  <a:lnTo>
                    <a:pt x="172" y="69"/>
                  </a:lnTo>
                  <a:cubicBezTo>
                    <a:pt x="169" y="75"/>
                    <a:pt x="163" y="77"/>
                    <a:pt x="158" y="75"/>
                  </a:cubicBezTo>
                  <a:lnTo>
                    <a:pt x="158" y="75"/>
                  </a:lnTo>
                  <a:cubicBezTo>
                    <a:pt x="144" y="67"/>
                    <a:pt x="129" y="63"/>
                    <a:pt x="114" y="62"/>
                  </a:cubicBezTo>
                  <a:lnTo>
                    <a:pt x="114" y="136"/>
                  </a:lnTo>
                  <a:lnTo>
                    <a:pt x="114" y="136"/>
                  </a:lnTo>
                  <a:cubicBezTo>
                    <a:pt x="141" y="143"/>
                    <a:pt x="160" y="146"/>
                    <a:pt x="177" y="166"/>
                  </a:cubicBezTo>
                  <a:lnTo>
                    <a:pt x="177" y="166"/>
                  </a:lnTo>
                  <a:cubicBezTo>
                    <a:pt x="193" y="185"/>
                    <a:pt x="189" y="222"/>
                    <a:pt x="169" y="2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1D9BA95B-8EF6-4BD0-8EB5-288258F8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919" y="8281458"/>
              <a:ext cx="259293" cy="1180786"/>
            </a:xfrm>
            <a:custGeom>
              <a:avLst/>
              <a:gdLst>
                <a:gd name="T0" fmla="*/ 265 w 285"/>
                <a:gd name="T1" fmla="*/ 1141 h 1305"/>
                <a:gd name="T2" fmla="*/ 265 w 285"/>
                <a:gd name="T3" fmla="*/ 1026 h 1305"/>
                <a:gd name="T4" fmla="*/ 213 w 285"/>
                <a:gd name="T5" fmla="*/ 962 h 1305"/>
                <a:gd name="T6" fmla="*/ 213 w 285"/>
                <a:gd name="T7" fmla="*/ 913 h 1305"/>
                <a:gd name="T8" fmla="*/ 265 w 285"/>
                <a:gd name="T9" fmla="*/ 864 h 1305"/>
                <a:gd name="T10" fmla="*/ 265 w 285"/>
                <a:gd name="T11" fmla="*/ 730 h 1305"/>
                <a:gd name="T12" fmla="*/ 213 w 285"/>
                <a:gd name="T13" fmla="*/ 684 h 1305"/>
                <a:gd name="T14" fmla="*/ 284 w 285"/>
                <a:gd name="T15" fmla="*/ 623 h 1305"/>
                <a:gd name="T16" fmla="*/ 192 w 285"/>
                <a:gd name="T17" fmla="*/ 545 h 1305"/>
                <a:gd name="T18" fmla="*/ 284 w 285"/>
                <a:gd name="T19" fmla="*/ 469 h 1305"/>
                <a:gd name="T20" fmla="*/ 192 w 285"/>
                <a:gd name="T21" fmla="*/ 391 h 1305"/>
                <a:gd name="T22" fmla="*/ 284 w 285"/>
                <a:gd name="T23" fmla="*/ 314 h 1305"/>
                <a:gd name="T24" fmla="*/ 192 w 285"/>
                <a:gd name="T25" fmla="*/ 237 h 1305"/>
                <a:gd name="T26" fmla="*/ 284 w 285"/>
                <a:gd name="T27" fmla="*/ 160 h 1305"/>
                <a:gd name="T28" fmla="*/ 284 w 285"/>
                <a:gd name="T29" fmla="*/ 0 h 1305"/>
                <a:gd name="T30" fmla="*/ 124 w 285"/>
                <a:gd name="T31" fmla="*/ 0 h 1305"/>
                <a:gd name="T32" fmla="*/ 0 w 285"/>
                <a:gd name="T33" fmla="*/ 0 h 1305"/>
                <a:gd name="T34" fmla="*/ 0 w 285"/>
                <a:gd name="T35" fmla="*/ 1142 h 1305"/>
                <a:gd name="T36" fmla="*/ 0 w 285"/>
                <a:gd name="T37" fmla="*/ 1142 h 1305"/>
                <a:gd name="T38" fmla="*/ 16 w 285"/>
                <a:gd name="T39" fmla="*/ 1189 h 1305"/>
                <a:gd name="T40" fmla="*/ 80 w 285"/>
                <a:gd name="T41" fmla="*/ 1271 h 1305"/>
                <a:gd name="T42" fmla="*/ 80 w 285"/>
                <a:gd name="T43" fmla="*/ 1271 h 1305"/>
                <a:gd name="T44" fmla="*/ 180 w 285"/>
                <a:gd name="T45" fmla="*/ 1273 h 1305"/>
                <a:gd name="T46" fmla="*/ 248 w 285"/>
                <a:gd name="T47" fmla="*/ 1189 h 1305"/>
                <a:gd name="T48" fmla="*/ 248 w 285"/>
                <a:gd name="T49" fmla="*/ 1189 h 1305"/>
                <a:gd name="T50" fmla="*/ 265 w 285"/>
                <a:gd name="T51" fmla="*/ 1141 h 1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5" h="1305">
                  <a:moveTo>
                    <a:pt x="265" y="1141"/>
                  </a:moveTo>
                  <a:lnTo>
                    <a:pt x="265" y="1026"/>
                  </a:lnTo>
                  <a:lnTo>
                    <a:pt x="213" y="962"/>
                  </a:lnTo>
                  <a:lnTo>
                    <a:pt x="213" y="913"/>
                  </a:lnTo>
                  <a:lnTo>
                    <a:pt x="265" y="864"/>
                  </a:lnTo>
                  <a:lnTo>
                    <a:pt x="265" y="730"/>
                  </a:lnTo>
                  <a:lnTo>
                    <a:pt x="213" y="684"/>
                  </a:lnTo>
                  <a:lnTo>
                    <a:pt x="284" y="623"/>
                  </a:lnTo>
                  <a:lnTo>
                    <a:pt x="192" y="545"/>
                  </a:lnTo>
                  <a:lnTo>
                    <a:pt x="284" y="469"/>
                  </a:lnTo>
                  <a:lnTo>
                    <a:pt x="192" y="391"/>
                  </a:lnTo>
                  <a:lnTo>
                    <a:pt x="284" y="314"/>
                  </a:lnTo>
                  <a:lnTo>
                    <a:pt x="192" y="237"/>
                  </a:lnTo>
                  <a:lnTo>
                    <a:pt x="284" y="160"/>
                  </a:lnTo>
                  <a:lnTo>
                    <a:pt x="284" y="0"/>
                  </a:lnTo>
                  <a:lnTo>
                    <a:pt x="124" y="0"/>
                  </a:lnTo>
                  <a:lnTo>
                    <a:pt x="0" y="0"/>
                  </a:lnTo>
                  <a:lnTo>
                    <a:pt x="0" y="1142"/>
                  </a:lnTo>
                  <a:lnTo>
                    <a:pt x="0" y="1142"/>
                  </a:lnTo>
                  <a:cubicBezTo>
                    <a:pt x="0" y="1159"/>
                    <a:pt x="6" y="1175"/>
                    <a:pt x="16" y="1189"/>
                  </a:cubicBezTo>
                  <a:lnTo>
                    <a:pt x="80" y="1271"/>
                  </a:lnTo>
                  <a:lnTo>
                    <a:pt x="80" y="1271"/>
                  </a:lnTo>
                  <a:cubicBezTo>
                    <a:pt x="106" y="1303"/>
                    <a:pt x="154" y="1304"/>
                    <a:pt x="180" y="1273"/>
                  </a:cubicBezTo>
                  <a:lnTo>
                    <a:pt x="248" y="1189"/>
                  </a:lnTo>
                  <a:lnTo>
                    <a:pt x="248" y="1189"/>
                  </a:lnTo>
                  <a:cubicBezTo>
                    <a:pt x="259" y="1175"/>
                    <a:pt x="265" y="1158"/>
                    <a:pt x="265" y="114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3FB64DC7-B783-4752-A50B-A62F59F9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288" y="8157796"/>
              <a:ext cx="510610" cy="199457"/>
            </a:xfrm>
            <a:custGeom>
              <a:avLst/>
              <a:gdLst>
                <a:gd name="T0" fmla="*/ 0 w 564"/>
                <a:gd name="T1" fmla="*/ 0 h 219"/>
                <a:gd name="T2" fmla="*/ 0 w 564"/>
                <a:gd name="T3" fmla="*/ 134 h 219"/>
                <a:gd name="T4" fmla="*/ 0 w 564"/>
                <a:gd name="T5" fmla="*/ 134 h 219"/>
                <a:gd name="T6" fmla="*/ 85 w 564"/>
                <a:gd name="T7" fmla="*/ 218 h 219"/>
                <a:gd name="T8" fmla="*/ 479 w 564"/>
                <a:gd name="T9" fmla="*/ 218 h 219"/>
                <a:gd name="T10" fmla="*/ 479 w 564"/>
                <a:gd name="T11" fmla="*/ 218 h 219"/>
                <a:gd name="T12" fmla="*/ 563 w 564"/>
                <a:gd name="T13" fmla="*/ 134 h 219"/>
                <a:gd name="T14" fmla="*/ 563 w 564"/>
                <a:gd name="T15" fmla="*/ 0 h 219"/>
                <a:gd name="T16" fmla="*/ 0 w 564"/>
                <a:gd name="T1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219">
                  <a:moveTo>
                    <a:pt x="0" y="0"/>
                  </a:moveTo>
                  <a:lnTo>
                    <a:pt x="0" y="134"/>
                  </a:lnTo>
                  <a:lnTo>
                    <a:pt x="0" y="134"/>
                  </a:lnTo>
                  <a:cubicBezTo>
                    <a:pt x="0" y="180"/>
                    <a:pt x="38" y="218"/>
                    <a:pt x="85" y="218"/>
                  </a:cubicBezTo>
                  <a:lnTo>
                    <a:pt x="479" y="218"/>
                  </a:lnTo>
                  <a:lnTo>
                    <a:pt x="479" y="218"/>
                  </a:lnTo>
                  <a:cubicBezTo>
                    <a:pt x="525" y="218"/>
                    <a:pt x="563" y="180"/>
                    <a:pt x="563" y="134"/>
                  </a:cubicBezTo>
                  <a:lnTo>
                    <a:pt x="563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4" name="Freeform 38">
              <a:extLst>
                <a:ext uri="{FF2B5EF4-FFF2-40B4-BE49-F238E27FC236}">
                  <a16:creationId xmlns:a16="http://schemas.microsoft.com/office/drawing/2014/main" id="{B78F6420-8B11-4E5D-8DEC-2A2E402A7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732" y="5820159"/>
              <a:ext cx="841710" cy="2381517"/>
            </a:xfrm>
            <a:custGeom>
              <a:avLst/>
              <a:gdLst>
                <a:gd name="T0" fmla="*/ 880 w 929"/>
                <a:gd name="T1" fmla="*/ 2633 h 2634"/>
                <a:gd name="T2" fmla="*/ 47 w 929"/>
                <a:gd name="T3" fmla="*/ 2633 h 2634"/>
                <a:gd name="T4" fmla="*/ 47 w 929"/>
                <a:gd name="T5" fmla="*/ 2633 h 2634"/>
                <a:gd name="T6" fmla="*/ 0 w 929"/>
                <a:gd name="T7" fmla="*/ 2586 h 2634"/>
                <a:gd name="T8" fmla="*/ 0 w 929"/>
                <a:gd name="T9" fmla="*/ 47 h 2634"/>
                <a:gd name="T10" fmla="*/ 0 w 929"/>
                <a:gd name="T11" fmla="*/ 47 h 2634"/>
                <a:gd name="T12" fmla="*/ 47 w 929"/>
                <a:gd name="T13" fmla="*/ 0 h 2634"/>
                <a:gd name="T14" fmla="*/ 880 w 929"/>
                <a:gd name="T15" fmla="*/ 0 h 2634"/>
                <a:gd name="T16" fmla="*/ 880 w 929"/>
                <a:gd name="T17" fmla="*/ 0 h 2634"/>
                <a:gd name="T18" fmla="*/ 928 w 929"/>
                <a:gd name="T19" fmla="*/ 47 h 2634"/>
                <a:gd name="T20" fmla="*/ 928 w 929"/>
                <a:gd name="T21" fmla="*/ 2586 h 2634"/>
                <a:gd name="T22" fmla="*/ 928 w 929"/>
                <a:gd name="T23" fmla="*/ 2586 h 2634"/>
                <a:gd name="T24" fmla="*/ 880 w 929"/>
                <a:gd name="T25" fmla="*/ 2633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9" h="2634">
                  <a:moveTo>
                    <a:pt x="880" y="2633"/>
                  </a:moveTo>
                  <a:lnTo>
                    <a:pt x="47" y="2633"/>
                  </a:lnTo>
                  <a:lnTo>
                    <a:pt x="47" y="2633"/>
                  </a:lnTo>
                  <a:cubicBezTo>
                    <a:pt x="22" y="2633"/>
                    <a:pt x="0" y="2612"/>
                    <a:pt x="0" y="2586"/>
                  </a:cubicBezTo>
                  <a:lnTo>
                    <a:pt x="0" y="47"/>
                  </a:lnTo>
                  <a:lnTo>
                    <a:pt x="0" y="47"/>
                  </a:lnTo>
                  <a:cubicBezTo>
                    <a:pt x="0" y="21"/>
                    <a:pt x="22" y="0"/>
                    <a:pt x="47" y="0"/>
                  </a:cubicBezTo>
                  <a:lnTo>
                    <a:pt x="880" y="0"/>
                  </a:lnTo>
                  <a:lnTo>
                    <a:pt x="880" y="0"/>
                  </a:lnTo>
                  <a:cubicBezTo>
                    <a:pt x="907" y="0"/>
                    <a:pt x="928" y="21"/>
                    <a:pt x="928" y="47"/>
                  </a:cubicBezTo>
                  <a:lnTo>
                    <a:pt x="928" y="2586"/>
                  </a:lnTo>
                  <a:lnTo>
                    <a:pt x="928" y="2586"/>
                  </a:lnTo>
                  <a:cubicBezTo>
                    <a:pt x="928" y="2612"/>
                    <a:pt x="907" y="2633"/>
                    <a:pt x="880" y="263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5" name="Freeform 39">
              <a:extLst>
                <a:ext uri="{FF2B5EF4-FFF2-40B4-BE49-F238E27FC236}">
                  <a16:creationId xmlns:a16="http://schemas.microsoft.com/office/drawing/2014/main" id="{00AE08C0-F87E-484F-8182-B428C66F3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2942" y="5820159"/>
              <a:ext cx="179510" cy="2381517"/>
            </a:xfrm>
            <a:custGeom>
              <a:avLst/>
              <a:gdLst>
                <a:gd name="T0" fmla="*/ 145 w 200"/>
                <a:gd name="T1" fmla="*/ 2633 h 2634"/>
                <a:gd name="T2" fmla="*/ 0 w 200"/>
                <a:gd name="T3" fmla="*/ 2633 h 2634"/>
                <a:gd name="T4" fmla="*/ 0 w 200"/>
                <a:gd name="T5" fmla="*/ 0 h 2634"/>
                <a:gd name="T6" fmla="*/ 152 w 200"/>
                <a:gd name="T7" fmla="*/ 0 h 2634"/>
                <a:gd name="T8" fmla="*/ 152 w 200"/>
                <a:gd name="T9" fmla="*/ 0 h 2634"/>
                <a:gd name="T10" fmla="*/ 199 w 200"/>
                <a:gd name="T11" fmla="*/ 46 h 2634"/>
                <a:gd name="T12" fmla="*/ 199 w 200"/>
                <a:gd name="T13" fmla="*/ 2579 h 2634"/>
                <a:gd name="T14" fmla="*/ 199 w 200"/>
                <a:gd name="T15" fmla="*/ 2579 h 2634"/>
                <a:gd name="T16" fmla="*/ 145 w 200"/>
                <a:gd name="T17" fmla="*/ 2633 h 2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" h="2634">
                  <a:moveTo>
                    <a:pt x="145" y="2633"/>
                  </a:moveTo>
                  <a:lnTo>
                    <a:pt x="0" y="2633"/>
                  </a:lnTo>
                  <a:lnTo>
                    <a:pt x="0" y="0"/>
                  </a:lnTo>
                  <a:lnTo>
                    <a:pt x="152" y="0"/>
                  </a:lnTo>
                  <a:lnTo>
                    <a:pt x="152" y="0"/>
                  </a:lnTo>
                  <a:cubicBezTo>
                    <a:pt x="178" y="0"/>
                    <a:pt x="199" y="21"/>
                    <a:pt x="199" y="46"/>
                  </a:cubicBezTo>
                  <a:lnTo>
                    <a:pt x="199" y="2579"/>
                  </a:lnTo>
                  <a:lnTo>
                    <a:pt x="199" y="2579"/>
                  </a:lnTo>
                  <a:cubicBezTo>
                    <a:pt x="199" y="2608"/>
                    <a:pt x="174" y="2633"/>
                    <a:pt x="145" y="2633"/>
                  </a:cubicBez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6" name="Freeform 40">
              <a:extLst>
                <a:ext uri="{FF2B5EF4-FFF2-40B4-BE49-F238E27FC236}">
                  <a16:creationId xmlns:a16="http://schemas.microsoft.com/office/drawing/2014/main" id="{F25CC1B5-BDEB-49D6-B3B1-4894869FD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646" y="8353263"/>
              <a:ext cx="15957" cy="1017233"/>
            </a:xfrm>
            <a:custGeom>
              <a:avLst/>
              <a:gdLst>
                <a:gd name="T0" fmla="*/ 17 w 18"/>
                <a:gd name="T1" fmla="*/ 1124 h 1125"/>
                <a:gd name="T2" fmla="*/ 14 w 18"/>
                <a:gd name="T3" fmla="*/ 1124 h 1125"/>
                <a:gd name="T4" fmla="*/ 14 w 18"/>
                <a:gd name="T5" fmla="*/ 1124 h 1125"/>
                <a:gd name="T6" fmla="*/ 0 w 18"/>
                <a:gd name="T7" fmla="*/ 1111 h 1125"/>
                <a:gd name="T8" fmla="*/ 0 w 18"/>
                <a:gd name="T9" fmla="*/ 0 h 1125"/>
                <a:gd name="T10" fmla="*/ 17 w 18"/>
                <a:gd name="T11" fmla="*/ 0 h 1125"/>
                <a:gd name="T12" fmla="*/ 17 w 18"/>
                <a:gd name="T13" fmla="*/ 112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125">
                  <a:moveTo>
                    <a:pt x="17" y="1124"/>
                  </a:moveTo>
                  <a:lnTo>
                    <a:pt x="14" y="1124"/>
                  </a:lnTo>
                  <a:lnTo>
                    <a:pt x="14" y="1124"/>
                  </a:lnTo>
                  <a:cubicBezTo>
                    <a:pt x="6" y="1124"/>
                    <a:pt x="0" y="1118"/>
                    <a:pt x="0" y="1111"/>
                  </a:cubicBezTo>
                  <a:lnTo>
                    <a:pt x="0" y="0"/>
                  </a:lnTo>
                  <a:lnTo>
                    <a:pt x="17" y="0"/>
                  </a:lnTo>
                  <a:lnTo>
                    <a:pt x="17" y="1124"/>
                  </a:lnTo>
                </a:path>
              </a:pathLst>
            </a:custGeom>
            <a:solidFill>
              <a:srgbClr val="000000">
                <a:alpha val="31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7" name="Freeform 41">
              <a:extLst>
                <a:ext uri="{FF2B5EF4-FFF2-40B4-BE49-F238E27FC236}">
                  <a16:creationId xmlns:a16="http://schemas.microsoft.com/office/drawing/2014/main" id="{8B4CC22C-38FB-44BC-B4A3-3766401D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03" y="8353263"/>
              <a:ext cx="23935" cy="1017233"/>
            </a:xfrm>
            <a:custGeom>
              <a:avLst/>
              <a:gdLst>
                <a:gd name="T0" fmla="*/ 8 w 26"/>
                <a:gd name="T1" fmla="*/ 1124 h 1125"/>
                <a:gd name="T2" fmla="*/ 0 w 26"/>
                <a:gd name="T3" fmla="*/ 1124 h 1125"/>
                <a:gd name="T4" fmla="*/ 0 w 26"/>
                <a:gd name="T5" fmla="*/ 0 h 1125"/>
                <a:gd name="T6" fmla="*/ 25 w 26"/>
                <a:gd name="T7" fmla="*/ 0 h 1125"/>
                <a:gd name="T8" fmla="*/ 25 w 26"/>
                <a:gd name="T9" fmla="*/ 1108 h 1125"/>
                <a:gd name="T10" fmla="*/ 25 w 26"/>
                <a:gd name="T11" fmla="*/ 1108 h 1125"/>
                <a:gd name="T12" fmla="*/ 8 w 26"/>
                <a:gd name="T13" fmla="*/ 1124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125">
                  <a:moveTo>
                    <a:pt x="8" y="1124"/>
                  </a:moveTo>
                  <a:lnTo>
                    <a:pt x="0" y="1124"/>
                  </a:lnTo>
                  <a:lnTo>
                    <a:pt x="0" y="0"/>
                  </a:lnTo>
                  <a:lnTo>
                    <a:pt x="25" y="0"/>
                  </a:lnTo>
                  <a:lnTo>
                    <a:pt x="25" y="1108"/>
                  </a:lnTo>
                  <a:lnTo>
                    <a:pt x="25" y="1108"/>
                  </a:lnTo>
                  <a:cubicBezTo>
                    <a:pt x="25" y="1117"/>
                    <a:pt x="17" y="1124"/>
                    <a:pt x="8" y="1124"/>
                  </a:cubicBezTo>
                </a:path>
              </a:pathLst>
            </a:custGeom>
            <a:solidFill>
              <a:srgbClr val="000000">
                <a:alpha val="14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8" name="Freeform 42">
              <a:extLst>
                <a:ext uri="{FF2B5EF4-FFF2-40B4-BE49-F238E27FC236}">
                  <a16:creationId xmlns:a16="http://schemas.microsoft.com/office/drawing/2014/main" id="{FC15EEA0-3B50-45FB-8588-5E2BECC7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428" y="5995681"/>
              <a:ext cx="167544" cy="295197"/>
            </a:xfrm>
            <a:custGeom>
              <a:avLst/>
              <a:gdLst>
                <a:gd name="T0" fmla="*/ 185 w 186"/>
                <a:gd name="T1" fmla="*/ 326 h 327"/>
                <a:gd name="T2" fmla="*/ 0 w 186"/>
                <a:gd name="T3" fmla="*/ 326 h 327"/>
                <a:gd name="T4" fmla="*/ 0 w 186"/>
                <a:gd name="T5" fmla="*/ 0 h 327"/>
                <a:gd name="T6" fmla="*/ 185 w 186"/>
                <a:gd name="T7" fmla="*/ 0 h 327"/>
                <a:gd name="T8" fmla="*/ 185 w 186"/>
                <a:gd name="T9" fmla="*/ 32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27">
                  <a:moveTo>
                    <a:pt x="185" y="326"/>
                  </a:moveTo>
                  <a:lnTo>
                    <a:pt x="0" y="326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326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9" name="Freeform 43">
              <a:extLst>
                <a:ext uri="{FF2B5EF4-FFF2-40B4-BE49-F238E27FC236}">
                  <a16:creationId xmlns:a16="http://schemas.microsoft.com/office/drawing/2014/main" id="{64A79401-BC44-4F89-9C40-2B6C7F28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5995681"/>
              <a:ext cx="123662" cy="295197"/>
            </a:xfrm>
            <a:custGeom>
              <a:avLst/>
              <a:gdLst>
                <a:gd name="T0" fmla="*/ 135 w 136"/>
                <a:gd name="T1" fmla="*/ 326 h 327"/>
                <a:gd name="T2" fmla="*/ 0 w 136"/>
                <a:gd name="T3" fmla="*/ 326 h 327"/>
                <a:gd name="T4" fmla="*/ 0 w 136"/>
                <a:gd name="T5" fmla="*/ 0 h 327"/>
                <a:gd name="T6" fmla="*/ 135 w 136"/>
                <a:gd name="T7" fmla="*/ 0 h 327"/>
                <a:gd name="T8" fmla="*/ 135 w 136"/>
                <a:gd name="T9" fmla="*/ 32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7">
                  <a:moveTo>
                    <a:pt x="135" y="326"/>
                  </a:moveTo>
                  <a:lnTo>
                    <a:pt x="0" y="326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0" name="Freeform 44">
              <a:extLst>
                <a:ext uri="{FF2B5EF4-FFF2-40B4-BE49-F238E27FC236}">
                  <a16:creationId xmlns:a16="http://schemas.microsoft.com/office/drawing/2014/main" id="{50638BB8-1F3C-4DFD-8A39-178FD94DF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723" y="5995681"/>
              <a:ext cx="167544" cy="295197"/>
            </a:xfrm>
            <a:custGeom>
              <a:avLst/>
              <a:gdLst>
                <a:gd name="T0" fmla="*/ 184 w 185"/>
                <a:gd name="T1" fmla="*/ 326 h 327"/>
                <a:gd name="T2" fmla="*/ 0 w 185"/>
                <a:gd name="T3" fmla="*/ 326 h 327"/>
                <a:gd name="T4" fmla="*/ 0 w 185"/>
                <a:gd name="T5" fmla="*/ 0 h 327"/>
                <a:gd name="T6" fmla="*/ 184 w 185"/>
                <a:gd name="T7" fmla="*/ 0 h 327"/>
                <a:gd name="T8" fmla="*/ 184 w 185"/>
                <a:gd name="T9" fmla="*/ 32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7">
                  <a:moveTo>
                    <a:pt x="184" y="326"/>
                  </a:moveTo>
                  <a:lnTo>
                    <a:pt x="0" y="326"/>
                  </a:lnTo>
                  <a:lnTo>
                    <a:pt x="0" y="0"/>
                  </a:lnTo>
                  <a:lnTo>
                    <a:pt x="184" y="0"/>
                  </a:lnTo>
                  <a:lnTo>
                    <a:pt x="184" y="326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1" name="Freeform 45">
              <a:extLst>
                <a:ext uri="{FF2B5EF4-FFF2-40B4-BE49-F238E27FC236}">
                  <a16:creationId xmlns:a16="http://schemas.microsoft.com/office/drawing/2014/main" id="{E6E34711-9C77-4EA9-8E6D-6A9B4C80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03" y="5995681"/>
              <a:ext cx="123665" cy="295197"/>
            </a:xfrm>
            <a:custGeom>
              <a:avLst/>
              <a:gdLst>
                <a:gd name="T0" fmla="*/ 135 w 136"/>
                <a:gd name="T1" fmla="*/ 326 h 327"/>
                <a:gd name="T2" fmla="*/ 0 w 136"/>
                <a:gd name="T3" fmla="*/ 326 h 327"/>
                <a:gd name="T4" fmla="*/ 0 w 136"/>
                <a:gd name="T5" fmla="*/ 0 h 327"/>
                <a:gd name="T6" fmla="*/ 135 w 136"/>
                <a:gd name="T7" fmla="*/ 0 h 327"/>
                <a:gd name="T8" fmla="*/ 135 w 136"/>
                <a:gd name="T9" fmla="*/ 32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7">
                  <a:moveTo>
                    <a:pt x="135" y="326"/>
                  </a:moveTo>
                  <a:lnTo>
                    <a:pt x="0" y="326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2" name="Freeform 46">
              <a:extLst>
                <a:ext uri="{FF2B5EF4-FFF2-40B4-BE49-F238E27FC236}">
                  <a16:creationId xmlns:a16="http://schemas.microsoft.com/office/drawing/2014/main" id="{4E935E25-220D-4E62-9183-922301D51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428" y="6362682"/>
              <a:ext cx="167544" cy="295197"/>
            </a:xfrm>
            <a:custGeom>
              <a:avLst/>
              <a:gdLst>
                <a:gd name="T0" fmla="*/ 185 w 186"/>
                <a:gd name="T1" fmla="*/ 325 h 326"/>
                <a:gd name="T2" fmla="*/ 0 w 186"/>
                <a:gd name="T3" fmla="*/ 325 h 326"/>
                <a:gd name="T4" fmla="*/ 0 w 186"/>
                <a:gd name="T5" fmla="*/ 0 h 326"/>
                <a:gd name="T6" fmla="*/ 185 w 186"/>
                <a:gd name="T7" fmla="*/ 0 h 326"/>
                <a:gd name="T8" fmla="*/ 185 w 18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26">
                  <a:moveTo>
                    <a:pt x="18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325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3" name="Freeform 47">
              <a:extLst>
                <a:ext uri="{FF2B5EF4-FFF2-40B4-BE49-F238E27FC236}">
                  <a16:creationId xmlns:a16="http://schemas.microsoft.com/office/drawing/2014/main" id="{9734AD5E-DE78-439F-942F-D64AD7F5E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6362682"/>
              <a:ext cx="123662" cy="295197"/>
            </a:xfrm>
            <a:custGeom>
              <a:avLst/>
              <a:gdLst>
                <a:gd name="T0" fmla="*/ 135 w 136"/>
                <a:gd name="T1" fmla="*/ 325 h 326"/>
                <a:gd name="T2" fmla="*/ 0 w 136"/>
                <a:gd name="T3" fmla="*/ 325 h 326"/>
                <a:gd name="T4" fmla="*/ 0 w 136"/>
                <a:gd name="T5" fmla="*/ 0 h 326"/>
                <a:gd name="T6" fmla="*/ 135 w 136"/>
                <a:gd name="T7" fmla="*/ 0 h 326"/>
                <a:gd name="T8" fmla="*/ 135 w 13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6">
                  <a:moveTo>
                    <a:pt x="13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4" name="Freeform 48">
              <a:extLst>
                <a:ext uri="{FF2B5EF4-FFF2-40B4-BE49-F238E27FC236}">
                  <a16:creationId xmlns:a16="http://schemas.microsoft.com/office/drawing/2014/main" id="{E8D1CE69-C430-4F8B-8254-D5CC97034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723" y="6362682"/>
              <a:ext cx="167544" cy="295197"/>
            </a:xfrm>
            <a:custGeom>
              <a:avLst/>
              <a:gdLst>
                <a:gd name="T0" fmla="*/ 184 w 185"/>
                <a:gd name="T1" fmla="*/ 325 h 326"/>
                <a:gd name="T2" fmla="*/ 0 w 185"/>
                <a:gd name="T3" fmla="*/ 325 h 326"/>
                <a:gd name="T4" fmla="*/ 0 w 185"/>
                <a:gd name="T5" fmla="*/ 0 h 326"/>
                <a:gd name="T6" fmla="*/ 184 w 185"/>
                <a:gd name="T7" fmla="*/ 0 h 326"/>
                <a:gd name="T8" fmla="*/ 184 w 185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6">
                  <a:moveTo>
                    <a:pt x="18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84" y="0"/>
                  </a:lnTo>
                  <a:lnTo>
                    <a:pt x="184" y="325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5" name="Freeform 49">
              <a:extLst>
                <a:ext uri="{FF2B5EF4-FFF2-40B4-BE49-F238E27FC236}">
                  <a16:creationId xmlns:a16="http://schemas.microsoft.com/office/drawing/2014/main" id="{6D9E87D4-EFDB-46F5-B6B2-CC4BE30D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03" y="6362682"/>
              <a:ext cx="123665" cy="295197"/>
            </a:xfrm>
            <a:custGeom>
              <a:avLst/>
              <a:gdLst>
                <a:gd name="T0" fmla="*/ 135 w 136"/>
                <a:gd name="T1" fmla="*/ 325 h 326"/>
                <a:gd name="T2" fmla="*/ 0 w 136"/>
                <a:gd name="T3" fmla="*/ 325 h 326"/>
                <a:gd name="T4" fmla="*/ 0 w 136"/>
                <a:gd name="T5" fmla="*/ 0 h 326"/>
                <a:gd name="T6" fmla="*/ 135 w 136"/>
                <a:gd name="T7" fmla="*/ 0 h 326"/>
                <a:gd name="T8" fmla="*/ 135 w 13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6">
                  <a:moveTo>
                    <a:pt x="13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6" name="Freeform 50">
              <a:extLst>
                <a:ext uri="{FF2B5EF4-FFF2-40B4-BE49-F238E27FC236}">
                  <a16:creationId xmlns:a16="http://schemas.microsoft.com/office/drawing/2014/main" id="{790EA028-ABAC-4B46-B770-4990231A7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428" y="6729683"/>
              <a:ext cx="167544" cy="295197"/>
            </a:xfrm>
            <a:custGeom>
              <a:avLst/>
              <a:gdLst>
                <a:gd name="T0" fmla="*/ 185 w 186"/>
                <a:gd name="T1" fmla="*/ 324 h 325"/>
                <a:gd name="T2" fmla="*/ 0 w 186"/>
                <a:gd name="T3" fmla="*/ 324 h 325"/>
                <a:gd name="T4" fmla="*/ 0 w 186"/>
                <a:gd name="T5" fmla="*/ 0 h 325"/>
                <a:gd name="T6" fmla="*/ 185 w 186"/>
                <a:gd name="T7" fmla="*/ 0 h 325"/>
                <a:gd name="T8" fmla="*/ 185 w 186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25">
                  <a:moveTo>
                    <a:pt x="185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324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7" name="Freeform 51">
              <a:extLst>
                <a:ext uri="{FF2B5EF4-FFF2-40B4-BE49-F238E27FC236}">
                  <a16:creationId xmlns:a16="http://schemas.microsoft.com/office/drawing/2014/main" id="{F44CF51A-47DB-45A5-A2EB-889BEB1E4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6729683"/>
              <a:ext cx="123662" cy="295197"/>
            </a:xfrm>
            <a:custGeom>
              <a:avLst/>
              <a:gdLst>
                <a:gd name="T0" fmla="*/ 135 w 136"/>
                <a:gd name="T1" fmla="*/ 324 h 325"/>
                <a:gd name="T2" fmla="*/ 0 w 136"/>
                <a:gd name="T3" fmla="*/ 324 h 325"/>
                <a:gd name="T4" fmla="*/ 0 w 136"/>
                <a:gd name="T5" fmla="*/ 0 h 325"/>
                <a:gd name="T6" fmla="*/ 135 w 136"/>
                <a:gd name="T7" fmla="*/ 0 h 325"/>
                <a:gd name="T8" fmla="*/ 135 w 136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5">
                  <a:moveTo>
                    <a:pt x="135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8" name="Freeform 52">
              <a:extLst>
                <a:ext uri="{FF2B5EF4-FFF2-40B4-BE49-F238E27FC236}">
                  <a16:creationId xmlns:a16="http://schemas.microsoft.com/office/drawing/2014/main" id="{B6B294C8-32C9-49DB-8AC6-E6CFF2CEB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723" y="6729683"/>
              <a:ext cx="167544" cy="295197"/>
            </a:xfrm>
            <a:custGeom>
              <a:avLst/>
              <a:gdLst>
                <a:gd name="T0" fmla="*/ 184 w 185"/>
                <a:gd name="T1" fmla="*/ 324 h 325"/>
                <a:gd name="T2" fmla="*/ 0 w 185"/>
                <a:gd name="T3" fmla="*/ 324 h 325"/>
                <a:gd name="T4" fmla="*/ 0 w 185"/>
                <a:gd name="T5" fmla="*/ 0 h 325"/>
                <a:gd name="T6" fmla="*/ 184 w 185"/>
                <a:gd name="T7" fmla="*/ 0 h 325"/>
                <a:gd name="T8" fmla="*/ 184 w 185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5">
                  <a:moveTo>
                    <a:pt x="184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184" y="0"/>
                  </a:lnTo>
                  <a:lnTo>
                    <a:pt x="184" y="324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9" name="Freeform 53">
              <a:extLst>
                <a:ext uri="{FF2B5EF4-FFF2-40B4-BE49-F238E27FC236}">
                  <a16:creationId xmlns:a16="http://schemas.microsoft.com/office/drawing/2014/main" id="{1F9D3265-9F31-409A-938C-71FFDF436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03" y="6729683"/>
              <a:ext cx="123665" cy="295197"/>
            </a:xfrm>
            <a:custGeom>
              <a:avLst/>
              <a:gdLst>
                <a:gd name="T0" fmla="*/ 135 w 136"/>
                <a:gd name="T1" fmla="*/ 324 h 325"/>
                <a:gd name="T2" fmla="*/ 0 w 136"/>
                <a:gd name="T3" fmla="*/ 324 h 325"/>
                <a:gd name="T4" fmla="*/ 0 w 136"/>
                <a:gd name="T5" fmla="*/ 0 h 325"/>
                <a:gd name="T6" fmla="*/ 135 w 136"/>
                <a:gd name="T7" fmla="*/ 0 h 325"/>
                <a:gd name="T8" fmla="*/ 135 w 136"/>
                <a:gd name="T9" fmla="*/ 324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5">
                  <a:moveTo>
                    <a:pt x="135" y="324"/>
                  </a:moveTo>
                  <a:lnTo>
                    <a:pt x="0" y="324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4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0" name="Freeform 54">
              <a:extLst>
                <a:ext uri="{FF2B5EF4-FFF2-40B4-BE49-F238E27FC236}">
                  <a16:creationId xmlns:a16="http://schemas.microsoft.com/office/drawing/2014/main" id="{6254D230-CA02-4150-914C-02E07A1A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428" y="7096684"/>
              <a:ext cx="167544" cy="295197"/>
            </a:xfrm>
            <a:custGeom>
              <a:avLst/>
              <a:gdLst>
                <a:gd name="T0" fmla="*/ 185 w 186"/>
                <a:gd name="T1" fmla="*/ 325 h 326"/>
                <a:gd name="T2" fmla="*/ 0 w 186"/>
                <a:gd name="T3" fmla="*/ 325 h 326"/>
                <a:gd name="T4" fmla="*/ 0 w 186"/>
                <a:gd name="T5" fmla="*/ 0 h 326"/>
                <a:gd name="T6" fmla="*/ 185 w 186"/>
                <a:gd name="T7" fmla="*/ 0 h 326"/>
                <a:gd name="T8" fmla="*/ 185 w 18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326">
                  <a:moveTo>
                    <a:pt x="18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85" y="0"/>
                  </a:lnTo>
                  <a:lnTo>
                    <a:pt x="185" y="325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1" name="Freeform 55">
              <a:extLst>
                <a:ext uri="{FF2B5EF4-FFF2-40B4-BE49-F238E27FC236}">
                  <a16:creationId xmlns:a16="http://schemas.microsoft.com/office/drawing/2014/main" id="{237F21EF-C6F2-4606-9038-F06CBC37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310" y="7096684"/>
              <a:ext cx="123662" cy="295197"/>
            </a:xfrm>
            <a:custGeom>
              <a:avLst/>
              <a:gdLst>
                <a:gd name="T0" fmla="*/ 135 w 136"/>
                <a:gd name="T1" fmla="*/ 325 h 326"/>
                <a:gd name="T2" fmla="*/ 0 w 136"/>
                <a:gd name="T3" fmla="*/ 325 h 326"/>
                <a:gd name="T4" fmla="*/ 0 w 136"/>
                <a:gd name="T5" fmla="*/ 0 h 326"/>
                <a:gd name="T6" fmla="*/ 135 w 136"/>
                <a:gd name="T7" fmla="*/ 0 h 326"/>
                <a:gd name="T8" fmla="*/ 135 w 13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6">
                  <a:moveTo>
                    <a:pt x="13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2" name="Freeform 56">
              <a:extLst>
                <a:ext uri="{FF2B5EF4-FFF2-40B4-BE49-F238E27FC236}">
                  <a16:creationId xmlns:a16="http://schemas.microsoft.com/office/drawing/2014/main" id="{0B412B33-6E3C-4983-BC8D-57BBF8DA9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723" y="7096684"/>
              <a:ext cx="167544" cy="295197"/>
            </a:xfrm>
            <a:custGeom>
              <a:avLst/>
              <a:gdLst>
                <a:gd name="T0" fmla="*/ 184 w 185"/>
                <a:gd name="T1" fmla="*/ 325 h 326"/>
                <a:gd name="T2" fmla="*/ 0 w 185"/>
                <a:gd name="T3" fmla="*/ 325 h 326"/>
                <a:gd name="T4" fmla="*/ 0 w 185"/>
                <a:gd name="T5" fmla="*/ 0 h 326"/>
                <a:gd name="T6" fmla="*/ 184 w 185"/>
                <a:gd name="T7" fmla="*/ 0 h 326"/>
                <a:gd name="T8" fmla="*/ 184 w 185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6">
                  <a:moveTo>
                    <a:pt x="184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84" y="0"/>
                  </a:lnTo>
                  <a:lnTo>
                    <a:pt x="184" y="325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3" name="Freeform 57">
              <a:extLst>
                <a:ext uri="{FF2B5EF4-FFF2-40B4-BE49-F238E27FC236}">
                  <a16:creationId xmlns:a16="http://schemas.microsoft.com/office/drawing/2014/main" id="{8DAD6131-50BC-47DF-ABFF-53201AF5D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603" y="7096684"/>
              <a:ext cx="123665" cy="295197"/>
            </a:xfrm>
            <a:custGeom>
              <a:avLst/>
              <a:gdLst>
                <a:gd name="T0" fmla="*/ 135 w 136"/>
                <a:gd name="T1" fmla="*/ 325 h 326"/>
                <a:gd name="T2" fmla="*/ 0 w 136"/>
                <a:gd name="T3" fmla="*/ 325 h 326"/>
                <a:gd name="T4" fmla="*/ 0 w 136"/>
                <a:gd name="T5" fmla="*/ 0 h 326"/>
                <a:gd name="T6" fmla="*/ 135 w 136"/>
                <a:gd name="T7" fmla="*/ 0 h 326"/>
                <a:gd name="T8" fmla="*/ 135 w 136"/>
                <a:gd name="T9" fmla="*/ 32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326">
                  <a:moveTo>
                    <a:pt x="135" y="325"/>
                  </a:moveTo>
                  <a:lnTo>
                    <a:pt x="0" y="32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325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4" name="Freeform 58">
              <a:extLst>
                <a:ext uri="{FF2B5EF4-FFF2-40B4-BE49-F238E27FC236}">
                  <a16:creationId xmlns:a16="http://schemas.microsoft.com/office/drawing/2014/main" id="{4FCDC9C8-C203-4336-BADD-3B5D97C0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200" y="7974296"/>
              <a:ext cx="470719" cy="231370"/>
            </a:xfrm>
            <a:custGeom>
              <a:avLst/>
              <a:gdLst>
                <a:gd name="T0" fmla="*/ 0 w 521"/>
                <a:gd name="T1" fmla="*/ 236 h 256"/>
                <a:gd name="T2" fmla="*/ 0 w 521"/>
                <a:gd name="T3" fmla="*/ 236 h 256"/>
                <a:gd name="T4" fmla="*/ 93 w 521"/>
                <a:gd name="T5" fmla="*/ 167 h 256"/>
                <a:gd name="T6" fmla="*/ 93 w 521"/>
                <a:gd name="T7" fmla="*/ 167 h 256"/>
                <a:gd name="T8" fmla="*/ 343 w 521"/>
                <a:gd name="T9" fmla="*/ 149 h 256"/>
                <a:gd name="T10" fmla="*/ 343 w 521"/>
                <a:gd name="T11" fmla="*/ 149 h 256"/>
                <a:gd name="T12" fmla="*/ 442 w 521"/>
                <a:gd name="T13" fmla="*/ 198 h 256"/>
                <a:gd name="T14" fmla="*/ 442 w 521"/>
                <a:gd name="T15" fmla="*/ 198 h 256"/>
                <a:gd name="T16" fmla="*/ 518 w 521"/>
                <a:gd name="T17" fmla="*/ 255 h 256"/>
                <a:gd name="T18" fmla="*/ 3 w 521"/>
                <a:gd name="T19" fmla="*/ 255 h 256"/>
                <a:gd name="T20" fmla="*/ 3 w 521"/>
                <a:gd name="T21" fmla="*/ 255 h 256"/>
                <a:gd name="T22" fmla="*/ 0 w 521"/>
                <a:gd name="T23" fmla="*/ 23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1" h="256">
                  <a:moveTo>
                    <a:pt x="0" y="236"/>
                  </a:moveTo>
                  <a:lnTo>
                    <a:pt x="0" y="236"/>
                  </a:lnTo>
                  <a:cubicBezTo>
                    <a:pt x="0" y="189"/>
                    <a:pt x="47" y="153"/>
                    <a:pt x="93" y="167"/>
                  </a:cubicBezTo>
                  <a:lnTo>
                    <a:pt x="93" y="167"/>
                  </a:lnTo>
                  <a:cubicBezTo>
                    <a:pt x="95" y="15"/>
                    <a:pt x="320" y="0"/>
                    <a:pt x="343" y="149"/>
                  </a:cubicBezTo>
                  <a:lnTo>
                    <a:pt x="343" y="149"/>
                  </a:lnTo>
                  <a:cubicBezTo>
                    <a:pt x="384" y="140"/>
                    <a:pt x="425" y="162"/>
                    <a:pt x="442" y="198"/>
                  </a:cubicBezTo>
                  <a:lnTo>
                    <a:pt x="442" y="198"/>
                  </a:lnTo>
                  <a:cubicBezTo>
                    <a:pt x="479" y="185"/>
                    <a:pt x="520" y="215"/>
                    <a:pt x="518" y="255"/>
                  </a:cubicBezTo>
                  <a:lnTo>
                    <a:pt x="3" y="255"/>
                  </a:lnTo>
                  <a:lnTo>
                    <a:pt x="3" y="255"/>
                  </a:lnTo>
                  <a:cubicBezTo>
                    <a:pt x="1" y="249"/>
                    <a:pt x="0" y="243"/>
                    <a:pt x="0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15" name="Freeform 59">
              <a:extLst>
                <a:ext uri="{FF2B5EF4-FFF2-40B4-BE49-F238E27FC236}">
                  <a16:creationId xmlns:a16="http://schemas.microsoft.com/office/drawing/2014/main" id="{E8904C43-2D0A-4C0B-A5CC-21B920D2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745" y="7846643"/>
              <a:ext cx="726024" cy="355032"/>
            </a:xfrm>
            <a:custGeom>
              <a:avLst/>
              <a:gdLst>
                <a:gd name="T0" fmla="*/ 798 w 801"/>
                <a:gd name="T1" fmla="*/ 364 h 393"/>
                <a:gd name="T2" fmla="*/ 798 w 801"/>
                <a:gd name="T3" fmla="*/ 364 h 393"/>
                <a:gd name="T4" fmla="*/ 656 w 801"/>
                <a:gd name="T5" fmla="*/ 256 h 393"/>
                <a:gd name="T6" fmla="*/ 656 w 801"/>
                <a:gd name="T7" fmla="*/ 256 h 393"/>
                <a:gd name="T8" fmla="*/ 271 w 801"/>
                <a:gd name="T9" fmla="*/ 228 h 393"/>
                <a:gd name="T10" fmla="*/ 271 w 801"/>
                <a:gd name="T11" fmla="*/ 228 h 393"/>
                <a:gd name="T12" fmla="*/ 121 w 801"/>
                <a:gd name="T13" fmla="*/ 304 h 393"/>
                <a:gd name="T14" fmla="*/ 121 w 801"/>
                <a:gd name="T15" fmla="*/ 304 h 393"/>
                <a:gd name="T16" fmla="*/ 2 w 801"/>
                <a:gd name="T17" fmla="*/ 392 h 393"/>
                <a:gd name="T18" fmla="*/ 795 w 801"/>
                <a:gd name="T19" fmla="*/ 392 h 393"/>
                <a:gd name="T20" fmla="*/ 795 w 801"/>
                <a:gd name="T21" fmla="*/ 392 h 393"/>
                <a:gd name="T22" fmla="*/ 798 w 801"/>
                <a:gd name="T23" fmla="*/ 36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1" h="393">
                  <a:moveTo>
                    <a:pt x="798" y="364"/>
                  </a:moveTo>
                  <a:lnTo>
                    <a:pt x="798" y="364"/>
                  </a:lnTo>
                  <a:cubicBezTo>
                    <a:pt x="800" y="291"/>
                    <a:pt x="725" y="235"/>
                    <a:pt x="656" y="256"/>
                  </a:cubicBezTo>
                  <a:lnTo>
                    <a:pt x="656" y="256"/>
                  </a:lnTo>
                  <a:cubicBezTo>
                    <a:pt x="654" y="23"/>
                    <a:pt x="306" y="0"/>
                    <a:pt x="271" y="228"/>
                  </a:cubicBezTo>
                  <a:lnTo>
                    <a:pt x="271" y="228"/>
                  </a:lnTo>
                  <a:cubicBezTo>
                    <a:pt x="210" y="216"/>
                    <a:pt x="146" y="250"/>
                    <a:pt x="121" y="304"/>
                  </a:cubicBezTo>
                  <a:lnTo>
                    <a:pt x="121" y="304"/>
                  </a:lnTo>
                  <a:cubicBezTo>
                    <a:pt x="63" y="285"/>
                    <a:pt x="0" y="330"/>
                    <a:pt x="2" y="392"/>
                  </a:cubicBezTo>
                  <a:lnTo>
                    <a:pt x="795" y="392"/>
                  </a:lnTo>
                  <a:lnTo>
                    <a:pt x="795" y="392"/>
                  </a:lnTo>
                  <a:cubicBezTo>
                    <a:pt x="797" y="383"/>
                    <a:pt x="798" y="373"/>
                    <a:pt x="798" y="3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161463C-6676-4562-A9C4-5FE968C38D30}"/>
              </a:ext>
            </a:extLst>
          </p:cNvPr>
          <p:cNvGrpSpPr/>
          <p:nvPr/>
        </p:nvGrpSpPr>
        <p:grpSpPr>
          <a:xfrm>
            <a:off x="10004769" y="5106101"/>
            <a:ext cx="4364122" cy="4364122"/>
            <a:chOff x="10004769" y="5106101"/>
            <a:chExt cx="4364122" cy="4364122"/>
          </a:xfrm>
        </p:grpSpPr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E1898CF8-D6C7-446C-97BE-ED15A726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769" y="5106101"/>
              <a:ext cx="4364122" cy="4364122"/>
            </a:xfrm>
            <a:custGeom>
              <a:avLst/>
              <a:gdLst>
                <a:gd name="T0" fmla="*/ 4825 w 4826"/>
                <a:gd name="T1" fmla="*/ 2411 h 4826"/>
                <a:gd name="T2" fmla="*/ 4825 w 4826"/>
                <a:gd name="T3" fmla="*/ 2411 h 4826"/>
                <a:gd name="T4" fmla="*/ 2413 w 4826"/>
                <a:gd name="T5" fmla="*/ 4825 h 4826"/>
                <a:gd name="T6" fmla="*/ 2413 w 4826"/>
                <a:gd name="T7" fmla="*/ 4825 h 4826"/>
                <a:gd name="T8" fmla="*/ 0 w 4826"/>
                <a:gd name="T9" fmla="*/ 2411 h 4826"/>
                <a:gd name="T10" fmla="*/ 0 w 4826"/>
                <a:gd name="T11" fmla="*/ 2411 h 4826"/>
                <a:gd name="T12" fmla="*/ 2413 w 4826"/>
                <a:gd name="T13" fmla="*/ 0 h 4826"/>
                <a:gd name="T14" fmla="*/ 2413 w 4826"/>
                <a:gd name="T15" fmla="*/ 0 h 4826"/>
                <a:gd name="T16" fmla="*/ 4825 w 4826"/>
                <a:gd name="T17" fmla="*/ 2411 h 4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6" h="4826">
                  <a:moveTo>
                    <a:pt x="4825" y="2411"/>
                  </a:moveTo>
                  <a:lnTo>
                    <a:pt x="4825" y="2411"/>
                  </a:lnTo>
                  <a:cubicBezTo>
                    <a:pt x="4825" y="3744"/>
                    <a:pt x="3745" y="4825"/>
                    <a:pt x="2413" y="4825"/>
                  </a:cubicBezTo>
                  <a:lnTo>
                    <a:pt x="2413" y="4825"/>
                  </a:lnTo>
                  <a:cubicBezTo>
                    <a:pt x="1080" y="4825"/>
                    <a:pt x="0" y="3744"/>
                    <a:pt x="0" y="2411"/>
                  </a:cubicBezTo>
                  <a:lnTo>
                    <a:pt x="0" y="2411"/>
                  </a:lnTo>
                  <a:cubicBezTo>
                    <a:pt x="0" y="1080"/>
                    <a:pt x="1080" y="0"/>
                    <a:pt x="2413" y="0"/>
                  </a:cubicBezTo>
                  <a:lnTo>
                    <a:pt x="2413" y="0"/>
                  </a:lnTo>
                  <a:cubicBezTo>
                    <a:pt x="3745" y="0"/>
                    <a:pt x="4825" y="1080"/>
                    <a:pt x="4825" y="2411"/>
                  </a:cubicBezTo>
                </a:path>
              </a:pathLst>
            </a:cu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C49EAEB1-23D8-4AC5-BA43-4CF87E7B7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8296" y="5501027"/>
              <a:ext cx="817775" cy="1224665"/>
            </a:xfrm>
            <a:custGeom>
              <a:avLst/>
              <a:gdLst>
                <a:gd name="T0" fmla="*/ 534 w 906"/>
                <a:gd name="T1" fmla="*/ 1351 h 1352"/>
                <a:gd name="T2" fmla="*/ 534 w 906"/>
                <a:gd name="T3" fmla="*/ 1351 h 1352"/>
                <a:gd name="T4" fmla="*/ 486 w 906"/>
                <a:gd name="T5" fmla="*/ 179 h 1352"/>
                <a:gd name="T6" fmla="*/ 486 w 906"/>
                <a:gd name="T7" fmla="*/ 179 h 1352"/>
                <a:gd name="T8" fmla="*/ 534 w 906"/>
                <a:gd name="T9" fmla="*/ 1351 h 1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1352">
                  <a:moveTo>
                    <a:pt x="534" y="1351"/>
                  </a:moveTo>
                  <a:lnTo>
                    <a:pt x="534" y="1351"/>
                  </a:lnTo>
                  <a:cubicBezTo>
                    <a:pt x="534" y="1351"/>
                    <a:pt x="0" y="386"/>
                    <a:pt x="486" y="179"/>
                  </a:cubicBezTo>
                  <a:lnTo>
                    <a:pt x="486" y="179"/>
                  </a:lnTo>
                  <a:cubicBezTo>
                    <a:pt x="905" y="0"/>
                    <a:pt x="748" y="1146"/>
                    <a:pt x="534" y="1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62">
              <a:extLst>
                <a:ext uri="{FF2B5EF4-FFF2-40B4-BE49-F238E27FC236}">
                  <a16:creationId xmlns:a16="http://schemas.microsoft.com/office/drawing/2014/main" id="{DC739FA5-47D0-4D4F-974F-1C29AEF77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0250" y="6195138"/>
              <a:ext cx="977341" cy="901546"/>
            </a:xfrm>
            <a:custGeom>
              <a:avLst/>
              <a:gdLst>
                <a:gd name="T0" fmla="*/ 1077 w 1081"/>
                <a:gd name="T1" fmla="*/ 995 h 996"/>
                <a:gd name="T2" fmla="*/ 1077 w 1081"/>
                <a:gd name="T3" fmla="*/ 995 h 996"/>
                <a:gd name="T4" fmla="*/ 204 w 1081"/>
                <a:gd name="T5" fmla="*/ 373 h 996"/>
                <a:gd name="T6" fmla="*/ 204 w 1081"/>
                <a:gd name="T7" fmla="*/ 373 h 996"/>
                <a:gd name="T8" fmla="*/ 1077 w 1081"/>
                <a:gd name="T9" fmla="*/ 995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1" h="996">
                  <a:moveTo>
                    <a:pt x="1077" y="995"/>
                  </a:moveTo>
                  <a:lnTo>
                    <a:pt x="1077" y="995"/>
                  </a:lnTo>
                  <a:cubicBezTo>
                    <a:pt x="1077" y="995"/>
                    <a:pt x="0" y="743"/>
                    <a:pt x="204" y="373"/>
                  </a:cubicBezTo>
                  <a:lnTo>
                    <a:pt x="204" y="373"/>
                  </a:lnTo>
                  <a:cubicBezTo>
                    <a:pt x="408" y="0"/>
                    <a:pt x="1080" y="310"/>
                    <a:pt x="1077" y="99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63">
              <a:extLst>
                <a:ext uri="{FF2B5EF4-FFF2-40B4-BE49-F238E27FC236}">
                  <a16:creationId xmlns:a16="http://schemas.microsoft.com/office/drawing/2014/main" id="{EA51201F-AFB1-48D8-855C-0151B3EB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2570" y="5927864"/>
              <a:ext cx="1176796" cy="1128928"/>
            </a:xfrm>
            <a:custGeom>
              <a:avLst/>
              <a:gdLst>
                <a:gd name="T0" fmla="*/ 99 w 1299"/>
                <a:gd name="T1" fmla="*/ 1245 h 1246"/>
                <a:gd name="T2" fmla="*/ 99 w 1299"/>
                <a:gd name="T3" fmla="*/ 1245 h 1246"/>
                <a:gd name="T4" fmla="*/ 283 w 1299"/>
                <a:gd name="T5" fmla="*/ 480 h 1246"/>
                <a:gd name="T6" fmla="*/ 283 w 1299"/>
                <a:gd name="T7" fmla="*/ 480 h 1246"/>
                <a:gd name="T8" fmla="*/ 99 w 1299"/>
                <a:gd name="T9" fmla="*/ 1245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9" h="1246">
                  <a:moveTo>
                    <a:pt x="99" y="1245"/>
                  </a:moveTo>
                  <a:lnTo>
                    <a:pt x="99" y="1245"/>
                  </a:lnTo>
                  <a:cubicBezTo>
                    <a:pt x="99" y="1245"/>
                    <a:pt x="0" y="771"/>
                    <a:pt x="283" y="480"/>
                  </a:cubicBezTo>
                  <a:lnTo>
                    <a:pt x="283" y="480"/>
                  </a:lnTo>
                  <a:cubicBezTo>
                    <a:pt x="749" y="0"/>
                    <a:pt x="1298" y="507"/>
                    <a:pt x="99" y="124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64">
              <a:extLst>
                <a:ext uri="{FF2B5EF4-FFF2-40B4-BE49-F238E27FC236}">
                  <a16:creationId xmlns:a16="http://schemas.microsoft.com/office/drawing/2014/main" id="{CDC88196-3482-4E0F-9CFE-9FA2DB20C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3058" y="6143278"/>
              <a:ext cx="59838" cy="1779157"/>
            </a:xfrm>
            <a:custGeom>
              <a:avLst/>
              <a:gdLst>
                <a:gd name="T0" fmla="*/ 0 w 65"/>
                <a:gd name="T1" fmla="*/ 1934 h 1966"/>
                <a:gd name="T2" fmla="*/ 18 w 65"/>
                <a:gd name="T3" fmla="*/ 15 h 1966"/>
                <a:gd name="T4" fmla="*/ 18 w 65"/>
                <a:gd name="T5" fmla="*/ 15 h 1966"/>
                <a:gd name="T6" fmla="*/ 32 w 65"/>
                <a:gd name="T7" fmla="*/ 0 h 1966"/>
                <a:gd name="T8" fmla="*/ 32 w 65"/>
                <a:gd name="T9" fmla="*/ 0 h 1966"/>
                <a:gd name="T10" fmla="*/ 46 w 65"/>
                <a:gd name="T11" fmla="*/ 15 h 1966"/>
                <a:gd name="T12" fmla="*/ 64 w 65"/>
                <a:gd name="T13" fmla="*/ 1934 h 1966"/>
                <a:gd name="T14" fmla="*/ 64 w 65"/>
                <a:gd name="T15" fmla="*/ 1934 h 1966"/>
                <a:gd name="T16" fmla="*/ 32 w 65"/>
                <a:gd name="T17" fmla="*/ 1965 h 1966"/>
                <a:gd name="T18" fmla="*/ 32 w 65"/>
                <a:gd name="T19" fmla="*/ 1965 h 1966"/>
                <a:gd name="T20" fmla="*/ 0 w 65"/>
                <a:gd name="T21" fmla="*/ 1934 h 1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" h="1966">
                  <a:moveTo>
                    <a:pt x="0" y="1934"/>
                  </a:moveTo>
                  <a:lnTo>
                    <a:pt x="18" y="15"/>
                  </a:lnTo>
                  <a:lnTo>
                    <a:pt x="18" y="15"/>
                  </a:lnTo>
                  <a:cubicBezTo>
                    <a:pt x="18" y="7"/>
                    <a:pt x="25" y="0"/>
                    <a:pt x="32" y="0"/>
                  </a:cubicBezTo>
                  <a:lnTo>
                    <a:pt x="32" y="0"/>
                  </a:lnTo>
                  <a:cubicBezTo>
                    <a:pt x="40" y="0"/>
                    <a:pt x="46" y="7"/>
                    <a:pt x="46" y="15"/>
                  </a:cubicBezTo>
                  <a:lnTo>
                    <a:pt x="64" y="1934"/>
                  </a:lnTo>
                  <a:lnTo>
                    <a:pt x="64" y="1934"/>
                  </a:lnTo>
                  <a:cubicBezTo>
                    <a:pt x="64" y="1951"/>
                    <a:pt x="50" y="1965"/>
                    <a:pt x="32" y="1965"/>
                  </a:cubicBezTo>
                  <a:lnTo>
                    <a:pt x="32" y="1965"/>
                  </a:lnTo>
                  <a:cubicBezTo>
                    <a:pt x="15" y="1965"/>
                    <a:pt x="0" y="1951"/>
                    <a:pt x="0" y="193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65">
              <a:extLst>
                <a:ext uri="{FF2B5EF4-FFF2-40B4-BE49-F238E27FC236}">
                  <a16:creationId xmlns:a16="http://schemas.microsoft.com/office/drawing/2014/main" id="{BF665FEF-AE4D-438E-9FB4-E251BA4F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8677" y="6653888"/>
              <a:ext cx="546511" cy="1408168"/>
            </a:xfrm>
            <a:custGeom>
              <a:avLst/>
              <a:gdLst>
                <a:gd name="T0" fmla="*/ 524 w 603"/>
                <a:gd name="T1" fmla="*/ 1516 h 1556"/>
                <a:gd name="T2" fmla="*/ 524 w 603"/>
                <a:gd name="T3" fmla="*/ 1516 h 1556"/>
                <a:gd name="T4" fmla="*/ 530 w 603"/>
                <a:gd name="T5" fmla="*/ 1464 h 1556"/>
                <a:gd name="T6" fmla="*/ 530 w 603"/>
                <a:gd name="T7" fmla="*/ 1464 h 1556"/>
                <a:gd name="T8" fmla="*/ 534 w 603"/>
                <a:gd name="T9" fmla="*/ 1413 h 1556"/>
                <a:gd name="T10" fmla="*/ 534 w 603"/>
                <a:gd name="T11" fmla="*/ 1413 h 1556"/>
                <a:gd name="T12" fmla="*/ 540 w 603"/>
                <a:gd name="T13" fmla="*/ 1309 h 1556"/>
                <a:gd name="T14" fmla="*/ 540 w 603"/>
                <a:gd name="T15" fmla="*/ 1309 h 1556"/>
                <a:gd name="T16" fmla="*/ 538 w 603"/>
                <a:gd name="T17" fmla="*/ 1099 h 1556"/>
                <a:gd name="T18" fmla="*/ 538 w 603"/>
                <a:gd name="T19" fmla="*/ 1099 h 1556"/>
                <a:gd name="T20" fmla="*/ 479 w 603"/>
                <a:gd name="T21" fmla="*/ 687 h 1556"/>
                <a:gd name="T22" fmla="*/ 479 w 603"/>
                <a:gd name="T23" fmla="*/ 687 h 1556"/>
                <a:gd name="T24" fmla="*/ 314 w 603"/>
                <a:gd name="T25" fmla="*/ 307 h 1556"/>
                <a:gd name="T26" fmla="*/ 314 w 603"/>
                <a:gd name="T27" fmla="*/ 307 h 1556"/>
                <a:gd name="T28" fmla="*/ 251 w 603"/>
                <a:gd name="T29" fmla="*/ 225 h 1556"/>
                <a:gd name="T30" fmla="*/ 251 w 603"/>
                <a:gd name="T31" fmla="*/ 225 h 1556"/>
                <a:gd name="T32" fmla="*/ 180 w 603"/>
                <a:gd name="T33" fmla="*/ 151 h 1556"/>
                <a:gd name="T34" fmla="*/ 180 w 603"/>
                <a:gd name="T35" fmla="*/ 151 h 1556"/>
                <a:gd name="T36" fmla="*/ 99 w 603"/>
                <a:gd name="T37" fmla="*/ 86 h 1556"/>
                <a:gd name="T38" fmla="*/ 99 w 603"/>
                <a:gd name="T39" fmla="*/ 86 h 1556"/>
                <a:gd name="T40" fmla="*/ 10 w 603"/>
                <a:gd name="T41" fmla="*/ 33 h 1556"/>
                <a:gd name="T42" fmla="*/ 10 w 603"/>
                <a:gd name="T43" fmla="*/ 32 h 1556"/>
                <a:gd name="T44" fmla="*/ 10 w 603"/>
                <a:gd name="T45" fmla="*/ 32 h 1556"/>
                <a:gd name="T46" fmla="*/ 4 w 603"/>
                <a:gd name="T47" fmla="*/ 10 h 1556"/>
                <a:gd name="T48" fmla="*/ 4 w 603"/>
                <a:gd name="T49" fmla="*/ 10 h 1556"/>
                <a:gd name="T50" fmla="*/ 25 w 603"/>
                <a:gd name="T51" fmla="*/ 4 h 1556"/>
                <a:gd name="T52" fmla="*/ 25 w 603"/>
                <a:gd name="T53" fmla="*/ 4 h 1556"/>
                <a:gd name="T54" fmla="*/ 118 w 603"/>
                <a:gd name="T55" fmla="*/ 58 h 1556"/>
                <a:gd name="T56" fmla="*/ 118 w 603"/>
                <a:gd name="T57" fmla="*/ 58 h 1556"/>
                <a:gd name="T58" fmla="*/ 204 w 603"/>
                <a:gd name="T59" fmla="*/ 124 h 1556"/>
                <a:gd name="T60" fmla="*/ 204 w 603"/>
                <a:gd name="T61" fmla="*/ 124 h 1556"/>
                <a:gd name="T62" fmla="*/ 281 w 603"/>
                <a:gd name="T63" fmla="*/ 201 h 1556"/>
                <a:gd name="T64" fmla="*/ 281 w 603"/>
                <a:gd name="T65" fmla="*/ 201 h 1556"/>
                <a:gd name="T66" fmla="*/ 347 w 603"/>
                <a:gd name="T67" fmla="*/ 284 h 1556"/>
                <a:gd name="T68" fmla="*/ 347 w 603"/>
                <a:gd name="T69" fmla="*/ 284 h 1556"/>
                <a:gd name="T70" fmla="*/ 405 w 603"/>
                <a:gd name="T71" fmla="*/ 376 h 1556"/>
                <a:gd name="T72" fmla="*/ 405 w 603"/>
                <a:gd name="T73" fmla="*/ 376 h 1556"/>
                <a:gd name="T74" fmla="*/ 454 w 603"/>
                <a:gd name="T75" fmla="*/ 472 h 1556"/>
                <a:gd name="T76" fmla="*/ 454 w 603"/>
                <a:gd name="T77" fmla="*/ 472 h 1556"/>
                <a:gd name="T78" fmla="*/ 526 w 603"/>
                <a:gd name="T79" fmla="*/ 674 h 1556"/>
                <a:gd name="T80" fmla="*/ 526 w 603"/>
                <a:gd name="T81" fmla="*/ 674 h 1556"/>
                <a:gd name="T82" fmla="*/ 571 w 603"/>
                <a:gd name="T83" fmla="*/ 883 h 1556"/>
                <a:gd name="T84" fmla="*/ 571 w 603"/>
                <a:gd name="T85" fmla="*/ 883 h 1556"/>
                <a:gd name="T86" fmla="*/ 595 w 603"/>
                <a:gd name="T87" fmla="*/ 1096 h 1556"/>
                <a:gd name="T88" fmla="*/ 595 w 603"/>
                <a:gd name="T89" fmla="*/ 1096 h 1556"/>
                <a:gd name="T90" fmla="*/ 601 w 603"/>
                <a:gd name="T91" fmla="*/ 1310 h 1556"/>
                <a:gd name="T92" fmla="*/ 601 w 603"/>
                <a:gd name="T93" fmla="*/ 1310 h 1556"/>
                <a:gd name="T94" fmla="*/ 597 w 603"/>
                <a:gd name="T95" fmla="*/ 1417 h 1556"/>
                <a:gd name="T96" fmla="*/ 597 w 603"/>
                <a:gd name="T97" fmla="*/ 1417 h 1556"/>
                <a:gd name="T98" fmla="*/ 593 w 603"/>
                <a:gd name="T99" fmla="*/ 1470 h 1556"/>
                <a:gd name="T100" fmla="*/ 593 w 603"/>
                <a:gd name="T101" fmla="*/ 1470 h 1556"/>
                <a:gd name="T102" fmla="*/ 588 w 603"/>
                <a:gd name="T103" fmla="*/ 1524 h 1556"/>
                <a:gd name="T104" fmla="*/ 588 w 603"/>
                <a:gd name="T105" fmla="*/ 1524 h 1556"/>
                <a:gd name="T106" fmla="*/ 552 w 603"/>
                <a:gd name="T107" fmla="*/ 1553 h 1556"/>
                <a:gd name="T108" fmla="*/ 552 w 603"/>
                <a:gd name="T109" fmla="*/ 1553 h 1556"/>
                <a:gd name="T110" fmla="*/ 524 w 603"/>
                <a:gd name="T111" fmla="*/ 1517 h 1556"/>
                <a:gd name="T112" fmla="*/ 524 w 603"/>
                <a:gd name="T113" fmla="*/ 1517 h 1556"/>
                <a:gd name="T114" fmla="*/ 524 w 603"/>
                <a:gd name="T115" fmla="*/ 1517 h 1556"/>
                <a:gd name="T116" fmla="*/ 524 w 603"/>
                <a:gd name="T117" fmla="*/ 1516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3" h="1556">
                  <a:moveTo>
                    <a:pt x="524" y="1516"/>
                  </a:moveTo>
                  <a:lnTo>
                    <a:pt x="524" y="1516"/>
                  </a:lnTo>
                  <a:cubicBezTo>
                    <a:pt x="527" y="1499"/>
                    <a:pt x="528" y="1482"/>
                    <a:pt x="530" y="1464"/>
                  </a:cubicBezTo>
                  <a:lnTo>
                    <a:pt x="530" y="1464"/>
                  </a:lnTo>
                  <a:cubicBezTo>
                    <a:pt x="532" y="1448"/>
                    <a:pt x="534" y="1430"/>
                    <a:pt x="534" y="1413"/>
                  </a:cubicBezTo>
                  <a:lnTo>
                    <a:pt x="534" y="1413"/>
                  </a:lnTo>
                  <a:cubicBezTo>
                    <a:pt x="537" y="1378"/>
                    <a:pt x="540" y="1343"/>
                    <a:pt x="540" y="1309"/>
                  </a:cubicBezTo>
                  <a:lnTo>
                    <a:pt x="540" y="1309"/>
                  </a:lnTo>
                  <a:cubicBezTo>
                    <a:pt x="543" y="1239"/>
                    <a:pt x="542" y="1169"/>
                    <a:pt x="538" y="1099"/>
                  </a:cubicBezTo>
                  <a:lnTo>
                    <a:pt x="538" y="1099"/>
                  </a:lnTo>
                  <a:cubicBezTo>
                    <a:pt x="532" y="960"/>
                    <a:pt x="513" y="821"/>
                    <a:pt x="479" y="687"/>
                  </a:cubicBezTo>
                  <a:lnTo>
                    <a:pt x="479" y="687"/>
                  </a:lnTo>
                  <a:cubicBezTo>
                    <a:pt x="444" y="552"/>
                    <a:pt x="392" y="422"/>
                    <a:pt x="314" y="307"/>
                  </a:cubicBezTo>
                  <a:lnTo>
                    <a:pt x="314" y="307"/>
                  </a:lnTo>
                  <a:cubicBezTo>
                    <a:pt x="295" y="279"/>
                    <a:pt x="274" y="251"/>
                    <a:pt x="251" y="225"/>
                  </a:cubicBezTo>
                  <a:lnTo>
                    <a:pt x="251" y="225"/>
                  </a:lnTo>
                  <a:cubicBezTo>
                    <a:pt x="230" y="199"/>
                    <a:pt x="205" y="174"/>
                    <a:pt x="180" y="151"/>
                  </a:cubicBezTo>
                  <a:lnTo>
                    <a:pt x="180" y="151"/>
                  </a:lnTo>
                  <a:cubicBezTo>
                    <a:pt x="154" y="128"/>
                    <a:pt x="128" y="106"/>
                    <a:pt x="99" y="86"/>
                  </a:cubicBezTo>
                  <a:lnTo>
                    <a:pt x="99" y="86"/>
                  </a:lnTo>
                  <a:cubicBezTo>
                    <a:pt x="71" y="67"/>
                    <a:pt x="41" y="49"/>
                    <a:pt x="10" y="33"/>
                  </a:cubicBezTo>
                  <a:lnTo>
                    <a:pt x="10" y="32"/>
                  </a:lnTo>
                  <a:lnTo>
                    <a:pt x="10" y="32"/>
                  </a:lnTo>
                  <a:cubicBezTo>
                    <a:pt x="2" y="28"/>
                    <a:pt x="0" y="19"/>
                    <a:pt x="4" y="10"/>
                  </a:cubicBezTo>
                  <a:lnTo>
                    <a:pt x="4" y="10"/>
                  </a:lnTo>
                  <a:cubicBezTo>
                    <a:pt x="8" y="3"/>
                    <a:pt x="17" y="0"/>
                    <a:pt x="25" y="4"/>
                  </a:cubicBezTo>
                  <a:lnTo>
                    <a:pt x="25" y="4"/>
                  </a:lnTo>
                  <a:cubicBezTo>
                    <a:pt x="58" y="20"/>
                    <a:pt x="89" y="38"/>
                    <a:pt x="118" y="58"/>
                  </a:cubicBezTo>
                  <a:lnTo>
                    <a:pt x="118" y="58"/>
                  </a:lnTo>
                  <a:cubicBezTo>
                    <a:pt x="148" y="78"/>
                    <a:pt x="177" y="100"/>
                    <a:pt x="204" y="124"/>
                  </a:cubicBezTo>
                  <a:lnTo>
                    <a:pt x="204" y="124"/>
                  </a:lnTo>
                  <a:cubicBezTo>
                    <a:pt x="231" y="148"/>
                    <a:pt x="256" y="174"/>
                    <a:pt x="281" y="201"/>
                  </a:cubicBezTo>
                  <a:lnTo>
                    <a:pt x="281" y="201"/>
                  </a:lnTo>
                  <a:cubicBezTo>
                    <a:pt x="304" y="226"/>
                    <a:pt x="326" y="255"/>
                    <a:pt x="347" y="284"/>
                  </a:cubicBezTo>
                  <a:lnTo>
                    <a:pt x="347" y="284"/>
                  </a:lnTo>
                  <a:cubicBezTo>
                    <a:pt x="368" y="313"/>
                    <a:pt x="387" y="344"/>
                    <a:pt x="405" y="376"/>
                  </a:cubicBezTo>
                  <a:lnTo>
                    <a:pt x="405" y="376"/>
                  </a:lnTo>
                  <a:cubicBezTo>
                    <a:pt x="422" y="407"/>
                    <a:pt x="438" y="439"/>
                    <a:pt x="454" y="472"/>
                  </a:cubicBezTo>
                  <a:lnTo>
                    <a:pt x="454" y="472"/>
                  </a:lnTo>
                  <a:cubicBezTo>
                    <a:pt x="482" y="537"/>
                    <a:pt x="506" y="605"/>
                    <a:pt x="526" y="674"/>
                  </a:cubicBezTo>
                  <a:lnTo>
                    <a:pt x="526" y="674"/>
                  </a:lnTo>
                  <a:cubicBezTo>
                    <a:pt x="544" y="743"/>
                    <a:pt x="559" y="813"/>
                    <a:pt x="571" y="883"/>
                  </a:cubicBezTo>
                  <a:lnTo>
                    <a:pt x="571" y="883"/>
                  </a:lnTo>
                  <a:cubicBezTo>
                    <a:pt x="582" y="954"/>
                    <a:pt x="590" y="1025"/>
                    <a:pt x="595" y="1096"/>
                  </a:cubicBezTo>
                  <a:lnTo>
                    <a:pt x="595" y="1096"/>
                  </a:lnTo>
                  <a:cubicBezTo>
                    <a:pt x="600" y="1167"/>
                    <a:pt x="602" y="1239"/>
                    <a:pt x="601" y="1310"/>
                  </a:cubicBezTo>
                  <a:lnTo>
                    <a:pt x="601" y="1310"/>
                  </a:lnTo>
                  <a:cubicBezTo>
                    <a:pt x="600" y="1346"/>
                    <a:pt x="598" y="1381"/>
                    <a:pt x="597" y="1417"/>
                  </a:cubicBezTo>
                  <a:lnTo>
                    <a:pt x="597" y="1417"/>
                  </a:lnTo>
                  <a:cubicBezTo>
                    <a:pt x="596" y="1435"/>
                    <a:pt x="595" y="1453"/>
                    <a:pt x="593" y="1470"/>
                  </a:cubicBezTo>
                  <a:lnTo>
                    <a:pt x="593" y="1470"/>
                  </a:lnTo>
                  <a:cubicBezTo>
                    <a:pt x="592" y="1488"/>
                    <a:pt x="590" y="1506"/>
                    <a:pt x="588" y="1524"/>
                  </a:cubicBezTo>
                  <a:lnTo>
                    <a:pt x="588" y="1524"/>
                  </a:lnTo>
                  <a:cubicBezTo>
                    <a:pt x="586" y="1542"/>
                    <a:pt x="570" y="1555"/>
                    <a:pt x="552" y="1553"/>
                  </a:cubicBezTo>
                  <a:lnTo>
                    <a:pt x="552" y="1553"/>
                  </a:lnTo>
                  <a:cubicBezTo>
                    <a:pt x="534" y="1550"/>
                    <a:pt x="522" y="1534"/>
                    <a:pt x="524" y="1517"/>
                  </a:cubicBezTo>
                  <a:lnTo>
                    <a:pt x="524" y="1517"/>
                  </a:lnTo>
                  <a:lnTo>
                    <a:pt x="524" y="1517"/>
                  </a:lnTo>
                  <a:lnTo>
                    <a:pt x="524" y="15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66">
              <a:extLst>
                <a:ext uri="{FF2B5EF4-FFF2-40B4-BE49-F238E27FC236}">
                  <a16:creationId xmlns:a16="http://schemas.microsoft.com/office/drawing/2014/main" id="{6A2E5010-C8CA-40C8-B8A2-F5FDCECF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2732" y="6474378"/>
              <a:ext cx="506622" cy="1587679"/>
            </a:xfrm>
            <a:custGeom>
              <a:avLst/>
              <a:gdLst>
                <a:gd name="T0" fmla="*/ 2 w 562"/>
                <a:gd name="T1" fmla="*/ 1720 h 1753"/>
                <a:gd name="T2" fmla="*/ 2 w 562"/>
                <a:gd name="T3" fmla="*/ 1720 h 1753"/>
                <a:gd name="T4" fmla="*/ 0 w 562"/>
                <a:gd name="T5" fmla="*/ 1661 h 1753"/>
                <a:gd name="T6" fmla="*/ 0 w 562"/>
                <a:gd name="T7" fmla="*/ 1661 h 1753"/>
                <a:gd name="T8" fmla="*/ 1 w 562"/>
                <a:gd name="T9" fmla="*/ 1603 h 1753"/>
                <a:gd name="T10" fmla="*/ 1 w 562"/>
                <a:gd name="T11" fmla="*/ 1603 h 1753"/>
                <a:gd name="T12" fmla="*/ 4 w 562"/>
                <a:gd name="T13" fmla="*/ 1488 h 1753"/>
                <a:gd name="T14" fmla="*/ 4 w 562"/>
                <a:gd name="T15" fmla="*/ 1488 h 1753"/>
                <a:gd name="T16" fmla="*/ 20 w 562"/>
                <a:gd name="T17" fmla="*/ 1258 h 1753"/>
                <a:gd name="T18" fmla="*/ 20 w 562"/>
                <a:gd name="T19" fmla="*/ 1258 h 1753"/>
                <a:gd name="T20" fmla="*/ 95 w 562"/>
                <a:gd name="T21" fmla="*/ 804 h 1753"/>
                <a:gd name="T22" fmla="*/ 95 w 562"/>
                <a:gd name="T23" fmla="*/ 804 h 1753"/>
                <a:gd name="T24" fmla="*/ 249 w 562"/>
                <a:gd name="T25" fmla="*/ 370 h 1753"/>
                <a:gd name="T26" fmla="*/ 249 w 562"/>
                <a:gd name="T27" fmla="*/ 370 h 1753"/>
                <a:gd name="T28" fmla="*/ 305 w 562"/>
                <a:gd name="T29" fmla="*/ 269 h 1753"/>
                <a:gd name="T30" fmla="*/ 305 w 562"/>
                <a:gd name="T31" fmla="*/ 269 h 1753"/>
                <a:gd name="T32" fmla="*/ 370 w 562"/>
                <a:gd name="T33" fmla="*/ 173 h 1753"/>
                <a:gd name="T34" fmla="*/ 370 w 562"/>
                <a:gd name="T35" fmla="*/ 173 h 1753"/>
                <a:gd name="T36" fmla="*/ 532 w 562"/>
                <a:gd name="T37" fmla="*/ 6 h 1753"/>
                <a:gd name="T38" fmla="*/ 532 w 562"/>
                <a:gd name="T39" fmla="*/ 6 h 1753"/>
                <a:gd name="T40" fmla="*/ 555 w 562"/>
                <a:gd name="T41" fmla="*/ 8 h 1753"/>
                <a:gd name="T42" fmla="*/ 555 w 562"/>
                <a:gd name="T43" fmla="*/ 8 h 1753"/>
                <a:gd name="T44" fmla="*/ 553 w 562"/>
                <a:gd name="T45" fmla="*/ 31 h 1753"/>
                <a:gd name="T46" fmla="*/ 552 w 562"/>
                <a:gd name="T47" fmla="*/ 31 h 1753"/>
                <a:gd name="T48" fmla="*/ 552 w 562"/>
                <a:gd name="T49" fmla="*/ 31 h 1753"/>
                <a:gd name="T50" fmla="*/ 400 w 562"/>
                <a:gd name="T51" fmla="*/ 195 h 1753"/>
                <a:gd name="T52" fmla="*/ 400 w 562"/>
                <a:gd name="T53" fmla="*/ 195 h 1753"/>
                <a:gd name="T54" fmla="*/ 338 w 562"/>
                <a:gd name="T55" fmla="*/ 288 h 1753"/>
                <a:gd name="T56" fmla="*/ 338 w 562"/>
                <a:gd name="T57" fmla="*/ 288 h 1753"/>
                <a:gd name="T58" fmla="*/ 285 w 562"/>
                <a:gd name="T59" fmla="*/ 388 h 1753"/>
                <a:gd name="T60" fmla="*/ 285 w 562"/>
                <a:gd name="T61" fmla="*/ 388 h 1753"/>
                <a:gd name="T62" fmla="*/ 142 w 562"/>
                <a:gd name="T63" fmla="*/ 815 h 1753"/>
                <a:gd name="T64" fmla="*/ 142 w 562"/>
                <a:gd name="T65" fmla="*/ 815 h 1753"/>
                <a:gd name="T66" fmla="*/ 76 w 562"/>
                <a:gd name="T67" fmla="*/ 1263 h 1753"/>
                <a:gd name="T68" fmla="*/ 76 w 562"/>
                <a:gd name="T69" fmla="*/ 1263 h 1753"/>
                <a:gd name="T70" fmla="*/ 64 w 562"/>
                <a:gd name="T71" fmla="*/ 1491 h 1753"/>
                <a:gd name="T72" fmla="*/ 64 w 562"/>
                <a:gd name="T73" fmla="*/ 1491 h 1753"/>
                <a:gd name="T74" fmla="*/ 64 w 562"/>
                <a:gd name="T75" fmla="*/ 1603 h 1753"/>
                <a:gd name="T76" fmla="*/ 64 w 562"/>
                <a:gd name="T77" fmla="*/ 1603 h 1753"/>
                <a:gd name="T78" fmla="*/ 64 w 562"/>
                <a:gd name="T79" fmla="*/ 1661 h 1753"/>
                <a:gd name="T80" fmla="*/ 64 w 562"/>
                <a:gd name="T81" fmla="*/ 1661 h 1753"/>
                <a:gd name="T82" fmla="*/ 66 w 562"/>
                <a:gd name="T83" fmla="*/ 1716 h 1753"/>
                <a:gd name="T84" fmla="*/ 66 w 562"/>
                <a:gd name="T85" fmla="*/ 1716 h 1753"/>
                <a:gd name="T86" fmla="*/ 66 w 562"/>
                <a:gd name="T87" fmla="*/ 1716 h 1753"/>
                <a:gd name="T88" fmla="*/ 36 w 562"/>
                <a:gd name="T89" fmla="*/ 1751 h 1753"/>
                <a:gd name="T90" fmla="*/ 36 w 562"/>
                <a:gd name="T91" fmla="*/ 1751 h 1753"/>
                <a:gd name="T92" fmla="*/ 2 w 562"/>
                <a:gd name="T93" fmla="*/ 1720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2" h="1753">
                  <a:moveTo>
                    <a:pt x="2" y="1720"/>
                  </a:moveTo>
                  <a:lnTo>
                    <a:pt x="2" y="1720"/>
                  </a:lnTo>
                  <a:cubicBezTo>
                    <a:pt x="1" y="1700"/>
                    <a:pt x="1" y="1681"/>
                    <a:pt x="0" y="1661"/>
                  </a:cubicBezTo>
                  <a:lnTo>
                    <a:pt x="0" y="1661"/>
                  </a:lnTo>
                  <a:cubicBezTo>
                    <a:pt x="0" y="1642"/>
                    <a:pt x="0" y="1623"/>
                    <a:pt x="1" y="1603"/>
                  </a:cubicBezTo>
                  <a:lnTo>
                    <a:pt x="1" y="1603"/>
                  </a:lnTo>
                  <a:cubicBezTo>
                    <a:pt x="1" y="1566"/>
                    <a:pt x="2" y="1527"/>
                    <a:pt x="4" y="1488"/>
                  </a:cubicBezTo>
                  <a:lnTo>
                    <a:pt x="4" y="1488"/>
                  </a:lnTo>
                  <a:cubicBezTo>
                    <a:pt x="7" y="1412"/>
                    <a:pt x="12" y="1335"/>
                    <a:pt x="20" y="1258"/>
                  </a:cubicBezTo>
                  <a:lnTo>
                    <a:pt x="20" y="1258"/>
                  </a:lnTo>
                  <a:cubicBezTo>
                    <a:pt x="35" y="1106"/>
                    <a:pt x="58" y="953"/>
                    <a:pt x="95" y="804"/>
                  </a:cubicBezTo>
                  <a:lnTo>
                    <a:pt x="95" y="804"/>
                  </a:lnTo>
                  <a:cubicBezTo>
                    <a:pt x="131" y="655"/>
                    <a:pt x="180" y="507"/>
                    <a:pt x="249" y="370"/>
                  </a:cubicBezTo>
                  <a:lnTo>
                    <a:pt x="249" y="370"/>
                  </a:lnTo>
                  <a:cubicBezTo>
                    <a:pt x="267" y="335"/>
                    <a:pt x="285" y="302"/>
                    <a:pt x="305" y="269"/>
                  </a:cubicBezTo>
                  <a:lnTo>
                    <a:pt x="305" y="269"/>
                  </a:lnTo>
                  <a:cubicBezTo>
                    <a:pt x="325" y="236"/>
                    <a:pt x="347" y="204"/>
                    <a:pt x="370" y="173"/>
                  </a:cubicBezTo>
                  <a:lnTo>
                    <a:pt x="370" y="173"/>
                  </a:lnTo>
                  <a:cubicBezTo>
                    <a:pt x="417" y="111"/>
                    <a:pt x="471" y="54"/>
                    <a:pt x="532" y="6"/>
                  </a:cubicBezTo>
                  <a:lnTo>
                    <a:pt x="532" y="6"/>
                  </a:lnTo>
                  <a:cubicBezTo>
                    <a:pt x="539" y="0"/>
                    <a:pt x="549" y="1"/>
                    <a:pt x="555" y="8"/>
                  </a:cubicBezTo>
                  <a:lnTo>
                    <a:pt x="555" y="8"/>
                  </a:lnTo>
                  <a:cubicBezTo>
                    <a:pt x="561" y="16"/>
                    <a:pt x="560" y="25"/>
                    <a:pt x="553" y="31"/>
                  </a:cubicBezTo>
                  <a:lnTo>
                    <a:pt x="552" y="31"/>
                  </a:lnTo>
                  <a:lnTo>
                    <a:pt x="552" y="31"/>
                  </a:lnTo>
                  <a:cubicBezTo>
                    <a:pt x="495" y="79"/>
                    <a:pt x="444" y="134"/>
                    <a:pt x="400" y="195"/>
                  </a:cubicBezTo>
                  <a:lnTo>
                    <a:pt x="400" y="195"/>
                  </a:lnTo>
                  <a:cubicBezTo>
                    <a:pt x="378" y="225"/>
                    <a:pt x="357" y="256"/>
                    <a:pt x="338" y="288"/>
                  </a:cubicBezTo>
                  <a:lnTo>
                    <a:pt x="338" y="288"/>
                  </a:lnTo>
                  <a:cubicBezTo>
                    <a:pt x="319" y="321"/>
                    <a:pt x="301" y="354"/>
                    <a:pt x="285" y="388"/>
                  </a:cubicBezTo>
                  <a:lnTo>
                    <a:pt x="285" y="388"/>
                  </a:lnTo>
                  <a:cubicBezTo>
                    <a:pt x="220" y="522"/>
                    <a:pt x="175" y="668"/>
                    <a:pt x="142" y="815"/>
                  </a:cubicBezTo>
                  <a:lnTo>
                    <a:pt x="142" y="815"/>
                  </a:lnTo>
                  <a:cubicBezTo>
                    <a:pt x="109" y="963"/>
                    <a:pt x="88" y="1113"/>
                    <a:pt x="76" y="1263"/>
                  </a:cubicBezTo>
                  <a:lnTo>
                    <a:pt x="76" y="1263"/>
                  </a:lnTo>
                  <a:cubicBezTo>
                    <a:pt x="70" y="1339"/>
                    <a:pt x="66" y="1415"/>
                    <a:pt x="64" y="1491"/>
                  </a:cubicBezTo>
                  <a:lnTo>
                    <a:pt x="64" y="1491"/>
                  </a:lnTo>
                  <a:cubicBezTo>
                    <a:pt x="64" y="1529"/>
                    <a:pt x="63" y="1566"/>
                    <a:pt x="64" y="1603"/>
                  </a:cubicBezTo>
                  <a:lnTo>
                    <a:pt x="64" y="1603"/>
                  </a:lnTo>
                  <a:cubicBezTo>
                    <a:pt x="64" y="1623"/>
                    <a:pt x="64" y="1641"/>
                    <a:pt x="64" y="1661"/>
                  </a:cubicBezTo>
                  <a:lnTo>
                    <a:pt x="64" y="1661"/>
                  </a:lnTo>
                  <a:cubicBezTo>
                    <a:pt x="64" y="1679"/>
                    <a:pt x="65" y="1698"/>
                    <a:pt x="66" y="1716"/>
                  </a:cubicBezTo>
                  <a:lnTo>
                    <a:pt x="66" y="1716"/>
                  </a:lnTo>
                  <a:lnTo>
                    <a:pt x="66" y="1716"/>
                  </a:lnTo>
                  <a:cubicBezTo>
                    <a:pt x="67" y="1735"/>
                    <a:pt x="54" y="1750"/>
                    <a:pt x="36" y="1751"/>
                  </a:cubicBezTo>
                  <a:lnTo>
                    <a:pt x="36" y="1751"/>
                  </a:lnTo>
                  <a:cubicBezTo>
                    <a:pt x="18" y="1752"/>
                    <a:pt x="3" y="1738"/>
                    <a:pt x="2" y="172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67">
              <a:extLst>
                <a:ext uri="{FF2B5EF4-FFF2-40B4-BE49-F238E27FC236}">
                  <a16:creationId xmlns:a16="http://schemas.microsoft.com/office/drawing/2014/main" id="{DDFCF728-1B5F-4007-9B53-EC8C0C2C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1186" y="7455707"/>
              <a:ext cx="1663474" cy="1479971"/>
            </a:xfrm>
            <a:custGeom>
              <a:avLst/>
              <a:gdLst>
                <a:gd name="T0" fmla="*/ 1759 w 1840"/>
                <a:gd name="T1" fmla="*/ 1148 h 1637"/>
                <a:gd name="T2" fmla="*/ 1759 w 1840"/>
                <a:gd name="T3" fmla="*/ 1148 h 1637"/>
                <a:gd name="T4" fmla="*/ 1558 w 1840"/>
                <a:gd name="T5" fmla="*/ 756 h 1637"/>
                <a:gd name="T6" fmla="*/ 1558 w 1840"/>
                <a:gd name="T7" fmla="*/ 756 h 1637"/>
                <a:gd name="T8" fmla="*/ 1171 w 1840"/>
                <a:gd name="T9" fmla="*/ 369 h 1637"/>
                <a:gd name="T10" fmla="*/ 1171 w 1840"/>
                <a:gd name="T11" fmla="*/ 369 h 1637"/>
                <a:gd name="T12" fmla="*/ 1265 w 1840"/>
                <a:gd name="T13" fmla="*/ 79 h 1637"/>
                <a:gd name="T14" fmla="*/ 1265 w 1840"/>
                <a:gd name="T15" fmla="*/ 79 h 1637"/>
                <a:gd name="T16" fmla="*/ 1207 w 1840"/>
                <a:gd name="T17" fmla="*/ 0 h 1637"/>
                <a:gd name="T18" fmla="*/ 631 w 1840"/>
                <a:gd name="T19" fmla="*/ 0 h 1637"/>
                <a:gd name="T20" fmla="*/ 631 w 1840"/>
                <a:gd name="T21" fmla="*/ 0 h 1637"/>
                <a:gd name="T22" fmla="*/ 574 w 1840"/>
                <a:gd name="T23" fmla="*/ 79 h 1637"/>
                <a:gd name="T24" fmla="*/ 574 w 1840"/>
                <a:gd name="T25" fmla="*/ 79 h 1637"/>
                <a:gd name="T26" fmla="*/ 668 w 1840"/>
                <a:gd name="T27" fmla="*/ 369 h 1637"/>
                <a:gd name="T28" fmla="*/ 668 w 1840"/>
                <a:gd name="T29" fmla="*/ 369 h 1637"/>
                <a:gd name="T30" fmla="*/ 280 w 1840"/>
                <a:gd name="T31" fmla="*/ 756 h 1637"/>
                <a:gd name="T32" fmla="*/ 280 w 1840"/>
                <a:gd name="T33" fmla="*/ 756 h 1637"/>
                <a:gd name="T34" fmla="*/ 79 w 1840"/>
                <a:gd name="T35" fmla="*/ 1148 h 1637"/>
                <a:gd name="T36" fmla="*/ 79 w 1840"/>
                <a:gd name="T37" fmla="*/ 1148 h 1637"/>
                <a:gd name="T38" fmla="*/ 432 w 1840"/>
                <a:gd name="T39" fmla="*/ 1636 h 1637"/>
                <a:gd name="T40" fmla="*/ 920 w 1840"/>
                <a:gd name="T41" fmla="*/ 1636 h 1637"/>
                <a:gd name="T42" fmla="*/ 1407 w 1840"/>
                <a:gd name="T43" fmla="*/ 1636 h 1637"/>
                <a:gd name="T44" fmla="*/ 1407 w 1840"/>
                <a:gd name="T45" fmla="*/ 1636 h 1637"/>
                <a:gd name="T46" fmla="*/ 1759 w 1840"/>
                <a:gd name="T47" fmla="*/ 1148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40" h="1637">
                  <a:moveTo>
                    <a:pt x="1759" y="1148"/>
                  </a:moveTo>
                  <a:lnTo>
                    <a:pt x="1759" y="1148"/>
                  </a:lnTo>
                  <a:cubicBezTo>
                    <a:pt x="1722" y="1034"/>
                    <a:pt x="1660" y="903"/>
                    <a:pt x="1558" y="756"/>
                  </a:cubicBezTo>
                  <a:lnTo>
                    <a:pt x="1558" y="756"/>
                  </a:lnTo>
                  <a:cubicBezTo>
                    <a:pt x="1420" y="556"/>
                    <a:pt x="1282" y="439"/>
                    <a:pt x="1171" y="369"/>
                  </a:cubicBezTo>
                  <a:lnTo>
                    <a:pt x="1171" y="369"/>
                  </a:lnTo>
                  <a:cubicBezTo>
                    <a:pt x="1198" y="285"/>
                    <a:pt x="1239" y="160"/>
                    <a:pt x="1265" y="79"/>
                  </a:cubicBezTo>
                  <a:lnTo>
                    <a:pt x="1265" y="79"/>
                  </a:lnTo>
                  <a:cubicBezTo>
                    <a:pt x="1278" y="40"/>
                    <a:pt x="1248" y="0"/>
                    <a:pt x="1207" y="0"/>
                  </a:cubicBezTo>
                  <a:lnTo>
                    <a:pt x="631" y="0"/>
                  </a:lnTo>
                  <a:lnTo>
                    <a:pt x="631" y="0"/>
                  </a:lnTo>
                  <a:cubicBezTo>
                    <a:pt x="590" y="0"/>
                    <a:pt x="561" y="40"/>
                    <a:pt x="574" y="79"/>
                  </a:cubicBezTo>
                  <a:lnTo>
                    <a:pt x="574" y="79"/>
                  </a:lnTo>
                  <a:cubicBezTo>
                    <a:pt x="599" y="160"/>
                    <a:pt x="640" y="285"/>
                    <a:pt x="668" y="369"/>
                  </a:cubicBezTo>
                  <a:lnTo>
                    <a:pt x="668" y="369"/>
                  </a:lnTo>
                  <a:cubicBezTo>
                    <a:pt x="556" y="439"/>
                    <a:pt x="418" y="556"/>
                    <a:pt x="280" y="756"/>
                  </a:cubicBezTo>
                  <a:lnTo>
                    <a:pt x="280" y="756"/>
                  </a:lnTo>
                  <a:cubicBezTo>
                    <a:pt x="179" y="903"/>
                    <a:pt x="116" y="1034"/>
                    <a:pt x="79" y="1148"/>
                  </a:cubicBezTo>
                  <a:lnTo>
                    <a:pt x="79" y="1148"/>
                  </a:lnTo>
                  <a:cubicBezTo>
                    <a:pt x="0" y="1389"/>
                    <a:pt x="179" y="1636"/>
                    <a:pt x="432" y="1636"/>
                  </a:cubicBezTo>
                  <a:lnTo>
                    <a:pt x="920" y="1636"/>
                  </a:lnTo>
                  <a:lnTo>
                    <a:pt x="1407" y="1636"/>
                  </a:lnTo>
                  <a:lnTo>
                    <a:pt x="1407" y="1636"/>
                  </a:lnTo>
                  <a:cubicBezTo>
                    <a:pt x="1659" y="1636"/>
                    <a:pt x="1839" y="1389"/>
                    <a:pt x="1759" y="114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68">
              <a:extLst>
                <a:ext uri="{FF2B5EF4-FFF2-40B4-BE49-F238E27FC236}">
                  <a16:creationId xmlns:a16="http://schemas.microsoft.com/office/drawing/2014/main" id="{ACC030B1-8A6D-4503-9094-5E5709757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9613" y="7715000"/>
              <a:ext cx="506620" cy="75795"/>
            </a:xfrm>
            <a:custGeom>
              <a:avLst/>
              <a:gdLst>
                <a:gd name="T0" fmla="*/ 530 w 558"/>
                <a:gd name="T1" fmla="*/ 81 h 82"/>
                <a:gd name="T2" fmla="*/ 530 w 558"/>
                <a:gd name="T3" fmla="*/ 81 h 82"/>
                <a:gd name="T4" fmla="*/ 530 w 558"/>
                <a:gd name="T5" fmla="*/ 81 h 82"/>
                <a:gd name="T6" fmla="*/ 557 w 558"/>
                <a:gd name="T7" fmla="*/ 0 h 82"/>
                <a:gd name="T8" fmla="*/ 0 w 558"/>
                <a:gd name="T9" fmla="*/ 0 h 82"/>
                <a:gd name="T10" fmla="*/ 0 w 558"/>
                <a:gd name="T11" fmla="*/ 0 h 82"/>
                <a:gd name="T12" fmla="*/ 27 w 558"/>
                <a:gd name="T13" fmla="*/ 81 h 82"/>
                <a:gd name="T14" fmla="*/ 27 w 558"/>
                <a:gd name="T15" fmla="*/ 81 h 82"/>
                <a:gd name="T16" fmla="*/ 530 w 558"/>
                <a:gd name="T17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8" h="82">
                  <a:moveTo>
                    <a:pt x="530" y="81"/>
                  </a:moveTo>
                  <a:lnTo>
                    <a:pt x="530" y="81"/>
                  </a:lnTo>
                  <a:lnTo>
                    <a:pt x="530" y="81"/>
                  </a:lnTo>
                  <a:cubicBezTo>
                    <a:pt x="537" y="57"/>
                    <a:pt x="547" y="29"/>
                    <a:pt x="55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9" y="29"/>
                    <a:pt x="19" y="57"/>
                    <a:pt x="27" y="81"/>
                  </a:cubicBezTo>
                  <a:lnTo>
                    <a:pt x="27" y="81"/>
                  </a:lnTo>
                  <a:lnTo>
                    <a:pt x="530" y="81"/>
                  </a:lnTo>
                </a:path>
              </a:pathLst>
            </a:custGeom>
            <a:solidFill>
              <a:srgbClr val="6B0F1A">
                <a:alpha val="33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69">
              <a:extLst>
                <a:ext uri="{FF2B5EF4-FFF2-40B4-BE49-F238E27FC236}">
                  <a16:creationId xmlns:a16="http://schemas.microsoft.com/office/drawing/2014/main" id="{ABFD3CE0-40B1-4A15-8E6D-30543848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4578" y="8221622"/>
              <a:ext cx="1440082" cy="714055"/>
            </a:xfrm>
            <a:custGeom>
              <a:avLst/>
              <a:gdLst>
                <a:gd name="T0" fmla="*/ 1512 w 1593"/>
                <a:gd name="T1" fmla="*/ 301 h 790"/>
                <a:gd name="T2" fmla="*/ 1512 w 1593"/>
                <a:gd name="T3" fmla="*/ 301 h 790"/>
                <a:gd name="T4" fmla="*/ 1370 w 1593"/>
                <a:gd name="T5" fmla="*/ 0 h 790"/>
                <a:gd name="T6" fmla="*/ 1370 w 1593"/>
                <a:gd name="T7" fmla="*/ 0 h 790"/>
                <a:gd name="T8" fmla="*/ 1308 w 1593"/>
                <a:gd name="T9" fmla="*/ 142 h 790"/>
                <a:gd name="T10" fmla="*/ 1308 w 1593"/>
                <a:gd name="T11" fmla="*/ 142 h 790"/>
                <a:gd name="T12" fmla="*/ 612 w 1593"/>
                <a:gd name="T13" fmla="*/ 573 h 790"/>
                <a:gd name="T14" fmla="*/ 612 w 1593"/>
                <a:gd name="T15" fmla="*/ 573 h 790"/>
                <a:gd name="T16" fmla="*/ 0 w 1593"/>
                <a:gd name="T17" fmla="*/ 739 h 790"/>
                <a:gd name="T18" fmla="*/ 0 w 1593"/>
                <a:gd name="T19" fmla="*/ 739 h 790"/>
                <a:gd name="T20" fmla="*/ 185 w 1593"/>
                <a:gd name="T21" fmla="*/ 789 h 790"/>
                <a:gd name="T22" fmla="*/ 673 w 1593"/>
                <a:gd name="T23" fmla="*/ 789 h 790"/>
                <a:gd name="T24" fmla="*/ 1160 w 1593"/>
                <a:gd name="T25" fmla="*/ 789 h 790"/>
                <a:gd name="T26" fmla="*/ 1160 w 1593"/>
                <a:gd name="T27" fmla="*/ 789 h 790"/>
                <a:gd name="T28" fmla="*/ 1512 w 1593"/>
                <a:gd name="T29" fmla="*/ 301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3" h="790">
                  <a:moveTo>
                    <a:pt x="1512" y="301"/>
                  </a:moveTo>
                  <a:lnTo>
                    <a:pt x="1512" y="301"/>
                  </a:lnTo>
                  <a:cubicBezTo>
                    <a:pt x="1483" y="211"/>
                    <a:pt x="1438" y="110"/>
                    <a:pt x="1370" y="0"/>
                  </a:cubicBezTo>
                  <a:lnTo>
                    <a:pt x="1370" y="0"/>
                  </a:lnTo>
                  <a:cubicBezTo>
                    <a:pt x="1356" y="50"/>
                    <a:pt x="1335" y="98"/>
                    <a:pt x="1308" y="142"/>
                  </a:cubicBezTo>
                  <a:lnTo>
                    <a:pt x="1308" y="142"/>
                  </a:lnTo>
                  <a:cubicBezTo>
                    <a:pt x="1163" y="383"/>
                    <a:pt x="882" y="502"/>
                    <a:pt x="612" y="573"/>
                  </a:cubicBezTo>
                  <a:lnTo>
                    <a:pt x="612" y="573"/>
                  </a:lnTo>
                  <a:cubicBezTo>
                    <a:pt x="408" y="626"/>
                    <a:pt x="195" y="663"/>
                    <a:pt x="0" y="739"/>
                  </a:cubicBezTo>
                  <a:lnTo>
                    <a:pt x="0" y="739"/>
                  </a:lnTo>
                  <a:cubicBezTo>
                    <a:pt x="54" y="770"/>
                    <a:pt x="117" y="789"/>
                    <a:pt x="185" y="789"/>
                  </a:cubicBezTo>
                  <a:lnTo>
                    <a:pt x="673" y="789"/>
                  </a:lnTo>
                  <a:lnTo>
                    <a:pt x="1160" y="789"/>
                  </a:lnTo>
                  <a:lnTo>
                    <a:pt x="1160" y="789"/>
                  </a:lnTo>
                  <a:cubicBezTo>
                    <a:pt x="1412" y="789"/>
                    <a:pt x="1592" y="542"/>
                    <a:pt x="1512" y="301"/>
                  </a:cubicBezTo>
                </a:path>
              </a:pathLst>
            </a:custGeom>
            <a:solidFill>
              <a:srgbClr val="6B0F1A">
                <a:alpha val="33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70">
              <a:extLst>
                <a:ext uri="{FF2B5EF4-FFF2-40B4-BE49-F238E27FC236}">
                  <a16:creationId xmlns:a16="http://schemas.microsoft.com/office/drawing/2014/main" id="{BCA212D7-7A2B-4236-88F3-E8722CE7F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3439" y="8089979"/>
              <a:ext cx="355032" cy="542523"/>
            </a:xfrm>
            <a:custGeom>
              <a:avLst/>
              <a:gdLst>
                <a:gd name="T0" fmla="*/ 294 w 393"/>
                <a:gd name="T1" fmla="*/ 450 h 600"/>
                <a:gd name="T2" fmla="*/ 231 w 393"/>
                <a:gd name="T3" fmla="*/ 472 h 600"/>
                <a:gd name="T4" fmla="*/ 294 w 393"/>
                <a:gd name="T5" fmla="*/ 450 h 600"/>
                <a:gd name="T6" fmla="*/ 131 w 393"/>
                <a:gd name="T7" fmla="*/ 240 h 600"/>
                <a:gd name="T8" fmla="*/ 191 w 393"/>
                <a:gd name="T9" fmla="*/ 126 h 600"/>
                <a:gd name="T10" fmla="*/ 128 w 393"/>
                <a:gd name="T11" fmla="*/ 238 h 600"/>
                <a:gd name="T12" fmla="*/ 131 w 393"/>
                <a:gd name="T13" fmla="*/ 240 h 600"/>
                <a:gd name="T14" fmla="*/ 340 w 393"/>
                <a:gd name="T15" fmla="*/ 487 h 600"/>
                <a:gd name="T16" fmla="*/ 249 w 393"/>
                <a:gd name="T17" fmla="*/ 525 h 600"/>
                <a:gd name="T18" fmla="*/ 231 w 393"/>
                <a:gd name="T19" fmla="*/ 579 h 600"/>
                <a:gd name="T20" fmla="*/ 211 w 393"/>
                <a:gd name="T21" fmla="*/ 599 h 600"/>
                <a:gd name="T22" fmla="*/ 191 w 393"/>
                <a:gd name="T23" fmla="*/ 579 h 600"/>
                <a:gd name="T24" fmla="*/ 191 w 393"/>
                <a:gd name="T25" fmla="*/ 546 h 600"/>
                <a:gd name="T26" fmla="*/ 172 w 393"/>
                <a:gd name="T27" fmla="*/ 526 h 600"/>
                <a:gd name="T28" fmla="*/ 48 w 393"/>
                <a:gd name="T29" fmla="*/ 482 h 600"/>
                <a:gd name="T30" fmla="*/ 47 w 393"/>
                <a:gd name="T31" fmla="*/ 445 h 600"/>
                <a:gd name="T32" fmla="*/ 78 w 393"/>
                <a:gd name="T33" fmla="*/ 437 h 600"/>
                <a:gd name="T34" fmla="*/ 167 w 393"/>
                <a:gd name="T35" fmla="*/ 470 h 600"/>
                <a:gd name="T36" fmla="*/ 191 w 393"/>
                <a:gd name="T37" fmla="*/ 450 h 600"/>
                <a:gd name="T38" fmla="*/ 191 w 393"/>
                <a:gd name="T39" fmla="*/ 343 h 600"/>
                <a:gd name="T40" fmla="*/ 173 w 393"/>
                <a:gd name="T41" fmla="*/ 322 h 600"/>
                <a:gd name="T42" fmla="*/ 173 w 393"/>
                <a:gd name="T43" fmla="*/ 74 h 600"/>
                <a:gd name="T44" fmla="*/ 191 w 393"/>
                <a:gd name="T45" fmla="*/ 20 h 600"/>
                <a:gd name="T46" fmla="*/ 211 w 393"/>
                <a:gd name="T47" fmla="*/ 0 h 600"/>
                <a:gd name="T48" fmla="*/ 231 w 393"/>
                <a:gd name="T49" fmla="*/ 20 h 600"/>
                <a:gd name="T50" fmla="*/ 231 w 393"/>
                <a:gd name="T51" fmla="*/ 53 h 600"/>
                <a:gd name="T52" fmla="*/ 250 w 393"/>
                <a:gd name="T53" fmla="*/ 73 h 600"/>
                <a:gd name="T54" fmla="*/ 344 w 393"/>
                <a:gd name="T55" fmla="*/ 101 h 600"/>
                <a:gd name="T56" fmla="*/ 347 w 393"/>
                <a:gd name="T57" fmla="*/ 140 h 600"/>
                <a:gd name="T58" fmla="*/ 319 w 393"/>
                <a:gd name="T59" fmla="*/ 150 h 600"/>
                <a:gd name="T60" fmla="*/ 231 w 393"/>
                <a:gd name="T61" fmla="*/ 126 h 600"/>
                <a:gd name="T62" fmla="*/ 231 w 393"/>
                <a:gd name="T63" fmla="*/ 274 h 600"/>
                <a:gd name="T64" fmla="*/ 357 w 393"/>
                <a:gd name="T65" fmla="*/ 33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3" h="600">
                  <a:moveTo>
                    <a:pt x="294" y="450"/>
                  </a:moveTo>
                  <a:lnTo>
                    <a:pt x="294" y="450"/>
                  </a:lnTo>
                  <a:cubicBezTo>
                    <a:pt x="349" y="398"/>
                    <a:pt x="293" y="346"/>
                    <a:pt x="231" y="335"/>
                  </a:cubicBezTo>
                  <a:lnTo>
                    <a:pt x="231" y="472"/>
                  </a:lnTo>
                  <a:lnTo>
                    <a:pt x="231" y="472"/>
                  </a:lnTo>
                  <a:cubicBezTo>
                    <a:pt x="260" y="469"/>
                    <a:pt x="280" y="463"/>
                    <a:pt x="294" y="450"/>
                  </a:cubicBezTo>
                  <a:close/>
                  <a:moveTo>
                    <a:pt x="131" y="240"/>
                  </a:moveTo>
                  <a:lnTo>
                    <a:pt x="131" y="240"/>
                  </a:lnTo>
                  <a:cubicBezTo>
                    <a:pt x="144" y="249"/>
                    <a:pt x="164" y="257"/>
                    <a:pt x="191" y="264"/>
                  </a:cubicBezTo>
                  <a:lnTo>
                    <a:pt x="191" y="126"/>
                  </a:lnTo>
                  <a:lnTo>
                    <a:pt x="191" y="126"/>
                  </a:lnTo>
                  <a:cubicBezTo>
                    <a:pt x="128" y="127"/>
                    <a:pt x="78" y="194"/>
                    <a:pt x="128" y="238"/>
                  </a:cubicBezTo>
                  <a:lnTo>
                    <a:pt x="128" y="238"/>
                  </a:lnTo>
                  <a:cubicBezTo>
                    <a:pt x="129" y="238"/>
                    <a:pt x="130" y="239"/>
                    <a:pt x="131" y="240"/>
                  </a:cubicBezTo>
                  <a:close/>
                  <a:moveTo>
                    <a:pt x="340" y="487"/>
                  </a:moveTo>
                  <a:lnTo>
                    <a:pt x="340" y="487"/>
                  </a:lnTo>
                  <a:cubicBezTo>
                    <a:pt x="319" y="506"/>
                    <a:pt x="287" y="520"/>
                    <a:pt x="249" y="525"/>
                  </a:cubicBezTo>
                  <a:lnTo>
                    <a:pt x="249" y="525"/>
                  </a:lnTo>
                  <a:cubicBezTo>
                    <a:pt x="238" y="527"/>
                    <a:pt x="231" y="535"/>
                    <a:pt x="231" y="546"/>
                  </a:cubicBezTo>
                  <a:lnTo>
                    <a:pt x="231" y="579"/>
                  </a:lnTo>
                  <a:lnTo>
                    <a:pt x="231" y="579"/>
                  </a:lnTo>
                  <a:cubicBezTo>
                    <a:pt x="231" y="590"/>
                    <a:pt x="222" y="599"/>
                    <a:pt x="211" y="599"/>
                  </a:cubicBezTo>
                  <a:lnTo>
                    <a:pt x="211" y="599"/>
                  </a:lnTo>
                  <a:cubicBezTo>
                    <a:pt x="199" y="599"/>
                    <a:pt x="191" y="590"/>
                    <a:pt x="191" y="579"/>
                  </a:cubicBezTo>
                  <a:lnTo>
                    <a:pt x="191" y="546"/>
                  </a:lnTo>
                  <a:lnTo>
                    <a:pt x="191" y="546"/>
                  </a:lnTo>
                  <a:cubicBezTo>
                    <a:pt x="191" y="535"/>
                    <a:pt x="182" y="527"/>
                    <a:pt x="172" y="526"/>
                  </a:cubicBezTo>
                  <a:lnTo>
                    <a:pt x="172" y="526"/>
                  </a:lnTo>
                  <a:cubicBezTo>
                    <a:pt x="128" y="521"/>
                    <a:pt x="82" y="506"/>
                    <a:pt x="48" y="482"/>
                  </a:cubicBezTo>
                  <a:lnTo>
                    <a:pt x="48" y="482"/>
                  </a:lnTo>
                  <a:cubicBezTo>
                    <a:pt x="41" y="477"/>
                    <a:pt x="38" y="466"/>
                    <a:pt x="41" y="457"/>
                  </a:cubicBezTo>
                  <a:lnTo>
                    <a:pt x="47" y="445"/>
                  </a:lnTo>
                  <a:lnTo>
                    <a:pt x="47" y="445"/>
                  </a:lnTo>
                  <a:cubicBezTo>
                    <a:pt x="53" y="433"/>
                    <a:pt x="67" y="430"/>
                    <a:pt x="78" y="437"/>
                  </a:cubicBezTo>
                  <a:lnTo>
                    <a:pt x="78" y="437"/>
                  </a:lnTo>
                  <a:cubicBezTo>
                    <a:pt x="103" y="454"/>
                    <a:pt x="135" y="465"/>
                    <a:pt x="167" y="470"/>
                  </a:cubicBezTo>
                  <a:lnTo>
                    <a:pt x="167" y="470"/>
                  </a:lnTo>
                  <a:cubicBezTo>
                    <a:pt x="179" y="472"/>
                    <a:pt x="191" y="463"/>
                    <a:pt x="191" y="450"/>
                  </a:cubicBezTo>
                  <a:lnTo>
                    <a:pt x="191" y="343"/>
                  </a:lnTo>
                  <a:lnTo>
                    <a:pt x="191" y="343"/>
                  </a:lnTo>
                  <a:cubicBezTo>
                    <a:pt x="191" y="332"/>
                    <a:pt x="183" y="324"/>
                    <a:pt x="173" y="322"/>
                  </a:cubicBezTo>
                  <a:lnTo>
                    <a:pt x="173" y="322"/>
                  </a:lnTo>
                  <a:cubicBezTo>
                    <a:pt x="4" y="290"/>
                    <a:pt x="0" y="101"/>
                    <a:pt x="173" y="74"/>
                  </a:cubicBezTo>
                  <a:lnTo>
                    <a:pt x="173" y="74"/>
                  </a:lnTo>
                  <a:cubicBezTo>
                    <a:pt x="183" y="73"/>
                    <a:pt x="191" y="64"/>
                    <a:pt x="191" y="54"/>
                  </a:cubicBezTo>
                  <a:lnTo>
                    <a:pt x="191" y="20"/>
                  </a:lnTo>
                  <a:lnTo>
                    <a:pt x="191" y="20"/>
                  </a:lnTo>
                  <a:cubicBezTo>
                    <a:pt x="191" y="8"/>
                    <a:pt x="199" y="0"/>
                    <a:pt x="211" y="0"/>
                  </a:cubicBezTo>
                  <a:lnTo>
                    <a:pt x="211" y="0"/>
                  </a:lnTo>
                  <a:cubicBezTo>
                    <a:pt x="222" y="0"/>
                    <a:pt x="231" y="8"/>
                    <a:pt x="231" y="20"/>
                  </a:cubicBezTo>
                  <a:lnTo>
                    <a:pt x="231" y="53"/>
                  </a:lnTo>
                  <a:lnTo>
                    <a:pt x="231" y="53"/>
                  </a:lnTo>
                  <a:cubicBezTo>
                    <a:pt x="231" y="63"/>
                    <a:pt x="240" y="71"/>
                    <a:pt x="250" y="73"/>
                  </a:cubicBezTo>
                  <a:lnTo>
                    <a:pt x="250" y="73"/>
                  </a:lnTo>
                  <a:cubicBezTo>
                    <a:pt x="282" y="76"/>
                    <a:pt x="316" y="86"/>
                    <a:pt x="344" y="101"/>
                  </a:cubicBezTo>
                  <a:lnTo>
                    <a:pt x="344" y="101"/>
                  </a:lnTo>
                  <a:cubicBezTo>
                    <a:pt x="353" y="106"/>
                    <a:pt x="357" y="117"/>
                    <a:pt x="353" y="127"/>
                  </a:cubicBezTo>
                  <a:lnTo>
                    <a:pt x="347" y="140"/>
                  </a:lnTo>
                  <a:lnTo>
                    <a:pt x="347" y="140"/>
                  </a:lnTo>
                  <a:cubicBezTo>
                    <a:pt x="343" y="151"/>
                    <a:pt x="330" y="156"/>
                    <a:pt x="319" y="150"/>
                  </a:cubicBezTo>
                  <a:lnTo>
                    <a:pt x="319" y="150"/>
                  </a:lnTo>
                  <a:cubicBezTo>
                    <a:pt x="291" y="136"/>
                    <a:pt x="261" y="128"/>
                    <a:pt x="231" y="126"/>
                  </a:cubicBezTo>
                  <a:lnTo>
                    <a:pt x="231" y="274"/>
                  </a:lnTo>
                  <a:lnTo>
                    <a:pt x="231" y="274"/>
                  </a:lnTo>
                  <a:cubicBezTo>
                    <a:pt x="284" y="289"/>
                    <a:pt x="323" y="296"/>
                    <a:pt x="357" y="336"/>
                  </a:cubicBezTo>
                  <a:lnTo>
                    <a:pt x="357" y="336"/>
                  </a:lnTo>
                  <a:cubicBezTo>
                    <a:pt x="392" y="376"/>
                    <a:pt x="383" y="451"/>
                    <a:pt x="340" y="4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71">
              <a:extLst>
                <a:ext uri="{FF2B5EF4-FFF2-40B4-BE49-F238E27FC236}">
                  <a16:creationId xmlns:a16="http://schemas.microsoft.com/office/drawing/2014/main" id="{C3996E6B-7A68-4DC9-B043-6E7EAE8F9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660428"/>
              <a:ext cx="893568" cy="195467"/>
            </a:xfrm>
            <a:custGeom>
              <a:avLst/>
              <a:gdLst>
                <a:gd name="T0" fmla="*/ 988 w 989"/>
                <a:gd name="T1" fmla="*/ 106 h 214"/>
                <a:gd name="T2" fmla="*/ 988 w 989"/>
                <a:gd name="T3" fmla="*/ 106 h 214"/>
                <a:gd name="T4" fmla="*/ 494 w 989"/>
                <a:gd name="T5" fmla="*/ 213 h 214"/>
                <a:gd name="T6" fmla="*/ 494 w 989"/>
                <a:gd name="T7" fmla="*/ 213 h 214"/>
                <a:gd name="T8" fmla="*/ 0 w 989"/>
                <a:gd name="T9" fmla="*/ 106 h 214"/>
                <a:gd name="T10" fmla="*/ 0 w 989"/>
                <a:gd name="T11" fmla="*/ 106 h 214"/>
                <a:gd name="T12" fmla="*/ 494 w 989"/>
                <a:gd name="T13" fmla="*/ 0 h 214"/>
                <a:gd name="T14" fmla="*/ 494 w 989"/>
                <a:gd name="T15" fmla="*/ 0 h 214"/>
                <a:gd name="T16" fmla="*/ 988 w 989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6"/>
                  </a:moveTo>
                  <a:lnTo>
                    <a:pt x="988" y="106"/>
                  </a:lnTo>
                  <a:cubicBezTo>
                    <a:pt x="988" y="165"/>
                    <a:pt x="767" y="213"/>
                    <a:pt x="494" y="213"/>
                  </a:cubicBezTo>
                  <a:lnTo>
                    <a:pt x="494" y="213"/>
                  </a:lnTo>
                  <a:cubicBezTo>
                    <a:pt x="221" y="213"/>
                    <a:pt x="0" y="165"/>
                    <a:pt x="0" y="106"/>
                  </a:cubicBezTo>
                  <a:lnTo>
                    <a:pt x="0" y="106"/>
                  </a:lnTo>
                  <a:cubicBezTo>
                    <a:pt x="0" y="47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7"/>
                    <a:pt x="988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72">
              <a:extLst>
                <a:ext uri="{FF2B5EF4-FFF2-40B4-BE49-F238E27FC236}">
                  <a16:creationId xmlns:a16="http://schemas.microsoft.com/office/drawing/2014/main" id="{590FF0C3-4330-4D46-9D66-B31F6E5DA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756167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73">
              <a:extLst>
                <a:ext uri="{FF2B5EF4-FFF2-40B4-BE49-F238E27FC236}">
                  <a16:creationId xmlns:a16="http://schemas.microsoft.com/office/drawing/2014/main" id="{B65DDE8C-E7D5-4713-8707-FA30286E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756167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74">
              <a:extLst>
                <a:ext uri="{FF2B5EF4-FFF2-40B4-BE49-F238E27FC236}">
                  <a16:creationId xmlns:a16="http://schemas.microsoft.com/office/drawing/2014/main" id="{D8272431-C469-49B2-8864-C761E65CB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576655"/>
              <a:ext cx="893568" cy="195469"/>
            </a:xfrm>
            <a:custGeom>
              <a:avLst/>
              <a:gdLst>
                <a:gd name="T0" fmla="*/ 988 w 989"/>
                <a:gd name="T1" fmla="*/ 107 h 215"/>
                <a:gd name="T2" fmla="*/ 988 w 989"/>
                <a:gd name="T3" fmla="*/ 107 h 215"/>
                <a:gd name="T4" fmla="*/ 494 w 989"/>
                <a:gd name="T5" fmla="*/ 214 h 215"/>
                <a:gd name="T6" fmla="*/ 494 w 989"/>
                <a:gd name="T7" fmla="*/ 214 h 215"/>
                <a:gd name="T8" fmla="*/ 0 w 989"/>
                <a:gd name="T9" fmla="*/ 107 h 215"/>
                <a:gd name="T10" fmla="*/ 0 w 989"/>
                <a:gd name="T11" fmla="*/ 107 h 215"/>
                <a:gd name="T12" fmla="*/ 494 w 989"/>
                <a:gd name="T13" fmla="*/ 0 h 215"/>
                <a:gd name="T14" fmla="*/ 494 w 989"/>
                <a:gd name="T15" fmla="*/ 0 h 215"/>
                <a:gd name="T16" fmla="*/ 988 w 989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5">
                  <a:moveTo>
                    <a:pt x="988" y="107"/>
                  </a:moveTo>
                  <a:lnTo>
                    <a:pt x="988" y="107"/>
                  </a:lnTo>
                  <a:cubicBezTo>
                    <a:pt x="988" y="166"/>
                    <a:pt x="767" y="214"/>
                    <a:pt x="494" y="214"/>
                  </a:cubicBezTo>
                  <a:lnTo>
                    <a:pt x="494" y="214"/>
                  </a:lnTo>
                  <a:cubicBezTo>
                    <a:pt x="221" y="214"/>
                    <a:pt x="0" y="166"/>
                    <a:pt x="0" y="107"/>
                  </a:cubicBezTo>
                  <a:lnTo>
                    <a:pt x="0" y="107"/>
                  </a:lnTo>
                  <a:cubicBezTo>
                    <a:pt x="0" y="48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8"/>
                    <a:pt x="988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75">
              <a:extLst>
                <a:ext uri="{FF2B5EF4-FFF2-40B4-BE49-F238E27FC236}">
                  <a16:creationId xmlns:a16="http://schemas.microsoft.com/office/drawing/2014/main" id="{06D06891-5B02-401E-8095-AC531B162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672394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76">
              <a:extLst>
                <a:ext uri="{FF2B5EF4-FFF2-40B4-BE49-F238E27FC236}">
                  <a16:creationId xmlns:a16="http://schemas.microsoft.com/office/drawing/2014/main" id="{B6A97BB8-E37C-4D0A-9B93-362CDE3E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672394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77">
              <a:extLst>
                <a:ext uri="{FF2B5EF4-FFF2-40B4-BE49-F238E27FC236}">
                  <a16:creationId xmlns:a16="http://schemas.microsoft.com/office/drawing/2014/main" id="{04B32E75-BE3D-4C42-BC02-217C835B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496872"/>
              <a:ext cx="893568" cy="195469"/>
            </a:xfrm>
            <a:custGeom>
              <a:avLst/>
              <a:gdLst>
                <a:gd name="T0" fmla="*/ 988 w 989"/>
                <a:gd name="T1" fmla="*/ 106 h 214"/>
                <a:gd name="T2" fmla="*/ 988 w 989"/>
                <a:gd name="T3" fmla="*/ 106 h 214"/>
                <a:gd name="T4" fmla="*/ 494 w 989"/>
                <a:gd name="T5" fmla="*/ 213 h 214"/>
                <a:gd name="T6" fmla="*/ 494 w 989"/>
                <a:gd name="T7" fmla="*/ 213 h 214"/>
                <a:gd name="T8" fmla="*/ 0 w 989"/>
                <a:gd name="T9" fmla="*/ 106 h 214"/>
                <a:gd name="T10" fmla="*/ 0 w 989"/>
                <a:gd name="T11" fmla="*/ 106 h 214"/>
                <a:gd name="T12" fmla="*/ 494 w 989"/>
                <a:gd name="T13" fmla="*/ 0 h 214"/>
                <a:gd name="T14" fmla="*/ 494 w 989"/>
                <a:gd name="T15" fmla="*/ 0 h 214"/>
                <a:gd name="T16" fmla="*/ 988 w 989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6"/>
                  </a:moveTo>
                  <a:lnTo>
                    <a:pt x="988" y="106"/>
                  </a:lnTo>
                  <a:cubicBezTo>
                    <a:pt x="988" y="165"/>
                    <a:pt x="767" y="213"/>
                    <a:pt x="494" y="213"/>
                  </a:cubicBezTo>
                  <a:lnTo>
                    <a:pt x="494" y="213"/>
                  </a:lnTo>
                  <a:cubicBezTo>
                    <a:pt x="221" y="213"/>
                    <a:pt x="0" y="165"/>
                    <a:pt x="0" y="106"/>
                  </a:cubicBezTo>
                  <a:lnTo>
                    <a:pt x="0" y="106"/>
                  </a:lnTo>
                  <a:cubicBezTo>
                    <a:pt x="0" y="47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7"/>
                    <a:pt x="988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CDC3D9CB-4852-46CA-8A95-BE138FFCA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592611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E463D434-27F1-4D1C-A5AF-A4424D440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592611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13D56917-8845-4B01-8779-E691C992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161" y="8413101"/>
              <a:ext cx="893568" cy="195467"/>
            </a:xfrm>
            <a:custGeom>
              <a:avLst/>
              <a:gdLst>
                <a:gd name="T0" fmla="*/ 988 w 989"/>
                <a:gd name="T1" fmla="*/ 107 h 214"/>
                <a:gd name="T2" fmla="*/ 988 w 989"/>
                <a:gd name="T3" fmla="*/ 107 h 214"/>
                <a:gd name="T4" fmla="*/ 493 w 989"/>
                <a:gd name="T5" fmla="*/ 213 h 214"/>
                <a:gd name="T6" fmla="*/ 493 w 989"/>
                <a:gd name="T7" fmla="*/ 213 h 214"/>
                <a:gd name="T8" fmla="*/ 0 w 989"/>
                <a:gd name="T9" fmla="*/ 107 h 214"/>
                <a:gd name="T10" fmla="*/ 0 w 989"/>
                <a:gd name="T11" fmla="*/ 107 h 214"/>
                <a:gd name="T12" fmla="*/ 493 w 989"/>
                <a:gd name="T13" fmla="*/ 0 h 214"/>
                <a:gd name="T14" fmla="*/ 493 w 989"/>
                <a:gd name="T15" fmla="*/ 0 h 214"/>
                <a:gd name="T16" fmla="*/ 988 w 989"/>
                <a:gd name="T17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7"/>
                  </a:moveTo>
                  <a:lnTo>
                    <a:pt x="988" y="107"/>
                  </a:lnTo>
                  <a:cubicBezTo>
                    <a:pt x="988" y="166"/>
                    <a:pt x="766" y="213"/>
                    <a:pt x="493" y="213"/>
                  </a:cubicBezTo>
                  <a:lnTo>
                    <a:pt x="493" y="213"/>
                  </a:lnTo>
                  <a:cubicBezTo>
                    <a:pt x="221" y="213"/>
                    <a:pt x="0" y="166"/>
                    <a:pt x="0" y="107"/>
                  </a:cubicBezTo>
                  <a:lnTo>
                    <a:pt x="0" y="107"/>
                  </a:lnTo>
                  <a:cubicBezTo>
                    <a:pt x="0" y="48"/>
                    <a:pt x="221" y="0"/>
                    <a:pt x="493" y="0"/>
                  </a:cubicBezTo>
                  <a:lnTo>
                    <a:pt x="493" y="0"/>
                  </a:lnTo>
                  <a:cubicBezTo>
                    <a:pt x="766" y="0"/>
                    <a:pt x="988" y="48"/>
                    <a:pt x="988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BCCE80D8-F054-4369-8809-CB497D377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161" y="8508841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3 w 989"/>
                <a:gd name="T5" fmla="*/ 106 h 182"/>
                <a:gd name="T6" fmla="*/ 493 w 989"/>
                <a:gd name="T7" fmla="*/ 106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3 w 989"/>
                <a:gd name="T15" fmla="*/ 181 h 182"/>
                <a:gd name="T16" fmla="*/ 493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6" y="106"/>
                    <a:pt x="493" y="106"/>
                  </a:cubicBezTo>
                  <a:lnTo>
                    <a:pt x="493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3" y="181"/>
                  </a:cubicBezTo>
                  <a:lnTo>
                    <a:pt x="493" y="181"/>
                  </a:lnTo>
                  <a:cubicBezTo>
                    <a:pt x="766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82">
              <a:extLst>
                <a:ext uri="{FF2B5EF4-FFF2-40B4-BE49-F238E27FC236}">
                  <a16:creationId xmlns:a16="http://schemas.microsoft.com/office/drawing/2014/main" id="{A7CC49E5-C76C-4F30-A75C-5F0909CA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8161" y="8508841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3 w 989"/>
                <a:gd name="T5" fmla="*/ 106 h 182"/>
                <a:gd name="T6" fmla="*/ 493 w 989"/>
                <a:gd name="T7" fmla="*/ 106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3 w 989"/>
                <a:gd name="T15" fmla="*/ 181 h 182"/>
                <a:gd name="T16" fmla="*/ 493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6" y="106"/>
                    <a:pt x="493" y="106"/>
                  </a:cubicBezTo>
                  <a:lnTo>
                    <a:pt x="493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3" y="181"/>
                  </a:cubicBezTo>
                  <a:lnTo>
                    <a:pt x="493" y="181"/>
                  </a:lnTo>
                  <a:cubicBezTo>
                    <a:pt x="766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83">
              <a:extLst>
                <a:ext uri="{FF2B5EF4-FFF2-40B4-BE49-F238E27FC236}">
                  <a16:creationId xmlns:a16="http://schemas.microsoft.com/office/drawing/2014/main" id="{37C7CF1C-EEBF-4A95-A326-45DE3659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325340"/>
              <a:ext cx="893568" cy="191479"/>
            </a:xfrm>
            <a:custGeom>
              <a:avLst/>
              <a:gdLst>
                <a:gd name="T0" fmla="*/ 988 w 989"/>
                <a:gd name="T1" fmla="*/ 106 h 213"/>
                <a:gd name="T2" fmla="*/ 988 w 989"/>
                <a:gd name="T3" fmla="*/ 106 h 213"/>
                <a:gd name="T4" fmla="*/ 494 w 989"/>
                <a:gd name="T5" fmla="*/ 212 h 213"/>
                <a:gd name="T6" fmla="*/ 494 w 989"/>
                <a:gd name="T7" fmla="*/ 212 h 213"/>
                <a:gd name="T8" fmla="*/ 0 w 989"/>
                <a:gd name="T9" fmla="*/ 106 h 213"/>
                <a:gd name="T10" fmla="*/ 0 w 989"/>
                <a:gd name="T11" fmla="*/ 106 h 213"/>
                <a:gd name="T12" fmla="*/ 494 w 989"/>
                <a:gd name="T13" fmla="*/ 0 h 213"/>
                <a:gd name="T14" fmla="*/ 494 w 989"/>
                <a:gd name="T15" fmla="*/ 0 h 213"/>
                <a:gd name="T16" fmla="*/ 988 w 989"/>
                <a:gd name="T17" fmla="*/ 1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3">
                  <a:moveTo>
                    <a:pt x="988" y="106"/>
                  </a:moveTo>
                  <a:lnTo>
                    <a:pt x="988" y="106"/>
                  </a:lnTo>
                  <a:cubicBezTo>
                    <a:pt x="988" y="164"/>
                    <a:pt x="767" y="212"/>
                    <a:pt x="494" y="212"/>
                  </a:cubicBezTo>
                  <a:lnTo>
                    <a:pt x="494" y="212"/>
                  </a:lnTo>
                  <a:cubicBezTo>
                    <a:pt x="221" y="212"/>
                    <a:pt x="0" y="164"/>
                    <a:pt x="0" y="106"/>
                  </a:cubicBezTo>
                  <a:lnTo>
                    <a:pt x="0" y="106"/>
                  </a:lnTo>
                  <a:cubicBezTo>
                    <a:pt x="0" y="47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7"/>
                    <a:pt x="988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84">
              <a:extLst>
                <a:ext uri="{FF2B5EF4-FFF2-40B4-BE49-F238E27FC236}">
                  <a16:creationId xmlns:a16="http://schemas.microsoft.com/office/drawing/2014/main" id="{8BEE65F2-B167-41F2-9BCB-1BECDCC2F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421079"/>
              <a:ext cx="893568" cy="163554"/>
            </a:xfrm>
            <a:custGeom>
              <a:avLst/>
              <a:gdLst>
                <a:gd name="T0" fmla="*/ 988 w 989"/>
                <a:gd name="T1" fmla="*/ 0 h 181"/>
                <a:gd name="T2" fmla="*/ 988 w 989"/>
                <a:gd name="T3" fmla="*/ 0 h 181"/>
                <a:gd name="T4" fmla="*/ 494 w 989"/>
                <a:gd name="T5" fmla="*/ 106 h 181"/>
                <a:gd name="T6" fmla="*/ 494 w 989"/>
                <a:gd name="T7" fmla="*/ 106 h 181"/>
                <a:gd name="T8" fmla="*/ 0 w 989"/>
                <a:gd name="T9" fmla="*/ 0 h 181"/>
                <a:gd name="T10" fmla="*/ 0 w 989"/>
                <a:gd name="T11" fmla="*/ 75 h 181"/>
                <a:gd name="T12" fmla="*/ 0 w 989"/>
                <a:gd name="T13" fmla="*/ 75 h 181"/>
                <a:gd name="T14" fmla="*/ 494 w 989"/>
                <a:gd name="T15" fmla="*/ 180 h 181"/>
                <a:gd name="T16" fmla="*/ 494 w 989"/>
                <a:gd name="T17" fmla="*/ 180 h 181"/>
                <a:gd name="T18" fmla="*/ 988 w 989"/>
                <a:gd name="T19" fmla="*/ 75 h 181"/>
                <a:gd name="T20" fmla="*/ 988 w 989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1">
                  <a:moveTo>
                    <a:pt x="988" y="0"/>
                  </a:moveTo>
                  <a:lnTo>
                    <a:pt x="988" y="0"/>
                  </a:lnTo>
                  <a:cubicBezTo>
                    <a:pt x="988" y="58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8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0"/>
                    <a:pt x="494" y="180"/>
                  </a:cubicBezTo>
                  <a:lnTo>
                    <a:pt x="494" y="180"/>
                  </a:lnTo>
                  <a:cubicBezTo>
                    <a:pt x="767" y="180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85">
              <a:extLst>
                <a:ext uri="{FF2B5EF4-FFF2-40B4-BE49-F238E27FC236}">
                  <a16:creationId xmlns:a16="http://schemas.microsoft.com/office/drawing/2014/main" id="{0363CF0D-7F37-4D06-A18D-F61B8F93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421079"/>
              <a:ext cx="893568" cy="163554"/>
            </a:xfrm>
            <a:custGeom>
              <a:avLst/>
              <a:gdLst>
                <a:gd name="T0" fmla="*/ 988 w 989"/>
                <a:gd name="T1" fmla="*/ 0 h 181"/>
                <a:gd name="T2" fmla="*/ 988 w 989"/>
                <a:gd name="T3" fmla="*/ 0 h 181"/>
                <a:gd name="T4" fmla="*/ 494 w 989"/>
                <a:gd name="T5" fmla="*/ 106 h 181"/>
                <a:gd name="T6" fmla="*/ 494 w 989"/>
                <a:gd name="T7" fmla="*/ 106 h 181"/>
                <a:gd name="T8" fmla="*/ 0 w 989"/>
                <a:gd name="T9" fmla="*/ 0 h 181"/>
                <a:gd name="T10" fmla="*/ 0 w 989"/>
                <a:gd name="T11" fmla="*/ 75 h 181"/>
                <a:gd name="T12" fmla="*/ 0 w 989"/>
                <a:gd name="T13" fmla="*/ 75 h 181"/>
                <a:gd name="T14" fmla="*/ 494 w 989"/>
                <a:gd name="T15" fmla="*/ 180 h 181"/>
                <a:gd name="T16" fmla="*/ 494 w 989"/>
                <a:gd name="T17" fmla="*/ 180 h 181"/>
                <a:gd name="T18" fmla="*/ 988 w 989"/>
                <a:gd name="T19" fmla="*/ 75 h 181"/>
                <a:gd name="T20" fmla="*/ 988 w 989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1">
                  <a:moveTo>
                    <a:pt x="988" y="0"/>
                  </a:moveTo>
                  <a:lnTo>
                    <a:pt x="988" y="0"/>
                  </a:lnTo>
                  <a:cubicBezTo>
                    <a:pt x="988" y="58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8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0"/>
                    <a:pt x="494" y="180"/>
                  </a:cubicBezTo>
                  <a:lnTo>
                    <a:pt x="494" y="180"/>
                  </a:lnTo>
                  <a:cubicBezTo>
                    <a:pt x="767" y="180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86">
              <a:extLst>
                <a:ext uri="{FF2B5EF4-FFF2-40B4-BE49-F238E27FC236}">
                  <a16:creationId xmlns:a16="http://schemas.microsoft.com/office/drawing/2014/main" id="{35D2840E-A6DD-4031-8D23-C329DD449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245557"/>
              <a:ext cx="893568" cy="195467"/>
            </a:xfrm>
            <a:custGeom>
              <a:avLst/>
              <a:gdLst>
                <a:gd name="T0" fmla="*/ 988 w 989"/>
                <a:gd name="T1" fmla="*/ 107 h 215"/>
                <a:gd name="T2" fmla="*/ 988 w 989"/>
                <a:gd name="T3" fmla="*/ 107 h 215"/>
                <a:gd name="T4" fmla="*/ 494 w 989"/>
                <a:gd name="T5" fmla="*/ 214 h 215"/>
                <a:gd name="T6" fmla="*/ 494 w 989"/>
                <a:gd name="T7" fmla="*/ 214 h 215"/>
                <a:gd name="T8" fmla="*/ 0 w 989"/>
                <a:gd name="T9" fmla="*/ 107 h 215"/>
                <a:gd name="T10" fmla="*/ 0 w 989"/>
                <a:gd name="T11" fmla="*/ 107 h 215"/>
                <a:gd name="T12" fmla="*/ 494 w 989"/>
                <a:gd name="T13" fmla="*/ 0 h 215"/>
                <a:gd name="T14" fmla="*/ 494 w 989"/>
                <a:gd name="T15" fmla="*/ 0 h 215"/>
                <a:gd name="T16" fmla="*/ 988 w 989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5">
                  <a:moveTo>
                    <a:pt x="988" y="107"/>
                  </a:moveTo>
                  <a:lnTo>
                    <a:pt x="988" y="107"/>
                  </a:lnTo>
                  <a:cubicBezTo>
                    <a:pt x="988" y="165"/>
                    <a:pt x="767" y="214"/>
                    <a:pt x="494" y="214"/>
                  </a:cubicBezTo>
                  <a:lnTo>
                    <a:pt x="494" y="214"/>
                  </a:lnTo>
                  <a:cubicBezTo>
                    <a:pt x="221" y="214"/>
                    <a:pt x="0" y="165"/>
                    <a:pt x="0" y="107"/>
                  </a:cubicBezTo>
                  <a:lnTo>
                    <a:pt x="0" y="107"/>
                  </a:lnTo>
                  <a:cubicBezTo>
                    <a:pt x="0" y="48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8"/>
                    <a:pt x="988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87">
              <a:extLst>
                <a:ext uri="{FF2B5EF4-FFF2-40B4-BE49-F238E27FC236}">
                  <a16:creationId xmlns:a16="http://schemas.microsoft.com/office/drawing/2014/main" id="{FBC8B33D-221C-40A1-92D8-79B185CB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341297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3 h 182"/>
                <a:gd name="T12" fmla="*/ 0 w 989"/>
                <a:gd name="T13" fmla="*/ 73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3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8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8"/>
                    <a:pt x="0" y="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132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2"/>
                    <a:pt x="988" y="73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88">
              <a:extLst>
                <a:ext uri="{FF2B5EF4-FFF2-40B4-BE49-F238E27FC236}">
                  <a16:creationId xmlns:a16="http://schemas.microsoft.com/office/drawing/2014/main" id="{2EA99DF9-45DA-4EC6-A27D-16DE85333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341297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3 h 182"/>
                <a:gd name="T12" fmla="*/ 0 w 989"/>
                <a:gd name="T13" fmla="*/ 73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3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8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8"/>
                    <a:pt x="0" y="0"/>
                  </a:cubicBezTo>
                  <a:lnTo>
                    <a:pt x="0" y="73"/>
                  </a:lnTo>
                  <a:lnTo>
                    <a:pt x="0" y="73"/>
                  </a:lnTo>
                  <a:cubicBezTo>
                    <a:pt x="0" y="132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2"/>
                    <a:pt x="988" y="73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89">
              <a:extLst>
                <a:ext uri="{FF2B5EF4-FFF2-40B4-BE49-F238E27FC236}">
                  <a16:creationId xmlns:a16="http://schemas.microsoft.com/office/drawing/2014/main" id="{5D79AC76-CD9D-4DA0-8A7D-11F34D30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161784"/>
              <a:ext cx="893568" cy="195469"/>
            </a:xfrm>
            <a:custGeom>
              <a:avLst/>
              <a:gdLst>
                <a:gd name="T0" fmla="*/ 988 w 989"/>
                <a:gd name="T1" fmla="*/ 107 h 214"/>
                <a:gd name="T2" fmla="*/ 988 w 989"/>
                <a:gd name="T3" fmla="*/ 107 h 214"/>
                <a:gd name="T4" fmla="*/ 494 w 989"/>
                <a:gd name="T5" fmla="*/ 213 h 214"/>
                <a:gd name="T6" fmla="*/ 494 w 989"/>
                <a:gd name="T7" fmla="*/ 213 h 214"/>
                <a:gd name="T8" fmla="*/ 0 w 989"/>
                <a:gd name="T9" fmla="*/ 107 h 214"/>
                <a:gd name="T10" fmla="*/ 0 w 989"/>
                <a:gd name="T11" fmla="*/ 107 h 214"/>
                <a:gd name="T12" fmla="*/ 494 w 989"/>
                <a:gd name="T13" fmla="*/ 0 h 214"/>
                <a:gd name="T14" fmla="*/ 494 w 989"/>
                <a:gd name="T15" fmla="*/ 0 h 214"/>
                <a:gd name="T16" fmla="*/ 988 w 989"/>
                <a:gd name="T17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7"/>
                  </a:moveTo>
                  <a:lnTo>
                    <a:pt x="988" y="107"/>
                  </a:lnTo>
                  <a:cubicBezTo>
                    <a:pt x="988" y="166"/>
                    <a:pt x="767" y="213"/>
                    <a:pt x="494" y="213"/>
                  </a:cubicBezTo>
                  <a:lnTo>
                    <a:pt x="494" y="213"/>
                  </a:lnTo>
                  <a:cubicBezTo>
                    <a:pt x="221" y="213"/>
                    <a:pt x="0" y="166"/>
                    <a:pt x="0" y="107"/>
                  </a:cubicBezTo>
                  <a:lnTo>
                    <a:pt x="0" y="107"/>
                  </a:lnTo>
                  <a:cubicBezTo>
                    <a:pt x="0" y="48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8"/>
                    <a:pt x="988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90">
              <a:extLst>
                <a:ext uri="{FF2B5EF4-FFF2-40B4-BE49-F238E27FC236}">
                  <a16:creationId xmlns:a16="http://schemas.microsoft.com/office/drawing/2014/main" id="{1D99BBEB-A0A3-4F56-89D6-34DE757F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257523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6 h 182"/>
                <a:gd name="T6" fmla="*/ 494 w 989"/>
                <a:gd name="T7" fmla="*/ 106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91">
              <a:extLst>
                <a:ext uri="{FF2B5EF4-FFF2-40B4-BE49-F238E27FC236}">
                  <a16:creationId xmlns:a16="http://schemas.microsoft.com/office/drawing/2014/main" id="{6352E03A-8CC5-4B66-884E-FBB73F6DD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607" y="8257523"/>
              <a:ext cx="893568" cy="163556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6 h 182"/>
                <a:gd name="T6" fmla="*/ 494 w 989"/>
                <a:gd name="T7" fmla="*/ 106 h 182"/>
                <a:gd name="T8" fmla="*/ 0 w 989"/>
                <a:gd name="T9" fmla="*/ 0 h 182"/>
                <a:gd name="T10" fmla="*/ 0 w 989"/>
                <a:gd name="T11" fmla="*/ 75 h 182"/>
                <a:gd name="T12" fmla="*/ 0 w 989"/>
                <a:gd name="T13" fmla="*/ 75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5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92">
              <a:extLst>
                <a:ext uri="{FF2B5EF4-FFF2-40B4-BE49-F238E27FC236}">
                  <a16:creationId xmlns:a16="http://schemas.microsoft.com/office/drawing/2014/main" id="{52189C47-ACC2-4989-B24C-7EB9CC709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082001"/>
              <a:ext cx="893568" cy="195469"/>
            </a:xfrm>
            <a:custGeom>
              <a:avLst/>
              <a:gdLst>
                <a:gd name="T0" fmla="*/ 988 w 989"/>
                <a:gd name="T1" fmla="*/ 106 h 215"/>
                <a:gd name="T2" fmla="*/ 988 w 989"/>
                <a:gd name="T3" fmla="*/ 106 h 215"/>
                <a:gd name="T4" fmla="*/ 494 w 989"/>
                <a:gd name="T5" fmla="*/ 214 h 215"/>
                <a:gd name="T6" fmla="*/ 494 w 989"/>
                <a:gd name="T7" fmla="*/ 214 h 215"/>
                <a:gd name="T8" fmla="*/ 0 w 989"/>
                <a:gd name="T9" fmla="*/ 106 h 215"/>
                <a:gd name="T10" fmla="*/ 0 w 989"/>
                <a:gd name="T11" fmla="*/ 106 h 215"/>
                <a:gd name="T12" fmla="*/ 494 w 989"/>
                <a:gd name="T13" fmla="*/ 0 h 215"/>
                <a:gd name="T14" fmla="*/ 494 w 989"/>
                <a:gd name="T15" fmla="*/ 0 h 215"/>
                <a:gd name="T16" fmla="*/ 988 w 989"/>
                <a:gd name="T17" fmla="*/ 10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5">
                  <a:moveTo>
                    <a:pt x="988" y="106"/>
                  </a:moveTo>
                  <a:lnTo>
                    <a:pt x="988" y="106"/>
                  </a:lnTo>
                  <a:cubicBezTo>
                    <a:pt x="988" y="165"/>
                    <a:pt x="767" y="214"/>
                    <a:pt x="494" y="214"/>
                  </a:cubicBezTo>
                  <a:lnTo>
                    <a:pt x="494" y="214"/>
                  </a:lnTo>
                  <a:cubicBezTo>
                    <a:pt x="221" y="214"/>
                    <a:pt x="0" y="165"/>
                    <a:pt x="0" y="106"/>
                  </a:cubicBezTo>
                  <a:lnTo>
                    <a:pt x="0" y="106"/>
                  </a:lnTo>
                  <a:cubicBezTo>
                    <a:pt x="0" y="48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8"/>
                    <a:pt x="988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93">
              <a:extLst>
                <a:ext uri="{FF2B5EF4-FFF2-40B4-BE49-F238E27FC236}">
                  <a16:creationId xmlns:a16="http://schemas.microsoft.com/office/drawing/2014/main" id="{3D5CA10E-6761-4929-93EB-AE3E5227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177741"/>
              <a:ext cx="893568" cy="163556"/>
            </a:xfrm>
            <a:custGeom>
              <a:avLst/>
              <a:gdLst>
                <a:gd name="T0" fmla="*/ 988 w 989"/>
                <a:gd name="T1" fmla="*/ 0 h 183"/>
                <a:gd name="T2" fmla="*/ 988 w 989"/>
                <a:gd name="T3" fmla="*/ 0 h 183"/>
                <a:gd name="T4" fmla="*/ 494 w 989"/>
                <a:gd name="T5" fmla="*/ 108 h 183"/>
                <a:gd name="T6" fmla="*/ 494 w 989"/>
                <a:gd name="T7" fmla="*/ 108 h 183"/>
                <a:gd name="T8" fmla="*/ 0 w 989"/>
                <a:gd name="T9" fmla="*/ 0 h 183"/>
                <a:gd name="T10" fmla="*/ 0 w 989"/>
                <a:gd name="T11" fmla="*/ 75 h 183"/>
                <a:gd name="T12" fmla="*/ 0 w 989"/>
                <a:gd name="T13" fmla="*/ 75 h 183"/>
                <a:gd name="T14" fmla="*/ 494 w 989"/>
                <a:gd name="T15" fmla="*/ 182 h 183"/>
                <a:gd name="T16" fmla="*/ 494 w 989"/>
                <a:gd name="T17" fmla="*/ 182 h 183"/>
                <a:gd name="T18" fmla="*/ 988 w 989"/>
                <a:gd name="T19" fmla="*/ 75 h 183"/>
                <a:gd name="T20" fmla="*/ 988 w 989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3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8"/>
                    <a:pt x="494" y="108"/>
                  </a:cubicBezTo>
                  <a:lnTo>
                    <a:pt x="494" y="108"/>
                  </a:lnTo>
                  <a:cubicBezTo>
                    <a:pt x="221" y="108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4"/>
                    <a:pt x="221" y="182"/>
                    <a:pt x="494" y="182"/>
                  </a:cubicBezTo>
                  <a:lnTo>
                    <a:pt x="494" y="182"/>
                  </a:lnTo>
                  <a:cubicBezTo>
                    <a:pt x="767" y="182"/>
                    <a:pt x="988" y="134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94">
              <a:extLst>
                <a:ext uri="{FF2B5EF4-FFF2-40B4-BE49-F238E27FC236}">
                  <a16:creationId xmlns:a16="http://schemas.microsoft.com/office/drawing/2014/main" id="{0757E15B-DC56-488F-98EA-23981DD67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177741"/>
              <a:ext cx="893568" cy="163556"/>
            </a:xfrm>
            <a:custGeom>
              <a:avLst/>
              <a:gdLst>
                <a:gd name="T0" fmla="*/ 988 w 989"/>
                <a:gd name="T1" fmla="*/ 0 h 183"/>
                <a:gd name="T2" fmla="*/ 988 w 989"/>
                <a:gd name="T3" fmla="*/ 0 h 183"/>
                <a:gd name="T4" fmla="*/ 494 w 989"/>
                <a:gd name="T5" fmla="*/ 108 h 183"/>
                <a:gd name="T6" fmla="*/ 494 w 989"/>
                <a:gd name="T7" fmla="*/ 108 h 183"/>
                <a:gd name="T8" fmla="*/ 0 w 989"/>
                <a:gd name="T9" fmla="*/ 0 h 183"/>
                <a:gd name="T10" fmla="*/ 0 w 989"/>
                <a:gd name="T11" fmla="*/ 75 h 183"/>
                <a:gd name="T12" fmla="*/ 0 w 989"/>
                <a:gd name="T13" fmla="*/ 75 h 183"/>
                <a:gd name="T14" fmla="*/ 494 w 989"/>
                <a:gd name="T15" fmla="*/ 182 h 183"/>
                <a:gd name="T16" fmla="*/ 494 w 989"/>
                <a:gd name="T17" fmla="*/ 182 h 183"/>
                <a:gd name="T18" fmla="*/ 988 w 989"/>
                <a:gd name="T19" fmla="*/ 75 h 183"/>
                <a:gd name="T20" fmla="*/ 988 w 989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3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8"/>
                    <a:pt x="494" y="108"/>
                  </a:cubicBezTo>
                  <a:lnTo>
                    <a:pt x="494" y="108"/>
                  </a:lnTo>
                  <a:cubicBezTo>
                    <a:pt x="221" y="108"/>
                    <a:pt x="0" y="59"/>
                    <a:pt x="0" y="0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134"/>
                    <a:pt x="221" y="182"/>
                    <a:pt x="494" y="182"/>
                  </a:cubicBezTo>
                  <a:lnTo>
                    <a:pt x="494" y="182"/>
                  </a:lnTo>
                  <a:cubicBezTo>
                    <a:pt x="767" y="182"/>
                    <a:pt x="988" y="134"/>
                    <a:pt x="988" y="75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95">
              <a:extLst>
                <a:ext uri="{FF2B5EF4-FFF2-40B4-BE49-F238E27FC236}">
                  <a16:creationId xmlns:a16="http://schemas.microsoft.com/office/drawing/2014/main" id="{8CEE81B0-CA54-4FCB-9C14-9356007A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7998230"/>
              <a:ext cx="893568" cy="195467"/>
            </a:xfrm>
            <a:custGeom>
              <a:avLst/>
              <a:gdLst>
                <a:gd name="T0" fmla="*/ 988 w 989"/>
                <a:gd name="T1" fmla="*/ 106 h 214"/>
                <a:gd name="T2" fmla="*/ 988 w 989"/>
                <a:gd name="T3" fmla="*/ 106 h 214"/>
                <a:gd name="T4" fmla="*/ 494 w 989"/>
                <a:gd name="T5" fmla="*/ 213 h 214"/>
                <a:gd name="T6" fmla="*/ 494 w 989"/>
                <a:gd name="T7" fmla="*/ 213 h 214"/>
                <a:gd name="T8" fmla="*/ 0 w 989"/>
                <a:gd name="T9" fmla="*/ 106 h 214"/>
                <a:gd name="T10" fmla="*/ 0 w 989"/>
                <a:gd name="T11" fmla="*/ 106 h 214"/>
                <a:gd name="T12" fmla="*/ 494 w 989"/>
                <a:gd name="T13" fmla="*/ 0 h 214"/>
                <a:gd name="T14" fmla="*/ 494 w 989"/>
                <a:gd name="T15" fmla="*/ 0 h 214"/>
                <a:gd name="T16" fmla="*/ 988 w 989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6"/>
                  </a:moveTo>
                  <a:lnTo>
                    <a:pt x="988" y="106"/>
                  </a:lnTo>
                  <a:cubicBezTo>
                    <a:pt x="988" y="165"/>
                    <a:pt x="767" y="213"/>
                    <a:pt x="494" y="213"/>
                  </a:cubicBezTo>
                  <a:lnTo>
                    <a:pt x="494" y="213"/>
                  </a:lnTo>
                  <a:cubicBezTo>
                    <a:pt x="221" y="213"/>
                    <a:pt x="0" y="165"/>
                    <a:pt x="0" y="106"/>
                  </a:cubicBezTo>
                  <a:lnTo>
                    <a:pt x="0" y="106"/>
                  </a:lnTo>
                  <a:cubicBezTo>
                    <a:pt x="0" y="47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7"/>
                    <a:pt x="988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96">
              <a:extLst>
                <a:ext uri="{FF2B5EF4-FFF2-40B4-BE49-F238E27FC236}">
                  <a16:creationId xmlns:a16="http://schemas.microsoft.com/office/drawing/2014/main" id="{345A045E-3EC9-416E-B424-1F0B92144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093970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97">
              <a:extLst>
                <a:ext uri="{FF2B5EF4-FFF2-40B4-BE49-F238E27FC236}">
                  <a16:creationId xmlns:a16="http://schemas.microsoft.com/office/drawing/2014/main" id="{E2701B80-C0DC-4101-BBE6-E2D007F2F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8378" y="8093970"/>
              <a:ext cx="893568" cy="163554"/>
            </a:xfrm>
            <a:custGeom>
              <a:avLst/>
              <a:gdLst>
                <a:gd name="T0" fmla="*/ 988 w 989"/>
                <a:gd name="T1" fmla="*/ 0 h 182"/>
                <a:gd name="T2" fmla="*/ 988 w 989"/>
                <a:gd name="T3" fmla="*/ 0 h 182"/>
                <a:gd name="T4" fmla="*/ 494 w 989"/>
                <a:gd name="T5" fmla="*/ 107 h 182"/>
                <a:gd name="T6" fmla="*/ 494 w 989"/>
                <a:gd name="T7" fmla="*/ 107 h 182"/>
                <a:gd name="T8" fmla="*/ 0 w 989"/>
                <a:gd name="T9" fmla="*/ 0 h 182"/>
                <a:gd name="T10" fmla="*/ 0 w 989"/>
                <a:gd name="T11" fmla="*/ 74 h 182"/>
                <a:gd name="T12" fmla="*/ 0 w 989"/>
                <a:gd name="T13" fmla="*/ 74 h 182"/>
                <a:gd name="T14" fmla="*/ 494 w 989"/>
                <a:gd name="T15" fmla="*/ 181 h 182"/>
                <a:gd name="T16" fmla="*/ 494 w 989"/>
                <a:gd name="T17" fmla="*/ 181 h 182"/>
                <a:gd name="T18" fmla="*/ 988 w 989"/>
                <a:gd name="T19" fmla="*/ 74 h 182"/>
                <a:gd name="T20" fmla="*/ 988 w 989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2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7"/>
                    <a:pt x="494" y="107"/>
                  </a:cubicBezTo>
                  <a:lnTo>
                    <a:pt x="494" y="107"/>
                  </a:lnTo>
                  <a:cubicBezTo>
                    <a:pt x="221" y="107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1"/>
                    <a:pt x="494" y="181"/>
                  </a:cubicBezTo>
                  <a:lnTo>
                    <a:pt x="494" y="181"/>
                  </a:lnTo>
                  <a:cubicBezTo>
                    <a:pt x="767" y="181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98">
              <a:extLst>
                <a:ext uri="{FF2B5EF4-FFF2-40B4-BE49-F238E27FC236}">
                  <a16:creationId xmlns:a16="http://schemas.microsoft.com/office/drawing/2014/main" id="{D4BB830F-A742-40F2-94A5-007911BEC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956" y="7914457"/>
              <a:ext cx="893568" cy="195469"/>
            </a:xfrm>
            <a:custGeom>
              <a:avLst/>
              <a:gdLst>
                <a:gd name="T0" fmla="*/ 988 w 989"/>
                <a:gd name="T1" fmla="*/ 107 h 214"/>
                <a:gd name="T2" fmla="*/ 988 w 989"/>
                <a:gd name="T3" fmla="*/ 107 h 214"/>
                <a:gd name="T4" fmla="*/ 494 w 989"/>
                <a:gd name="T5" fmla="*/ 213 h 214"/>
                <a:gd name="T6" fmla="*/ 494 w 989"/>
                <a:gd name="T7" fmla="*/ 213 h 214"/>
                <a:gd name="T8" fmla="*/ 0 w 989"/>
                <a:gd name="T9" fmla="*/ 107 h 214"/>
                <a:gd name="T10" fmla="*/ 0 w 989"/>
                <a:gd name="T11" fmla="*/ 107 h 214"/>
                <a:gd name="T12" fmla="*/ 494 w 989"/>
                <a:gd name="T13" fmla="*/ 0 h 214"/>
                <a:gd name="T14" fmla="*/ 494 w 989"/>
                <a:gd name="T15" fmla="*/ 0 h 214"/>
                <a:gd name="T16" fmla="*/ 988 w 989"/>
                <a:gd name="T17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9" h="214">
                  <a:moveTo>
                    <a:pt x="988" y="107"/>
                  </a:moveTo>
                  <a:lnTo>
                    <a:pt x="988" y="107"/>
                  </a:lnTo>
                  <a:cubicBezTo>
                    <a:pt x="988" y="166"/>
                    <a:pt x="767" y="213"/>
                    <a:pt x="494" y="213"/>
                  </a:cubicBezTo>
                  <a:lnTo>
                    <a:pt x="494" y="213"/>
                  </a:lnTo>
                  <a:cubicBezTo>
                    <a:pt x="221" y="213"/>
                    <a:pt x="0" y="166"/>
                    <a:pt x="0" y="107"/>
                  </a:cubicBezTo>
                  <a:lnTo>
                    <a:pt x="0" y="107"/>
                  </a:lnTo>
                  <a:cubicBezTo>
                    <a:pt x="0" y="48"/>
                    <a:pt x="221" y="0"/>
                    <a:pt x="494" y="0"/>
                  </a:cubicBezTo>
                  <a:lnTo>
                    <a:pt x="494" y="0"/>
                  </a:lnTo>
                  <a:cubicBezTo>
                    <a:pt x="767" y="0"/>
                    <a:pt x="988" y="48"/>
                    <a:pt x="988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99">
              <a:extLst>
                <a:ext uri="{FF2B5EF4-FFF2-40B4-BE49-F238E27FC236}">
                  <a16:creationId xmlns:a16="http://schemas.microsoft.com/office/drawing/2014/main" id="{96A19ADF-E0AE-4807-B8B2-F45236501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956" y="8014187"/>
              <a:ext cx="893568" cy="163554"/>
            </a:xfrm>
            <a:custGeom>
              <a:avLst/>
              <a:gdLst>
                <a:gd name="T0" fmla="*/ 988 w 989"/>
                <a:gd name="T1" fmla="*/ 0 h 181"/>
                <a:gd name="T2" fmla="*/ 988 w 989"/>
                <a:gd name="T3" fmla="*/ 0 h 181"/>
                <a:gd name="T4" fmla="*/ 494 w 989"/>
                <a:gd name="T5" fmla="*/ 106 h 181"/>
                <a:gd name="T6" fmla="*/ 494 w 989"/>
                <a:gd name="T7" fmla="*/ 106 h 181"/>
                <a:gd name="T8" fmla="*/ 0 w 989"/>
                <a:gd name="T9" fmla="*/ 0 h 181"/>
                <a:gd name="T10" fmla="*/ 0 w 989"/>
                <a:gd name="T11" fmla="*/ 74 h 181"/>
                <a:gd name="T12" fmla="*/ 0 w 989"/>
                <a:gd name="T13" fmla="*/ 74 h 181"/>
                <a:gd name="T14" fmla="*/ 494 w 989"/>
                <a:gd name="T15" fmla="*/ 180 h 181"/>
                <a:gd name="T16" fmla="*/ 494 w 989"/>
                <a:gd name="T17" fmla="*/ 180 h 181"/>
                <a:gd name="T18" fmla="*/ 988 w 989"/>
                <a:gd name="T19" fmla="*/ 74 h 181"/>
                <a:gd name="T20" fmla="*/ 988 w 989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1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0"/>
                    <a:pt x="494" y="180"/>
                  </a:cubicBezTo>
                  <a:lnTo>
                    <a:pt x="494" y="180"/>
                  </a:lnTo>
                  <a:cubicBezTo>
                    <a:pt x="767" y="180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100">
              <a:extLst>
                <a:ext uri="{FF2B5EF4-FFF2-40B4-BE49-F238E27FC236}">
                  <a16:creationId xmlns:a16="http://schemas.microsoft.com/office/drawing/2014/main" id="{2A824EF0-781D-4519-B6A5-9F2A0971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3956" y="8014187"/>
              <a:ext cx="893568" cy="163554"/>
            </a:xfrm>
            <a:custGeom>
              <a:avLst/>
              <a:gdLst>
                <a:gd name="T0" fmla="*/ 988 w 989"/>
                <a:gd name="T1" fmla="*/ 0 h 181"/>
                <a:gd name="T2" fmla="*/ 988 w 989"/>
                <a:gd name="T3" fmla="*/ 0 h 181"/>
                <a:gd name="T4" fmla="*/ 494 w 989"/>
                <a:gd name="T5" fmla="*/ 106 h 181"/>
                <a:gd name="T6" fmla="*/ 494 w 989"/>
                <a:gd name="T7" fmla="*/ 106 h 181"/>
                <a:gd name="T8" fmla="*/ 0 w 989"/>
                <a:gd name="T9" fmla="*/ 0 h 181"/>
                <a:gd name="T10" fmla="*/ 0 w 989"/>
                <a:gd name="T11" fmla="*/ 74 h 181"/>
                <a:gd name="T12" fmla="*/ 0 w 989"/>
                <a:gd name="T13" fmla="*/ 74 h 181"/>
                <a:gd name="T14" fmla="*/ 494 w 989"/>
                <a:gd name="T15" fmla="*/ 180 h 181"/>
                <a:gd name="T16" fmla="*/ 494 w 989"/>
                <a:gd name="T17" fmla="*/ 180 h 181"/>
                <a:gd name="T18" fmla="*/ 988 w 989"/>
                <a:gd name="T19" fmla="*/ 74 h 181"/>
                <a:gd name="T20" fmla="*/ 988 w 989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9" h="181">
                  <a:moveTo>
                    <a:pt x="988" y="0"/>
                  </a:moveTo>
                  <a:lnTo>
                    <a:pt x="988" y="0"/>
                  </a:lnTo>
                  <a:cubicBezTo>
                    <a:pt x="988" y="59"/>
                    <a:pt x="767" y="106"/>
                    <a:pt x="494" y="106"/>
                  </a:cubicBezTo>
                  <a:lnTo>
                    <a:pt x="494" y="106"/>
                  </a:lnTo>
                  <a:cubicBezTo>
                    <a:pt x="221" y="106"/>
                    <a:pt x="0" y="59"/>
                    <a:pt x="0" y="0"/>
                  </a:cubicBezTo>
                  <a:lnTo>
                    <a:pt x="0" y="74"/>
                  </a:lnTo>
                  <a:lnTo>
                    <a:pt x="0" y="74"/>
                  </a:lnTo>
                  <a:cubicBezTo>
                    <a:pt x="0" y="133"/>
                    <a:pt x="221" y="180"/>
                    <a:pt x="494" y="180"/>
                  </a:cubicBezTo>
                  <a:lnTo>
                    <a:pt x="494" y="180"/>
                  </a:lnTo>
                  <a:cubicBezTo>
                    <a:pt x="767" y="180"/>
                    <a:pt x="988" y="133"/>
                    <a:pt x="988" y="74"/>
                  </a:cubicBezTo>
                  <a:lnTo>
                    <a:pt x="98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101">
              <a:extLst>
                <a:ext uri="{FF2B5EF4-FFF2-40B4-BE49-F238E27FC236}">
                  <a16:creationId xmlns:a16="http://schemas.microsoft.com/office/drawing/2014/main" id="{DE1262CA-E7DF-48A5-84C0-B57E033A9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95" y="8660428"/>
              <a:ext cx="893568" cy="195467"/>
            </a:xfrm>
            <a:custGeom>
              <a:avLst/>
              <a:gdLst>
                <a:gd name="T0" fmla="*/ 0 w 988"/>
                <a:gd name="T1" fmla="*/ 106 h 214"/>
                <a:gd name="T2" fmla="*/ 0 w 988"/>
                <a:gd name="T3" fmla="*/ 106 h 214"/>
                <a:gd name="T4" fmla="*/ 493 w 988"/>
                <a:gd name="T5" fmla="*/ 213 h 214"/>
                <a:gd name="T6" fmla="*/ 493 w 988"/>
                <a:gd name="T7" fmla="*/ 213 h 214"/>
                <a:gd name="T8" fmla="*/ 987 w 988"/>
                <a:gd name="T9" fmla="*/ 106 h 214"/>
                <a:gd name="T10" fmla="*/ 987 w 988"/>
                <a:gd name="T11" fmla="*/ 106 h 214"/>
                <a:gd name="T12" fmla="*/ 493 w 988"/>
                <a:gd name="T13" fmla="*/ 0 h 214"/>
                <a:gd name="T14" fmla="*/ 493 w 988"/>
                <a:gd name="T15" fmla="*/ 0 h 214"/>
                <a:gd name="T16" fmla="*/ 0 w 988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214">
                  <a:moveTo>
                    <a:pt x="0" y="106"/>
                  </a:moveTo>
                  <a:lnTo>
                    <a:pt x="0" y="106"/>
                  </a:lnTo>
                  <a:cubicBezTo>
                    <a:pt x="0" y="165"/>
                    <a:pt x="220" y="213"/>
                    <a:pt x="493" y="213"/>
                  </a:cubicBezTo>
                  <a:lnTo>
                    <a:pt x="493" y="213"/>
                  </a:lnTo>
                  <a:cubicBezTo>
                    <a:pt x="766" y="213"/>
                    <a:pt x="987" y="165"/>
                    <a:pt x="987" y="106"/>
                  </a:cubicBezTo>
                  <a:lnTo>
                    <a:pt x="987" y="106"/>
                  </a:lnTo>
                  <a:cubicBezTo>
                    <a:pt x="987" y="47"/>
                    <a:pt x="766" y="0"/>
                    <a:pt x="493" y="0"/>
                  </a:cubicBezTo>
                  <a:lnTo>
                    <a:pt x="493" y="0"/>
                  </a:lnTo>
                  <a:cubicBezTo>
                    <a:pt x="220" y="0"/>
                    <a:pt x="0" y="47"/>
                    <a:pt x="0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102">
              <a:extLst>
                <a:ext uri="{FF2B5EF4-FFF2-40B4-BE49-F238E27FC236}">
                  <a16:creationId xmlns:a16="http://schemas.microsoft.com/office/drawing/2014/main" id="{DB209630-8599-46A2-A184-11CB620D9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95" y="8756167"/>
              <a:ext cx="893568" cy="163554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3 w 988"/>
                <a:gd name="T5" fmla="*/ 107 h 182"/>
                <a:gd name="T6" fmla="*/ 493 w 988"/>
                <a:gd name="T7" fmla="*/ 107 h 182"/>
                <a:gd name="T8" fmla="*/ 987 w 988"/>
                <a:gd name="T9" fmla="*/ 0 h 182"/>
                <a:gd name="T10" fmla="*/ 987 w 988"/>
                <a:gd name="T11" fmla="*/ 75 h 182"/>
                <a:gd name="T12" fmla="*/ 987 w 988"/>
                <a:gd name="T13" fmla="*/ 75 h 182"/>
                <a:gd name="T14" fmla="*/ 493 w 988"/>
                <a:gd name="T15" fmla="*/ 181 h 182"/>
                <a:gd name="T16" fmla="*/ 493 w 988"/>
                <a:gd name="T17" fmla="*/ 181 h 182"/>
                <a:gd name="T18" fmla="*/ 0 w 988"/>
                <a:gd name="T19" fmla="*/ 75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0" y="107"/>
                    <a:pt x="493" y="107"/>
                  </a:cubicBezTo>
                  <a:lnTo>
                    <a:pt x="493" y="107"/>
                  </a:lnTo>
                  <a:cubicBezTo>
                    <a:pt x="766" y="107"/>
                    <a:pt x="987" y="59"/>
                    <a:pt x="987" y="0"/>
                  </a:cubicBezTo>
                  <a:lnTo>
                    <a:pt x="987" y="75"/>
                  </a:lnTo>
                  <a:lnTo>
                    <a:pt x="987" y="75"/>
                  </a:lnTo>
                  <a:cubicBezTo>
                    <a:pt x="987" y="133"/>
                    <a:pt x="766" y="181"/>
                    <a:pt x="493" y="181"/>
                  </a:cubicBezTo>
                  <a:lnTo>
                    <a:pt x="493" y="181"/>
                  </a:lnTo>
                  <a:cubicBezTo>
                    <a:pt x="220" y="181"/>
                    <a:pt x="0" y="133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103">
              <a:extLst>
                <a:ext uri="{FF2B5EF4-FFF2-40B4-BE49-F238E27FC236}">
                  <a16:creationId xmlns:a16="http://schemas.microsoft.com/office/drawing/2014/main" id="{11BD2082-A274-4980-BBA1-6C6A75EB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595" y="8756167"/>
              <a:ext cx="893568" cy="163554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3 w 988"/>
                <a:gd name="T5" fmla="*/ 107 h 182"/>
                <a:gd name="T6" fmla="*/ 493 w 988"/>
                <a:gd name="T7" fmla="*/ 107 h 182"/>
                <a:gd name="T8" fmla="*/ 987 w 988"/>
                <a:gd name="T9" fmla="*/ 0 h 182"/>
                <a:gd name="T10" fmla="*/ 987 w 988"/>
                <a:gd name="T11" fmla="*/ 75 h 182"/>
                <a:gd name="T12" fmla="*/ 987 w 988"/>
                <a:gd name="T13" fmla="*/ 75 h 182"/>
                <a:gd name="T14" fmla="*/ 493 w 988"/>
                <a:gd name="T15" fmla="*/ 181 h 182"/>
                <a:gd name="T16" fmla="*/ 493 w 988"/>
                <a:gd name="T17" fmla="*/ 181 h 182"/>
                <a:gd name="T18" fmla="*/ 0 w 988"/>
                <a:gd name="T19" fmla="*/ 75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0" y="107"/>
                    <a:pt x="493" y="107"/>
                  </a:cubicBezTo>
                  <a:lnTo>
                    <a:pt x="493" y="107"/>
                  </a:lnTo>
                  <a:cubicBezTo>
                    <a:pt x="766" y="107"/>
                    <a:pt x="987" y="59"/>
                    <a:pt x="987" y="0"/>
                  </a:cubicBezTo>
                  <a:lnTo>
                    <a:pt x="987" y="75"/>
                  </a:lnTo>
                  <a:lnTo>
                    <a:pt x="987" y="75"/>
                  </a:lnTo>
                  <a:cubicBezTo>
                    <a:pt x="987" y="133"/>
                    <a:pt x="766" y="181"/>
                    <a:pt x="493" y="181"/>
                  </a:cubicBezTo>
                  <a:lnTo>
                    <a:pt x="493" y="181"/>
                  </a:lnTo>
                  <a:cubicBezTo>
                    <a:pt x="220" y="181"/>
                    <a:pt x="0" y="133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104">
              <a:extLst>
                <a:ext uri="{FF2B5EF4-FFF2-40B4-BE49-F238E27FC236}">
                  <a16:creationId xmlns:a16="http://schemas.microsoft.com/office/drawing/2014/main" id="{51FF36EA-5398-47E6-92C4-856209E54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576655"/>
              <a:ext cx="893568" cy="195469"/>
            </a:xfrm>
            <a:custGeom>
              <a:avLst/>
              <a:gdLst>
                <a:gd name="T0" fmla="*/ 0 w 988"/>
                <a:gd name="T1" fmla="*/ 107 h 215"/>
                <a:gd name="T2" fmla="*/ 0 w 988"/>
                <a:gd name="T3" fmla="*/ 107 h 215"/>
                <a:gd name="T4" fmla="*/ 494 w 988"/>
                <a:gd name="T5" fmla="*/ 214 h 215"/>
                <a:gd name="T6" fmla="*/ 494 w 988"/>
                <a:gd name="T7" fmla="*/ 214 h 215"/>
                <a:gd name="T8" fmla="*/ 987 w 988"/>
                <a:gd name="T9" fmla="*/ 107 h 215"/>
                <a:gd name="T10" fmla="*/ 987 w 988"/>
                <a:gd name="T11" fmla="*/ 107 h 215"/>
                <a:gd name="T12" fmla="*/ 494 w 988"/>
                <a:gd name="T13" fmla="*/ 0 h 215"/>
                <a:gd name="T14" fmla="*/ 494 w 988"/>
                <a:gd name="T15" fmla="*/ 0 h 215"/>
                <a:gd name="T16" fmla="*/ 0 w 988"/>
                <a:gd name="T17" fmla="*/ 10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215">
                  <a:moveTo>
                    <a:pt x="0" y="107"/>
                  </a:moveTo>
                  <a:lnTo>
                    <a:pt x="0" y="107"/>
                  </a:lnTo>
                  <a:cubicBezTo>
                    <a:pt x="0" y="166"/>
                    <a:pt x="221" y="214"/>
                    <a:pt x="494" y="214"/>
                  </a:cubicBezTo>
                  <a:lnTo>
                    <a:pt x="494" y="214"/>
                  </a:lnTo>
                  <a:cubicBezTo>
                    <a:pt x="767" y="214"/>
                    <a:pt x="987" y="166"/>
                    <a:pt x="987" y="107"/>
                  </a:cubicBezTo>
                  <a:lnTo>
                    <a:pt x="987" y="107"/>
                  </a:lnTo>
                  <a:cubicBezTo>
                    <a:pt x="987" y="48"/>
                    <a:pt x="767" y="0"/>
                    <a:pt x="494" y="0"/>
                  </a:cubicBezTo>
                  <a:lnTo>
                    <a:pt x="494" y="0"/>
                  </a:lnTo>
                  <a:cubicBezTo>
                    <a:pt x="221" y="0"/>
                    <a:pt x="0" y="48"/>
                    <a:pt x="0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105">
              <a:extLst>
                <a:ext uri="{FF2B5EF4-FFF2-40B4-BE49-F238E27FC236}">
                  <a16:creationId xmlns:a16="http://schemas.microsoft.com/office/drawing/2014/main" id="{042EC454-A65F-448C-8D6E-DD4E2F8EC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672394"/>
              <a:ext cx="893568" cy="163556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4 h 182"/>
                <a:gd name="T12" fmla="*/ 987 w 988"/>
                <a:gd name="T13" fmla="*/ 74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4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4"/>
                  </a:lnTo>
                  <a:lnTo>
                    <a:pt x="987" y="74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106">
              <a:extLst>
                <a:ext uri="{FF2B5EF4-FFF2-40B4-BE49-F238E27FC236}">
                  <a16:creationId xmlns:a16="http://schemas.microsoft.com/office/drawing/2014/main" id="{52913F41-F80E-4BE9-96C6-4F9377C06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672394"/>
              <a:ext cx="893568" cy="163556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4 h 182"/>
                <a:gd name="T12" fmla="*/ 987 w 988"/>
                <a:gd name="T13" fmla="*/ 74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4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4"/>
                  </a:lnTo>
                  <a:lnTo>
                    <a:pt x="987" y="74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107">
              <a:extLst>
                <a:ext uri="{FF2B5EF4-FFF2-40B4-BE49-F238E27FC236}">
                  <a16:creationId xmlns:a16="http://schemas.microsoft.com/office/drawing/2014/main" id="{DD381EAF-1639-4024-BEFC-400EB2B93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496872"/>
              <a:ext cx="893568" cy="195469"/>
            </a:xfrm>
            <a:custGeom>
              <a:avLst/>
              <a:gdLst>
                <a:gd name="T0" fmla="*/ 0 w 988"/>
                <a:gd name="T1" fmla="*/ 106 h 214"/>
                <a:gd name="T2" fmla="*/ 0 w 988"/>
                <a:gd name="T3" fmla="*/ 106 h 214"/>
                <a:gd name="T4" fmla="*/ 494 w 988"/>
                <a:gd name="T5" fmla="*/ 213 h 214"/>
                <a:gd name="T6" fmla="*/ 494 w 988"/>
                <a:gd name="T7" fmla="*/ 213 h 214"/>
                <a:gd name="T8" fmla="*/ 987 w 988"/>
                <a:gd name="T9" fmla="*/ 106 h 214"/>
                <a:gd name="T10" fmla="*/ 987 w 988"/>
                <a:gd name="T11" fmla="*/ 106 h 214"/>
                <a:gd name="T12" fmla="*/ 494 w 988"/>
                <a:gd name="T13" fmla="*/ 0 h 214"/>
                <a:gd name="T14" fmla="*/ 494 w 988"/>
                <a:gd name="T15" fmla="*/ 0 h 214"/>
                <a:gd name="T16" fmla="*/ 0 w 988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214">
                  <a:moveTo>
                    <a:pt x="0" y="106"/>
                  </a:moveTo>
                  <a:lnTo>
                    <a:pt x="0" y="106"/>
                  </a:lnTo>
                  <a:cubicBezTo>
                    <a:pt x="0" y="165"/>
                    <a:pt x="221" y="213"/>
                    <a:pt x="494" y="213"/>
                  </a:cubicBezTo>
                  <a:lnTo>
                    <a:pt x="494" y="213"/>
                  </a:lnTo>
                  <a:cubicBezTo>
                    <a:pt x="767" y="213"/>
                    <a:pt x="987" y="165"/>
                    <a:pt x="987" y="106"/>
                  </a:cubicBezTo>
                  <a:lnTo>
                    <a:pt x="987" y="106"/>
                  </a:lnTo>
                  <a:cubicBezTo>
                    <a:pt x="987" y="47"/>
                    <a:pt x="767" y="0"/>
                    <a:pt x="494" y="0"/>
                  </a:cubicBezTo>
                  <a:lnTo>
                    <a:pt x="494" y="0"/>
                  </a:lnTo>
                  <a:cubicBezTo>
                    <a:pt x="221" y="0"/>
                    <a:pt x="0" y="47"/>
                    <a:pt x="0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108">
              <a:extLst>
                <a:ext uri="{FF2B5EF4-FFF2-40B4-BE49-F238E27FC236}">
                  <a16:creationId xmlns:a16="http://schemas.microsoft.com/office/drawing/2014/main" id="{B297ABA8-0B69-4DA3-BB37-ED7BCDC1C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592611"/>
              <a:ext cx="893568" cy="163556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5 h 182"/>
                <a:gd name="T12" fmla="*/ 987 w 988"/>
                <a:gd name="T13" fmla="*/ 75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5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5"/>
                  </a:lnTo>
                  <a:lnTo>
                    <a:pt x="987" y="75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109">
              <a:extLst>
                <a:ext uri="{FF2B5EF4-FFF2-40B4-BE49-F238E27FC236}">
                  <a16:creationId xmlns:a16="http://schemas.microsoft.com/office/drawing/2014/main" id="{1BDE1B43-03F6-4C8D-BDCD-8861584F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592611"/>
              <a:ext cx="893568" cy="163556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5 h 182"/>
                <a:gd name="T12" fmla="*/ 987 w 988"/>
                <a:gd name="T13" fmla="*/ 75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5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5"/>
                  </a:lnTo>
                  <a:lnTo>
                    <a:pt x="987" y="75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110">
              <a:extLst>
                <a:ext uri="{FF2B5EF4-FFF2-40B4-BE49-F238E27FC236}">
                  <a16:creationId xmlns:a16="http://schemas.microsoft.com/office/drawing/2014/main" id="{0B4A06DC-88FF-490A-983E-0724C95FF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413101"/>
              <a:ext cx="893568" cy="195467"/>
            </a:xfrm>
            <a:custGeom>
              <a:avLst/>
              <a:gdLst>
                <a:gd name="T0" fmla="*/ 0 w 988"/>
                <a:gd name="T1" fmla="*/ 106 h 214"/>
                <a:gd name="T2" fmla="*/ 0 w 988"/>
                <a:gd name="T3" fmla="*/ 106 h 214"/>
                <a:gd name="T4" fmla="*/ 494 w 988"/>
                <a:gd name="T5" fmla="*/ 213 h 214"/>
                <a:gd name="T6" fmla="*/ 494 w 988"/>
                <a:gd name="T7" fmla="*/ 213 h 214"/>
                <a:gd name="T8" fmla="*/ 987 w 988"/>
                <a:gd name="T9" fmla="*/ 106 h 214"/>
                <a:gd name="T10" fmla="*/ 987 w 988"/>
                <a:gd name="T11" fmla="*/ 106 h 214"/>
                <a:gd name="T12" fmla="*/ 494 w 988"/>
                <a:gd name="T13" fmla="*/ 0 h 214"/>
                <a:gd name="T14" fmla="*/ 494 w 988"/>
                <a:gd name="T15" fmla="*/ 0 h 214"/>
                <a:gd name="T16" fmla="*/ 0 w 988"/>
                <a:gd name="T17" fmla="*/ 10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8" h="214">
                  <a:moveTo>
                    <a:pt x="0" y="106"/>
                  </a:moveTo>
                  <a:lnTo>
                    <a:pt x="0" y="106"/>
                  </a:lnTo>
                  <a:cubicBezTo>
                    <a:pt x="0" y="165"/>
                    <a:pt x="221" y="213"/>
                    <a:pt x="494" y="213"/>
                  </a:cubicBezTo>
                  <a:lnTo>
                    <a:pt x="494" y="213"/>
                  </a:lnTo>
                  <a:cubicBezTo>
                    <a:pt x="767" y="213"/>
                    <a:pt x="987" y="165"/>
                    <a:pt x="987" y="106"/>
                  </a:cubicBezTo>
                  <a:lnTo>
                    <a:pt x="987" y="106"/>
                  </a:lnTo>
                  <a:cubicBezTo>
                    <a:pt x="987" y="47"/>
                    <a:pt x="767" y="0"/>
                    <a:pt x="494" y="0"/>
                  </a:cubicBezTo>
                  <a:lnTo>
                    <a:pt x="494" y="0"/>
                  </a:lnTo>
                  <a:cubicBezTo>
                    <a:pt x="221" y="0"/>
                    <a:pt x="0" y="47"/>
                    <a:pt x="0" y="106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111">
              <a:extLst>
                <a:ext uri="{FF2B5EF4-FFF2-40B4-BE49-F238E27FC236}">
                  <a16:creationId xmlns:a16="http://schemas.microsoft.com/office/drawing/2014/main" id="{C391EE29-F9C6-427A-88D4-46F82665C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508841"/>
              <a:ext cx="893568" cy="163554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4 h 182"/>
                <a:gd name="T12" fmla="*/ 987 w 988"/>
                <a:gd name="T13" fmla="*/ 74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4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4"/>
                  </a:lnTo>
                  <a:lnTo>
                    <a:pt x="987" y="74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112">
              <a:extLst>
                <a:ext uri="{FF2B5EF4-FFF2-40B4-BE49-F238E27FC236}">
                  <a16:creationId xmlns:a16="http://schemas.microsoft.com/office/drawing/2014/main" id="{1B35EB9A-0C95-4058-ABC8-B73E85DE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1822" y="8508841"/>
              <a:ext cx="893568" cy="163554"/>
            </a:xfrm>
            <a:custGeom>
              <a:avLst/>
              <a:gdLst>
                <a:gd name="T0" fmla="*/ 0 w 988"/>
                <a:gd name="T1" fmla="*/ 0 h 182"/>
                <a:gd name="T2" fmla="*/ 0 w 988"/>
                <a:gd name="T3" fmla="*/ 0 h 182"/>
                <a:gd name="T4" fmla="*/ 494 w 988"/>
                <a:gd name="T5" fmla="*/ 107 h 182"/>
                <a:gd name="T6" fmla="*/ 494 w 988"/>
                <a:gd name="T7" fmla="*/ 107 h 182"/>
                <a:gd name="T8" fmla="*/ 987 w 988"/>
                <a:gd name="T9" fmla="*/ 0 h 182"/>
                <a:gd name="T10" fmla="*/ 987 w 988"/>
                <a:gd name="T11" fmla="*/ 74 h 182"/>
                <a:gd name="T12" fmla="*/ 987 w 988"/>
                <a:gd name="T13" fmla="*/ 74 h 182"/>
                <a:gd name="T14" fmla="*/ 494 w 988"/>
                <a:gd name="T15" fmla="*/ 181 h 182"/>
                <a:gd name="T16" fmla="*/ 494 w 988"/>
                <a:gd name="T17" fmla="*/ 181 h 182"/>
                <a:gd name="T18" fmla="*/ 0 w 988"/>
                <a:gd name="T19" fmla="*/ 74 h 182"/>
                <a:gd name="T20" fmla="*/ 0 w 988"/>
                <a:gd name="T2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8" h="182">
                  <a:moveTo>
                    <a:pt x="0" y="0"/>
                  </a:moveTo>
                  <a:lnTo>
                    <a:pt x="0" y="0"/>
                  </a:lnTo>
                  <a:cubicBezTo>
                    <a:pt x="0" y="59"/>
                    <a:pt x="221" y="107"/>
                    <a:pt x="494" y="107"/>
                  </a:cubicBezTo>
                  <a:lnTo>
                    <a:pt x="494" y="107"/>
                  </a:lnTo>
                  <a:cubicBezTo>
                    <a:pt x="767" y="107"/>
                    <a:pt x="987" y="59"/>
                    <a:pt x="987" y="0"/>
                  </a:cubicBezTo>
                  <a:lnTo>
                    <a:pt x="987" y="74"/>
                  </a:lnTo>
                  <a:lnTo>
                    <a:pt x="987" y="74"/>
                  </a:lnTo>
                  <a:cubicBezTo>
                    <a:pt x="987" y="133"/>
                    <a:pt x="767" y="181"/>
                    <a:pt x="494" y="181"/>
                  </a:cubicBezTo>
                  <a:lnTo>
                    <a:pt x="494" y="181"/>
                  </a:lnTo>
                  <a:cubicBezTo>
                    <a:pt x="221" y="181"/>
                    <a:pt x="0" y="133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113">
              <a:extLst>
                <a:ext uri="{FF2B5EF4-FFF2-40B4-BE49-F238E27FC236}">
                  <a16:creationId xmlns:a16="http://schemas.microsoft.com/office/drawing/2014/main" id="{C20B24CE-A18B-4248-AF22-3E8F19A3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487" y="8321350"/>
              <a:ext cx="897556" cy="191479"/>
            </a:xfrm>
            <a:custGeom>
              <a:avLst/>
              <a:gdLst>
                <a:gd name="T0" fmla="*/ 0 w 990"/>
                <a:gd name="T1" fmla="*/ 105 h 213"/>
                <a:gd name="T2" fmla="*/ 0 w 990"/>
                <a:gd name="T3" fmla="*/ 105 h 213"/>
                <a:gd name="T4" fmla="*/ 495 w 990"/>
                <a:gd name="T5" fmla="*/ 212 h 213"/>
                <a:gd name="T6" fmla="*/ 495 w 990"/>
                <a:gd name="T7" fmla="*/ 212 h 213"/>
                <a:gd name="T8" fmla="*/ 989 w 990"/>
                <a:gd name="T9" fmla="*/ 105 h 213"/>
                <a:gd name="T10" fmla="*/ 989 w 990"/>
                <a:gd name="T11" fmla="*/ 105 h 213"/>
                <a:gd name="T12" fmla="*/ 495 w 990"/>
                <a:gd name="T13" fmla="*/ 0 h 213"/>
                <a:gd name="T14" fmla="*/ 495 w 990"/>
                <a:gd name="T15" fmla="*/ 0 h 213"/>
                <a:gd name="T16" fmla="*/ 0 w 990"/>
                <a:gd name="T17" fmla="*/ 10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213">
                  <a:moveTo>
                    <a:pt x="0" y="105"/>
                  </a:moveTo>
                  <a:lnTo>
                    <a:pt x="0" y="105"/>
                  </a:lnTo>
                  <a:cubicBezTo>
                    <a:pt x="0" y="165"/>
                    <a:pt x="222" y="212"/>
                    <a:pt x="495" y="212"/>
                  </a:cubicBezTo>
                  <a:lnTo>
                    <a:pt x="495" y="212"/>
                  </a:lnTo>
                  <a:cubicBezTo>
                    <a:pt x="768" y="212"/>
                    <a:pt x="989" y="165"/>
                    <a:pt x="989" y="105"/>
                  </a:cubicBezTo>
                  <a:lnTo>
                    <a:pt x="989" y="105"/>
                  </a:lnTo>
                  <a:cubicBezTo>
                    <a:pt x="989" y="47"/>
                    <a:pt x="768" y="0"/>
                    <a:pt x="495" y="0"/>
                  </a:cubicBezTo>
                  <a:lnTo>
                    <a:pt x="495" y="0"/>
                  </a:lnTo>
                  <a:cubicBezTo>
                    <a:pt x="222" y="0"/>
                    <a:pt x="0" y="47"/>
                    <a:pt x="0" y="10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114">
              <a:extLst>
                <a:ext uri="{FF2B5EF4-FFF2-40B4-BE49-F238E27FC236}">
                  <a16:creationId xmlns:a16="http://schemas.microsoft.com/office/drawing/2014/main" id="{898084F5-D19C-4F0D-80DF-678AE6FAF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487" y="8417089"/>
              <a:ext cx="897556" cy="163556"/>
            </a:xfrm>
            <a:custGeom>
              <a:avLst/>
              <a:gdLst>
                <a:gd name="T0" fmla="*/ 0 w 990"/>
                <a:gd name="T1" fmla="*/ 0 h 183"/>
                <a:gd name="T2" fmla="*/ 0 w 990"/>
                <a:gd name="T3" fmla="*/ 0 h 183"/>
                <a:gd name="T4" fmla="*/ 495 w 990"/>
                <a:gd name="T5" fmla="*/ 107 h 183"/>
                <a:gd name="T6" fmla="*/ 495 w 990"/>
                <a:gd name="T7" fmla="*/ 107 h 183"/>
                <a:gd name="T8" fmla="*/ 989 w 990"/>
                <a:gd name="T9" fmla="*/ 0 h 183"/>
                <a:gd name="T10" fmla="*/ 989 w 990"/>
                <a:gd name="T11" fmla="*/ 75 h 183"/>
                <a:gd name="T12" fmla="*/ 989 w 990"/>
                <a:gd name="T13" fmla="*/ 75 h 183"/>
                <a:gd name="T14" fmla="*/ 495 w 990"/>
                <a:gd name="T15" fmla="*/ 182 h 183"/>
                <a:gd name="T16" fmla="*/ 495 w 990"/>
                <a:gd name="T17" fmla="*/ 182 h 183"/>
                <a:gd name="T18" fmla="*/ 0 w 990"/>
                <a:gd name="T19" fmla="*/ 75 h 183"/>
                <a:gd name="T20" fmla="*/ 0 w 990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0" h="183">
                  <a:moveTo>
                    <a:pt x="0" y="0"/>
                  </a:moveTo>
                  <a:lnTo>
                    <a:pt x="0" y="0"/>
                  </a:lnTo>
                  <a:cubicBezTo>
                    <a:pt x="0" y="60"/>
                    <a:pt x="222" y="107"/>
                    <a:pt x="495" y="107"/>
                  </a:cubicBezTo>
                  <a:lnTo>
                    <a:pt x="495" y="107"/>
                  </a:lnTo>
                  <a:cubicBezTo>
                    <a:pt x="768" y="107"/>
                    <a:pt x="989" y="60"/>
                    <a:pt x="989" y="0"/>
                  </a:cubicBezTo>
                  <a:lnTo>
                    <a:pt x="989" y="75"/>
                  </a:lnTo>
                  <a:lnTo>
                    <a:pt x="989" y="75"/>
                  </a:lnTo>
                  <a:cubicBezTo>
                    <a:pt x="989" y="134"/>
                    <a:pt x="768" y="182"/>
                    <a:pt x="495" y="182"/>
                  </a:cubicBezTo>
                  <a:lnTo>
                    <a:pt x="495" y="182"/>
                  </a:lnTo>
                  <a:cubicBezTo>
                    <a:pt x="222" y="182"/>
                    <a:pt x="0" y="134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115">
              <a:extLst>
                <a:ext uri="{FF2B5EF4-FFF2-40B4-BE49-F238E27FC236}">
                  <a16:creationId xmlns:a16="http://schemas.microsoft.com/office/drawing/2014/main" id="{6342F75F-077E-4753-BB04-C8010090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5487" y="8417089"/>
              <a:ext cx="897556" cy="163556"/>
            </a:xfrm>
            <a:custGeom>
              <a:avLst/>
              <a:gdLst>
                <a:gd name="T0" fmla="*/ 0 w 990"/>
                <a:gd name="T1" fmla="*/ 0 h 183"/>
                <a:gd name="T2" fmla="*/ 0 w 990"/>
                <a:gd name="T3" fmla="*/ 0 h 183"/>
                <a:gd name="T4" fmla="*/ 495 w 990"/>
                <a:gd name="T5" fmla="*/ 107 h 183"/>
                <a:gd name="T6" fmla="*/ 495 w 990"/>
                <a:gd name="T7" fmla="*/ 107 h 183"/>
                <a:gd name="T8" fmla="*/ 989 w 990"/>
                <a:gd name="T9" fmla="*/ 0 h 183"/>
                <a:gd name="T10" fmla="*/ 989 w 990"/>
                <a:gd name="T11" fmla="*/ 75 h 183"/>
                <a:gd name="T12" fmla="*/ 989 w 990"/>
                <a:gd name="T13" fmla="*/ 75 h 183"/>
                <a:gd name="T14" fmla="*/ 495 w 990"/>
                <a:gd name="T15" fmla="*/ 182 h 183"/>
                <a:gd name="T16" fmla="*/ 495 w 990"/>
                <a:gd name="T17" fmla="*/ 182 h 183"/>
                <a:gd name="T18" fmla="*/ 0 w 990"/>
                <a:gd name="T19" fmla="*/ 75 h 183"/>
                <a:gd name="T20" fmla="*/ 0 w 990"/>
                <a:gd name="T2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0" h="183">
                  <a:moveTo>
                    <a:pt x="0" y="0"/>
                  </a:moveTo>
                  <a:lnTo>
                    <a:pt x="0" y="0"/>
                  </a:lnTo>
                  <a:cubicBezTo>
                    <a:pt x="0" y="60"/>
                    <a:pt x="222" y="107"/>
                    <a:pt x="495" y="107"/>
                  </a:cubicBezTo>
                  <a:lnTo>
                    <a:pt x="495" y="107"/>
                  </a:lnTo>
                  <a:cubicBezTo>
                    <a:pt x="768" y="107"/>
                    <a:pt x="989" y="60"/>
                    <a:pt x="989" y="0"/>
                  </a:cubicBezTo>
                  <a:lnTo>
                    <a:pt x="989" y="75"/>
                  </a:lnTo>
                  <a:lnTo>
                    <a:pt x="989" y="75"/>
                  </a:lnTo>
                  <a:cubicBezTo>
                    <a:pt x="989" y="134"/>
                    <a:pt x="768" y="182"/>
                    <a:pt x="495" y="182"/>
                  </a:cubicBezTo>
                  <a:lnTo>
                    <a:pt x="495" y="182"/>
                  </a:lnTo>
                  <a:cubicBezTo>
                    <a:pt x="222" y="182"/>
                    <a:pt x="0" y="134"/>
                    <a:pt x="0" y="75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116">
              <a:extLst>
                <a:ext uri="{FF2B5EF4-FFF2-40B4-BE49-F238E27FC236}">
                  <a16:creationId xmlns:a16="http://schemas.microsoft.com/office/drawing/2014/main" id="{FD6215A6-6D79-421F-AF78-DAC0D78EF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1714" y="8237579"/>
              <a:ext cx="897558" cy="195467"/>
            </a:xfrm>
            <a:custGeom>
              <a:avLst/>
              <a:gdLst>
                <a:gd name="T0" fmla="*/ 0 w 990"/>
                <a:gd name="T1" fmla="*/ 107 h 214"/>
                <a:gd name="T2" fmla="*/ 0 w 990"/>
                <a:gd name="T3" fmla="*/ 107 h 214"/>
                <a:gd name="T4" fmla="*/ 495 w 990"/>
                <a:gd name="T5" fmla="*/ 213 h 214"/>
                <a:gd name="T6" fmla="*/ 495 w 990"/>
                <a:gd name="T7" fmla="*/ 213 h 214"/>
                <a:gd name="T8" fmla="*/ 989 w 990"/>
                <a:gd name="T9" fmla="*/ 107 h 214"/>
                <a:gd name="T10" fmla="*/ 989 w 990"/>
                <a:gd name="T11" fmla="*/ 107 h 214"/>
                <a:gd name="T12" fmla="*/ 495 w 990"/>
                <a:gd name="T13" fmla="*/ 0 h 214"/>
                <a:gd name="T14" fmla="*/ 495 w 990"/>
                <a:gd name="T15" fmla="*/ 0 h 214"/>
                <a:gd name="T16" fmla="*/ 0 w 990"/>
                <a:gd name="T17" fmla="*/ 1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214">
                  <a:moveTo>
                    <a:pt x="0" y="107"/>
                  </a:moveTo>
                  <a:lnTo>
                    <a:pt x="0" y="107"/>
                  </a:lnTo>
                  <a:cubicBezTo>
                    <a:pt x="0" y="165"/>
                    <a:pt x="222" y="213"/>
                    <a:pt x="495" y="213"/>
                  </a:cubicBezTo>
                  <a:lnTo>
                    <a:pt x="495" y="213"/>
                  </a:lnTo>
                  <a:cubicBezTo>
                    <a:pt x="767" y="213"/>
                    <a:pt x="989" y="165"/>
                    <a:pt x="989" y="107"/>
                  </a:cubicBezTo>
                  <a:lnTo>
                    <a:pt x="989" y="107"/>
                  </a:lnTo>
                  <a:cubicBezTo>
                    <a:pt x="989" y="48"/>
                    <a:pt x="767" y="0"/>
                    <a:pt x="495" y="0"/>
                  </a:cubicBezTo>
                  <a:lnTo>
                    <a:pt x="495" y="0"/>
                  </a:lnTo>
                  <a:cubicBezTo>
                    <a:pt x="222" y="0"/>
                    <a:pt x="0" y="48"/>
                    <a:pt x="0" y="10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 117">
              <a:extLst>
                <a:ext uri="{FF2B5EF4-FFF2-40B4-BE49-F238E27FC236}">
                  <a16:creationId xmlns:a16="http://schemas.microsoft.com/office/drawing/2014/main" id="{72A6620C-1818-4917-BD80-31F38D02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1714" y="8333318"/>
              <a:ext cx="897558" cy="163554"/>
            </a:xfrm>
            <a:custGeom>
              <a:avLst/>
              <a:gdLst>
                <a:gd name="T0" fmla="*/ 0 w 990"/>
                <a:gd name="T1" fmla="*/ 0 h 181"/>
                <a:gd name="T2" fmla="*/ 0 w 990"/>
                <a:gd name="T3" fmla="*/ 0 h 181"/>
                <a:gd name="T4" fmla="*/ 495 w 990"/>
                <a:gd name="T5" fmla="*/ 106 h 181"/>
                <a:gd name="T6" fmla="*/ 495 w 990"/>
                <a:gd name="T7" fmla="*/ 106 h 181"/>
                <a:gd name="T8" fmla="*/ 989 w 990"/>
                <a:gd name="T9" fmla="*/ 0 h 181"/>
                <a:gd name="T10" fmla="*/ 989 w 990"/>
                <a:gd name="T11" fmla="*/ 74 h 181"/>
                <a:gd name="T12" fmla="*/ 989 w 990"/>
                <a:gd name="T13" fmla="*/ 74 h 181"/>
                <a:gd name="T14" fmla="*/ 495 w 990"/>
                <a:gd name="T15" fmla="*/ 180 h 181"/>
                <a:gd name="T16" fmla="*/ 495 w 990"/>
                <a:gd name="T17" fmla="*/ 180 h 181"/>
                <a:gd name="T18" fmla="*/ 0 w 990"/>
                <a:gd name="T19" fmla="*/ 74 h 181"/>
                <a:gd name="T20" fmla="*/ 0 w 990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0" h="181">
                  <a:moveTo>
                    <a:pt x="0" y="0"/>
                  </a:moveTo>
                  <a:lnTo>
                    <a:pt x="0" y="0"/>
                  </a:lnTo>
                  <a:cubicBezTo>
                    <a:pt x="0" y="58"/>
                    <a:pt x="222" y="106"/>
                    <a:pt x="495" y="106"/>
                  </a:cubicBezTo>
                  <a:lnTo>
                    <a:pt x="495" y="106"/>
                  </a:lnTo>
                  <a:cubicBezTo>
                    <a:pt x="767" y="106"/>
                    <a:pt x="989" y="58"/>
                    <a:pt x="989" y="0"/>
                  </a:cubicBezTo>
                  <a:lnTo>
                    <a:pt x="989" y="74"/>
                  </a:lnTo>
                  <a:lnTo>
                    <a:pt x="989" y="74"/>
                  </a:lnTo>
                  <a:cubicBezTo>
                    <a:pt x="989" y="132"/>
                    <a:pt x="767" y="180"/>
                    <a:pt x="495" y="180"/>
                  </a:cubicBezTo>
                  <a:lnTo>
                    <a:pt x="495" y="180"/>
                  </a:lnTo>
                  <a:cubicBezTo>
                    <a:pt x="222" y="180"/>
                    <a:pt x="0" y="132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 118">
              <a:extLst>
                <a:ext uri="{FF2B5EF4-FFF2-40B4-BE49-F238E27FC236}">
                  <a16:creationId xmlns:a16="http://schemas.microsoft.com/office/drawing/2014/main" id="{247651D5-82B4-4E65-BA54-618BD34F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1714" y="8333318"/>
              <a:ext cx="897558" cy="163554"/>
            </a:xfrm>
            <a:custGeom>
              <a:avLst/>
              <a:gdLst>
                <a:gd name="T0" fmla="*/ 0 w 990"/>
                <a:gd name="T1" fmla="*/ 0 h 181"/>
                <a:gd name="T2" fmla="*/ 0 w 990"/>
                <a:gd name="T3" fmla="*/ 0 h 181"/>
                <a:gd name="T4" fmla="*/ 495 w 990"/>
                <a:gd name="T5" fmla="*/ 106 h 181"/>
                <a:gd name="T6" fmla="*/ 495 w 990"/>
                <a:gd name="T7" fmla="*/ 106 h 181"/>
                <a:gd name="T8" fmla="*/ 989 w 990"/>
                <a:gd name="T9" fmla="*/ 0 h 181"/>
                <a:gd name="T10" fmla="*/ 989 w 990"/>
                <a:gd name="T11" fmla="*/ 74 h 181"/>
                <a:gd name="T12" fmla="*/ 989 w 990"/>
                <a:gd name="T13" fmla="*/ 74 h 181"/>
                <a:gd name="T14" fmla="*/ 495 w 990"/>
                <a:gd name="T15" fmla="*/ 180 h 181"/>
                <a:gd name="T16" fmla="*/ 495 w 990"/>
                <a:gd name="T17" fmla="*/ 180 h 181"/>
                <a:gd name="T18" fmla="*/ 0 w 990"/>
                <a:gd name="T19" fmla="*/ 74 h 181"/>
                <a:gd name="T20" fmla="*/ 0 w 990"/>
                <a:gd name="T21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0" h="181">
                  <a:moveTo>
                    <a:pt x="0" y="0"/>
                  </a:moveTo>
                  <a:lnTo>
                    <a:pt x="0" y="0"/>
                  </a:lnTo>
                  <a:cubicBezTo>
                    <a:pt x="0" y="58"/>
                    <a:pt x="222" y="106"/>
                    <a:pt x="495" y="106"/>
                  </a:cubicBezTo>
                  <a:lnTo>
                    <a:pt x="495" y="106"/>
                  </a:lnTo>
                  <a:cubicBezTo>
                    <a:pt x="767" y="106"/>
                    <a:pt x="989" y="58"/>
                    <a:pt x="989" y="0"/>
                  </a:cubicBezTo>
                  <a:lnTo>
                    <a:pt x="989" y="74"/>
                  </a:lnTo>
                  <a:lnTo>
                    <a:pt x="989" y="74"/>
                  </a:lnTo>
                  <a:cubicBezTo>
                    <a:pt x="989" y="132"/>
                    <a:pt x="767" y="180"/>
                    <a:pt x="495" y="180"/>
                  </a:cubicBezTo>
                  <a:lnTo>
                    <a:pt x="495" y="180"/>
                  </a:lnTo>
                  <a:cubicBezTo>
                    <a:pt x="222" y="180"/>
                    <a:pt x="0" y="132"/>
                    <a:pt x="0" y="74"/>
                  </a:cubicBezTo>
                  <a:lnTo>
                    <a:pt x="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52E8166-9291-40EE-8D42-00091CB1349F}"/>
              </a:ext>
            </a:extLst>
          </p:cNvPr>
          <p:cNvGrpSpPr/>
          <p:nvPr/>
        </p:nvGrpSpPr>
        <p:grpSpPr>
          <a:xfrm>
            <a:off x="16882050" y="5106101"/>
            <a:ext cx="4368112" cy="4364122"/>
            <a:chOff x="16882050" y="5106101"/>
            <a:chExt cx="4368112" cy="4364122"/>
          </a:xfrm>
        </p:grpSpPr>
        <p:sp>
          <p:nvSpPr>
            <p:cNvPr id="70" name="Freeform 119">
              <a:extLst>
                <a:ext uri="{FF2B5EF4-FFF2-40B4-BE49-F238E27FC236}">
                  <a16:creationId xmlns:a16="http://schemas.microsoft.com/office/drawing/2014/main" id="{247EDBEB-A53A-4CFA-B0AE-816E089A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2050" y="5106101"/>
              <a:ext cx="4368112" cy="4364122"/>
            </a:xfrm>
            <a:custGeom>
              <a:avLst/>
              <a:gdLst>
                <a:gd name="T0" fmla="*/ 4827 w 4828"/>
                <a:gd name="T1" fmla="*/ 2411 h 4826"/>
                <a:gd name="T2" fmla="*/ 4827 w 4828"/>
                <a:gd name="T3" fmla="*/ 2411 h 4826"/>
                <a:gd name="T4" fmla="*/ 2414 w 4828"/>
                <a:gd name="T5" fmla="*/ 4825 h 4826"/>
                <a:gd name="T6" fmla="*/ 2414 w 4828"/>
                <a:gd name="T7" fmla="*/ 4825 h 4826"/>
                <a:gd name="T8" fmla="*/ 0 w 4828"/>
                <a:gd name="T9" fmla="*/ 2411 h 4826"/>
                <a:gd name="T10" fmla="*/ 0 w 4828"/>
                <a:gd name="T11" fmla="*/ 2411 h 4826"/>
                <a:gd name="T12" fmla="*/ 2414 w 4828"/>
                <a:gd name="T13" fmla="*/ 0 h 4826"/>
                <a:gd name="T14" fmla="*/ 2414 w 4828"/>
                <a:gd name="T15" fmla="*/ 0 h 4826"/>
                <a:gd name="T16" fmla="*/ 4827 w 4828"/>
                <a:gd name="T17" fmla="*/ 2411 h 4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28" h="4826">
                  <a:moveTo>
                    <a:pt x="4827" y="2411"/>
                  </a:moveTo>
                  <a:lnTo>
                    <a:pt x="4827" y="2411"/>
                  </a:lnTo>
                  <a:cubicBezTo>
                    <a:pt x="4827" y="3744"/>
                    <a:pt x="3746" y="4825"/>
                    <a:pt x="2414" y="4825"/>
                  </a:cubicBezTo>
                  <a:lnTo>
                    <a:pt x="2414" y="4825"/>
                  </a:lnTo>
                  <a:cubicBezTo>
                    <a:pt x="1080" y="4825"/>
                    <a:pt x="0" y="3744"/>
                    <a:pt x="0" y="2411"/>
                  </a:cubicBezTo>
                  <a:lnTo>
                    <a:pt x="0" y="2411"/>
                  </a:lnTo>
                  <a:cubicBezTo>
                    <a:pt x="0" y="1080"/>
                    <a:pt x="1080" y="0"/>
                    <a:pt x="2414" y="0"/>
                  </a:cubicBezTo>
                  <a:lnTo>
                    <a:pt x="2414" y="0"/>
                  </a:lnTo>
                  <a:cubicBezTo>
                    <a:pt x="3746" y="0"/>
                    <a:pt x="4827" y="1080"/>
                    <a:pt x="4827" y="2411"/>
                  </a:cubicBezTo>
                </a:path>
              </a:pathLst>
            </a:cu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1" name="Freeform 120">
              <a:extLst>
                <a:ext uri="{FF2B5EF4-FFF2-40B4-BE49-F238E27FC236}">
                  <a16:creationId xmlns:a16="http://schemas.microsoft.com/office/drawing/2014/main" id="{08323AD6-F844-43BF-A89E-B9FD2EA19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26120" y="5764311"/>
              <a:ext cx="1487951" cy="3175357"/>
            </a:xfrm>
            <a:custGeom>
              <a:avLst/>
              <a:gdLst>
                <a:gd name="T0" fmla="*/ 1360 w 1647"/>
                <a:gd name="T1" fmla="*/ 1937 h 3511"/>
                <a:gd name="T2" fmla="*/ 1360 w 1647"/>
                <a:gd name="T3" fmla="*/ 1937 h 3511"/>
                <a:gd name="T4" fmla="*/ 900 w 1647"/>
                <a:gd name="T5" fmla="*/ 2410 h 3511"/>
                <a:gd name="T6" fmla="*/ 878 w 1647"/>
                <a:gd name="T7" fmla="*/ 1424 h 3511"/>
                <a:gd name="T8" fmla="*/ 878 w 1647"/>
                <a:gd name="T9" fmla="*/ 1424 h 3511"/>
                <a:gd name="T10" fmla="*/ 988 w 1647"/>
                <a:gd name="T11" fmla="*/ 1241 h 3511"/>
                <a:gd name="T12" fmla="*/ 988 w 1647"/>
                <a:gd name="T13" fmla="*/ 1241 h 3511"/>
                <a:gd name="T14" fmla="*/ 1534 w 1647"/>
                <a:gd name="T15" fmla="*/ 745 h 3511"/>
                <a:gd name="T16" fmla="*/ 1534 w 1647"/>
                <a:gd name="T17" fmla="*/ 745 h 3511"/>
                <a:gd name="T18" fmla="*/ 874 w 1647"/>
                <a:gd name="T19" fmla="*/ 1258 h 3511"/>
                <a:gd name="T20" fmla="*/ 846 w 1647"/>
                <a:gd name="T21" fmla="*/ 28 h 3511"/>
                <a:gd name="T22" fmla="*/ 846 w 1647"/>
                <a:gd name="T23" fmla="*/ 28 h 3511"/>
                <a:gd name="T24" fmla="*/ 819 w 1647"/>
                <a:gd name="T25" fmla="*/ 0 h 3511"/>
                <a:gd name="T26" fmla="*/ 819 w 1647"/>
                <a:gd name="T27" fmla="*/ 0 h 3511"/>
                <a:gd name="T28" fmla="*/ 790 w 1647"/>
                <a:gd name="T29" fmla="*/ 28 h 3511"/>
                <a:gd name="T30" fmla="*/ 755 w 1647"/>
                <a:gd name="T31" fmla="*/ 1538 h 3511"/>
                <a:gd name="T32" fmla="*/ 755 w 1647"/>
                <a:gd name="T33" fmla="*/ 1538 h 3511"/>
                <a:gd name="T34" fmla="*/ 0 w 1647"/>
                <a:gd name="T35" fmla="*/ 888 h 3511"/>
                <a:gd name="T36" fmla="*/ 0 w 1647"/>
                <a:gd name="T37" fmla="*/ 888 h 3511"/>
                <a:gd name="T38" fmla="*/ 736 w 1647"/>
                <a:gd name="T39" fmla="*/ 1743 h 3511"/>
                <a:gd name="T40" fmla="*/ 736 w 1647"/>
                <a:gd name="T41" fmla="*/ 1743 h 3511"/>
                <a:gd name="T42" fmla="*/ 740 w 1647"/>
                <a:gd name="T43" fmla="*/ 2233 h 3511"/>
                <a:gd name="T44" fmla="*/ 740 w 1647"/>
                <a:gd name="T45" fmla="*/ 2233 h 3511"/>
                <a:gd name="T46" fmla="*/ 50 w 1647"/>
                <a:gd name="T47" fmla="*/ 1837 h 3511"/>
                <a:gd name="T48" fmla="*/ 50 w 1647"/>
                <a:gd name="T49" fmla="*/ 1837 h 3511"/>
                <a:gd name="T50" fmla="*/ 737 w 1647"/>
                <a:gd name="T51" fmla="*/ 2368 h 3511"/>
                <a:gd name="T52" fmla="*/ 737 w 1647"/>
                <a:gd name="T53" fmla="*/ 2368 h 3511"/>
                <a:gd name="T54" fmla="*/ 714 w 1647"/>
                <a:gd name="T55" fmla="*/ 3376 h 3511"/>
                <a:gd name="T56" fmla="*/ 714 w 1647"/>
                <a:gd name="T57" fmla="*/ 3376 h 3511"/>
                <a:gd name="T58" fmla="*/ 922 w 1647"/>
                <a:gd name="T59" fmla="*/ 3371 h 3511"/>
                <a:gd name="T60" fmla="*/ 922 w 1647"/>
                <a:gd name="T61" fmla="*/ 3371 h 3511"/>
                <a:gd name="T62" fmla="*/ 922 w 1647"/>
                <a:gd name="T63" fmla="*/ 2580 h 3511"/>
                <a:gd name="T64" fmla="*/ 922 w 1647"/>
                <a:gd name="T65" fmla="*/ 2580 h 3511"/>
                <a:gd name="T66" fmla="*/ 1646 w 1647"/>
                <a:gd name="T67" fmla="*/ 1796 h 3511"/>
                <a:gd name="T68" fmla="*/ 1646 w 1647"/>
                <a:gd name="T69" fmla="*/ 1796 h 3511"/>
                <a:gd name="T70" fmla="*/ 1360 w 1647"/>
                <a:gd name="T71" fmla="*/ 1937 h 3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7" h="3511">
                  <a:moveTo>
                    <a:pt x="1360" y="1937"/>
                  </a:moveTo>
                  <a:lnTo>
                    <a:pt x="1360" y="1937"/>
                  </a:lnTo>
                  <a:cubicBezTo>
                    <a:pt x="1173" y="2057"/>
                    <a:pt x="1017" y="2222"/>
                    <a:pt x="900" y="2410"/>
                  </a:cubicBezTo>
                  <a:lnTo>
                    <a:pt x="878" y="1424"/>
                  </a:lnTo>
                  <a:lnTo>
                    <a:pt x="878" y="1424"/>
                  </a:lnTo>
                  <a:cubicBezTo>
                    <a:pt x="910" y="1361"/>
                    <a:pt x="947" y="1300"/>
                    <a:pt x="988" y="1241"/>
                  </a:cubicBezTo>
                  <a:lnTo>
                    <a:pt x="988" y="1241"/>
                  </a:lnTo>
                  <a:cubicBezTo>
                    <a:pt x="1128" y="1038"/>
                    <a:pt x="1308" y="855"/>
                    <a:pt x="1534" y="745"/>
                  </a:cubicBezTo>
                  <a:lnTo>
                    <a:pt x="1534" y="745"/>
                  </a:lnTo>
                  <a:cubicBezTo>
                    <a:pt x="1268" y="843"/>
                    <a:pt x="1047" y="1038"/>
                    <a:pt x="874" y="1258"/>
                  </a:cubicBezTo>
                  <a:lnTo>
                    <a:pt x="846" y="28"/>
                  </a:lnTo>
                  <a:lnTo>
                    <a:pt x="846" y="28"/>
                  </a:lnTo>
                  <a:cubicBezTo>
                    <a:pt x="845" y="13"/>
                    <a:pt x="834" y="0"/>
                    <a:pt x="819" y="0"/>
                  </a:cubicBezTo>
                  <a:lnTo>
                    <a:pt x="819" y="0"/>
                  </a:lnTo>
                  <a:cubicBezTo>
                    <a:pt x="803" y="0"/>
                    <a:pt x="791" y="12"/>
                    <a:pt x="790" y="28"/>
                  </a:cubicBezTo>
                  <a:lnTo>
                    <a:pt x="755" y="1538"/>
                  </a:lnTo>
                  <a:lnTo>
                    <a:pt x="755" y="1538"/>
                  </a:lnTo>
                  <a:cubicBezTo>
                    <a:pt x="587" y="1244"/>
                    <a:pt x="323" y="1001"/>
                    <a:pt x="0" y="888"/>
                  </a:cubicBezTo>
                  <a:lnTo>
                    <a:pt x="0" y="888"/>
                  </a:lnTo>
                  <a:cubicBezTo>
                    <a:pt x="354" y="1050"/>
                    <a:pt x="615" y="1377"/>
                    <a:pt x="736" y="1743"/>
                  </a:cubicBezTo>
                  <a:lnTo>
                    <a:pt x="736" y="1743"/>
                  </a:lnTo>
                  <a:cubicBezTo>
                    <a:pt x="761" y="1751"/>
                    <a:pt x="738" y="2206"/>
                    <a:pt x="740" y="2233"/>
                  </a:cubicBezTo>
                  <a:lnTo>
                    <a:pt x="740" y="2233"/>
                  </a:lnTo>
                  <a:cubicBezTo>
                    <a:pt x="544" y="2051"/>
                    <a:pt x="307" y="1911"/>
                    <a:pt x="50" y="1837"/>
                  </a:cubicBezTo>
                  <a:lnTo>
                    <a:pt x="50" y="1837"/>
                  </a:lnTo>
                  <a:cubicBezTo>
                    <a:pt x="321" y="1948"/>
                    <a:pt x="559" y="2135"/>
                    <a:pt x="737" y="2368"/>
                  </a:cubicBezTo>
                  <a:lnTo>
                    <a:pt x="737" y="2368"/>
                  </a:lnTo>
                  <a:cubicBezTo>
                    <a:pt x="738" y="2373"/>
                    <a:pt x="713" y="3371"/>
                    <a:pt x="714" y="3376"/>
                  </a:cubicBezTo>
                  <a:lnTo>
                    <a:pt x="714" y="3376"/>
                  </a:lnTo>
                  <a:cubicBezTo>
                    <a:pt x="718" y="3510"/>
                    <a:pt x="924" y="3506"/>
                    <a:pt x="922" y="3371"/>
                  </a:cubicBezTo>
                  <a:lnTo>
                    <a:pt x="922" y="3371"/>
                  </a:lnTo>
                  <a:cubicBezTo>
                    <a:pt x="930" y="3338"/>
                    <a:pt x="883" y="2590"/>
                    <a:pt x="922" y="2580"/>
                  </a:cubicBezTo>
                  <a:lnTo>
                    <a:pt x="922" y="2580"/>
                  </a:lnTo>
                  <a:cubicBezTo>
                    <a:pt x="1056" y="2242"/>
                    <a:pt x="1311" y="1948"/>
                    <a:pt x="1646" y="1796"/>
                  </a:cubicBezTo>
                  <a:lnTo>
                    <a:pt x="1646" y="1796"/>
                  </a:lnTo>
                  <a:cubicBezTo>
                    <a:pt x="1546" y="1831"/>
                    <a:pt x="1449" y="1878"/>
                    <a:pt x="1360" y="193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2" name="Freeform 121">
              <a:extLst>
                <a:ext uri="{FF2B5EF4-FFF2-40B4-BE49-F238E27FC236}">
                  <a16:creationId xmlns:a16="http://schemas.microsoft.com/office/drawing/2014/main" id="{C2A80887-5682-48F5-8BB9-5A7913DD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9078" y="5437201"/>
              <a:ext cx="694111" cy="674164"/>
            </a:xfrm>
            <a:custGeom>
              <a:avLst/>
              <a:gdLst>
                <a:gd name="T0" fmla="*/ 374 w 767"/>
                <a:gd name="T1" fmla="*/ 676 h 746"/>
                <a:gd name="T2" fmla="*/ 374 w 767"/>
                <a:gd name="T3" fmla="*/ 676 h 746"/>
                <a:gd name="T4" fmla="*/ 209 w 767"/>
                <a:gd name="T5" fmla="*/ 715 h 746"/>
                <a:gd name="T6" fmla="*/ 209 w 767"/>
                <a:gd name="T7" fmla="*/ 715 h 746"/>
                <a:gd name="T8" fmla="*/ 146 w 767"/>
                <a:gd name="T9" fmla="*/ 557 h 746"/>
                <a:gd name="T10" fmla="*/ 146 w 767"/>
                <a:gd name="T11" fmla="*/ 557 h 746"/>
                <a:gd name="T12" fmla="*/ 12 w 767"/>
                <a:gd name="T13" fmla="*/ 452 h 746"/>
                <a:gd name="T14" fmla="*/ 12 w 767"/>
                <a:gd name="T15" fmla="*/ 452 h 746"/>
                <a:gd name="T16" fmla="*/ 96 w 767"/>
                <a:gd name="T17" fmla="*/ 305 h 746"/>
                <a:gd name="T18" fmla="*/ 96 w 767"/>
                <a:gd name="T19" fmla="*/ 305 h 746"/>
                <a:gd name="T20" fmla="*/ 96 w 767"/>
                <a:gd name="T21" fmla="*/ 134 h 746"/>
                <a:gd name="T22" fmla="*/ 96 w 767"/>
                <a:gd name="T23" fmla="*/ 134 h 746"/>
                <a:gd name="T24" fmla="*/ 263 w 767"/>
                <a:gd name="T25" fmla="*/ 109 h 746"/>
                <a:gd name="T26" fmla="*/ 263 w 767"/>
                <a:gd name="T27" fmla="*/ 109 h 746"/>
                <a:gd name="T28" fmla="*/ 396 w 767"/>
                <a:gd name="T29" fmla="*/ 1 h 746"/>
                <a:gd name="T30" fmla="*/ 396 w 767"/>
                <a:gd name="T31" fmla="*/ 1 h 746"/>
                <a:gd name="T32" fmla="*/ 520 w 767"/>
                <a:gd name="T33" fmla="*/ 117 h 746"/>
                <a:gd name="T34" fmla="*/ 520 w 767"/>
                <a:gd name="T35" fmla="*/ 117 h 746"/>
                <a:gd name="T36" fmla="*/ 686 w 767"/>
                <a:gd name="T37" fmla="*/ 153 h 746"/>
                <a:gd name="T38" fmla="*/ 686 w 767"/>
                <a:gd name="T39" fmla="*/ 153 h 746"/>
                <a:gd name="T40" fmla="*/ 674 w 767"/>
                <a:gd name="T41" fmla="*/ 322 h 746"/>
                <a:gd name="T42" fmla="*/ 674 w 767"/>
                <a:gd name="T43" fmla="*/ 322 h 746"/>
                <a:gd name="T44" fmla="*/ 749 w 767"/>
                <a:gd name="T45" fmla="*/ 475 h 746"/>
                <a:gd name="T46" fmla="*/ 749 w 767"/>
                <a:gd name="T47" fmla="*/ 475 h 746"/>
                <a:gd name="T48" fmla="*/ 749 w 767"/>
                <a:gd name="T49" fmla="*/ 476 h 746"/>
                <a:gd name="T50" fmla="*/ 749 w 767"/>
                <a:gd name="T51" fmla="*/ 476 h 746"/>
                <a:gd name="T52" fmla="*/ 749 w 767"/>
                <a:gd name="T53" fmla="*/ 476 h 746"/>
                <a:gd name="T54" fmla="*/ 608 w 767"/>
                <a:gd name="T55" fmla="*/ 572 h 746"/>
                <a:gd name="T56" fmla="*/ 608 w 767"/>
                <a:gd name="T57" fmla="*/ 572 h 746"/>
                <a:gd name="T58" fmla="*/ 536 w 767"/>
                <a:gd name="T59" fmla="*/ 726 h 746"/>
                <a:gd name="T60" fmla="*/ 536 w 767"/>
                <a:gd name="T61" fmla="*/ 726 h 746"/>
                <a:gd name="T62" fmla="*/ 484 w 767"/>
                <a:gd name="T63" fmla="*/ 737 h 746"/>
                <a:gd name="T64" fmla="*/ 484 w 767"/>
                <a:gd name="T65" fmla="*/ 737 h 746"/>
                <a:gd name="T66" fmla="*/ 374 w 767"/>
                <a:gd name="T67" fmla="*/ 67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7" h="746">
                  <a:moveTo>
                    <a:pt x="374" y="676"/>
                  </a:moveTo>
                  <a:lnTo>
                    <a:pt x="374" y="676"/>
                  </a:lnTo>
                  <a:cubicBezTo>
                    <a:pt x="336" y="728"/>
                    <a:pt x="267" y="745"/>
                    <a:pt x="209" y="715"/>
                  </a:cubicBezTo>
                  <a:lnTo>
                    <a:pt x="209" y="715"/>
                  </a:lnTo>
                  <a:cubicBezTo>
                    <a:pt x="150" y="685"/>
                    <a:pt x="125" y="617"/>
                    <a:pt x="146" y="557"/>
                  </a:cubicBezTo>
                  <a:lnTo>
                    <a:pt x="146" y="557"/>
                  </a:lnTo>
                  <a:cubicBezTo>
                    <a:pt x="82" y="560"/>
                    <a:pt x="25" y="516"/>
                    <a:pt x="12" y="452"/>
                  </a:cubicBezTo>
                  <a:lnTo>
                    <a:pt x="12" y="452"/>
                  </a:lnTo>
                  <a:cubicBezTo>
                    <a:pt x="0" y="388"/>
                    <a:pt x="37" y="326"/>
                    <a:pt x="96" y="305"/>
                  </a:cubicBezTo>
                  <a:lnTo>
                    <a:pt x="96" y="305"/>
                  </a:lnTo>
                  <a:cubicBezTo>
                    <a:pt x="54" y="257"/>
                    <a:pt x="53" y="185"/>
                    <a:pt x="96" y="134"/>
                  </a:cubicBezTo>
                  <a:lnTo>
                    <a:pt x="96" y="134"/>
                  </a:lnTo>
                  <a:cubicBezTo>
                    <a:pt x="138" y="85"/>
                    <a:pt x="209" y="75"/>
                    <a:pt x="263" y="109"/>
                  </a:cubicBezTo>
                  <a:lnTo>
                    <a:pt x="263" y="109"/>
                  </a:lnTo>
                  <a:cubicBezTo>
                    <a:pt x="274" y="46"/>
                    <a:pt x="330" y="0"/>
                    <a:pt x="396" y="1"/>
                  </a:cubicBezTo>
                  <a:lnTo>
                    <a:pt x="396" y="1"/>
                  </a:lnTo>
                  <a:cubicBezTo>
                    <a:pt x="460" y="4"/>
                    <a:pt x="512" y="54"/>
                    <a:pt x="520" y="117"/>
                  </a:cubicBezTo>
                  <a:lnTo>
                    <a:pt x="520" y="117"/>
                  </a:lnTo>
                  <a:cubicBezTo>
                    <a:pt x="576" y="87"/>
                    <a:pt x="646" y="101"/>
                    <a:pt x="686" y="153"/>
                  </a:cubicBezTo>
                  <a:lnTo>
                    <a:pt x="686" y="153"/>
                  </a:lnTo>
                  <a:cubicBezTo>
                    <a:pt x="725" y="205"/>
                    <a:pt x="719" y="278"/>
                    <a:pt x="674" y="322"/>
                  </a:cubicBezTo>
                  <a:lnTo>
                    <a:pt x="674" y="322"/>
                  </a:lnTo>
                  <a:cubicBezTo>
                    <a:pt x="732" y="348"/>
                    <a:pt x="766" y="412"/>
                    <a:pt x="749" y="475"/>
                  </a:cubicBezTo>
                  <a:lnTo>
                    <a:pt x="749" y="475"/>
                  </a:lnTo>
                  <a:cubicBezTo>
                    <a:pt x="749" y="476"/>
                    <a:pt x="749" y="476"/>
                    <a:pt x="749" y="476"/>
                  </a:cubicBezTo>
                  <a:lnTo>
                    <a:pt x="749" y="476"/>
                  </a:lnTo>
                  <a:lnTo>
                    <a:pt x="749" y="476"/>
                  </a:lnTo>
                  <a:cubicBezTo>
                    <a:pt x="732" y="539"/>
                    <a:pt x="672" y="579"/>
                    <a:pt x="608" y="572"/>
                  </a:cubicBezTo>
                  <a:lnTo>
                    <a:pt x="608" y="572"/>
                  </a:lnTo>
                  <a:cubicBezTo>
                    <a:pt x="626" y="633"/>
                    <a:pt x="596" y="699"/>
                    <a:pt x="536" y="726"/>
                  </a:cubicBezTo>
                  <a:lnTo>
                    <a:pt x="536" y="726"/>
                  </a:lnTo>
                  <a:cubicBezTo>
                    <a:pt x="519" y="733"/>
                    <a:pt x="501" y="737"/>
                    <a:pt x="484" y="737"/>
                  </a:cubicBezTo>
                  <a:lnTo>
                    <a:pt x="484" y="737"/>
                  </a:lnTo>
                  <a:cubicBezTo>
                    <a:pt x="440" y="737"/>
                    <a:pt x="398" y="715"/>
                    <a:pt x="374" y="6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3" name="Freeform 122">
              <a:extLst>
                <a:ext uri="{FF2B5EF4-FFF2-40B4-BE49-F238E27FC236}">
                  <a16:creationId xmlns:a16="http://schemas.microsoft.com/office/drawing/2014/main" id="{5A1A12AB-9557-4C83-BD07-2E48F146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0612" y="5596767"/>
              <a:ext cx="351045" cy="351045"/>
            </a:xfrm>
            <a:custGeom>
              <a:avLst/>
              <a:gdLst>
                <a:gd name="T0" fmla="*/ 385 w 386"/>
                <a:gd name="T1" fmla="*/ 192 h 386"/>
                <a:gd name="T2" fmla="*/ 385 w 386"/>
                <a:gd name="T3" fmla="*/ 192 h 386"/>
                <a:gd name="T4" fmla="*/ 193 w 386"/>
                <a:gd name="T5" fmla="*/ 385 h 386"/>
                <a:gd name="T6" fmla="*/ 193 w 386"/>
                <a:gd name="T7" fmla="*/ 385 h 386"/>
                <a:gd name="T8" fmla="*/ 0 w 386"/>
                <a:gd name="T9" fmla="*/ 192 h 386"/>
                <a:gd name="T10" fmla="*/ 0 w 386"/>
                <a:gd name="T11" fmla="*/ 192 h 386"/>
                <a:gd name="T12" fmla="*/ 193 w 386"/>
                <a:gd name="T13" fmla="*/ 0 h 386"/>
                <a:gd name="T14" fmla="*/ 193 w 386"/>
                <a:gd name="T15" fmla="*/ 0 h 386"/>
                <a:gd name="T16" fmla="*/ 385 w 386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2"/>
                  </a:moveTo>
                  <a:lnTo>
                    <a:pt x="385" y="192"/>
                  </a:lnTo>
                  <a:cubicBezTo>
                    <a:pt x="385" y="299"/>
                    <a:pt x="299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9"/>
                    <a:pt x="0" y="192"/>
                  </a:cubicBezTo>
                  <a:lnTo>
                    <a:pt x="0" y="192"/>
                  </a:lnTo>
                  <a:cubicBezTo>
                    <a:pt x="0" y="85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9" y="0"/>
                    <a:pt x="385" y="85"/>
                    <a:pt x="385" y="19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4" name="Freeform 123">
              <a:extLst>
                <a:ext uri="{FF2B5EF4-FFF2-40B4-BE49-F238E27FC236}">
                  <a16:creationId xmlns:a16="http://schemas.microsoft.com/office/drawing/2014/main" id="{44938DBE-F060-4E79-A81B-9407DE31E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0612" y="5596767"/>
              <a:ext cx="351045" cy="351045"/>
            </a:xfrm>
            <a:custGeom>
              <a:avLst/>
              <a:gdLst>
                <a:gd name="T0" fmla="*/ 385 w 386"/>
                <a:gd name="T1" fmla="*/ 192 h 386"/>
                <a:gd name="T2" fmla="*/ 385 w 386"/>
                <a:gd name="T3" fmla="*/ 192 h 386"/>
                <a:gd name="T4" fmla="*/ 193 w 386"/>
                <a:gd name="T5" fmla="*/ 385 h 386"/>
                <a:gd name="T6" fmla="*/ 193 w 386"/>
                <a:gd name="T7" fmla="*/ 385 h 386"/>
                <a:gd name="T8" fmla="*/ 0 w 386"/>
                <a:gd name="T9" fmla="*/ 192 h 386"/>
                <a:gd name="T10" fmla="*/ 0 w 386"/>
                <a:gd name="T11" fmla="*/ 192 h 386"/>
                <a:gd name="T12" fmla="*/ 193 w 386"/>
                <a:gd name="T13" fmla="*/ 0 h 386"/>
                <a:gd name="T14" fmla="*/ 193 w 386"/>
                <a:gd name="T15" fmla="*/ 0 h 386"/>
                <a:gd name="T16" fmla="*/ 385 w 386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2"/>
                  </a:moveTo>
                  <a:lnTo>
                    <a:pt x="385" y="192"/>
                  </a:lnTo>
                  <a:cubicBezTo>
                    <a:pt x="385" y="299"/>
                    <a:pt x="299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9"/>
                    <a:pt x="0" y="192"/>
                  </a:cubicBezTo>
                  <a:lnTo>
                    <a:pt x="0" y="192"/>
                  </a:lnTo>
                  <a:cubicBezTo>
                    <a:pt x="0" y="85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9" y="0"/>
                    <a:pt x="385" y="85"/>
                    <a:pt x="385" y="19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5" name="Freeform 124">
              <a:extLst>
                <a:ext uri="{FF2B5EF4-FFF2-40B4-BE49-F238E27FC236}">
                  <a16:creationId xmlns:a16="http://schemas.microsoft.com/office/drawing/2014/main" id="{10D88BB9-500D-4CE7-B067-7E9D8DA92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4547" y="5620702"/>
              <a:ext cx="295197" cy="295197"/>
            </a:xfrm>
            <a:custGeom>
              <a:avLst/>
              <a:gdLst>
                <a:gd name="T0" fmla="*/ 326 w 327"/>
                <a:gd name="T1" fmla="*/ 163 h 327"/>
                <a:gd name="T2" fmla="*/ 326 w 327"/>
                <a:gd name="T3" fmla="*/ 163 h 327"/>
                <a:gd name="T4" fmla="*/ 164 w 327"/>
                <a:gd name="T5" fmla="*/ 326 h 327"/>
                <a:gd name="T6" fmla="*/ 164 w 327"/>
                <a:gd name="T7" fmla="*/ 326 h 327"/>
                <a:gd name="T8" fmla="*/ 0 w 327"/>
                <a:gd name="T9" fmla="*/ 163 h 327"/>
                <a:gd name="T10" fmla="*/ 0 w 327"/>
                <a:gd name="T11" fmla="*/ 163 h 327"/>
                <a:gd name="T12" fmla="*/ 164 w 327"/>
                <a:gd name="T13" fmla="*/ 0 h 327"/>
                <a:gd name="T14" fmla="*/ 164 w 327"/>
                <a:gd name="T15" fmla="*/ 0 h 327"/>
                <a:gd name="T16" fmla="*/ 326 w 327"/>
                <a:gd name="T17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27">
                  <a:moveTo>
                    <a:pt x="326" y="163"/>
                  </a:moveTo>
                  <a:lnTo>
                    <a:pt x="326" y="163"/>
                  </a:lnTo>
                  <a:cubicBezTo>
                    <a:pt x="326" y="253"/>
                    <a:pt x="253" y="326"/>
                    <a:pt x="164" y="326"/>
                  </a:cubicBezTo>
                  <a:lnTo>
                    <a:pt x="164" y="326"/>
                  </a:lnTo>
                  <a:cubicBezTo>
                    <a:pt x="74" y="326"/>
                    <a:pt x="0" y="253"/>
                    <a:pt x="0" y="163"/>
                  </a:cubicBezTo>
                  <a:lnTo>
                    <a:pt x="0" y="163"/>
                  </a:lnTo>
                  <a:cubicBezTo>
                    <a:pt x="0" y="74"/>
                    <a:pt x="74" y="0"/>
                    <a:pt x="164" y="0"/>
                  </a:cubicBezTo>
                  <a:lnTo>
                    <a:pt x="164" y="0"/>
                  </a:lnTo>
                  <a:cubicBezTo>
                    <a:pt x="253" y="0"/>
                    <a:pt x="326" y="74"/>
                    <a:pt x="326" y="16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6" name="Freeform 125">
              <a:extLst>
                <a:ext uri="{FF2B5EF4-FFF2-40B4-BE49-F238E27FC236}">
                  <a16:creationId xmlns:a16="http://schemas.microsoft.com/office/drawing/2014/main" id="{4573178C-83F9-4D18-B6F3-79631926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8317" y="5680537"/>
              <a:ext cx="131643" cy="179513"/>
            </a:xfrm>
            <a:custGeom>
              <a:avLst/>
              <a:gdLst>
                <a:gd name="T0" fmla="*/ 68 w 144"/>
                <a:gd name="T1" fmla="*/ 169 h 200"/>
                <a:gd name="T2" fmla="*/ 68 w 144"/>
                <a:gd name="T3" fmla="*/ 169 h 200"/>
                <a:gd name="T4" fmla="*/ 61 w 144"/>
                <a:gd name="T5" fmla="*/ 155 h 200"/>
                <a:gd name="T6" fmla="*/ 61 w 144"/>
                <a:gd name="T7" fmla="*/ 90 h 200"/>
                <a:gd name="T8" fmla="*/ 61 w 144"/>
                <a:gd name="T9" fmla="*/ 90 h 200"/>
                <a:gd name="T10" fmla="*/ 105 w 144"/>
                <a:gd name="T11" fmla="*/ 130 h 200"/>
                <a:gd name="T12" fmla="*/ 105 w 144"/>
                <a:gd name="T13" fmla="*/ 130 h 200"/>
                <a:gd name="T14" fmla="*/ 68 w 144"/>
                <a:gd name="T15" fmla="*/ 169 h 200"/>
                <a:gd name="T16" fmla="*/ 73 w 144"/>
                <a:gd name="T17" fmla="*/ 29 h 200"/>
                <a:gd name="T18" fmla="*/ 73 w 144"/>
                <a:gd name="T19" fmla="*/ 29 h 200"/>
                <a:gd name="T20" fmla="*/ 102 w 144"/>
                <a:gd name="T21" fmla="*/ 57 h 200"/>
                <a:gd name="T22" fmla="*/ 102 w 144"/>
                <a:gd name="T23" fmla="*/ 57 h 200"/>
                <a:gd name="T24" fmla="*/ 61 w 144"/>
                <a:gd name="T25" fmla="*/ 83 h 200"/>
                <a:gd name="T26" fmla="*/ 61 w 144"/>
                <a:gd name="T27" fmla="*/ 44 h 200"/>
                <a:gd name="T28" fmla="*/ 61 w 144"/>
                <a:gd name="T29" fmla="*/ 44 h 200"/>
                <a:gd name="T30" fmla="*/ 73 w 144"/>
                <a:gd name="T31" fmla="*/ 29 h 200"/>
                <a:gd name="T32" fmla="*/ 143 w 144"/>
                <a:gd name="T33" fmla="*/ 130 h 200"/>
                <a:gd name="T34" fmla="*/ 143 w 144"/>
                <a:gd name="T35" fmla="*/ 130 h 200"/>
                <a:gd name="T36" fmla="*/ 101 w 144"/>
                <a:gd name="T37" fmla="*/ 87 h 200"/>
                <a:gd name="T38" fmla="*/ 101 w 144"/>
                <a:gd name="T39" fmla="*/ 87 h 200"/>
                <a:gd name="T40" fmla="*/ 131 w 144"/>
                <a:gd name="T41" fmla="*/ 57 h 200"/>
                <a:gd name="T42" fmla="*/ 131 w 144"/>
                <a:gd name="T43" fmla="*/ 57 h 200"/>
                <a:gd name="T44" fmla="*/ 93 w 144"/>
                <a:gd name="T45" fmla="*/ 25 h 200"/>
                <a:gd name="T46" fmla="*/ 93 w 144"/>
                <a:gd name="T47" fmla="*/ 0 h 200"/>
                <a:gd name="T48" fmla="*/ 81 w 144"/>
                <a:gd name="T49" fmla="*/ 0 h 200"/>
                <a:gd name="T50" fmla="*/ 81 w 144"/>
                <a:gd name="T51" fmla="*/ 23 h 200"/>
                <a:gd name="T52" fmla="*/ 81 w 144"/>
                <a:gd name="T53" fmla="*/ 23 h 200"/>
                <a:gd name="T54" fmla="*/ 76 w 144"/>
                <a:gd name="T55" fmla="*/ 23 h 200"/>
                <a:gd name="T56" fmla="*/ 61 w 144"/>
                <a:gd name="T57" fmla="*/ 23 h 200"/>
                <a:gd name="T58" fmla="*/ 61 w 144"/>
                <a:gd name="T59" fmla="*/ 0 h 200"/>
                <a:gd name="T60" fmla="*/ 50 w 144"/>
                <a:gd name="T61" fmla="*/ 0 h 200"/>
                <a:gd name="T62" fmla="*/ 50 w 144"/>
                <a:gd name="T63" fmla="*/ 23 h 200"/>
                <a:gd name="T64" fmla="*/ 14 w 144"/>
                <a:gd name="T65" fmla="*/ 23 h 200"/>
                <a:gd name="T66" fmla="*/ 0 w 144"/>
                <a:gd name="T67" fmla="*/ 23 h 200"/>
                <a:gd name="T68" fmla="*/ 0 w 144"/>
                <a:gd name="T69" fmla="*/ 37 h 200"/>
                <a:gd name="T70" fmla="*/ 23 w 144"/>
                <a:gd name="T71" fmla="*/ 37 h 200"/>
                <a:gd name="T72" fmla="*/ 23 w 144"/>
                <a:gd name="T73" fmla="*/ 37 h 200"/>
                <a:gd name="T74" fmla="*/ 24 w 144"/>
                <a:gd name="T75" fmla="*/ 41 h 200"/>
                <a:gd name="T76" fmla="*/ 24 w 144"/>
                <a:gd name="T77" fmla="*/ 158 h 200"/>
                <a:gd name="T78" fmla="*/ 24 w 144"/>
                <a:gd name="T79" fmla="*/ 158 h 200"/>
                <a:gd name="T80" fmla="*/ 23 w 144"/>
                <a:gd name="T81" fmla="*/ 163 h 200"/>
                <a:gd name="T82" fmla="*/ 0 w 144"/>
                <a:gd name="T83" fmla="*/ 163 h 200"/>
                <a:gd name="T84" fmla="*/ 0 w 144"/>
                <a:gd name="T85" fmla="*/ 176 h 200"/>
                <a:gd name="T86" fmla="*/ 50 w 144"/>
                <a:gd name="T87" fmla="*/ 176 h 200"/>
                <a:gd name="T88" fmla="*/ 50 w 144"/>
                <a:gd name="T89" fmla="*/ 199 h 200"/>
                <a:gd name="T90" fmla="*/ 61 w 144"/>
                <a:gd name="T91" fmla="*/ 199 h 200"/>
                <a:gd name="T92" fmla="*/ 61 w 144"/>
                <a:gd name="T93" fmla="*/ 176 h 200"/>
                <a:gd name="T94" fmla="*/ 61 w 144"/>
                <a:gd name="T95" fmla="*/ 176 h 200"/>
                <a:gd name="T96" fmla="*/ 74 w 144"/>
                <a:gd name="T97" fmla="*/ 176 h 200"/>
                <a:gd name="T98" fmla="*/ 74 w 144"/>
                <a:gd name="T99" fmla="*/ 176 h 200"/>
                <a:gd name="T100" fmla="*/ 81 w 144"/>
                <a:gd name="T101" fmla="*/ 176 h 200"/>
                <a:gd name="T102" fmla="*/ 81 w 144"/>
                <a:gd name="T103" fmla="*/ 199 h 200"/>
                <a:gd name="T104" fmla="*/ 93 w 144"/>
                <a:gd name="T105" fmla="*/ 199 h 200"/>
                <a:gd name="T106" fmla="*/ 93 w 144"/>
                <a:gd name="T107" fmla="*/ 174 h 200"/>
                <a:gd name="T108" fmla="*/ 93 w 144"/>
                <a:gd name="T109" fmla="*/ 174 h 200"/>
                <a:gd name="T110" fmla="*/ 143 w 144"/>
                <a:gd name="T111" fmla="*/ 13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4" h="200">
                  <a:moveTo>
                    <a:pt x="68" y="169"/>
                  </a:moveTo>
                  <a:lnTo>
                    <a:pt x="68" y="169"/>
                  </a:lnTo>
                  <a:cubicBezTo>
                    <a:pt x="61" y="169"/>
                    <a:pt x="61" y="164"/>
                    <a:pt x="61" y="155"/>
                  </a:cubicBezTo>
                  <a:lnTo>
                    <a:pt x="61" y="90"/>
                  </a:lnTo>
                  <a:lnTo>
                    <a:pt x="61" y="90"/>
                  </a:lnTo>
                  <a:cubicBezTo>
                    <a:pt x="100" y="90"/>
                    <a:pt x="105" y="108"/>
                    <a:pt x="105" y="130"/>
                  </a:cubicBezTo>
                  <a:lnTo>
                    <a:pt x="105" y="130"/>
                  </a:lnTo>
                  <a:cubicBezTo>
                    <a:pt x="105" y="152"/>
                    <a:pt x="93" y="169"/>
                    <a:pt x="68" y="169"/>
                  </a:cubicBezTo>
                  <a:close/>
                  <a:moveTo>
                    <a:pt x="73" y="29"/>
                  </a:moveTo>
                  <a:lnTo>
                    <a:pt x="73" y="29"/>
                  </a:lnTo>
                  <a:cubicBezTo>
                    <a:pt x="96" y="29"/>
                    <a:pt x="102" y="41"/>
                    <a:pt x="102" y="57"/>
                  </a:cubicBezTo>
                  <a:lnTo>
                    <a:pt x="102" y="57"/>
                  </a:lnTo>
                  <a:cubicBezTo>
                    <a:pt x="102" y="78"/>
                    <a:pt x="78" y="83"/>
                    <a:pt x="61" y="83"/>
                  </a:cubicBezTo>
                  <a:lnTo>
                    <a:pt x="61" y="44"/>
                  </a:lnTo>
                  <a:lnTo>
                    <a:pt x="61" y="44"/>
                  </a:lnTo>
                  <a:cubicBezTo>
                    <a:pt x="62" y="32"/>
                    <a:pt x="67" y="29"/>
                    <a:pt x="73" y="29"/>
                  </a:cubicBezTo>
                  <a:close/>
                  <a:moveTo>
                    <a:pt x="143" y="130"/>
                  </a:moveTo>
                  <a:lnTo>
                    <a:pt x="143" y="130"/>
                  </a:lnTo>
                  <a:cubicBezTo>
                    <a:pt x="143" y="111"/>
                    <a:pt x="129" y="93"/>
                    <a:pt x="101" y="87"/>
                  </a:cubicBezTo>
                  <a:lnTo>
                    <a:pt x="101" y="87"/>
                  </a:lnTo>
                  <a:cubicBezTo>
                    <a:pt x="123" y="83"/>
                    <a:pt x="131" y="72"/>
                    <a:pt x="131" y="57"/>
                  </a:cubicBezTo>
                  <a:lnTo>
                    <a:pt x="131" y="57"/>
                  </a:lnTo>
                  <a:cubicBezTo>
                    <a:pt x="131" y="42"/>
                    <a:pt x="116" y="29"/>
                    <a:pt x="93" y="25"/>
                  </a:cubicBezTo>
                  <a:lnTo>
                    <a:pt x="93" y="0"/>
                  </a:lnTo>
                  <a:lnTo>
                    <a:pt x="81" y="0"/>
                  </a:lnTo>
                  <a:lnTo>
                    <a:pt x="81" y="23"/>
                  </a:lnTo>
                  <a:lnTo>
                    <a:pt x="81" y="23"/>
                  </a:lnTo>
                  <a:cubicBezTo>
                    <a:pt x="80" y="23"/>
                    <a:pt x="78" y="23"/>
                    <a:pt x="76" y="23"/>
                  </a:cubicBezTo>
                  <a:lnTo>
                    <a:pt x="61" y="23"/>
                  </a:lnTo>
                  <a:lnTo>
                    <a:pt x="61" y="0"/>
                  </a:lnTo>
                  <a:lnTo>
                    <a:pt x="50" y="0"/>
                  </a:lnTo>
                  <a:lnTo>
                    <a:pt x="50" y="23"/>
                  </a:lnTo>
                  <a:lnTo>
                    <a:pt x="14" y="23"/>
                  </a:lnTo>
                  <a:lnTo>
                    <a:pt x="0" y="23"/>
                  </a:lnTo>
                  <a:lnTo>
                    <a:pt x="0" y="37"/>
                  </a:lnTo>
                  <a:lnTo>
                    <a:pt x="23" y="37"/>
                  </a:lnTo>
                  <a:lnTo>
                    <a:pt x="23" y="37"/>
                  </a:lnTo>
                  <a:cubicBezTo>
                    <a:pt x="24" y="39"/>
                    <a:pt x="24" y="40"/>
                    <a:pt x="24" y="41"/>
                  </a:cubicBezTo>
                  <a:lnTo>
                    <a:pt x="24" y="158"/>
                  </a:lnTo>
                  <a:lnTo>
                    <a:pt x="24" y="158"/>
                  </a:lnTo>
                  <a:cubicBezTo>
                    <a:pt x="24" y="160"/>
                    <a:pt x="24" y="161"/>
                    <a:pt x="23" y="163"/>
                  </a:cubicBezTo>
                  <a:lnTo>
                    <a:pt x="0" y="163"/>
                  </a:lnTo>
                  <a:lnTo>
                    <a:pt x="0" y="176"/>
                  </a:lnTo>
                  <a:lnTo>
                    <a:pt x="50" y="176"/>
                  </a:lnTo>
                  <a:lnTo>
                    <a:pt x="50" y="199"/>
                  </a:lnTo>
                  <a:lnTo>
                    <a:pt x="61" y="199"/>
                  </a:lnTo>
                  <a:lnTo>
                    <a:pt x="61" y="176"/>
                  </a:lnTo>
                  <a:lnTo>
                    <a:pt x="61" y="176"/>
                  </a:lnTo>
                  <a:cubicBezTo>
                    <a:pt x="68" y="176"/>
                    <a:pt x="74" y="176"/>
                    <a:pt x="74" y="176"/>
                  </a:cubicBezTo>
                  <a:lnTo>
                    <a:pt x="74" y="176"/>
                  </a:lnTo>
                  <a:cubicBezTo>
                    <a:pt x="76" y="176"/>
                    <a:pt x="80" y="176"/>
                    <a:pt x="81" y="176"/>
                  </a:cubicBezTo>
                  <a:lnTo>
                    <a:pt x="81" y="199"/>
                  </a:lnTo>
                  <a:lnTo>
                    <a:pt x="93" y="199"/>
                  </a:lnTo>
                  <a:lnTo>
                    <a:pt x="93" y="174"/>
                  </a:lnTo>
                  <a:lnTo>
                    <a:pt x="93" y="174"/>
                  </a:lnTo>
                  <a:cubicBezTo>
                    <a:pt x="128" y="170"/>
                    <a:pt x="143" y="152"/>
                    <a:pt x="143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7" name="Freeform 126">
              <a:extLst>
                <a:ext uri="{FF2B5EF4-FFF2-40B4-BE49-F238E27FC236}">
                  <a16:creationId xmlns:a16="http://schemas.microsoft.com/office/drawing/2014/main" id="{D8BA0E96-2AF8-4F53-B02A-0324E16DB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7015" y="7052802"/>
              <a:ext cx="694111" cy="674166"/>
            </a:xfrm>
            <a:custGeom>
              <a:avLst/>
              <a:gdLst>
                <a:gd name="T0" fmla="*/ 375 w 767"/>
                <a:gd name="T1" fmla="*/ 676 h 746"/>
                <a:gd name="T2" fmla="*/ 375 w 767"/>
                <a:gd name="T3" fmla="*/ 676 h 746"/>
                <a:gd name="T4" fmla="*/ 209 w 767"/>
                <a:gd name="T5" fmla="*/ 715 h 746"/>
                <a:gd name="T6" fmla="*/ 209 w 767"/>
                <a:gd name="T7" fmla="*/ 715 h 746"/>
                <a:gd name="T8" fmla="*/ 146 w 767"/>
                <a:gd name="T9" fmla="*/ 558 h 746"/>
                <a:gd name="T10" fmla="*/ 146 w 767"/>
                <a:gd name="T11" fmla="*/ 558 h 746"/>
                <a:gd name="T12" fmla="*/ 13 w 767"/>
                <a:gd name="T13" fmla="*/ 452 h 746"/>
                <a:gd name="T14" fmla="*/ 13 w 767"/>
                <a:gd name="T15" fmla="*/ 452 h 746"/>
                <a:gd name="T16" fmla="*/ 97 w 767"/>
                <a:gd name="T17" fmla="*/ 305 h 746"/>
                <a:gd name="T18" fmla="*/ 97 w 767"/>
                <a:gd name="T19" fmla="*/ 305 h 746"/>
                <a:gd name="T20" fmla="*/ 96 w 767"/>
                <a:gd name="T21" fmla="*/ 135 h 746"/>
                <a:gd name="T22" fmla="*/ 96 w 767"/>
                <a:gd name="T23" fmla="*/ 135 h 746"/>
                <a:gd name="T24" fmla="*/ 264 w 767"/>
                <a:gd name="T25" fmla="*/ 109 h 746"/>
                <a:gd name="T26" fmla="*/ 264 w 767"/>
                <a:gd name="T27" fmla="*/ 109 h 746"/>
                <a:gd name="T28" fmla="*/ 396 w 767"/>
                <a:gd name="T29" fmla="*/ 2 h 746"/>
                <a:gd name="T30" fmla="*/ 396 w 767"/>
                <a:gd name="T31" fmla="*/ 2 h 746"/>
                <a:gd name="T32" fmla="*/ 520 w 767"/>
                <a:gd name="T33" fmla="*/ 117 h 746"/>
                <a:gd name="T34" fmla="*/ 520 w 767"/>
                <a:gd name="T35" fmla="*/ 117 h 746"/>
                <a:gd name="T36" fmla="*/ 686 w 767"/>
                <a:gd name="T37" fmla="*/ 153 h 746"/>
                <a:gd name="T38" fmla="*/ 686 w 767"/>
                <a:gd name="T39" fmla="*/ 153 h 746"/>
                <a:gd name="T40" fmla="*/ 675 w 767"/>
                <a:gd name="T41" fmla="*/ 323 h 746"/>
                <a:gd name="T42" fmla="*/ 675 w 767"/>
                <a:gd name="T43" fmla="*/ 323 h 746"/>
                <a:gd name="T44" fmla="*/ 749 w 767"/>
                <a:gd name="T45" fmla="*/ 475 h 746"/>
                <a:gd name="T46" fmla="*/ 749 w 767"/>
                <a:gd name="T47" fmla="*/ 475 h 746"/>
                <a:gd name="T48" fmla="*/ 749 w 767"/>
                <a:gd name="T49" fmla="*/ 476 h 746"/>
                <a:gd name="T50" fmla="*/ 749 w 767"/>
                <a:gd name="T51" fmla="*/ 476 h 746"/>
                <a:gd name="T52" fmla="*/ 749 w 767"/>
                <a:gd name="T53" fmla="*/ 476 h 746"/>
                <a:gd name="T54" fmla="*/ 610 w 767"/>
                <a:gd name="T55" fmla="*/ 572 h 746"/>
                <a:gd name="T56" fmla="*/ 610 w 767"/>
                <a:gd name="T57" fmla="*/ 572 h 746"/>
                <a:gd name="T58" fmla="*/ 537 w 767"/>
                <a:gd name="T59" fmla="*/ 726 h 746"/>
                <a:gd name="T60" fmla="*/ 537 w 767"/>
                <a:gd name="T61" fmla="*/ 726 h 746"/>
                <a:gd name="T62" fmla="*/ 484 w 767"/>
                <a:gd name="T63" fmla="*/ 737 h 746"/>
                <a:gd name="T64" fmla="*/ 484 w 767"/>
                <a:gd name="T65" fmla="*/ 737 h 746"/>
                <a:gd name="T66" fmla="*/ 375 w 767"/>
                <a:gd name="T67" fmla="*/ 67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7" h="746">
                  <a:moveTo>
                    <a:pt x="375" y="676"/>
                  </a:moveTo>
                  <a:lnTo>
                    <a:pt x="375" y="676"/>
                  </a:lnTo>
                  <a:cubicBezTo>
                    <a:pt x="338" y="728"/>
                    <a:pt x="267" y="745"/>
                    <a:pt x="209" y="715"/>
                  </a:cubicBezTo>
                  <a:lnTo>
                    <a:pt x="209" y="715"/>
                  </a:lnTo>
                  <a:cubicBezTo>
                    <a:pt x="151" y="685"/>
                    <a:pt x="126" y="617"/>
                    <a:pt x="146" y="558"/>
                  </a:cubicBezTo>
                  <a:lnTo>
                    <a:pt x="146" y="558"/>
                  </a:lnTo>
                  <a:cubicBezTo>
                    <a:pt x="83" y="560"/>
                    <a:pt x="25" y="516"/>
                    <a:pt x="13" y="452"/>
                  </a:cubicBezTo>
                  <a:lnTo>
                    <a:pt x="13" y="452"/>
                  </a:lnTo>
                  <a:cubicBezTo>
                    <a:pt x="0" y="389"/>
                    <a:pt x="37" y="326"/>
                    <a:pt x="97" y="305"/>
                  </a:cubicBezTo>
                  <a:lnTo>
                    <a:pt x="97" y="305"/>
                  </a:lnTo>
                  <a:cubicBezTo>
                    <a:pt x="56" y="257"/>
                    <a:pt x="54" y="184"/>
                    <a:pt x="96" y="135"/>
                  </a:cubicBezTo>
                  <a:lnTo>
                    <a:pt x="96" y="135"/>
                  </a:lnTo>
                  <a:cubicBezTo>
                    <a:pt x="138" y="85"/>
                    <a:pt x="210" y="75"/>
                    <a:pt x="264" y="109"/>
                  </a:cubicBezTo>
                  <a:lnTo>
                    <a:pt x="264" y="109"/>
                  </a:lnTo>
                  <a:cubicBezTo>
                    <a:pt x="274" y="46"/>
                    <a:pt x="330" y="0"/>
                    <a:pt x="396" y="2"/>
                  </a:cubicBezTo>
                  <a:lnTo>
                    <a:pt x="396" y="2"/>
                  </a:lnTo>
                  <a:cubicBezTo>
                    <a:pt x="461" y="4"/>
                    <a:pt x="514" y="54"/>
                    <a:pt x="520" y="117"/>
                  </a:cubicBezTo>
                  <a:lnTo>
                    <a:pt x="520" y="117"/>
                  </a:lnTo>
                  <a:cubicBezTo>
                    <a:pt x="577" y="87"/>
                    <a:pt x="648" y="101"/>
                    <a:pt x="686" y="153"/>
                  </a:cubicBezTo>
                  <a:lnTo>
                    <a:pt x="686" y="153"/>
                  </a:lnTo>
                  <a:cubicBezTo>
                    <a:pt x="726" y="206"/>
                    <a:pt x="719" y="278"/>
                    <a:pt x="675" y="323"/>
                  </a:cubicBezTo>
                  <a:lnTo>
                    <a:pt x="675" y="323"/>
                  </a:lnTo>
                  <a:cubicBezTo>
                    <a:pt x="734" y="347"/>
                    <a:pt x="766" y="412"/>
                    <a:pt x="749" y="475"/>
                  </a:cubicBezTo>
                  <a:lnTo>
                    <a:pt x="749" y="475"/>
                  </a:lnTo>
                  <a:lnTo>
                    <a:pt x="749" y="476"/>
                  </a:lnTo>
                  <a:lnTo>
                    <a:pt x="749" y="476"/>
                  </a:lnTo>
                  <a:lnTo>
                    <a:pt x="749" y="476"/>
                  </a:lnTo>
                  <a:cubicBezTo>
                    <a:pt x="733" y="539"/>
                    <a:pt x="673" y="580"/>
                    <a:pt x="610" y="572"/>
                  </a:cubicBezTo>
                  <a:lnTo>
                    <a:pt x="610" y="572"/>
                  </a:lnTo>
                  <a:cubicBezTo>
                    <a:pt x="627" y="633"/>
                    <a:pt x="596" y="699"/>
                    <a:pt x="537" y="726"/>
                  </a:cubicBezTo>
                  <a:lnTo>
                    <a:pt x="537" y="726"/>
                  </a:lnTo>
                  <a:cubicBezTo>
                    <a:pt x="520" y="733"/>
                    <a:pt x="502" y="737"/>
                    <a:pt x="484" y="737"/>
                  </a:cubicBezTo>
                  <a:lnTo>
                    <a:pt x="484" y="737"/>
                  </a:lnTo>
                  <a:cubicBezTo>
                    <a:pt x="440" y="737"/>
                    <a:pt x="398" y="714"/>
                    <a:pt x="375" y="6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8" name="Freeform 127">
              <a:extLst>
                <a:ext uri="{FF2B5EF4-FFF2-40B4-BE49-F238E27FC236}">
                  <a16:creationId xmlns:a16="http://schemas.microsoft.com/office/drawing/2014/main" id="{F67AAD9B-8B73-4EE7-8D0C-3C2F7FACC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8549" y="7212368"/>
              <a:ext cx="351045" cy="351045"/>
            </a:xfrm>
            <a:custGeom>
              <a:avLst/>
              <a:gdLst>
                <a:gd name="T0" fmla="*/ 386 w 387"/>
                <a:gd name="T1" fmla="*/ 192 h 386"/>
                <a:gd name="T2" fmla="*/ 386 w 387"/>
                <a:gd name="T3" fmla="*/ 192 h 386"/>
                <a:gd name="T4" fmla="*/ 193 w 387"/>
                <a:gd name="T5" fmla="*/ 385 h 386"/>
                <a:gd name="T6" fmla="*/ 193 w 387"/>
                <a:gd name="T7" fmla="*/ 385 h 386"/>
                <a:gd name="T8" fmla="*/ 0 w 387"/>
                <a:gd name="T9" fmla="*/ 192 h 386"/>
                <a:gd name="T10" fmla="*/ 0 w 387"/>
                <a:gd name="T11" fmla="*/ 192 h 386"/>
                <a:gd name="T12" fmla="*/ 193 w 387"/>
                <a:gd name="T13" fmla="*/ 0 h 386"/>
                <a:gd name="T14" fmla="*/ 193 w 387"/>
                <a:gd name="T15" fmla="*/ 0 h 386"/>
                <a:gd name="T16" fmla="*/ 386 w 387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6">
                  <a:moveTo>
                    <a:pt x="386" y="192"/>
                  </a:moveTo>
                  <a:lnTo>
                    <a:pt x="386" y="192"/>
                  </a:lnTo>
                  <a:cubicBezTo>
                    <a:pt x="386" y="299"/>
                    <a:pt x="299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9"/>
                    <a:pt x="0" y="192"/>
                  </a:cubicBezTo>
                  <a:lnTo>
                    <a:pt x="0" y="192"/>
                  </a:lnTo>
                  <a:cubicBezTo>
                    <a:pt x="0" y="86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9" y="0"/>
                    <a:pt x="386" y="86"/>
                    <a:pt x="386" y="19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79" name="Freeform 128">
              <a:extLst>
                <a:ext uri="{FF2B5EF4-FFF2-40B4-BE49-F238E27FC236}">
                  <a16:creationId xmlns:a16="http://schemas.microsoft.com/office/drawing/2014/main" id="{58598AFB-4161-456F-B8B4-FD113EF8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8549" y="7212368"/>
              <a:ext cx="351045" cy="351045"/>
            </a:xfrm>
            <a:custGeom>
              <a:avLst/>
              <a:gdLst>
                <a:gd name="T0" fmla="*/ 386 w 387"/>
                <a:gd name="T1" fmla="*/ 192 h 386"/>
                <a:gd name="T2" fmla="*/ 386 w 387"/>
                <a:gd name="T3" fmla="*/ 192 h 386"/>
                <a:gd name="T4" fmla="*/ 193 w 387"/>
                <a:gd name="T5" fmla="*/ 385 h 386"/>
                <a:gd name="T6" fmla="*/ 193 w 387"/>
                <a:gd name="T7" fmla="*/ 385 h 386"/>
                <a:gd name="T8" fmla="*/ 0 w 387"/>
                <a:gd name="T9" fmla="*/ 192 h 386"/>
                <a:gd name="T10" fmla="*/ 0 w 387"/>
                <a:gd name="T11" fmla="*/ 192 h 386"/>
                <a:gd name="T12" fmla="*/ 193 w 387"/>
                <a:gd name="T13" fmla="*/ 0 h 386"/>
                <a:gd name="T14" fmla="*/ 193 w 387"/>
                <a:gd name="T15" fmla="*/ 0 h 386"/>
                <a:gd name="T16" fmla="*/ 386 w 387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7" h="386">
                  <a:moveTo>
                    <a:pt x="386" y="192"/>
                  </a:moveTo>
                  <a:lnTo>
                    <a:pt x="386" y="192"/>
                  </a:lnTo>
                  <a:cubicBezTo>
                    <a:pt x="386" y="299"/>
                    <a:pt x="299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9"/>
                    <a:pt x="0" y="192"/>
                  </a:cubicBezTo>
                  <a:lnTo>
                    <a:pt x="0" y="192"/>
                  </a:lnTo>
                  <a:cubicBezTo>
                    <a:pt x="0" y="86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9" y="0"/>
                    <a:pt x="386" y="86"/>
                    <a:pt x="386" y="19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0" name="Freeform 129">
              <a:extLst>
                <a:ext uri="{FF2B5EF4-FFF2-40B4-BE49-F238E27FC236}">
                  <a16:creationId xmlns:a16="http://schemas.microsoft.com/office/drawing/2014/main" id="{E92612CC-40AF-4F37-9906-3C391694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6472" y="7240293"/>
              <a:ext cx="295197" cy="295197"/>
            </a:xfrm>
            <a:custGeom>
              <a:avLst/>
              <a:gdLst>
                <a:gd name="T0" fmla="*/ 325 w 326"/>
                <a:gd name="T1" fmla="*/ 163 h 327"/>
                <a:gd name="T2" fmla="*/ 325 w 326"/>
                <a:gd name="T3" fmla="*/ 163 h 327"/>
                <a:gd name="T4" fmla="*/ 162 w 326"/>
                <a:gd name="T5" fmla="*/ 326 h 327"/>
                <a:gd name="T6" fmla="*/ 162 w 326"/>
                <a:gd name="T7" fmla="*/ 326 h 327"/>
                <a:gd name="T8" fmla="*/ 0 w 326"/>
                <a:gd name="T9" fmla="*/ 163 h 327"/>
                <a:gd name="T10" fmla="*/ 0 w 326"/>
                <a:gd name="T11" fmla="*/ 163 h 327"/>
                <a:gd name="T12" fmla="*/ 162 w 326"/>
                <a:gd name="T13" fmla="*/ 0 h 327"/>
                <a:gd name="T14" fmla="*/ 162 w 326"/>
                <a:gd name="T15" fmla="*/ 0 h 327"/>
                <a:gd name="T16" fmla="*/ 325 w 326"/>
                <a:gd name="T17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327">
                  <a:moveTo>
                    <a:pt x="325" y="163"/>
                  </a:moveTo>
                  <a:lnTo>
                    <a:pt x="325" y="163"/>
                  </a:lnTo>
                  <a:cubicBezTo>
                    <a:pt x="325" y="253"/>
                    <a:pt x="253" y="326"/>
                    <a:pt x="162" y="326"/>
                  </a:cubicBezTo>
                  <a:lnTo>
                    <a:pt x="162" y="326"/>
                  </a:lnTo>
                  <a:cubicBezTo>
                    <a:pt x="72" y="326"/>
                    <a:pt x="0" y="253"/>
                    <a:pt x="0" y="163"/>
                  </a:cubicBezTo>
                  <a:lnTo>
                    <a:pt x="0" y="163"/>
                  </a:lnTo>
                  <a:cubicBezTo>
                    <a:pt x="0" y="74"/>
                    <a:pt x="72" y="0"/>
                    <a:pt x="162" y="0"/>
                  </a:cubicBezTo>
                  <a:lnTo>
                    <a:pt x="162" y="0"/>
                  </a:lnTo>
                  <a:cubicBezTo>
                    <a:pt x="253" y="0"/>
                    <a:pt x="325" y="74"/>
                    <a:pt x="325" y="16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1" name="Freeform 130">
              <a:extLst>
                <a:ext uri="{FF2B5EF4-FFF2-40B4-BE49-F238E27FC236}">
                  <a16:creationId xmlns:a16="http://schemas.microsoft.com/office/drawing/2014/main" id="{4ECAFF6D-51FD-47C6-BD00-8156BD7DA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2211" y="7308108"/>
              <a:ext cx="123665" cy="155578"/>
            </a:xfrm>
            <a:custGeom>
              <a:avLst/>
              <a:gdLst>
                <a:gd name="T0" fmla="*/ 134 w 138"/>
                <a:gd name="T1" fmla="*/ 114 h 173"/>
                <a:gd name="T2" fmla="*/ 52 w 138"/>
                <a:gd name="T3" fmla="*/ 130 h 173"/>
                <a:gd name="T4" fmla="*/ 52 w 138"/>
                <a:gd name="T5" fmla="*/ 81 h 173"/>
                <a:gd name="T6" fmla="*/ 65 w 138"/>
                <a:gd name="T7" fmla="*/ 79 h 173"/>
                <a:gd name="T8" fmla="*/ 65 w 138"/>
                <a:gd name="T9" fmla="*/ 79 h 173"/>
                <a:gd name="T10" fmla="*/ 66 w 138"/>
                <a:gd name="T11" fmla="*/ 77 h 173"/>
                <a:gd name="T12" fmla="*/ 68 w 138"/>
                <a:gd name="T13" fmla="*/ 59 h 173"/>
                <a:gd name="T14" fmla="*/ 68 w 138"/>
                <a:gd name="T15" fmla="*/ 59 h 173"/>
                <a:gd name="T16" fmla="*/ 66 w 138"/>
                <a:gd name="T17" fmla="*/ 58 h 173"/>
                <a:gd name="T18" fmla="*/ 52 w 138"/>
                <a:gd name="T19" fmla="*/ 61 h 173"/>
                <a:gd name="T20" fmla="*/ 52 w 138"/>
                <a:gd name="T21" fmla="*/ 2 h 173"/>
                <a:gd name="T22" fmla="*/ 52 w 138"/>
                <a:gd name="T23" fmla="*/ 2 h 173"/>
                <a:gd name="T24" fmla="*/ 50 w 138"/>
                <a:gd name="T25" fmla="*/ 0 h 173"/>
                <a:gd name="T26" fmla="*/ 18 w 138"/>
                <a:gd name="T27" fmla="*/ 9 h 173"/>
                <a:gd name="T28" fmla="*/ 18 w 138"/>
                <a:gd name="T29" fmla="*/ 9 h 173"/>
                <a:gd name="T30" fmla="*/ 16 w 138"/>
                <a:gd name="T31" fmla="*/ 10 h 173"/>
                <a:gd name="T32" fmla="*/ 16 w 138"/>
                <a:gd name="T33" fmla="*/ 68 h 173"/>
                <a:gd name="T34" fmla="*/ 6 w 138"/>
                <a:gd name="T35" fmla="*/ 70 h 173"/>
                <a:gd name="T36" fmla="*/ 6 w 138"/>
                <a:gd name="T37" fmla="*/ 70 h 173"/>
                <a:gd name="T38" fmla="*/ 4 w 138"/>
                <a:gd name="T39" fmla="*/ 72 h 173"/>
                <a:gd name="T40" fmla="*/ 1 w 138"/>
                <a:gd name="T41" fmla="*/ 88 h 173"/>
                <a:gd name="T42" fmla="*/ 1 w 138"/>
                <a:gd name="T43" fmla="*/ 88 h 173"/>
                <a:gd name="T44" fmla="*/ 4 w 138"/>
                <a:gd name="T45" fmla="*/ 90 h 173"/>
                <a:gd name="T46" fmla="*/ 16 w 138"/>
                <a:gd name="T47" fmla="*/ 88 h 173"/>
                <a:gd name="T48" fmla="*/ 16 w 138"/>
                <a:gd name="T49" fmla="*/ 137 h 173"/>
                <a:gd name="T50" fmla="*/ 16 w 138"/>
                <a:gd name="T51" fmla="*/ 167 h 173"/>
                <a:gd name="T52" fmla="*/ 16 w 138"/>
                <a:gd name="T53" fmla="*/ 167 h 173"/>
                <a:gd name="T54" fmla="*/ 22 w 138"/>
                <a:gd name="T55" fmla="*/ 171 h 173"/>
                <a:gd name="T56" fmla="*/ 52 w 138"/>
                <a:gd name="T57" fmla="*/ 165 h 173"/>
                <a:gd name="T58" fmla="*/ 52 w 138"/>
                <a:gd name="T59" fmla="*/ 165 h 173"/>
                <a:gd name="T60" fmla="*/ 130 w 138"/>
                <a:gd name="T61" fmla="*/ 150 h 173"/>
                <a:gd name="T62" fmla="*/ 130 w 138"/>
                <a:gd name="T63" fmla="*/ 150 h 173"/>
                <a:gd name="T64" fmla="*/ 133 w 138"/>
                <a:gd name="T65" fmla="*/ 148 h 173"/>
                <a:gd name="T66" fmla="*/ 137 w 138"/>
                <a:gd name="T67" fmla="*/ 117 h 173"/>
                <a:gd name="T68" fmla="*/ 137 w 138"/>
                <a:gd name="T69" fmla="*/ 117 h 173"/>
                <a:gd name="T70" fmla="*/ 134 w 138"/>
                <a:gd name="T71" fmla="*/ 11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8" h="173">
                  <a:moveTo>
                    <a:pt x="134" y="114"/>
                  </a:moveTo>
                  <a:lnTo>
                    <a:pt x="52" y="130"/>
                  </a:lnTo>
                  <a:lnTo>
                    <a:pt x="52" y="81"/>
                  </a:lnTo>
                  <a:lnTo>
                    <a:pt x="65" y="79"/>
                  </a:lnTo>
                  <a:lnTo>
                    <a:pt x="65" y="79"/>
                  </a:lnTo>
                  <a:cubicBezTo>
                    <a:pt x="66" y="79"/>
                    <a:pt x="66" y="78"/>
                    <a:pt x="66" y="77"/>
                  </a:cubicBezTo>
                  <a:lnTo>
                    <a:pt x="68" y="59"/>
                  </a:lnTo>
                  <a:lnTo>
                    <a:pt x="68" y="59"/>
                  </a:lnTo>
                  <a:cubicBezTo>
                    <a:pt x="68" y="58"/>
                    <a:pt x="68" y="58"/>
                    <a:pt x="66" y="58"/>
                  </a:cubicBezTo>
                  <a:lnTo>
                    <a:pt x="52" y="61"/>
                  </a:lnTo>
                  <a:lnTo>
                    <a:pt x="52" y="2"/>
                  </a:lnTo>
                  <a:lnTo>
                    <a:pt x="52" y="2"/>
                  </a:lnTo>
                  <a:cubicBezTo>
                    <a:pt x="52" y="0"/>
                    <a:pt x="50" y="0"/>
                    <a:pt x="50" y="0"/>
                  </a:cubicBezTo>
                  <a:lnTo>
                    <a:pt x="18" y="9"/>
                  </a:lnTo>
                  <a:lnTo>
                    <a:pt x="18" y="9"/>
                  </a:lnTo>
                  <a:cubicBezTo>
                    <a:pt x="17" y="9"/>
                    <a:pt x="16" y="9"/>
                    <a:pt x="16" y="10"/>
                  </a:cubicBezTo>
                  <a:lnTo>
                    <a:pt x="16" y="68"/>
                  </a:lnTo>
                  <a:lnTo>
                    <a:pt x="6" y="70"/>
                  </a:lnTo>
                  <a:lnTo>
                    <a:pt x="6" y="70"/>
                  </a:lnTo>
                  <a:cubicBezTo>
                    <a:pt x="5" y="70"/>
                    <a:pt x="4" y="71"/>
                    <a:pt x="4" y="72"/>
                  </a:cubicBezTo>
                  <a:lnTo>
                    <a:pt x="1" y="88"/>
                  </a:lnTo>
                  <a:lnTo>
                    <a:pt x="1" y="88"/>
                  </a:lnTo>
                  <a:cubicBezTo>
                    <a:pt x="0" y="89"/>
                    <a:pt x="2" y="91"/>
                    <a:pt x="4" y="90"/>
                  </a:cubicBezTo>
                  <a:lnTo>
                    <a:pt x="16" y="88"/>
                  </a:lnTo>
                  <a:lnTo>
                    <a:pt x="16" y="137"/>
                  </a:lnTo>
                  <a:lnTo>
                    <a:pt x="16" y="167"/>
                  </a:lnTo>
                  <a:lnTo>
                    <a:pt x="16" y="167"/>
                  </a:lnTo>
                  <a:cubicBezTo>
                    <a:pt x="16" y="169"/>
                    <a:pt x="19" y="172"/>
                    <a:pt x="22" y="171"/>
                  </a:cubicBezTo>
                  <a:lnTo>
                    <a:pt x="52" y="165"/>
                  </a:lnTo>
                  <a:lnTo>
                    <a:pt x="52" y="165"/>
                  </a:lnTo>
                  <a:lnTo>
                    <a:pt x="130" y="150"/>
                  </a:lnTo>
                  <a:lnTo>
                    <a:pt x="130" y="150"/>
                  </a:lnTo>
                  <a:cubicBezTo>
                    <a:pt x="132" y="149"/>
                    <a:pt x="133" y="148"/>
                    <a:pt x="133" y="148"/>
                  </a:cubicBezTo>
                  <a:lnTo>
                    <a:pt x="137" y="117"/>
                  </a:lnTo>
                  <a:lnTo>
                    <a:pt x="137" y="117"/>
                  </a:lnTo>
                  <a:cubicBezTo>
                    <a:pt x="137" y="115"/>
                    <a:pt x="136" y="113"/>
                    <a:pt x="134" y="11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2" name="Freeform 131">
              <a:extLst>
                <a:ext uri="{FF2B5EF4-FFF2-40B4-BE49-F238E27FC236}">
                  <a16:creationId xmlns:a16="http://schemas.microsoft.com/office/drawing/2014/main" id="{BA56245D-BE9A-4176-BD5A-61A30C7C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1087" y="6191148"/>
              <a:ext cx="694111" cy="674166"/>
            </a:xfrm>
            <a:custGeom>
              <a:avLst/>
              <a:gdLst>
                <a:gd name="T0" fmla="*/ 374 w 767"/>
                <a:gd name="T1" fmla="*/ 676 h 746"/>
                <a:gd name="T2" fmla="*/ 374 w 767"/>
                <a:gd name="T3" fmla="*/ 676 h 746"/>
                <a:gd name="T4" fmla="*/ 209 w 767"/>
                <a:gd name="T5" fmla="*/ 715 h 746"/>
                <a:gd name="T6" fmla="*/ 209 w 767"/>
                <a:gd name="T7" fmla="*/ 715 h 746"/>
                <a:gd name="T8" fmla="*/ 147 w 767"/>
                <a:gd name="T9" fmla="*/ 558 h 746"/>
                <a:gd name="T10" fmla="*/ 147 w 767"/>
                <a:gd name="T11" fmla="*/ 558 h 746"/>
                <a:gd name="T12" fmla="*/ 13 w 767"/>
                <a:gd name="T13" fmla="*/ 452 h 746"/>
                <a:gd name="T14" fmla="*/ 13 w 767"/>
                <a:gd name="T15" fmla="*/ 452 h 746"/>
                <a:gd name="T16" fmla="*/ 97 w 767"/>
                <a:gd name="T17" fmla="*/ 305 h 746"/>
                <a:gd name="T18" fmla="*/ 97 w 767"/>
                <a:gd name="T19" fmla="*/ 305 h 746"/>
                <a:gd name="T20" fmla="*/ 95 w 767"/>
                <a:gd name="T21" fmla="*/ 135 h 746"/>
                <a:gd name="T22" fmla="*/ 95 w 767"/>
                <a:gd name="T23" fmla="*/ 135 h 746"/>
                <a:gd name="T24" fmla="*/ 264 w 767"/>
                <a:gd name="T25" fmla="*/ 110 h 746"/>
                <a:gd name="T26" fmla="*/ 264 w 767"/>
                <a:gd name="T27" fmla="*/ 110 h 746"/>
                <a:gd name="T28" fmla="*/ 396 w 767"/>
                <a:gd name="T29" fmla="*/ 3 h 746"/>
                <a:gd name="T30" fmla="*/ 396 w 767"/>
                <a:gd name="T31" fmla="*/ 3 h 746"/>
                <a:gd name="T32" fmla="*/ 520 w 767"/>
                <a:gd name="T33" fmla="*/ 117 h 746"/>
                <a:gd name="T34" fmla="*/ 520 w 767"/>
                <a:gd name="T35" fmla="*/ 117 h 746"/>
                <a:gd name="T36" fmla="*/ 686 w 767"/>
                <a:gd name="T37" fmla="*/ 154 h 746"/>
                <a:gd name="T38" fmla="*/ 686 w 767"/>
                <a:gd name="T39" fmla="*/ 154 h 746"/>
                <a:gd name="T40" fmla="*/ 675 w 767"/>
                <a:gd name="T41" fmla="*/ 323 h 746"/>
                <a:gd name="T42" fmla="*/ 675 w 767"/>
                <a:gd name="T43" fmla="*/ 323 h 746"/>
                <a:gd name="T44" fmla="*/ 749 w 767"/>
                <a:gd name="T45" fmla="*/ 475 h 746"/>
                <a:gd name="T46" fmla="*/ 749 w 767"/>
                <a:gd name="T47" fmla="*/ 475 h 746"/>
                <a:gd name="T48" fmla="*/ 749 w 767"/>
                <a:gd name="T49" fmla="*/ 477 h 746"/>
                <a:gd name="T50" fmla="*/ 749 w 767"/>
                <a:gd name="T51" fmla="*/ 477 h 746"/>
                <a:gd name="T52" fmla="*/ 749 w 767"/>
                <a:gd name="T53" fmla="*/ 477 h 746"/>
                <a:gd name="T54" fmla="*/ 609 w 767"/>
                <a:gd name="T55" fmla="*/ 573 h 746"/>
                <a:gd name="T56" fmla="*/ 609 w 767"/>
                <a:gd name="T57" fmla="*/ 573 h 746"/>
                <a:gd name="T58" fmla="*/ 537 w 767"/>
                <a:gd name="T59" fmla="*/ 726 h 746"/>
                <a:gd name="T60" fmla="*/ 537 w 767"/>
                <a:gd name="T61" fmla="*/ 726 h 746"/>
                <a:gd name="T62" fmla="*/ 484 w 767"/>
                <a:gd name="T63" fmla="*/ 736 h 746"/>
                <a:gd name="T64" fmla="*/ 484 w 767"/>
                <a:gd name="T65" fmla="*/ 736 h 746"/>
                <a:gd name="T66" fmla="*/ 374 w 767"/>
                <a:gd name="T67" fmla="*/ 67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7" h="746">
                  <a:moveTo>
                    <a:pt x="374" y="676"/>
                  </a:moveTo>
                  <a:lnTo>
                    <a:pt x="374" y="676"/>
                  </a:lnTo>
                  <a:cubicBezTo>
                    <a:pt x="337" y="728"/>
                    <a:pt x="267" y="745"/>
                    <a:pt x="209" y="715"/>
                  </a:cubicBezTo>
                  <a:lnTo>
                    <a:pt x="209" y="715"/>
                  </a:lnTo>
                  <a:cubicBezTo>
                    <a:pt x="151" y="686"/>
                    <a:pt x="126" y="618"/>
                    <a:pt x="147" y="558"/>
                  </a:cubicBezTo>
                  <a:lnTo>
                    <a:pt x="147" y="558"/>
                  </a:lnTo>
                  <a:cubicBezTo>
                    <a:pt x="83" y="561"/>
                    <a:pt x="25" y="517"/>
                    <a:pt x="13" y="452"/>
                  </a:cubicBezTo>
                  <a:lnTo>
                    <a:pt x="13" y="452"/>
                  </a:lnTo>
                  <a:cubicBezTo>
                    <a:pt x="0" y="388"/>
                    <a:pt x="37" y="326"/>
                    <a:pt x="97" y="305"/>
                  </a:cubicBezTo>
                  <a:lnTo>
                    <a:pt x="97" y="305"/>
                  </a:lnTo>
                  <a:cubicBezTo>
                    <a:pt x="55" y="258"/>
                    <a:pt x="53" y="186"/>
                    <a:pt x="95" y="135"/>
                  </a:cubicBezTo>
                  <a:lnTo>
                    <a:pt x="95" y="135"/>
                  </a:lnTo>
                  <a:cubicBezTo>
                    <a:pt x="138" y="85"/>
                    <a:pt x="209" y="76"/>
                    <a:pt x="264" y="110"/>
                  </a:cubicBezTo>
                  <a:lnTo>
                    <a:pt x="264" y="110"/>
                  </a:lnTo>
                  <a:cubicBezTo>
                    <a:pt x="274" y="47"/>
                    <a:pt x="330" y="0"/>
                    <a:pt x="396" y="3"/>
                  </a:cubicBezTo>
                  <a:lnTo>
                    <a:pt x="396" y="3"/>
                  </a:lnTo>
                  <a:cubicBezTo>
                    <a:pt x="461" y="4"/>
                    <a:pt x="513" y="54"/>
                    <a:pt x="520" y="117"/>
                  </a:cubicBezTo>
                  <a:lnTo>
                    <a:pt x="520" y="117"/>
                  </a:lnTo>
                  <a:cubicBezTo>
                    <a:pt x="576" y="87"/>
                    <a:pt x="647" y="101"/>
                    <a:pt x="686" y="154"/>
                  </a:cubicBezTo>
                  <a:lnTo>
                    <a:pt x="686" y="154"/>
                  </a:lnTo>
                  <a:cubicBezTo>
                    <a:pt x="725" y="206"/>
                    <a:pt x="719" y="278"/>
                    <a:pt x="675" y="323"/>
                  </a:cubicBezTo>
                  <a:lnTo>
                    <a:pt x="675" y="323"/>
                  </a:lnTo>
                  <a:cubicBezTo>
                    <a:pt x="733" y="348"/>
                    <a:pt x="766" y="412"/>
                    <a:pt x="749" y="475"/>
                  </a:cubicBezTo>
                  <a:lnTo>
                    <a:pt x="749" y="475"/>
                  </a:lnTo>
                  <a:cubicBezTo>
                    <a:pt x="749" y="476"/>
                    <a:pt x="749" y="476"/>
                    <a:pt x="749" y="477"/>
                  </a:cubicBezTo>
                  <a:lnTo>
                    <a:pt x="749" y="477"/>
                  </a:lnTo>
                  <a:lnTo>
                    <a:pt x="749" y="477"/>
                  </a:lnTo>
                  <a:cubicBezTo>
                    <a:pt x="733" y="540"/>
                    <a:pt x="672" y="580"/>
                    <a:pt x="609" y="573"/>
                  </a:cubicBezTo>
                  <a:lnTo>
                    <a:pt x="609" y="573"/>
                  </a:lnTo>
                  <a:cubicBezTo>
                    <a:pt x="626" y="633"/>
                    <a:pt x="596" y="699"/>
                    <a:pt x="537" y="726"/>
                  </a:cubicBezTo>
                  <a:lnTo>
                    <a:pt x="537" y="726"/>
                  </a:lnTo>
                  <a:cubicBezTo>
                    <a:pt x="519" y="734"/>
                    <a:pt x="502" y="736"/>
                    <a:pt x="484" y="736"/>
                  </a:cubicBezTo>
                  <a:lnTo>
                    <a:pt x="484" y="736"/>
                  </a:lnTo>
                  <a:cubicBezTo>
                    <a:pt x="440" y="736"/>
                    <a:pt x="398" y="715"/>
                    <a:pt x="374" y="6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3" name="Freeform 132">
              <a:extLst>
                <a:ext uri="{FF2B5EF4-FFF2-40B4-BE49-F238E27FC236}">
                  <a16:creationId xmlns:a16="http://schemas.microsoft.com/office/drawing/2014/main" id="{CCF1217B-E69C-4738-90C0-23DB5A88C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2619" y="6350713"/>
              <a:ext cx="347057" cy="351045"/>
            </a:xfrm>
            <a:custGeom>
              <a:avLst/>
              <a:gdLst>
                <a:gd name="T0" fmla="*/ 384 w 385"/>
                <a:gd name="T1" fmla="*/ 193 h 387"/>
                <a:gd name="T2" fmla="*/ 384 w 385"/>
                <a:gd name="T3" fmla="*/ 193 h 387"/>
                <a:gd name="T4" fmla="*/ 192 w 385"/>
                <a:gd name="T5" fmla="*/ 386 h 387"/>
                <a:gd name="T6" fmla="*/ 192 w 385"/>
                <a:gd name="T7" fmla="*/ 386 h 387"/>
                <a:gd name="T8" fmla="*/ 0 w 385"/>
                <a:gd name="T9" fmla="*/ 193 h 387"/>
                <a:gd name="T10" fmla="*/ 0 w 385"/>
                <a:gd name="T11" fmla="*/ 193 h 387"/>
                <a:gd name="T12" fmla="*/ 192 w 385"/>
                <a:gd name="T13" fmla="*/ 0 h 387"/>
                <a:gd name="T14" fmla="*/ 192 w 385"/>
                <a:gd name="T15" fmla="*/ 0 h 387"/>
                <a:gd name="T16" fmla="*/ 384 w 385"/>
                <a:gd name="T17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87">
                  <a:moveTo>
                    <a:pt x="384" y="193"/>
                  </a:moveTo>
                  <a:lnTo>
                    <a:pt x="384" y="193"/>
                  </a:lnTo>
                  <a:cubicBezTo>
                    <a:pt x="384" y="299"/>
                    <a:pt x="298" y="386"/>
                    <a:pt x="192" y="386"/>
                  </a:cubicBezTo>
                  <a:lnTo>
                    <a:pt x="192" y="386"/>
                  </a:lnTo>
                  <a:cubicBezTo>
                    <a:pt x="85" y="386"/>
                    <a:pt x="0" y="299"/>
                    <a:pt x="0" y="193"/>
                  </a:cubicBezTo>
                  <a:lnTo>
                    <a:pt x="0" y="193"/>
                  </a:lnTo>
                  <a:cubicBezTo>
                    <a:pt x="0" y="86"/>
                    <a:pt x="85" y="0"/>
                    <a:pt x="192" y="0"/>
                  </a:cubicBezTo>
                  <a:lnTo>
                    <a:pt x="192" y="0"/>
                  </a:lnTo>
                  <a:cubicBezTo>
                    <a:pt x="298" y="0"/>
                    <a:pt x="384" y="86"/>
                    <a:pt x="384" y="19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4" name="Freeform 133">
              <a:extLst>
                <a:ext uri="{FF2B5EF4-FFF2-40B4-BE49-F238E27FC236}">
                  <a16:creationId xmlns:a16="http://schemas.microsoft.com/office/drawing/2014/main" id="{C269690E-39F4-45B4-A707-A0BDE363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2619" y="6350713"/>
              <a:ext cx="347057" cy="351045"/>
            </a:xfrm>
            <a:custGeom>
              <a:avLst/>
              <a:gdLst>
                <a:gd name="T0" fmla="*/ 384 w 385"/>
                <a:gd name="T1" fmla="*/ 193 h 387"/>
                <a:gd name="T2" fmla="*/ 384 w 385"/>
                <a:gd name="T3" fmla="*/ 193 h 387"/>
                <a:gd name="T4" fmla="*/ 192 w 385"/>
                <a:gd name="T5" fmla="*/ 386 h 387"/>
                <a:gd name="T6" fmla="*/ 192 w 385"/>
                <a:gd name="T7" fmla="*/ 386 h 387"/>
                <a:gd name="T8" fmla="*/ 0 w 385"/>
                <a:gd name="T9" fmla="*/ 193 h 387"/>
                <a:gd name="T10" fmla="*/ 0 w 385"/>
                <a:gd name="T11" fmla="*/ 193 h 387"/>
                <a:gd name="T12" fmla="*/ 192 w 385"/>
                <a:gd name="T13" fmla="*/ 0 h 387"/>
                <a:gd name="T14" fmla="*/ 192 w 385"/>
                <a:gd name="T15" fmla="*/ 0 h 387"/>
                <a:gd name="T16" fmla="*/ 384 w 385"/>
                <a:gd name="T17" fmla="*/ 193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5" h="387">
                  <a:moveTo>
                    <a:pt x="384" y="193"/>
                  </a:moveTo>
                  <a:lnTo>
                    <a:pt x="384" y="193"/>
                  </a:lnTo>
                  <a:cubicBezTo>
                    <a:pt x="384" y="299"/>
                    <a:pt x="298" y="386"/>
                    <a:pt x="192" y="386"/>
                  </a:cubicBezTo>
                  <a:lnTo>
                    <a:pt x="192" y="386"/>
                  </a:lnTo>
                  <a:cubicBezTo>
                    <a:pt x="85" y="386"/>
                    <a:pt x="0" y="299"/>
                    <a:pt x="0" y="193"/>
                  </a:cubicBezTo>
                  <a:lnTo>
                    <a:pt x="0" y="193"/>
                  </a:lnTo>
                  <a:cubicBezTo>
                    <a:pt x="0" y="86"/>
                    <a:pt x="85" y="0"/>
                    <a:pt x="192" y="0"/>
                  </a:cubicBezTo>
                  <a:lnTo>
                    <a:pt x="192" y="0"/>
                  </a:lnTo>
                  <a:cubicBezTo>
                    <a:pt x="298" y="0"/>
                    <a:pt x="384" y="86"/>
                    <a:pt x="384" y="193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5" name="Freeform 134">
              <a:extLst>
                <a:ext uri="{FF2B5EF4-FFF2-40B4-BE49-F238E27FC236}">
                  <a16:creationId xmlns:a16="http://schemas.microsoft.com/office/drawing/2014/main" id="{1211C4D5-56BA-439B-ACE7-A551EA44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0545" y="6378639"/>
              <a:ext cx="295197" cy="295197"/>
            </a:xfrm>
            <a:custGeom>
              <a:avLst/>
              <a:gdLst>
                <a:gd name="T0" fmla="*/ 326 w 327"/>
                <a:gd name="T1" fmla="*/ 163 h 326"/>
                <a:gd name="T2" fmla="*/ 326 w 327"/>
                <a:gd name="T3" fmla="*/ 163 h 326"/>
                <a:gd name="T4" fmla="*/ 163 w 327"/>
                <a:gd name="T5" fmla="*/ 325 h 326"/>
                <a:gd name="T6" fmla="*/ 163 w 327"/>
                <a:gd name="T7" fmla="*/ 325 h 326"/>
                <a:gd name="T8" fmla="*/ 0 w 327"/>
                <a:gd name="T9" fmla="*/ 163 h 326"/>
                <a:gd name="T10" fmla="*/ 0 w 327"/>
                <a:gd name="T11" fmla="*/ 163 h 326"/>
                <a:gd name="T12" fmla="*/ 163 w 327"/>
                <a:gd name="T13" fmla="*/ 0 h 326"/>
                <a:gd name="T14" fmla="*/ 163 w 327"/>
                <a:gd name="T15" fmla="*/ 0 h 326"/>
                <a:gd name="T16" fmla="*/ 326 w 327"/>
                <a:gd name="T17" fmla="*/ 16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26">
                  <a:moveTo>
                    <a:pt x="326" y="163"/>
                  </a:moveTo>
                  <a:lnTo>
                    <a:pt x="326" y="163"/>
                  </a:lnTo>
                  <a:cubicBezTo>
                    <a:pt x="326" y="253"/>
                    <a:pt x="253" y="325"/>
                    <a:pt x="163" y="325"/>
                  </a:cubicBezTo>
                  <a:lnTo>
                    <a:pt x="163" y="325"/>
                  </a:lnTo>
                  <a:cubicBezTo>
                    <a:pt x="73" y="325"/>
                    <a:pt x="0" y="253"/>
                    <a:pt x="0" y="163"/>
                  </a:cubicBezTo>
                  <a:lnTo>
                    <a:pt x="0" y="163"/>
                  </a:lnTo>
                  <a:cubicBezTo>
                    <a:pt x="0" y="73"/>
                    <a:pt x="73" y="0"/>
                    <a:pt x="163" y="0"/>
                  </a:cubicBezTo>
                  <a:lnTo>
                    <a:pt x="163" y="0"/>
                  </a:lnTo>
                  <a:cubicBezTo>
                    <a:pt x="253" y="0"/>
                    <a:pt x="326" y="73"/>
                    <a:pt x="326" y="16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00695D7-9C35-4E4E-895D-8AE6F20E4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4372" y="6462409"/>
              <a:ext cx="164206" cy="122756"/>
            </a:xfrm>
            <a:custGeom>
              <a:avLst/>
              <a:gdLst>
                <a:gd name="connsiteX0" fmla="*/ 23934 w 164206"/>
                <a:gd name="connsiteY0" fmla="*/ 55848 h 122756"/>
                <a:gd name="connsiteX1" fmla="*/ 69310 w 164206"/>
                <a:gd name="connsiteY1" fmla="*/ 55848 h 122756"/>
                <a:gd name="connsiteX2" fmla="*/ 74866 w 164206"/>
                <a:gd name="connsiteY2" fmla="*/ 70919 h 122756"/>
                <a:gd name="connsiteX3" fmla="*/ 29490 w 164206"/>
                <a:gd name="connsiteY3" fmla="*/ 70919 h 122756"/>
                <a:gd name="connsiteX4" fmla="*/ 0 w 164206"/>
                <a:gd name="connsiteY4" fmla="*/ 0 h 122756"/>
                <a:gd name="connsiteX5" fmla="*/ 118000 w 164206"/>
                <a:gd name="connsiteY5" fmla="*/ 0 h 122756"/>
                <a:gd name="connsiteX6" fmla="*/ 127908 w 164206"/>
                <a:gd name="connsiteY6" fmla="*/ 9093 h 122756"/>
                <a:gd name="connsiteX7" fmla="*/ 163040 w 164206"/>
                <a:gd name="connsiteY7" fmla="*/ 107298 h 122756"/>
                <a:gd name="connsiteX8" fmla="*/ 155832 w 164206"/>
                <a:gd name="connsiteY8" fmla="*/ 122756 h 122756"/>
                <a:gd name="connsiteX9" fmla="*/ 142322 w 164206"/>
                <a:gd name="connsiteY9" fmla="*/ 122756 h 122756"/>
                <a:gd name="connsiteX10" fmla="*/ 53144 w 164206"/>
                <a:gd name="connsiteY10" fmla="*/ 122756 h 122756"/>
                <a:gd name="connsiteX11" fmla="*/ 43236 w 164206"/>
                <a:gd name="connsiteY11" fmla="*/ 98205 h 122756"/>
                <a:gd name="connsiteX12" fmla="*/ 133314 w 164206"/>
                <a:gd name="connsiteY12" fmla="*/ 98205 h 122756"/>
                <a:gd name="connsiteX13" fmla="*/ 107192 w 164206"/>
                <a:gd name="connsiteY13" fmla="*/ 25461 h 122756"/>
                <a:gd name="connsiteX14" fmla="*/ 9006 w 164206"/>
                <a:gd name="connsiteY14" fmla="*/ 25461 h 12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206" h="122756">
                  <a:moveTo>
                    <a:pt x="23934" y="55848"/>
                  </a:moveTo>
                  <a:lnTo>
                    <a:pt x="69310" y="55848"/>
                  </a:lnTo>
                  <a:lnTo>
                    <a:pt x="74866" y="70919"/>
                  </a:lnTo>
                  <a:lnTo>
                    <a:pt x="29490" y="70919"/>
                  </a:lnTo>
                  <a:close/>
                  <a:moveTo>
                    <a:pt x="0" y="0"/>
                  </a:moveTo>
                  <a:lnTo>
                    <a:pt x="118000" y="0"/>
                  </a:lnTo>
                  <a:cubicBezTo>
                    <a:pt x="122504" y="0"/>
                    <a:pt x="126108" y="3637"/>
                    <a:pt x="127908" y="9093"/>
                  </a:cubicBezTo>
                  <a:lnTo>
                    <a:pt x="163040" y="107298"/>
                  </a:lnTo>
                  <a:cubicBezTo>
                    <a:pt x="166642" y="114572"/>
                    <a:pt x="161238" y="122756"/>
                    <a:pt x="155832" y="122756"/>
                  </a:cubicBezTo>
                  <a:lnTo>
                    <a:pt x="142322" y="122756"/>
                  </a:lnTo>
                  <a:lnTo>
                    <a:pt x="53144" y="122756"/>
                  </a:lnTo>
                  <a:lnTo>
                    <a:pt x="43236" y="98205"/>
                  </a:lnTo>
                  <a:lnTo>
                    <a:pt x="133314" y="98205"/>
                  </a:lnTo>
                  <a:lnTo>
                    <a:pt x="107192" y="25461"/>
                  </a:lnTo>
                  <a:lnTo>
                    <a:pt x="9006" y="254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137">
              <a:extLst>
                <a:ext uri="{FF2B5EF4-FFF2-40B4-BE49-F238E27FC236}">
                  <a16:creationId xmlns:a16="http://schemas.microsoft.com/office/drawing/2014/main" id="{96D0D4C8-4751-4821-BD5C-04386CA15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5210" y="6103387"/>
              <a:ext cx="694111" cy="674166"/>
            </a:xfrm>
            <a:custGeom>
              <a:avLst/>
              <a:gdLst>
                <a:gd name="T0" fmla="*/ 374 w 766"/>
                <a:gd name="T1" fmla="*/ 676 h 746"/>
                <a:gd name="T2" fmla="*/ 374 w 766"/>
                <a:gd name="T3" fmla="*/ 676 h 746"/>
                <a:gd name="T4" fmla="*/ 208 w 766"/>
                <a:gd name="T5" fmla="*/ 715 h 746"/>
                <a:gd name="T6" fmla="*/ 208 w 766"/>
                <a:gd name="T7" fmla="*/ 715 h 746"/>
                <a:gd name="T8" fmla="*/ 146 w 766"/>
                <a:gd name="T9" fmla="*/ 557 h 746"/>
                <a:gd name="T10" fmla="*/ 146 w 766"/>
                <a:gd name="T11" fmla="*/ 557 h 746"/>
                <a:gd name="T12" fmla="*/ 12 w 766"/>
                <a:gd name="T13" fmla="*/ 452 h 746"/>
                <a:gd name="T14" fmla="*/ 12 w 766"/>
                <a:gd name="T15" fmla="*/ 452 h 746"/>
                <a:gd name="T16" fmla="*/ 96 w 766"/>
                <a:gd name="T17" fmla="*/ 304 h 746"/>
                <a:gd name="T18" fmla="*/ 96 w 766"/>
                <a:gd name="T19" fmla="*/ 304 h 746"/>
                <a:gd name="T20" fmla="*/ 95 w 766"/>
                <a:gd name="T21" fmla="*/ 135 h 746"/>
                <a:gd name="T22" fmla="*/ 95 w 766"/>
                <a:gd name="T23" fmla="*/ 135 h 746"/>
                <a:gd name="T24" fmla="*/ 263 w 766"/>
                <a:gd name="T25" fmla="*/ 108 h 746"/>
                <a:gd name="T26" fmla="*/ 263 w 766"/>
                <a:gd name="T27" fmla="*/ 108 h 746"/>
                <a:gd name="T28" fmla="*/ 394 w 766"/>
                <a:gd name="T29" fmla="*/ 1 h 746"/>
                <a:gd name="T30" fmla="*/ 394 w 766"/>
                <a:gd name="T31" fmla="*/ 1 h 746"/>
                <a:gd name="T32" fmla="*/ 520 w 766"/>
                <a:gd name="T33" fmla="*/ 117 h 746"/>
                <a:gd name="T34" fmla="*/ 520 w 766"/>
                <a:gd name="T35" fmla="*/ 117 h 746"/>
                <a:gd name="T36" fmla="*/ 686 w 766"/>
                <a:gd name="T37" fmla="*/ 153 h 746"/>
                <a:gd name="T38" fmla="*/ 686 w 766"/>
                <a:gd name="T39" fmla="*/ 153 h 746"/>
                <a:gd name="T40" fmla="*/ 674 w 766"/>
                <a:gd name="T41" fmla="*/ 322 h 746"/>
                <a:gd name="T42" fmla="*/ 674 w 766"/>
                <a:gd name="T43" fmla="*/ 322 h 746"/>
                <a:gd name="T44" fmla="*/ 749 w 766"/>
                <a:gd name="T45" fmla="*/ 475 h 746"/>
                <a:gd name="T46" fmla="*/ 749 w 766"/>
                <a:gd name="T47" fmla="*/ 475 h 746"/>
                <a:gd name="T48" fmla="*/ 749 w 766"/>
                <a:gd name="T49" fmla="*/ 475 h 746"/>
                <a:gd name="T50" fmla="*/ 749 w 766"/>
                <a:gd name="T51" fmla="*/ 475 h 746"/>
                <a:gd name="T52" fmla="*/ 749 w 766"/>
                <a:gd name="T53" fmla="*/ 475 h 746"/>
                <a:gd name="T54" fmla="*/ 608 w 766"/>
                <a:gd name="T55" fmla="*/ 571 h 746"/>
                <a:gd name="T56" fmla="*/ 608 w 766"/>
                <a:gd name="T57" fmla="*/ 571 h 746"/>
                <a:gd name="T58" fmla="*/ 536 w 766"/>
                <a:gd name="T59" fmla="*/ 725 h 746"/>
                <a:gd name="T60" fmla="*/ 536 w 766"/>
                <a:gd name="T61" fmla="*/ 725 h 746"/>
                <a:gd name="T62" fmla="*/ 484 w 766"/>
                <a:gd name="T63" fmla="*/ 736 h 746"/>
                <a:gd name="T64" fmla="*/ 484 w 766"/>
                <a:gd name="T65" fmla="*/ 736 h 746"/>
                <a:gd name="T66" fmla="*/ 374 w 766"/>
                <a:gd name="T67" fmla="*/ 67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6" h="746">
                  <a:moveTo>
                    <a:pt x="374" y="676"/>
                  </a:moveTo>
                  <a:lnTo>
                    <a:pt x="374" y="676"/>
                  </a:lnTo>
                  <a:cubicBezTo>
                    <a:pt x="336" y="727"/>
                    <a:pt x="267" y="745"/>
                    <a:pt x="208" y="715"/>
                  </a:cubicBezTo>
                  <a:lnTo>
                    <a:pt x="208" y="715"/>
                  </a:lnTo>
                  <a:cubicBezTo>
                    <a:pt x="150" y="684"/>
                    <a:pt x="125" y="617"/>
                    <a:pt x="146" y="557"/>
                  </a:cubicBezTo>
                  <a:lnTo>
                    <a:pt x="146" y="557"/>
                  </a:lnTo>
                  <a:cubicBezTo>
                    <a:pt x="82" y="559"/>
                    <a:pt x="25" y="516"/>
                    <a:pt x="12" y="452"/>
                  </a:cubicBezTo>
                  <a:lnTo>
                    <a:pt x="12" y="452"/>
                  </a:lnTo>
                  <a:cubicBezTo>
                    <a:pt x="0" y="388"/>
                    <a:pt x="37" y="325"/>
                    <a:pt x="96" y="304"/>
                  </a:cubicBezTo>
                  <a:lnTo>
                    <a:pt x="96" y="304"/>
                  </a:lnTo>
                  <a:cubicBezTo>
                    <a:pt x="54" y="256"/>
                    <a:pt x="52" y="184"/>
                    <a:pt x="95" y="135"/>
                  </a:cubicBezTo>
                  <a:lnTo>
                    <a:pt x="95" y="135"/>
                  </a:lnTo>
                  <a:cubicBezTo>
                    <a:pt x="138" y="85"/>
                    <a:pt x="209" y="74"/>
                    <a:pt x="263" y="108"/>
                  </a:cubicBezTo>
                  <a:lnTo>
                    <a:pt x="263" y="108"/>
                  </a:lnTo>
                  <a:cubicBezTo>
                    <a:pt x="274" y="46"/>
                    <a:pt x="329" y="0"/>
                    <a:pt x="394" y="1"/>
                  </a:cubicBezTo>
                  <a:lnTo>
                    <a:pt x="394" y="1"/>
                  </a:lnTo>
                  <a:cubicBezTo>
                    <a:pt x="460" y="4"/>
                    <a:pt x="512" y="53"/>
                    <a:pt x="520" y="117"/>
                  </a:cubicBezTo>
                  <a:lnTo>
                    <a:pt x="520" y="117"/>
                  </a:lnTo>
                  <a:cubicBezTo>
                    <a:pt x="576" y="86"/>
                    <a:pt x="646" y="101"/>
                    <a:pt x="686" y="153"/>
                  </a:cubicBezTo>
                  <a:lnTo>
                    <a:pt x="686" y="153"/>
                  </a:lnTo>
                  <a:cubicBezTo>
                    <a:pt x="724" y="205"/>
                    <a:pt x="718" y="277"/>
                    <a:pt x="674" y="322"/>
                  </a:cubicBezTo>
                  <a:lnTo>
                    <a:pt x="674" y="322"/>
                  </a:lnTo>
                  <a:cubicBezTo>
                    <a:pt x="732" y="347"/>
                    <a:pt x="765" y="411"/>
                    <a:pt x="749" y="475"/>
                  </a:cubicBezTo>
                  <a:lnTo>
                    <a:pt x="749" y="475"/>
                  </a:lnTo>
                  <a:lnTo>
                    <a:pt x="749" y="475"/>
                  </a:lnTo>
                  <a:lnTo>
                    <a:pt x="749" y="475"/>
                  </a:lnTo>
                  <a:lnTo>
                    <a:pt x="749" y="475"/>
                  </a:lnTo>
                  <a:cubicBezTo>
                    <a:pt x="732" y="539"/>
                    <a:pt x="672" y="579"/>
                    <a:pt x="608" y="571"/>
                  </a:cubicBezTo>
                  <a:lnTo>
                    <a:pt x="608" y="571"/>
                  </a:lnTo>
                  <a:cubicBezTo>
                    <a:pt x="626" y="633"/>
                    <a:pt x="596" y="699"/>
                    <a:pt x="536" y="725"/>
                  </a:cubicBezTo>
                  <a:lnTo>
                    <a:pt x="536" y="725"/>
                  </a:lnTo>
                  <a:cubicBezTo>
                    <a:pt x="519" y="733"/>
                    <a:pt x="501" y="736"/>
                    <a:pt x="484" y="736"/>
                  </a:cubicBezTo>
                  <a:lnTo>
                    <a:pt x="484" y="736"/>
                  </a:lnTo>
                  <a:cubicBezTo>
                    <a:pt x="440" y="736"/>
                    <a:pt x="398" y="714"/>
                    <a:pt x="374" y="6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138">
              <a:extLst>
                <a:ext uri="{FF2B5EF4-FFF2-40B4-BE49-F238E27FC236}">
                  <a16:creationId xmlns:a16="http://schemas.microsoft.com/office/drawing/2014/main" id="{62ECFCF3-1A33-475B-96E1-98E67AED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2754" y="6262952"/>
              <a:ext cx="351045" cy="351045"/>
            </a:xfrm>
            <a:custGeom>
              <a:avLst/>
              <a:gdLst>
                <a:gd name="T0" fmla="*/ 385 w 386"/>
                <a:gd name="T1" fmla="*/ 193 h 386"/>
                <a:gd name="T2" fmla="*/ 385 w 386"/>
                <a:gd name="T3" fmla="*/ 193 h 386"/>
                <a:gd name="T4" fmla="*/ 192 w 386"/>
                <a:gd name="T5" fmla="*/ 385 h 386"/>
                <a:gd name="T6" fmla="*/ 192 w 386"/>
                <a:gd name="T7" fmla="*/ 385 h 386"/>
                <a:gd name="T8" fmla="*/ 0 w 386"/>
                <a:gd name="T9" fmla="*/ 193 h 386"/>
                <a:gd name="T10" fmla="*/ 0 w 386"/>
                <a:gd name="T11" fmla="*/ 193 h 386"/>
                <a:gd name="T12" fmla="*/ 192 w 386"/>
                <a:gd name="T13" fmla="*/ 0 h 386"/>
                <a:gd name="T14" fmla="*/ 192 w 386"/>
                <a:gd name="T15" fmla="*/ 0 h 386"/>
                <a:gd name="T16" fmla="*/ 385 w 386"/>
                <a:gd name="T17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3"/>
                  </a:moveTo>
                  <a:lnTo>
                    <a:pt x="385" y="193"/>
                  </a:lnTo>
                  <a:cubicBezTo>
                    <a:pt x="385" y="299"/>
                    <a:pt x="299" y="385"/>
                    <a:pt x="192" y="385"/>
                  </a:cubicBezTo>
                  <a:lnTo>
                    <a:pt x="192" y="385"/>
                  </a:lnTo>
                  <a:cubicBezTo>
                    <a:pt x="86" y="385"/>
                    <a:pt x="0" y="299"/>
                    <a:pt x="0" y="193"/>
                  </a:cubicBezTo>
                  <a:lnTo>
                    <a:pt x="0" y="193"/>
                  </a:lnTo>
                  <a:cubicBezTo>
                    <a:pt x="0" y="86"/>
                    <a:pt x="86" y="0"/>
                    <a:pt x="192" y="0"/>
                  </a:cubicBezTo>
                  <a:lnTo>
                    <a:pt x="192" y="0"/>
                  </a:lnTo>
                  <a:cubicBezTo>
                    <a:pt x="299" y="0"/>
                    <a:pt x="385" y="86"/>
                    <a:pt x="385" y="19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139">
              <a:extLst>
                <a:ext uri="{FF2B5EF4-FFF2-40B4-BE49-F238E27FC236}">
                  <a16:creationId xmlns:a16="http://schemas.microsoft.com/office/drawing/2014/main" id="{F18A2BEA-F5AF-4821-9992-2EC1E24E6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2754" y="6262952"/>
              <a:ext cx="351045" cy="351045"/>
            </a:xfrm>
            <a:custGeom>
              <a:avLst/>
              <a:gdLst>
                <a:gd name="T0" fmla="*/ 385 w 386"/>
                <a:gd name="T1" fmla="*/ 193 h 386"/>
                <a:gd name="T2" fmla="*/ 385 w 386"/>
                <a:gd name="T3" fmla="*/ 193 h 386"/>
                <a:gd name="T4" fmla="*/ 192 w 386"/>
                <a:gd name="T5" fmla="*/ 385 h 386"/>
                <a:gd name="T6" fmla="*/ 192 w 386"/>
                <a:gd name="T7" fmla="*/ 385 h 386"/>
                <a:gd name="T8" fmla="*/ 0 w 386"/>
                <a:gd name="T9" fmla="*/ 193 h 386"/>
                <a:gd name="T10" fmla="*/ 0 w 386"/>
                <a:gd name="T11" fmla="*/ 193 h 386"/>
                <a:gd name="T12" fmla="*/ 192 w 386"/>
                <a:gd name="T13" fmla="*/ 0 h 386"/>
                <a:gd name="T14" fmla="*/ 192 w 386"/>
                <a:gd name="T15" fmla="*/ 0 h 386"/>
                <a:gd name="T16" fmla="*/ 385 w 386"/>
                <a:gd name="T17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3"/>
                  </a:moveTo>
                  <a:lnTo>
                    <a:pt x="385" y="193"/>
                  </a:lnTo>
                  <a:cubicBezTo>
                    <a:pt x="385" y="299"/>
                    <a:pt x="299" y="385"/>
                    <a:pt x="192" y="385"/>
                  </a:cubicBezTo>
                  <a:lnTo>
                    <a:pt x="192" y="385"/>
                  </a:lnTo>
                  <a:cubicBezTo>
                    <a:pt x="86" y="385"/>
                    <a:pt x="0" y="299"/>
                    <a:pt x="0" y="193"/>
                  </a:cubicBezTo>
                  <a:lnTo>
                    <a:pt x="0" y="193"/>
                  </a:lnTo>
                  <a:cubicBezTo>
                    <a:pt x="0" y="86"/>
                    <a:pt x="86" y="0"/>
                    <a:pt x="192" y="0"/>
                  </a:cubicBezTo>
                  <a:lnTo>
                    <a:pt x="192" y="0"/>
                  </a:lnTo>
                  <a:cubicBezTo>
                    <a:pt x="299" y="0"/>
                    <a:pt x="385" y="86"/>
                    <a:pt x="385" y="193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140">
              <a:extLst>
                <a:ext uri="{FF2B5EF4-FFF2-40B4-BE49-F238E27FC236}">
                  <a16:creationId xmlns:a16="http://schemas.microsoft.com/office/drawing/2014/main" id="{B45A71FD-F2A3-4024-ADBD-40FBDE0F5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0679" y="6290878"/>
              <a:ext cx="295197" cy="295197"/>
            </a:xfrm>
            <a:custGeom>
              <a:avLst/>
              <a:gdLst>
                <a:gd name="T0" fmla="*/ 326 w 327"/>
                <a:gd name="T1" fmla="*/ 163 h 327"/>
                <a:gd name="T2" fmla="*/ 326 w 327"/>
                <a:gd name="T3" fmla="*/ 163 h 327"/>
                <a:gd name="T4" fmla="*/ 163 w 327"/>
                <a:gd name="T5" fmla="*/ 326 h 327"/>
                <a:gd name="T6" fmla="*/ 163 w 327"/>
                <a:gd name="T7" fmla="*/ 326 h 327"/>
                <a:gd name="T8" fmla="*/ 0 w 327"/>
                <a:gd name="T9" fmla="*/ 163 h 327"/>
                <a:gd name="T10" fmla="*/ 0 w 327"/>
                <a:gd name="T11" fmla="*/ 163 h 327"/>
                <a:gd name="T12" fmla="*/ 163 w 327"/>
                <a:gd name="T13" fmla="*/ 0 h 327"/>
                <a:gd name="T14" fmla="*/ 163 w 327"/>
                <a:gd name="T15" fmla="*/ 0 h 327"/>
                <a:gd name="T16" fmla="*/ 326 w 327"/>
                <a:gd name="T17" fmla="*/ 16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27">
                  <a:moveTo>
                    <a:pt x="326" y="163"/>
                  </a:moveTo>
                  <a:lnTo>
                    <a:pt x="326" y="163"/>
                  </a:lnTo>
                  <a:cubicBezTo>
                    <a:pt x="326" y="252"/>
                    <a:pt x="253" y="326"/>
                    <a:pt x="163" y="326"/>
                  </a:cubicBezTo>
                  <a:lnTo>
                    <a:pt x="163" y="326"/>
                  </a:lnTo>
                  <a:cubicBezTo>
                    <a:pt x="74" y="326"/>
                    <a:pt x="0" y="252"/>
                    <a:pt x="0" y="163"/>
                  </a:cubicBezTo>
                  <a:lnTo>
                    <a:pt x="0" y="163"/>
                  </a:lnTo>
                  <a:cubicBezTo>
                    <a:pt x="0" y="73"/>
                    <a:pt x="74" y="0"/>
                    <a:pt x="163" y="0"/>
                  </a:cubicBezTo>
                  <a:lnTo>
                    <a:pt x="163" y="0"/>
                  </a:lnTo>
                  <a:cubicBezTo>
                    <a:pt x="253" y="0"/>
                    <a:pt x="326" y="73"/>
                    <a:pt x="326" y="163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141">
              <a:extLst>
                <a:ext uri="{FF2B5EF4-FFF2-40B4-BE49-F238E27FC236}">
                  <a16:creationId xmlns:a16="http://schemas.microsoft.com/office/drawing/2014/main" id="{2A44BFA9-133D-4477-A8C0-C069070E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2484" y="6362682"/>
              <a:ext cx="143609" cy="147597"/>
            </a:xfrm>
            <a:custGeom>
              <a:avLst/>
              <a:gdLst>
                <a:gd name="T0" fmla="*/ 128 w 157"/>
                <a:gd name="T1" fmla="*/ 125 h 162"/>
                <a:gd name="T2" fmla="*/ 128 w 157"/>
                <a:gd name="T3" fmla="*/ 125 h 162"/>
                <a:gd name="T4" fmla="*/ 99 w 157"/>
                <a:gd name="T5" fmla="*/ 99 h 162"/>
                <a:gd name="T6" fmla="*/ 95 w 157"/>
                <a:gd name="T7" fmla="*/ 82 h 162"/>
                <a:gd name="T8" fmla="*/ 95 w 157"/>
                <a:gd name="T9" fmla="*/ 82 h 162"/>
                <a:gd name="T10" fmla="*/ 98 w 157"/>
                <a:gd name="T11" fmla="*/ 72 h 162"/>
                <a:gd name="T12" fmla="*/ 109 w 157"/>
                <a:gd name="T13" fmla="*/ 59 h 162"/>
                <a:gd name="T14" fmla="*/ 109 w 157"/>
                <a:gd name="T15" fmla="*/ 59 h 162"/>
                <a:gd name="T16" fmla="*/ 148 w 157"/>
                <a:gd name="T17" fmla="*/ 50 h 162"/>
                <a:gd name="T18" fmla="*/ 148 w 157"/>
                <a:gd name="T19" fmla="*/ 50 h 162"/>
                <a:gd name="T20" fmla="*/ 144 w 157"/>
                <a:gd name="T21" fmla="*/ 12 h 162"/>
                <a:gd name="T22" fmla="*/ 144 w 157"/>
                <a:gd name="T23" fmla="*/ 12 h 162"/>
                <a:gd name="T24" fmla="*/ 101 w 157"/>
                <a:gd name="T25" fmla="*/ 14 h 162"/>
                <a:gd name="T26" fmla="*/ 101 w 157"/>
                <a:gd name="T27" fmla="*/ 14 h 162"/>
                <a:gd name="T28" fmla="*/ 100 w 157"/>
                <a:gd name="T29" fmla="*/ 51 h 162"/>
                <a:gd name="T30" fmla="*/ 89 w 157"/>
                <a:gd name="T31" fmla="*/ 64 h 162"/>
                <a:gd name="T32" fmla="*/ 89 w 157"/>
                <a:gd name="T33" fmla="*/ 64 h 162"/>
                <a:gd name="T34" fmla="*/ 78 w 157"/>
                <a:gd name="T35" fmla="*/ 68 h 162"/>
                <a:gd name="T36" fmla="*/ 61 w 157"/>
                <a:gd name="T37" fmla="*/ 66 h 162"/>
                <a:gd name="T38" fmla="*/ 61 w 157"/>
                <a:gd name="T39" fmla="*/ 66 h 162"/>
                <a:gd name="T40" fmla="*/ 31 w 157"/>
                <a:gd name="T41" fmla="*/ 40 h 162"/>
                <a:gd name="T42" fmla="*/ 31 w 157"/>
                <a:gd name="T43" fmla="*/ 40 h 162"/>
                <a:gd name="T44" fmla="*/ 4 w 157"/>
                <a:gd name="T45" fmla="*/ 65 h 162"/>
                <a:gd name="T46" fmla="*/ 4 w 157"/>
                <a:gd name="T47" fmla="*/ 65 h 162"/>
                <a:gd name="T48" fmla="*/ 30 w 157"/>
                <a:gd name="T49" fmla="*/ 99 h 162"/>
                <a:gd name="T50" fmla="*/ 30 w 157"/>
                <a:gd name="T51" fmla="*/ 99 h 162"/>
                <a:gd name="T52" fmla="*/ 60 w 157"/>
                <a:gd name="T53" fmla="*/ 79 h 162"/>
                <a:gd name="T54" fmla="*/ 73 w 157"/>
                <a:gd name="T55" fmla="*/ 80 h 162"/>
                <a:gd name="T56" fmla="*/ 73 w 157"/>
                <a:gd name="T57" fmla="*/ 80 h 162"/>
                <a:gd name="T58" fmla="*/ 84 w 157"/>
                <a:gd name="T59" fmla="*/ 90 h 162"/>
                <a:gd name="T60" fmla="*/ 87 w 157"/>
                <a:gd name="T61" fmla="*/ 102 h 162"/>
                <a:gd name="T62" fmla="*/ 87 w 157"/>
                <a:gd name="T63" fmla="*/ 102 h 162"/>
                <a:gd name="T64" fmla="*/ 71 w 157"/>
                <a:gd name="T65" fmla="*/ 135 h 162"/>
                <a:gd name="T66" fmla="*/ 71 w 157"/>
                <a:gd name="T67" fmla="*/ 135 h 162"/>
                <a:gd name="T68" fmla="*/ 108 w 157"/>
                <a:gd name="T69" fmla="*/ 156 h 162"/>
                <a:gd name="T70" fmla="*/ 108 w 157"/>
                <a:gd name="T71" fmla="*/ 156 h 162"/>
                <a:gd name="T72" fmla="*/ 128 w 157"/>
                <a:gd name="T73" fmla="*/ 12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162">
                  <a:moveTo>
                    <a:pt x="128" y="125"/>
                  </a:moveTo>
                  <a:lnTo>
                    <a:pt x="128" y="125"/>
                  </a:lnTo>
                  <a:cubicBezTo>
                    <a:pt x="127" y="110"/>
                    <a:pt x="114" y="99"/>
                    <a:pt x="99" y="99"/>
                  </a:cubicBezTo>
                  <a:lnTo>
                    <a:pt x="95" y="82"/>
                  </a:lnTo>
                  <a:lnTo>
                    <a:pt x="95" y="82"/>
                  </a:lnTo>
                  <a:cubicBezTo>
                    <a:pt x="95" y="79"/>
                    <a:pt x="95" y="74"/>
                    <a:pt x="98" y="72"/>
                  </a:cubicBezTo>
                  <a:lnTo>
                    <a:pt x="109" y="59"/>
                  </a:lnTo>
                  <a:lnTo>
                    <a:pt x="109" y="59"/>
                  </a:lnTo>
                  <a:cubicBezTo>
                    <a:pt x="122" y="66"/>
                    <a:pt x="138" y="63"/>
                    <a:pt x="148" y="50"/>
                  </a:cubicBezTo>
                  <a:lnTo>
                    <a:pt x="148" y="50"/>
                  </a:lnTo>
                  <a:cubicBezTo>
                    <a:pt x="156" y="38"/>
                    <a:pt x="154" y="22"/>
                    <a:pt x="144" y="12"/>
                  </a:cubicBezTo>
                  <a:lnTo>
                    <a:pt x="144" y="12"/>
                  </a:lnTo>
                  <a:cubicBezTo>
                    <a:pt x="132" y="0"/>
                    <a:pt x="113" y="1"/>
                    <a:pt x="101" y="14"/>
                  </a:cubicBezTo>
                  <a:lnTo>
                    <a:pt x="101" y="14"/>
                  </a:lnTo>
                  <a:cubicBezTo>
                    <a:pt x="92" y="25"/>
                    <a:pt x="91" y="40"/>
                    <a:pt x="100" y="51"/>
                  </a:cubicBezTo>
                  <a:lnTo>
                    <a:pt x="89" y="64"/>
                  </a:lnTo>
                  <a:lnTo>
                    <a:pt x="89" y="64"/>
                  </a:lnTo>
                  <a:cubicBezTo>
                    <a:pt x="86" y="66"/>
                    <a:pt x="82" y="68"/>
                    <a:pt x="78" y="68"/>
                  </a:cubicBezTo>
                  <a:lnTo>
                    <a:pt x="61" y="66"/>
                  </a:lnTo>
                  <a:lnTo>
                    <a:pt x="61" y="66"/>
                  </a:lnTo>
                  <a:cubicBezTo>
                    <a:pt x="59" y="52"/>
                    <a:pt x="48" y="40"/>
                    <a:pt x="31" y="40"/>
                  </a:cubicBezTo>
                  <a:lnTo>
                    <a:pt x="31" y="40"/>
                  </a:lnTo>
                  <a:cubicBezTo>
                    <a:pt x="17" y="41"/>
                    <a:pt x="6" y="51"/>
                    <a:pt x="4" y="65"/>
                  </a:cubicBezTo>
                  <a:lnTo>
                    <a:pt x="4" y="65"/>
                  </a:lnTo>
                  <a:cubicBezTo>
                    <a:pt x="0" y="82"/>
                    <a:pt x="13" y="97"/>
                    <a:pt x="30" y="99"/>
                  </a:cubicBezTo>
                  <a:lnTo>
                    <a:pt x="30" y="99"/>
                  </a:lnTo>
                  <a:cubicBezTo>
                    <a:pt x="43" y="100"/>
                    <a:pt x="56" y="91"/>
                    <a:pt x="60" y="79"/>
                  </a:cubicBezTo>
                  <a:lnTo>
                    <a:pt x="73" y="80"/>
                  </a:lnTo>
                  <a:lnTo>
                    <a:pt x="73" y="80"/>
                  </a:lnTo>
                  <a:cubicBezTo>
                    <a:pt x="79" y="80"/>
                    <a:pt x="83" y="84"/>
                    <a:pt x="84" y="90"/>
                  </a:cubicBezTo>
                  <a:lnTo>
                    <a:pt x="87" y="102"/>
                  </a:lnTo>
                  <a:lnTo>
                    <a:pt x="87" y="102"/>
                  </a:lnTo>
                  <a:cubicBezTo>
                    <a:pt x="74" y="107"/>
                    <a:pt x="68" y="122"/>
                    <a:pt x="71" y="135"/>
                  </a:cubicBezTo>
                  <a:lnTo>
                    <a:pt x="71" y="135"/>
                  </a:lnTo>
                  <a:cubicBezTo>
                    <a:pt x="74" y="151"/>
                    <a:pt x="91" y="161"/>
                    <a:pt x="108" y="156"/>
                  </a:cubicBezTo>
                  <a:lnTo>
                    <a:pt x="108" y="156"/>
                  </a:lnTo>
                  <a:cubicBezTo>
                    <a:pt x="122" y="153"/>
                    <a:pt x="130" y="139"/>
                    <a:pt x="128" y="12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142">
              <a:extLst>
                <a:ext uri="{FF2B5EF4-FFF2-40B4-BE49-F238E27FC236}">
                  <a16:creationId xmlns:a16="http://schemas.microsoft.com/office/drawing/2014/main" id="{BFA98D96-1B3D-4248-9769-2A6081C25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9010" y="7088706"/>
              <a:ext cx="694111" cy="678154"/>
            </a:xfrm>
            <a:custGeom>
              <a:avLst/>
              <a:gdLst>
                <a:gd name="T0" fmla="*/ 375 w 768"/>
                <a:gd name="T1" fmla="*/ 677 h 748"/>
                <a:gd name="T2" fmla="*/ 375 w 768"/>
                <a:gd name="T3" fmla="*/ 677 h 748"/>
                <a:gd name="T4" fmla="*/ 209 w 768"/>
                <a:gd name="T5" fmla="*/ 717 h 748"/>
                <a:gd name="T6" fmla="*/ 209 w 768"/>
                <a:gd name="T7" fmla="*/ 717 h 748"/>
                <a:gd name="T8" fmla="*/ 147 w 768"/>
                <a:gd name="T9" fmla="*/ 558 h 748"/>
                <a:gd name="T10" fmla="*/ 147 w 768"/>
                <a:gd name="T11" fmla="*/ 558 h 748"/>
                <a:gd name="T12" fmla="*/ 13 w 768"/>
                <a:gd name="T13" fmla="*/ 454 h 748"/>
                <a:gd name="T14" fmla="*/ 13 w 768"/>
                <a:gd name="T15" fmla="*/ 454 h 748"/>
                <a:gd name="T16" fmla="*/ 97 w 768"/>
                <a:gd name="T17" fmla="*/ 306 h 748"/>
                <a:gd name="T18" fmla="*/ 97 w 768"/>
                <a:gd name="T19" fmla="*/ 306 h 748"/>
                <a:gd name="T20" fmla="*/ 96 w 768"/>
                <a:gd name="T21" fmla="*/ 136 h 748"/>
                <a:gd name="T22" fmla="*/ 96 w 768"/>
                <a:gd name="T23" fmla="*/ 136 h 748"/>
                <a:gd name="T24" fmla="*/ 264 w 768"/>
                <a:gd name="T25" fmla="*/ 110 h 748"/>
                <a:gd name="T26" fmla="*/ 264 w 768"/>
                <a:gd name="T27" fmla="*/ 110 h 748"/>
                <a:gd name="T28" fmla="*/ 396 w 768"/>
                <a:gd name="T29" fmla="*/ 3 h 748"/>
                <a:gd name="T30" fmla="*/ 396 w 768"/>
                <a:gd name="T31" fmla="*/ 3 h 748"/>
                <a:gd name="T32" fmla="*/ 521 w 768"/>
                <a:gd name="T33" fmla="*/ 118 h 748"/>
                <a:gd name="T34" fmla="*/ 521 w 768"/>
                <a:gd name="T35" fmla="*/ 118 h 748"/>
                <a:gd name="T36" fmla="*/ 687 w 768"/>
                <a:gd name="T37" fmla="*/ 155 h 748"/>
                <a:gd name="T38" fmla="*/ 687 w 768"/>
                <a:gd name="T39" fmla="*/ 155 h 748"/>
                <a:gd name="T40" fmla="*/ 675 w 768"/>
                <a:gd name="T41" fmla="*/ 324 h 748"/>
                <a:gd name="T42" fmla="*/ 675 w 768"/>
                <a:gd name="T43" fmla="*/ 324 h 748"/>
                <a:gd name="T44" fmla="*/ 749 w 768"/>
                <a:gd name="T45" fmla="*/ 476 h 748"/>
                <a:gd name="T46" fmla="*/ 749 w 768"/>
                <a:gd name="T47" fmla="*/ 476 h 748"/>
                <a:gd name="T48" fmla="*/ 749 w 768"/>
                <a:gd name="T49" fmla="*/ 477 h 748"/>
                <a:gd name="T50" fmla="*/ 749 w 768"/>
                <a:gd name="T51" fmla="*/ 477 h 748"/>
                <a:gd name="T52" fmla="*/ 749 w 768"/>
                <a:gd name="T53" fmla="*/ 477 h 748"/>
                <a:gd name="T54" fmla="*/ 610 w 768"/>
                <a:gd name="T55" fmla="*/ 573 h 748"/>
                <a:gd name="T56" fmla="*/ 610 w 768"/>
                <a:gd name="T57" fmla="*/ 573 h 748"/>
                <a:gd name="T58" fmla="*/ 537 w 768"/>
                <a:gd name="T59" fmla="*/ 726 h 748"/>
                <a:gd name="T60" fmla="*/ 537 w 768"/>
                <a:gd name="T61" fmla="*/ 726 h 748"/>
                <a:gd name="T62" fmla="*/ 484 w 768"/>
                <a:gd name="T63" fmla="*/ 737 h 748"/>
                <a:gd name="T64" fmla="*/ 484 w 768"/>
                <a:gd name="T65" fmla="*/ 737 h 748"/>
                <a:gd name="T66" fmla="*/ 375 w 768"/>
                <a:gd name="T67" fmla="*/ 677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68" h="748">
                  <a:moveTo>
                    <a:pt x="375" y="677"/>
                  </a:moveTo>
                  <a:lnTo>
                    <a:pt x="375" y="677"/>
                  </a:lnTo>
                  <a:cubicBezTo>
                    <a:pt x="338" y="728"/>
                    <a:pt x="267" y="747"/>
                    <a:pt x="209" y="717"/>
                  </a:cubicBezTo>
                  <a:lnTo>
                    <a:pt x="209" y="717"/>
                  </a:lnTo>
                  <a:cubicBezTo>
                    <a:pt x="152" y="686"/>
                    <a:pt x="126" y="618"/>
                    <a:pt x="147" y="558"/>
                  </a:cubicBezTo>
                  <a:lnTo>
                    <a:pt x="147" y="558"/>
                  </a:lnTo>
                  <a:cubicBezTo>
                    <a:pt x="83" y="561"/>
                    <a:pt x="25" y="518"/>
                    <a:pt x="13" y="454"/>
                  </a:cubicBezTo>
                  <a:lnTo>
                    <a:pt x="13" y="454"/>
                  </a:lnTo>
                  <a:cubicBezTo>
                    <a:pt x="0" y="390"/>
                    <a:pt x="37" y="326"/>
                    <a:pt x="97" y="306"/>
                  </a:cubicBezTo>
                  <a:lnTo>
                    <a:pt x="97" y="306"/>
                  </a:lnTo>
                  <a:cubicBezTo>
                    <a:pt x="56" y="258"/>
                    <a:pt x="54" y="186"/>
                    <a:pt x="96" y="136"/>
                  </a:cubicBezTo>
                  <a:lnTo>
                    <a:pt x="96" y="136"/>
                  </a:lnTo>
                  <a:cubicBezTo>
                    <a:pt x="138" y="86"/>
                    <a:pt x="210" y="76"/>
                    <a:pt x="264" y="110"/>
                  </a:cubicBezTo>
                  <a:lnTo>
                    <a:pt x="264" y="110"/>
                  </a:lnTo>
                  <a:cubicBezTo>
                    <a:pt x="275" y="48"/>
                    <a:pt x="330" y="0"/>
                    <a:pt x="396" y="3"/>
                  </a:cubicBezTo>
                  <a:lnTo>
                    <a:pt x="396" y="3"/>
                  </a:lnTo>
                  <a:cubicBezTo>
                    <a:pt x="461" y="5"/>
                    <a:pt x="514" y="55"/>
                    <a:pt x="521" y="118"/>
                  </a:cubicBezTo>
                  <a:lnTo>
                    <a:pt x="521" y="118"/>
                  </a:lnTo>
                  <a:cubicBezTo>
                    <a:pt x="577" y="87"/>
                    <a:pt x="648" y="102"/>
                    <a:pt x="687" y="155"/>
                  </a:cubicBezTo>
                  <a:lnTo>
                    <a:pt x="687" y="155"/>
                  </a:lnTo>
                  <a:cubicBezTo>
                    <a:pt x="726" y="207"/>
                    <a:pt x="719" y="279"/>
                    <a:pt x="675" y="324"/>
                  </a:cubicBezTo>
                  <a:lnTo>
                    <a:pt x="675" y="324"/>
                  </a:lnTo>
                  <a:cubicBezTo>
                    <a:pt x="733" y="349"/>
                    <a:pt x="767" y="412"/>
                    <a:pt x="749" y="476"/>
                  </a:cubicBezTo>
                  <a:lnTo>
                    <a:pt x="749" y="476"/>
                  </a:lnTo>
                  <a:cubicBezTo>
                    <a:pt x="749" y="476"/>
                    <a:pt x="749" y="476"/>
                    <a:pt x="749" y="477"/>
                  </a:cubicBezTo>
                  <a:lnTo>
                    <a:pt x="749" y="477"/>
                  </a:lnTo>
                  <a:lnTo>
                    <a:pt x="749" y="477"/>
                  </a:lnTo>
                  <a:cubicBezTo>
                    <a:pt x="733" y="540"/>
                    <a:pt x="673" y="580"/>
                    <a:pt x="610" y="573"/>
                  </a:cubicBezTo>
                  <a:lnTo>
                    <a:pt x="610" y="573"/>
                  </a:lnTo>
                  <a:cubicBezTo>
                    <a:pt x="626" y="634"/>
                    <a:pt x="596" y="700"/>
                    <a:pt x="537" y="726"/>
                  </a:cubicBezTo>
                  <a:lnTo>
                    <a:pt x="537" y="726"/>
                  </a:lnTo>
                  <a:cubicBezTo>
                    <a:pt x="520" y="734"/>
                    <a:pt x="502" y="737"/>
                    <a:pt x="484" y="737"/>
                  </a:cubicBezTo>
                  <a:lnTo>
                    <a:pt x="484" y="737"/>
                  </a:lnTo>
                  <a:cubicBezTo>
                    <a:pt x="441" y="737"/>
                    <a:pt x="398" y="715"/>
                    <a:pt x="375" y="6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143">
              <a:extLst>
                <a:ext uri="{FF2B5EF4-FFF2-40B4-BE49-F238E27FC236}">
                  <a16:creationId xmlns:a16="http://schemas.microsoft.com/office/drawing/2014/main" id="{E6CF8950-8A90-4F76-B4B5-C553E4A25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0545" y="7252260"/>
              <a:ext cx="351045" cy="351045"/>
            </a:xfrm>
            <a:custGeom>
              <a:avLst/>
              <a:gdLst>
                <a:gd name="T0" fmla="*/ 385 w 386"/>
                <a:gd name="T1" fmla="*/ 192 h 386"/>
                <a:gd name="T2" fmla="*/ 385 w 386"/>
                <a:gd name="T3" fmla="*/ 192 h 386"/>
                <a:gd name="T4" fmla="*/ 193 w 386"/>
                <a:gd name="T5" fmla="*/ 385 h 386"/>
                <a:gd name="T6" fmla="*/ 193 w 386"/>
                <a:gd name="T7" fmla="*/ 385 h 386"/>
                <a:gd name="T8" fmla="*/ 0 w 386"/>
                <a:gd name="T9" fmla="*/ 192 h 386"/>
                <a:gd name="T10" fmla="*/ 0 w 386"/>
                <a:gd name="T11" fmla="*/ 192 h 386"/>
                <a:gd name="T12" fmla="*/ 193 w 386"/>
                <a:gd name="T13" fmla="*/ 0 h 386"/>
                <a:gd name="T14" fmla="*/ 193 w 386"/>
                <a:gd name="T15" fmla="*/ 0 h 386"/>
                <a:gd name="T16" fmla="*/ 385 w 386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2"/>
                  </a:moveTo>
                  <a:lnTo>
                    <a:pt x="385" y="192"/>
                  </a:lnTo>
                  <a:cubicBezTo>
                    <a:pt x="385" y="298"/>
                    <a:pt x="298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8"/>
                    <a:pt x="0" y="192"/>
                  </a:cubicBezTo>
                  <a:lnTo>
                    <a:pt x="0" y="192"/>
                  </a:lnTo>
                  <a:cubicBezTo>
                    <a:pt x="0" y="86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8" y="0"/>
                    <a:pt x="385" y="86"/>
                    <a:pt x="385" y="19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144">
              <a:extLst>
                <a:ext uri="{FF2B5EF4-FFF2-40B4-BE49-F238E27FC236}">
                  <a16:creationId xmlns:a16="http://schemas.microsoft.com/office/drawing/2014/main" id="{04528CB0-05E7-4065-BE77-705DC0AE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0545" y="7252260"/>
              <a:ext cx="351045" cy="351045"/>
            </a:xfrm>
            <a:custGeom>
              <a:avLst/>
              <a:gdLst>
                <a:gd name="T0" fmla="*/ 385 w 386"/>
                <a:gd name="T1" fmla="*/ 192 h 386"/>
                <a:gd name="T2" fmla="*/ 385 w 386"/>
                <a:gd name="T3" fmla="*/ 192 h 386"/>
                <a:gd name="T4" fmla="*/ 193 w 386"/>
                <a:gd name="T5" fmla="*/ 385 h 386"/>
                <a:gd name="T6" fmla="*/ 193 w 386"/>
                <a:gd name="T7" fmla="*/ 385 h 386"/>
                <a:gd name="T8" fmla="*/ 0 w 386"/>
                <a:gd name="T9" fmla="*/ 192 h 386"/>
                <a:gd name="T10" fmla="*/ 0 w 386"/>
                <a:gd name="T11" fmla="*/ 192 h 386"/>
                <a:gd name="T12" fmla="*/ 193 w 386"/>
                <a:gd name="T13" fmla="*/ 0 h 386"/>
                <a:gd name="T14" fmla="*/ 193 w 386"/>
                <a:gd name="T15" fmla="*/ 0 h 386"/>
                <a:gd name="T16" fmla="*/ 385 w 386"/>
                <a:gd name="T17" fmla="*/ 192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6" h="386">
                  <a:moveTo>
                    <a:pt x="385" y="192"/>
                  </a:moveTo>
                  <a:lnTo>
                    <a:pt x="385" y="192"/>
                  </a:lnTo>
                  <a:cubicBezTo>
                    <a:pt x="385" y="298"/>
                    <a:pt x="298" y="385"/>
                    <a:pt x="193" y="385"/>
                  </a:cubicBezTo>
                  <a:lnTo>
                    <a:pt x="193" y="385"/>
                  </a:lnTo>
                  <a:cubicBezTo>
                    <a:pt x="86" y="385"/>
                    <a:pt x="0" y="298"/>
                    <a:pt x="0" y="192"/>
                  </a:cubicBezTo>
                  <a:lnTo>
                    <a:pt x="0" y="192"/>
                  </a:lnTo>
                  <a:cubicBezTo>
                    <a:pt x="0" y="86"/>
                    <a:pt x="86" y="0"/>
                    <a:pt x="193" y="0"/>
                  </a:cubicBezTo>
                  <a:lnTo>
                    <a:pt x="193" y="0"/>
                  </a:lnTo>
                  <a:cubicBezTo>
                    <a:pt x="298" y="0"/>
                    <a:pt x="385" y="86"/>
                    <a:pt x="385" y="192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145">
              <a:extLst>
                <a:ext uri="{FF2B5EF4-FFF2-40B4-BE49-F238E27FC236}">
                  <a16:creationId xmlns:a16="http://schemas.microsoft.com/office/drawing/2014/main" id="{A679A6C7-6859-4B1D-8951-348484E5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8467" y="7276194"/>
              <a:ext cx="295197" cy="295197"/>
            </a:xfrm>
            <a:custGeom>
              <a:avLst/>
              <a:gdLst>
                <a:gd name="T0" fmla="*/ 326 w 327"/>
                <a:gd name="T1" fmla="*/ 162 h 326"/>
                <a:gd name="T2" fmla="*/ 326 w 327"/>
                <a:gd name="T3" fmla="*/ 162 h 326"/>
                <a:gd name="T4" fmla="*/ 164 w 327"/>
                <a:gd name="T5" fmla="*/ 325 h 326"/>
                <a:gd name="T6" fmla="*/ 164 w 327"/>
                <a:gd name="T7" fmla="*/ 325 h 326"/>
                <a:gd name="T8" fmla="*/ 0 w 327"/>
                <a:gd name="T9" fmla="*/ 162 h 326"/>
                <a:gd name="T10" fmla="*/ 0 w 327"/>
                <a:gd name="T11" fmla="*/ 162 h 326"/>
                <a:gd name="T12" fmla="*/ 164 w 327"/>
                <a:gd name="T13" fmla="*/ 0 h 326"/>
                <a:gd name="T14" fmla="*/ 164 w 327"/>
                <a:gd name="T15" fmla="*/ 0 h 326"/>
                <a:gd name="T16" fmla="*/ 326 w 327"/>
                <a:gd name="T17" fmla="*/ 162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7" h="326">
                  <a:moveTo>
                    <a:pt x="326" y="162"/>
                  </a:moveTo>
                  <a:lnTo>
                    <a:pt x="326" y="162"/>
                  </a:lnTo>
                  <a:cubicBezTo>
                    <a:pt x="326" y="252"/>
                    <a:pt x="253" y="325"/>
                    <a:pt x="164" y="325"/>
                  </a:cubicBezTo>
                  <a:lnTo>
                    <a:pt x="164" y="325"/>
                  </a:lnTo>
                  <a:cubicBezTo>
                    <a:pt x="73" y="325"/>
                    <a:pt x="0" y="252"/>
                    <a:pt x="0" y="162"/>
                  </a:cubicBezTo>
                  <a:lnTo>
                    <a:pt x="0" y="162"/>
                  </a:lnTo>
                  <a:cubicBezTo>
                    <a:pt x="0" y="72"/>
                    <a:pt x="73" y="0"/>
                    <a:pt x="164" y="0"/>
                  </a:cubicBezTo>
                  <a:lnTo>
                    <a:pt x="164" y="0"/>
                  </a:lnTo>
                  <a:cubicBezTo>
                    <a:pt x="253" y="0"/>
                    <a:pt x="326" y="72"/>
                    <a:pt x="326" y="16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D1D809E-52DC-4CC3-B7B0-0B158820E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8475" y="7304120"/>
              <a:ext cx="138270" cy="238453"/>
            </a:xfrm>
            <a:custGeom>
              <a:avLst/>
              <a:gdLst>
                <a:gd name="connsiteX0" fmla="*/ 120479 w 138270"/>
                <a:gd name="connsiteY0" fmla="*/ 160610 h 238453"/>
                <a:gd name="connsiteX1" fmla="*/ 71837 w 138270"/>
                <a:gd name="connsiteY1" fmla="*/ 195505 h 238453"/>
                <a:gd name="connsiteX2" fmla="*/ 71837 w 138270"/>
                <a:gd name="connsiteY2" fmla="*/ 225927 h 238453"/>
                <a:gd name="connsiteX3" fmla="*/ 17791 w 138270"/>
                <a:gd name="connsiteY3" fmla="*/ 160610 h 238453"/>
                <a:gd name="connsiteX4" fmla="*/ 66433 w 138270"/>
                <a:gd name="connsiteY4" fmla="*/ 225927 h 238453"/>
                <a:gd name="connsiteX5" fmla="*/ 66433 w 138270"/>
                <a:gd name="connsiteY5" fmla="*/ 195505 h 238453"/>
                <a:gd name="connsiteX6" fmla="*/ 5179 w 138270"/>
                <a:gd name="connsiteY6" fmla="*/ 144504 h 238453"/>
                <a:gd name="connsiteX7" fmla="*/ 69135 w 138270"/>
                <a:gd name="connsiteY7" fmla="*/ 190137 h 238453"/>
                <a:gd name="connsiteX8" fmla="*/ 133091 w 138270"/>
                <a:gd name="connsiteY8" fmla="*/ 144504 h 238453"/>
                <a:gd name="connsiteX9" fmla="*/ 137595 w 138270"/>
                <a:gd name="connsiteY9" fmla="*/ 145399 h 238453"/>
                <a:gd name="connsiteX10" fmla="*/ 137595 w 138270"/>
                <a:gd name="connsiteY10" fmla="*/ 148978 h 238453"/>
                <a:gd name="connsiteX11" fmla="*/ 71837 w 138270"/>
                <a:gd name="connsiteY11" fmla="*/ 236664 h 238453"/>
                <a:gd name="connsiteX12" fmla="*/ 70937 w 138270"/>
                <a:gd name="connsiteY12" fmla="*/ 237559 h 238453"/>
                <a:gd name="connsiteX13" fmla="*/ 70035 w 138270"/>
                <a:gd name="connsiteY13" fmla="*/ 237559 h 238453"/>
                <a:gd name="connsiteX14" fmla="*/ 70035 w 138270"/>
                <a:gd name="connsiteY14" fmla="*/ 238453 h 238453"/>
                <a:gd name="connsiteX15" fmla="*/ 69135 w 138270"/>
                <a:gd name="connsiteY15" fmla="*/ 238453 h 238453"/>
                <a:gd name="connsiteX16" fmla="*/ 68235 w 138270"/>
                <a:gd name="connsiteY16" fmla="*/ 238453 h 238453"/>
                <a:gd name="connsiteX17" fmla="*/ 67333 w 138270"/>
                <a:gd name="connsiteY17" fmla="*/ 238453 h 238453"/>
                <a:gd name="connsiteX18" fmla="*/ 67333 w 138270"/>
                <a:gd name="connsiteY18" fmla="*/ 237559 h 238453"/>
                <a:gd name="connsiteX19" fmla="*/ 66433 w 138270"/>
                <a:gd name="connsiteY19" fmla="*/ 237559 h 238453"/>
                <a:gd name="connsiteX20" fmla="*/ 66433 w 138270"/>
                <a:gd name="connsiteY20" fmla="*/ 236664 h 238453"/>
                <a:gd name="connsiteX21" fmla="*/ 675 w 138270"/>
                <a:gd name="connsiteY21" fmla="*/ 148978 h 238453"/>
                <a:gd name="connsiteX22" fmla="*/ 675 w 138270"/>
                <a:gd name="connsiteY22" fmla="*/ 145399 h 238453"/>
                <a:gd name="connsiteX23" fmla="*/ 5179 w 138270"/>
                <a:gd name="connsiteY23" fmla="*/ 144504 h 238453"/>
                <a:gd name="connsiteX24" fmla="*/ 73811 w 138270"/>
                <a:gd name="connsiteY24" fmla="*/ 96903 h 238453"/>
                <a:gd name="connsiteX25" fmla="*/ 73811 w 138270"/>
                <a:gd name="connsiteY25" fmla="*/ 165466 h 238453"/>
                <a:gd name="connsiteX26" fmla="*/ 125587 w 138270"/>
                <a:gd name="connsiteY26" fmla="*/ 127985 h 238453"/>
                <a:gd name="connsiteX27" fmla="*/ 68455 w 138270"/>
                <a:gd name="connsiteY27" fmla="*/ 96903 h 238453"/>
                <a:gd name="connsiteX28" fmla="*/ 15787 w 138270"/>
                <a:gd name="connsiteY28" fmla="*/ 127985 h 238453"/>
                <a:gd name="connsiteX29" fmla="*/ 68455 w 138270"/>
                <a:gd name="connsiteY29" fmla="*/ 165466 h 238453"/>
                <a:gd name="connsiteX30" fmla="*/ 73811 w 138270"/>
                <a:gd name="connsiteY30" fmla="*/ 16455 h 238453"/>
                <a:gd name="connsiteX31" fmla="*/ 73811 w 138270"/>
                <a:gd name="connsiteY31" fmla="*/ 89589 h 238453"/>
                <a:gd name="connsiteX32" fmla="*/ 123801 w 138270"/>
                <a:gd name="connsiteY32" fmla="*/ 118843 h 238453"/>
                <a:gd name="connsiteX33" fmla="*/ 68455 w 138270"/>
                <a:gd name="connsiteY33" fmla="*/ 16455 h 238453"/>
                <a:gd name="connsiteX34" fmla="*/ 18465 w 138270"/>
                <a:gd name="connsiteY34" fmla="*/ 118843 h 238453"/>
                <a:gd name="connsiteX35" fmla="*/ 68455 w 138270"/>
                <a:gd name="connsiteY35" fmla="*/ 89589 h 238453"/>
                <a:gd name="connsiteX36" fmla="*/ 70241 w 138270"/>
                <a:gd name="connsiteY36" fmla="*/ 0 h 238453"/>
                <a:gd name="connsiteX37" fmla="*/ 71133 w 138270"/>
                <a:gd name="connsiteY37" fmla="*/ 0 h 238453"/>
                <a:gd name="connsiteX38" fmla="*/ 72025 w 138270"/>
                <a:gd name="connsiteY38" fmla="*/ 0 h 238453"/>
                <a:gd name="connsiteX39" fmla="*/ 72025 w 138270"/>
                <a:gd name="connsiteY39" fmla="*/ 914 h 238453"/>
                <a:gd name="connsiteX40" fmla="*/ 72919 w 138270"/>
                <a:gd name="connsiteY40" fmla="*/ 914 h 238453"/>
                <a:gd name="connsiteX41" fmla="*/ 72919 w 138270"/>
                <a:gd name="connsiteY41" fmla="*/ 1828 h 238453"/>
                <a:gd name="connsiteX42" fmla="*/ 73811 w 138270"/>
                <a:gd name="connsiteY42" fmla="*/ 2742 h 238453"/>
                <a:gd name="connsiteX43" fmla="*/ 134513 w 138270"/>
                <a:gd name="connsiteY43" fmla="*/ 126156 h 238453"/>
                <a:gd name="connsiteX44" fmla="*/ 134513 w 138270"/>
                <a:gd name="connsiteY44" fmla="*/ 127070 h 238453"/>
                <a:gd name="connsiteX45" fmla="*/ 134513 w 138270"/>
                <a:gd name="connsiteY45" fmla="*/ 127985 h 238453"/>
                <a:gd name="connsiteX46" fmla="*/ 134513 w 138270"/>
                <a:gd name="connsiteY46" fmla="*/ 128899 h 238453"/>
                <a:gd name="connsiteX47" fmla="*/ 133621 w 138270"/>
                <a:gd name="connsiteY47" fmla="*/ 129813 h 238453"/>
                <a:gd name="connsiteX48" fmla="*/ 72919 w 138270"/>
                <a:gd name="connsiteY48" fmla="*/ 174608 h 238453"/>
                <a:gd name="connsiteX49" fmla="*/ 72025 w 138270"/>
                <a:gd name="connsiteY49" fmla="*/ 174608 h 238453"/>
                <a:gd name="connsiteX50" fmla="*/ 71133 w 138270"/>
                <a:gd name="connsiteY50" fmla="*/ 174608 h 238453"/>
                <a:gd name="connsiteX51" fmla="*/ 70241 w 138270"/>
                <a:gd name="connsiteY51" fmla="*/ 174608 h 238453"/>
                <a:gd name="connsiteX52" fmla="*/ 69347 w 138270"/>
                <a:gd name="connsiteY52" fmla="*/ 174608 h 238453"/>
                <a:gd name="connsiteX53" fmla="*/ 8645 w 138270"/>
                <a:gd name="connsiteY53" fmla="*/ 129813 h 238453"/>
                <a:gd name="connsiteX54" fmla="*/ 8645 w 138270"/>
                <a:gd name="connsiteY54" fmla="*/ 128899 h 238453"/>
                <a:gd name="connsiteX55" fmla="*/ 7753 w 138270"/>
                <a:gd name="connsiteY55" fmla="*/ 128899 h 238453"/>
                <a:gd name="connsiteX56" fmla="*/ 7753 w 138270"/>
                <a:gd name="connsiteY56" fmla="*/ 127985 h 238453"/>
                <a:gd name="connsiteX57" fmla="*/ 7753 w 138270"/>
                <a:gd name="connsiteY57" fmla="*/ 127070 h 238453"/>
                <a:gd name="connsiteX58" fmla="*/ 7753 w 138270"/>
                <a:gd name="connsiteY58" fmla="*/ 126156 h 238453"/>
                <a:gd name="connsiteX59" fmla="*/ 68455 w 138270"/>
                <a:gd name="connsiteY59" fmla="*/ 2742 h 238453"/>
                <a:gd name="connsiteX60" fmla="*/ 68455 w 138270"/>
                <a:gd name="connsiteY60" fmla="*/ 1828 h 238453"/>
                <a:gd name="connsiteX61" fmla="*/ 69347 w 138270"/>
                <a:gd name="connsiteY61" fmla="*/ 914 h 238453"/>
                <a:gd name="connsiteX62" fmla="*/ 70241 w 138270"/>
                <a:gd name="connsiteY62" fmla="*/ 914 h 238453"/>
                <a:gd name="connsiteX63" fmla="*/ 70241 w 138270"/>
                <a:gd name="connsiteY63" fmla="*/ 0 h 238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38270" h="238453">
                  <a:moveTo>
                    <a:pt x="120479" y="160610"/>
                  </a:moveTo>
                  <a:lnTo>
                    <a:pt x="71837" y="195505"/>
                  </a:lnTo>
                  <a:lnTo>
                    <a:pt x="71837" y="225927"/>
                  </a:lnTo>
                  <a:close/>
                  <a:moveTo>
                    <a:pt x="17791" y="160610"/>
                  </a:moveTo>
                  <a:lnTo>
                    <a:pt x="66433" y="225927"/>
                  </a:lnTo>
                  <a:lnTo>
                    <a:pt x="66433" y="195505"/>
                  </a:lnTo>
                  <a:close/>
                  <a:moveTo>
                    <a:pt x="5179" y="144504"/>
                  </a:moveTo>
                  <a:lnTo>
                    <a:pt x="69135" y="190137"/>
                  </a:lnTo>
                  <a:lnTo>
                    <a:pt x="133091" y="144504"/>
                  </a:lnTo>
                  <a:cubicBezTo>
                    <a:pt x="133991" y="143609"/>
                    <a:pt x="135793" y="143609"/>
                    <a:pt x="137595" y="145399"/>
                  </a:cubicBezTo>
                  <a:cubicBezTo>
                    <a:pt x="138495" y="145399"/>
                    <a:pt x="138495" y="147188"/>
                    <a:pt x="137595" y="148978"/>
                  </a:cubicBezTo>
                  <a:lnTo>
                    <a:pt x="71837" y="236664"/>
                  </a:lnTo>
                  <a:cubicBezTo>
                    <a:pt x="70937" y="237559"/>
                    <a:pt x="70937" y="237559"/>
                    <a:pt x="70937" y="237559"/>
                  </a:cubicBezTo>
                  <a:lnTo>
                    <a:pt x="70035" y="237559"/>
                  </a:lnTo>
                  <a:lnTo>
                    <a:pt x="70035" y="238453"/>
                  </a:lnTo>
                  <a:cubicBezTo>
                    <a:pt x="70035" y="238453"/>
                    <a:pt x="70035" y="238453"/>
                    <a:pt x="69135" y="238453"/>
                  </a:cubicBezTo>
                  <a:cubicBezTo>
                    <a:pt x="69135" y="238453"/>
                    <a:pt x="69135" y="238453"/>
                    <a:pt x="68235" y="238453"/>
                  </a:cubicBezTo>
                  <a:cubicBezTo>
                    <a:pt x="68235" y="238453"/>
                    <a:pt x="68235" y="238453"/>
                    <a:pt x="67333" y="238453"/>
                  </a:cubicBezTo>
                  <a:lnTo>
                    <a:pt x="67333" y="237559"/>
                  </a:lnTo>
                  <a:cubicBezTo>
                    <a:pt x="66433" y="237559"/>
                    <a:pt x="66433" y="237559"/>
                    <a:pt x="66433" y="237559"/>
                  </a:cubicBezTo>
                  <a:cubicBezTo>
                    <a:pt x="66433" y="237559"/>
                    <a:pt x="66433" y="237559"/>
                    <a:pt x="66433" y="236664"/>
                  </a:cubicBezTo>
                  <a:lnTo>
                    <a:pt x="675" y="148978"/>
                  </a:lnTo>
                  <a:cubicBezTo>
                    <a:pt x="-225" y="147188"/>
                    <a:pt x="-225" y="145399"/>
                    <a:pt x="675" y="145399"/>
                  </a:cubicBezTo>
                  <a:cubicBezTo>
                    <a:pt x="2477" y="143609"/>
                    <a:pt x="3379" y="143609"/>
                    <a:pt x="5179" y="144504"/>
                  </a:cubicBezTo>
                  <a:close/>
                  <a:moveTo>
                    <a:pt x="73811" y="96903"/>
                  </a:moveTo>
                  <a:lnTo>
                    <a:pt x="73811" y="165466"/>
                  </a:lnTo>
                  <a:lnTo>
                    <a:pt x="125587" y="127985"/>
                  </a:lnTo>
                  <a:close/>
                  <a:moveTo>
                    <a:pt x="68455" y="96903"/>
                  </a:moveTo>
                  <a:lnTo>
                    <a:pt x="15787" y="127985"/>
                  </a:lnTo>
                  <a:lnTo>
                    <a:pt x="68455" y="165466"/>
                  </a:lnTo>
                  <a:close/>
                  <a:moveTo>
                    <a:pt x="73811" y="16455"/>
                  </a:moveTo>
                  <a:lnTo>
                    <a:pt x="73811" y="89589"/>
                  </a:lnTo>
                  <a:lnTo>
                    <a:pt x="123801" y="118843"/>
                  </a:lnTo>
                  <a:close/>
                  <a:moveTo>
                    <a:pt x="68455" y="16455"/>
                  </a:moveTo>
                  <a:lnTo>
                    <a:pt x="18465" y="118843"/>
                  </a:lnTo>
                  <a:lnTo>
                    <a:pt x="68455" y="89589"/>
                  </a:lnTo>
                  <a:close/>
                  <a:moveTo>
                    <a:pt x="70241" y="0"/>
                  </a:moveTo>
                  <a:lnTo>
                    <a:pt x="71133" y="0"/>
                  </a:lnTo>
                  <a:cubicBezTo>
                    <a:pt x="72025" y="0"/>
                    <a:pt x="72025" y="0"/>
                    <a:pt x="72025" y="0"/>
                  </a:cubicBezTo>
                  <a:cubicBezTo>
                    <a:pt x="72025" y="914"/>
                    <a:pt x="72025" y="914"/>
                    <a:pt x="72025" y="914"/>
                  </a:cubicBezTo>
                  <a:cubicBezTo>
                    <a:pt x="72025" y="914"/>
                    <a:pt x="72025" y="914"/>
                    <a:pt x="72919" y="914"/>
                  </a:cubicBezTo>
                  <a:cubicBezTo>
                    <a:pt x="72919" y="914"/>
                    <a:pt x="72919" y="914"/>
                    <a:pt x="72919" y="1828"/>
                  </a:cubicBezTo>
                  <a:cubicBezTo>
                    <a:pt x="73811" y="1828"/>
                    <a:pt x="73811" y="1828"/>
                    <a:pt x="73811" y="2742"/>
                  </a:cubicBezTo>
                  <a:lnTo>
                    <a:pt x="134513" y="126156"/>
                  </a:lnTo>
                  <a:lnTo>
                    <a:pt x="134513" y="127070"/>
                  </a:lnTo>
                  <a:cubicBezTo>
                    <a:pt x="134513" y="127985"/>
                    <a:pt x="134513" y="127985"/>
                    <a:pt x="134513" y="127985"/>
                  </a:cubicBezTo>
                  <a:lnTo>
                    <a:pt x="134513" y="128899"/>
                  </a:lnTo>
                  <a:cubicBezTo>
                    <a:pt x="134513" y="128899"/>
                    <a:pt x="134513" y="128899"/>
                    <a:pt x="133621" y="129813"/>
                  </a:cubicBezTo>
                  <a:lnTo>
                    <a:pt x="72919" y="174608"/>
                  </a:lnTo>
                  <a:cubicBezTo>
                    <a:pt x="72025" y="174608"/>
                    <a:pt x="72025" y="174608"/>
                    <a:pt x="72025" y="174608"/>
                  </a:cubicBezTo>
                  <a:cubicBezTo>
                    <a:pt x="72025" y="174608"/>
                    <a:pt x="72025" y="174608"/>
                    <a:pt x="71133" y="174608"/>
                  </a:cubicBezTo>
                  <a:lnTo>
                    <a:pt x="70241" y="174608"/>
                  </a:lnTo>
                  <a:cubicBezTo>
                    <a:pt x="69347" y="174608"/>
                    <a:pt x="69347" y="174608"/>
                    <a:pt x="69347" y="174608"/>
                  </a:cubicBezTo>
                  <a:lnTo>
                    <a:pt x="8645" y="129813"/>
                  </a:lnTo>
                  <a:cubicBezTo>
                    <a:pt x="8645" y="129813"/>
                    <a:pt x="8645" y="129813"/>
                    <a:pt x="8645" y="128899"/>
                  </a:cubicBezTo>
                  <a:lnTo>
                    <a:pt x="7753" y="128899"/>
                  </a:lnTo>
                  <a:lnTo>
                    <a:pt x="7753" y="127985"/>
                  </a:lnTo>
                  <a:cubicBezTo>
                    <a:pt x="7753" y="127985"/>
                    <a:pt x="7753" y="127985"/>
                    <a:pt x="7753" y="127070"/>
                  </a:cubicBezTo>
                  <a:lnTo>
                    <a:pt x="7753" y="126156"/>
                  </a:lnTo>
                  <a:lnTo>
                    <a:pt x="68455" y="2742"/>
                  </a:lnTo>
                  <a:cubicBezTo>
                    <a:pt x="68455" y="1828"/>
                    <a:pt x="68455" y="1828"/>
                    <a:pt x="68455" y="1828"/>
                  </a:cubicBezTo>
                  <a:cubicBezTo>
                    <a:pt x="68455" y="914"/>
                    <a:pt x="69347" y="914"/>
                    <a:pt x="69347" y="914"/>
                  </a:cubicBezTo>
                  <a:lnTo>
                    <a:pt x="70241" y="914"/>
                  </a:lnTo>
                  <a:cubicBezTo>
                    <a:pt x="70241" y="914"/>
                    <a:pt x="70241" y="914"/>
                    <a:pt x="7024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148">
              <a:extLst>
                <a:ext uri="{FF2B5EF4-FFF2-40B4-BE49-F238E27FC236}">
                  <a16:creationId xmlns:a16="http://schemas.microsoft.com/office/drawing/2014/main" id="{0201EB18-AB17-4EE9-BFE7-9C497555D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9567" y="8074023"/>
              <a:ext cx="1069090" cy="1069090"/>
            </a:xfrm>
            <a:custGeom>
              <a:avLst/>
              <a:gdLst>
                <a:gd name="T0" fmla="*/ 1122 w 1182"/>
                <a:gd name="T1" fmla="*/ 1068 h 1180"/>
                <a:gd name="T2" fmla="*/ 1057 w 1182"/>
                <a:gd name="T3" fmla="*/ 1068 h 1180"/>
                <a:gd name="T4" fmla="*/ 1176 w 1182"/>
                <a:gd name="T5" fmla="*/ 71 h 1180"/>
                <a:gd name="T6" fmla="*/ 1176 w 1182"/>
                <a:gd name="T7" fmla="*/ 71 h 1180"/>
                <a:gd name="T8" fmla="*/ 1118 w 1182"/>
                <a:gd name="T9" fmla="*/ 0 h 1180"/>
                <a:gd name="T10" fmla="*/ 590 w 1182"/>
                <a:gd name="T11" fmla="*/ 0 h 1180"/>
                <a:gd name="T12" fmla="*/ 63 w 1182"/>
                <a:gd name="T13" fmla="*/ 0 h 1180"/>
                <a:gd name="T14" fmla="*/ 63 w 1182"/>
                <a:gd name="T15" fmla="*/ 0 h 1180"/>
                <a:gd name="T16" fmla="*/ 5 w 1182"/>
                <a:gd name="T17" fmla="*/ 71 h 1180"/>
                <a:gd name="T18" fmla="*/ 125 w 1182"/>
                <a:gd name="T19" fmla="*/ 1068 h 1180"/>
                <a:gd name="T20" fmla="*/ 65 w 1182"/>
                <a:gd name="T21" fmla="*/ 1068 h 1180"/>
                <a:gd name="T22" fmla="*/ 65 w 1182"/>
                <a:gd name="T23" fmla="*/ 1068 h 1180"/>
                <a:gd name="T24" fmla="*/ 9 w 1182"/>
                <a:gd name="T25" fmla="*/ 1124 h 1180"/>
                <a:gd name="T26" fmla="*/ 9 w 1182"/>
                <a:gd name="T27" fmla="*/ 1124 h 1180"/>
                <a:gd name="T28" fmla="*/ 65 w 1182"/>
                <a:gd name="T29" fmla="*/ 1179 h 1180"/>
                <a:gd name="T30" fmla="*/ 189 w 1182"/>
                <a:gd name="T31" fmla="*/ 1179 h 1180"/>
                <a:gd name="T32" fmla="*/ 590 w 1182"/>
                <a:gd name="T33" fmla="*/ 1179 h 1180"/>
                <a:gd name="T34" fmla="*/ 992 w 1182"/>
                <a:gd name="T35" fmla="*/ 1179 h 1180"/>
                <a:gd name="T36" fmla="*/ 1122 w 1182"/>
                <a:gd name="T37" fmla="*/ 1179 h 1180"/>
                <a:gd name="T38" fmla="*/ 1122 w 1182"/>
                <a:gd name="T39" fmla="*/ 1179 h 1180"/>
                <a:gd name="T40" fmla="*/ 1177 w 1182"/>
                <a:gd name="T41" fmla="*/ 1124 h 1180"/>
                <a:gd name="T42" fmla="*/ 1177 w 1182"/>
                <a:gd name="T43" fmla="*/ 1124 h 1180"/>
                <a:gd name="T44" fmla="*/ 1122 w 1182"/>
                <a:gd name="T45" fmla="*/ 1068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2" h="1180">
                  <a:moveTo>
                    <a:pt x="1122" y="1068"/>
                  </a:moveTo>
                  <a:lnTo>
                    <a:pt x="1057" y="1068"/>
                  </a:lnTo>
                  <a:lnTo>
                    <a:pt x="1176" y="71"/>
                  </a:lnTo>
                  <a:lnTo>
                    <a:pt x="1176" y="71"/>
                  </a:lnTo>
                  <a:cubicBezTo>
                    <a:pt x="1181" y="33"/>
                    <a:pt x="1153" y="0"/>
                    <a:pt x="1118" y="0"/>
                  </a:cubicBezTo>
                  <a:lnTo>
                    <a:pt x="590" y="0"/>
                  </a:lnTo>
                  <a:lnTo>
                    <a:pt x="63" y="0"/>
                  </a:lnTo>
                  <a:lnTo>
                    <a:pt x="63" y="0"/>
                  </a:lnTo>
                  <a:cubicBezTo>
                    <a:pt x="28" y="0"/>
                    <a:pt x="0" y="33"/>
                    <a:pt x="5" y="71"/>
                  </a:cubicBezTo>
                  <a:lnTo>
                    <a:pt x="125" y="1068"/>
                  </a:lnTo>
                  <a:lnTo>
                    <a:pt x="65" y="1068"/>
                  </a:lnTo>
                  <a:lnTo>
                    <a:pt x="65" y="1068"/>
                  </a:lnTo>
                  <a:cubicBezTo>
                    <a:pt x="34" y="1068"/>
                    <a:pt x="9" y="1094"/>
                    <a:pt x="9" y="1124"/>
                  </a:cubicBezTo>
                  <a:lnTo>
                    <a:pt x="9" y="1124"/>
                  </a:lnTo>
                  <a:cubicBezTo>
                    <a:pt x="9" y="1155"/>
                    <a:pt x="34" y="1179"/>
                    <a:pt x="65" y="1179"/>
                  </a:cubicBezTo>
                  <a:lnTo>
                    <a:pt x="189" y="1179"/>
                  </a:lnTo>
                  <a:lnTo>
                    <a:pt x="590" y="1179"/>
                  </a:lnTo>
                  <a:lnTo>
                    <a:pt x="992" y="1179"/>
                  </a:lnTo>
                  <a:lnTo>
                    <a:pt x="1122" y="1179"/>
                  </a:lnTo>
                  <a:lnTo>
                    <a:pt x="1122" y="1179"/>
                  </a:lnTo>
                  <a:cubicBezTo>
                    <a:pt x="1152" y="1179"/>
                    <a:pt x="1177" y="1155"/>
                    <a:pt x="1177" y="1124"/>
                  </a:cubicBezTo>
                  <a:lnTo>
                    <a:pt x="1177" y="1124"/>
                  </a:lnTo>
                  <a:cubicBezTo>
                    <a:pt x="1177" y="1094"/>
                    <a:pt x="1152" y="1068"/>
                    <a:pt x="1122" y="106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149">
              <a:extLst>
                <a:ext uri="{FF2B5EF4-FFF2-40B4-BE49-F238E27FC236}">
                  <a16:creationId xmlns:a16="http://schemas.microsoft.com/office/drawing/2014/main" id="{D44B5D43-3A4C-41C2-9689-287E94E8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0991" y="8078013"/>
              <a:ext cx="857667" cy="1065100"/>
            </a:xfrm>
            <a:custGeom>
              <a:avLst/>
              <a:gdLst>
                <a:gd name="T0" fmla="*/ 756 w 946"/>
                <a:gd name="T1" fmla="*/ 1176 h 1177"/>
                <a:gd name="T2" fmla="*/ 886 w 946"/>
                <a:gd name="T3" fmla="*/ 1176 h 1177"/>
                <a:gd name="T4" fmla="*/ 886 w 946"/>
                <a:gd name="T5" fmla="*/ 1176 h 1177"/>
                <a:gd name="T6" fmla="*/ 941 w 946"/>
                <a:gd name="T7" fmla="*/ 1121 h 1177"/>
                <a:gd name="T8" fmla="*/ 941 w 946"/>
                <a:gd name="T9" fmla="*/ 1121 h 1177"/>
                <a:gd name="T10" fmla="*/ 886 w 946"/>
                <a:gd name="T11" fmla="*/ 1065 h 1177"/>
                <a:gd name="T12" fmla="*/ 821 w 946"/>
                <a:gd name="T13" fmla="*/ 1065 h 1177"/>
                <a:gd name="T14" fmla="*/ 940 w 946"/>
                <a:gd name="T15" fmla="*/ 68 h 1177"/>
                <a:gd name="T16" fmla="*/ 940 w 946"/>
                <a:gd name="T17" fmla="*/ 68 h 1177"/>
                <a:gd name="T18" fmla="*/ 899 w 946"/>
                <a:gd name="T19" fmla="*/ 0 h 1177"/>
                <a:gd name="T20" fmla="*/ 899 w 946"/>
                <a:gd name="T21" fmla="*/ 0 h 1177"/>
                <a:gd name="T22" fmla="*/ 777 w 946"/>
                <a:gd name="T23" fmla="*/ 178 h 1177"/>
                <a:gd name="T24" fmla="*/ 777 w 946"/>
                <a:gd name="T25" fmla="*/ 178 h 1177"/>
                <a:gd name="T26" fmla="*/ 354 w 946"/>
                <a:gd name="T27" fmla="*/ 877 h 1177"/>
                <a:gd name="T28" fmla="*/ 354 w 946"/>
                <a:gd name="T29" fmla="*/ 877 h 1177"/>
                <a:gd name="T30" fmla="*/ 0 w 946"/>
                <a:gd name="T31" fmla="*/ 1176 h 1177"/>
                <a:gd name="T32" fmla="*/ 354 w 946"/>
                <a:gd name="T33" fmla="*/ 1176 h 1177"/>
                <a:gd name="T34" fmla="*/ 756 w 946"/>
                <a:gd name="T35" fmla="*/ 1176 h 1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6" h="1177">
                  <a:moveTo>
                    <a:pt x="756" y="1176"/>
                  </a:moveTo>
                  <a:lnTo>
                    <a:pt x="886" y="1176"/>
                  </a:lnTo>
                  <a:lnTo>
                    <a:pt x="886" y="1176"/>
                  </a:lnTo>
                  <a:cubicBezTo>
                    <a:pt x="916" y="1176"/>
                    <a:pt x="941" y="1152"/>
                    <a:pt x="941" y="1121"/>
                  </a:cubicBezTo>
                  <a:lnTo>
                    <a:pt x="941" y="1121"/>
                  </a:lnTo>
                  <a:cubicBezTo>
                    <a:pt x="941" y="1091"/>
                    <a:pt x="916" y="1065"/>
                    <a:pt x="886" y="1065"/>
                  </a:cubicBezTo>
                  <a:lnTo>
                    <a:pt x="821" y="1065"/>
                  </a:lnTo>
                  <a:lnTo>
                    <a:pt x="940" y="68"/>
                  </a:lnTo>
                  <a:lnTo>
                    <a:pt x="940" y="68"/>
                  </a:lnTo>
                  <a:cubicBezTo>
                    <a:pt x="945" y="36"/>
                    <a:pt x="926" y="8"/>
                    <a:pt x="899" y="0"/>
                  </a:cubicBezTo>
                  <a:lnTo>
                    <a:pt x="899" y="0"/>
                  </a:lnTo>
                  <a:cubicBezTo>
                    <a:pt x="853" y="55"/>
                    <a:pt x="814" y="116"/>
                    <a:pt x="777" y="178"/>
                  </a:cubicBezTo>
                  <a:lnTo>
                    <a:pt x="777" y="178"/>
                  </a:lnTo>
                  <a:cubicBezTo>
                    <a:pt x="637" y="413"/>
                    <a:pt x="525" y="664"/>
                    <a:pt x="354" y="877"/>
                  </a:cubicBezTo>
                  <a:lnTo>
                    <a:pt x="354" y="877"/>
                  </a:lnTo>
                  <a:cubicBezTo>
                    <a:pt x="257" y="998"/>
                    <a:pt x="136" y="1106"/>
                    <a:pt x="0" y="1176"/>
                  </a:cubicBezTo>
                  <a:lnTo>
                    <a:pt x="354" y="1176"/>
                  </a:lnTo>
                  <a:lnTo>
                    <a:pt x="756" y="1176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A37E77-6C8E-43AD-A613-4445967168B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F9124C-44D3-471E-9CCE-A2813E55B34D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CDE311-F144-4F79-B633-DD268646DB28}"/>
              </a:ext>
            </a:extLst>
          </p:cNvPr>
          <p:cNvSpPr txBox="1"/>
          <p:nvPr/>
        </p:nvSpPr>
        <p:spPr>
          <a:xfrm>
            <a:off x="3180531" y="10173474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CE43FD-F306-40A3-80E2-4DA6B0E66FE3}"/>
              </a:ext>
            </a:extLst>
          </p:cNvPr>
          <p:cNvSpPr txBox="1"/>
          <p:nvPr/>
        </p:nvSpPr>
        <p:spPr>
          <a:xfrm>
            <a:off x="3180531" y="10892916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9BC37-6AF7-41F9-9B1E-527FC2EA7D0F}"/>
              </a:ext>
            </a:extLst>
          </p:cNvPr>
          <p:cNvSpPr txBox="1"/>
          <p:nvPr/>
        </p:nvSpPr>
        <p:spPr>
          <a:xfrm>
            <a:off x="3180533" y="333030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20%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CA441A-F05C-498C-9CD5-7F1BC61FF2F5}"/>
              </a:ext>
            </a:extLst>
          </p:cNvPr>
          <p:cNvSpPr txBox="1"/>
          <p:nvPr/>
        </p:nvSpPr>
        <p:spPr>
          <a:xfrm>
            <a:off x="10059151" y="10173474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F3C7E8-5B1B-422B-9F77-9BB20029DF02}"/>
              </a:ext>
            </a:extLst>
          </p:cNvPr>
          <p:cNvSpPr txBox="1"/>
          <p:nvPr/>
        </p:nvSpPr>
        <p:spPr>
          <a:xfrm>
            <a:off x="10059151" y="10892916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926F6B-75A6-4010-908C-4461DE436D6A}"/>
              </a:ext>
            </a:extLst>
          </p:cNvPr>
          <p:cNvSpPr txBox="1"/>
          <p:nvPr/>
        </p:nvSpPr>
        <p:spPr>
          <a:xfrm>
            <a:off x="10059153" y="333030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50%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5B8024-4D6B-426E-80C0-A6727B748D3D}"/>
              </a:ext>
            </a:extLst>
          </p:cNvPr>
          <p:cNvSpPr txBox="1"/>
          <p:nvPr/>
        </p:nvSpPr>
        <p:spPr>
          <a:xfrm>
            <a:off x="16937770" y="10173474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A17D88-D663-4A25-9EE5-6613D01D9859}"/>
              </a:ext>
            </a:extLst>
          </p:cNvPr>
          <p:cNvSpPr txBox="1"/>
          <p:nvPr/>
        </p:nvSpPr>
        <p:spPr>
          <a:xfrm>
            <a:off x="16937770" y="10892916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289907-0029-4349-8B1E-2487E5771034}"/>
              </a:ext>
            </a:extLst>
          </p:cNvPr>
          <p:cNvSpPr txBox="1"/>
          <p:nvPr/>
        </p:nvSpPr>
        <p:spPr>
          <a:xfrm>
            <a:off x="16937772" y="3330301"/>
            <a:ext cx="4259345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30%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3">
            <a:extLst>
              <a:ext uri="{FF2B5EF4-FFF2-40B4-BE49-F238E27FC236}">
                <a16:creationId xmlns:a16="http://schemas.microsoft.com/office/drawing/2014/main" id="{A2AC993B-D478-4735-96BE-7AF75D7B5D5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644220" y="4442977"/>
            <a:ext cx="2157984" cy="97820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5A310308-7DC2-4B1C-A939-1C83A32E5B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644220" y="6856024"/>
            <a:ext cx="2157984" cy="97820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" name="Freeform 51">
            <a:extLst>
              <a:ext uri="{FF2B5EF4-FFF2-40B4-BE49-F238E27FC236}">
                <a16:creationId xmlns:a16="http://schemas.microsoft.com/office/drawing/2014/main" id="{39914A25-DC2A-4D02-A1AA-23D3FC4F319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644220" y="2033855"/>
            <a:ext cx="2157984" cy="97820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 56">
            <a:extLst>
              <a:ext uri="{FF2B5EF4-FFF2-40B4-BE49-F238E27FC236}">
                <a16:creationId xmlns:a16="http://schemas.microsoft.com/office/drawing/2014/main" id="{C83989EA-3C2C-456B-90E8-CB065D429E6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644220" y="-379190"/>
            <a:ext cx="2157984" cy="97820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8845A9A-F26D-4F32-BA91-6E859723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1872" y="8556410"/>
            <a:ext cx="1403891" cy="1561798"/>
          </a:xfrm>
          <a:custGeom>
            <a:avLst/>
            <a:gdLst>
              <a:gd name="connsiteX0" fmla="*/ 177691 w 1403891"/>
              <a:gd name="connsiteY0" fmla="*/ 1211388 h 1561798"/>
              <a:gd name="connsiteX1" fmla="*/ 139087 w 1403891"/>
              <a:gd name="connsiteY1" fmla="*/ 1212285 h 1561798"/>
              <a:gd name="connsiteX2" fmla="*/ 138190 w 1403891"/>
              <a:gd name="connsiteY2" fmla="*/ 1249992 h 1561798"/>
              <a:gd name="connsiteX3" fmla="*/ 176794 w 1403891"/>
              <a:gd name="connsiteY3" fmla="*/ 1249992 h 1561798"/>
              <a:gd name="connsiteX4" fmla="*/ 177691 w 1403891"/>
              <a:gd name="connsiteY4" fmla="*/ 1211388 h 1561798"/>
              <a:gd name="connsiteX5" fmla="*/ 150758 w 1403891"/>
              <a:gd name="connsiteY5" fmla="*/ 1181761 h 1561798"/>
              <a:gd name="connsiteX6" fmla="*/ 162429 w 1403891"/>
              <a:gd name="connsiteY6" fmla="*/ 1181761 h 1561798"/>
              <a:gd name="connsiteX7" fmla="*/ 207318 w 1403891"/>
              <a:gd name="connsiteY7" fmla="*/ 1226650 h 1561798"/>
              <a:gd name="connsiteX8" fmla="*/ 207318 w 1403891"/>
              <a:gd name="connsiteY8" fmla="*/ 1238321 h 1561798"/>
              <a:gd name="connsiteX9" fmla="*/ 165123 w 1403891"/>
              <a:gd name="connsiteY9" fmla="*/ 1280516 h 1561798"/>
              <a:gd name="connsiteX10" fmla="*/ 153452 w 1403891"/>
              <a:gd name="connsiteY10" fmla="*/ 1280516 h 1561798"/>
              <a:gd name="connsiteX11" fmla="*/ 108563 w 1403891"/>
              <a:gd name="connsiteY11" fmla="*/ 1235627 h 1561798"/>
              <a:gd name="connsiteX12" fmla="*/ 108563 w 1403891"/>
              <a:gd name="connsiteY12" fmla="*/ 1223956 h 1561798"/>
              <a:gd name="connsiteX13" fmla="*/ 172897 w 1403891"/>
              <a:gd name="connsiteY13" fmla="*/ 1109565 h 1561798"/>
              <a:gd name="connsiteX14" fmla="*/ 164007 w 1403891"/>
              <a:gd name="connsiteY14" fmla="*/ 1114016 h 1561798"/>
              <a:gd name="connsiteX15" fmla="*/ 41335 w 1403891"/>
              <a:gd name="connsiteY15" fmla="*/ 1235977 h 1561798"/>
              <a:gd name="connsiteX16" fmla="*/ 41335 w 1403891"/>
              <a:gd name="connsiteY16" fmla="*/ 1252001 h 1561798"/>
              <a:gd name="connsiteX17" fmla="*/ 308903 w 1403891"/>
              <a:gd name="connsiteY17" fmla="*/ 1519957 h 1561798"/>
              <a:gd name="connsiteX18" fmla="*/ 325793 w 1403891"/>
              <a:gd name="connsiteY18" fmla="*/ 1519957 h 1561798"/>
              <a:gd name="connsiteX19" fmla="*/ 448466 w 1403891"/>
              <a:gd name="connsiteY19" fmla="*/ 1397997 h 1561798"/>
              <a:gd name="connsiteX20" fmla="*/ 448466 w 1403891"/>
              <a:gd name="connsiteY20" fmla="*/ 1381083 h 1561798"/>
              <a:gd name="connsiteX21" fmla="*/ 180008 w 1403891"/>
              <a:gd name="connsiteY21" fmla="*/ 1114016 h 1561798"/>
              <a:gd name="connsiteX22" fmla="*/ 172897 w 1403891"/>
              <a:gd name="connsiteY22" fmla="*/ 1109565 h 1561798"/>
              <a:gd name="connsiteX23" fmla="*/ 1264507 w 1403891"/>
              <a:gd name="connsiteY23" fmla="*/ 965349 h 1561798"/>
              <a:gd name="connsiteX24" fmla="*/ 1201392 w 1403891"/>
              <a:gd name="connsiteY24" fmla="*/ 998287 h 1561798"/>
              <a:gd name="connsiteX25" fmla="*/ 1086720 w 1403891"/>
              <a:gd name="connsiteY25" fmla="*/ 1134491 h 1561798"/>
              <a:gd name="connsiteX26" fmla="*/ 1044940 w 1403891"/>
              <a:gd name="connsiteY26" fmla="*/ 1154966 h 1561798"/>
              <a:gd name="connsiteX27" fmla="*/ 1044940 w 1403891"/>
              <a:gd name="connsiteY27" fmla="*/ 1158527 h 1561798"/>
              <a:gd name="connsiteX28" fmla="*/ 1044940 w 1403891"/>
              <a:gd name="connsiteY28" fmla="*/ 1165649 h 1561798"/>
              <a:gd name="connsiteX29" fmla="*/ 930268 w 1403891"/>
              <a:gd name="connsiteY29" fmla="*/ 1280488 h 1561798"/>
              <a:gd name="connsiteX30" fmla="*/ 543582 w 1403891"/>
              <a:gd name="connsiteY30" fmla="*/ 1280488 h 1561798"/>
              <a:gd name="connsiteX31" fmla="*/ 524025 w 1403891"/>
              <a:gd name="connsiteY31" fmla="*/ 1261793 h 1561798"/>
              <a:gd name="connsiteX32" fmla="*/ 543582 w 1403891"/>
              <a:gd name="connsiteY32" fmla="*/ 1242208 h 1561798"/>
              <a:gd name="connsiteX33" fmla="*/ 930268 w 1403891"/>
              <a:gd name="connsiteY33" fmla="*/ 1242208 h 1561798"/>
              <a:gd name="connsiteX34" fmla="*/ 1006716 w 1403891"/>
              <a:gd name="connsiteY34" fmla="*/ 1165649 h 1561798"/>
              <a:gd name="connsiteX35" fmla="*/ 1006716 w 1403891"/>
              <a:gd name="connsiteY35" fmla="*/ 1158527 h 1561798"/>
              <a:gd name="connsiteX36" fmla="*/ 930268 w 1403891"/>
              <a:gd name="connsiteY36" fmla="*/ 1081968 h 1561798"/>
              <a:gd name="connsiteX37" fmla="*/ 708034 w 1403891"/>
              <a:gd name="connsiteY37" fmla="*/ 1081968 h 1561798"/>
              <a:gd name="connsiteX38" fmla="*/ 675144 w 1403891"/>
              <a:gd name="connsiteY38" fmla="*/ 1058823 h 1561798"/>
              <a:gd name="connsiteX39" fmla="*/ 599585 w 1403891"/>
              <a:gd name="connsiteY39" fmla="*/ 1024994 h 1561798"/>
              <a:gd name="connsiteX40" fmla="*/ 331127 w 1403891"/>
              <a:gd name="connsiteY40" fmla="*/ 1024994 h 1561798"/>
              <a:gd name="connsiteX41" fmla="*/ 308903 w 1403891"/>
              <a:gd name="connsiteY41" fmla="*/ 1034787 h 1561798"/>
              <a:gd name="connsiteX42" fmla="*/ 236011 w 1403891"/>
              <a:gd name="connsiteY42" fmla="*/ 1114016 h 1561798"/>
              <a:gd name="connsiteX43" fmla="*/ 462689 w 1403891"/>
              <a:gd name="connsiteY43" fmla="*/ 1341913 h 1561798"/>
              <a:gd name="connsiteX44" fmla="*/ 831596 w 1403891"/>
              <a:gd name="connsiteY44" fmla="*/ 1341913 h 1561798"/>
              <a:gd name="connsiteX45" fmla="*/ 842263 w 1403891"/>
              <a:gd name="connsiteY45" fmla="*/ 1341913 h 1561798"/>
              <a:gd name="connsiteX46" fmla="*/ 1090276 w 1403891"/>
              <a:gd name="connsiteY46" fmla="*/ 1341913 h 1561798"/>
              <a:gd name="connsiteX47" fmla="*/ 1197837 w 1403891"/>
              <a:gd name="connsiteY47" fmla="*/ 1291170 h 1561798"/>
              <a:gd name="connsiteX48" fmla="*/ 1344511 w 1403891"/>
              <a:gd name="connsiteY48" fmla="*/ 1117577 h 1561798"/>
              <a:gd name="connsiteX49" fmla="*/ 1365845 w 1403891"/>
              <a:gd name="connsiteY49" fmla="*/ 1049920 h 1561798"/>
              <a:gd name="connsiteX50" fmla="*/ 1332955 w 1403891"/>
              <a:gd name="connsiteY50" fmla="*/ 985824 h 1561798"/>
              <a:gd name="connsiteX51" fmla="*/ 1264507 w 1403891"/>
              <a:gd name="connsiteY51" fmla="*/ 965349 h 1561798"/>
              <a:gd name="connsiteX52" fmla="*/ 698256 w 1403891"/>
              <a:gd name="connsiteY52" fmla="*/ 419643 h 1561798"/>
              <a:gd name="connsiteX53" fmla="*/ 397797 w 1403891"/>
              <a:gd name="connsiteY53" fmla="*/ 870986 h 1561798"/>
              <a:gd name="connsiteX54" fmla="*/ 395130 w 1403891"/>
              <a:gd name="connsiteY54" fmla="*/ 985824 h 1561798"/>
              <a:gd name="connsiteX55" fmla="*/ 599585 w 1403891"/>
              <a:gd name="connsiteY55" fmla="*/ 985824 h 1561798"/>
              <a:gd name="connsiteX56" fmla="*/ 704479 w 1403891"/>
              <a:gd name="connsiteY56" fmla="*/ 1033006 h 1561798"/>
              <a:gd name="connsiteX57" fmla="*/ 714257 w 1403891"/>
              <a:gd name="connsiteY57" fmla="*/ 1043689 h 1561798"/>
              <a:gd name="connsiteX58" fmla="*/ 820929 w 1403891"/>
              <a:gd name="connsiteY58" fmla="*/ 1043689 h 1561798"/>
              <a:gd name="connsiteX59" fmla="*/ 820929 w 1403891"/>
              <a:gd name="connsiteY59" fmla="*/ 998287 h 1561798"/>
              <a:gd name="connsiteX60" fmla="*/ 802261 w 1403891"/>
              <a:gd name="connsiteY60" fmla="*/ 998287 h 1561798"/>
              <a:gd name="connsiteX61" fmla="*/ 739147 w 1403891"/>
              <a:gd name="connsiteY61" fmla="*/ 935082 h 1561798"/>
              <a:gd name="connsiteX62" fmla="*/ 757815 w 1403891"/>
              <a:gd name="connsiteY62" fmla="*/ 915497 h 1561798"/>
              <a:gd name="connsiteX63" fmla="*/ 777371 w 1403891"/>
              <a:gd name="connsiteY63" fmla="*/ 935082 h 1561798"/>
              <a:gd name="connsiteX64" fmla="*/ 802261 w 1403891"/>
              <a:gd name="connsiteY64" fmla="*/ 959118 h 1561798"/>
              <a:gd name="connsiteX65" fmla="*/ 850264 w 1403891"/>
              <a:gd name="connsiteY65" fmla="*/ 959118 h 1561798"/>
              <a:gd name="connsiteX66" fmla="*/ 903600 w 1403891"/>
              <a:gd name="connsiteY66" fmla="*/ 906595 h 1561798"/>
              <a:gd name="connsiteX67" fmla="*/ 876043 w 1403891"/>
              <a:gd name="connsiteY67" fmla="*/ 864754 h 1561798"/>
              <a:gd name="connsiteX68" fmla="*/ 789816 w 1403891"/>
              <a:gd name="connsiteY68" fmla="*/ 827365 h 1561798"/>
              <a:gd name="connsiteX69" fmla="*/ 739147 w 1403891"/>
              <a:gd name="connsiteY69" fmla="*/ 750806 h 1561798"/>
              <a:gd name="connsiteX70" fmla="*/ 820929 w 1403891"/>
              <a:gd name="connsiteY70" fmla="*/ 663564 h 1561798"/>
              <a:gd name="connsiteX71" fmla="*/ 820929 w 1403891"/>
              <a:gd name="connsiteY71" fmla="*/ 609261 h 1561798"/>
              <a:gd name="connsiteX72" fmla="*/ 840486 w 1403891"/>
              <a:gd name="connsiteY72" fmla="*/ 589676 h 1561798"/>
              <a:gd name="connsiteX73" fmla="*/ 860042 w 1403891"/>
              <a:gd name="connsiteY73" fmla="*/ 609261 h 1561798"/>
              <a:gd name="connsiteX74" fmla="*/ 860042 w 1403891"/>
              <a:gd name="connsiteY74" fmla="*/ 662674 h 1561798"/>
              <a:gd name="connsiteX75" fmla="*/ 879599 w 1403891"/>
              <a:gd name="connsiteY75" fmla="*/ 662674 h 1561798"/>
              <a:gd name="connsiteX76" fmla="*/ 941824 w 1403891"/>
              <a:gd name="connsiteY76" fmla="*/ 726770 h 1561798"/>
              <a:gd name="connsiteX77" fmla="*/ 922267 w 1403891"/>
              <a:gd name="connsiteY77" fmla="*/ 745464 h 1561798"/>
              <a:gd name="connsiteX78" fmla="*/ 903600 w 1403891"/>
              <a:gd name="connsiteY78" fmla="*/ 726770 h 1561798"/>
              <a:gd name="connsiteX79" fmla="*/ 879599 w 1403891"/>
              <a:gd name="connsiteY79" fmla="*/ 700953 h 1561798"/>
              <a:gd name="connsiteX80" fmla="*/ 826263 w 1403891"/>
              <a:gd name="connsiteY80" fmla="*/ 700953 h 1561798"/>
              <a:gd name="connsiteX81" fmla="*/ 777371 w 1403891"/>
              <a:gd name="connsiteY81" fmla="*/ 750806 h 1561798"/>
              <a:gd name="connsiteX82" fmla="*/ 804039 w 1403891"/>
              <a:gd name="connsiteY82" fmla="*/ 791756 h 1561798"/>
              <a:gd name="connsiteX83" fmla="*/ 891155 w 1403891"/>
              <a:gd name="connsiteY83" fmla="*/ 829145 h 1561798"/>
              <a:gd name="connsiteX84" fmla="*/ 941824 w 1403891"/>
              <a:gd name="connsiteY84" fmla="*/ 906595 h 1561798"/>
              <a:gd name="connsiteX85" fmla="*/ 860042 w 1403891"/>
              <a:gd name="connsiteY85" fmla="*/ 997397 h 1561798"/>
              <a:gd name="connsiteX86" fmla="*/ 860042 w 1403891"/>
              <a:gd name="connsiteY86" fmla="*/ 1043689 h 1561798"/>
              <a:gd name="connsiteX87" fmla="*/ 930268 w 1403891"/>
              <a:gd name="connsiteY87" fmla="*/ 1043689 h 1561798"/>
              <a:gd name="connsiteX88" fmla="*/ 1037829 w 1403891"/>
              <a:gd name="connsiteY88" fmla="*/ 1117577 h 1561798"/>
              <a:gd name="connsiteX89" fmla="*/ 1040496 w 1403891"/>
              <a:gd name="connsiteY89" fmla="*/ 1117577 h 1561798"/>
              <a:gd name="connsiteX90" fmla="*/ 1057385 w 1403891"/>
              <a:gd name="connsiteY90" fmla="*/ 1108675 h 1561798"/>
              <a:gd name="connsiteX91" fmla="*/ 1172058 w 1403891"/>
              <a:gd name="connsiteY91" fmla="*/ 973361 h 1561798"/>
              <a:gd name="connsiteX92" fmla="*/ 1271618 w 1403891"/>
              <a:gd name="connsiteY92" fmla="*/ 927070 h 1561798"/>
              <a:gd name="connsiteX93" fmla="*/ 1268951 w 1403891"/>
              <a:gd name="connsiteY93" fmla="*/ 869205 h 1561798"/>
              <a:gd name="connsiteX94" fmla="*/ 967603 w 1403891"/>
              <a:gd name="connsiteY94" fmla="*/ 419643 h 1561798"/>
              <a:gd name="connsiteX95" fmla="*/ 742703 w 1403891"/>
              <a:gd name="connsiteY95" fmla="*/ 38406 h 1561798"/>
              <a:gd name="connsiteX96" fmla="*/ 639587 w 1403891"/>
              <a:gd name="connsiteY96" fmla="*/ 46640 h 1561798"/>
              <a:gd name="connsiteX97" fmla="*/ 633364 w 1403891"/>
              <a:gd name="connsiteY97" fmla="*/ 51091 h 1561798"/>
              <a:gd name="connsiteX98" fmla="*/ 633364 w 1403891"/>
              <a:gd name="connsiteY98" fmla="*/ 58213 h 1561798"/>
              <a:gd name="connsiteX99" fmla="*/ 746259 w 1403891"/>
              <a:gd name="connsiteY99" fmla="*/ 335072 h 1561798"/>
              <a:gd name="connsiteX100" fmla="*/ 785372 w 1403891"/>
              <a:gd name="connsiteY100" fmla="*/ 335072 h 1561798"/>
              <a:gd name="connsiteX101" fmla="*/ 731147 w 1403891"/>
              <a:gd name="connsiteY101" fmla="*/ 127650 h 1561798"/>
              <a:gd name="connsiteX102" fmla="*/ 745370 w 1403891"/>
              <a:gd name="connsiteY102" fmla="*/ 104505 h 1561798"/>
              <a:gd name="connsiteX103" fmla="*/ 768482 w 1403891"/>
              <a:gd name="connsiteY103" fmla="*/ 118748 h 1561798"/>
              <a:gd name="connsiteX104" fmla="*/ 825374 w 1403891"/>
              <a:gd name="connsiteY104" fmla="*/ 335072 h 1561798"/>
              <a:gd name="connsiteX105" fmla="*/ 830707 w 1403891"/>
              <a:gd name="connsiteY105" fmla="*/ 335072 h 1561798"/>
              <a:gd name="connsiteX106" fmla="*/ 894710 w 1403891"/>
              <a:gd name="connsiteY106" fmla="*/ 179283 h 1561798"/>
              <a:gd name="connsiteX107" fmla="*/ 920490 w 1403891"/>
              <a:gd name="connsiteY107" fmla="*/ 169491 h 1561798"/>
              <a:gd name="connsiteX108" fmla="*/ 930268 w 1403891"/>
              <a:gd name="connsiteY108" fmla="*/ 194417 h 1561798"/>
              <a:gd name="connsiteX109" fmla="*/ 872487 w 1403891"/>
              <a:gd name="connsiteY109" fmla="*/ 335072 h 1561798"/>
              <a:gd name="connsiteX110" fmla="*/ 916934 w 1403891"/>
              <a:gd name="connsiteY110" fmla="*/ 335072 h 1561798"/>
              <a:gd name="connsiteX111" fmla="*/ 1052941 w 1403891"/>
              <a:gd name="connsiteY111" fmla="*/ 69786 h 1561798"/>
              <a:gd name="connsiteX112" fmla="*/ 1052941 w 1403891"/>
              <a:gd name="connsiteY112" fmla="*/ 61774 h 1561798"/>
              <a:gd name="connsiteX113" fmla="*/ 1045829 w 1403891"/>
              <a:gd name="connsiteY113" fmla="*/ 58213 h 1561798"/>
              <a:gd name="connsiteX114" fmla="*/ 1044940 w 1403891"/>
              <a:gd name="connsiteY114" fmla="*/ 58213 h 1561798"/>
              <a:gd name="connsiteX115" fmla="*/ 856486 w 1403891"/>
              <a:gd name="connsiteY115" fmla="*/ 47531 h 1561798"/>
              <a:gd name="connsiteX116" fmla="*/ 742703 w 1403891"/>
              <a:gd name="connsiteY116" fmla="*/ 38406 h 1561798"/>
              <a:gd name="connsiteX117" fmla="*/ 743147 w 1403891"/>
              <a:gd name="connsiteY117" fmla="*/ 238 h 1561798"/>
              <a:gd name="connsiteX118" fmla="*/ 860042 w 1403891"/>
              <a:gd name="connsiteY118" fmla="*/ 9251 h 1561798"/>
              <a:gd name="connsiteX119" fmla="*/ 1044051 w 1403891"/>
              <a:gd name="connsiteY119" fmla="*/ 19934 h 1561798"/>
              <a:gd name="connsiteX120" fmla="*/ 1084942 w 1403891"/>
              <a:gd name="connsiteY120" fmla="*/ 41299 h 1561798"/>
              <a:gd name="connsiteX121" fmla="*/ 1086720 w 1403891"/>
              <a:gd name="connsiteY121" fmla="*/ 87591 h 1561798"/>
              <a:gd name="connsiteX122" fmla="*/ 960492 w 1403891"/>
              <a:gd name="connsiteY122" fmla="*/ 335072 h 1561798"/>
              <a:gd name="connsiteX123" fmla="*/ 1004938 w 1403891"/>
              <a:gd name="connsiteY123" fmla="*/ 335072 h 1561798"/>
              <a:gd name="connsiteX124" fmla="*/ 1023606 w 1403891"/>
              <a:gd name="connsiteY124" fmla="*/ 354657 h 1561798"/>
              <a:gd name="connsiteX125" fmla="*/ 1005827 w 1403891"/>
              <a:gd name="connsiteY125" fmla="*/ 373352 h 1561798"/>
              <a:gd name="connsiteX126" fmla="*/ 1007605 w 1403891"/>
              <a:gd name="connsiteY126" fmla="*/ 378693 h 1561798"/>
              <a:gd name="connsiteX127" fmla="*/ 1006716 w 1403891"/>
              <a:gd name="connsiteY127" fmla="*/ 380473 h 1561798"/>
              <a:gd name="connsiteX128" fmla="*/ 1011161 w 1403891"/>
              <a:gd name="connsiteY128" fmla="*/ 380473 h 1561798"/>
              <a:gd name="connsiteX129" fmla="*/ 1029828 w 1403891"/>
              <a:gd name="connsiteY129" fmla="*/ 399168 h 1561798"/>
              <a:gd name="connsiteX130" fmla="*/ 1019161 w 1403891"/>
              <a:gd name="connsiteY130" fmla="*/ 416973 h 1561798"/>
              <a:gd name="connsiteX131" fmla="*/ 1308064 w 1403891"/>
              <a:gd name="connsiteY131" fmla="*/ 864754 h 1561798"/>
              <a:gd name="connsiteX132" fmla="*/ 1309842 w 1403891"/>
              <a:gd name="connsiteY132" fmla="*/ 932411 h 1561798"/>
              <a:gd name="connsiteX133" fmla="*/ 1356956 w 1403891"/>
              <a:gd name="connsiteY133" fmla="*/ 956447 h 1561798"/>
              <a:gd name="connsiteX134" fmla="*/ 1403180 w 1403891"/>
              <a:gd name="connsiteY134" fmla="*/ 1046359 h 1561798"/>
              <a:gd name="connsiteX135" fmla="*/ 1373846 w 1403891"/>
              <a:gd name="connsiteY135" fmla="*/ 1142503 h 1561798"/>
              <a:gd name="connsiteX136" fmla="*/ 1228060 w 1403891"/>
              <a:gd name="connsiteY136" fmla="*/ 1316097 h 1561798"/>
              <a:gd name="connsiteX137" fmla="*/ 1090276 w 1403891"/>
              <a:gd name="connsiteY137" fmla="*/ 1380193 h 1561798"/>
              <a:gd name="connsiteX138" fmla="*/ 842263 w 1403891"/>
              <a:gd name="connsiteY138" fmla="*/ 1380193 h 1561798"/>
              <a:gd name="connsiteX139" fmla="*/ 828929 w 1403891"/>
              <a:gd name="connsiteY139" fmla="*/ 1379302 h 1561798"/>
              <a:gd name="connsiteX140" fmla="*/ 489357 w 1403891"/>
              <a:gd name="connsiteY140" fmla="*/ 1379302 h 1561798"/>
              <a:gd name="connsiteX141" fmla="*/ 490246 w 1403891"/>
              <a:gd name="connsiteY141" fmla="*/ 1389095 h 1561798"/>
              <a:gd name="connsiteX142" fmla="*/ 475134 w 1403891"/>
              <a:gd name="connsiteY142" fmla="*/ 1424704 h 1561798"/>
              <a:gd name="connsiteX143" fmla="*/ 353350 w 1403891"/>
              <a:gd name="connsiteY143" fmla="*/ 1547554 h 1561798"/>
              <a:gd name="connsiteX144" fmla="*/ 316904 w 1403891"/>
              <a:gd name="connsiteY144" fmla="*/ 1561798 h 1561798"/>
              <a:gd name="connsiteX145" fmla="*/ 282235 w 1403891"/>
              <a:gd name="connsiteY145" fmla="*/ 1547554 h 1561798"/>
              <a:gd name="connsiteX146" fmla="*/ 14667 w 1403891"/>
              <a:gd name="connsiteY146" fmla="*/ 1279597 h 1561798"/>
              <a:gd name="connsiteX147" fmla="*/ 14667 w 1403891"/>
              <a:gd name="connsiteY147" fmla="*/ 1208380 h 1561798"/>
              <a:gd name="connsiteX148" fmla="*/ 137339 w 1403891"/>
              <a:gd name="connsiteY148" fmla="*/ 1086419 h 1561798"/>
              <a:gd name="connsiteX149" fmla="*/ 207565 w 1403891"/>
              <a:gd name="connsiteY149" fmla="*/ 1086419 h 1561798"/>
              <a:gd name="connsiteX150" fmla="*/ 208454 w 1403891"/>
              <a:gd name="connsiteY150" fmla="*/ 1087310 h 1561798"/>
              <a:gd name="connsiteX151" fmla="*/ 281347 w 1403891"/>
              <a:gd name="connsiteY151" fmla="*/ 1008080 h 1561798"/>
              <a:gd name="connsiteX152" fmla="*/ 331127 w 1403891"/>
              <a:gd name="connsiteY152" fmla="*/ 985824 h 1561798"/>
              <a:gd name="connsiteX153" fmla="*/ 356017 w 1403891"/>
              <a:gd name="connsiteY153" fmla="*/ 985824 h 1561798"/>
              <a:gd name="connsiteX154" fmla="*/ 359573 w 1403891"/>
              <a:gd name="connsiteY154" fmla="*/ 864754 h 1561798"/>
              <a:gd name="connsiteX155" fmla="*/ 649365 w 1403891"/>
              <a:gd name="connsiteY155" fmla="*/ 414302 h 1561798"/>
              <a:gd name="connsiteX156" fmla="*/ 642253 w 1403891"/>
              <a:gd name="connsiteY156" fmla="*/ 399168 h 1561798"/>
              <a:gd name="connsiteX157" fmla="*/ 661810 w 1403891"/>
              <a:gd name="connsiteY157" fmla="*/ 380473 h 1561798"/>
              <a:gd name="connsiteX158" fmla="*/ 665366 w 1403891"/>
              <a:gd name="connsiteY158" fmla="*/ 380473 h 1561798"/>
              <a:gd name="connsiteX159" fmla="*/ 665366 w 1403891"/>
              <a:gd name="connsiteY159" fmla="*/ 378693 h 1561798"/>
              <a:gd name="connsiteX160" fmla="*/ 666255 w 1403891"/>
              <a:gd name="connsiteY160" fmla="*/ 373352 h 1561798"/>
              <a:gd name="connsiteX161" fmla="*/ 648476 w 1403891"/>
              <a:gd name="connsiteY161" fmla="*/ 354657 h 1561798"/>
              <a:gd name="connsiteX162" fmla="*/ 668032 w 1403891"/>
              <a:gd name="connsiteY162" fmla="*/ 335072 h 1561798"/>
              <a:gd name="connsiteX163" fmla="*/ 704479 w 1403891"/>
              <a:gd name="connsiteY163" fmla="*/ 335072 h 1561798"/>
              <a:gd name="connsiteX164" fmla="*/ 596918 w 1403891"/>
              <a:gd name="connsiteY164" fmla="*/ 73347 h 1561798"/>
              <a:gd name="connsiteX165" fmla="*/ 599585 w 1403891"/>
              <a:gd name="connsiteY165" fmla="*/ 32397 h 1561798"/>
              <a:gd name="connsiteX166" fmla="*/ 631586 w 1403891"/>
              <a:gd name="connsiteY166" fmla="*/ 9251 h 1561798"/>
              <a:gd name="connsiteX167" fmla="*/ 743147 w 1403891"/>
              <a:gd name="connsiteY167" fmla="*/ 238 h 156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403891" h="1561798">
                <a:moveTo>
                  <a:pt x="177691" y="1211388"/>
                </a:moveTo>
                <a:cubicBezTo>
                  <a:pt x="165123" y="1215876"/>
                  <a:pt x="150758" y="1216774"/>
                  <a:pt x="139087" y="1212285"/>
                </a:cubicBezTo>
                <a:cubicBezTo>
                  <a:pt x="143576" y="1223956"/>
                  <a:pt x="142678" y="1238321"/>
                  <a:pt x="138190" y="1249992"/>
                </a:cubicBezTo>
                <a:cubicBezTo>
                  <a:pt x="150758" y="1245503"/>
                  <a:pt x="164225" y="1245503"/>
                  <a:pt x="176794" y="1249992"/>
                </a:cubicBezTo>
                <a:cubicBezTo>
                  <a:pt x="173203" y="1237423"/>
                  <a:pt x="173203" y="1223956"/>
                  <a:pt x="177691" y="1211388"/>
                </a:cubicBezTo>
                <a:close/>
                <a:moveTo>
                  <a:pt x="150758" y="1181761"/>
                </a:moveTo>
                <a:cubicBezTo>
                  <a:pt x="154349" y="1178170"/>
                  <a:pt x="158838" y="1178170"/>
                  <a:pt x="162429" y="1181761"/>
                </a:cubicBezTo>
                <a:lnTo>
                  <a:pt x="207318" y="1226650"/>
                </a:lnTo>
                <a:cubicBezTo>
                  <a:pt x="210011" y="1229343"/>
                  <a:pt x="210011" y="1235627"/>
                  <a:pt x="207318" y="1238321"/>
                </a:cubicBezTo>
                <a:lnTo>
                  <a:pt x="165123" y="1280516"/>
                </a:lnTo>
                <a:cubicBezTo>
                  <a:pt x="162429" y="1283209"/>
                  <a:pt x="157043" y="1283209"/>
                  <a:pt x="153452" y="1280516"/>
                </a:cubicBezTo>
                <a:lnTo>
                  <a:pt x="108563" y="1235627"/>
                </a:lnTo>
                <a:cubicBezTo>
                  <a:pt x="104972" y="1232036"/>
                  <a:pt x="104972" y="1227547"/>
                  <a:pt x="108563" y="1223956"/>
                </a:cubicBezTo>
                <a:close/>
                <a:moveTo>
                  <a:pt x="172897" y="1109565"/>
                </a:moveTo>
                <a:cubicBezTo>
                  <a:pt x="169341" y="1109565"/>
                  <a:pt x="166674" y="1111345"/>
                  <a:pt x="164007" y="1114016"/>
                </a:cubicBezTo>
                <a:lnTo>
                  <a:pt x="41335" y="1235977"/>
                </a:lnTo>
                <a:cubicBezTo>
                  <a:pt x="37779" y="1240428"/>
                  <a:pt x="37779" y="1247549"/>
                  <a:pt x="41335" y="1252001"/>
                </a:cubicBezTo>
                <a:lnTo>
                  <a:pt x="308903" y="1519957"/>
                </a:lnTo>
                <a:cubicBezTo>
                  <a:pt x="313348" y="1524409"/>
                  <a:pt x="321349" y="1524409"/>
                  <a:pt x="325793" y="1519957"/>
                </a:cubicBezTo>
                <a:lnTo>
                  <a:pt x="448466" y="1397997"/>
                </a:lnTo>
                <a:cubicBezTo>
                  <a:pt x="452911" y="1393546"/>
                  <a:pt x="452911" y="1385534"/>
                  <a:pt x="448466" y="1381083"/>
                </a:cubicBezTo>
                <a:lnTo>
                  <a:pt x="180008" y="1114016"/>
                </a:lnTo>
                <a:cubicBezTo>
                  <a:pt x="178230" y="1111345"/>
                  <a:pt x="175563" y="1109565"/>
                  <a:pt x="172897" y="1109565"/>
                </a:cubicBezTo>
                <a:close/>
                <a:moveTo>
                  <a:pt x="1264507" y="965349"/>
                </a:moveTo>
                <a:cubicBezTo>
                  <a:pt x="1240728" y="967575"/>
                  <a:pt x="1217837" y="978703"/>
                  <a:pt x="1201392" y="998287"/>
                </a:cubicBezTo>
                <a:lnTo>
                  <a:pt x="1086720" y="1134491"/>
                </a:lnTo>
                <a:cubicBezTo>
                  <a:pt x="1076053" y="1146064"/>
                  <a:pt x="1060941" y="1154076"/>
                  <a:pt x="1044940" y="1154966"/>
                </a:cubicBezTo>
                <a:cubicBezTo>
                  <a:pt x="1044940" y="1155857"/>
                  <a:pt x="1044940" y="1157637"/>
                  <a:pt x="1044940" y="1158527"/>
                </a:cubicBezTo>
                <a:lnTo>
                  <a:pt x="1044940" y="1165649"/>
                </a:lnTo>
                <a:cubicBezTo>
                  <a:pt x="1044940" y="1228855"/>
                  <a:pt x="993382" y="1280488"/>
                  <a:pt x="930268" y="1280488"/>
                </a:cubicBezTo>
                <a:lnTo>
                  <a:pt x="543582" y="1280488"/>
                </a:lnTo>
                <a:cubicBezTo>
                  <a:pt x="532915" y="1280488"/>
                  <a:pt x="524025" y="1272476"/>
                  <a:pt x="524025" y="1261793"/>
                </a:cubicBezTo>
                <a:cubicBezTo>
                  <a:pt x="524025" y="1251110"/>
                  <a:pt x="532915" y="1242208"/>
                  <a:pt x="543582" y="1242208"/>
                </a:cubicBezTo>
                <a:lnTo>
                  <a:pt x="930268" y="1242208"/>
                </a:lnTo>
                <a:cubicBezTo>
                  <a:pt x="972048" y="1242208"/>
                  <a:pt x="1006716" y="1207489"/>
                  <a:pt x="1006716" y="1165649"/>
                </a:cubicBezTo>
                <a:lnTo>
                  <a:pt x="1006716" y="1158527"/>
                </a:lnTo>
                <a:cubicBezTo>
                  <a:pt x="1006716" y="1116687"/>
                  <a:pt x="972048" y="1081968"/>
                  <a:pt x="930268" y="1081968"/>
                </a:cubicBezTo>
                <a:lnTo>
                  <a:pt x="708034" y="1081968"/>
                </a:lnTo>
                <a:cubicBezTo>
                  <a:pt x="698256" y="1081968"/>
                  <a:pt x="692034" y="1076627"/>
                  <a:pt x="675144" y="1058823"/>
                </a:cubicBezTo>
                <a:cubicBezTo>
                  <a:pt x="655587" y="1037457"/>
                  <a:pt x="628919" y="1024994"/>
                  <a:pt x="599585" y="1024994"/>
                </a:cubicBezTo>
                <a:lnTo>
                  <a:pt x="331127" y="1024994"/>
                </a:lnTo>
                <a:cubicBezTo>
                  <a:pt x="322237" y="1024994"/>
                  <a:pt x="315126" y="1028555"/>
                  <a:pt x="308903" y="1034787"/>
                </a:cubicBezTo>
                <a:lnTo>
                  <a:pt x="236011" y="1114016"/>
                </a:lnTo>
                <a:lnTo>
                  <a:pt x="462689" y="1341913"/>
                </a:lnTo>
                <a:lnTo>
                  <a:pt x="831596" y="1341913"/>
                </a:lnTo>
                <a:cubicBezTo>
                  <a:pt x="836041" y="1341913"/>
                  <a:pt x="839597" y="1341913"/>
                  <a:pt x="842263" y="1341913"/>
                </a:cubicBezTo>
                <a:lnTo>
                  <a:pt x="1090276" y="1341913"/>
                </a:lnTo>
                <a:cubicBezTo>
                  <a:pt x="1132056" y="1341913"/>
                  <a:pt x="1171169" y="1323218"/>
                  <a:pt x="1197837" y="1291170"/>
                </a:cubicBezTo>
                <a:lnTo>
                  <a:pt x="1344511" y="1117577"/>
                </a:lnTo>
                <a:cubicBezTo>
                  <a:pt x="1359623" y="1098883"/>
                  <a:pt x="1367623" y="1074847"/>
                  <a:pt x="1365845" y="1049920"/>
                </a:cubicBezTo>
                <a:cubicBezTo>
                  <a:pt x="1363178" y="1024994"/>
                  <a:pt x="1351622" y="1002739"/>
                  <a:pt x="1332955" y="985824"/>
                </a:cubicBezTo>
                <a:cubicBezTo>
                  <a:pt x="1312954" y="969800"/>
                  <a:pt x="1288286" y="963123"/>
                  <a:pt x="1264507" y="965349"/>
                </a:cubicBezTo>
                <a:close/>
                <a:moveTo>
                  <a:pt x="698256" y="419643"/>
                </a:moveTo>
                <a:cubicBezTo>
                  <a:pt x="606696" y="514897"/>
                  <a:pt x="418242" y="729440"/>
                  <a:pt x="397797" y="870986"/>
                </a:cubicBezTo>
                <a:cubicBezTo>
                  <a:pt x="391574" y="910155"/>
                  <a:pt x="390685" y="950215"/>
                  <a:pt x="395130" y="985824"/>
                </a:cubicBezTo>
                <a:lnTo>
                  <a:pt x="599585" y="985824"/>
                </a:lnTo>
                <a:cubicBezTo>
                  <a:pt x="639587" y="985824"/>
                  <a:pt x="677811" y="1002739"/>
                  <a:pt x="704479" y="1033006"/>
                </a:cubicBezTo>
                <a:cubicBezTo>
                  <a:pt x="708034" y="1038347"/>
                  <a:pt x="711590" y="1041018"/>
                  <a:pt x="714257" y="1043689"/>
                </a:cubicBezTo>
                <a:lnTo>
                  <a:pt x="820929" y="1043689"/>
                </a:lnTo>
                <a:lnTo>
                  <a:pt x="820929" y="998287"/>
                </a:lnTo>
                <a:lnTo>
                  <a:pt x="802261" y="998287"/>
                </a:lnTo>
                <a:cubicBezTo>
                  <a:pt x="766704" y="998287"/>
                  <a:pt x="739147" y="969800"/>
                  <a:pt x="739147" y="935082"/>
                </a:cubicBezTo>
                <a:cubicBezTo>
                  <a:pt x="739147" y="923509"/>
                  <a:pt x="747148" y="915497"/>
                  <a:pt x="757815" y="915497"/>
                </a:cubicBezTo>
                <a:cubicBezTo>
                  <a:pt x="768482" y="915497"/>
                  <a:pt x="777371" y="923509"/>
                  <a:pt x="777371" y="935082"/>
                </a:cubicBezTo>
                <a:cubicBezTo>
                  <a:pt x="777371" y="948435"/>
                  <a:pt x="788927" y="959118"/>
                  <a:pt x="802261" y="959118"/>
                </a:cubicBezTo>
                <a:lnTo>
                  <a:pt x="850264" y="959118"/>
                </a:lnTo>
                <a:cubicBezTo>
                  <a:pt x="879599" y="959118"/>
                  <a:pt x="903600" y="935082"/>
                  <a:pt x="903600" y="906595"/>
                </a:cubicBezTo>
                <a:cubicBezTo>
                  <a:pt x="903600" y="887900"/>
                  <a:pt x="892933" y="871876"/>
                  <a:pt x="876043" y="864754"/>
                </a:cubicBezTo>
                <a:lnTo>
                  <a:pt x="789816" y="827365"/>
                </a:lnTo>
                <a:cubicBezTo>
                  <a:pt x="758704" y="814902"/>
                  <a:pt x="739147" y="784634"/>
                  <a:pt x="739147" y="750806"/>
                </a:cubicBezTo>
                <a:cubicBezTo>
                  <a:pt x="739147" y="704514"/>
                  <a:pt x="775593" y="666235"/>
                  <a:pt x="820929" y="663564"/>
                </a:cubicBezTo>
                <a:lnTo>
                  <a:pt x="820929" y="609261"/>
                </a:lnTo>
                <a:cubicBezTo>
                  <a:pt x="820929" y="598578"/>
                  <a:pt x="829818" y="589676"/>
                  <a:pt x="840486" y="589676"/>
                </a:cubicBezTo>
                <a:cubicBezTo>
                  <a:pt x="851153" y="589676"/>
                  <a:pt x="860042" y="598578"/>
                  <a:pt x="860042" y="609261"/>
                </a:cubicBezTo>
                <a:lnTo>
                  <a:pt x="860042" y="662674"/>
                </a:lnTo>
                <a:lnTo>
                  <a:pt x="879599" y="662674"/>
                </a:lnTo>
                <a:cubicBezTo>
                  <a:pt x="913378" y="662674"/>
                  <a:pt x="941824" y="691161"/>
                  <a:pt x="941824" y="726770"/>
                </a:cubicBezTo>
                <a:cubicBezTo>
                  <a:pt x="941824" y="736562"/>
                  <a:pt x="932935" y="745464"/>
                  <a:pt x="922267" y="745464"/>
                </a:cubicBezTo>
                <a:cubicBezTo>
                  <a:pt x="912489" y="745464"/>
                  <a:pt x="903600" y="736562"/>
                  <a:pt x="903600" y="726770"/>
                </a:cubicBezTo>
                <a:cubicBezTo>
                  <a:pt x="903600" y="712526"/>
                  <a:pt x="892933" y="700953"/>
                  <a:pt x="879599" y="700953"/>
                </a:cubicBezTo>
                <a:lnTo>
                  <a:pt x="826263" y="700953"/>
                </a:lnTo>
                <a:cubicBezTo>
                  <a:pt x="799595" y="700953"/>
                  <a:pt x="777371" y="723209"/>
                  <a:pt x="777371" y="750806"/>
                </a:cubicBezTo>
                <a:cubicBezTo>
                  <a:pt x="777371" y="768610"/>
                  <a:pt x="788927" y="785524"/>
                  <a:pt x="804039" y="791756"/>
                </a:cubicBezTo>
                <a:lnTo>
                  <a:pt x="891155" y="829145"/>
                </a:lnTo>
                <a:cubicBezTo>
                  <a:pt x="922267" y="842499"/>
                  <a:pt x="941824" y="872766"/>
                  <a:pt x="941824" y="906595"/>
                </a:cubicBezTo>
                <a:cubicBezTo>
                  <a:pt x="941824" y="953776"/>
                  <a:pt x="906267" y="992056"/>
                  <a:pt x="860042" y="997397"/>
                </a:cubicBezTo>
                <a:lnTo>
                  <a:pt x="860042" y="1043689"/>
                </a:lnTo>
                <a:lnTo>
                  <a:pt x="930268" y="1043689"/>
                </a:lnTo>
                <a:cubicBezTo>
                  <a:pt x="979159" y="1043689"/>
                  <a:pt x="1020939" y="1073956"/>
                  <a:pt x="1037829" y="1117577"/>
                </a:cubicBezTo>
                <a:lnTo>
                  <a:pt x="1040496" y="1117577"/>
                </a:lnTo>
                <a:cubicBezTo>
                  <a:pt x="1046718" y="1117577"/>
                  <a:pt x="1052941" y="1114016"/>
                  <a:pt x="1057385" y="1108675"/>
                </a:cubicBezTo>
                <a:lnTo>
                  <a:pt x="1172058" y="973361"/>
                </a:lnTo>
                <a:cubicBezTo>
                  <a:pt x="1196948" y="943094"/>
                  <a:pt x="1234283" y="927070"/>
                  <a:pt x="1271618" y="927070"/>
                </a:cubicBezTo>
                <a:cubicBezTo>
                  <a:pt x="1271618" y="907485"/>
                  <a:pt x="1271618" y="888790"/>
                  <a:pt x="1268951" y="869205"/>
                </a:cubicBezTo>
                <a:cubicBezTo>
                  <a:pt x="1256506" y="727660"/>
                  <a:pt x="1062719" y="514897"/>
                  <a:pt x="967603" y="419643"/>
                </a:cubicBezTo>
                <a:close/>
                <a:moveTo>
                  <a:pt x="742703" y="38406"/>
                </a:moveTo>
                <a:cubicBezTo>
                  <a:pt x="706924" y="37293"/>
                  <a:pt x="672922" y="39074"/>
                  <a:pt x="639587" y="46640"/>
                </a:cubicBezTo>
                <a:cubicBezTo>
                  <a:pt x="636031" y="47531"/>
                  <a:pt x="634253" y="49311"/>
                  <a:pt x="633364" y="51091"/>
                </a:cubicBezTo>
                <a:cubicBezTo>
                  <a:pt x="632475" y="52872"/>
                  <a:pt x="631586" y="54652"/>
                  <a:pt x="633364" y="58213"/>
                </a:cubicBezTo>
                <a:lnTo>
                  <a:pt x="746259" y="335072"/>
                </a:lnTo>
                <a:lnTo>
                  <a:pt x="785372" y="335072"/>
                </a:lnTo>
                <a:lnTo>
                  <a:pt x="731147" y="127650"/>
                </a:lnTo>
                <a:cubicBezTo>
                  <a:pt x="728480" y="116968"/>
                  <a:pt x="734702" y="107175"/>
                  <a:pt x="745370" y="104505"/>
                </a:cubicBezTo>
                <a:cubicBezTo>
                  <a:pt x="755148" y="101834"/>
                  <a:pt x="765815" y="107175"/>
                  <a:pt x="768482" y="118748"/>
                </a:cubicBezTo>
                <a:lnTo>
                  <a:pt x="825374" y="335072"/>
                </a:lnTo>
                <a:lnTo>
                  <a:pt x="830707" y="335072"/>
                </a:lnTo>
                <a:lnTo>
                  <a:pt x="894710" y="179283"/>
                </a:lnTo>
                <a:cubicBezTo>
                  <a:pt x="899155" y="169491"/>
                  <a:pt x="909822" y="165040"/>
                  <a:pt x="920490" y="169491"/>
                </a:cubicBezTo>
                <a:cubicBezTo>
                  <a:pt x="930268" y="173052"/>
                  <a:pt x="934712" y="184625"/>
                  <a:pt x="930268" y="194417"/>
                </a:cubicBezTo>
                <a:lnTo>
                  <a:pt x="872487" y="335072"/>
                </a:lnTo>
                <a:lnTo>
                  <a:pt x="916934" y="335072"/>
                </a:lnTo>
                <a:lnTo>
                  <a:pt x="1052941" y="69786"/>
                </a:lnTo>
                <a:cubicBezTo>
                  <a:pt x="1054718" y="66225"/>
                  <a:pt x="1052941" y="63555"/>
                  <a:pt x="1052941" y="61774"/>
                </a:cubicBezTo>
                <a:cubicBezTo>
                  <a:pt x="1052052" y="59994"/>
                  <a:pt x="1049385" y="58213"/>
                  <a:pt x="1045829" y="58213"/>
                </a:cubicBezTo>
                <a:cubicBezTo>
                  <a:pt x="1044940" y="58213"/>
                  <a:pt x="1044940" y="58213"/>
                  <a:pt x="1044940" y="58213"/>
                </a:cubicBezTo>
                <a:cubicBezTo>
                  <a:pt x="977381" y="59994"/>
                  <a:pt x="915156" y="53762"/>
                  <a:pt x="856486" y="47531"/>
                </a:cubicBezTo>
                <a:cubicBezTo>
                  <a:pt x="816039" y="43525"/>
                  <a:pt x="778482" y="39519"/>
                  <a:pt x="742703" y="38406"/>
                </a:cubicBezTo>
                <a:close/>
                <a:moveTo>
                  <a:pt x="743147" y="238"/>
                </a:moveTo>
                <a:cubicBezTo>
                  <a:pt x="781149" y="1239"/>
                  <a:pt x="820040" y="5245"/>
                  <a:pt x="860042" y="9251"/>
                </a:cubicBezTo>
                <a:cubicBezTo>
                  <a:pt x="917823" y="15483"/>
                  <a:pt x="979159" y="21714"/>
                  <a:pt x="1044051" y="19934"/>
                </a:cubicBezTo>
                <a:cubicBezTo>
                  <a:pt x="1060941" y="19934"/>
                  <a:pt x="1076053" y="27946"/>
                  <a:pt x="1084942" y="41299"/>
                </a:cubicBezTo>
                <a:cubicBezTo>
                  <a:pt x="1093832" y="55543"/>
                  <a:pt x="1094720" y="73347"/>
                  <a:pt x="1086720" y="87591"/>
                </a:cubicBezTo>
                <a:lnTo>
                  <a:pt x="960492" y="335072"/>
                </a:lnTo>
                <a:lnTo>
                  <a:pt x="1004938" y="335072"/>
                </a:lnTo>
                <a:cubicBezTo>
                  <a:pt x="1015605" y="335072"/>
                  <a:pt x="1023606" y="343974"/>
                  <a:pt x="1023606" y="354657"/>
                </a:cubicBezTo>
                <a:cubicBezTo>
                  <a:pt x="1023606" y="364449"/>
                  <a:pt x="1015605" y="371571"/>
                  <a:pt x="1005827" y="373352"/>
                </a:cubicBezTo>
                <a:cubicBezTo>
                  <a:pt x="1006716" y="375132"/>
                  <a:pt x="1007605" y="376913"/>
                  <a:pt x="1007605" y="378693"/>
                </a:cubicBezTo>
                <a:cubicBezTo>
                  <a:pt x="1007605" y="379583"/>
                  <a:pt x="1006716" y="379583"/>
                  <a:pt x="1006716" y="380473"/>
                </a:cubicBezTo>
                <a:lnTo>
                  <a:pt x="1011161" y="380473"/>
                </a:lnTo>
                <a:cubicBezTo>
                  <a:pt x="1020939" y="380473"/>
                  <a:pt x="1029828" y="388485"/>
                  <a:pt x="1029828" y="399168"/>
                </a:cubicBezTo>
                <a:cubicBezTo>
                  <a:pt x="1029828" y="407180"/>
                  <a:pt x="1025384" y="413412"/>
                  <a:pt x="1019161" y="416973"/>
                </a:cubicBezTo>
                <a:cubicBezTo>
                  <a:pt x="1123166" y="524689"/>
                  <a:pt x="1295619" y="722319"/>
                  <a:pt x="1308064" y="864754"/>
                </a:cubicBezTo>
                <a:cubicBezTo>
                  <a:pt x="1309842" y="887900"/>
                  <a:pt x="1310731" y="910155"/>
                  <a:pt x="1309842" y="932411"/>
                </a:cubicBezTo>
                <a:cubicBezTo>
                  <a:pt x="1326732" y="936862"/>
                  <a:pt x="1342733" y="944874"/>
                  <a:pt x="1356956" y="956447"/>
                </a:cubicBezTo>
                <a:cubicBezTo>
                  <a:pt x="1383624" y="979593"/>
                  <a:pt x="1400514" y="1011641"/>
                  <a:pt x="1403180" y="1046359"/>
                </a:cubicBezTo>
                <a:cubicBezTo>
                  <a:pt x="1406736" y="1081968"/>
                  <a:pt x="1396958" y="1114907"/>
                  <a:pt x="1373846" y="1142503"/>
                </a:cubicBezTo>
                <a:lnTo>
                  <a:pt x="1228060" y="1316097"/>
                </a:lnTo>
                <a:cubicBezTo>
                  <a:pt x="1193392" y="1357047"/>
                  <a:pt x="1143612" y="1380193"/>
                  <a:pt x="1090276" y="1380193"/>
                </a:cubicBezTo>
                <a:lnTo>
                  <a:pt x="842263" y="1380193"/>
                </a:lnTo>
                <a:cubicBezTo>
                  <a:pt x="837819" y="1380193"/>
                  <a:pt x="833374" y="1380193"/>
                  <a:pt x="828929" y="1379302"/>
                </a:cubicBezTo>
                <a:lnTo>
                  <a:pt x="489357" y="1379302"/>
                </a:lnTo>
                <a:cubicBezTo>
                  <a:pt x="489357" y="1382863"/>
                  <a:pt x="490246" y="1385534"/>
                  <a:pt x="490246" y="1389095"/>
                </a:cubicBezTo>
                <a:cubicBezTo>
                  <a:pt x="490246" y="1402448"/>
                  <a:pt x="484912" y="1415801"/>
                  <a:pt x="475134" y="1424704"/>
                </a:cubicBezTo>
                <a:lnTo>
                  <a:pt x="353350" y="1547554"/>
                </a:lnTo>
                <a:cubicBezTo>
                  <a:pt x="344461" y="1556457"/>
                  <a:pt x="331127" y="1561798"/>
                  <a:pt x="316904" y="1561798"/>
                </a:cubicBezTo>
                <a:cubicBezTo>
                  <a:pt x="304459" y="1561798"/>
                  <a:pt x="291125" y="1556457"/>
                  <a:pt x="282235" y="1547554"/>
                </a:cubicBezTo>
                <a:lnTo>
                  <a:pt x="14667" y="1279597"/>
                </a:lnTo>
                <a:cubicBezTo>
                  <a:pt x="-4890" y="1260013"/>
                  <a:pt x="-4890" y="1227965"/>
                  <a:pt x="14667" y="1208380"/>
                </a:cubicBezTo>
                <a:lnTo>
                  <a:pt x="137339" y="1086419"/>
                </a:lnTo>
                <a:cubicBezTo>
                  <a:pt x="156007" y="1066835"/>
                  <a:pt x="188897" y="1066835"/>
                  <a:pt x="207565" y="1086419"/>
                </a:cubicBezTo>
                <a:lnTo>
                  <a:pt x="208454" y="1087310"/>
                </a:lnTo>
                <a:lnTo>
                  <a:pt x="281347" y="1008080"/>
                </a:lnTo>
                <a:cubicBezTo>
                  <a:pt x="295569" y="993836"/>
                  <a:pt x="312459" y="985824"/>
                  <a:pt x="331127" y="985824"/>
                </a:cubicBezTo>
                <a:lnTo>
                  <a:pt x="356017" y="985824"/>
                </a:lnTo>
                <a:cubicBezTo>
                  <a:pt x="351572" y="947545"/>
                  <a:pt x="352461" y="906595"/>
                  <a:pt x="359573" y="864754"/>
                </a:cubicBezTo>
                <a:cubicBezTo>
                  <a:pt x="380907" y="721428"/>
                  <a:pt x="549804" y="521129"/>
                  <a:pt x="649365" y="414302"/>
                </a:cubicBezTo>
                <a:cubicBezTo>
                  <a:pt x="645809" y="410741"/>
                  <a:pt x="642253" y="405400"/>
                  <a:pt x="642253" y="399168"/>
                </a:cubicBezTo>
                <a:cubicBezTo>
                  <a:pt x="642253" y="388485"/>
                  <a:pt x="652032" y="380473"/>
                  <a:pt x="661810" y="380473"/>
                </a:cubicBezTo>
                <a:lnTo>
                  <a:pt x="665366" y="380473"/>
                </a:lnTo>
                <a:cubicBezTo>
                  <a:pt x="665366" y="379583"/>
                  <a:pt x="665366" y="379583"/>
                  <a:pt x="665366" y="378693"/>
                </a:cubicBezTo>
                <a:cubicBezTo>
                  <a:pt x="665366" y="376913"/>
                  <a:pt x="665366" y="375132"/>
                  <a:pt x="666255" y="373352"/>
                </a:cubicBezTo>
                <a:cubicBezTo>
                  <a:pt x="655587" y="371571"/>
                  <a:pt x="648476" y="364449"/>
                  <a:pt x="648476" y="354657"/>
                </a:cubicBezTo>
                <a:cubicBezTo>
                  <a:pt x="648476" y="343974"/>
                  <a:pt x="657365" y="335072"/>
                  <a:pt x="668032" y="335072"/>
                </a:cubicBezTo>
                <a:lnTo>
                  <a:pt x="704479" y="335072"/>
                </a:lnTo>
                <a:lnTo>
                  <a:pt x="596918" y="73347"/>
                </a:lnTo>
                <a:cubicBezTo>
                  <a:pt x="592473" y="59994"/>
                  <a:pt x="593362" y="45750"/>
                  <a:pt x="599585" y="32397"/>
                </a:cubicBezTo>
                <a:cubicBezTo>
                  <a:pt x="605807" y="20824"/>
                  <a:pt x="618252" y="11031"/>
                  <a:pt x="631586" y="9251"/>
                </a:cubicBezTo>
                <a:cubicBezTo>
                  <a:pt x="668033" y="1239"/>
                  <a:pt x="705146" y="-764"/>
                  <a:pt x="743147" y="2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CB4C05-F414-48F3-B008-401BF7A6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233" y="11009767"/>
            <a:ext cx="1129123" cy="1478329"/>
          </a:xfrm>
          <a:custGeom>
            <a:avLst/>
            <a:gdLst>
              <a:gd name="connsiteX0" fmla="*/ 248051 w 1129123"/>
              <a:gd name="connsiteY0" fmla="*/ 582264 h 1478329"/>
              <a:gd name="connsiteX1" fmla="*/ 169813 w 1129123"/>
              <a:gd name="connsiteY1" fmla="*/ 818726 h 1478329"/>
              <a:gd name="connsiteX2" fmla="*/ 565451 w 1129123"/>
              <a:gd name="connsiteY2" fmla="*/ 1213421 h 1478329"/>
              <a:gd name="connsiteX3" fmla="*/ 703257 w 1129123"/>
              <a:gd name="connsiteY3" fmla="*/ 1188530 h 1478329"/>
              <a:gd name="connsiteX4" fmla="*/ 960199 w 1129123"/>
              <a:gd name="connsiteY4" fmla="*/ 821393 h 1478329"/>
              <a:gd name="connsiteX5" fmla="*/ 904187 w 1129123"/>
              <a:gd name="connsiteY5" fmla="*/ 821393 h 1478329"/>
              <a:gd name="connsiteX6" fmla="*/ 565451 w 1129123"/>
              <a:gd name="connsiteY6" fmla="*/ 1158306 h 1478329"/>
              <a:gd name="connsiteX7" fmla="*/ 225825 w 1129123"/>
              <a:gd name="connsiteY7" fmla="*/ 818726 h 1478329"/>
              <a:gd name="connsiteX8" fmla="*/ 288060 w 1129123"/>
              <a:gd name="connsiteY8" fmla="*/ 622267 h 1478329"/>
              <a:gd name="connsiteX9" fmla="*/ 567409 w 1129123"/>
              <a:gd name="connsiteY9" fmla="*/ 572853 h 1478329"/>
              <a:gd name="connsiteX10" fmla="*/ 585992 w 1129123"/>
              <a:gd name="connsiteY10" fmla="*/ 591559 h 1478329"/>
              <a:gd name="connsiteX11" fmla="*/ 585992 w 1129123"/>
              <a:gd name="connsiteY11" fmla="*/ 647678 h 1478329"/>
              <a:gd name="connsiteX12" fmla="*/ 605460 w 1129123"/>
              <a:gd name="connsiteY12" fmla="*/ 647678 h 1478329"/>
              <a:gd name="connsiteX13" fmla="*/ 670058 w 1129123"/>
              <a:gd name="connsiteY13" fmla="*/ 712705 h 1478329"/>
              <a:gd name="connsiteX14" fmla="*/ 651475 w 1129123"/>
              <a:gd name="connsiteY14" fmla="*/ 732302 h 1478329"/>
              <a:gd name="connsiteX15" fmla="*/ 632007 w 1129123"/>
              <a:gd name="connsiteY15" fmla="*/ 712705 h 1478329"/>
              <a:gd name="connsiteX16" fmla="*/ 605460 w 1129123"/>
              <a:gd name="connsiteY16" fmla="*/ 686872 h 1478329"/>
              <a:gd name="connsiteX17" fmla="*/ 552366 w 1129123"/>
              <a:gd name="connsiteY17" fmla="*/ 686872 h 1478329"/>
              <a:gd name="connsiteX18" fmla="*/ 501927 w 1129123"/>
              <a:gd name="connsiteY18" fmla="*/ 738537 h 1478329"/>
              <a:gd name="connsiteX19" fmla="*/ 530244 w 1129123"/>
              <a:gd name="connsiteY19" fmla="*/ 781294 h 1478329"/>
              <a:gd name="connsiteX20" fmla="*/ 618734 w 1129123"/>
              <a:gd name="connsiteY20" fmla="*/ 819598 h 1478329"/>
              <a:gd name="connsiteX21" fmla="*/ 670058 w 1129123"/>
              <a:gd name="connsiteY21" fmla="*/ 897986 h 1478329"/>
              <a:gd name="connsiteX22" fmla="*/ 585992 w 1129123"/>
              <a:gd name="connsiteY22" fmla="*/ 991517 h 1478329"/>
              <a:gd name="connsiteX23" fmla="*/ 585992 w 1129123"/>
              <a:gd name="connsiteY23" fmla="*/ 1047636 h 1478329"/>
              <a:gd name="connsiteX24" fmla="*/ 567409 w 1129123"/>
              <a:gd name="connsiteY24" fmla="*/ 1066342 h 1478329"/>
              <a:gd name="connsiteX25" fmla="*/ 547057 w 1129123"/>
              <a:gd name="connsiteY25" fmla="*/ 1047636 h 1478329"/>
              <a:gd name="connsiteX26" fmla="*/ 547057 w 1129123"/>
              <a:gd name="connsiteY26" fmla="*/ 992408 h 1478329"/>
              <a:gd name="connsiteX27" fmla="*/ 527589 w 1129123"/>
              <a:gd name="connsiteY27" fmla="*/ 992408 h 1478329"/>
              <a:gd name="connsiteX28" fmla="*/ 462991 w 1129123"/>
              <a:gd name="connsiteY28" fmla="*/ 927381 h 1478329"/>
              <a:gd name="connsiteX29" fmla="*/ 482459 w 1129123"/>
              <a:gd name="connsiteY29" fmla="*/ 908675 h 1478329"/>
              <a:gd name="connsiteX30" fmla="*/ 501927 w 1129123"/>
              <a:gd name="connsiteY30" fmla="*/ 927381 h 1478329"/>
              <a:gd name="connsiteX31" fmla="*/ 527589 w 1129123"/>
              <a:gd name="connsiteY31" fmla="*/ 953214 h 1478329"/>
              <a:gd name="connsiteX32" fmla="*/ 577143 w 1129123"/>
              <a:gd name="connsiteY32" fmla="*/ 953214 h 1478329"/>
              <a:gd name="connsiteX33" fmla="*/ 632007 w 1129123"/>
              <a:gd name="connsiteY33" fmla="*/ 897986 h 1478329"/>
              <a:gd name="connsiteX34" fmla="*/ 603690 w 1129123"/>
              <a:gd name="connsiteY34" fmla="*/ 854338 h 1478329"/>
              <a:gd name="connsiteX35" fmla="*/ 515200 w 1129123"/>
              <a:gd name="connsiteY35" fmla="*/ 816925 h 1478329"/>
              <a:gd name="connsiteX36" fmla="*/ 462991 w 1129123"/>
              <a:gd name="connsiteY36" fmla="*/ 738537 h 1478329"/>
              <a:gd name="connsiteX37" fmla="*/ 547057 w 1129123"/>
              <a:gd name="connsiteY37" fmla="*/ 648569 h 1478329"/>
              <a:gd name="connsiteX38" fmla="*/ 547057 w 1129123"/>
              <a:gd name="connsiteY38" fmla="*/ 591559 h 1478329"/>
              <a:gd name="connsiteX39" fmla="*/ 567409 w 1129123"/>
              <a:gd name="connsiteY39" fmla="*/ 572853 h 1478329"/>
              <a:gd name="connsiteX40" fmla="*/ 564561 w 1129123"/>
              <a:gd name="connsiteY40" fmla="*/ 517371 h 1478329"/>
              <a:gd name="connsiteX41" fmla="*/ 264055 w 1129123"/>
              <a:gd name="connsiteY41" fmla="*/ 818726 h 1478329"/>
              <a:gd name="connsiteX42" fmla="*/ 565451 w 1129123"/>
              <a:gd name="connsiteY42" fmla="*/ 1119192 h 1478329"/>
              <a:gd name="connsiteX43" fmla="*/ 865957 w 1129123"/>
              <a:gd name="connsiteY43" fmla="*/ 818726 h 1478329"/>
              <a:gd name="connsiteX44" fmla="*/ 565451 w 1129123"/>
              <a:gd name="connsiteY44" fmla="*/ 517371 h 1478329"/>
              <a:gd name="connsiteX45" fmla="*/ 564561 w 1129123"/>
              <a:gd name="connsiteY45" fmla="*/ 517371 h 1478329"/>
              <a:gd name="connsiteX46" fmla="*/ 584121 w 1129123"/>
              <a:gd name="connsiteY46" fmla="*/ 424031 h 1478329"/>
              <a:gd name="connsiteX47" fmla="*/ 584121 w 1129123"/>
              <a:gd name="connsiteY47" fmla="*/ 479146 h 1478329"/>
              <a:gd name="connsiteX48" fmla="*/ 902409 w 1129123"/>
              <a:gd name="connsiteY48" fmla="*/ 783168 h 1478329"/>
              <a:gd name="connsiteX49" fmla="*/ 958421 w 1129123"/>
              <a:gd name="connsiteY49" fmla="*/ 783168 h 1478329"/>
              <a:gd name="connsiteX50" fmla="*/ 584121 w 1129123"/>
              <a:gd name="connsiteY50" fmla="*/ 424031 h 1478329"/>
              <a:gd name="connsiteX51" fmla="*/ 545002 w 1129123"/>
              <a:gd name="connsiteY51" fmla="*/ 424031 h 1478329"/>
              <a:gd name="connsiteX52" fmla="*/ 272945 w 1129123"/>
              <a:gd name="connsiteY52" fmla="*/ 552929 h 1478329"/>
              <a:gd name="connsiteX53" fmla="*/ 312065 w 1129123"/>
              <a:gd name="connsiteY53" fmla="*/ 592932 h 1478329"/>
              <a:gd name="connsiteX54" fmla="*/ 545002 w 1129123"/>
              <a:gd name="connsiteY54" fmla="*/ 479146 h 1478329"/>
              <a:gd name="connsiteX55" fmla="*/ 830983 w 1129123"/>
              <a:gd name="connsiteY55" fmla="*/ 319596 h 1478329"/>
              <a:gd name="connsiteX56" fmla="*/ 1004110 w 1129123"/>
              <a:gd name="connsiteY56" fmla="*/ 342719 h 1478329"/>
              <a:gd name="connsiteX57" fmla="*/ 1046726 w 1129123"/>
              <a:gd name="connsiteY57" fmla="*/ 385408 h 1478329"/>
              <a:gd name="connsiteX58" fmla="*/ 1046726 w 1129123"/>
              <a:gd name="connsiteY58" fmla="*/ 564170 h 1478329"/>
              <a:gd name="connsiteX59" fmla="*/ 1027194 w 1129123"/>
              <a:gd name="connsiteY59" fmla="*/ 583736 h 1478329"/>
              <a:gd name="connsiteX60" fmla="*/ 1008549 w 1129123"/>
              <a:gd name="connsiteY60" fmla="*/ 564170 h 1478329"/>
              <a:gd name="connsiteX61" fmla="*/ 1008549 w 1129123"/>
              <a:gd name="connsiteY61" fmla="*/ 385408 h 1478329"/>
              <a:gd name="connsiteX62" fmla="*/ 1004110 w 1129123"/>
              <a:gd name="connsiteY62" fmla="*/ 381851 h 1478329"/>
              <a:gd name="connsiteX63" fmla="*/ 821217 w 1129123"/>
              <a:gd name="connsiteY63" fmla="*/ 356949 h 1478329"/>
              <a:gd name="connsiteX64" fmla="*/ 807899 w 1129123"/>
              <a:gd name="connsiteY64" fmla="*/ 332936 h 1478329"/>
              <a:gd name="connsiteX65" fmla="*/ 830983 w 1129123"/>
              <a:gd name="connsiteY65" fmla="*/ 319596 h 1478329"/>
              <a:gd name="connsiteX66" fmla="*/ 305885 w 1129123"/>
              <a:gd name="connsiteY66" fmla="*/ 319596 h 1478329"/>
              <a:gd name="connsiteX67" fmla="*/ 330836 w 1129123"/>
              <a:gd name="connsiteY67" fmla="*/ 332936 h 1478329"/>
              <a:gd name="connsiteX68" fmla="*/ 316578 w 1129123"/>
              <a:gd name="connsiteY68" fmla="*/ 356949 h 1478329"/>
              <a:gd name="connsiteX69" fmla="*/ 133906 w 1129123"/>
              <a:gd name="connsiteY69" fmla="*/ 381851 h 1478329"/>
              <a:gd name="connsiteX70" fmla="*/ 128560 w 1129123"/>
              <a:gd name="connsiteY70" fmla="*/ 385408 h 1478329"/>
              <a:gd name="connsiteX71" fmla="*/ 128560 w 1129123"/>
              <a:gd name="connsiteY71" fmla="*/ 564170 h 1478329"/>
              <a:gd name="connsiteX72" fmla="*/ 108956 w 1129123"/>
              <a:gd name="connsiteY72" fmla="*/ 583736 h 1478329"/>
              <a:gd name="connsiteX73" fmla="*/ 90243 w 1129123"/>
              <a:gd name="connsiteY73" fmla="*/ 564170 h 1478329"/>
              <a:gd name="connsiteX74" fmla="*/ 90243 w 1129123"/>
              <a:gd name="connsiteY74" fmla="*/ 385408 h 1478329"/>
              <a:gd name="connsiteX75" fmla="*/ 133015 w 1129123"/>
              <a:gd name="connsiteY75" fmla="*/ 342719 h 1478329"/>
              <a:gd name="connsiteX76" fmla="*/ 305885 w 1129123"/>
              <a:gd name="connsiteY76" fmla="*/ 319596 h 1478329"/>
              <a:gd name="connsiteX77" fmla="*/ 584121 w 1129123"/>
              <a:gd name="connsiteY77" fmla="*/ 93340 h 1478329"/>
              <a:gd name="connsiteX78" fmla="*/ 584121 w 1129123"/>
              <a:gd name="connsiteY78" fmla="*/ 385806 h 1478329"/>
              <a:gd name="connsiteX79" fmla="*/ 585899 w 1129123"/>
              <a:gd name="connsiteY79" fmla="*/ 385806 h 1478329"/>
              <a:gd name="connsiteX80" fmla="*/ 596568 w 1129123"/>
              <a:gd name="connsiteY80" fmla="*/ 386695 h 1478329"/>
              <a:gd name="connsiteX81" fmla="*/ 607237 w 1129123"/>
              <a:gd name="connsiteY81" fmla="*/ 386695 h 1478329"/>
              <a:gd name="connsiteX82" fmla="*/ 617906 w 1129123"/>
              <a:gd name="connsiteY82" fmla="*/ 388473 h 1478329"/>
              <a:gd name="connsiteX83" fmla="*/ 629464 w 1129123"/>
              <a:gd name="connsiteY83" fmla="*/ 389361 h 1478329"/>
              <a:gd name="connsiteX84" fmla="*/ 639244 w 1129123"/>
              <a:gd name="connsiteY84" fmla="*/ 392028 h 1478329"/>
              <a:gd name="connsiteX85" fmla="*/ 649913 w 1129123"/>
              <a:gd name="connsiteY85" fmla="*/ 392917 h 1478329"/>
              <a:gd name="connsiteX86" fmla="*/ 660581 w 1129123"/>
              <a:gd name="connsiteY86" fmla="*/ 395584 h 1478329"/>
              <a:gd name="connsiteX87" fmla="*/ 670361 w 1129123"/>
              <a:gd name="connsiteY87" fmla="*/ 397362 h 1478329"/>
              <a:gd name="connsiteX88" fmla="*/ 681030 w 1129123"/>
              <a:gd name="connsiteY88" fmla="*/ 400918 h 1478329"/>
              <a:gd name="connsiteX89" fmla="*/ 690810 w 1129123"/>
              <a:gd name="connsiteY89" fmla="*/ 403585 h 1478329"/>
              <a:gd name="connsiteX90" fmla="*/ 700590 w 1129123"/>
              <a:gd name="connsiteY90" fmla="*/ 407141 h 1478329"/>
              <a:gd name="connsiteX91" fmla="*/ 710369 w 1129123"/>
              <a:gd name="connsiteY91" fmla="*/ 409807 h 1478329"/>
              <a:gd name="connsiteX92" fmla="*/ 720149 w 1129123"/>
              <a:gd name="connsiteY92" fmla="*/ 414252 h 1478329"/>
              <a:gd name="connsiteX93" fmla="*/ 730818 w 1129123"/>
              <a:gd name="connsiteY93" fmla="*/ 417808 h 1478329"/>
              <a:gd name="connsiteX94" fmla="*/ 740598 w 1129123"/>
              <a:gd name="connsiteY94" fmla="*/ 422253 h 1478329"/>
              <a:gd name="connsiteX95" fmla="*/ 749489 w 1129123"/>
              <a:gd name="connsiteY95" fmla="*/ 425809 h 1478329"/>
              <a:gd name="connsiteX96" fmla="*/ 758379 w 1129123"/>
              <a:gd name="connsiteY96" fmla="*/ 430253 h 1478329"/>
              <a:gd name="connsiteX97" fmla="*/ 767270 w 1129123"/>
              <a:gd name="connsiteY97" fmla="*/ 435587 h 1478329"/>
              <a:gd name="connsiteX98" fmla="*/ 777050 w 1129123"/>
              <a:gd name="connsiteY98" fmla="*/ 440921 h 1478329"/>
              <a:gd name="connsiteX99" fmla="*/ 785941 w 1129123"/>
              <a:gd name="connsiteY99" fmla="*/ 445365 h 1478329"/>
              <a:gd name="connsiteX100" fmla="*/ 794831 w 1129123"/>
              <a:gd name="connsiteY100" fmla="*/ 450699 h 1478329"/>
              <a:gd name="connsiteX101" fmla="*/ 803722 w 1129123"/>
              <a:gd name="connsiteY101" fmla="*/ 456033 h 1478329"/>
              <a:gd name="connsiteX102" fmla="*/ 811724 w 1129123"/>
              <a:gd name="connsiteY102" fmla="*/ 462256 h 1478329"/>
              <a:gd name="connsiteX103" fmla="*/ 820615 w 1129123"/>
              <a:gd name="connsiteY103" fmla="*/ 468478 h 1478329"/>
              <a:gd name="connsiteX104" fmla="*/ 828616 w 1129123"/>
              <a:gd name="connsiteY104" fmla="*/ 474701 h 1478329"/>
              <a:gd name="connsiteX105" fmla="*/ 836618 w 1129123"/>
              <a:gd name="connsiteY105" fmla="*/ 480924 h 1478329"/>
              <a:gd name="connsiteX106" fmla="*/ 844619 w 1129123"/>
              <a:gd name="connsiteY106" fmla="*/ 488035 h 1478329"/>
              <a:gd name="connsiteX107" fmla="*/ 851732 w 1129123"/>
              <a:gd name="connsiteY107" fmla="*/ 494258 h 1478329"/>
              <a:gd name="connsiteX108" fmla="*/ 859734 w 1129123"/>
              <a:gd name="connsiteY108" fmla="*/ 501370 h 1478329"/>
              <a:gd name="connsiteX109" fmla="*/ 867735 w 1129123"/>
              <a:gd name="connsiteY109" fmla="*/ 508481 h 1478329"/>
              <a:gd name="connsiteX110" fmla="*/ 873959 w 1129123"/>
              <a:gd name="connsiteY110" fmla="*/ 515593 h 1478329"/>
              <a:gd name="connsiteX111" fmla="*/ 881961 w 1129123"/>
              <a:gd name="connsiteY111" fmla="*/ 522704 h 1478329"/>
              <a:gd name="connsiteX112" fmla="*/ 889073 w 1129123"/>
              <a:gd name="connsiteY112" fmla="*/ 529816 h 1478329"/>
              <a:gd name="connsiteX113" fmla="*/ 895297 w 1129123"/>
              <a:gd name="connsiteY113" fmla="*/ 537817 h 1478329"/>
              <a:gd name="connsiteX114" fmla="*/ 901520 w 1129123"/>
              <a:gd name="connsiteY114" fmla="*/ 545817 h 1478329"/>
              <a:gd name="connsiteX115" fmla="*/ 908633 w 1129123"/>
              <a:gd name="connsiteY115" fmla="*/ 553818 h 1478329"/>
              <a:gd name="connsiteX116" fmla="*/ 914856 w 1129123"/>
              <a:gd name="connsiteY116" fmla="*/ 561818 h 1478329"/>
              <a:gd name="connsiteX117" fmla="*/ 921080 w 1129123"/>
              <a:gd name="connsiteY117" fmla="*/ 570708 h 1478329"/>
              <a:gd name="connsiteX118" fmla="*/ 926414 w 1129123"/>
              <a:gd name="connsiteY118" fmla="*/ 578709 h 1478329"/>
              <a:gd name="connsiteX119" fmla="*/ 932638 w 1129123"/>
              <a:gd name="connsiteY119" fmla="*/ 587598 h 1478329"/>
              <a:gd name="connsiteX120" fmla="*/ 937083 w 1129123"/>
              <a:gd name="connsiteY120" fmla="*/ 596488 h 1478329"/>
              <a:gd name="connsiteX121" fmla="*/ 942418 w 1129123"/>
              <a:gd name="connsiteY121" fmla="*/ 605377 h 1478329"/>
              <a:gd name="connsiteX122" fmla="*/ 947752 w 1129123"/>
              <a:gd name="connsiteY122" fmla="*/ 614267 h 1478329"/>
              <a:gd name="connsiteX123" fmla="*/ 953086 w 1129123"/>
              <a:gd name="connsiteY123" fmla="*/ 624045 h 1478329"/>
              <a:gd name="connsiteX124" fmla="*/ 956643 w 1129123"/>
              <a:gd name="connsiteY124" fmla="*/ 632935 h 1478329"/>
              <a:gd name="connsiteX125" fmla="*/ 961088 w 1129123"/>
              <a:gd name="connsiteY125" fmla="*/ 642713 h 1478329"/>
              <a:gd name="connsiteX126" fmla="*/ 965533 w 1129123"/>
              <a:gd name="connsiteY126" fmla="*/ 651603 h 1478329"/>
              <a:gd name="connsiteX127" fmla="*/ 969090 w 1129123"/>
              <a:gd name="connsiteY127" fmla="*/ 662270 h 1478329"/>
              <a:gd name="connsiteX128" fmla="*/ 973535 w 1129123"/>
              <a:gd name="connsiteY128" fmla="*/ 672049 h 1478329"/>
              <a:gd name="connsiteX129" fmla="*/ 976202 w 1129123"/>
              <a:gd name="connsiteY129" fmla="*/ 681827 h 1478329"/>
              <a:gd name="connsiteX130" fmla="*/ 979759 w 1129123"/>
              <a:gd name="connsiteY130" fmla="*/ 691605 h 1478329"/>
              <a:gd name="connsiteX131" fmla="*/ 982426 w 1129123"/>
              <a:gd name="connsiteY131" fmla="*/ 702273 h 1478329"/>
              <a:gd name="connsiteX132" fmla="*/ 985093 w 1129123"/>
              <a:gd name="connsiteY132" fmla="*/ 711163 h 1478329"/>
              <a:gd name="connsiteX133" fmla="*/ 987760 w 1129123"/>
              <a:gd name="connsiteY133" fmla="*/ 722719 h 1478329"/>
              <a:gd name="connsiteX134" fmla="*/ 990427 w 1129123"/>
              <a:gd name="connsiteY134" fmla="*/ 732497 h 1478329"/>
              <a:gd name="connsiteX135" fmla="*/ 992206 w 1129123"/>
              <a:gd name="connsiteY135" fmla="*/ 744054 h 1478329"/>
              <a:gd name="connsiteX136" fmla="*/ 993984 w 1129123"/>
              <a:gd name="connsiteY136" fmla="*/ 752943 h 1478329"/>
              <a:gd name="connsiteX137" fmla="*/ 994873 w 1129123"/>
              <a:gd name="connsiteY137" fmla="*/ 766278 h 1478329"/>
              <a:gd name="connsiteX138" fmla="*/ 995762 w 1129123"/>
              <a:gd name="connsiteY138" fmla="*/ 774278 h 1478329"/>
              <a:gd name="connsiteX139" fmla="*/ 997540 w 1129123"/>
              <a:gd name="connsiteY139" fmla="*/ 789390 h 1478329"/>
              <a:gd name="connsiteX140" fmla="*/ 998429 w 1129123"/>
              <a:gd name="connsiteY140" fmla="*/ 796502 h 1478329"/>
              <a:gd name="connsiteX141" fmla="*/ 998429 w 1129123"/>
              <a:gd name="connsiteY141" fmla="*/ 818726 h 1478329"/>
              <a:gd name="connsiteX142" fmla="*/ 716593 w 1129123"/>
              <a:gd name="connsiteY142" fmla="*/ 1224977 h 1478329"/>
              <a:gd name="connsiteX143" fmla="*/ 687254 w 1129123"/>
              <a:gd name="connsiteY143" fmla="*/ 1233867 h 1478329"/>
              <a:gd name="connsiteX144" fmla="*/ 683697 w 1129123"/>
              <a:gd name="connsiteY144" fmla="*/ 1235645 h 1478329"/>
              <a:gd name="connsiteX145" fmla="*/ 654358 w 1129123"/>
              <a:gd name="connsiteY145" fmla="*/ 1242757 h 1478329"/>
              <a:gd name="connsiteX146" fmla="*/ 649023 w 1129123"/>
              <a:gd name="connsiteY146" fmla="*/ 1244534 h 1478329"/>
              <a:gd name="connsiteX147" fmla="*/ 619684 w 1129123"/>
              <a:gd name="connsiteY147" fmla="*/ 1248979 h 1478329"/>
              <a:gd name="connsiteX148" fmla="*/ 615239 w 1129123"/>
              <a:gd name="connsiteY148" fmla="*/ 1248979 h 1478329"/>
              <a:gd name="connsiteX149" fmla="*/ 584121 w 1129123"/>
              <a:gd name="connsiteY149" fmla="*/ 1251646 h 1478329"/>
              <a:gd name="connsiteX150" fmla="*/ 584121 w 1129123"/>
              <a:gd name="connsiteY150" fmla="*/ 1439215 h 1478329"/>
              <a:gd name="connsiteX151" fmla="*/ 1090893 w 1129123"/>
              <a:gd name="connsiteY151" fmla="*/ 738720 h 1478329"/>
              <a:gd name="connsiteX152" fmla="*/ 1090893 w 1129123"/>
              <a:gd name="connsiteY152" fmla="*/ 309356 h 1478329"/>
              <a:gd name="connsiteX153" fmla="*/ 1086447 w 1129123"/>
              <a:gd name="connsiteY153" fmla="*/ 299577 h 1478329"/>
              <a:gd name="connsiteX154" fmla="*/ 1075779 w 1129123"/>
              <a:gd name="connsiteY154" fmla="*/ 296021 h 1478329"/>
              <a:gd name="connsiteX155" fmla="*/ 584121 w 1129123"/>
              <a:gd name="connsiteY155" fmla="*/ 93340 h 1478329"/>
              <a:gd name="connsiteX156" fmla="*/ 545002 w 1129123"/>
              <a:gd name="connsiteY156" fmla="*/ 93340 h 1478329"/>
              <a:gd name="connsiteX157" fmla="*/ 54233 w 1129123"/>
              <a:gd name="connsiteY157" fmla="*/ 296021 h 1478329"/>
              <a:gd name="connsiteX158" fmla="*/ 53344 w 1129123"/>
              <a:gd name="connsiteY158" fmla="*/ 296021 h 1478329"/>
              <a:gd name="connsiteX159" fmla="*/ 43565 w 1129123"/>
              <a:gd name="connsiteY159" fmla="*/ 299577 h 1478329"/>
              <a:gd name="connsiteX160" fmla="*/ 39119 w 1129123"/>
              <a:gd name="connsiteY160" fmla="*/ 309356 h 1478329"/>
              <a:gd name="connsiteX161" fmla="*/ 39119 w 1129123"/>
              <a:gd name="connsiteY161" fmla="*/ 738720 h 1478329"/>
              <a:gd name="connsiteX162" fmla="*/ 545002 w 1129123"/>
              <a:gd name="connsiteY162" fmla="*/ 1439215 h 1478329"/>
              <a:gd name="connsiteX163" fmla="*/ 545002 w 1129123"/>
              <a:gd name="connsiteY163" fmla="*/ 1251646 h 1478329"/>
              <a:gd name="connsiteX164" fmla="*/ 544113 w 1129123"/>
              <a:gd name="connsiteY164" fmla="*/ 1251646 h 1478329"/>
              <a:gd name="connsiteX165" fmla="*/ 534333 w 1129123"/>
              <a:gd name="connsiteY165" fmla="*/ 1250757 h 1478329"/>
              <a:gd name="connsiteX166" fmla="*/ 522775 w 1129123"/>
              <a:gd name="connsiteY166" fmla="*/ 1249868 h 1478329"/>
              <a:gd name="connsiteX167" fmla="*/ 512106 w 1129123"/>
              <a:gd name="connsiteY167" fmla="*/ 1248979 h 1478329"/>
              <a:gd name="connsiteX168" fmla="*/ 501437 w 1129123"/>
              <a:gd name="connsiteY168" fmla="*/ 1247201 h 1478329"/>
              <a:gd name="connsiteX169" fmla="*/ 490768 w 1129123"/>
              <a:gd name="connsiteY169" fmla="*/ 1245423 h 1478329"/>
              <a:gd name="connsiteX170" fmla="*/ 480099 w 1129123"/>
              <a:gd name="connsiteY170" fmla="*/ 1243645 h 1478329"/>
              <a:gd name="connsiteX171" fmla="*/ 470320 w 1129123"/>
              <a:gd name="connsiteY171" fmla="*/ 1240979 h 1478329"/>
              <a:gd name="connsiteX172" fmla="*/ 459651 w 1129123"/>
              <a:gd name="connsiteY172" fmla="*/ 1239201 h 1478329"/>
              <a:gd name="connsiteX173" fmla="*/ 448982 w 1129123"/>
              <a:gd name="connsiteY173" fmla="*/ 1235645 h 1478329"/>
              <a:gd name="connsiteX174" fmla="*/ 439202 w 1129123"/>
              <a:gd name="connsiteY174" fmla="*/ 1232978 h 1478329"/>
              <a:gd name="connsiteX175" fmla="*/ 429422 w 1129123"/>
              <a:gd name="connsiteY175" fmla="*/ 1229422 h 1478329"/>
              <a:gd name="connsiteX176" fmla="*/ 418753 w 1129123"/>
              <a:gd name="connsiteY176" fmla="*/ 1226755 h 1478329"/>
              <a:gd name="connsiteX177" fmla="*/ 408974 w 1129123"/>
              <a:gd name="connsiteY177" fmla="*/ 1223199 h 1478329"/>
              <a:gd name="connsiteX178" fmla="*/ 400083 w 1129123"/>
              <a:gd name="connsiteY178" fmla="*/ 1218755 h 1478329"/>
              <a:gd name="connsiteX179" fmla="*/ 390303 w 1129123"/>
              <a:gd name="connsiteY179" fmla="*/ 1215199 h 1478329"/>
              <a:gd name="connsiteX180" fmla="*/ 380523 w 1129123"/>
              <a:gd name="connsiteY180" fmla="*/ 1210754 h 1478329"/>
              <a:gd name="connsiteX181" fmla="*/ 371633 w 1129123"/>
              <a:gd name="connsiteY181" fmla="*/ 1206309 h 1478329"/>
              <a:gd name="connsiteX182" fmla="*/ 361853 w 1129123"/>
              <a:gd name="connsiteY182" fmla="*/ 1200976 h 1478329"/>
              <a:gd name="connsiteX183" fmla="*/ 352962 w 1129123"/>
              <a:gd name="connsiteY183" fmla="*/ 1195642 h 1478329"/>
              <a:gd name="connsiteX184" fmla="*/ 344960 w 1129123"/>
              <a:gd name="connsiteY184" fmla="*/ 1192086 h 1478329"/>
              <a:gd name="connsiteX185" fmla="*/ 335181 w 1129123"/>
              <a:gd name="connsiteY185" fmla="*/ 1185863 h 1478329"/>
              <a:gd name="connsiteX186" fmla="*/ 327179 w 1129123"/>
              <a:gd name="connsiteY186" fmla="*/ 1180530 h 1478329"/>
              <a:gd name="connsiteX187" fmla="*/ 318288 w 1129123"/>
              <a:gd name="connsiteY187" fmla="*/ 1174307 h 1478329"/>
              <a:gd name="connsiteX188" fmla="*/ 309397 w 1129123"/>
              <a:gd name="connsiteY188" fmla="*/ 1168973 h 1478329"/>
              <a:gd name="connsiteX189" fmla="*/ 301396 w 1129123"/>
              <a:gd name="connsiteY189" fmla="*/ 1161862 h 1478329"/>
              <a:gd name="connsiteX190" fmla="*/ 293394 w 1129123"/>
              <a:gd name="connsiteY190" fmla="*/ 1155639 h 1478329"/>
              <a:gd name="connsiteX191" fmla="*/ 285393 w 1129123"/>
              <a:gd name="connsiteY191" fmla="*/ 1149416 h 1478329"/>
              <a:gd name="connsiteX192" fmla="*/ 277391 w 1129123"/>
              <a:gd name="connsiteY192" fmla="*/ 1143194 h 1478329"/>
              <a:gd name="connsiteX193" fmla="*/ 269389 w 1129123"/>
              <a:gd name="connsiteY193" fmla="*/ 1136082 h 1478329"/>
              <a:gd name="connsiteX194" fmla="*/ 263166 w 1129123"/>
              <a:gd name="connsiteY194" fmla="*/ 1128971 h 1478329"/>
              <a:gd name="connsiteX195" fmla="*/ 255164 w 1129123"/>
              <a:gd name="connsiteY195" fmla="*/ 1121859 h 1478329"/>
              <a:gd name="connsiteX196" fmla="*/ 248940 w 1129123"/>
              <a:gd name="connsiteY196" fmla="*/ 1113858 h 1478329"/>
              <a:gd name="connsiteX197" fmla="*/ 241828 w 1129123"/>
              <a:gd name="connsiteY197" fmla="*/ 1106747 h 1478329"/>
              <a:gd name="connsiteX198" fmla="*/ 234715 w 1129123"/>
              <a:gd name="connsiteY198" fmla="*/ 1098746 h 1478329"/>
              <a:gd name="connsiteX199" fmla="*/ 228492 w 1129123"/>
              <a:gd name="connsiteY199" fmla="*/ 1090745 h 1478329"/>
              <a:gd name="connsiteX200" fmla="*/ 222268 w 1129123"/>
              <a:gd name="connsiteY200" fmla="*/ 1082745 h 1478329"/>
              <a:gd name="connsiteX201" fmla="*/ 216045 w 1129123"/>
              <a:gd name="connsiteY201" fmla="*/ 1074744 h 1478329"/>
              <a:gd name="connsiteX202" fmla="*/ 209821 w 1129123"/>
              <a:gd name="connsiteY202" fmla="*/ 1065855 h 1478329"/>
              <a:gd name="connsiteX203" fmla="*/ 203598 w 1129123"/>
              <a:gd name="connsiteY203" fmla="*/ 1057854 h 1478329"/>
              <a:gd name="connsiteX204" fmla="*/ 198263 w 1129123"/>
              <a:gd name="connsiteY204" fmla="*/ 1048965 h 1478329"/>
              <a:gd name="connsiteX205" fmla="*/ 192929 w 1129123"/>
              <a:gd name="connsiteY205" fmla="*/ 1040075 h 1478329"/>
              <a:gd name="connsiteX206" fmla="*/ 187594 w 1129123"/>
              <a:gd name="connsiteY206" fmla="*/ 1031186 h 1478329"/>
              <a:gd name="connsiteX207" fmla="*/ 182260 w 1129123"/>
              <a:gd name="connsiteY207" fmla="*/ 1022296 h 1478329"/>
              <a:gd name="connsiteX208" fmla="*/ 177815 w 1129123"/>
              <a:gd name="connsiteY208" fmla="*/ 1012518 h 1478329"/>
              <a:gd name="connsiteX209" fmla="*/ 173369 w 1129123"/>
              <a:gd name="connsiteY209" fmla="*/ 1003628 h 1478329"/>
              <a:gd name="connsiteX210" fmla="*/ 168924 w 1129123"/>
              <a:gd name="connsiteY210" fmla="*/ 993850 h 1478329"/>
              <a:gd name="connsiteX211" fmla="*/ 164479 w 1129123"/>
              <a:gd name="connsiteY211" fmla="*/ 984960 h 1478329"/>
              <a:gd name="connsiteX212" fmla="*/ 160922 w 1129123"/>
              <a:gd name="connsiteY212" fmla="*/ 975182 h 1478329"/>
              <a:gd name="connsiteX213" fmla="*/ 157366 w 1129123"/>
              <a:gd name="connsiteY213" fmla="*/ 965403 h 1478329"/>
              <a:gd name="connsiteX214" fmla="*/ 152921 w 1129123"/>
              <a:gd name="connsiteY214" fmla="*/ 954736 h 1478329"/>
              <a:gd name="connsiteX215" fmla="*/ 150253 w 1129123"/>
              <a:gd name="connsiteY215" fmla="*/ 945846 h 1478329"/>
              <a:gd name="connsiteX216" fmla="*/ 147586 w 1129123"/>
              <a:gd name="connsiteY216" fmla="*/ 934290 h 1478329"/>
              <a:gd name="connsiteX217" fmla="*/ 144919 w 1129123"/>
              <a:gd name="connsiteY217" fmla="*/ 925400 h 1478329"/>
              <a:gd name="connsiteX218" fmla="*/ 142252 w 1129123"/>
              <a:gd name="connsiteY218" fmla="*/ 913844 h 1478329"/>
              <a:gd name="connsiteX219" fmla="*/ 139584 w 1129123"/>
              <a:gd name="connsiteY219" fmla="*/ 904954 h 1478329"/>
              <a:gd name="connsiteX220" fmla="*/ 137806 w 1129123"/>
              <a:gd name="connsiteY220" fmla="*/ 892509 h 1478329"/>
              <a:gd name="connsiteX221" fmla="*/ 136917 w 1129123"/>
              <a:gd name="connsiteY221" fmla="*/ 883619 h 1478329"/>
              <a:gd name="connsiteX222" fmla="*/ 134250 w 1129123"/>
              <a:gd name="connsiteY222" fmla="*/ 870285 h 1478329"/>
              <a:gd name="connsiteX223" fmla="*/ 133361 w 1129123"/>
              <a:gd name="connsiteY223" fmla="*/ 862285 h 1478329"/>
              <a:gd name="connsiteX224" fmla="*/ 132472 w 1129123"/>
              <a:gd name="connsiteY224" fmla="*/ 847172 h 1478329"/>
              <a:gd name="connsiteX225" fmla="*/ 132472 w 1129123"/>
              <a:gd name="connsiteY225" fmla="*/ 840950 h 1478329"/>
              <a:gd name="connsiteX226" fmla="*/ 131583 w 1129123"/>
              <a:gd name="connsiteY226" fmla="*/ 818726 h 1478329"/>
              <a:gd name="connsiteX227" fmla="*/ 132472 w 1129123"/>
              <a:gd name="connsiteY227" fmla="*/ 796502 h 1478329"/>
              <a:gd name="connsiteX228" fmla="*/ 132472 w 1129123"/>
              <a:gd name="connsiteY228" fmla="*/ 789390 h 1478329"/>
              <a:gd name="connsiteX229" fmla="*/ 133361 w 1129123"/>
              <a:gd name="connsiteY229" fmla="*/ 774278 h 1478329"/>
              <a:gd name="connsiteX230" fmla="*/ 134250 w 1129123"/>
              <a:gd name="connsiteY230" fmla="*/ 766278 h 1478329"/>
              <a:gd name="connsiteX231" fmla="*/ 136917 w 1129123"/>
              <a:gd name="connsiteY231" fmla="*/ 752943 h 1478329"/>
              <a:gd name="connsiteX232" fmla="*/ 137806 w 1129123"/>
              <a:gd name="connsiteY232" fmla="*/ 744054 h 1478329"/>
              <a:gd name="connsiteX233" fmla="*/ 139584 w 1129123"/>
              <a:gd name="connsiteY233" fmla="*/ 732497 h 1478329"/>
              <a:gd name="connsiteX234" fmla="*/ 142252 w 1129123"/>
              <a:gd name="connsiteY234" fmla="*/ 722719 h 1478329"/>
              <a:gd name="connsiteX235" fmla="*/ 144919 w 1129123"/>
              <a:gd name="connsiteY235" fmla="*/ 711163 h 1478329"/>
              <a:gd name="connsiteX236" fmla="*/ 147586 w 1129123"/>
              <a:gd name="connsiteY236" fmla="*/ 702273 h 1478329"/>
              <a:gd name="connsiteX237" fmla="*/ 150253 w 1129123"/>
              <a:gd name="connsiteY237" fmla="*/ 691605 h 1478329"/>
              <a:gd name="connsiteX238" fmla="*/ 152921 w 1129123"/>
              <a:gd name="connsiteY238" fmla="*/ 681827 h 1478329"/>
              <a:gd name="connsiteX239" fmla="*/ 157366 w 1129123"/>
              <a:gd name="connsiteY239" fmla="*/ 672049 h 1478329"/>
              <a:gd name="connsiteX240" fmla="*/ 160922 w 1129123"/>
              <a:gd name="connsiteY240" fmla="*/ 662270 h 1478329"/>
              <a:gd name="connsiteX241" fmla="*/ 164479 w 1129123"/>
              <a:gd name="connsiteY241" fmla="*/ 651603 h 1478329"/>
              <a:gd name="connsiteX242" fmla="*/ 168924 w 1129123"/>
              <a:gd name="connsiteY242" fmla="*/ 642713 h 1478329"/>
              <a:gd name="connsiteX243" fmla="*/ 173369 w 1129123"/>
              <a:gd name="connsiteY243" fmla="*/ 632935 h 1478329"/>
              <a:gd name="connsiteX244" fmla="*/ 177815 w 1129123"/>
              <a:gd name="connsiteY244" fmla="*/ 624045 h 1478329"/>
              <a:gd name="connsiteX245" fmla="*/ 182260 w 1129123"/>
              <a:gd name="connsiteY245" fmla="*/ 614267 h 1478329"/>
              <a:gd name="connsiteX246" fmla="*/ 187594 w 1129123"/>
              <a:gd name="connsiteY246" fmla="*/ 605377 h 1478329"/>
              <a:gd name="connsiteX247" fmla="*/ 192929 w 1129123"/>
              <a:gd name="connsiteY247" fmla="*/ 596488 h 1478329"/>
              <a:gd name="connsiteX248" fmla="*/ 198263 w 1129123"/>
              <a:gd name="connsiteY248" fmla="*/ 587598 h 1478329"/>
              <a:gd name="connsiteX249" fmla="*/ 203598 w 1129123"/>
              <a:gd name="connsiteY249" fmla="*/ 578709 h 1478329"/>
              <a:gd name="connsiteX250" fmla="*/ 209821 w 1129123"/>
              <a:gd name="connsiteY250" fmla="*/ 570708 h 1478329"/>
              <a:gd name="connsiteX251" fmla="*/ 216045 w 1129123"/>
              <a:gd name="connsiteY251" fmla="*/ 561818 h 1478329"/>
              <a:gd name="connsiteX252" fmla="*/ 222268 w 1129123"/>
              <a:gd name="connsiteY252" fmla="*/ 553818 h 1478329"/>
              <a:gd name="connsiteX253" fmla="*/ 228492 w 1129123"/>
              <a:gd name="connsiteY253" fmla="*/ 545817 h 1478329"/>
              <a:gd name="connsiteX254" fmla="*/ 234715 w 1129123"/>
              <a:gd name="connsiteY254" fmla="*/ 537817 h 1478329"/>
              <a:gd name="connsiteX255" fmla="*/ 241828 w 1129123"/>
              <a:gd name="connsiteY255" fmla="*/ 529816 h 1478329"/>
              <a:gd name="connsiteX256" fmla="*/ 248940 w 1129123"/>
              <a:gd name="connsiteY256" fmla="*/ 522704 h 1478329"/>
              <a:gd name="connsiteX257" fmla="*/ 255164 w 1129123"/>
              <a:gd name="connsiteY257" fmla="*/ 515593 h 1478329"/>
              <a:gd name="connsiteX258" fmla="*/ 263166 w 1129123"/>
              <a:gd name="connsiteY258" fmla="*/ 508481 h 1478329"/>
              <a:gd name="connsiteX259" fmla="*/ 269389 w 1129123"/>
              <a:gd name="connsiteY259" fmla="*/ 501370 h 1478329"/>
              <a:gd name="connsiteX260" fmla="*/ 277391 w 1129123"/>
              <a:gd name="connsiteY260" fmla="*/ 494258 h 1478329"/>
              <a:gd name="connsiteX261" fmla="*/ 285393 w 1129123"/>
              <a:gd name="connsiteY261" fmla="*/ 488035 h 1478329"/>
              <a:gd name="connsiteX262" fmla="*/ 293394 w 1129123"/>
              <a:gd name="connsiteY262" fmla="*/ 480924 h 1478329"/>
              <a:gd name="connsiteX263" fmla="*/ 301396 w 1129123"/>
              <a:gd name="connsiteY263" fmla="*/ 474701 h 1478329"/>
              <a:gd name="connsiteX264" fmla="*/ 309397 w 1129123"/>
              <a:gd name="connsiteY264" fmla="*/ 468478 h 1478329"/>
              <a:gd name="connsiteX265" fmla="*/ 318288 w 1129123"/>
              <a:gd name="connsiteY265" fmla="*/ 462256 h 1478329"/>
              <a:gd name="connsiteX266" fmla="*/ 327179 w 1129123"/>
              <a:gd name="connsiteY266" fmla="*/ 456033 h 1478329"/>
              <a:gd name="connsiteX267" fmla="*/ 335181 w 1129123"/>
              <a:gd name="connsiteY267" fmla="*/ 450699 h 1478329"/>
              <a:gd name="connsiteX268" fmla="*/ 344960 w 1129123"/>
              <a:gd name="connsiteY268" fmla="*/ 445365 h 1478329"/>
              <a:gd name="connsiteX269" fmla="*/ 352962 w 1129123"/>
              <a:gd name="connsiteY269" fmla="*/ 440921 h 1478329"/>
              <a:gd name="connsiteX270" fmla="*/ 361853 w 1129123"/>
              <a:gd name="connsiteY270" fmla="*/ 435587 h 1478329"/>
              <a:gd name="connsiteX271" fmla="*/ 371633 w 1129123"/>
              <a:gd name="connsiteY271" fmla="*/ 430253 h 1478329"/>
              <a:gd name="connsiteX272" fmla="*/ 380523 w 1129123"/>
              <a:gd name="connsiteY272" fmla="*/ 425809 h 1478329"/>
              <a:gd name="connsiteX273" fmla="*/ 390303 w 1129123"/>
              <a:gd name="connsiteY273" fmla="*/ 422253 h 1478329"/>
              <a:gd name="connsiteX274" fmla="*/ 400083 w 1129123"/>
              <a:gd name="connsiteY274" fmla="*/ 417808 h 1478329"/>
              <a:gd name="connsiteX275" fmla="*/ 408974 w 1129123"/>
              <a:gd name="connsiteY275" fmla="*/ 414252 h 1478329"/>
              <a:gd name="connsiteX276" fmla="*/ 418753 w 1129123"/>
              <a:gd name="connsiteY276" fmla="*/ 409807 h 1478329"/>
              <a:gd name="connsiteX277" fmla="*/ 429422 w 1129123"/>
              <a:gd name="connsiteY277" fmla="*/ 407141 h 1478329"/>
              <a:gd name="connsiteX278" fmla="*/ 439202 w 1129123"/>
              <a:gd name="connsiteY278" fmla="*/ 403585 h 1478329"/>
              <a:gd name="connsiteX279" fmla="*/ 448982 w 1129123"/>
              <a:gd name="connsiteY279" fmla="*/ 400918 h 1478329"/>
              <a:gd name="connsiteX280" fmla="*/ 459651 w 1129123"/>
              <a:gd name="connsiteY280" fmla="*/ 397362 h 1478329"/>
              <a:gd name="connsiteX281" fmla="*/ 470320 w 1129123"/>
              <a:gd name="connsiteY281" fmla="*/ 395584 h 1478329"/>
              <a:gd name="connsiteX282" fmla="*/ 480099 w 1129123"/>
              <a:gd name="connsiteY282" fmla="*/ 392917 h 1478329"/>
              <a:gd name="connsiteX283" fmla="*/ 490768 w 1129123"/>
              <a:gd name="connsiteY283" fmla="*/ 392028 h 1478329"/>
              <a:gd name="connsiteX284" fmla="*/ 501437 w 1129123"/>
              <a:gd name="connsiteY284" fmla="*/ 389361 h 1478329"/>
              <a:gd name="connsiteX285" fmla="*/ 512106 w 1129123"/>
              <a:gd name="connsiteY285" fmla="*/ 388473 h 1478329"/>
              <a:gd name="connsiteX286" fmla="*/ 522775 w 1129123"/>
              <a:gd name="connsiteY286" fmla="*/ 386695 h 1478329"/>
              <a:gd name="connsiteX287" fmla="*/ 534333 w 1129123"/>
              <a:gd name="connsiteY287" fmla="*/ 386695 h 1478329"/>
              <a:gd name="connsiteX288" fmla="*/ 544113 w 1129123"/>
              <a:gd name="connsiteY288" fmla="*/ 385806 h 1478329"/>
              <a:gd name="connsiteX289" fmla="*/ 545002 w 1129123"/>
              <a:gd name="connsiteY289" fmla="*/ 385806 h 1478329"/>
              <a:gd name="connsiteX290" fmla="*/ 561005 w 1129123"/>
              <a:gd name="connsiteY290" fmla="*/ 0 h 1478329"/>
              <a:gd name="connsiteX291" fmla="*/ 561894 w 1129123"/>
              <a:gd name="connsiteY291" fmla="*/ 0 h 1478329"/>
              <a:gd name="connsiteX292" fmla="*/ 565451 w 1129123"/>
              <a:gd name="connsiteY292" fmla="*/ 0 h 1478329"/>
              <a:gd name="connsiteX293" fmla="*/ 568118 w 1129123"/>
              <a:gd name="connsiteY293" fmla="*/ 0 h 1478329"/>
              <a:gd name="connsiteX294" fmla="*/ 569007 w 1129123"/>
              <a:gd name="connsiteY294" fmla="*/ 0 h 1478329"/>
              <a:gd name="connsiteX295" fmla="*/ 570785 w 1129123"/>
              <a:gd name="connsiteY295" fmla="*/ 1778 h 1478329"/>
              <a:gd name="connsiteX296" fmla="*/ 574341 w 1129123"/>
              <a:gd name="connsiteY296" fmla="*/ 2667 h 1478329"/>
              <a:gd name="connsiteX297" fmla="*/ 577009 w 1129123"/>
              <a:gd name="connsiteY297" fmla="*/ 5334 h 1478329"/>
              <a:gd name="connsiteX298" fmla="*/ 578787 w 1129123"/>
              <a:gd name="connsiteY298" fmla="*/ 6223 h 1478329"/>
              <a:gd name="connsiteX299" fmla="*/ 581454 w 1129123"/>
              <a:gd name="connsiteY299" fmla="*/ 9778 h 1478329"/>
              <a:gd name="connsiteX300" fmla="*/ 582343 w 1129123"/>
              <a:gd name="connsiteY300" fmla="*/ 11556 h 1478329"/>
              <a:gd name="connsiteX301" fmla="*/ 1071333 w 1129123"/>
              <a:gd name="connsiteY301" fmla="*/ 257796 h 1478329"/>
              <a:gd name="connsiteX302" fmla="*/ 1111341 w 1129123"/>
              <a:gd name="connsiteY302" fmla="*/ 271131 h 1478329"/>
              <a:gd name="connsiteX303" fmla="*/ 1129123 w 1129123"/>
              <a:gd name="connsiteY303" fmla="*/ 309356 h 1478329"/>
              <a:gd name="connsiteX304" fmla="*/ 1129123 w 1129123"/>
              <a:gd name="connsiteY304" fmla="*/ 738720 h 1478329"/>
              <a:gd name="connsiteX305" fmla="*/ 565451 w 1129123"/>
              <a:gd name="connsiteY305" fmla="*/ 1478329 h 1478329"/>
              <a:gd name="connsiteX306" fmla="*/ 0 w 1129123"/>
              <a:gd name="connsiteY306" fmla="*/ 738720 h 1478329"/>
              <a:gd name="connsiteX307" fmla="*/ 0 w 1129123"/>
              <a:gd name="connsiteY307" fmla="*/ 309356 h 1478329"/>
              <a:gd name="connsiteX308" fmla="*/ 17781 w 1129123"/>
              <a:gd name="connsiteY308" fmla="*/ 271131 h 1478329"/>
              <a:gd name="connsiteX309" fmla="*/ 58679 w 1129123"/>
              <a:gd name="connsiteY309" fmla="*/ 257796 h 1478329"/>
              <a:gd name="connsiteX310" fmla="*/ 547669 w 1129123"/>
              <a:gd name="connsiteY310" fmla="*/ 11556 h 1478329"/>
              <a:gd name="connsiteX311" fmla="*/ 548558 w 1129123"/>
              <a:gd name="connsiteY311" fmla="*/ 9778 h 1478329"/>
              <a:gd name="connsiteX312" fmla="*/ 550336 w 1129123"/>
              <a:gd name="connsiteY312" fmla="*/ 6223 h 1478329"/>
              <a:gd name="connsiteX313" fmla="*/ 553003 w 1129123"/>
              <a:gd name="connsiteY313" fmla="*/ 5334 h 1478329"/>
              <a:gd name="connsiteX314" fmla="*/ 555671 w 1129123"/>
              <a:gd name="connsiteY314" fmla="*/ 2667 h 1478329"/>
              <a:gd name="connsiteX315" fmla="*/ 558338 w 1129123"/>
              <a:gd name="connsiteY315" fmla="*/ 1778 h 1478329"/>
              <a:gd name="connsiteX316" fmla="*/ 561005 w 1129123"/>
              <a:gd name="connsiteY316" fmla="*/ 0 h 1478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129123" h="1478329">
                <a:moveTo>
                  <a:pt x="248051" y="582264"/>
                </a:moveTo>
                <a:cubicBezTo>
                  <a:pt x="199152" y="648936"/>
                  <a:pt x="169813" y="730719"/>
                  <a:pt x="169813" y="818726"/>
                </a:cubicBezTo>
                <a:cubicBezTo>
                  <a:pt x="169813" y="1036519"/>
                  <a:pt x="347628" y="1213421"/>
                  <a:pt x="565451" y="1213421"/>
                </a:cubicBezTo>
                <a:cubicBezTo>
                  <a:pt x="612571" y="1213421"/>
                  <a:pt x="658803" y="1205421"/>
                  <a:pt x="703257" y="1188530"/>
                </a:cubicBezTo>
                <a:cubicBezTo>
                  <a:pt x="856177" y="1131637"/>
                  <a:pt x="959310" y="984071"/>
                  <a:pt x="960199" y="821393"/>
                </a:cubicBezTo>
                <a:lnTo>
                  <a:pt x="904187" y="821393"/>
                </a:lnTo>
                <a:cubicBezTo>
                  <a:pt x="903298" y="1007184"/>
                  <a:pt x="751267" y="1158306"/>
                  <a:pt x="565451" y="1158306"/>
                </a:cubicBezTo>
                <a:cubicBezTo>
                  <a:pt x="377856" y="1158306"/>
                  <a:pt x="225825" y="1005406"/>
                  <a:pt x="225825" y="818726"/>
                </a:cubicBezTo>
                <a:cubicBezTo>
                  <a:pt x="225825" y="745832"/>
                  <a:pt x="248940" y="678271"/>
                  <a:pt x="288060" y="622267"/>
                </a:cubicBezTo>
                <a:close/>
                <a:moveTo>
                  <a:pt x="567409" y="572853"/>
                </a:moveTo>
                <a:cubicBezTo>
                  <a:pt x="578028" y="572853"/>
                  <a:pt x="585992" y="581761"/>
                  <a:pt x="585992" y="591559"/>
                </a:cubicBezTo>
                <a:lnTo>
                  <a:pt x="585992" y="647678"/>
                </a:lnTo>
                <a:lnTo>
                  <a:pt x="605460" y="647678"/>
                </a:lnTo>
                <a:cubicBezTo>
                  <a:pt x="641741" y="647678"/>
                  <a:pt x="670058" y="676183"/>
                  <a:pt x="670058" y="712705"/>
                </a:cubicBezTo>
                <a:cubicBezTo>
                  <a:pt x="670058" y="723394"/>
                  <a:pt x="662094" y="732302"/>
                  <a:pt x="651475" y="732302"/>
                </a:cubicBezTo>
                <a:cubicBezTo>
                  <a:pt x="640856" y="732302"/>
                  <a:pt x="632007" y="723394"/>
                  <a:pt x="632007" y="712705"/>
                </a:cubicBezTo>
                <a:cubicBezTo>
                  <a:pt x="632007" y="697561"/>
                  <a:pt x="620504" y="686872"/>
                  <a:pt x="605460" y="686872"/>
                </a:cubicBezTo>
                <a:lnTo>
                  <a:pt x="552366" y="686872"/>
                </a:lnTo>
                <a:cubicBezTo>
                  <a:pt x="524934" y="686872"/>
                  <a:pt x="501927" y="709142"/>
                  <a:pt x="501927" y="738537"/>
                </a:cubicBezTo>
                <a:cubicBezTo>
                  <a:pt x="501927" y="756353"/>
                  <a:pt x="512546" y="774168"/>
                  <a:pt x="530244" y="781294"/>
                </a:cubicBezTo>
                <a:lnTo>
                  <a:pt x="618734" y="819598"/>
                </a:lnTo>
                <a:cubicBezTo>
                  <a:pt x="650590" y="832068"/>
                  <a:pt x="670058" y="863246"/>
                  <a:pt x="670058" y="897986"/>
                </a:cubicBezTo>
                <a:cubicBezTo>
                  <a:pt x="670058" y="946088"/>
                  <a:pt x="632892" y="987063"/>
                  <a:pt x="585992" y="991517"/>
                </a:cubicBezTo>
                <a:lnTo>
                  <a:pt x="585992" y="1047636"/>
                </a:lnTo>
                <a:cubicBezTo>
                  <a:pt x="585992" y="1057434"/>
                  <a:pt x="578028" y="1066342"/>
                  <a:pt x="567409" y="1066342"/>
                </a:cubicBezTo>
                <a:cubicBezTo>
                  <a:pt x="556791" y="1066342"/>
                  <a:pt x="547057" y="1057434"/>
                  <a:pt x="547057" y="1047636"/>
                </a:cubicBezTo>
                <a:lnTo>
                  <a:pt x="547057" y="992408"/>
                </a:lnTo>
                <a:lnTo>
                  <a:pt x="527589" y="992408"/>
                </a:lnTo>
                <a:cubicBezTo>
                  <a:pt x="492193" y="992408"/>
                  <a:pt x="462991" y="963012"/>
                  <a:pt x="462991" y="927381"/>
                </a:cubicBezTo>
                <a:cubicBezTo>
                  <a:pt x="462991" y="916692"/>
                  <a:pt x="471840" y="908675"/>
                  <a:pt x="482459" y="908675"/>
                </a:cubicBezTo>
                <a:cubicBezTo>
                  <a:pt x="493078" y="908675"/>
                  <a:pt x="501927" y="916692"/>
                  <a:pt x="501927" y="927381"/>
                </a:cubicBezTo>
                <a:cubicBezTo>
                  <a:pt x="501927" y="941634"/>
                  <a:pt x="513430" y="953214"/>
                  <a:pt x="527589" y="953214"/>
                </a:cubicBezTo>
                <a:lnTo>
                  <a:pt x="577143" y="953214"/>
                </a:lnTo>
                <a:cubicBezTo>
                  <a:pt x="607230" y="953214"/>
                  <a:pt x="632007" y="928272"/>
                  <a:pt x="632007" y="897986"/>
                </a:cubicBezTo>
                <a:cubicBezTo>
                  <a:pt x="632007" y="878389"/>
                  <a:pt x="621388" y="862355"/>
                  <a:pt x="603690" y="854338"/>
                </a:cubicBezTo>
                <a:lnTo>
                  <a:pt x="515200" y="816925"/>
                </a:lnTo>
                <a:cubicBezTo>
                  <a:pt x="484229" y="803564"/>
                  <a:pt x="462991" y="772387"/>
                  <a:pt x="462991" y="738537"/>
                </a:cubicBezTo>
                <a:cubicBezTo>
                  <a:pt x="462991" y="690435"/>
                  <a:pt x="500157" y="650350"/>
                  <a:pt x="547057" y="648569"/>
                </a:cubicBezTo>
                <a:lnTo>
                  <a:pt x="547057" y="591559"/>
                </a:lnTo>
                <a:cubicBezTo>
                  <a:pt x="547057" y="581761"/>
                  <a:pt x="556791" y="572853"/>
                  <a:pt x="567409" y="572853"/>
                </a:cubicBezTo>
                <a:close/>
                <a:moveTo>
                  <a:pt x="564561" y="517371"/>
                </a:moveTo>
                <a:cubicBezTo>
                  <a:pt x="398305" y="518260"/>
                  <a:pt x="264055" y="652492"/>
                  <a:pt x="264055" y="818726"/>
                </a:cubicBezTo>
                <a:cubicBezTo>
                  <a:pt x="264055" y="984960"/>
                  <a:pt x="399194" y="1119192"/>
                  <a:pt x="565451" y="1119192"/>
                </a:cubicBezTo>
                <a:cubicBezTo>
                  <a:pt x="730818" y="1119192"/>
                  <a:pt x="865957" y="984960"/>
                  <a:pt x="865957" y="818726"/>
                </a:cubicBezTo>
                <a:cubicBezTo>
                  <a:pt x="865957" y="652492"/>
                  <a:pt x="730818" y="518260"/>
                  <a:pt x="565451" y="517371"/>
                </a:cubicBezTo>
                <a:cubicBezTo>
                  <a:pt x="564561" y="517371"/>
                  <a:pt x="564561" y="517371"/>
                  <a:pt x="564561" y="517371"/>
                </a:cubicBezTo>
                <a:close/>
                <a:moveTo>
                  <a:pt x="584121" y="424031"/>
                </a:moveTo>
                <a:lnTo>
                  <a:pt x="584121" y="479146"/>
                </a:lnTo>
                <a:cubicBezTo>
                  <a:pt x="751267" y="488924"/>
                  <a:pt x="884628" y="618711"/>
                  <a:pt x="902409" y="783168"/>
                </a:cubicBezTo>
                <a:lnTo>
                  <a:pt x="958421" y="783168"/>
                </a:lnTo>
                <a:cubicBezTo>
                  <a:pt x="940639" y="587598"/>
                  <a:pt x="781495" y="433809"/>
                  <a:pt x="584121" y="424031"/>
                </a:cubicBezTo>
                <a:close/>
                <a:moveTo>
                  <a:pt x="545002" y="424031"/>
                </a:moveTo>
                <a:cubicBezTo>
                  <a:pt x="438313" y="429364"/>
                  <a:pt x="340515" y="477368"/>
                  <a:pt x="272945" y="552929"/>
                </a:cubicBezTo>
                <a:lnTo>
                  <a:pt x="312065" y="592932"/>
                </a:lnTo>
                <a:cubicBezTo>
                  <a:pt x="370743" y="527149"/>
                  <a:pt x="453427" y="484479"/>
                  <a:pt x="545002" y="479146"/>
                </a:cubicBezTo>
                <a:close/>
                <a:moveTo>
                  <a:pt x="830983" y="319596"/>
                </a:moveTo>
                <a:cubicBezTo>
                  <a:pt x="886029" y="334715"/>
                  <a:pt x="943738" y="342719"/>
                  <a:pt x="1004110" y="342719"/>
                </a:cubicBezTo>
                <a:cubicBezTo>
                  <a:pt x="1028082" y="342719"/>
                  <a:pt x="1046726" y="361396"/>
                  <a:pt x="1046726" y="385408"/>
                </a:cubicBezTo>
                <a:lnTo>
                  <a:pt x="1046726" y="564170"/>
                </a:lnTo>
                <a:cubicBezTo>
                  <a:pt x="1046726" y="574842"/>
                  <a:pt x="1037848" y="583736"/>
                  <a:pt x="1027194" y="583736"/>
                </a:cubicBezTo>
                <a:cubicBezTo>
                  <a:pt x="1016540" y="583736"/>
                  <a:pt x="1008549" y="574842"/>
                  <a:pt x="1008549" y="564170"/>
                </a:cubicBezTo>
                <a:lnTo>
                  <a:pt x="1008549" y="385408"/>
                </a:lnTo>
                <a:cubicBezTo>
                  <a:pt x="1008549" y="382740"/>
                  <a:pt x="1005886" y="381851"/>
                  <a:pt x="1004110" y="381851"/>
                </a:cubicBezTo>
                <a:cubicBezTo>
                  <a:pt x="940186" y="381851"/>
                  <a:pt x="878038" y="372957"/>
                  <a:pt x="821217" y="356949"/>
                </a:cubicBezTo>
                <a:cubicBezTo>
                  <a:pt x="810563" y="355170"/>
                  <a:pt x="804348" y="344498"/>
                  <a:pt x="807899" y="332936"/>
                </a:cubicBezTo>
                <a:cubicBezTo>
                  <a:pt x="810563" y="324043"/>
                  <a:pt x="821217" y="317817"/>
                  <a:pt x="830983" y="319596"/>
                </a:cubicBezTo>
                <a:close/>
                <a:moveTo>
                  <a:pt x="305885" y="319596"/>
                </a:moveTo>
                <a:cubicBezTo>
                  <a:pt x="316578" y="317817"/>
                  <a:pt x="327271" y="324043"/>
                  <a:pt x="330836" y="332936"/>
                </a:cubicBezTo>
                <a:cubicBezTo>
                  <a:pt x="332618" y="344498"/>
                  <a:pt x="326380" y="355170"/>
                  <a:pt x="316578" y="356949"/>
                </a:cubicBezTo>
                <a:cubicBezTo>
                  <a:pt x="258658" y="372957"/>
                  <a:pt x="197173" y="381851"/>
                  <a:pt x="133906" y="381851"/>
                </a:cubicBezTo>
                <a:cubicBezTo>
                  <a:pt x="130342" y="381851"/>
                  <a:pt x="128560" y="382740"/>
                  <a:pt x="128560" y="385408"/>
                </a:cubicBezTo>
                <a:lnTo>
                  <a:pt x="128560" y="564170"/>
                </a:lnTo>
                <a:cubicBezTo>
                  <a:pt x="128560" y="574842"/>
                  <a:pt x="119649" y="583736"/>
                  <a:pt x="108956" y="583736"/>
                </a:cubicBezTo>
                <a:cubicBezTo>
                  <a:pt x="98263" y="583736"/>
                  <a:pt x="90243" y="574842"/>
                  <a:pt x="90243" y="564170"/>
                </a:cubicBezTo>
                <a:lnTo>
                  <a:pt x="90243" y="385408"/>
                </a:lnTo>
                <a:cubicBezTo>
                  <a:pt x="90243" y="361396"/>
                  <a:pt x="108956" y="342719"/>
                  <a:pt x="133015" y="342719"/>
                </a:cubicBezTo>
                <a:cubicBezTo>
                  <a:pt x="193609" y="342719"/>
                  <a:pt x="251529" y="334715"/>
                  <a:pt x="305885" y="319596"/>
                </a:cubicBezTo>
                <a:close/>
                <a:moveTo>
                  <a:pt x="584121" y="93340"/>
                </a:moveTo>
                <a:lnTo>
                  <a:pt x="584121" y="385806"/>
                </a:lnTo>
                <a:cubicBezTo>
                  <a:pt x="585010" y="385806"/>
                  <a:pt x="585010" y="385806"/>
                  <a:pt x="585899" y="385806"/>
                </a:cubicBezTo>
                <a:cubicBezTo>
                  <a:pt x="589455" y="385806"/>
                  <a:pt x="593012" y="385806"/>
                  <a:pt x="596568" y="386695"/>
                </a:cubicBezTo>
                <a:cubicBezTo>
                  <a:pt x="600124" y="386695"/>
                  <a:pt x="603681" y="386695"/>
                  <a:pt x="607237" y="386695"/>
                </a:cubicBezTo>
                <a:cubicBezTo>
                  <a:pt x="610793" y="386695"/>
                  <a:pt x="614350" y="388473"/>
                  <a:pt x="617906" y="388473"/>
                </a:cubicBezTo>
                <a:cubicBezTo>
                  <a:pt x="621462" y="388473"/>
                  <a:pt x="625907" y="389361"/>
                  <a:pt x="629464" y="389361"/>
                </a:cubicBezTo>
                <a:cubicBezTo>
                  <a:pt x="632131" y="390250"/>
                  <a:pt x="635687" y="391139"/>
                  <a:pt x="639244" y="392028"/>
                </a:cubicBezTo>
                <a:cubicBezTo>
                  <a:pt x="642800" y="392028"/>
                  <a:pt x="646356" y="392028"/>
                  <a:pt x="649913" y="392917"/>
                </a:cubicBezTo>
                <a:cubicBezTo>
                  <a:pt x="653469" y="393806"/>
                  <a:pt x="656136" y="394695"/>
                  <a:pt x="660581" y="395584"/>
                </a:cubicBezTo>
                <a:cubicBezTo>
                  <a:pt x="663249" y="396473"/>
                  <a:pt x="666805" y="397362"/>
                  <a:pt x="670361" y="397362"/>
                </a:cubicBezTo>
                <a:cubicBezTo>
                  <a:pt x="673917" y="398251"/>
                  <a:pt x="677474" y="400029"/>
                  <a:pt x="681030" y="400918"/>
                </a:cubicBezTo>
                <a:cubicBezTo>
                  <a:pt x="683697" y="401807"/>
                  <a:pt x="688143" y="402696"/>
                  <a:pt x="690810" y="403585"/>
                </a:cubicBezTo>
                <a:cubicBezTo>
                  <a:pt x="694366" y="404474"/>
                  <a:pt x="697922" y="406252"/>
                  <a:pt x="700590" y="407141"/>
                </a:cubicBezTo>
                <a:cubicBezTo>
                  <a:pt x="705035" y="408029"/>
                  <a:pt x="707702" y="408918"/>
                  <a:pt x="710369" y="409807"/>
                </a:cubicBezTo>
                <a:cubicBezTo>
                  <a:pt x="713926" y="411585"/>
                  <a:pt x="717482" y="412474"/>
                  <a:pt x="720149" y="414252"/>
                </a:cubicBezTo>
                <a:cubicBezTo>
                  <a:pt x="724595" y="415141"/>
                  <a:pt x="727262" y="416919"/>
                  <a:pt x="730818" y="417808"/>
                </a:cubicBezTo>
                <a:cubicBezTo>
                  <a:pt x="733485" y="418697"/>
                  <a:pt x="737042" y="420475"/>
                  <a:pt x="740598" y="422253"/>
                </a:cubicBezTo>
                <a:cubicBezTo>
                  <a:pt x="743265" y="424031"/>
                  <a:pt x="745932" y="424031"/>
                  <a:pt x="749489" y="425809"/>
                </a:cubicBezTo>
                <a:cubicBezTo>
                  <a:pt x="752156" y="427586"/>
                  <a:pt x="755712" y="429364"/>
                  <a:pt x="758379" y="430253"/>
                </a:cubicBezTo>
                <a:cubicBezTo>
                  <a:pt x="761936" y="432031"/>
                  <a:pt x="764603" y="433809"/>
                  <a:pt x="767270" y="435587"/>
                </a:cubicBezTo>
                <a:cubicBezTo>
                  <a:pt x="770826" y="437365"/>
                  <a:pt x="773494" y="439143"/>
                  <a:pt x="777050" y="440921"/>
                </a:cubicBezTo>
                <a:cubicBezTo>
                  <a:pt x="779717" y="441810"/>
                  <a:pt x="783273" y="444477"/>
                  <a:pt x="785941" y="445365"/>
                </a:cubicBezTo>
                <a:cubicBezTo>
                  <a:pt x="789497" y="447143"/>
                  <a:pt x="792164" y="449810"/>
                  <a:pt x="794831" y="450699"/>
                </a:cubicBezTo>
                <a:cubicBezTo>
                  <a:pt x="797499" y="452477"/>
                  <a:pt x="800166" y="455144"/>
                  <a:pt x="803722" y="456033"/>
                </a:cubicBezTo>
                <a:cubicBezTo>
                  <a:pt x="806389" y="458700"/>
                  <a:pt x="809057" y="460478"/>
                  <a:pt x="811724" y="462256"/>
                </a:cubicBezTo>
                <a:cubicBezTo>
                  <a:pt x="815280" y="464923"/>
                  <a:pt x="817058" y="466700"/>
                  <a:pt x="820615" y="468478"/>
                </a:cubicBezTo>
                <a:cubicBezTo>
                  <a:pt x="823282" y="470256"/>
                  <a:pt x="825060" y="472923"/>
                  <a:pt x="828616" y="474701"/>
                </a:cubicBezTo>
                <a:cubicBezTo>
                  <a:pt x="831283" y="476479"/>
                  <a:pt x="833951" y="478257"/>
                  <a:pt x="836618" y="480924"/>
                </a:cubicBezTo>
                <a:cubicBezTo>
                  <a:pt x="839285" y="482702"/>
                  <a:pt x="841952" y="485368"/>
                  <a:pt x="844619" y="488035"/>
                </a:cubicBezTo>
                <a:cubicBezTo>
                  <a:pt x="847287" y="489813"/>
                  <a:pt x="849954" y="492480"/>
                  <a:pt x="851732" y="494258"/>
                </a:cubicBezTo>
                <a:cubicBezTo>
                  <a:pt x="854399" y="496925"/>
                  <a:pt x="857067" y="499592"/>
                  <a:pt x="859734" y="501370"/>
                </a:cubicBezTo>
                <a:cubicBezTo>
                  <a:pt x="862401" y="503147"/>
                  <a:pt x="865068" y="505814"/>
                  <a:pt x="867735" y="508481"/>
                </a:cubicBezTo>
                <a:cubicBezTo>
                  <a:pt x="869514" y="510259"/>
                  <a:pt x="872181" y="512926"/>
                  <a:pt x="873959" y="515593"/>
                </a:cubicBezTo>
                <a:cubicBezTo>
                  <a:pt x="877515" y="518260"/>
                  <a:pt x="880182" y="520038"/>
                  <a:pt x="881961" y="522704"/>
                </a:cubicBezTo>
                <a:cubicBezTo>
                  <a:pt x="883739" y="525371"/>
                  <a:pt x="886406" y="528038"/>
                  <a:pt x="889073" y="529816"/>
                </a:cubicBezTo>
                <a:cubicBezTo>
                  <a:pt x="890851" y="533372"/>
                  <a:pt x="893519" y="535150"/>
                  <a:pt x="895297" y="537817"/>
                </a:cubicBezTo>
                <a:cubicBezTo>
                  <a:pt x="897964" y="540483"/>
                  <a:pt x="899742" y="543150"/>
                  <a:pt x="901520" y="545817"/>
                </a:cubicBezTo>
                <a:cubicBezTo>
                  <a:pt x="904187" y="548484"/>
                  <a:pt x="905966" y="552040"/>
                  <a:pt x="908633" y="553818"/>
                </a:cubicBezTo>
                <a:cubicBezTo>
                  <a:pt x="910411" y="556485"/>
                  <a:pt x="912189" y="560041"/>
                  <a:pt x="914856" y="561818"/>
                </a:cubicBezTo>
                <a:cubicBezTo>
                  <a:pt x="916634" y="565374"/>
                  <a:pt x="918413" y="567152"/>
                  <a:pt x="921080" y="570708"/>
                </a:cubicBezTo>
                <a:cubicBezTo>
                  <a:pt x="921969" y="573375"/>
                  <a:pt x="924636" y="576931"/>
                  <a:pt x="926414" y="578709"/>
                </a:cubicBezTo>
                <a:cubicBezTo>
                  <a:pt x="928192" y="582264"/>
                  <a:pt x="929971" y="584931"/>
                  <a:pt x="932638" y="587598"/>
                </a:cubicBezTo>
                <a:cubicBezTo>
                  <a:pt x="933527" y="591154"/>
                  <a:pt x="935305" y="592932"/>
                  <a:pt x="937083" y="596488"/>
                </a:cubicBezTo>
                <a:cubicBezTo>
                  <a:pt x="938861" y="599154"/>
                  <a:pt x="940639" y="602710"/>
                  <a:pt x="942418" y="605377"/>
                </a:cubicBezTo>
                <a:cubicBezTo>
                  <a:pt x="944196" y="608044"/>
                  <a:pt x="945974" y="611600"/>
                  <a:pt x="947752" y="614267"/>
                </a:cubicBezTo>
                <a:cubicBezTo>
                  <a:pt x="948641" y="617822"/>
                  <a:pt x="950419" y="620489"/>
                  <a:pt x="953086" y="624045"/>
                </a:cubicBezTo>
                <a:cubicBezTo>
                  <a:pt x="953975" y="626712"/>
                  <a:pt x="955754" y="630268"/>
                  <a:pt x="956643" y="632935"/>
                </a:cubicBezTo>
                <a:cubicBezTo>
                  <a:pt x="958421" y="636490"/>
                  <a:pt x="959310" y="640046"/>
                  <a:pt x="961088" y="642713"/>
                </a:cubicBezTo>
                <a:cubicBezTo>
                  <a:pt x="962866" y="646269"/>
                  <a:pt x="964644" y="648936"/>
                  <a:pt x="965533" y="651603"/>
                </a:cubicBezTo>
                <a:cubicBezTo>
                  <a:pt x="966423" y="655158"/>
                  <a:pt x="968201" y="658714"/>
                  <a:pt x="969090" y="662270"/>
                </a:cubicBezTo>
                <a:cubicBezTo>
                  <a:pt x="969979" y="664937"/>
                  <a:pt x="971757" y="668493"/>
                  <a:pt x="973535" y="672049"/>
                </a:cubicBezTo>
                <a:cubicBezTo>
                  <a:pt x="974424" y="674715"/>
                  <a:pt x="975313" y="678271"/>
                  <a:pt x="976202" y="681827"/>
                </a:cubicBezTo>
                <a:cubicBezTo>
                  <a:pt x="977981" y="684494"/>
                  <a:pt x="978870" y="688939"/>
                  <a:pt x="979759" y="691605"/>
                </a:cubicBezTo>
                <a:cubicBezTo>
                  <a:pt x="980648" y="695161"/>
                  <a:pt x="981537" y="698717"/>
                  <a:pt x="982426" y="702273"/>
                </a:cubicBezTo>
                <a:cubicBezTo>
                  <a:pt x="983315" y="704940"/>
                  <a:pt x="985093" y="708496"/>
                  <a:pt x="985093" y="711163"/>
                </a:cubicBezTo>
                <a:cubicBezTo>
                  <a:pt x="985982" y="715607"/>
                  <a:pt x="986871" y="719163"/>
                  <a:pt x="987760" y="722719"/>
                </a:cubicBezTo>
                <a:cubicBezTo>
                  <a:pt x="988649" y="725386"/>
                  <a:pt x="988649" y="728942"/>
                  <a:pt x="990427" y="732497"/>
                </a:cubicBezTo>
                <a:cubicBezTo>
                  <a:pt x="991317" y="736053"/>
                  <a:pt x="991317" y="740498"/>
                  <a:pt x="992206" y="744054"/>
                </a:cubicBezTo>
                <a:cubicBezTo>
                  <a:pt x="992206" y="747610"/>
                  <a:pt x="993095" y="750276"/>
                  <a:pt x="993984" y="752943"/>
                </a:cubicBezTo>
                <a:cubicBezTo>
                  <a:pt x="994873" y="757388"/>
                  <a:pt x="994873" y="761833"/>
                  <a:pt x="994873" y="766278"/>
                </a:cubicBezTo>
                <a:cubicBezTo>
                  <a:pt x="994873" y="768944"/>
                  <a:pt x="995762" y="772500"/>
                  <a:pt x="995762" y="774278"/>
                </a:cubicBezTo>
                <a:cubicBezTo>
                  <a:pt x="996651" y="779612"/>
                  <a:pt x="996651" y="784057"/>
                  <a:pt x="997540" y="789390"/>
                </a:cubicBezTo>
                <a:cubicBezTo>
                  <a:pt x="997540" y="792057"/>
                  <a:pt x="997540" y="794724"/>
                  <a:pt x="998429" y="796502"/>
                </a:cubicBezTo>
                <a:cubicBezTo>
                  <a:pt x="998429" y="803614"/>
                  <a:pt x="998429" y="810725"/>
                  <a:pt x="998429" y="818726"/>
                </a:cubicBezTo>
                <a:cubicBezTo>
                  <a:pt x="998429" y="998294"/>
                  <a:pt x="884628" y="1161862"/>
                  <a:pt x="716593" y="1224977"/>
                </a:cubicBezTo>
                <a:cubicBezTo>
                  <a:pt x="706813" y="1227644"/>
                  <a:pt x="697033" y="1231200"/>
                  <a:pt x="687254" y="1233867"/>
                </a:cubicBezTo>
                <a:cubicBezTo>
                  <a:pt x="685475" y="1234756"/>
                  <a:pt x="683697" y="1234756"/>
                  <a:pt x="683697" y="1235645"/>
                </a:cubicBezTo>
                <a:cubicBezTo>
                  <a:pt x="673028" y="1238312"/>
                  <a:pt x="664138" y="1240090"/>
                  <a:pt x="654358" y="1242757"/>
                </a:cubicBezTo>
                <a:cubicBezTo>
                  <a:pt x="652580" y="1243645"/>
                  <a:pt x="650802" y="1243645"/>
                  <a:pt x="649023" y="1244534"/>
                </a:cubicBezTo>
                <a:cubicBezTo>
                  <a:pt x="639244" y="1245423"/>
                  <a:pt x="629464" y="1247201"/>
                  <a:pt x="619684" y="1248979"/>
                </a:cubicBezTo>
                <a:cubicBezTo>
                  <a:pt x="618795" y="1248979"/>
                  <a:pt x="617017" y="1248979"/>
                  <a:pt x="615239" y="1248979"/>
                </a:cubicBezTo>
                <a:cubicBezTo>
                  <a:pt x="604570" y="1249868"/>
                  <a:pt x="594790" y="1250757"/>
                  <a:pt x="584121" y="1251646"/>
                </a:cubicBezTo>
                <a:lnTo>
                  <a:pt x="584121" y="1439215"/>
                </a:lnTo>
                <a:cubicBezTo>
                  <a:pt x="865068" y="1424992"/>
                  <a:pt x="1090893" y="1116525"/>
                  <a:pt x="1090893" y="738720"/>
                </a:cubicBezTo>
                <a:lnTo>
                  <a:pt x="1090893" y="309356"/>
                </a:lnTo>
                <a:cubicBezTo>
                  <a:pt x="1090893" y="304022"/>
                  <a:pt x="1088225" y="301355"/>
                  <a:pt x="1086447" y="299577"/>
                </a:cubicBezTo>
                <a:cubicBezTo>
                  <a:pt x="1084669" y="297799"/>
                  <a:pt x="1081113" y="296021"/>
                  <a:pt x="1075779" y="296021"/>
                </a:cubicBezTo>
                <a:cubicBezTo>
                  <a:pt x="993095" y="304911"/>
                  <a:pt x="730818" y="313800"/>
                  <a:pt x="584121" y="93340"/>
                </a:cubicBezTo>
                <a:close/>
                <a:moveTo>
                  <a:pt x="545002" y="93340"/>
                </a:moveTo>
                <a:cubicBezTo>
                  <a:pt x="399194" y="313800"/>
                  <a:pt x="136917" y="304911"/>
                  <a:pt x="54233" y="296021"/>
                </a:cubicBezTo>
                <a:cubicBezTo>
                  <a:pt x="53344" y="296021"/>
                  <a:pt x="53344" y="296021"/>
                  <a:pt x="53344" y="296021"/>
                </a:cubicBezTo>
                <a:cubicBezTo>
                  <a:pt x="48010" y="296021"/>
                  <a:pt x="45343" y="297799"/>
                  <a:pt x="43565" y="299577"/>
                </a:cubicBezTo>
                <a:cubicBezTo>
                  <a:pt x="41786" y="301355"/>
                  <a:pt x="39119" y="304022"/>
                  <a:pt x="39119" y="309356"/>
                </a:cubicBezTo>
                <a:lnTo>
                  <a:pt x="39119" y="738720"/>
                </a:lnTo>
                <a:cubicBezTo>
                  <a:pt x="39119" y="1116525"/>
                  <a:pt x="264055" y="1424992"/>
                  <a:pt x="545002" y="1439215"/>
                </a:cubicBezTo>
                <a:lnTo>
                  <a:pt x="545002" y="1251646"/>
                </a:lnTo>
                <a:cubicBezTo>
                  <a:pt x="545002" y="1251646"/>
                  <a:pt x="545002" y="1251646"/>
                  <a:pt x="544113" y="1251646"/>
                </a:cubicBezTo>
                <a:cubicBezTo>
                  <a:pt x="540557" y="1250757"/>
                  <a:pt x="537000" y="1250757"/>
                  <a:pt x="534333" y="1250757"/>
                </a:cubicBezTo>
                <a:cubicBezTo>
                  <a:pt x="529888" y="1249868"/>
                  <a:pt x="526331" y="1249868"/>
                  <a:pt x="522775" y="1249868"/>
                </a:cubicBezTo>
                <a:cubicBezTo>
                  <a:pt x="518330" y="1249868"/>
                  <a:pt x="515662" y="1248979"/>
                  <a:pt x="512106" y="1248979"/>
                </a:cubicBezTo>
                <a:cubicBezTo>
                  <a:pt x="508550" y="1248090"/>
                  <a:pt x="504994" y="1248090"/>
                  <a:pt x="501437" y="1247201"/>
                </a:cubicBezTo>
                <a:cubicBezTo>
                  <a:pt x="497881" y="1246312"/>
                  <a:pt x="494325" y="1246312"/>
                  <a:pt x="490768" y="1245423"/>
                </a:cubicBezTo>
                <a:cubicBezTo>
                  <a:pt x="486323" y="1244534"/>
                  <a:pt x="483656" y="1244534"/>
                  <a:pt x="480099" y="1243645"/>
                </a:cubicBezTo>
                <a:cubicBezTo>
                  <a:pt x="476543" y="1242757"/>
                  <a:pt x="472987" y="1241867"/>
                  <a:pt x="470320" y="1240979"/>
                </a:cubicBezTo>
                <a:cubicBezTo>
                  <a:pt x="465874" y="1240090"/>
                  <a:pt x="462318" y="1239201"/>
                  <a:pt x="459651" y="1239201"/>
                </a:cubicBezTo>
                <a:cubicBezTo>
                  <a:pt x="456095" y="1238312"/>
                  <a:pt x="452538" y="1237423"/>
                  <a:pt x="448982" y="1235645"/>
                </a:cubicBezTo>
                <a:cubicBezTo>
                  <a:pt x="445426" y="1234756"/>
                  <a:pt x="442758" y="1233867"/>
                  <a:pt x="439202" y="1232978"/>
                </a:cubicBezTo>
                <a:cubicBezTo>
                  <a:pt x="435646" y="1232089"/>
                  <a:pt x="432090" y="1231200"/>
                  <a:pt x="429422" y="1229422"/>
                </a:cubicBezTo>
                <a:cubicBezTo>
                  <a:pt x="425866" y="1229422"/>
                  <a:pt x="422310" y="1227644"/>
                  <a:pt x="418753" y="1226755"/>
                </a:cubicBezTo>
                <a:cubicBezTo>
                  <a:pt x="416086" y="1224977"/>
                  <a:pt x="412530" y="1224089"/>
                  <a:pt x="408974" y="1223199"/>
                </a:cubicBezTo>
                <a:cubicBezTo>
                  <a:pt x="406306" y="1222311"/>
                  <a:pt x="403639" y="1220533"/>
                  <a:pt x="400083" y="1218755"/>
                </a:cubicBezTo>
                <a:cubicBezTo>
                  <a:pt x="396527" y="1217866"/>
                  <a:pt x="392970" y="1216977"/>
                  <a:pt x="390303" y="1215199"/>
                </a:cubicBezTo>
                <a:cubicBezTo>
                  <a:pt x="386747" y="1213421"/>
                  <a:pt x="384080" y="1212532"/>
                  <a:pt x="380523" y="1210754"/>
                </a:cubicBezTo>
                <a:cubicBezTo>
                  <a:pt x="376967" y="1208976"/>
                  <a:pt x="374300" y="1207198"/>
                  <a:pt x="371633" y="1206309"/>
                </a:cubicBezTo>
                <a:cubicBezTo>
                  <a:pt x="368076" y="1204531"/>
                  <a:pt x="365409" y="1202754"/>
                  <a:pt x="361853" y="1200976"/>
                </a:cubicBezTo>
                <a:cubicBezTo>
                  <a:pt x="359186" y="1200087"/>
                  <a:pt x="355629" y="1198309"/>
                  <a:pt x="352962" y="1195642"/>
                </a:cubicBezTo>
                <a:cubicBezTo>
                  <a:pt x="349406" y="1194753"/>
                  <a:pt x="346739" y="1192975"/>
                  <a:pt x="344960" y="1192086"/>
                </a:cubicBezTo>
                <a:cubicBezTo>
                  <a:pt x="341404" y="1189419"/>
                  <a:pt x="338737" y="1187641"/>
                  <a:pt x="335181" y="1185863"/>
                </a:cubicBezTo>
                <a:cubicBezTo>
                  <a:pt x="332513" y="1184085"/>
                  <a:pt x="328957" y="1182308"/>
                  <a:pt x="327179" y="1180530"/>
                </a:cubicBezTo>
                <a:cubicBezTo>
                  <a:pt x="323623" y="1178752"/>
                  <a:pt x="320955" y="1176085"/>
                  <a:pt x="318288" y="1174307"/>
                </a:cubicBezTo>
                <a:cubicBezTo>
                  <a:pt x="315621" y="1172529"/>
                  <a:pt x="312954" y="1170751"/>
                  <a:pt x="309397" y="1168973"/>
                </a:cubicBezTo>
                <a:cubicBezTo>
                  <a:pt x="307619" y="1166307"/>
                  <a:pt x="304063" y="1164529"/>
                  <a:pt x="301396" y="1161862"/>
                </a:cubicBezTo>
                <a:cubicBezTo>
                  <a:pt x="298729" y="1160084"/>
                  <a:pt x="296061" y="1158306"/>
                  <a:pt x="293394" y="1155639"/>
                </a:cubicBezTo>
                <a:cubicBezTo>
                  <a:pt x="290727" y="1153861"/>
                  <a:pt x="288060" y="1152083"/>
                  <a:pt x="285393" y="1149416"/>
                </a:cubicBezTo>
                <a:cubicBezTo>
                  <a:pt x="282725" y="1147639"/>
                  <a:pt x="280947" y="1144972"/>
                  <a:pt x="277391" y="1143194"/>
                </a:cubicBezTo>
                <a:cubicBezTo>
                  <a:pt x="275613" y="1140527"/>
                  <a:pt x="272945" y="1138749"/>
                  <a:pt x="269389" y="1136082"/>
                </a:cubicBezTo>
                <a:cubicBezTo>
                  <a:pt x="267611" y="1133415"/>
                  <a:pt x="265833" y="1131637"/>
                  <a:pt x="263166" y="1128971"/>
                </a:cubicBezTo>
                <a:cubicBezTo>
                  <a:pt x="260498" y="1126304"/>
                  <a:pt x="257831" y="1123637"/>
                  <a:pt x="255164" y="1121859"/>
                </a:cubicBezTo>
                <a:cubicBezTo>
                  <a:pt x="253386" y="1119192"/>
                  <a:pt x="250719" y="1116525"/>
                  <a:pt x="248940" y="1113858"/>
                </a:cubicBezTo>
                <a:cubicBezTo>
                  <a:pt x="246273" y="1112080"/>
                  <a:pt x="243606" y="1109413"/>
                  <a:pt x="241828" y="1106747"/>
                </a:cubicBezTo>
                <a:cubicBezTo>
                  <a:pt x="239161" y="1104080"/>
                  <a:pt x="237383" y="1101413"/>
                  <a:pt x="234715" y="1098746"/>
                </a:cubicBezTo>
                <a:cubicBezTo>
                  <a:pt x="232048" y="1096079"/>
                  <a:pt x="230270" y="1093412"/>
                  <a:pt x="228492" y="1090745"/>
                </a:cubicBezTo>
                <a:cubicBezTo>
                  <a:pt x="225825" y="1088079"/>
                  <a:pt x="223157" y="1086301"/>
                  <a:pt x="222268" y="1082745"/>
                </a:cubicBezTo>
                <a:cubicBezTo>
                  <a:pt x="219601" y="1080078"/>
                  <a:pt x="216934" y="1077411"/>
                  <a:pt x="216045" y="1074744"/>
                </a:cubicBezTo>
                <a:cubicBezTo>
                  <a:pt x="213378" y="1072077"/>
                  <a:pt x="211599" y="1069411"/>
                  <a:pt x="209821" y="1065855"/>
                </a:cubicBezTo>
                <a:cubicBezTo>
                  <a:pt x="207154" y="1064077"/>
                  <a:pt x="205376" y="1060521"/>
                  <a:pt x="203598" y="1057854"/>
                </a:cubicBezTo>
                <a:cubicBezTo>
                  <a:pt x="201820" y="1054298"/>
                  <a:pt x="200041" y="1051631"/>
                  <a:pt x="198263" y="1048965"/>
                </a:cubicBezTo>
                <a:cubicBezTo>
                  <a:pt x="196485" y="1046298"/>
                  <a:pt x="194707" y="1043631"/>
                  <a:pt x="192929" y="1040075"/>
                </a:cubicBezTo>
                <a:cubicBezTo>
                  <a:pt x="190262" y="1037408"/>
                  <a:pt x="189373" y="1033853"/>
                  <a:pt x="187594" y="1031186"/>
                </a:cubicBezTo>
                <a:cubicBezTo>
                  <a:pt x="185816" y="1028519"/>
                  <a:pt x="184038" y="1025852"/>
                  <a:pt x="182260" y="1022296"/>
                </a:cubicBezTo>
                <a:cubicBezTo>
                  <a:pt x="181371" y="1019629"/>
                  <a:pt x="179593" y="1016073"/>
                  <a:pt x="177815" y="1012518"/>
                </a:cubicBezTo>
                <a:cubicBezTo>
                  <a:pt x="176036" y="1009851"/>
                  <a:pt x="175147" y="1006295"/>
                  <a:pt x="173369" y="1003628"/>
                </a:cubicBezTo>
                <a:cubicBezTo>
                  <a:pt x="171591" y="1000961"/>
                  <a:pt x="169813" y="997405"/>
                  <a:pt x="168924" y="993850"/>
                </a:cubicBezTo>
                <a:cubicBezTo>
                  <a:pt x="167146" y="990294"/>
                  <a:pt x="166257" y="987627"/>
                  <a:pt x="164479" y="984960"/>
                </a:cubicBezTo>
                <a:cubicBezTo>
                  <a:pt x="163589" y="981404"/>
                  <a:pt x="161811" y="978737"/>
                  <a:pt x="160922" y="975182"/>
                </a:cubicBezTo>
                <a:cubicBezTo>
                  <a:pt x="159144" y="971626"/>
                  <a:pt x="158255" y="968959"/>
                  <a:pt x="157366" y="965403"/>
                </a:cubicBezTo>
                <a:cubicBezTo>
                  <a:pt x="155588" y="961847"/>
                  <a:pt x="154699" y="958291"/>
                  <a:pt x="152921" y="954736"/>
                </a:cubicBezTo>
                <a:cubicBezTo>
                  <a:pt x="152921" y="952069"/>
                  <a:pt x="151142" y="949402"/>
                  <a:pt x="150253" y="945846"/>
                </a:cubicBezTo>
                <a:cubicBezTo>
                  <a:pt x="149364" y="942290"/>
                  <a:pt x="148475" y="937846"/>
                  <a:pt x="147586" y="934290"/>
                </a:cubicBezTo>
                <a:cubicBezTo>
                  <a:pt x="146697" y="931623"/>
                  <a:pt x="145808" y="928067"/>
                  <a:pt x="144919" y="925400"/>
                </a:cubicBezTo>
                <a:cubicBezTo>
                  <a:pt x="143141" y="920955"/>
                  <a:pt x="143141" y="917400"/>
                  <a:pt x="142252" y="913844"/>
                </a:cubicBezTo>
                <a:cubicBezTo>
                  <a:pt x="141363" y="911177"/>
                  <a:pt x="140474" y="907621"/>
                  <a:pt x="139584" y="904954"/>
                </a:cubicBezTo>
                <a:cubicBezTo>
                  <a:pt x="138695" y="900509"/>
                  <a:pt x="138695" y="896065"/>
                  <a:pt x="137806" y="892509"/>
                </a:cubicBezTo>
                <a:cubicBezTo>
                  <a:pt x="137806" y="888953"/>
                  <a:pt x="136917" y="886286"/>
                  <a:pt x="136917" y="883619"/>
                </a:cubicBezTo>
                <a:cubicBezTo>
                  <a:pt x="136028" y="879175"/>
                  <a:pt x="135139" y="874730"/>
                  <a:pt x="134250" y="870285"/>
                </a:cubicBezTo>
                <a:cubicBezTo>
                  <a:pt x="134250" y="868507"/>
                  <a:pt x="133361" y="864951"/>
                  <a:pt x="133361" y="862285"/>
                </a:cubicBezTo>
                <a:cubicBezTo>
                  <a:pt x="132472" y="857840"/>
                  <a:pt x="132472" y="852506"/>
                  <a:pt x="132472" y="847172"/>
                </a:cubicBezTo>
                <a:cubicBezTo>
                  <a:pt x="132472" y="845394"/>
                  <a:pt x="132472" y="842728"/>
                  <a:pt x="132472" y="840950"/>
                </a:cubicBezTo>
                <a:cubicBezTo>
                  <a:pt x="131583" y="832949"/>
                  <a:pt x="131583" y="825837"/>
                  <a:pt x="131583" y="818726"/>
                </a:cubicBezTo>
                <a:cubicBezTo>
                  <a:pt x="131583" y="810725"/>
                  <a:pt x="131583" y="803614"/>
                  <a:pt x="132472" y="796502"/>
                </a:cubicBezTo>
                <a:cubicBezTo>
                  <a:pt x="132472" y="794724"/>
                  <a:pt x="132472" y="792057"/>
                  <a:pt x="132472" y="789390"/>
                </a:cubicBezTo>
                <a:cubicBezTo>
                  <a:pt x="132472" y="784057"/>
                  <a:pt x="132472" y="779612"/>
                  <a:pt x="133361" y="774278"/>
                </a:cubicBezTo>
                <a:cubicBezTo>
                  <a:pt x="133361" y="772500"/>
                  <a:pt x="134250" y="768944"/>
                  <a:pt x="134250" y="766278"/>
                </a:cubicBezTo>
                <a:cubicBezTo>
                  <a:pt x="135139" y="761833"/>
                  <a:pt x="136028" y="757388"/>
                  <a:pt x="136917" y="752943"/>
                </a:cubicBezTo>
                <a:cubicBezTo>
                  <a:pt x="136917" y="750276"/>
                  <a:pt x="137806" y="747610"/>
                  <a:pt x="137806" y="744054"/>
                </a:cubicBezTo>
                <a:cubicBezTo>
                  <a:pt x="138695" y="740498"/>
                  <a:pt x="138695" y="736053"/>
                  <a:pt x="139584" y="732497"/>
                </a:cubicBezTo>
                <a:cubicBezTo>
                  <a:pt x="140474" y="728942"/>
                  <a:pt x="141363" y="725386"/>
                  <a:pt x="142252" y="722719"/>
                </a:cubicBezTo>
                <a:cubicBezTo>
                  <a:pt x="143141" y="719163"/>
                  <a:pt x="143141" y="715607"/>
                  <a:pt x="144919" y="711163"/>
                </a:cubicBezTo>
                <a:cubicBezTo>
                  <a:pt x="145808" y="708496"/>
                  <a:pt x="146697" y="704940"/>
                  <a:pt x="147586" y="702273"/>
                </a:cubicBezTo>
                <a:cubicBezTo>
                  <a:pt x="148475" y="698717"/>
                  <a:pt x="149364" y="695161"/>
                  <a:pt x="150253" y="691605"/>
                </a:cubicBezTo>
                <a:cubicBezTo>
                  <a:pt x="151142" y="688939"/>
                  <a:pt x="152921" y="684494"/>
                  <a:pt x="152921" y="681827"/>
                </a:cubicBezTo>
                <a:cubicBezTo>
                  <a:pt x="154699" y="678271"/>
                  <a:pt x="155588" y="674715"/>
                  <a:pt x="157366" y="672049"/>
                </a:cubicBezTo>
                <a:cubicBezTo>
                  <a:pt x="158255" y="668493"/>
                  <a:pt x="159144" y="664937"/>
                  <a:pt x="160922" y="662270"/>
                </a:cubicBezTo>
                <a:cubicBezTo>
                  <a:pt x="161811" y="658714"/>
                  <a:pt x="163589" y="655158"/>
                  <a:pt x="164479" y="651603"/>
                </a:cubicBezTo>
                <a:cubicBezTo>
                  <a:pt x="166257" y="648936"/>
                  <a:pt x="167146" y="646269"/>
                  <a:pt x="168924" y="642713"/>
                </a:cubicBezTo>
                <a:cubicBezTo>
                  <a:pt x="169813" y="640046"/>
                  <a:pt x="171591" y="636490"/>
                  <a:pt x="173369" y="632935"/>
                </a:cubicBezTo>
                <a:cubicBezTo>
                  <a:pt x="175147" y="630268"/>
                  <a:pt x="176036" y="626712"/>
                  <a:pt x="177815" y="624045"/>
                </a:cubicBezTo>
                <a:cubicBezTo>
                  <a:pt x="179593" y="620489"/>
                  <a:pt x="181371" y="617822"/>
                  <a:pt x="182260" y="614267"/>
                </a:cubicBezTo>
                <a:cubicBezTo>
                  <a:pt x="184038" y="611600"/>
                  <a:pt x="185816" y="608044"/>
                  <a:pt x="187594" y="605377"/>
                </a:cubicBezTo>
                <a:cubicBezTo>
                  <a:pt x="189373" y="602710"/>
                  <a:pt x="190262" y="599154"/>
                  <a:pt x="192929" y="596488"/>
                </a:cubicBezTo>
                <a:cubicBezTo>
                  <a:pt x="194707" y="592932"/>
                  <a:pt x="196485" y="591154"/>
                  <a:pt x="198263" y="587598"/>
                </a:cubicBezTo>
                <a:cubicBezTo>
                  <a:pt x="200041" y="584931"/>
                  <a:pt x="201820" y="582264"/>
                  <a:pt x="203598" y="578709"/>
                </a:cubicBezTo>
                <a:cubicBezTo>
                  <a:pt x="205376" y="576931"/>
                  <a:pt x="207154" y="573375"/>
                  <a:pt x="209821" y="570708"/>
                </a:cubicBezTo>
                <a:cubicBezTo>
                  <a:pt x="211599" y="567152"/>
                  <a:pt x="213378" y="565374"/>
                  <a:pt x="216045" y="561818"/>
                </a:cubicBezTo>
                <a:cubicBezTo>
                  <a:pt x="216934" y="560041"/>
                  <a:pt x="219601" y="556485"/>
                  <a:pt x="222268" y="553818"/>
                </a:cubicBezTo>
                <a:cubicBezTo>
                  <a:pt x="223157" y="552040"/>
                  <a:pt x="225825" y="548484"/>
                  <a:pt x="228492" y="545817"/>
                </a:cubicBezTo>
                <a:cubicBezTo>
                  <a:pt x="230270" y="543150"/>
                  <a:pt x="232048" y="540483"/>
                  <a:pt x="234715" y="537817"/>
                </a:cubicBezTo>
                <a:cubicBezTo>
                  <a:pt x="237383" y="535150"/>
                  <a:pt x="239161" y="533372"/>
                  <a:pt x="241828" y="529816"/>
                </a:cubicBezTo>
                <a:cubicBezTo>
                  <a:pt x="243606" y="528038"/>
                  <a:pt x="246273" y="525371"/>
                  <a:pt x="248940" y="522704"/>
                </a:cubicBezTo>
                <a:cubicBezTo>
                  <a:pt x="250719" y="520038"/>
                  <a:pt x="253386" y="518260"/>
                  <a:pt x="255164" y="515593"/>
                </a:cubicBezTo>
                <a:cubicBezTo>
                  <a:pt x="257831" y="512926"/>
                  <a:pt x="260498" y="510259"/>
                  <a:pt x="263166" y="508481"/>
                </a:cubicBezTo>
                <a:cubicBezTo>
                  <a:pt x="265833" y="505814"/>
                  <a:pt x="267611" y="503147"/>
                  <a:pt x="269389" y="501370"/>
                </a:cubicBezTo>
                <a:cubicBezTo>
                  <a:pt x="272945" y="499592"/>
                  <a:pt x="275613" y="496925"/>
                  <a:pt x="277391" y="494258"/>
                </a:cubicBezTo>
                <a:cubicBezTo>
                  <a:pt x="280947" y="492480"/>
                  <a:pt x="282725" y="489813"/>
                  <a:pt x="285393" y="488035"/>
                </a:cubicBezTo>
                <a:cubicBezTo>
                  <a:pt x="288060" y="485368"/>
                  <a:pt x="290727" y="482702"/>
                  <a:pt x="293394" y="480924"/>
                </a:cubicBezTo>
                <a:cubicBezTo>
                  <a:pt x="296061" y="478257"/>
                  <a:pt x="298729" y="476479"/>
                  <a:pt x="301396" y="474701"/>
                </a:cubicBezTo>
                <a:cubicBezTo>
                  <a:pt x="304063" y="472923"/>
                  <a:pt x="307619" y="470256"/>
                  <a:pt x="309397" y="468478"/>
                </a:cubicBezTo>
                <a:cubicBezTo>
                  <a:pt x="312954" y="466700"/>
                  <a:pt x="315621" y="464923"/>
                  <a:pt x="318288" y="462256"/>
                </a:cubicBezTo>
                <a:cubicBezTo>
                  <a:pt x="320955" y="460478"/>
                  <a:pt x="323623" y="458700"/>
                  <a:pt x="327179" y="456033"/>
                </a:cubicBezTo>
                <a:cubicBezTo>
                  <a:pt x="328957" y="455144"/>
                  <a:pt x="332513" y="452477"/>
                  <a:pt x="335181" y="450699"/>
                </a:cubicBezTo>
                <a:cubicBezTo>
                  <a:pt x="338737" y="449810"/>
                  <a:pt x="341404" y="447143"/>
                  <a:pt x="344960" y="445365"/>
                </a:cubicBezTo>
                <a:cubicBezTo>
                  <a:pt x="346739" y="444477"/>
                  <a:pt x="349406" y="441810"/>
                  <a:pt x="352962" y="440921"/>
                </a:cubicBezTo>
                <a:cubicBezTo>
                  <a:pt x="355629" y="439143"/>
                  <a:pt x="359186" y="437365"/>
                  <a:pt x="361853" y="435587"/>
                </a:cubicBezTo>
                <a:cubicBezTo>
                  <a:pt x="365409" y="433809"/>
                  <a:pt x="368076" y="432031"/>
                  <a:pt x="371633" y="430253"/>
                </a:cubicBezTo>
                <a:cubicBezTo>
                  <a:pt x="374300" y="429364"/>
                  <a:pt x="376967" y="427586"/>
                  <a:pt x="380523" y="425809"/>
                </a:cubicBezTo>
                <a:cubicBezTo>
                  <a:pt x="384080" y="424031"/>
                  <a:pt x="386747" y="424031"/>
                  <a:pt x="390303" y="422253"/>
                </a:cubicBezTo>
                <a:cubicBezTo>
                  <a:pt x="392970" y="420475"/>
                  <a:pt x="396527" y="418697"/>
                  <a:pt x="400083" y="417808"/>
                </a:cubicBezTo>
                <a:cubicBezTo>
                  <a:pt x="403639" y="416919"/>
                  <a:pt x="406306" y="415141"/>
                  <a:pt x="408974" y="414252"/>
                </a:cubicBezTo>
                <a:cubicBezTo>
                  <a:pt x="412530" y="412474"/>
                  <a:pt x="416086" y="411585"/>
                  <a:pt x="418753" y="409807"/>
                </a:cubicBezTo>
                <a:cubicBezTo>
                  <a:pt x="422310" y="408918"/>
                  <a:pt x="425866" y="408029"/>
                  <a:pt x="429422" y="407141"/>
                </a:cubicBezTo>
                <a:cubicBezTo>
                  <a:pt x="432090" y="406252"/>
                  <a:pt x="435646" y="404474"/>
                  <a:pt x="439202" y="403585"/>
                </a:cubicBezTo>
                <a:cubicBezTo>
                  <a:pt x="442758" y="402696"/>
                  <a:pt x="445426" y="401807"/>
                  <a:pt x="448982" y="400918"/>
                </a:cubicBezTo>
                <a:cubicBezTo>
                  <a:pt x="452538" y="400029"/>
                  <a:pt x="456095" y="398251"/>
                  <a:pt x="459651" y="397362"/>
                </a:cubicBezTo>
                <a:cubicBezTo>
                  <a:pt x="462318" y="397362"/>
                  <a:pt x="465874" y="396473"/>
                  <a:pt x="470320" y="395584"/>
                </a:cubicBezTo>
                <a:cubicBezTo>
                  <a:pt x="472987" y="394695"/>
                  <a:pt x="476543" y="393806"/>
                  <a:pt x="480099" y="392917"/>
                </a:cubicBezTo>
                <a:cubicBezTo>
                  <a:pt x="483656" y="392028"/>
                  <a:pt x="486323" y="392028"/>
                  <a:pt x="490768" y="392028"/>
                </a:cubicBezTo>
                <a:cubicBezTo>
                  <a:pt x="494325" y="391139"/>
                  <a:pt x="497881" y="390250"/>
                  <a:pt x="501437" y="389361"/>
                </a:cubicBezTo>
                <a:cubicBezTo>
                  <a:pt x="504994" y="389361"/>
                  <a:pt x="508550" y="388473"/>
                  <a:pt x="512106" y="388473"/>
                </a:cubicBezTo>
                <a:cubicBezTo>
                  <a:pt x="515662" y="388473"/>
                  <a:pt x="518330" y="386695"/>
                  <a:pt x="522775" y="386695"/>
                </a:cubicBezTo>
                <a:cubicBezTo>
                  <a:pt x="526331" y="386695"/>
                  <a:pt x="529888" y="386695"/>
                  <a:pt x="534333" y="386695"/>
                </a:cubicBezTo>
                <a:cubicBezTo>
                  <a:pt x="537000" y="385806"/>
                  <a:pt x="540557" y="385806"/>
                  <a:pt x="544113" y="385806"/>
                </a:cubicBezTo>
                <a:cubicBezTo>
                  <a:pt x="545002" y="385806"/>
                  <a:pt x="545002" y="385806"/>
                  <a:pt x="545002" y="385806"/>
                </a:cubicBezTo>
                <a:close/>
                <a:moveTo>
                  <a:pt x="561005" y="0"/>
                </a:moveTo>
                <a:cubicBezTo>
                  <a:pt x="561894" y="0"/>
                  <a:pt x="561894" y="0"/>
                  <a:pt x="561894" y="0"/>
                </a:cubicBezTo>
                <a:cubicBezTo>
                  <a:pt x="562783" y="0"/>
                  <a:pt x="563672" y="0"/>
                  <a:pt x="565451" y="0"/>
                </a:cubicBezTo>
                <a:cubicBezTo>
                  <a:pt x="566340" y="0"/>
                  <a:pt x="567229" y="0"/>
                  <a:pt x="568118" y="0"/>
                </a:cubicBezTo>
                <a:lnTo>
                  <a:pt x="569007" y="0"/>
                </a:lnTo>
                <a:cubicBezTo>
                  <a:pt x="569896" y="889"/>
                  <a:pt x="570785" y="889"/>
                  <a:pt x="570785" y="1778"/>
                </a:cubicBezTo>
                <a:cubicBezTo>
                  <a:pt x="571674" y="1778"/>
                  <a:pt x="573452" y="1778"/>
                  <a:pt x="574341" y="2667"/>
                </a:cubicBezTo>
                <a:cubicBezTo>
                  <a:pt x="575230" y="3556"/>
                  <a:pt x="576119" y="4445"/>
                  <a:pt x="577009" y="5334"/>
                </a:cubicBezTo>
                <a:lnTo>
                  <a:pt x="578787" y="6223"/>
                </a:lnTo>
                <a:cubicBezTo>
                  <a:pt x="579676" y="7112"/>
                  <a:pt x="580565" y="8890"/>
                  <a:pt x="581454" y="9778"/>
                </a:cubicBezTo>
                <a:cubicBezTo>
                  <a:pt x="582343" y="10667"/>
                  <a:pt x="582343" y="10667"/>
                  <a:pt x="582343" y="11556"/>
                </a:cubicBezTo>
                <a:cubicBezTo>
                  <a:pt x="703257" y="269353"/>
                  <a:pt x="964644" y="269353"/>
                  <a:pt x="1071333" y="257796"/>
                </a:cubicBezTo>
                <a:cubicBezTo>
                  <a:pt x="1086447" y="256019"/>
                  <a:pt x="1101562" y="260463"/>
                  <a:pt x="1111341" y="271131"/>
                </a:cubicBezTo>
                <a:cubicBezTo>
                  <a:pt x="1122899" y="280909"/>
                  <a:pt x="1129123" y="294243"/>
                  <a:pt x="1129123" y="309356"/>
                </a:cubicBezTo>
                <a:lnTo>
                  <a:pt x="1129123" y="738720"/>
                </a:lnTo>
                <a:cubicBezTo>
                  <a:pt x="1129123" y="1146749"/>
                  <a:pt x="876626" y="1478329"/>
                  <a:pt x="565451" y="1478329"/>
                </a:cubicBezTo>
                <a:cubicBezTo>
                  <a:pt x="254275" y="1478329"/>
                  <a:pt x="0" y="1146749"/>
                  <a:pt x="0" y="738720"/>
                </a:cubicBezTo>
                <a:lnTo>
                  <a:pt x="0" y="309356"/>
                </a:lnTo>
                <a:cubicBezTo>
                  <a:pt x="0" y="294243"/>
                  <a:pt x="6224" y="280909"/>
                  <a:pt x="17781" y="271131"/>
                </a:cubicBezTo>
                <a:cubicBezTo>
                  <a:pt x="28450" y="260463"/>
                  <a:pt x="43565" y="256019"/>
                  <a:pt x="58679" y="257796"/>
                </a:cubicBezTo>
                <a:cubicBezTo>
                  <a:pt x="165368" y="269353"/>
                  <a:pt x="427644" y="269353"/>
                  <a:pt x="547669" y="11556"/>
                </a:cubicBezTo>
                <a:cubicBezTo>
                  <a:pt x="547669" y="10667"/>
                  <a:pt x="548558" y="10667"/>
                  <a:pt x="548558" y="9778"/>
                </a:cubicBezTo>
                <a:cubicBezTo>
                  <a:pt x="549447" y="8890"/>
                  <a:pt x="550336" y="7112"/>
                  <a:pt x="550336" y="6223"/>
                </a:cubicBezTo>
                <a:cubicBezTo>
                  <a:pt x="551225" y="6223"/>
                  <a:pt x="552114" y="6223"/>
                  <a:pt x="553003" y="5334"/>
                </a:cubicBezTo>
                <a:cubicBezTo>
                  <a:pt x="553893" y="4445"/>
                  <a:pt x="554782" y="3556"/>
                  <a:pt x="555671" y="2667"/>
                </a:cubicBezTo>
                <a:cubicBezTo>
                  <a:pt x="556560" y="1778"/>
                  <a:pt x="557449" y="1778"/>
                  <a:pt x="558338" y="1778"/>
                </a:cubicBezTo>
                <a:cubicBezTo>
                  <a:pt x="559227" y="889"/>
                  <a:pt x="560116" y="889"/>
                  <a:pt x="56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3D9B69-E2F8-4218-B81C-56B74A06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593" y="6232237"/>
            <a:ext cx="1478327" cy="1382685"/>
          </a:xfrm>
          <a:custGeom>
            <a:avLst/>
            <a:gdLst>
              <a:gd name="connsiteX0" fmla="*/ 172560 w 1478327"/>
              <a:gd name="connsiteY0" fmla="*/ 953799 h 1382685"/>
              <a:gd name="connsiteX1" fmla="*/ 161887 w 1478327"/>
              <a:gd name="connsiteY1" fmla="*/ 964455 h 1382685"/>
              <a:gd name="connsiteX2" fmla="*/ 161887 w 1478327"/>
              <a:gd name="connsiteY2" fmla="*/ 1333847 h 1382685"/>
              <a:gd name="connsiteX3" fmla="*/ 172560 w 1478327"/>
              <a:gd name="connsiteY3" fmla="*/ 1343615 h 1382685"/>
              <a:gd name="connsiteX4" fmla="*/ 401158 w 1478327"/>
              <a:gd name="connsiteY4" fmla="*/ 1343615 h 1382685"/>
              <a:gd name="connsiteX5" fmla="*/ 411832 w 1478327"/>
              <a:gd name="connsiteY5" fmla="*/ 1333847 h 1382685"/>
              <a:gd name="connsiteX6" fmla="*/ 411832 w 1478327"/>
              <a:gd name="connsiteY6" fmla="*/ 964455 h 1382685"/>
              <a:gd name="connsiteX7" fmla="*/ 401158 w 1478327"/>
              <a:gd name="connsiteY7" fmla="*/ 953799 h 1382685"/>
              <a:gd name="connsiteX8" fmla="*/ 100665 w 1478327"/>
              <a:gd name="connsiteY8" fmla="*/ 810719 h 1382685"/>
              <a:gd name="connsiteX9" fmla="*/ 121332 w 1478327"/>
              <a:gd name="connsiteY9" fmla="*/ 829975 h 1382685"/>
              <a:gd name="connsiteX10" fmla="*/ 121332 w 1478327"/>
              <a:gd name="connsiteY10" fmla="*/ 848356 h 1382685"/>
              <a:gd name="connsiteX11" fmla="*/ 140201 w 1478327"/>
              <a:gd name="connsiteY11" fmla="*/ 848356 h 1382685"/>
              <a:gd name="connsiteX12" fmla="*/ 159969 w 1478327"/>
              <a:gd name="connsiteY12" fmla="*/ 868487 h 1382685"/>
              <a:gd name="connsiteX13" fmla="*/ 140201 w 1478327"/>
              <a:gd name="connsiteY13" fmla="*/ 886868 h 1382685"/>
              <a:gd name="connsiteX14" fmla="*/ 121332 w 1478327"/>
              <a:gd name="connsiteY14" fmla="*/ 886868 h 1382685"/>
              <a:gd name="connsiteX15" fmla="*/ 121332 w 1478327"/>
              <a:gd name="connsiteY15" fmla="*/ 905248 h 1382685"/>
              <a:gd name="connsiteX16" fmla="*/ 100665 w 1478327"/>
              <a:gd name="connsiteY16" fmla="*/ 923629 h 1382685"/>
              <a:gd name="connsiteX17" fmla="*/ 81796 w 1478327"/>
              <a:gd name="connsiteY17" fmla="*/ 905248 h 1382685"/>
              <a:gd name="connsiteX18" fmla="*/ 81796 w 1478327"/>
              <a:gd name="connsiteY18" fmla="*/ 886868 h 1382685"/>
              <a:gd name="connsiteX19" fmla="*/ 62028 w 1478327"/>
              <a:gd name="connsiteY19" fmla="*/ 886868 h 1382685"/>
              <a:gd name="connsiteX20" fmla="*/ 43158 w 1478327"/>
              <a:gd name="connsiteY20" fmla="*/ 868487 h 1382685"/>
              <a:gd name="connsiteX21" fmla="*/ 62028 w 1478327"/>
              <a:gd name="connsiteY21" fmla="*/ 848356 h 1382685"/>
              <a:gd name="connsiteX22" fmla="*/ 81796 w 1478327"/>
              <a:gd name="connsiteY22" fmla="*/ 848356 h 1382685"/>
              <a:gd name="connsiteX23" fmla="*/ 81796 w 1478327"/>
              <a:gd name="connsiteY23" fmla="*/ 829975 h 1382685"/>
              <a:gd name="connsiteX24" fmla="*/ 100665 w 1478327"/>
              <a:gd name="connsiteY24" fmla="*/ 810719 h 1382685"/>
              <a:gd name="connsiteX25" fmla="*/ 630646 w 1478327"/>
              <a:gd name="connsiteY25" fmla="*/ 789525 h 1382685"/>
              <a:gd name="connsiteX26" fmla="*/ 613746 w 1478327"/>
              <a:gd name="connsiteY26" fmla="*/ 804621 h 1382685"/>
              <a:gd name="connsiteX27" fmla="*/ 613746 w 1478327"/>
              <a:gd name="connsiteY27" fmla="*/ 1328519 h 1382685"/>
              <a:gd name="connsiteX28" fmla="*/ 630646 w 1478327"/>
              <a:gd name="connsiteY28" fmla="*/ 1343615 h 1382685"/>
              <a:gd name="connsiteX29" fmla="*/ 847681 w 1478327"/>
              <a:gd name="connsiteY29" fmla="*/ 1343615 h 1382685"/>
              <a:gd name="connsiteX30" fmla="*/ 863691 w 1478327"/>
              <a:gd name="connsiteY30" fmla="*/ 1328519 h 1382685"/>
              <a:gd name="connsiteX31" fmla="*/ 863691 w 1478327"/>
              <a:gd name="connsiteY31" fmla="*/ 804621 h 1382685"/>
              <a:gd name="connsiteX32" fmla="*/ 847681 w 1478327"/>
              <a:gd name="connsiteY32" fmla="*/ 789525 h 1382685"/>
              <a:gd name="connsiteX33" fmla="*/ 1086953 w 1478327"/>
              <a:gd name="connsiteY33" fmla="*/ 625252 h 1382685"/>
              <a:gd name="connsiteX34" fmla="*/ 1067384 w 1478327"/>
              <a:gd name="connsiteY34" fmla="*/ 644787 h 1382685"/>
              <a:gd name="connsiteX35" fmla="*/ 1067384 w 1478327"/>
              <a:gd name="connsiteY35" fmla="*/ 1324080 h 1382685"/>
              <a:gd name="connsiteX36" fmla="*/ 1086953 w 1478327"/>
              <a:gd name="connsiteY36" fmla="*/ 1343615 h 1382685"/>
              <a:gd name="connsiteX37" fmla="*/ 1296871 w 1478327"/>
              <a:gd name="connsiteY37" fmla="*/ 1343615 h 1382685"/>
              <a:gd name="connsiteX38" fmla="*/ 1316440 w 1478327"/>
              <a:gd name="connsiteY38" fmla="*/ 1324080 h 1382685"/>
              <a:gd name="connsiteX39" fmla="*/ 1316440 w 1478327"/>
              <a:gd name="connsiteY39" fmla="*/ 644787 h 1382685"/>
              <a:gd name="connsiteX40" fmla="*/ 1296871 w 1478327"/>
              <a:gd name="connsiteY40" fmla="*/ 625252 h 1382685"/>
              <a:gd name="connsiteX41" fmla="*/ 1086953 w 1478327"/>
              <a:gd name="connsiteY41" fmla="*/ 587070 h 1382685"/>
              <a:gd name="connsiteX42" fmla="*/ 1296871 w 1478327"/>
              <a:gd name="connsiteY42" fmla="*/ 587070 h 1382685"/>
              <a:gd name="connsiteX43" fmla="*/ 1355577 w 1478327"/>
              <a:gd name="connsiteY43" fmla="*/ 644787 h 1382685"/>
              <a:gd name="connsiteX44" fmla="*/ 1355577 w 1478327"/>
              <a:gd name="connsiteY44" fmla="*/ 1324080 h 1382685"/>
              <a:gd name="connsiteX45" fmla="*/ 1351130 w 1478327"/>
              <a:gd name="connsiteY45" fmla="*/ 1343615 h 1382685"/>
              <a:gd name="connsiteX46" fmla="*/ 1459647 w 1478327"/>
              <a:gd name="connsiteY46" fmla="*/ 1343615 h 1382685"/>
              <a:gd name="connsiteX47" fmla="*/ 1478327 w 1478327"/>
              <a:gd name="connsiteY47" fmla="*/ 1363150 h 1382685"/>
              <a:gd name="connsiteX48" fmla="*/ 1459647 w 1478327"/>
              <a:gd name="connsiteY48" fmla="*/ 1382685 h 1382685"/>
              <a:gd name="connsiteX49" fmla="*/ 1296871 w 1478327"/>
              <a:gd name="connsiteY49" fmla="*/ 1382685 h 1382685"/>
              <a:gd name="connsiteX50" fmla="*/ 1086953 w 1478327"/>
              <a:gd name="connsiteY50" fmla="*/ 1382685 h 1382685"/>
              <a:gd name="connsiteX51" fmla="*/ 847681 w 1478327"/>
              <a:gd name="connsiteY51" fmla="*/ 1382685 h 1382685"/>
              <a:gd name="connsiteX52" fmla="*/ 630646 w 1478327"/>
              <a:gd name="connsiteY52" fmla="*/ 1382685 h 1382685"/>
              <a:gd name="connsiteX53" fmla="*/ 401158 w 1478327"/>
              <a:gd name="connsiteY53" fmla="*/ 1382685 h 1382685"/>
              <a:gd name="connsiteX54" fmla="*/ 172560 w 1478327"/>
              <a:gd name="connsiteY54" fmla="*/ 1382685 h 1382685"/>
              <a:gd name="connsiteX55" fmla="*/ 19569 w 1478327"/>
              <a:gd name="connsiteY55" fmla="*/ 1382685 h 1382685"/>
              <a:gd name="connsiteX56" fmla="*/ 0 w 1478327"/>
              <a:gd name="connsiteY56" fmla="*/ 1363150 h 1382685"/>
              <a:gd name="connsiteX57" fmla="*/ 19569 w 1478327"/>
              <a:gd name="connsiteY57" fmla="*/ 1343615 h 1382685"/>
              <a:gd name="connsiteX58" fmla="*/ 124528 w 1478327"/>
              <a:gd name="connsiteY58" fmla="*/ 1343615 h 1382685"/>
              <a:gd name="connsiteX59" fmla="*/ 123639 w 1478327"/>
              <a:gd name="connsiteY59" fmla="*/ 1333847 h 1382685"/>
              <a:gd name="connsiteX60" fmla="*/ 123639 w 1478327"/>
              <a:gd name="connsiteY60" fmla="*/ 964455 h 1382685"/>
              <a:gd name="connsiteX61" fmla="*/ 172560 w 1478327"/>
              <a:gd name="connsiteY61" fmla="*/ 914729 h 1382685"/>
              <a:gd name="connsiteX62" fmla="*/ 401158 w 1478327"/>
              <a:gd name="connsiteY62" fmla="*/ 914729 h 1382685"/>
              <a:gd name="connsiteX63" fmla="*/ 450080 w 1478327"/>
              <a:gd name="connsiteY63" fmla="*/ 964455 h 1382685"/>
              <a:gd name="connsiteX64" fmla="*/ 450080 w 1478327"/>
              <a:gd name="connsiteY64" fmla="*/ 1333847 h 1382685"/>
              <a:gd name="connsiteX65" fmla="*/ 449191 w 1478327"/>
              <a:gd name="connsiteY65" fmla="*/ 1343615 h 1382685"/>
              <a:gd name="connsiteX66" fmla="*/ 578166 w 1478327"/>
              <a:gd name="connsiteY66" fmla="*/ 1343615 h 1382685"/>
              <a:gd name="connsiteX67" fmla="*/ 576387 w 1478327"/>
              <a:gd name="connsiteY67" fmla="*/ 1328519 h 1382685"/>
              <a:gd name="connsiteX68" fmla="*/ 576387 w 1478327"/>
              <a:gd name="connsiteY68" fmla="*/ 804621 h 1382685"/>
              <a:gd name="connsiteX69" fmla="*/ 630646 w 1478327"/>
              <a:gd name="connsiteY69" fmla="*/ 750455 h 1382685"/>
              <a:gd name="connsiteX70" fmla="*/ 847681 w 1478327"/>
              <a:gd name="connsiteY70" fmla="*/ 750455 h 1382685"/>
              <a:gd name="connsiteX71" fmla="*/ 902829 w 1478327"/>
              <a:gd name="connsiteY71" fmla="*/ 804621 h 1382685"/>
              <a:gd name="connsiteX72" fmla="*/ 902829 w 1478327"/>
              <a:gd name="connsiteY72" fmla="*/ 1328519 h 1382685"/>
              <a:gd name="connsiteX73" fmla="*/ 900160 w 1478327"/>
              <a:gd name="connsiteY73" fmla="*/ 1343615 h 1382685"/>
              <a:gd name="connsiteX74" fmla="*/ 1031804 w 1478327"/>
              <a:gd name="connsiteY74" fmla="*/ 1343615 h 1382685"/>
              <a:gd name="connsiteX75" fmla="*/ 1028246 w 1478327"/>
              <a:gd name="connsiteY75" fmla="*/ 1324080 h 1382685"/>
              <a:gd name="connsiteX76" fmla="*/ 1028246 w 1478327"/>
              <a:gd name="connsiteY76" fmla="*/ 644787 h 1382685"/>
              <a:gd name="connsiteX77" fmla="*/ 1086953 w 1478327"/>
              <a:gd name="connsiteY77" fmla="*/ 587070 h 1382685"/>
              <a:gd name="connsiteX78" fmla="*/ 1315945 w 1478327"/>
              <a:gd name="connsiteY78" fmla="*/ 343803 h 1382685"/>
              <a:gd name="connsiteX79" fmla="*/ 1335285 w 1478327"/>
              <a:gd name="connsiteY79" fmla="*/ 362263 h 1382685"/>
              <a:gd name="connsiteX80" fmla="*/ 1335285 w 1478327"/>
              <a:gd name="connsiteY80" fmla="*/ 404459 h 1382685"/>
              <a:gd name="connsiteX81" fmla="*/ 1376601 w 1478327"/>
              <a:gd name="connsiteY81" fmla="*/ 404459 h 1382685"/>
              <a:gd name="connsiteX82" fmla="*/ 1395941 w 1478327"/>
              <a:gd name="connsiteY82" fmla="*/ 423799 h 1382685"/>
              <a:gd name="connsiteX83" fmla="*/ 1376601 w 1478327"/>
              <a:gd name="connsiteY83" fmla="*/ 443138 h 1382685"/>
              <a:gd name="connsiteX84" fmla="*/ 1335285 w 1478327"/>
              <a:gd name="connsiteY84" fmla="*/ 443138 h 1382685"/>
              <a:gd name="connsiteX85" fmla="*/ 1335285 w 1478327"/>
              <a:gd name="connsiteY85" fmla="*/ 484455 h 1382685"/>
              <a:gd name="connsiteX86" fmla="*/ 1315945 w 1478327"/>
              <a:gd name="connsiteY86" fmla="*/ 503795 h 1382685"/>
              <a:gd name="connsiteX87" fmla="*/ 1297484 w 1478327"/>
              <a:gd name="connsiteY87" fmla="*/ 484455 h 1382685"/>
              <a:gd name="connsiteX88" fmla="*/ 1297484 w 1478327"/>
              <a:gd name="connsiteY88" fmla="*/ 443138 h 1382685"/>
              <a:gd name="connsiteX89" fmla="*/ 1255289 w 1478327"/>
              <a:gd name="connsiteY89" fmla="*/ 443138 h 1382685"/>
              <a:gd name="connsiteX90" fmla="*/ 1235949 w 1478327"/>
              <a:gd name="connsiteY90" fmla="*/ 423799 h 1382685"/>
              <a:gd name="connsiteX91" fmla="*/ 1255289 w 1478327"/>
              <a:gd name="connsiteY91" fmla="*/ 404459 h 1382685"/>
              <a:gd name="connsiteX92" fmla="*/ 1297484 w 1478327"/>
              <a:gd name="connsiteY92" fmla="*/ 404459 h 1382685"/>
              <a:gd name="connsiteX93" fmla="*/ 1297484 w 1478327"/>
              <a:gd name="connsiteY93" fmla="*/ 362263 h 1382685"/>
              <a:gd name="connsiteX94" fmla="*/ 1315945 w 1478327"/>
              <a:gd name="connsiteY94" fmla="*/ 343803 h 1382685"/>
              <a:gd name="connsiteX95" fmla="*/ 1297563 w 1478327"/>
              <a:gd name="connsiteY95" fmla="*/ 38562 h 1382685"/>
              <a:gd name="connsiteX96" fmla="*/ 1079770 w 1478327"/>
              <a:gd name="connsiteY96" fmla="*/ 98177 h 1382685"/>
              <a:gd name="connsiteX97" fmla="*/ 1126884 w 1478327"/>
              <a:gd name="connsiteY97" fmla="*/ 128430 h 1382685"/>
              <a:gd name="connsiteX98" fmla="*/ 1141997 w 1478327"/>
              <a:gd name="connsiteY98" fmla="*/ 150674 h 1382685"/>
              <a:gd name="connsiteX99" fmla="*/ 1134885 w 1478327"/>
              <a:gd name="connsiteY99" fmla="*/ 176478 h 1382685"/>
              <a:gd name="connsiteX100" fmla="*/ 877089 w 1478327"/>
              <a:gd name="connsiteY100" fmla="*/ 505696 h 1382685"/>
              <a:gd name="connsiteX101" fmla="*/ 808639 w 1478327"/>
              <a:gd name="connsiteY101" fmla="*/ 516374 h 1382685"/>
              <a:gd name="connsiteX102" fmla="*/ 601513 w 1478327"/>
              <a:gd name="connsiteY102" fmla="*/ 382017 h 1382685"/>
              <a:gd name="connsiteX103" fmla="*/ 558843 w 1478327"/>
              <a:gd name="connsiteY103" fmla="*/ 373119 h 1382685"/>
              <a:gd name="connsiteX104" fmla="*/ 486838 w 1478327"/>
              <a:gd name="connsiteY104" fmla="*/ 406931 h 1382685"/>
              <a:gd name="connsiteX105" fmla="*/ 178371 w 1478327"/>
              <a:gd name="connsiteY105" fmla="*/ 769071 h 1382685"/>
              <a:gd name="connsiteX106" fmla="*/ 179260 w 1478327"/>
              <a:gd name="connsiteY106" fmla="*/ 788647 h 1382685"/>
              <a:gd name="connsiteX107" fmla="*/ 245932 w 1478327"/>
              <a:gd name="connsiteY107" fmla="*/ 846483 h 1382685"/>
              <a:gd name="connsiteX108" fmla="*/ 256599 w 1478327"/>
              <a:gd name="connsiteY108" fmla="*/ 849152 h 1382685"/>
              <a:gd name="connsiteX109" fmla="*/ 266378 w 1478327"/>
              <a:gd name="connsiteY109" fmla="*/ 844703 h 1382685"/>
              <a:gd name="connsiteX110" fmla="*/ 533953 w 1478327"/>
              <a:gd name="connsiteY110" fmla="*/ 529721 h 1382685"/>
              <a:gd name="connsiteX111" fmla="*/ 599735 w 1478327"/>
              <a:gd name="connsiteY111" fmla="*/ 519933 h 1382685"/>
              <a:gd name="connsiteX112" fmla="*/ 810417 w 1478327"/>
              <a:gd name="connsiteY112" fmla="*/ 654290 h 1382685"/>
              <a:gd name="connsiteX113" fmla="*/ 925092 w 1478327"/>
              <a:gd name="connsiteY113" fmla="*/ 629376 h 1382685"/>
              <a:gd name="connsiteX114" fmla="*/ 925981 w 1478327"/>
              <a:gd name="connsiteY114" fmla="*/ 628486 h 1382685"/>
              <a:gd name="connsiteX115" fmla="*/ 1238893 w 1478327"/>
              <a:gd name="connsiteY115" fmla="*/ 233424 h 1382685"/>
              <a:gd name="connsiteX116" fmla="*/ 1282451 w 1478327"/>
              <a:gd name="connsiteY116" fmla="*/ 225416 h 1382685"/>
              <a:gd name="connsiteX117" fmla="*/ 1339344 w 1478327"/>
              <a:gd name="connsiteY117" fmla="*/ 261007 h 1382685"/>
              <a:gd name="connsiteX118" fmla="*/ 1304897 w 1478327"/>
              <a:gd name="connsiteY118" fmla="*/ 190 h 1382685"/>
              <a:gd name="connsiteX119" fmla="*/ 1318898 w 1478327"/>
              <a:gd name="connsiteY119" fmla="*/ 5640 h 1382685"/>
              <a:gd name="connsiteX120" fmla="*/ 1334899 w 1478327"/>
              <a:gd name="connsiteY120" fmla="*/ 29664 h 1382685"/>
              <a:gd name="connsiteX121" fmla="*/ 1378458 w 1478327"/>
              <a:gd name="connsiteY121" fmla="*/ 259227 h 1382685"/>
              <a:gd name="connsiteX122" fmla="*/ 1362457 w 1478327"/>
              <a:gd name="connsiteY122" fmla="*/ 295708 h 1382685"/>
              <a:gd name="connsiteX123" fmla="*/ 1323343 w 1478327"/>
              <a:gd name="connsiteY123" fmla="*/ 296598 h 1382685"/>
              <a:gd name="connsiteX124" fmla="*/ 1265561 w 1478327"/>
              <a:gd name="connsiteY124" fmla="*/ 260117 h 1382685"/>
              <a:gd name="connsiteX125" fmla="*/ 955316 w 1478327"/>
              <a:gd name="connsiteY125" fmla="*/ 653400 h 1382685"/>
              <a:gd name="connsiteX126" fmla="*/ 791749 w 1478327"/>
              <a:gd name="connsiteY126" fmla="*/ 688101 h 1382685"/>
              <a:gd name="connsiteX127" fmla="*/ 790860 w 1478327"/>
              <a:gd name="connsiteY127" fmla="*/ 687212 h 1382685"/>
              <a:gd name="connsiteX128" fmla="*/ 579289 w 1478327"/>
              <a:gd name="connsiteY128" fmla="*/ 551965 h 1382685"/>
              <a:gd name="connsiteX129" fmla="*/ 564177 w 1478327"/>
              <a:gd name="connsiteY129" fmla="*/ 554634 h 1382685"/>
              <a:gd name="connsiteX130" fmla="*/ 294824 w 1478327"/>
              <a:gd name="connsiteY130" fmla="*/ 869617 h 1382685"/>
              <a:gd name="connsiteX131" fmla="*/ 259266 w 1478327"/>
              <a:gd name="connsiteY131" fmla="*/ 888302 h 1382685"/>
              <a:gd name="connsiteX132" fmla="*/ 254821 w 1478327"/>
              <a:gd name="connsiteY132" fmla="*/ 888302 h 1382685"/>
              <a:gd name="connsiteX133" fmla="*/ 221041 w 1478327"/>
              <a:gd name="connsiteY133" fmla="*/ 874956 h 1382685"/>
              <a:gd name="connsiteX134" fmla="*/ 154370 w 1478327"/>
              <a:gd name="connsiteY134" fmla="*/ 818900 h 1382685"/>
              <a:gd name="connsiteX135" fmla="*/ 148147 w 1478327"/>
              <a:gd name="connsiteY135" fmla="*/ 745047 h 1382685"/>
              <a:gd name="connsiteX136" fmla="*/ 457503 w 1478327"/>
              <a:gd name="connsiteY136" fmla="*/ 382017 h 1382685"/>
              <a:gd name="connsiteX137" fmla="*/ 618403 w 1478327"/>
              <a:gd name="connsiteY137" fmla="*/ 349095 h 1382685"/>
              <a:gd name="connsiteX138" fmla="*/ 621070 w 1478327"/>
              <a:gd name="connsiteY138" fmla="*/ 349985 h 1382685"/>
              <a:gd name="connsiteX139" fmla="*/ 829974 w 1478327"/>
              <a:gd name="connsiteY139" fmla="*/ 484342 h 1382685"/>
              <a:gd name="connsiteX140" fmla="*/ 845975 w 1478327"/>
              <a:gd name="connsiteY140" fmla="*/ 481672 h 1382685"/>
              <a:gd name="connsiteX141" fmla="*/ 1101994 w 1478327"/>
              <a:gd name="connsiteY141" fmla="*/ 157792 h 1382685"/>
              <a:gd name="connsiteX142" fmla="*/ 1054879 w 1478327"/>
              <a:gd name="connsiteY142" fmla="*/ 128430 h 1382685"/>
              <a:gd name="connsiteX143" fmla="*/ 1037989 w 1478327"/>
              <a:gd name="connsiteY143" fmla="*/ 91949 h 1382685"/>
              <a:gd name="connsiteX144" fmla="*/ 1064658 w 1478327"/>
              <a:gd name="connsiteY144" fmla="*/ 62586 h 1382685"/>
              <a:gd name="connsiteX145" fmla="*/ 1289563 w 1478327"/>
              <a:gd name="connsiteY145" fmla="*/ 2081 h 1382685"/>
              <a:gd name="connsiteX146" fmla="*/ 1304897 w 1478327"/>
              <a:gd name="connsiteY146" fmla="*/ 190 h 138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1478327" h="1382685">
                <a:moveTo>
                  <a:pt x="172560" y="953799"/>
                </a:moveTo>
                <a:cubicBezTo>
                  <a:pt x="166334" y="953799"/>
                  <a:pt x="161887" y="958239"/>
                  <a:pt x="161887" y="964455"/>
                </a:cubicBezTo>
                <a:lnTo>
                  <a:pt x="161887" y="1333847"/>
                </a:lnTo>
                <a:cubicBezTo>
                  <a:pt x="161887" y="1339175"/>
                  <a:pt x="166334" y="1343615"/>
                  <a:pt x="172560" y="1343615"/>
                </a:cubicBezTo>
                <a:lnTo>
                  <a:pt x="401158" y="1343615"/>
                </a:lnTo>
                <a:cubicBezTo>
                  <a:pt x="406495" y="1343615"/>
                  <a:pt x="411832" y="1339175"/>
                  <a:pt x="411832" y="1333847"/>
                </a:cubicBezTo>
                <a:lnTo>
                  <a:pt x="411832" y="964455"/>
                </a:lnTo>
                <a:cubicBezTo>
                  <a:pt x="411832" y="958239"/>
                  <a:pt x="406495" y="953799"/>
                  <a:pt x="401158" y="953799"/>
                </a:cubicBezTo>
                <a:close/>
                <a:moveTo>
                  <a:pt x="100665" y="810719"/>
                </a:moveTo>
                <a:cubicBezTo>
                  <a:pt x="111448" y="810719"/>
                  <a:pt x="121332" y="819472"/>
                  <a:pt x="121332" y="829975"/>
                </a:cubicBezTo>
                <a:lnTo>
                  <a:pt x="121332" y="848356"/>
                </a:lnTo>
                <a:lnTo>
                  <a:pt x="140201" y="848356"/>
                </a:lnTo>
                <a:cubicBezTo>
                  <a:pt x="150984" y="848356"/>
                  <a:pt x="159969" y="857109"/>
                  <a:pt x="159969" y="868487"/>
                </a:cubicBezTo>
                <a:cubicBezTo>
                  <a:pt x="159969" y="878115"/>
                  <a:pt x="150984" y="886868"/>
                  <a:pt x="140201" y="886868"/>
                </a:cubicBezTo>
                <a:lnTo>
                  <a:pt x="121332" y="886868"/>
                </a:lnTo>
                <a:lnTo>
                  <a:pt x="121332" y="905248"/>
                </a:lnTo>
                <a:cubicBezTo>
                  <a:pt x="121332" y="915752"/>
                  <a:pt x="111448" y="923629"/>
                  <a:pt x="100665" y="923629"/>
                </a:cubicBezTo>
                <a:cubicBezTo>
                  <a:pt x="89883" y="923629"/>
                  <a:pt x="81796" y="915752"/>
                  <a:pt x="81796" y="905248"/>
                </a:cubicBezTo>
                <a:lnTo>
                  <a:pt x="81796" y="886868"/>
                </a:lnTo>
                <a:lnTo>
                  <a:pt x="62028" y="886868"/>
                </a:lnTo>
                <a:cubicBezTo>
                  <a:pt x="51245" y="886868"/>
                  <a:pt x="43158" y="878115"/>
                  <a:pt x="43158" y="868487"/>
                </a:cubicBezTo>
                <a:cubicBezTo>
                  <a:pt x="43158" y="857109"/>
                  <a:pt x="51245" y="848356"/>
                  <a:pt x="62028" y="848356"/>
                </a:cubicBezTo>
                <a:lnTo>
                  <a:pt x="81796" y="848356"/>
                </a:lnTo>
                <a:lnTo>
                  <a:pt x="81796" y="829975"/>
                </a:lnTo>
                <a:cubicBezTo>
                  <a:pt x="81796" y="819472"/>
                  <a:pt x="89883" y="810719"/>
                  <a:pt x="100665" y="810719"/>
                </a:cubicBezTo>
                <a:close/>
                <a:moveTo>
                  <a:pt x="630646" y="789525"/>
                </a:moveTo>
                <a:cubicBezTo>
                  <a:pt x="621751" y="789525"/>
                  <a:pt x="613746" y="796629"/>
                  <a:pt x="613746" y="804621"/>
                </a:cubicBezTo>
                <a:lnTo>
                  <a:pt x="613746" y="1328519"/>
                </a:lnTo>
                <a:cubicBezTo>
                  <a:pt x="613746" y="1336511"/>
                  <a:pt x="621751" y="1343615"/>
                  <a:pt x="630646" y="1343615"/>
                </a:cubicBezTo>
                <a:lnTo>
                  <a:pt x="847681" y="1343615"/>
                </a:lnTo>
                <a:cubicBezTo>
                  <a:pt x="856575" y="1343615"/>
                  <a:pt x="863691" y="1336511"/>
                  <a:pt x="863691" y="1328519"/>
                </a:cubicBezTo>
                <a:lnTo>
                  <a:pt x="863691" y="804621"/>
                </a:lnTo>
                <a:cubicBezTo>
                  <a:pt x="863691" y="796629"/>
                  <a:pt x="856575" y="789525"/>
                  <a:pt x="847681" y="789525"/>
                </a:cubicBezTo>
                <a:close/>
                <a:moveTo>
                  <a:pt x="1086953" y="625252"/>
                </a:moveTo>
                <a:cubicBezTo>
                  <a:pt x="1076279" y="625252"/>
                  <a:pt x="1067384" y="634132"/>
                  <a:pt x="1067384" y="644787"/>
                </a:cubicBezTo>
                <a:lnTo>
                  <a:pt x="1067384" y="1324080"/>
                </a:lnTo>
                <a:cubicBezTo>
                  <a:pt x="1067384" y="1334735"/>
                  <a:pt x="1076279" y="1343615"/>
                  <a:pt x="1086953" y="1343615"/>
                </a:cubicBezTo>
                <a:lnTo>
                  <a:pt x="1296871" y="1343615"/>
                </a:lnTo>
                <a:cubicBezTo>
                  <a:pt x="1306656" y="1343615"/>
                  <a:pt x="1316440" y="1334735"/>
                  <a:pt x="1316440" y="1324080"/>
                </a:cubicBezTo>
                <a:lnTo>
                  <a:pt x="1316440" y="644787"/>
                </a:lnTo>
                <a:cubicBezTo>
                  <a:pt x="1316440" y="634132"/>
                  <a:pt x="1306656" y="625252"/>
                  <a:pt x="1296871" y="625252"/>
                </a:cubicBezTo>
                <a:close/>
                <a:moveTo>
                  <a:pt x="1086953" y="587070"/>
                </a:moveTo>
                <a:lnTo>
                  <a:pt x="1296871" y="587070"/>
                </a:lnTo>
                <a:cubicBezTo>
                  <a:pt x="1328893" y="587070"/>
                  <a:pt x="1355577" y="613709"/>
                  <a:pt x="1355577" y="644787"/>
                </a:cubicBezTo>
                <a:lnTo>
                  <a:pt x="1355577" y="1324080"/>
                </a:lnTo>
                <a:cubicBezTo>
                  <a:pt x="1355577" y="1331183"/>
                  <a:pt x="1353798" y="1337399"/>
                  <a:pt x="1351130" y="1343615"/>
                </a:cubicBezTo>
                <a:lnTo>
                  <a:pt x="1459647" y="1343615"/>
                </a:lnTo>
                <a:cubicBezTo>
                  <a:pt x="1470321" y="1343615"/>
                  <a:pt x="1478327" y="1352495"/>
                  <a:pt x="1478327" y="1363150"/>
                </a:cubicBezTo>
                <a:cubicBezTo>
                  <a:pt x="1478327" y="1373806"/>
                  <a:pt x="1470321" y="1382685"/>
                  <a:pt x="1459647" y="1382685"/>
                </a:cubicBezTo>
                <a:lnTo>
                  <a:pt x="1296871" y="1382685"/>
                </a:lnTo>
                <a:lnTo>
                  <a:pt x="1086953" y="1382685"/>
                </a:lnTo>
                <a:lnTo>
                  <a:pt x="847681" y="1382685"/>
                </a:lnTo>
                <a:lnTo>
                  <a:pt x="630646" y="1382685"/>
                </a:lnTo>
                <a:lnTo>
                  <a:pt x="401158" y="1382685"/>
                </a:lnTo>
                <a:lnTo>
                  <a:pt x="172560" y="1382685"/>
                </a:lnTo>
                <a:lnTo>
                  <a:pt x="19569" y="1382685"/>
                </a:lnTo>
                <a:cubicBezTo>
                  <a:pt x="8895" y="1382685"/>
                  <a:pt x="0" y="1373806"/>
                  <a:pt x="0" y="1363150"/>
                </a:cubicBezTo>
                <a:cubicBezTo>
                  <a:pt x="0" y="1352495"/>
                  <a:pt x="8895" y="1343615"/>
                  <a:pt x="19569" y="1343615"/>
                </a:cubicBezTo>
                <a:lnTo>
                  <a:pt x="124528" y="1343615"/>
                </a:lnTo>
                <a:cubicBezTo>
                  <a:pt x="123639" y="1340063"/>
                  <a:pt x="123639" y="1336511"/>
                  <a:pt x="123639" y="1333847"/>
                </a:cubicBezTo>
                <a:lnTo>
                  <a:pt x="123639" y="964455"/>
                </a:lnTo>
                <a:cubicBezTo>
                  <a:pt x="123639" y="936928"/>
                  <a:pt x="144986" y="914729"/>
                  <a:pt x="172560" y="914729"/>
                </a:cubicBezTo>
                <a:lnTo>
                  <a:pt x="401158" y="914729"/>
                </a:lnTo>
                <a:cubicBezTo>
                  <a:pt x="428732" y="914729"/>
                  <a:pt x="450080" y="936928"/>
                  <a:pt x="450080" y="964455"/>
                </a:cubicBezTo>
                <a:lnTo>
                  <a:pt x="450080" y="1333847"/>
                </a:lnTo>
                <a:cubicBezTo>
                  <a:pt x="450080" y="1336511"/>
                  <a:pt x="450080" y="1340063"/>
                  <a:pt x="449191" y="1343615"/>
                </a:cubicBezTo>
                <a:lnTo>
                  <a:pt x="578166" y="1343615"/>
                </a:lnTo>
                <a:cubicBezTo>
                  <a:pt x="576387" y="1339175"/>
                  <a:pt x="576387" y="1333847"/>
                  <a:pt x="576387" y="1328519"/>
                </a:cubicBezTo>
                <a:lnTo>
                  <a:pt x="576387" y="804621"/>
                </a:lnTo>
                <a:cubicBezTo>
                  <a:pt x="576387" y="775318"/>
                  <a:pt x="600403" y="750455"/>
                  <a:pt x="630646" y="750455"/>
                </a:cubicBezTo>
                <a:lnTo>
                  <a:pt x="847681" y="750455"/>
                </a:lnTo>
                <a:cubicBezTo>
                  <a:pt x="878813" y="750455"/>
                  <a:pt x="902829" y="775318"/>
                  <a:pt x="902829" y="804621"/>
                </a:cubicBezTo>
                <a:lnTo>
                  <a:pt x="902829" y="1328519"/>
                </a:lnTo>
                <a:cubicBezTo>
                  <a:pt x="902829" y="1333847"/>
                  <a:pt x="901050" y="1339175"/>
                  <a:pt x="900160" y="1343615"/>
                </a:cubicBezTo>
                <a:lnTo>
                  <a:pt x="1031804" y="1343615"/>
                </a:lnTo>
                <a:cubicBezTo>
                  <a:pt x="1030025" y="1337399"/>
                  <a:pt x="1028246" y="1331183"/>
                  <a:pt x="1028246" y="1324080"/>
                </a:cubicBezTo>
                <a:lnTo>
                  <a:pt x="1028246" y="644787"/>
                </a:lnTo>
                <a:cubicBezTo>
                  <a:pt x="1028246" y="613709"/>
                  <a:pt x="1054931" y="587070"/>
                  <a:pt x="1086953" y="587070"/>
                </a:cubicBezTo>
                <a:close/>
                <a:moveTo>
                  <a:pt x="1315945" y="343803"/>
                </a:moveTo>
                <a:cubicBezTo>
                  <a:pt x="1326494" y="343803"/>
                  <a:pt x="1335285" y="351714"/>
                  <a:pt x="1335285" y="362263"/>
                </a:cubicBezTo>
                <a:lnTo>
                  <a:pt x="1335285" y="404459"/>
                </a:lnTo>
                <a:lnTo>
                  <a:pt x="1376601" y="404459"/>
                </a:lnTo>
                <a:cubicBezTo>
                  <a:pt x="1388029" y="404459"/>
                  <a:pt x="1395941" y="413250"/>
                  <a:pt x="1395941" y="423799"/>
                </a:cubicBezTo>
                <a:cubicBezTo>
                  <a:pt x="1395941" y="434348"/>
                  <a:pt x="1388029" y="443138"/>
                  <a:pt x="1376601" y="443138"/>
                </a:cubicBezTo>
                <a:lnTo>
                  <a:pt x="1335285" y="443138"/>
                </a:lnTo>
                <a:lnTo>
                  <a:pt x="1335285" y="484455"/>
                </a:lnTo>
                <a:cubicBezTo>
                  <a:pt x="1335285" y="495004"/>
                  <a:pt x="1326494" y="503795"/>
                  <a:pt x="1315945" y="503795"/>
                </a:cubicBezTo>
                <a:cubicBezTo>
                  <a:pt x="1305396" y="503795"/>
                  <a:pt x="1297484" y="495004"/>
                  <a:pt x="1297484" y="484455"/>
                </a:cubicBezTo>
                <a:lnTo>
                  <a:pt x="1297484" y="443138"/>
                </a:lnTo>
                <a:lnTo>
                  <a:pt x="1255289" y="443138"/>
                </a:lnTo>
                <a:cubicBezTo>
                  <a:pt x="1244740" y="443138"/>
                  <a:pt x="1235949" y="434348"/>
                  <a:pt x="1235949" y="423799"/>
                </a:cubicBezTo>
                <a:cubicBezTo>
                  <a:pt x="1235949" y="413250"/>
                  <a:pt x="1244740" y="404459"/>
                  <a:pt x="1255289" y="404459"/>
                </a:cubicBezTo>
                <a:lnTo>
                  <a:pt x="1297484" y="404459"/>
                </a:lnTo>
                <a:lnTo>
                  <a:pt x="1297484" y="362263"/>
                </a:lnTo>
                <a:cubicBezTo>
                  <a:pt x="1297484" y="351714"/>
                  <a:pt x="1305396" y="343803"/>
                  <a:pt x="1315945" y="343803"/>
                </a:cubicBezTo>
                <a:close/>
                <a:moveTo>
                  <a:pt x="1297563" y="38562"/>
                </a:moveTo>
                <a:lnTo>
                  <a:pt x="1079770" y="98177"/>
                </a:lnTo>
                <a:lnTo>
                  <a:pt x="1126884" y="128430"/>
                </a:lnTo>
                <a:cubicBezTo>
                  <a:pt x="1134885" y="133768"/>
                  <a:pt x="1140219" y="141776"/>
                  <a:pt x="1141997" y="150674"/>
                </a:cubicBezTo>
                <a:cubicBezTo>
                  <a:pt x="1143775" y="159572"/>
                  <a:pt x="1141108" y="169360"/>
                  <a:pt x="1134885" y="176478"/>
                </a:cubicBezTo>
                <a:lnTo>
                  <a:pt x="877089" y="505696"/>
                </a:lnTo>
                <a:cubicBezTo>
                  <a:pt x="860199" y="526161"/>
                  <a:pt x="830863" y="531500"/>
                  <a:pt x="808639" y="516374"/>
                </a:cubicBezTo>
                <a:lnTo>
                  <a:pt x="601513" y="382017"/>
                </a:lnTo>
                <a:cubicBezTo>
                  <a:pt x="587290" y="376678"/>
                  <a:pt x="573067" y="373119"/>
                  <a:pt x="558843" y="373119"/>
                </a:cubicBezTo>
                <a:cubicBezTo>
                  <a:pt x="532175" y="373119"/>
                  <a:pt x="505506" y="384686"/>
                  <a:pt x="486838" y="406931"/>
                </a:cubicBezTo>
                <a:lnTo>
                  <a:pt x="178371" y="769071"/>
                </a:lnTo>
                <a:cubicBezTo>
                  <a:pt x="172149" y="775300"/>
                  <a:pt x="173038" y="784198"/>
                  <a:pt x="179260" y="788647"/>
                </a:cubicBezTo>
                <a:lnTo>
                  <a:pt x="245932" y="846483"/>
                </a:lnTo>
                <a:cubicBezTo>
                  <a:pt x="248599" y="848262"/>
                  <a:pt x="252155" y="850042"/>
                  <a:pt x="256599" y="849152"/>
                </a:cubicBezTo>
                <a:cubicBezTo>
                  <a:pt x="260155" y="849152"/>
                  <a:pt x="262822" y="846483"/>
                  <a:pt x="266378" y="844703"/>
                </a:cubicBezTo>
                <a:lnTo>
                  <a:pt x="533953" y="529721"/>
                </a:lnTo>
                <a:cubicBezTo>
                  <a:pt x="550843" y="510145"/>
                  <a:pt x="579289" y="505696"/>
                  <a:pt x="599735" y="519933"/>
                </a:cubicBezTo>
                <a:lnTo>
                  <a:pt x="810417" y="654290"/>
                </a:lnTo>
                <a:cubicBezTo>
                  <a:pt x="850420" y="673865"/>
                  <a:pt x="897535" y="663188"/>
                  <a:pt x="925092" y="629376"/>
                </a:cubicBezTo>
                <a:lnTo>
                  <a:pt x="925981" y="628486"/>
                </a:lnTo>
                <a:lnTo>
                  <a:pt x="1238893" y="233424"/>
                </a:lnTo>
                <a:cubicBezTo>
                  <a:pt x="1248671" y="220077"/>
                  <a:pt x="1268228" y="216518"/>
                  <a:pt x="1282451" y="225416"/>
                </a:cubicBezTo>
                <a:lnTo>
                  <a:pt x="1339344" y="261007"/>
                </a:lnTo>
                <a:close/>
                <a:moveTo>
                  <a:pt x="1304897" y="190"/>
                </a:moveTo>
                <a:cubicBezTo>
                  <a:pt x="1309786" y="746"/>
                  <a:pt x="1314453" y="2526"/>
                  <a:pt x="1318898" y="5640"/>
                </a:cubicBezTo>
                <a:cubicBezTo>
                  <a:pt x="1326899" y="10979"/>
                  <a:pt x="1333121" y="19876"/>
                  <a:pt x="1334899" y="29664"/>
                </a:cubicBezTo>
                <a:lnTo>
                  <a:pt x="1378458" y="259227"/>
                </a:lnTo>
                <a:cubicBezTo>
                  <a:pt x="1380236" y="273464"/>
                  <a:pt x="1374902" y="287700"/>
                  <a:pt x="1362457" y="295708"/>
                </a:cubicBezTo>
                <a:cubicBezTo>
                  <a:pt x="1350901" y="303716"/>
                  <a:pt x="1335788" y="304606"/>
                  <a:pt x="1323343" y="296598"/>
                </a:cubicBezTo>
                <a:lnTo>
                  <a:pt x="1265561" y="260117"/>
                </a:lnTo>
                <a:lnTo>
                  <a:pt x="955316" y="653400"/>
                </a:lnTo>
                <a:cubicBezTo>
                  <a:pt x="915314" y="702338"/>
                  <a:pt x="848642" y="716574"/>
                  <a:pt x="791749" y="688101"/>
                </a:cubicBezTo>
                <a:lnTo>
                  <a:pt x="790860" y="687212"/>
                </a:lnTo>
                <a:lnTo>
                  <a:pt x="579289" y="551965"/>
                </a:lnTo>
                <a:cubicBezTo>
                  <a:pt x="573956" y="548406"/>
                  <a:pt x="567733" y="550186"/>
                  <a:pt x="564177" y="554634"/>
                </a:cubicBezTo>
                <a:lnTo>
                  <a:pt x="294824" y="869617"/>
                </a:lnTo>
                <a:cubicBezTo>
                  <a:pt x="285935" y="880294"/>
                  <a:pt x="273489" y="886523"/>
                  <a:pt x="259266" y="888302"/>
                </a:cubicBezTo>
                <a:cubicBezTo>
                  <a:pt x="257488" y="888302"/>
                  <a:pt x="256599" y="888302"/>
                  <a:pt x="254821" y="888302"/>
                </a:cubicBezTo>
                <a:cubicBezTo>
                  <a:pt x="242376" y="888302"/>
                  <a:pt x="230820" y="883854"/>
                  <a:pt x="221041" y="874956"/>
                </a:cubicBezTo>
                <a:lnTo>
                  <a:pt x="154370" y="818900"/>
                </a:lnTo>
                <a:cubicBezTo>
                  <a:pt x="132146" y="799324"/>
                  <a:pt x="129479" y="767292"/>
                  <a:pt x="148147" y="745047"/>
                </a:cubicBezTo>
                <a:lnTo>
                  <a:pt x="457503" y="382017"/>
                </a:lnTo>
                <a:cubicBezTo>
                  <a:pt x="497506" y="334859"/>
                  <a:pt x="564177" y="320622"/>
                  <a:pt x="618403" y="349095"/>
                </a:cubicBezTo>
                <a:lnTo>
                  <a:pt x="621070" y="349985"/>
                </a:lnTo>
                <a:lnTo>
                  <a:pt x="829974" y="484342"/>
                </a:lnTo>
                <a:cubicBezTo>
                  <a:pt x="835308" y="487901"/>
                  <a:pt x="842419" y="487011"/>
                  <a:pt x="845975" y="481672"/>
                </a:cubicBezTo>
                <a:lnTo>
                  <a:pt x="1101994" y="157792"/>
                </a:lnTo>
                <a:lnTo>
                  <a:pt x="1054879" y="128430"/>
                </a:lnTo>
                <a:cubicBezTo>
                  <a:pt x="1042434" y="121311"/>
                  <a:pt x="1036211" y="107075"/>
                  <a:pt x="1037989" y="91949"/>
                </a:cubicBezTo>
                <a:cubicBezTo>
                  <a:pt x="1040656" y="77712"/>
                  <a:pt x="1050434" y="66145"/>
                  <a:pt x="1064658" y="62586"/>
                </a:cubicBezTo>
                <a:lnTo>
                  <a:pt x="1289563" y="2081"/>
                </a:lnTo>
                <a:cubicBezTo>
                  <a:pt x="1294897" y="301"/>
                  <a:pt x="1300008" y="-366"/>
                  <a:pt x="1304897" y="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110A3F-D2EF-4F14-A021-FAADDD1D5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1557" y="3802020"/>
            <a:ext cx="1205450" cy="1423393"/>
          </a:xfrm>
          <a:custGeom>
            <a:avLst/>
            <a:gdLst>
              <a:gd name="connsiteX0" fmla="*/ 669445 w 1205450"/>
              <a:gd name="connsiteY0" fmla="*/ 906362 h 1423393"/>
              <a:gd name="connsiteX1" fmla="*/ 691025 w 1205450"/>
              <a:gd name="connsiteY1" fmla="*/ 927484 h 1423393"/>
              <a:gd name="connsiteX2" fmla="*/ 669445 w 1205450"/>
              <a:gd name="connsiteY2" fmla="*/ 948605 h 1423393"/>
              <a:gd name="connsiteX3" fmla="*/ 648765 w 1205450"/>
              <a:gd name="connsiteY3" fmla="*/ 927484 h 1423393"/>
              <a:gd name="connsiteX4" fmla="*/ 669445 w 1205450"/>
              <a:gd name="connsiteY4" fmla="*/ 906362 h 1423393"/>
              <a:gd name="connsiteX5" fmla="*/ 547811 w 1205450"/>
              <a:gd name="connsiteY5" fmla="*/ 906362 h 1423393"/>
              <a:gd name="connsiteX6" fmla="*/ 569392 w 1205450"/>
              <a:gd name="connsiteY6" fmla="*/ 927484 h 1423393"/>
              <a:gd name="connsiteX7" fmla="*/ 547811 w 1205450"/>
              <a:gd name="connsiteY7" fmla="*/ 948605 h 1423393"/>
              <a:gd name="connsiteX8" fmla="*/ 527130 w 1205450"/>
              <a:gd name="connsiteY8" fmla="*/ 927484 h 1423393"/>
              <a:gd name="connsiteX9" fmla="*/ 547811 w 1205450"/>
              <a:gd name="connsiteY9" fmla="*/ 906362 h 1423393"/>
              <a:gd name="connsiteX10" fmla="*/ 547811 w 1205450"/>
              <a:gd name="connsiteY10" fmla="*/ 784730 h 1423393"/>
              <a:gd name="connsiteX11" fmla="*/ 569392 w 1205450"/>
              <a:gd name="connsiteY11" fmla="*/ 805851 h 1423393"/>
              <a:gd name="connsiteX12" fmla="*/ 547811 w 1205450"/>
              <a:gd name="connsiteY12" fmla="*/ 826971 h 1423393"/>
              <a:gd name="connsiteX13" fmla="*/ 527130 w 1205450"/>
              <a:gd name="connsiteY13" fmla="*/ 805851 h 1423393"/>
              <a:gd name="connsiteX14" fmla="*/ 547811 w 1205450"/>
              <a:gd name="connsiteY14" fmla="*/ 784730 h 1423393"/>
              <a:gd name="connsiteX15" fmla="*/ 729693 w 1205450"/>
              <a:gd name="connsiteY15" fmla="*/ 752543 h 1423393"/>
              <a:gd name="connsiteX16" fmla="*/ 741590 w 1205450"/>
              <a:gd name="connsiteY16" fmla="*/ 761030 h 1423393"/>
              <a:gd name="connsiteX17" fmla="*/ 785652 w 1205450"/>
              <a:gd name="connsiteY17" fmla="*/ 831608 h 1423393"/>
              <a:gd name="connsiteX18" fmla="*/ 829714 w 1205450"/>
              <a:gd name="connsiteY18" fmla="*/ 764604 h 1423393"/>
              <a:gd name="connsiteX19" fmla="*/ 856152 w 1205450"/>
              <a:gd name="connsiteY19" fmla="*/ 759243 h 1423393"/>
              <a:gd name="connsiteX20" fmla="*/ 861439 w 1205450"/>
              <a:gd name="connsiteY20" fmla="*/ 786938 h 1423393"/>
              <a:gd name="connsiteX21" fmla="*/ 804158 w 1205450"/>
              <a:gd name="connsiteY21" fmla="*/ 872703 h 1423393"/>
              <a:gd name="connsiteX22" fmla="*/ 804158 w 1205450"/>
              <a:gd name="connsiteY22" fmla="*/ 886997 h 1423393"/>
              <a:gd name="connsiteX23" fmla="*/ 833239 w 1205450"/>
              <a:gd name="connsiteY23" fmla="*/ 886997 h 1423393"/>
              <a:gd name="connsiteX24" fmla="*/ 852627 w 1205450"/>
              <a:gd name="connsiteY24" fmla="*/ 906652 h 1423393"/>
              <a:gd name="connsiteX25" fmla="*/ 833239 w 1205450"/>
              <a:gd name="connsiteY25" fmla="*/ 926306 h 1423393"/>
              <a:gd name="connsiteX26" fmla="*/ 804158 w 1205450"/>
              <a:gd name="connsiteY26" fmla="*/ 926306 h 1423393"/>
              <a:gd name="connsiteX27" fmla="*/ 804158 w 1205450"/>
              <a:gd name="connsiteY27" fmla="*/ 946854 h 1423393"/>
              <a:gd name="connsiteX28" fmla="*/ 833239 w 1205450"/>
              <a:gd name="connsiteY28" fmla="*/ 946854 h 1423393"/>
              <a:gd name="connsiteX29" fmla="*/ 852627 w 1205450"/>
              <a:gd name="connsiteY29" fmla="*/ 966509 h 1423393"/>
              <a:gd name="connsiteX30" fmla="*/ 833239 w 1205450"/>
              <a:gd name="connsiteY30" fmla="*/ 986163 h 1423393"/>
              <a:gd name="connsiteX31" fmla="*/ 804158 w 1205450"/>
              <a:gd name="connsiteY31" fmla="*/ 986163 h 1423393"/>
              <a:gd name="connsiteX32" fmla="*/ 804158 w 1205450"/>
              <a:gd name="connsiteY32" fmla="*/ 1019218 h 1423393"/>
              <a:gd name="connsiteX33" fmla="*/ 785652 w 1205450"/>
              <a:gd name="connsiteY33" fmla="*/ 1038873 h 1423393"/>
              <a:gd name="connsiteX34" fmla="*/ 766264 w 1205450"/>
              <a:gd name="connsiteY34" fmla="*/ 1019218 h 1423393"/>
              <a:gd name="connsiteX35" fmla="*/ 766264 w 1205450"/>
              <a:gd name="connsiteY35" fmla="*/ 986163 h 1423393"/>
              <a:gd name="connsiteX36" fmla="*/ 738065 w 1205450"/>
              <a:gd name="connsiteY36" fmla="*/ 986163 h 1423393"/>
              <a:gd name="connsiteX37" fmla="*/ 718677 w 1205450"/>
              <a:gd name="connsiteY37" fmla="*/ 966509 h 1423393"/>
              <a:gd name="connsiteX38" fmla="*/ 738065 w 1205450"/>
              <a:gd name="connsiteY38" fmla="*/ 946854 h 1423393"/>
              <a:gd name="connsiteX39" fmla="*/ 766264 w 1205450"/>
              <a:gd name="connsiteY39" fmla="*/ 946854 h 1423393"/>
              <a:gd name="connsiteX40" fmla="*/ 766264 w 1205450"/>
              <a:gd name="connsiteY40" fmla="*/ 926306 h 1423393"/>
              <a:gd name="connsiteX41" fmla="*/ 738065 w 1205450"/>
              <a:gd name="connsiteY41" fmla="*/ 926306 h 1423393"/>
              <a:gd name="connsiteX42" fmla="*/ 718677 w 1205450"/>
              <a:gd name="connsiteY42" fmla="*/ 906652 h 1423393"/>
              <a:gd name="connsiteX43" fmla="*/ 738065 w 1205450"/>
              <a:gd name="connsiteY43" fmla="*/ 886997 h 1423393"/>
              <a:gd name="connsiteX44" fmla="*/ 766264 w 1205450"/>
              <a:gd name="connsiteY44" fmla="*/ 886997 h 1423393"/>
              <a:gd name="connsiteX45" fmla="*/ 766264 w 1205450"/>
              <a:gd name="connsiteY45" fmla="*/ 871810 h 1423393"/>
              <a:gd name="connsiteX46" fmla="*/ 709865 w 1205450"/>
              <a:gd name="connsiteY46" fmla="*/ 781578 h 1423393"/>
              <a:gd name="connsiteX47" fmla="*/ 715152 w 1205450"/>
              <a:gd name="connsiteY47" fmla="*/ 754777 h 1423393"/>
              <a:gd name="connsiteX48" fmla="*/ 729693 w 1205450"/>
              <a:gd name="connsiteY48" fmla="*/ 752543 h 1423393"/>
              <a:gd name="connsiteX49" fmla="*/ 795442 w 1205450"/>
              <a:gd name="connsiteY49" fmla="*/ 678790 h 1423393"/>
              <a:gd name="connsiteX50" fmla="*/ 816563 w 1205450"/>
              <a:gd name="connsiteY50" fmla="*/ 699472 h 1423393"/>
              <a:gd name="connsiteX51" fmla="*/ 795442 w 1205450"/>
              <a:gd name="connsiteY51" fmla="*/ 721052 h 1423393"/>
              <a:gd name="connsiteX52" fmla="*/ 774322 w 1205450"/>
              <a:gd name="connsiteY52" fmla="*/ 699472 h 1423393"/>
              <a:gd name="connsiteX53" fmla="*/ 795442 w 1205450"/>
              <a:gd name="connsiteY53" fmla="*/ 678790 h 1423393"/>
              <a:gd name="connsiteX54" fmla="*/ 795442 w 1205450"/>
              <a:gd name="connsiteY54" fmla="*/ 557158 h 1423393"/>
              <a:gd name="connsiteX55" fmla="*/ 816563 w 1205450"/>
              <a:gd name="connsiteY55" fmla="*/ 578738 h 1423393"/>
              <a:gd name="connsiteX56" fmla="*/ 795442 w 1205450"/>
              <a:gd name="connsiteY56" fmla="*/ 599418 h 1423393"/>
              <a:gd name="connsiteX57" fmla="*/ 774322 w 1205450"/>
              <a:gd name="connsiteY57" fmla="*/ 578738 h 1423393"/>
              <a:gd name="connsiteX58" fmla="*/ 795442 w 1205450"/>
              <a:gd name="connsiteY58" fmla="*/ 557158 h 1423393"/>
              <a:gd name="connsiteX59" fmla="*/ 673808 w 1205450"/>
              <a:gd name="connsiteY59" fmla="*/ 557158 h 1423393"/>
              <a:gd name="connsiteX60" fmla="*/ 694930 w 1205450"/>
              <a:gd name="connsiteY60" fmla="*/ 578738 h 1423393"/>
              <a:gd name="connsiteX61" fmla="*/ 673808 w 1205450"/>
              <a:gd name="connsiteY61" fmla="*/ 599418 h 1423393"/>
              <a:gd name="connsiteX62" fmla="*/ 652687 w 1205450"/>
              <a:gd name="connsiteY62" fmla="*/ 578738 h 1423393"/>
              <a:gd name="connsiteX63" fmla="*/ 673808 w 1205450"/>
              <a:gd name="connsiteY63" fmla="*/ 557158 h 1423393"/>
              <a:gd name="connsiteX64" fmla="*/ 294146 w 1205450"/>
              <a:gd name="connsiteY64" fmla="*/ 533248 h 1423393"/>
              <a:gd name="connsiteX65" fmla="*/ 316116 w 1205450"/>
              <a:gd name="connsiteY65" fmla="*/ 535027 h 1423393"/>
              <a:gd name="connsiteX66" fmla="*/ 345409 w 1205450"/>
              <a:gd name="connsiteY66" fmla="*/ 568821 h 1423393"/>
              <a:gd name="connsiteX67" fmla="*/ 429739 w 1205450"/>
              <a:gd name="connsiteY67" fmla="*/ 847174 h 1423393"/>
              <a:gd name="connsiteX68" fmla="*/ 429739 w 1205450"/>
              <a:gd name="connsiteY68" fmla="*/ 848952 h 1423393"/>
              <a:gd name="connsiteX69" fmla="*/ 414648 w 1205450"/>
              <a:gd name="connsiteY69" fmla="*/ 891639 h 1423393"/>
              <a:gd name="connsiteX70" fmla="*/ 371152 w 1205450"/>
              <a:gd name="connsiteY70" fmla="*/ 899643 h 1423393"/>
              <a:gd name="connsiteX71" fmla="*/ 307239 w 1205450"/>
              <a:gd name="connsiteY71" fmla="*/ 876521 h 1423393"/>
              <a:gd name="connsiteX72" fmla="*/ 380029 w 1205450"/>
              <a:gd name="connsiteY72" fmla="*/ 1089954 h 1423393"/>
              <a:gd name="connsiteX73" fmla="*/ 373815 w 1205450"/>
              <a:gd name="connsiteY73" fmla="*/ 1116633 h 1423393"/>
              <a:gd name="connsiteX74" fmla="*/ 347184 w 1205450"/>
              <a:gd name="connsiteY74" fmla="*/ 1110408 h 1423393"/>
              <a:gd name="connsiteX75" fmla="*/ 267293 w 1205450"/>
              <a:gd name="connsiteY75" fmla="*/ 866738 h 1423393"/>
              <a:gd name="connsiteX76" fmla="*/ 267293 w 1205450"/>
              <a:gd name="connsiteY76" fmla="*/ 864070 h 1423393"/>
              <a:gd name="connsiteX77" fmla="*/ 267293 w 1205450"/>
              <a:gd name="connsiteY77" fmla="*/ 847174 h 1423393"/>
              <a:gd name="connsiteX78" fmla="*/ 276170 w 1205450"/>
              <a:gd name="connsiteY78" fmla="*/ 832055 h 1423393"/>
              <a:gd name="connsiteX79" fmla="*/ 293924 w 1205450"/>
              <a:gd name="connsiteY79" fmla="*/ 830277 h 1423393"/>
              <a:gd name="connsiteX80" fmla="*/ 383579 w 1205450"/>
              <a:gd name="connsiteY80" fmla="*/ 863181 h 1423393"/>
              <a:gd name="connsiteX81" fmla="*/ 389793 w 1205450"/>
              <a:gd name="connsiteY81" fmla="*/ 862292 h 1423393"/>
              <a:gd name="connsiteX82" fmla="*/ 392456 w 1205450"/>
              <a:gd name="connsiteY82" fmla="*/ 856067 h 1423393"/>
              <a:gd name="connsiteX83" fmla="*/ 307239 w 1205450"/>
              <a:gd name="connsiteY83" fmla="*/ 579492 h 1423393"/>
              <a:gd name="connsiteX84" fmla="*/ 307239 w 1205450"/>
              <a:gd name="connsiteY84" fmla="*/ 577714 h 1423393"/>
              <a:gd name="connsiteX85" fmla="*/ 303688 w 1205450"/>
              <a:gd name="connsiteY85" fmla="*/ 572378 h 1423393"/>
              <a:gd name="connsiteX86" fmla="*/ 296587 w 1205450"/>
              <a:gd name="connsiteY86" fmla="*/ 573267 h 1423393"/>
              <a:gd name="connsiteX87" fmla="*/ 293924 w 1205450"/>
              <a:gd name="connsiteY87" fmla="*/ 575046 h 1423393"/>
              <a:gd name="connsiteX88" fmla="*/ 40048 w 1205450"/>
              <a:gd name="connsiteY88" fmla="*/ 728896 h 1423393"/>
              <a:gd name="connsiteX89" fmla="*/ 38272 w 1205450"/>
              <a:gd name="connsiteY89" fmla="*/ 734232 h 1423393"/>
              <a:gd name="connsiteX90" fmla="*/ 42711 w 1205450"/>
              <a:gd name="connsiteY90" fmla="*/ 738678 h 1423393"/>
              <a:gd name="connsiteX91" fmla="*/ 156333 w 1205450"/>
              <a:gd name="connsiteY91" fmla="*/ 780476 h 1423393"/>
              <a:gd name="connsiteX92" fmla="*/ 169649 w 1205450"/>
              <a:gd name="connsiteY92" fmla="*/ 799151 h 1423393"/>
              <a:gd name="connsiteX93" fmla="*/ 169649 w 1205450"/>
              <a:gd name="connsiteY93" fmla="*/ 818716 h 1423393"/>
              <a:gd name="connsiteX94" fmla="*/ 641006 w 1205450"/>
              <a:gd name="connsiteY94" fmla="*/ 1338071 h 1423393"/>
              <a:gd name="connsiteX95" fmla="*/ 658760 w 1205450"/>
              <a:gd name="connsiteY95" fmla="*/ 1359414 h 1423393"/>
              <a:gd name="connsiteX96" fmla="*/ 640118 w 1205450"/>
              <a:gd name="connsiteY96" fmla="*/ 1376311 h 1423393"/>
              <a:gd name="connsiteX97" fmla="*/ 637455 w 1205450"/>
              <a:gd name="connsiteY97" fmla="*/ 1376311 h 1423393"/>
              <a:gd name="connsiteX98" fmla="*/ 130591 w 1205450"/>
              <a:gd name="connsiteY98" fmla="*/ 818716 h 1423393"/>
              <a:gd name="connsiteX99" fmla="*/ 130591 w 1205450"/>
              <a:gd name="connsiteY99" fmla="*/ 811601 h 1423393"/>
              <a:gd name="connsiteX100" fmla="*/ 29395 w 1205450"/>
              <a:gd name="connsiteY100" fmla="*/ 775140 h 1423393"/>
              <a:gd name="connsiteX101" fmla="*/ 990 w 1205450"/>
              <a:gd name="connsiteY101" fmla="*/ 741346 h 1423393"/>
              <a:gd name="connsiteX102" fmla="*/ 16080 w 1205450"/>
              <a:gd name="connsiteY102" fmla="*/ 698659 h 1423393"/>
              <a:gd name="connsiteX103" fmla="*/ 17856 w 1205450"/>
              <a:gd name="connsiteY103" fmla="*/ 696881 h 1423393"/>
              <a:gd name="connsiteX104" fmla="*/ 273507 w 1205450"/>
              <a:gd name="connsiteY104" fmla="*/ 542142 h 1423393"/>
              <a:gd name="connsiteX105" fmla="*/ 294146 w 1205450"/>
              <a:gd name="connsiteY105" fmla="*/ 533248 h 1423393"/>
              <a:gd name="connsiteX106" fmla="*/ 1028223 w 1205450"/>
              <a:gd name="connsiteY106" fmla="*/ 456926 h 1423393"/>
              <a:gd name="connsiteX107" fmla="*/ 1041908 w 1205450"/>
              <a:gd name="connsiteY107" fmla="*/ 462276 h 1423393"/>
              <a:gd name="connsiteX108" fmla="*/ 1041908 w 1205450"/>
              <a:gd name="connsiteY108" fmla="*/ 1255777 h 1423393"/>
              <a:gd name="connsiteX109" fmla="*/ 1037457 w 1205450"/>
              <a:gd name="connsiteY109" fmla="*/ 1261126 h 1423393"/>
              <a:gd name="connsiteX110" fmla="*/ 1082849 w 1205450"/>
              <a:gd name="connsiteY110" fmla="*/ 1359199 h 1423393"/>
              <a:gd name="connsiteX111" fmla="*/ 1079289 w 1205450"/>
              <a:gd name="connsiteY111" fmla="*/ 1404670 h 1423393"/>
              <a:gd name="connsiteX112" fmla="*/ 1041908 w 1205450"/>
              <a:gd name="connsiteY112" fmla="*/ 1423393 h 1423393"/>
              <a:gd name="connsiteX113" fmla="*/ 1037457 w 1205450"/>
              <a:gd name="connsiteY113" fmla="*/ 1423393 h 1423393"/>
              <a:gd name="connsiteX114" fmla="*/ 1034787 w 1205450"/>
              <a:gd name="connsiteY114" fmla="*/ 1422501 h 1423393"/>
              <a:gd name="connsiteX115" fmla="*/ 745527 w 1205450"/>
              <a:gd name="connsiteY115" fmla="*/ 1351175 h 1423393"/>
              <a:gd name="connsiteX116" fmla="*/ 709926 w 1205450"/>
              <a:gd name="connsiteY116" fmla="*/ 1325319 h 1423393"/>
              <a:gd name="connsiteX117" fmla="*/ 713486 w 1205450"/>
              <a:gd name="connsiteY117" fmla="*/ 1281632 h 1423393"/>
              <a:gd name="connsiteX118" fmla="*/ 849661 w 1205450"/>
              <a:gd name="connsiteY118" fmla="*/ 1023967 h 1423393"/>
              <a:gd name="connsiteX119" fmla="*/ 851441 w 1205450"/>
              <a:gd name="connsiteY119" fmla="*/ 1022184 h 1423393"/>
              <a:gd name="connsiteX120" fmla="*/ 892382 w 1205450"/>
              <a:gd name="connsiteY120" fmla="*/ 1002570 h 1423393"/>
              <a:gd name="connsiteX121" fmla="*/ 928874 w 1205450"/>
              <a:gd name="connsiteY121" fmla="*/ 1029317 h 1423393"/>
              <a:gd name="connsiteX122" fmla="*/ 958245 w 1205450"/>
              <a:gd name="connsiteY122" fmla="*/ 1090836 h 1423393"/>
              <a:gd name="connsiteX123" fmla="*/ 1057928 w 1205450"/>
              <a:gd name="connsiteY123" fmla="*/ 886665 h 1423393"/>
              <a:gd name="connsiteX124" fmla="*/ 1081069 w 1205450"/>
              <a:gd name="connsiteY124" fmla="*/ 872400 h 1423393"/>
              <a:gd name="connsiteX125" fmla="*/ 1095309 w 1205450"/>
              <a:gd name="connsiteY125" fmla="*/ 895581 h 1423393"/>
              <a:gd name="connsiteX126" fmla="*/ 978715 w 1205450"/>
              <a:gd name="connsiteY126" fmla="*/ 1125607 h 1423393"/>
              <a:gd name="connsiteX127" fmla="*/ 976935 w 1205450"/>
              <a:gd name="connsiteY127" fmla="*/ 1127390 h 1423393"/>
              <a:gd name="connsiteX128" fmla="*/ 964475 w 1205450"/>
              <a:gd name="connsiteY128" fmla="*/ 1138981 h 1423393"/>
              <a:gd name="connsiteX129" fmla="*/ 947564 w 1205450"/>
              <a:gd name="connsiteY129" fmla="*/ 1143438 h 1423393"/>
              <a:gd name="connsiteX130" fmla="*/ 934214 w 1205450"/>
              <a:gd name="connsiteY130" fmla="*/ 1132740 h 1423393"/>
              <a:gd name="connsiteX131" fmla="*/ 894162 w 1205450"/>
              <a:gd name="connsiteY131" fmla="*/ 1044474 h 1423393"/>
              <a:gd name="connsiteX132" fmla="*/ 888822 w 1205450"/>
              <a:gd name="connsiteY132" fmla="*/ 1041799 h 1423393"/>
              <a:gd name="connsiteX133" fmla="*/ 883482 w 1205450"/>
              <a:gd name="connsiteY133" fmla="*/ 1043582 h 1423393"/>
              <a:gd name="connsiteX134" fmla="*/ 747307 w 1205450"/>
              <a:gd name="connsiteY134" fmla="*/ 1300355 h 1423393"/>
              <a:gd name="connsiteX135" fmla="*/ 745527 w 1205450"/>
              <a:gd name="connsiteY135" fmla="*/ 1303030 h 1423393"/>
              <a:gd name="connsiteX136" fmla="*/ 745527 w 1205450"/>
              <a:gd name="connsiteY136" fmla="*/ 1308380 h 1423393"/>
              <a:gd name="connsiteX137" fmla="*/ 750868 w 1205450"/>
              <a:gd name="connsiteY137" fmla="*/ 1312837 h 1423393"/>
              <a:gd name="connsiteX138" fmla="*/ 752648 w 1205450"/>
              <a:gd name="connsiteY138" fmla="*/ 1313729 h 1423393"/>
              <a:gd name="connsiteX139" fmla="*/ 1042798 w 1205450"/>
              <a:gd name="connsiteY139" fmla="*/ 1384163 h 1423393"/>
              <a:gd name="connsiteX140" fmla="*/ 1047248 w 1205450"/>
              <a:gd name="connsiteY140" fmla="*/ 1381489 h 1423393"/>
              <a:gd name="connsiteX141" fmla="*/ 1048138 w 1205450"/>
              <a:gd name="connsiteY141" fmla="*/ 1375248 h 1423393"/>
              <a:gd name="connsiteX142" fmla="*/ 996516 w 1205450"/>
              <a:gd name="connsiteY142" fmla="*/ 1265584 h 1423393"/>
              <a:gd name="connsiteX143" fmla="*/ 1000076 w 1205450"/>
              <a:gd name="connsiteY143" fmla="*/ 1243295 h 1423393"/>
              <a:gd name="connsiteX144" fmla="*/ 1015207 w 1205450"/>
              <a:gd name="connsiteY144" fmla="*/ 1229030 h 1423393"/>
              <a:gd name="connsiteX145" fmla="*/ 1015207 w 1205450"/>
              <a:gd name="connsiteY145" fmla="*/ 489915 h 1423393"/>
              <a:gd name="connsiteX146" fmla="*/ 1015207 w 1205450"/>
              <a:gd name="connsiteY146" fmla="*/ 462276 h 1423393"/>
              <a:gd name="connsiteX147" fmla="*/ 1028223 w 1205450"/>
              <a:gd name="connsiteY147" fmla="*/ 456926 h 1423393"/>
              <a:gd name="connsiteX148" fmla="*/ 579069 w 1205450"/>
              <a:gd name="connsiteY148" fmla="*/ 439449 h 1423393"/>
              <a:gd name="connsiteX149" fmla="*/ 621198 w 1205450"/>
              <a:gd name="connsiteY149" fmla="*/ 439449 h 1423393"/>
              <a:gd name="connsiteX150" fmla="*/ 640022 w 1205450"/>
              <a:gd name="connsiteY150" fmla="*/ 459080 h 1423393"/>
              <a:gd name="connsiteX151" fmla="*/ 621198 w 1205450"/>
              <a:gd name="connsiteY151" fmla="*/ 478710 h 1423393"/>
              <a:gd name="connsiteX152" fmla="*/ 579069 w 1205450"/>
              <a:gd name="connsiteY152" fmla="*/ 478710 h 1423393"/>
              <a:gd name="connsiteX153" fmla="*/ 518117 w 1205450"/>
              <a:gd name="connsiteY153" fmla="*/ 534032 h 1423393"/>
              <a:gd name="connsiteX154" fmla="*/ 544111 w 1205450"/>
              <a:gd name="connsiteY154" fmla="*/ 534032 h 1423393"/>
              <a:gd name="connsiteX155" fmla="*/ 563831 w 1205450"/>
              <a:gd name="connsiteY155" fmla="*/ 554555 h 1423393"/>
              <a:gd name="connsiteX156" fmla="*/ 544111 w 1205450"/>
              <a:gd name="connsiteY156" fmla="*/ 573293 h 1423393"/>
              <a:gd name="connsiteX157" fmla="*/ 518117 w 1205450"/>
              <a:gd name="connsiteY157" fmla="*/ 573293 h 1423393"/>
              <a:gd name="connsiteX158" fmla="*/ 518117 w 1205450"/>
              <a:gd name="connsiteY158" fmla="*/ 595600 h 1423393"/>
              <a:gd name="connsiteX159" fmla="*/ 544111 w 1205450"/>
              <a:gd name="connsiteY159" fmla="*/ 595600 h 1423393"/>
              <a:gd name="connsiteX160" fmla="*/ 563831 w 1205450"/>
              <a:gd name="connsiteY160" fmla="*/ 614338 h 1423393"/>
              <a:gd name="connsiteX161" fmla="*/ 544111 w 1205450"/>
              <a:gd name="connsiteY161" fmla="*/ 634861 h 1423393"/>
              <a:gd name="connsiteX162" fmla="*/ 519013 w 1205450"/>
              <a:gd name="connsiteY162" fmla="*/ 634861 h 1423393"/>
              <a:gd name="connsiteX163" fmla="*/ 579069 w 1205450"/>
              <a:gd name="connsiteY163" fmla="*/ 687506 h 1423393"/>
              <a:gd name="connsiteX164" fmla="*/ 621198 w 1205450"/>
              <a:gd name="connsiteY164" fmla="*/ 687506 h 1423393"/>
              <a:gd name="connsiteX165" fmla="*/ 640022 w 1205450"/>
              <a:gd name="connsiteY165" fmla="*/ 706244 h 1423393"/>
              <a:gd name="connsiteX166" fmla="*/ 621198 w 1205450"/>
              <a:gd name="connsiteY166" fmla="*/ 724982 h 1423393"/>
              <a:gd name="connsiteX167" fmla="*/ 579069 w 1205450"/>
              <a:gd name="connsiteY167" fmla="*/ 724982 h 1423393"/>
              <a:gd name="connsiteX168" fmla="*/ 478677 w 1205450"/>
              <a:gd name="connsiteY168" fmla="*/ 634861 h 1423393"/>
              <a:gd name="connsiteX169" fmla="*/ 451787 w 1205450"/>
              <a:gd name="connsiteY169" fmla="*/ 634861 h 1423393"/>
              <a:gd name="connsiteX170" fmla="*/ 432963 w 1205450"/>
              <a:gd name="connsiteY170" fmla="*/ 614338 h 1423393"/>
              <a:gd name="connsiteX171" fmla="*/ 451787 w 1205450"/>
              <a:gd name="connsiteY171" fmla="*/ 595600 h 1423393"/>
              <a:gd name="connsiteX172" fmla="*/ 478677 w 1205450"/>
              <a:gd name="connsiteY172" fmla="*/ 595600 h 1423393"/>
              <a:gd name="connsiteX173" fmla="*/ 478677 w 1205450"/>
              <a:gd name="connsiteY173" fmla="*/ 573293 h 1423393"/>
              <a:gd name="connsiteX174" fmla="*/ 451787 w 1205450"/>
              <a:gd name="connsiteY174" fmla="*/ 573293 h 1423393"/>
              <a:gd name="connsiteX175" fmla="*/ 432963 w 1205450"/>
              <a:gd name="connsiteY175" fmla="*/ 554555 h 1423393"/>
              <a:gd name="connsiteX176" fmla="*/ 451787 w 1205450"/>
              <a:gd name="connsiteY176" fmla="*/ 534032 h 1423393"/>
              <a:gd name="connsiteX177" fmla="*/ 478677 w 1205450"/>
              <a:gd name="connsiteY177" fmla="*/ 534032 h 1423393"/>
              <a:gd name="connsiteX178" fmla="*/ 579069 w 1205450"/>
              <a:gd name="connsiteY178" fmla="*/ 439449 h 1423393"/>
              <a:gd name="connsiteX179" fmla="*/ 938641 w 1205450"/>
              <a:gd name="connsiteY179" fmla="*/ 0 h 1423393"/>
              <a:gd name="connsiteX180" fmla="*/ 977737 w 1205450"/>
              <a:gd name="connsiteY180" fmla="*/ 21376 h 1423393"/>
              <a:gd name="connsiteX181" fmla="*/ 979514 w 1205450"/>
              <a:gd name="connsiteY181" fmla="*/ 24047 h 1423393"/>
              <a:gd name="connsiteX182" fmla="*/ 1095023 w 1205450"/>
              <a:gd name="connsiteY182" fmla="*/ 299256 h 1423393"/>
              <a:gd name="connsiteX183" fmla="*/ 1095023 w 1205450"/>
              <a:gd name="connsiteY183" fmla="*/ 342897 h 1423393"/>
              <a:gd name="connsiteX184" fmla="*/ 1058593 w 1205450"/>
              <a:gd name="connsiteY184" fmla="*/ 366945 h 1423393"/>
              <a:gd name="connsiteX185" fmla="*/ 771598 w 1205450"/>
              <a:gd name="connsiteY185" fmla="*/ 410586 h 1423393"/>
              <a:gd name="connsiteX186" fmla="*/ 768932 w 1205450"/>
              <a:gd name="connsiteY186" fmla="*/ 410586 h 1423393"/>
              <a:gd name="connsiteX187" fmla="*/ 728948 w 1205450"/>
              <a:gd name="connsiteY187" fmla="*/ 389211 h 1423393"/>
              <a:gd name="connsiteX188" fmla="*/ 728060 w 1205450"/>
              <a:gd name="connsiteY188" fmla="*/ 343788 h 1423393"/>
              <a:gd name="connsiteX189" fmla="*/ 760047 w 1205450"/>
              <a:gd name="connsiteY189" fmla="*/ 284115 h 1423393"/>
              <a:gd name="connsiteX190" fmla="*/ 537914 w 1205450"/>
              <a:gd name="connsiteY190" fmla="*/ 325085 h 1423393"/>
              <a:gd name="connsiteX191" fmla="*/ 512147 w 1205450"/>
              <a:gd name="connsiteY191" fmla="*/ 316178 h 1423393"/>
              <a:gd name="connsiteX192" fmla="*/ 521921 w 1205450"/>
              <a:gd name="connsiteY192" fmla="*/ 289459 h 1423393"/>
              <a:gd name="connsiteX193" fmla="*/ 776040 w 1205450"/>
              <a:gd name="connsiteY193" fmla="*/ 245817 h 1423393"/>
              <a:gd name="connsiteX194" fmla="*/ 777817 w 1205450"/>
              <a:gd name="connsiteY194" fmla="*/ 246708 h 1423393"/>
              <a:gd name="connsiteX195" fmla="*/ 793811 w 1205450"/>
              <a:gd name="connsiteY195" fmla="*/ 249380 h 1423393"/>
              <a:gd name="connsiteX196" fmla="*/ 808027 w 1205450"/>
              <a:gd name="connsiteY196" fmla="*/ 260958 h 1423393"/>
              <a:gd name="connsiteX197" fmla="*/ 808027 w 1205450"/>
              <a:gd name="connsiteY197" fmla="*/ 277880 h 1423393"/>
              <a:gd name="connsiteX198" fmla="*/ 761824 w 1205450"/>
              <a:gd name="connsiteY198" fmla="*/ 362491 h 1423393"/>
              <a:gd name="connsiteX199" fmla="*/ 761824 w 1205450"/>
              <a:gd name="connsiteY199" fmla="*/ 368726 h 1423393"/>
              <a:gd name="connsiteX200" fmla="*/ 766267 w 1205450"/>
              <a:gd name="connsiteY200" fmla="*/ 372289 h 1423393"/>
              <a:gd name="connsiteX201" fmla="*/ 1053262 w 1205450"/>
              <a:gd name="connsiteY201" fmla="*/ 328647 h 1423393"/>
              <a:gd name="connsiteX202" fmla="*/ 1055927 w 1205450"/>
              <a:gd name="connsiteY202" fmla="*/ 327756 h 1423393"/>
              <a:gd name="connsiteX203" fmla="*/ 1062147 w 1205450"/>
              <a:gd name="connsiteY203" fmla="*/ 325085 h 1423393"/>
              <a:gd name="connsiteX204" fmla="*/ 1061259 w 1205450"/>
              <a:gd name="connsiteY204" fmla="*/ 318850 h 1423393"/>
              <a:gd name="connsiteX205" fmla="*/ 1060370 w 1205450"/>
              <a:gd name="connsiteY205" fmla="*/ 316178 h 1423393"/>
              <a:gd name="connsiteX206" fmla="*/ 944861 w 1205450"/>
              <a:gd name="connsiteY206" fmla="*/ 40970 h 1423393"/>
              <a:gd name="connsiteX207" fmla="*/ 939530 w 1205450"/>
              <a:gd name="connsiteY207" fmla="*/ 39188 h 1423393"/>
              <a:gd name="connsiteX208" fmla="*/ 934199 w 1205450"/>
              <a:gd name="connsiteY208" fmla="*/ 41860 h 1423393"/>
              <a:gd name="connsiteX209" fmla="*/ 877333 w 1205450"/>
              <a:gd name="connsiteY209" fmla="*/ 148737 h 1423393"/>
              <a:gd name="connsiteX210" fmla="*/ 856897 w 1205450"/>
              <a:gd name="connsiteY210" fmla="*/ 158534 h 1423393"/>
              <a:gd name="connsiteX211" fmla="*/ 836460 w 1205450"/>
              <a:gd name="connsiteY211" fmla="*/ 155863 h 1423393"/>
              <a:gd name="connsiteX212" fmla="*/ 302454 w 1205450"/>
              <a:gd name="connsiteY212" fmla="*/ 423946 h 1423393"/>
              <a:gd name="connsiteX213" fmla="*/ 285572 w 1205450"/>
              <a:gd name="connsiteY213" fmla="*/ 434634 h 1423393"/>
              <a:gd name="connsiteX214" fmla="*/ 276686 w 1205450"/>
              <a:gd name="connsiteY214" fmla="*/ 432852 h 1423393"/>
              <a:gd name="connsiteX215" fmla="*/ 269578 w 1205450"/>
              <a:gd name="connsiteY215" fmla="*/ 406133 h 1423393"/>
              <a:gd name="connsiteX216" fmla="*/ 842680 w 1205450"/>
              <a:gd name="connsiteY216" fmla="*/ 117565 h 1423393"/>
              <a:gd name="connsiteX217" fmla="*/ 849788 w 1205450"/>
              <a:gd name="connsiteY217" fmla="*/ 119346 h 1423393"/>
              <a:gd name="connsiteX218" fmla="*/ 900435 w 1205450"/>
              <a:gd name="connsiteY218" fmla="*/ 24047 h 1423393"/>
              <a:gd name="connsiteX219" fmla="*/ 938641 w 1205450"/>
              <a:gd name="connsiteY219" fmla="*/ 0 h 14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1205450" h="1423393">
                <a:moveTo>
                  <a:pt x="669445" y="906362"/>
                </a:moveTo>
                <a:cubicBezTo>
                  <a:pt x="681134" y="906362"/>
                  <a:pt x="691025" y="915545"/>
                  <a:pt x="691025" y="927484"/>
                </a:cubicBezTo>
                <a:cubicBezTo>
                  <a:pt x="691025" y="939422"/>
                  <a:pt x="681134" y="948605"/>
                  <a:pt x="669445" y="948605"/>
                </a:cubicBezTo>
                <a:cubicBezTo>
                  <a:pt x="658656" y="948605"/>
                  <a:pt x="648765" y="939422"/>
                  <a:pt x="648765" y="927484"/>
                </a:cubicBezTo>
                <a:cubicBezTo>
                  <a:pt x="648765" y="915545"/>
                  <a:pt x="658656" y="906362"/>
                  <a:pt x="669445" y="906362"/>
                </a:cubicBezTo>
                <a:close/>
                <a:moveTo>
                  <a:pt x="547811" y="906362"/>
                </a:moveTo>
                <a:cubicBezTo>
                  <a:pt x="559501" y="906362"/>
                  <a:pt x="569392" y="915545"/>
                  <a:pt x="569392" y="927484"/>
                </a:cubicBezTo>
                <a:cubicBezTo>
                  <a:pt x="569392" y="939422"/>
                  <a:pt x="559501" y="948605"/>
                  <a:pt x="547811" y="948605"/>
                </a:cubicBezTo>
                <a:cubicBezTo>
                  <a:pt x="536122" y="948605"/>
                  <a:pt x="527130" y="939422"/>
                  <a:pt x="527130" y="927484"/>
                </a:cubicBezTo>
                <a:cubicBezTo>
                  <a:pt x="527130" y="915545"/>
                  <a:pt x="536122" y="906362"/>
                  <a:pt x="547811" y="906362"/>
                </a:cubicBezTo>
                <a:close/>
                <a:moveTo>
                  <a:pt x="547811" y="784730"/>
                </a:moveTo>
                <a:cubicBezTo>
                  <a:pt x="559501" y="784730"/>
                  <a:pt x="569392" y="793913"/>
                  <a:pt x="569392" y="805851"/>
                </a:cubicBezTo>
                <a:cubicBezTo>
                  <a:pt x="569392" y="817788"/>
                  <a:pt x="559501" y="826971"/>
                  <a:pt x="547811" y="826971"/>
                </a:cubicBezTo>
                <a:cubicBezTo>
                  <a:pt x="536122" y="826971"/>
                  <a:pt x="527130" y="817788"/>
                  <a:pt x="527130" y="805851"/>
                </a:cubicBezTo>
                <a:cubicBezTo>
                  <a:pt x="527130" y="793913"/>
                  <a:pt x="536122" y="784730"/>
                  <a:pt x="547811" y="784730"/>
                </a:cubicBezTo>
                <a:close/>
                <a:moveTo>
                  <a:pt x="729693" y="752543"/>
                </a:moveTo>
                <a:cubicBezTo>
                  <a:pt x="734540" y="753660"/>
                  <a:pt x="738946" y="756563"/>
                  <a:pt x="741590" y="761030"/>
                </a:cubicBezTo>
                <a:lnTo>
                  <a:pt x="785652" y="831608"/>
                </a:lnTo>
                <a:lnTo>
                  <a:pt x="829714" y="764604"/>
                </a:lnTo>
                <a:cubicBezTo>
                  <a:pt x="835883" y="755670"/>
                  <a:pt x="847339" y="753883"/>
                  <a:pt x="856152" y="759243"/>
                </a:cubicBezTo>
                <a:cubicBezTo>
                  <a:pt x="864964" y="765497"/>
                  <a:pt x="867608" y="777111"/>
                  <a:pt x="861439" y="786938"/>
                </a:cubicBezTo>
                <a:lnTo>
                  <a:pt x="804158" y="872703"/>
                </a:lnTo>
                <a:lnTo>
                  <a:pt x="804158" y="886997"/>
                </a:lnTo>
                <a:lnTo>
                  <a:pt x="833239" y="886997"/>
                </a:lnTo>
                <a:cubicBezTo>
                  <a:pt x="843814" y="886997"/>
                  <a:pt x="852627" y="895931"/>
                  <a:pt x="852627" y="906652"/>
                </a:cubicBezTo>
                <a:cubicBezTo>
                  <a:pt x="852627" y="917373"/>
                  <a:pt x="843814" y="926306"/>
                  <a:pt x="833239" y="926306"/>
                </a:cubicBezTo>
                <a:lnTo>
                  <a:pt x="804158" y="926306"/>
                </a:lnTo>
                <a:lnTo>
                  <a:pt x="804158" y="946854"/>
                </a:lnTo>
                <a:lnTo>
                  <a:pt x="833239" y="946854"/>
                </a:lnTo>
                <a:cubicBezTo>
                  <a:pt x="843814" y="946854"/>
                  <a:pt x="852627" y="955788"/>
                  <a:pt x="852627" y="966509"/>
                </a:cubicBezTo>
                <a:cubicBezTo>
                  <a:pt x="852627" y="977229"/>
                  <a:pt x="843814" y="986163"/>
                  <a:pt x="833239" y="986163"/>
                </a:cubicBezTo>
                <a:lnTo>
                  <a:pt x="804158" y="986163"/>
                </a:lnTo>
                <a:lnTo>
                  <a:pt x="804158" y="1019218"/>
                </a:lnTo>
                <a:cubicBezTo>
                  <a:pt x="804158" y="1029939"/>
                  <a:pt x="796227" y="1038873"/>
                  <a:pt x="785652" y="1038873"/>
                </a:cubicBezTo>
                <a:cubicBezTo>
                  <a:pt x="775077" y="1038873"/>
                  <a:pt x="766264" y="1029939"/>
                  <a:pt x="766264" y="1019218"/>
                </a:cubicBezTo>
                <a:lnTo>
                  <a:pt x="766264" y="986163"/>
                </a:lnTo>
                <a:lnTo>
                  <a:pt x="738065" y="986163"/>
                </a:lnTo>
                <a:cubicBezTo>
                  <a:pt x="727490" y="986163"/>
                  <a:pt x="718677" y="977229"/>
                  <a:pt x="718677" y="966509"/>
                </a:cubicBezTo>
                <a:cubicBezTo>
                  <a:pt x="718677" y="955788"/>
                  <a:pt x="727490" y="946854"/>
                  <a:pt x="738065" y="946854"/>
                </a:cubicBezTo>
                <a:lnTo>
                  <a:pt x="766264" y="946854"/>
                </a:lnTo>
                <a:lnTo>
                  <a:pt x="766264" y="926306"/>
                </a:lnTo>
                <a:lnTo>
                  <a:pt x="738065" y="926306"/>
                </a:lnTo>
                <a:cubicBezTo>
                  <a:pt x="727490" y="926306"/>
                  <a:pt x="718677" y="917373"/>
                  <a:pt x="718677" y="906652"/>
                </a:cubicBezTo>
                <a:cubicBezTo>
                  <a:pt x="718677" y="895931"/>
                  <a:pt x="727490" y="886997"/>
                  <a:pt x="738065" y="886997"/>
                </a:cubicBezTo>
                <a:lnTo>
                  <a:pt x="766264" y="886997"/>
                </a:lnTo>
                <a:lnTo>
                  <a:pt x="766264" y="871810"/>
                </a:lnTo>
                <a:lnTo>
                  <a:pt x="709865" y="781578"/>
                </a:lnTo>
                <a:cubicBezTo>
                  <a:pt x="703696" y="773538"/>
                  <a:pt x="705458" y="761030"/>
                  <a:pt x="715152" y="754777"/>
                </a:cubicBezTo>
                <a:cubicBezTo>
                  <a:pt x="719559" y="752097"/>
                  <a:pt x="724846" y="751426"/>
                  <a:pt x="729693" y="752543"/>
                </a:cubicBezTo>
                <a:close/>
                <a:moveTo>
                  <a:pt x="795442" y="678790"/>
                </a:moveTo>
                <a:cubicBezTo>
                  <a:pt x="807380" y="678790"/>
                  <a:pt x="816563" y="688681"/>
                  <a:pt x="816563" y="699472"/>
                </a:cubicBezTo>
                <a:cubicBezTo>
                  <a:pt x="816563" y="711161"/>
                  <a:pt x="807380" y="721052"/>
                  <a:pt x="795442" y="721052"/>
                </a:cubicBezTo>
                <a:cubicBezTo>
                  <a:pt x="783505" y="721052"/>
                  <a:pt x="774322" y="711161"/>
                  <a:pt x="774322" y="699472"/>
                </a:cubicBezTo>
                <a:cubicBezTo>
                  <a:pt x="774322" y="688681"/>
                  <a:pt x="783505" y="678790"/>
                  <a:pt x="795442" y="678790"/>
                </a:cubicBezTo>
                <a:close/>
                <a:moveTo>
                  <a:pt x="795442" y="557158"/>
                </a:moveTo>
                <a:cubicBezTo>
                  <a:pt x="807380" y="557158"/>
                  <a:pt x="816563" y="567049"/>
                  <a:pt x="816563" y="578738"/>
                </a:cubicBezTo>
                <a:cubicBezTo>
                  <a:pt x="816563" y="589527"/>
                  <a:pt x="807380" y="599418"/>
                  <a:pt x="795442" y="599418"/>
                </a:cubicBezTo>
                <a:cubicBezTo>
                  <a:pt x="783505" y="599418"/>
                  <a:pt x="774322" y="589527"/>
                  <a:pt x="774322" y="578738"/>
                </a:cubicBezTo>
                <a:cubicBezTo>
                  <a:pt x="774322" y="567049"/>
                  <a:pt x="783505" y="557158"/>
                  <a:pt x="795442" y="557158"/>
                </a:cubicBezTo>
                <a:close/>
                <a:moveTo>
                  <a:pt x="673808" y="557158"/>
                </a:moveTo>
                <a:cubicBezTo>
                  <a:pt x="685746" y="557158"/>
                  <a:pt x="694930" y="567049"/>
                  <a:pt x="694930" y="578738"/>
                </a:cubicBezTo>
                <a:cubicBezTo>
                  <a:pt x="694930" y="589527"/>
                  <a:pt x="685746" y="599418"/>
                  <a:pt x="673808" y="599418"/>
                </a:cubicBezTo>
                <a:cubicBezTo>
                  <a:pt x="661870" y="599418"/>
                  <a:pt x="652687" y="589527"/>
                  <a:pt x="652687" y="578738"/>
                </a:cubicBezTo>
                <a:cubicBezTo>
                  <a:pt x="652687" y="567049"/>
                  <a:pt x="661870" y="557158"/>
                  <a:pt x="673808" y="557158"/>
                </a:cubicBezTo>
                <a:close/>
                <a:moveTo>
                  <a:pt x="294146" y="533248"/>
                </a:moveTo>
                <a:cubicBezTo>
                  <a:pt x="301469" y="531915"/>
                  <a:pt x="309015" y="532359"/>
                  <a:pt x="316116" y="535027"/>
                </a:cubicBezTo>
                <a:cubicBezTo>
                  <a:pt x="331206" y="541252"/>
                  <a:pt x="341858" y="553703"/>
                  <a:pt x="345409" y="568821"/>
                </a:cubicBezTo>
                <a:lnTo>
                  <a:pt x="429739" y="847174"/>
                </a:lnTo>
                <a:cubicBezTo>
                  <a:pt x="429739" y="847174"/>
                  <a:pt x="429739" y="848063"/>
                  <a:pt x="429739" y="848952"/>
                </a:cubicBezTo>
                <a:cubicBezTo>
                  <a:pt x="433289" y="864960"/>
                  <a:pt x="427076" y="880967"/>
                  <a:pt x="414648" y="891639"/>
                </a:cubicBezTo>
                <a:cubicBezTo>
                  <a:pt x="402220" y="902311"/>
                  <a:pt x="386242" y="904979"/>
                  <a:pt x="371152" y="899643"/>
                </a:cubicBezTo>
                <a:lnTo>
                  <a:pt x="307239" y="876521"/>
                </a:lnTo>
                <a:cubicBezTo>
                  <a:pt x="315228" y="952112"/>
                  <a:pt x="340083" y="1025924"/>
                  <a:pt x="380029" y="1089954"/>
                </a:cubicBezTo>
                <a:cubicBezTo>
                  <a:pt x="385355" y="1099737"/>
                  <a:pt x="382692" y="1111298"/>
                  <a:pt x="373815" y="1116633"/>
                </a:cubicBezTo>
                <a:cubicBezTo>
                  <a:pt x="364938" y="1121969"/>
                  <a:pt x="352510" y="1119301"/>
                  <a:pt x="347184" y="1110408"/>
                </a:cubicBezTo>
                <a:cubicBezTo>
                  <a:pt x="301913" y="1037485"/>
                  <a:pt x="274395" y="952112"/>
                  <a:pt x="267293" y="866738"/>
                </a:cubicBezTo>
                <a:cubicBezTo>
                  <a:pt x="267293" y="865849"/>
                  <a:pt x="267293" y="864960"/>
                  <a:pt x="267293" y="864070"/>
                </a:cubicBezTo>
                <a:lnTo>
                  <a:pt x="267293" y="847174"/>
                </a:lnTo>
                <a:cubicBezTo>
                  <a:pt x="268181" y="840948"/>
                  <a:pt x="271732" y="835613"/>
                  <a:pt x="276170" y="832055"/>
                </a:cubicBezTo>
                <a:cubicBezTo>
                  <a:pt x="281496" y="829387"/>
                  <a:pt x="287710" y="828498"/>
                  <a:pt x="293924" y="830277"/>
                </a:cubicBezTo>
                <a:lnTo>
                  <a:pt x="383579" y="863181"/>
                </a:lnTo>
                <a:cubicBezTo>
                  <a:pt x="386242" y="864070"/>
                  <a:pt x="388905" y="862292"/>
                  <a:pt x="389793" y="862292"/>
                </a:cubicBezTo>
                <a:cubicBezTo>
                  <a:pt x="390681" y="861403"/>
                  <a:pt x="392456" y="859624"/>
                  <a:pt x="392456" y="856067"/>
                </a:cubicBezTo>
                <a:lnTo>
                  <a:pt x="307239" y="579492"/>
                </a:lnTo>
                <a:cubicBezTo>
                  <a:pt x="307239" y="578603"/>
                  <a:pt x="307239" y="577714"/>
                  <a:pt x="307239" y="577714"/>
                </a:cubicBezTo>
                <a:cubicBezTo>
                  <a:pt x="306351" y="573267"/>
                  <a:pt x="303688" y="572378"/>
                  <a:pt x="303688" y="572378"/>
                </a:cubicBezTo>
                <a:cubicBezTo>
                  <a:pt x="301913" y="571489"/>
                  <a:pt x="299250" y="571489"/>
                  <a:pt x="296587" y="573267"/>
                </a:cubicBezTo>
                <a:cubicBezTo>
                  <a:pt x="295699" y="573267"/>
                  <a:pt x="294811" y="574157"/>
                  <a:pt x="293924" y="575046"/>
                </a:cubicBezTo>
                <a:lnTo>
                  <a:pt x="40048" y="728896"/>
                </a:lnTo>
                <a:cubicBezTo>
                  <a:pt x="38272" y="730674"/>
                  <a:pt x="38272" y="732453"/>
                  <a:pt x="38272" y="734232"/>
                </a:cubicBezTo>
                <a:cubicBezTo>
                  <a:pt x="38272" y="736010"/>
                  <a:pt x="39160" y="737789"/>
                  <a:pt x="42711" y="738678"/>
                </a:cubicBezTo>
                <a:lnTo>
                  <a:pt x="156333" y="780476"/>
                </a:lnTo>
                <a:cubicBezTo>
                  <a:pt x="164323" y="783144"/>
                  <a:pt x="169649" y="790258"/>
                  <a:pt x="169649" y="799151"/>
                </a:cubicBezTo>
                <a:lnTo>
                  <a:pt x="169649" y="818716"/>
                </a:lnTo>
                <a:cubicBezTo>
                  <a:pt x="169649" y="1089954"/>
                  <a:pt x="372039" y="1313170"/>
                  <a:pt x="641006" y="1338071"/>
                </a:cubicBezTo>
                <a:cubicBezTo>
                  <a:pt x="651658" y="1338071"/>
                  <a:pt x="659647" y="1348742"/>
                  <a:pt x="658760" y="1359414"/>
                </a:cubicBezTo>
                <a:cubicBezTo>
                  <a:pt x="657872" y="1369196"/>
                  <a:pt x="649883" y="1376311"/>
                  <a:pt x="640118" y="1376311"/>
                </a:cubicBezTo>
                <a:cubicBezTo>
                  <a:pt x="639231" y="1376311"/>
                  <a:pt x="638343" y="1376311"/>
                  <a:pt x="637455" y="1376311"/>
                </a:cubicBezTo>
                <a:cubicBezTo>
                  <a:pt x="348960" y="1349632"/>
                  <a:pt x="130591" y="1110408"/>
                  <a:pt x="130591" y="818716"/>
                </a:cubicBezTo>
                <a:lnTo>
                  <a:pt x="130591" y="811601"/>
                </a:lnTo>
                <a:lnTo>
                  <a:pt x="29395" y="775140"/>
                </a:lnTo>
                <a:cubicBezTo>
                  <a:pt x="14305" y="769804"/>
                  <a:pt x="3653" y="756464"/>
                  <a:pt x="990" y="741346"/>
                </a:cubicBezTo>
                <a:cubicBezTo>
                  <a:pt x="-2561" y="724449"/>
                  <a:pt x="3653" y="709331"/>
                  <a:pt x="16080" y="698659"/>
                </a:cubicBezTo>
                <a:cubicBezTo>
                  <a:pt x="16968" y="697770"/>
                  <a:pt x="17856" y="697770"/>
                  <a:pt x="17856" y="696881"/>
                </a:cubicBezTo>
                <a:lnTo>
                  <a:pt x="273507" y="542142"/>
                </a:lnTo>
                <a:cubicBezTo>
                  <a:pt x="279721" y="537695"/>
                  <a:pt x="286823" y="534582"/>
                  <a:pt x="294146" y="533248"/>
                </a:cubicBezTo>
                <a:close/>
                <a:moveTo>
                  <a:pt x="1028223" y="456926"/>
                </a:moveTo>
                <a:cubicBezTo>
                  <a:pt x="1033007" y="456926"/>
                  <a:pt x="1037902" y="458710"/>
                  <a:pt x="1041908" y="462276"/>
                </a:cubicBezTo>
                <a:cubicBezTo>
                  <a:pt x="1259965" y="681603"/>
                  <a:pt x="1259965" y="1037341"/>
                  <a:pt x="1041908" y="1255777"/>
                </a:cubicBezTo>
                <a:lnTo>
                  <a:pt x="1037457" y="1261126"/>
                </a:lnTo>
                <a:lnTo>
                  <a:pt x="1082849" y="1359199"/>
                </a:lnTo>
                <a:cubicBezTo>
                  <a:pt x="1089969" y="1373464"/>
                  <a:pt x="1088189" y="1390404"/>
                  <a:pt x="1079289" y="1404670"/>
                </a:cubicBezTo>
                <a:cubicBezTo>
                  <a:pt x="1069498" y="1416260"/>
                  <a:pt x="1057038" y="1423393"/>
                  <a:pt x="1041908" y="1423393"/>
                </a:cubicBezTo>
                <a:cubicBezTo>
                  <a:pt x="1041018" y="1423393"/>
                  <a:pt x="1039237" y="1423393"/>
                  <a:pt x="1037457" y="1423393"/>
                </a:cubicBezTo>
                <a:cubicBezTo>
                  <a:pt x="1037457" y="1422501"/>
                  <a:pt x="1035677" y="1422501"/>
                  <a:pt x="1034787" y="1422501"/>
                </a:cubicBezTo>
                <a:lnTo>
                  <a:pt x="745527" y="1351175"/>
                </a:lnTo>
                <a:cubicBezTo>
                  <a:pt x="730397" y="1349392"/>
                  <a:pt x="716156" y="1339585"/>
                  <a:pt x="709926" y="1325319"/>
                </a:cubicBezTo>
                <a:cubicBezTo>
                  <a:pt x="703696" y="1311054"/>
                  <a:pt x="704586" y="1294114"/>
                  <a:pt x="713486" y="1281632"/>
                </a:cubicBezTo>
                <a:lnTo>
                  <a:pt x="849661" y="1023967"/>
                </a:lnTo>
                <a:cubicBezTo>
                  <a:pt x="850551" y="1023967"/>
                  <a:pt x="850551" y="1023076"/>
                  <a:pt x="851441" y="1022184"/>
                </a:cubicBezTo>
                <a:cubicBezTo>
                  <a:pt x="860341" y="1008811"/>
                  <a:pt x="875472" y="1000787"/>
                  <a:pt x="892382" y="1002570"/>
                </a:cubicBezTo>
                <a:cubicBezTo>
                  <a:pt x="908403" y="1004353"/>
                  <a:pt x="921753" y="1014160"/>
                  <a:pt x="928874" y="1029317"/>
                </a:cubicBezTo>
                <a:lnTo>
                  <a:pt x="958245" y="1090836"/>
                </a:lnTo>
                <a:cubicBezTo>
                  <a:pt x="1005416" y="1031100"/>
                  <a:pt x="1039237" y="960666"/>
                  <a:pt x="1057928" y="886665"/>
                </a:cubicBezTo>
                <a:cubicBezTo>
                  <a:pt x="1060598" y="875966"/>
                  <a:pt x="1070388" y="869725"/>
                  <a:pt x="1081069" y="872400"/>
                </a:cubicBezTo>
                <a:cubicBezTo>
                  <a:pt x="1090859" y="874183"/>
                  <a:pt x="1097089" y="885774"/>
                  <a:pt x="1095309" y="895581"/>
                </a:cubicBezTo>
                <a:cubicBezTo>
                  <a:pt x="1074839" y="980280"/>
                  <a:pt x="1034787" y="1059630"/>
                  <a:pt x="978715" y="1125607"/>
                </a:cubicBezTo>
                <a:cubicBezTo>
                  <a:pt x="978715" y="1126498"/>
                  <a:pt x="977825" y="1126498"/>
                  <a:pt x="976935" y="1127390"/>
                </a:cubicBezTo>
                <a:lnTo>
                  <a:pt x="964475" y="1138981"/>
                </a:lnTo>
                <a:cubicBezTo>
                  <a:pt x="960025" y="1142547"/>
                  <a:pt x="953795" y="1144330"/>
                  <a:pt x="947564" y="1143438"/>
                </a:cubicBezTo>
                <a:cubicBezTo>
                  <a:pt x="941334" y="1141655"/>
                  <a:pt x="937774" y="1138089"/>
                  <a:pt x="934214" y="1132740"/>
                </a:cubicBezTo>
                <a:lnTo>
                  <a:pt x="894162" y="1044474"/>
                </a:lnTo>
                <a:cubicBezTo>
                  <a:pt x="892382" y="1042691"/>
                  <a:pt x="890602" y="1041799"/>
                  <a:pt x="888822" y="1041799"/>
                </a:cubicBezTo>
                <a:cubicBezTo>
                  <a:pt x="887042" y="1040907"/>
                  <a:pt x="885262" y="1041799"/>
                  <a:pt x="883482" y="1043582"/>
                </a:cubicBezTo>
                <a:lnTo>
                  <a:pt x="747307" y="1300355"/>
                </a:lnTo>
                <a:cubicBezTo>
                  <a:pt x="745527" y="1301247"/>
                  <a:pt x="745527" y="1302139"/>
                  <a:pt x="745527" y="1303030"/>
                </a:cubicBezTo>
                <a:cubicBezTo>
                  <a:pt x="743747" y="1304813"/>
                  <a:pt x="744637" y="1307488"/>
                  <a:pt x="745527" y="1308380"/>
                </a:cubicBezTo>
                <a:cubicBezTo>
                  <a:pt x="745527" y="1311054"/>
                  <a:pt x="747307" y="1312837"/>
                  <a:pt x="750868" y="1312837"/>
                </a:cubicBezTo>
                <a:cubicBezTo>
                  <a:pt x="750868" y="1312837"/>
                  <a:pt x="751758" y="1312837"/>
                  <a:pt x="752648" y="1313729"/>
                </a:cubicBezTo>
                <a:lnTo>
                  <a:pt x="1042798" y="1384163"/>
                </a:lnTo>
                <a:cubicBezTo>
                  <a:pt x="1044578" y="1384163"/>
                  <a:pt x="1046358" y="1383272"/>
                  <a:pt x="1047248" y="1381489"/>
                </a:cubicBezTo>
                <a:cubicBezTo>
                  <a:pt x="1048138" y="1380597"/>
                  <a:pt x="1049028" y="1378814"/>
                  <a:pt x="1048138" y="1375248"/>
                </a:cubicBezTo>
                <a:lnTo>
                  <a:pt x="996516" y="1265584"/>
                </a:lnTo>
                <a:cubicBezTo>
                  <a:pt x="992956" y="1257560"/>
                  <a:pt x="994736" y="1249536"/>
                  <a:pt x="1000076" y="1243295"/>
                </a:cubicBezTo>
                <a:lnTo>
                  <a:pt x="1015207" y="1229030"/>
                </a:lnTo>
                <a:cubicBezTo>
                  <a:pt x="1218134" y="1024859"/>
                  <a:pt x="1218134" y="693194"/>
                  <a:pt x="1015207" y="489915"/>
                </a:cubicBezTo>
                <a:cubicBezTo>
                  <a:pt x="1007196" y="481890"/>
                  <a:pt x="1007196" y="470300"/>
                  <a:pt x="1015207" y="462276"/>
                </a:cubicBezTo>
                <a:cubicBezTo>
                  <a:pt x="1018767" y="458710"/>
                  <a:pt x="1023439" y="456926"/>
                  <a:pt x="1028223" y="456926"/>
                </a:cubicBezTo>
                <a:close/>
                <a:moveTo>
                  <a:pt x="579069" y="439449"/>
                </a:moveTo>
                <a:lnTo>
                  <a:pt x="621198" y="439449"/>
                </a:lnTo>
                <a:cubicBezTo>
                  <a:pt x="631954" y="439449"/>
                  <a:pt x="640022" y="448372"/>
                  <a:pt x="640022" y="459080"/>
                </a:cubicBezTo>
                <a:cubicBezTo>
                  <a:pt x="640022" y="469787"/>
                  <a:pt x="631954" y="478710"/>
                  <a:pt x="621198" y="478710"/>
                </a:cubicBezTo>
                <a:lnTo>
                  <a:pt x="579069" y="478710"/>
                </a:lnTo>
                <a:cubicBezTo>
                  <a:pt x="546800" y="478710"/>
                  <a:pt x="520806" y="502802"/>
                  <a:pt x="518117" y="534032"/>
                </a:cubicBezTo>
                <a:lnTo>
                  <a:pt x="544111" y="534032"/>
                </a:lnTo>
                <a:cubicBezTo>
                  <a:pt x="554868" y="534032"/>
                  <a:pt x="563831" y="543847"/>
                  <a:pt x="563831" y="554555"/>
                </a:cubicBezTo>
                <a:cubicBezTo>
                  <a:pt x="563831" y="565262"/>
                  <a:pt x="554868" y="573293"/>
                  <a:pt x="544111" y="573293"/>
                </a:cubicBezTo>
                <a:lnTo>
                  <a:pt x="518117" y="573293"/>
                </a:lnTo>
                <a:lnTo>
                  <a:pt x="518117" y="595600"/>
                </a:lnTo>
                <a:lnTo>
                  <a:pt x="544111" y="595600"/>
                </a:lnTo>
                <a:cubicBezTo>
                  <a:pt x="554868" y="595600"/>
                  <a:pt x="563831" y="604523"/>
                  <a:pt x="563831" y="614338"/>
                </a:cubicBezTo>
                <a:cubicBezTo>
                  <a:pt x="563831" y="625046"/>
                  <a:pt x="554868" y="634861"/>
                  <a:pt x="544111" y="634861"/>
                </a:cubicBezTo>
                <a:lnTo>
                  <a:pt x="519013" y="634861"/>
                </a:lnTo>
                <a:cubicBezTo>
                  <a:pt x="522599" y="664306"/>
                  <a:pt x="548593" y="687506"/>
                  <a:pt x="579069" y="687506"/>
                </a:cubicBezTo>
                <a:lnTo>
                  <a:pt x="621198" y="687506"/>
                </a:lnTo>
                <a:cubicBezTo>
                  <a:pt x="631954" y="687506"/>
                  <a:pt x="640022" y="695536"/>
                  <a:pt x="640022" y="706244"/>
                </a:cubicBezTo>
                <a:cubicBezTo>
                  <a:pt x="640022" y="716951"/>
                  <a:pt x="631954" y="724982"/>
                  <a:pt x="621198" y="724982"/>
                </a:cubicBezTo>
                <a:lnTo>
                  <a:pt x="579069" y="724982"/>
                </a:lnTo>
                <a:cubicBezTo>
                  <a:pt x="526184" y="724982"/>
                  <a:pt x="484055" y="685721"/>
                  <a:pt x="478677" y="634861"/>
                </a:cubicBezTo>
                <a:lnTo>
                  <a:pt x="451787" y="634861"/>
                </a:lnTo>
                <a:cubicBezTo>
                  <a:pt x="441030" y="634861"/>
                  <a:pt x="432963" y="625046"/>
                  <a:pt x="432963" y="614338"/>
                </a:cubicBezTo>
                <a:cubicBezTo>
                  <a:pt x="432963" y="604523"/>
                  <a:pt x="441030" y="595600"/>
                  <a:pt x="451787" y="595600"/>
                </a:cubicBezTo>
                <a:lnTo>
                  <a:pt x="478677" y="595600"/>
                </a:lnTo>
                <a:lnTo>
                  <a:pt x="478677" y="573293"/>
                </a:lnTo>
                <a:lnTo>
                  <a:pt x="451787" y="573293"/>
                </a:lnTo>
                <a:cubicBezTo>
                  <a:pt x="441030" y="573293"/>
                  <a:pt x="432963" y="565262"/>
                  <a:pt x="432963" y="554555"/>
                </a:cubicBezTo>
                <a:cubicBezTo>
                  <a:pt x="432963" y="543847"/>
                  <a:pt x="441030" y="534032"/>
                  <a:pt x="451787" y="534032"/>
                </a:cubicBezTo>
                <a:lnTo>
                  <a:pt x="478677" y="534032"/>
                </a:lnTo>
                <a:cubicBezTo>
                  <a:pt x="481366" y="481387"/>
                  <a:pt x="525288" y="439449"/>
                  <a:pt x="579069" y="439449"/>
                </a:cubicBezTo>
                <a:close/>
                <a:moveTo>
                  <a:pt x="938641" y="0"/>
                </a:moveTo>
                <a:cubicBezTo>
                  <a:pt x="955523" y="0"/>
                  <a:pt x="969740" y="8016"/>
                  <a:pt x="977737" y="21376"/>
                </a:cubicBezTo>
                <a:cubicBezTo>
                  <a:pt x="978625" y="22266"/>
                  <a:pt x="979514" y="24047"/>
                  <a:pt x="979514" y="24047"/>
                </a:cubicBezTo>
                <a:lnTo>
                  <a:pt x="1095023" y="299256"/>
                </a:lnTo>
                <a:cubicBezTo>
                  <a:pt x="1103020" y="313506"/>
                  <a:pt x="1103020" y="329538"/>
                  <a:pt x="1095023" y="342897"/>
                </a:cubicBezTo>
                <a:cubicBezTo>
                  <a:pt x="1087914" y="357148"/>
                  <a:pt x="1073698" y="366054"/>
                  <a:pt x="1058593" y="366945"/>
                </a:cubicBezTo>
                <a:lnTo>
                  <a:pt x="771598" y="410586"/>
                </a:lnTo>
                <a:cubicBezTo>
                  <a:pt x="770709" y="410586"/>
                  <a:pt x="769821" y="410586"/>
                  <a:pt x="768932" y="410586"/>
                </a:cubicBezTo>
                <a:cubicBezTo>
                  <a:pt x="752050" y="410586"/>
                  <a:pt x="737834" y="403461"/>
                  <a:pt x="728948" y="389211"/>
                </a:cubicBezTo>
                <a:cubicBezTo>
                  <a:pt x="720952" y="374960"/>
                  <a:pt x="720063" y="358038"/>
                  <a:pt x="728060" y="343788"/>
                </a:cubicBezTo>
                <a:lnTo>
                  <a:pt x="760047" y="284115"/>
                </a:lnTo>
                <a:cubicBezTo>
                  <a:pt x="684522" y="281443"/>
                  <a:pt x="607220" y="295693"/>
                  <a:pt x="537914" y="325085"/>
                </a:cubicBezTo>
                <a:cubicBezTo>
                  <a:pt x="527252" y="329538"/>
                  <a:pt x="516590" y="325085"/>
                  <a:pt x="512147" y="316178"/>
                </a:cubicBezTo>
                <a:cubicBezTo>
                  <a:pt x="507704" y="305490"/>
                  <a:pt x="512147" y="294803"/>
                  <a:pt x="521921" y="289459"/>
                </a:cubicBezTo>
                <a:cubicBezTo>
                  <a:pt x="602777" y="256505"/>
                  <a:pt x="689853" y="240474"/>
                  <a:pt x="776040" y="245817"/>
                </a:cubicBezTo>
                <a:cubicBezTo>
                  <a:pt x="776040" y="245817"/>
                  <a:pt x="777817" y="245817"/>
                  <a:pt x="777817" y="246708"/>
                </a:cubicBezTo>
                <a:lnTo>
                  <a:pt x="793811" y="249380"/>
                </a:lnTo>
                <a:cubicBezTo>
                  <a:pt x="800031" y="251161"/>
                  <a:pt x="805362" y="254724"/>
                  <a:pt x="808027" y="260958"/>
                </a:cubicBezTo>
                <a:cubicBezTo>
                  <a:pt x="810693" y="266302"/>
                  <a:pt x="810693" y="272537"/>
                  <a:pt x="808027" y="277880"/>
                </a:cubicBezTo>
                <a:lnTo>
                  <a:pt x="761824" y="362491"/>
                </a:lnTo>
                <a:cubicBezTo>
                  <a:pt x="760935" y="365163"/>
                  <a:pt x="760935" y="367835"/>
                  <a:pt x="761824" y="368726"/>
                </a:cubicBezTo>
                <a:cubicBezTo>
                  <a:pt x="762712" y="369617"/>
                  <a:pt x="764489" y="372289"/>
                  <a:pt x="766267" y="372289"/>
                </a:cubicBezTo>
                <a:lnTo>
                  <a:pt x="1053262" y="328647"/>
                </a:lnTo>
                <a:cubicBezTo>
                  <a:pt x="1054150" y="328647"/>
                  <a:pt x="1055039" y="328647"/>
                  <a:pt x="1055927" y="327756"/>
                </a:cubicBezTo>
                <a:cubicBezTo>
                  <a:pt x="1059482" y="327756"/>
                  <a:pt x="1061259" y="325975"/>
                  <a:pt x="1062147" y="325085"/>
                </a:cubicBezTo>
                <a:cubicBezTo>
                  <a:pt x="1062147" y="323303"/>
                  <a:pt x="1063036" y="321522"/>
                  <a:pt x="1061259" y="318850"/>
                </a:cubicBezTo>
                <a:cubicBezTo>
                  <a:pt x="1061259" y="317069"/>
                  <a:pt x="1060370" y="316178"/>
                  <a:pt x="1060370" y="316178"/>
                </a:cubicBezTo>
                <a:lnTo>
                  <a:pt x="944861" y="40970"/>
                </a:lnTo>
                <a:cubicBezTo>
                  <a:pt x="943084" y="39188"/>
                  <a:pt x="941307" y="39188"/>
                  <a:pt x="939530" y="39188"/>
                </a:cubicBezTo>
                <a:cubicBezTo>
                  <a:pt x="938641" y="39188"/>
                  <a:pt x="935976" y="40079"/>
                  <a:pt x="934199" y="41860"/>
                </a:cubicBezTo>
                <a:lnTo>
                  <a:pt x="877333" y="148737"/>
                </a:lnTo>
                <a:cubicBezTo>
                  <a:pt x="872890" y="155863"/>
                  <a:pt x="864893" y="160316"/>
                  <a:pt x="856897" y="158534"/>
                </a:cubicBezTo>
                <a:lnTo>
                  <a:pt x="836460" y="155863"/>
                </a:lnTo>
                <a:cubicBezTo>
                  <a:pt x="621436" y="124690"/>
                  <a:pt x="407300" y="231567"/>
                  <a:pt x="302454" y="423946"/>
                </a:cubicBezTo>
                <a:cubicBezTo>
                  <a:pt x="299788" y="431071"/>
                  <a:pt x="292680" y="434634"/>
                  <a:pt x="285572" y="434634"/>
                </a:cubicBezTo>
                <a:cubicBezTo>
                  <a:pt x="282906" y="434634"/>
                  <a:pt x="279352" y="433743"/>
                  <a:pt x="276686" y="432852"/>
                </a:cubicBezTo>
                <a:cubicBezTo>
                  <a:pt x="267801" y="427508"/>
                  <a:pt x="264247" y="415930"/>
                  <a:pt x="269578" y="406133"/>
                </a:cubicBezTo>
                <a:cubicBezTo>
                  <a:pt x="380644" y="199504"/>
                  <a:pt x="610774" y="82830"/>
                  <a:pt x="842680" y="117565"/>
                </a:cubicBezTo>
                <a:lnTo>
                  <a:pt x="849788" y="119346"/>
                </a:lnTo>
                <a:lnTo>
                  <a:pt x="900435" y="24047"/>
                </a:lnTo>
                <a:cubicBezTo>
                  <a:pt x="908431" y="8907"/>
                  <a:pt x="922648" y="891"/>
                  <a:pt x="938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04BFB-D3E2-449D-B713-E34DEE03E1BE}"/>
              </a:ext>
            </a:extLst>
          </p:cNvPr>
          <p:cNvGrpSpPr/>
          <p:nvPr/>
        </p:nvGrpSpPr>
        <p:grpSpPr>
          <a:xfrm>
            <a:off x="1765643" y="4680918"/>
            <a:ext cx="10009238" cy="6901702"/>
            <a:chOff x="1765643" y="4680918"/>
            <a:chExt cx="10009238" cy="6901702"/>
          </a:xfrm>
        </p:grpSpPr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7333157A-9647-4AE8-BB99-185017807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16" y="4680918"/>
              <a:ext cx="1314422" cy="1318347"/>
            </a:xfrm>
            <a:custGeom>
              <a:avLst/>
              <a:gdLst>
                <a:gd name="T0" fmla="*/ 1478 w 1479"/>
                <a:gd name="T1" fmla="*/ 739 h 1480"/>
                <a:gd name="T2" fmla="*/ 1478 w 1479"/>
                <a:gd name="T3" fmla="*/ 739 h 1480"/>
                <a:gd name="T4" fmla="*/ 739 w 1479"/>
                <a:gd name="T5" fmla="*/ 1479 h 1480"/>
                <a:gd name="T6" fmla="*/ 739 w 1479"/>
                <a:gd name="T7" fmla="*/ 1479 h 1480"/>
                <a:gd name="T8" fmla="*/ 0 w 1479"/>
                <a:gd name="T9" fmla="*/ 739 h 1480"/>
                <a:gd name="T10" fmla="*/ 0 w 1479"/>
                <a:gd name="T11" fmla="*/ 739 h 1480"/>
                <a:gd name="T12" fmla="*/ 739 w 1479"/>
                <a:gd name="T13" fmla="*/ 0 h 1480"/>
                <a:gd name="T14" fmla="*/ 739 w 1479"/>
                <a:gd name="T15" fmla="*/ 0 h 1480"/>
                <a:gd name="T16" fmla="*/ 1478 w 1479"/>
                <a:gd name="T17" fmla="*/ 739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9" h="1480">
                  <a:moveTo>
                    <a:pt x="1478" y="739"/>
                  </a:moveTo>
                  <a:lnTo>
                    <a:pt x="1478" y="739"/>
                  </a:lnTo>
                  <a:cubicBezTo>
                    <a:pt x="1478" y="1147"/>
                    <a:pt x="1148" y="1479"/>
                    <a:pt x="739" y="1479"/>
                  </a:cubicBezTo>
                  <a:lnTo>
                    <a:pt x="739" y="1479"/>
                  </a:lnTo>
                  <a:cubicBezTo>
                    <a:pt x="331" y="1479"/>
                    <a:pt x="0" y="1147"/>
                    <a:pt x="0" y="739"/>
                  </a:cubicBezTo>
                  <a:lnTo>
                    <a:pt x="0" y="739"/>
                  </a:lnTo>
                  <a:cubicBezTo>
                    <a:pt x="0" y="331"/>
                    <a:pt x="331" y="0"/>
                    <a:pt x="739" y="0"/>
                  </a:cubicBezTo>
                  <a:lnTo>
                    <a:pt x="739" y="0"/>
                  </a:lnTo>
                  <a:cubicBezTo>
                    <a:pt x="1148" y="0"/>
                    <a:pt x="1478" y="331"/>
                    <a:pt x="1478" y="739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D61B97EE-A0AC-4C93-AAEB-84B1BCFFB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516" y="4680918"/>
              <a:ext cx="1314422" cy="1318347"/>
            </a:xfrm>
            <a:custGeom>
              <a:avLst/>
              <a:gdLst>
                <a:gd name="T0" fmla="*/ 1478 w 1479"/>
                <a:gd name="T1" fmla="*/ 739 h 1480"/>
                <a:gd name="T2" fmla="*/ 1478 w 1479"/>
                <a:gd name="T3" fmla="*/ 739 h 1480"/>
                <a:gd name="T4" fmla="*/ 739 w 1479"/>
                <a:gd name="T5" fmla="*/ 1479 h 1480"/>
                <a:gd name="T6" fmla="*/ 739 w 1479"/>
                <a:gd name="T7" fmla="*/ 1479 h 1480"/>
                <a:gd name="T8" fmla="*/ 0 w 1479"/>
                <a:gd name="T9" fmla="*/ 739 h 1480"/>
                <a:gd name="T10" fmla="*/ 0 w 1479"/>
                <a:gd name="T11" fmla="*/ 739 h 1480"/>
                <a:gd name="T12" fmla="*/ 739 w 1479"/>
                <a:gd name="T13" fmla="*/ 0 h 1480"/>
                <a:gd name="T14" fmla="*/ 739 w 1479"/>
                <a:gd name="T15" fmla="*/ 0 h 1480"/>
                <a:gd name="T16" fmla="*/ 1478 w 1479"/>
                <a:gd name="T17" fmla="*/ 739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9" h="1480">
                  <a:moveTo>
                    <a:pt x="1478" y="739"/>
                  </a:moveTo>
                  <a:lnTo>
                    <a:pt x="1478" y="739"/>
                  </a:lnTo>
                  <a:cubicBezTo>
                    <a:pt x="1478" y="1147"/>
                    <a:pt x="1148" y="1479"/>
                    <a:pt x="739" y="1479"/>
                  </a:cubicBezTo>
                  <a:lnTo>
                    <a:pt x="739" y="1479"/>
                  </a:lnTo>
                  <a:cubicBezTo>
                    <a:pt x="331" y="1479"/>
                    <a:pt x="0" y="1147"/>
                    <a:pt x="0" y="739"/>
                  </a:cubicBezTo>
                  <a:lnTo>
                    <a:pt x="0" y="739"/>
                  </a:lnTo>
                  <a:cubicBezTo>
                    <a:pt x="0" y="331"/>
                    <a:pt x="331" y="0"/>
                    <a:pt x="739" y="0"/>
                  </a:cubicBezTo>
                  <a:lnTo>
                    <a:pt x="739" y="0"/>
                  </a:lnTo>
                  <a:cubicBezTo>
                    <a:pt x="1148" y="0"/>
                    <a:pt x="1478" y="331"/>
                    <a:pt x="1478" y="739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4">
              <a:extLst>
                <a:ext uri="{FF2B5EF4-FFF2-40B4-BE49-F238E27FC236}">
                  <a16:creationId xmlns:a16="http://schemas.microsoft.com/office/drawing/2014/main" id="{B524D26F-0FDD-413D-A959-00E4E066E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606" y="4782933"/>
              <a:ext cx="1114317" cy="1114317"/>
            </a:xfrm>
            <a:custGeom>
              <a:avLst/>
              <a:gdLst>
                <a:gd name="T0" fmla="*/ 1250 w 1251"/>
                <a:gd name="T1" fmla="*/ 625 h 1251"/>
                <a:gd name="T2" fmla="*/ 1250 w 1251"/>
                <a:gd name="T3" fmla="*/ 625 h 1251"/>
                <a:gd name="T4" fmla="*/ 625 w 1251"/>
                <a:gd name="T5" fmla="*/ 1250 h 1251"/>
                <a:gd name="T6" fmla="*/ 625 w 1251"/>
                <a:gd name="T7" fmla="*/ 1250 h 1251"/>
                <a:gd name="T8" fmla="*/ 0 w 1251"/>
                <a:gd name="T9" fmla="*/ 625 h 1251"/>
                <a:gd name="T10" fmla="*/ 0 w 1251"/>
                <a:gd name="T11" fmla="*/ 625 h 1251"/>
                <a:gd name="T12" fmla="*/ 625 w 1251"/>
                <a:gd name="T13" fmla="*/ 0 h 1251"/>
                <a:gd name="T14" fmla="*/ 625 w 1251"/>
                <a:gd name="T15" fmla="*/ 0 h 1251"/>
                <a:gd name="T16" fmla="*/ 1250 w 1251"/>
                <a:gd name="T17" fmla="*/ 625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1" h="1251">
                  <a:moveTo>
                    <a:pt x="1250" y="625"/>
                  </a:moveTo>
                  <a:lnTo>
                    <a:pt x="1250" y="625"/>
                  </a:lnTo>
                  <a:cubicBezTo>
                    <a:pt x="1250" y="970"/>
                    <a:pt x="970" y="1250"/>
                    <a:pt x="625" y="1250"/>
                  </a:cubicBezTo>
                  <a:lnTo>
                    <a:pt x="625" y="1250"/>
                  </a:lnTo>
                  <a:cubicBezTo>
                    <a:pt x="280" y="1250"/>
                    <a:pt x="0" y="970"/>
                    <a:pt x="0" y="625"/>
                  </a:cubicBezTo>
                  <a:lnTo>
                    <a:pt x="0" y="625"/>
                  </a:lnTo>
                  <a:cubicBezTo>
                    <a:pt x="0" y="280"/>
                    <a:pt x="280" y="0"/>
                    <a:pt x="625" y="0"/>
                  </a:cubicBezTo>
                  <a:lnTo>
                    <a:pt x="625" y="0"/>
                  </a:lnTo>
                  <a:cubicBezTo>
                    <a:pt x="970" y="0"/>
                    <a:pt x="1250" y="280"/>
                    <a:pt x="1250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E3A3F0E-3626-4DB0-AC3F-6378D066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3157" y="4869253"/>
              <a:ext cx="423754" cy="423754"/>
            </a:xfrm>
            <a:custGeom>
              <a:avLst/>
              <a:gdLst>
                <a:gd name="T0" fmla="*/ 0 w 477"/>
                <a:gd name="T1" fmla="*/ 465 h 477"/>
                <a:gd name="T2" fmla="*/ 0 w 477"/>
                <a:gd name="T3" fmla="*/ 465 h 477"/>
                <a:gd name="T4" fmla="*/ 464 w 477"/>
                <a:gd name="T5" fmla="*/ 0 h 477"/>
                <a:gd name="T6" fmla="*/ 464 w 477"/>
                <a:gd name="T7" fmla="*/ 0 h 477"/>
                <a:gd name="T8" fmla="*/ 466 w 477"/>
                <a:gd name="T9" fmla="*/ 15 h 477"/>
                <a:gd name="T10" fmla="*/ 466 w 477"/>
                <a:gd name="T11" fmla="*/ 15 h 477"/>
                <a:gd name="T12" fmla="*/ 14 w 477"/>
                <a:gd name="T13" fmla="*/ 467 h 477"/>
                <a:gd name="T14" fmla="*/ 14 w 477"/>
                <a:gd name="T15" fmla="*/ 467 h 477"/>
                <a:gd name="T16" fmla="*/ 0 w 477"/>
                <a:gd name="T17" fmla="*/ 46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77">
                  <a:moveTo>
                    <a:pt x="0" y="465"/>
                  </a:moveTo>
                  <a:lnTo>
                    <a:pt x="0" y="465"/>
                  </a:lnTo>
                  <a:cubicBezTo>
                    <a:pt x="0" y="222"/>
                    <a:pt x="221" y="0"/>
                    <a:pt x="464" y="0"/>
                  </a:cubicBezTo>
                  <a:lnTo>
                    <a:pt x="464" y="0"/>
                  </a:lnTo>
                  <a:cubicBezTo>
                    <a:pt x="474" y="0"/>
                    <a:pt x="476" y="14"/>
                    <a:pt x="466" y="15"/>
                  </a:cubicBezTo>
                  <a:lnTo>
                    <a:pt x="466" y="15"/>
                  </a:lnTo>
                  <a:cubicBezTo>
                    <a:pt x="243" y="66"/>
                    <a:pt x="65" y="244"/>
                    <a:pt x="14" y="467"/>
                  </a:cubicBezTo>
                  <a:lnTo>
                    <a:pt x="14" y="467"/>
                  </a:lnTo>
                  <a:cubicBezTo>
                    <a:pt x="12" y="476"/>
                    <a:pt x="0" y="474"/>
                    <a:pt x="0" y="4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F2073A4-4164-4E7E-97DC-EE339790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423" y="4986963"/>
              <a:ext cx="459066" cy="702332"/>
            </a:xfrm>
            <a:custGeom>
              <a:avLst/>
              <a:gdLst>
                <a:gd name="T0" fmla="*/ 387 w 515"/>
                <a:gd name="T1" fmla="*/ 593 h 789"/>
                <a:gd name="T2" fmla="*/ 302 w 515"/>
                <a:gd name="T3" fmla="*/ 621 h 789"/>
                <a:gd name="T4" fmla="*/ 387 w 515"/>
                <a:gd name="T5" fmla="*/ 593 h 789"/>
                <a:gd name="T6" fmla="*/ 170 w 515"/>
                <a:gd name="T7" fmla="*/ 315 h 789"/>
                <a:gd name="T8" fmla="*/ 249 w 515"/>
                <a:gd name="T9" fmla="*/ 167 h 789"/>
                <a:gd name="T10" fmla="*/ 167 w 515"/>
                <a:gd name="T11" fmla="*/ 314 h 789"/>
                <a:gd name="T12" fmla="*/ 170 w 515"/>
                <a:gd name="T13" fmla="*/ 315 h 789"/>
                <a:gd name="T14" fmla="*/ 447 w 515"/>
                <a:gd name="T15" fmla="*/ 640 h 789"/>
                <a:gd name="T16" fmla="*/ 325 w 515"/>
                <a:gd name="T17" fmla="*/ 691 h 789"/>
                <a:gd name="T18" fmla="*/ 302 w 515"/>
                <a:gd name="T19" fmla="*/ 762 h 789"/>
                <a:gd name="T20" fmla="*/ 275 w 515"/>
                <a:gd name="T21" fmla="*/ 788 h 789"/>
                <a:gd name="T22" fmla="*/ 249 w 515"/>
                <a:gd name="T23" fmla="*/ 762 h 789"/>
                <a:gd name="T24" fmla="*/ 249 w 515"/>
                <a:gd name="T25" fmla="*/ 718 h 789"/>
                <a:gd name="T26" fmla="*/ 225 w 515"/>
                <a:gd name="T27" fmla="*/ 691 h 789"/>
                <a:gd name="T28" fmla="*/ 62 w 515"/>
                <a:gd name="T29" fmla="*/ 635 h 789"/>
                <a:gd name="T30" fmla="*/ 61 w 515"/>
                <a:gd name="T31" fmla="*/ 585 h 789"/>
                <a:gd name="T32" fmla="*/ 101 w 515"/>
                <a:gd name="T33" fmla="*/ 575 h 789"/>
                <a:gd name="T34" fmla="*/ 218 w 515"/>
                <a:gd name="T35" fmla="*/ 618 h 789"/>
                <a:gd name="T36" fmla="*/ 249 w 515"/>
                <a:gd name="T37" fmla="*/ 592 h 789"/>
                <a:gd name="T38" fmla="*/ 249 w 515"/>
                <a:gd name="T39" fmla="*/ 451 h 789"/>
                <a:gd name="T40" fmla="*/ 227 w 515"/>
                <a:gd name="T41" fmla="*/ 424 h 789"/>
                <a:gd name="T42" fmla="*/ 226 w 515"/>
                <a:gd name="T43" fmla="*/ 99 h 789"/>
                <a:gd name="T44" fmla="*/ 249 w 515"/>
                <a:gd name="T45" fmla="*/ 27 h 789"/>
                <a:gd name="T46" fmla="*/ 275 w 515"/>
                <a:gd name="T47" fmla="*/ 0 h 789"/>
                <a:gd name="T48" fmla="*/ 302 w 515"/>
                <a:gd name="T49" fmla="*/ 27 h 789"/>
                <a:gd name="T50" fmla="*/ 302 w 515"/>
                <a:gd name="T51" fmla="*/ 70 h 789"/>
                <a:gd name="T52" fmla="*/ 327 w 515"/>
                <a:gd name="T53" fmla="*/ 96 h 789"/>
                <a:gd name="T54" fmla="*/ 452 w 515"/>
                <a:gd name="T55" fmla="*/ 133 h 789"/>
                <a:gd name="T56" fmla="*/ 456 w 515"/>
                <a:gd name="T57" fmla="*/ 185 h 789"/>
                <a:gd name="T58" fmla="*/ 419 w 515"/>
                <a:gd name="T59" fmla="*/ 199 h 789"/>
                <a:gd name="T60" fmla="*/ 302 w 515"/>
                <a:gd name="T61" fmla="*/ 167 h 789"/>
                <a:gd name="T62" fmla="*/ 302 w 515"/>
                <a:gd name="T63" fmla="*/ 362 h 789"/>
                <a:gd name="T64" fmla="*/ 470 w 515"/>
                <a:gd name="T65" fmla="*/ 441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5" h="789">
                  <a:moveTo>
                    <a:pt x="387" y="593"/>
                  </a:moveTo>
                  <a:lnTo>
                    <a:pt x="387" y="593"/>
                  </a:lnTo>
                  <a:cubicBezTo>
                    <a:pt x="458" y="523"/>
                    <a:pt x="385" y="455"/>
                    <a:pt x="302" y="441"/>
                  </a:cubicBezTo>
                  <a:lnTo>
                    <a:pt x="302" y="621"/>
                  </a:lnTo>
                  <a:lnTo>
                    <a:pt x="302" y="621"/>
                  </a:lnTo>
                  <a:cubicBezTo>
                    <a:pt x="340" y="618"/>
                    <a:pt x="368" y="608"/>
                    <a:pt x="387" y="593"/>
                  </a:cubicBezTo>
                  <a:close/>
                  <a:moveTo>
                    <a:pt x="170" y="315"/>
                  </a:moveTo>
                  <a:lnTo>
                    <a:pt x="170" y="315"/>
                  </a:lnTo>
                  <a:cubicBezTo>
                    <a:pt x="189" y="328"/>
                    <a:pt x="215" y="339"/>
                    <a:pt x="249" y="348"/>
                  </a:cubicBezTo>
                  <a:lnTo>
                    <a:pt x="249" y="167"/>
                  </a:lnTo>
                  <a:lnTo>
                    <a:pt x="249" y="167"/>
                  </a:lnTo>
                  <a:cubicBezTo>
                    <a:pt x="167" y="167"/>
                    <a:pt x="102" y="256"/>
                    <a:pt x="167" y="314"/>
                  </a:cubicBezTo>
                  <a:lnTo>
                    <a:pt x="167" y="314"/>
                  </a:lnTo>
                  <a:cubicBezTo>
                    <a:pt x="168" y="314"/>
                    <a:pt x="169" y="315"/>
                    <a:pt x="170" y="315"/>
                  </a:cubicBezTo>
                  <a:close/>
                  <a:moveTo>
                    <a:pt x="447" y="640"/>
                  </a:moveTo>
                  <a:lnTo>
                    <a:pt x="447" y="640"/>
                  </a:lnTo>
                  <a:cubicBezTo>
                    <a:pt x="417" y="667"/>
                    <a:pt x="377" y="684"/>
                    <a:pt x="325" y="691"/>
                  </a:cubicBezTo>
                  <a:lnTo>
                    <a:pt x="325" y="691"/>
                  </a:lnTo>
                  <a:cubicBezTo>
                    <a:pt x="312" y="693"/>
                    <a:pt x="302" y="704"/>
                    <a:pt x="302" y="718"/>
                  </a:cubicBezTo>
                  <a:lnTo>
                    <a:pt x="302" y="762"/>
                  </a:lnTo>
                  <a:lnTo>
                    <a:pt x="302" y="762"/>
                  </a:lnTo>
                  <a:cubicBezTo>
                    <a:pt x="302" y="776"/>
                    <a:pt x="290" y="788"/>
                    <a:pt x="275" y="788"/>
                  </a:cubicBezTo>
                  <a:lnTo>
                    <a:pt x="275" y="788"/>
                  </a:lnTo>
                  <a:cubicBezTo>
                    <a:pt x="261" y="788"/>
                    <a:pt x="249" y="776"/>
                    <a:pt x="249" y="762"/>
                  </a:cubicBezTo>
                  <a:lnTo>
                    <a:pt x="249" y="718"/>
                  </a:lnTo>
                  <a:lnTo>
                    <a:pt x="249" y="718"/>
                  </a:lnTo>
                  <a:cubicBezTo>
                    <a:pt x="249" y="704"/>
                    <a:pt x="239" y="693"/>
                    <a:pt x="225" y="691"/>
                  </a:cubicBezTo>
                  <a:lnTo>
                    <a:pt x="225" y="691"/>
                  </a:lnTo>
                  <a:cubicBezTo>
                    <a:pt x="167" y="685"/>
                    <a:pt x="106" y="667"/>
                    <a:pt x="62" y="635"/>
                  </a:cubicBezTo>
                  <a:lnTo>
                    <a:pt x="62" y="635"/>
                  </a:lnTo>
                  <a:cubicBezTo>
                    <a:pt x="52" y="627"/>
                    <a:pt x="49" y="613"/>
                    <a:pt x="54" y="601"/>
                  </a:cubicBezTo>
                  <a:lnTo>
                    <a:pt x="61" y="585"/>
                  </a:lnTo>
                  <a:lnTo>
                    <a:pt x="61" y="585"/>
                  </a:lnTo>
                  <a:cubicBezTo>
                    <a:pt x="69" y="571"/>
                    <a:pt x="87" y="565"/>
                    <a:pt x="101" y="575"/>
                  </a:cubicBezTo>
                  <a:lnTo>
                    <a:pt x="101" y="575"/>
                  </a:lnTo>
                  <a:cubicBezTo>
                    <a:pt x="134" y="597"/>
                    <a:pt x="176" y="612"/>
                    <a:pt x="218" y="618"/>
                  </a:cubicBezTo>
                  <a:lnTo>
                    <a:pt x="218" y="618"/>
                  </a:lnTo>
                  <a:cubicBezTo>
                    <a:pt x="234" y="621"/>
                    <a:pt x="249" y="608"/>
                    <a:pt x="249" y="592"/>
                  </a:cubicBezTo>
                  <a:lnTo>
                    <a:pt x="249" y="451"/>
                  </a:lnTo>
                  <a:lnTo>
                    <a:pt x="249" y="451"/>
                  </a:lnTo>
                  <a:cubicBezTo>
                    <a:pt x="249" y="438"/>
                    <a:pt x="239" y="427"/>
                    <a:pt x="227" y="424"/>
                  </a:cubicBezTo>
                  <a:lnTo>
                    <a:pt x="227" y="424"/>
                  </a:lnTo>
                  <a:cubicBezTo>
                    <a:pt x="5" y="382"/>
                    <a:pt x="0" y="133"/>
                    <a:pt x="226" y="99"/>
                  </a:cubicBezTo>
                  <a:lnTo>
                    <a:pt x="226" y="99"/>
                  </a:lnTo>
                  <a:cubicBezTo>
                    <a:pt x="239" y="96"/>
                    <a:pt x="249" y="85"/>
                    <a:pt x="249" y="72"/>
                  </a:cubicBezTo>
                  <a:lnTo>
                    <a:pt x="249" y="27"/>
                  </a:lnTo>
                  <a:lnTo>
                    <a:pt x="249" y="27"/>
                  </a:lnTo>
                  <a:cubicBezTo>
                    <a:pt x="249" y="13"/>
                    <a:pt x="261" y="0"/>
                    <a:pt x="275" y="0"/>
                  </a:cubicBezTo>
                  <a:lnTo>
                    <a:pt x="275" y="0"/>
                  </a:lnTo>
                  <a:cubicBezTo>
                    <a:pt x="290" y="0"/>
                    <a:pt x="302" y="13"/>
                    <a:pt x="302" y="27"/>
                  </a:cubicBezTo>
                  <a:lnTo>
                    <a:pt x="302" y="70"/>
                  </a:lnTo>
                  <a:lnTo>
                    <a:pt x="302" y="70"/>
                  </a:lnTo>
                  <a:cubicBezTo>
                    <a:pt x="302" y="83"/>
                    <a:pt x="313" y="95"/>
                    <a:pt x="327" y="96"/>
                  </a:cubicBezTo>
                  <a:lnTo>
                    <a:pt x="327" y="96"/>
                  </a:lnTo>
                  <a:cubicBezTo>
                    <a:pt x="371" y="101"/>
                    <a:pt x="415" y="113"/>
                    <a:pt x="452" y="133"/>
                  </a:cubicBezTo>
                  <a:lnTo>
                    <a:pt x="452" y="133"/>
                  </a:lnTo>
                  <a:cubicBezTo>
                    <a:pt x="464" y="140"/>
                    <a:pt x="469" y="155"/>
                    <a:pt x="464" y="167"/>
                  </a:cubicBezTo>
                  <a:lnTo>
                    <a:pt x="456" y="185"/>
                  </a:lnTo>
                  <a:lnTo>
                    <a:pt x="456" y="185"/>
                  </a:lnTo>
                  <a:cubicBezTo>
                    <a:pt x="451" y="199"/>
                    <a:pt x="434" y="206"/>
                    <a:pt x="419" y="199"/>
                  </a:cubicBezTo>
                  <a:lnTo>
                    <a:pt x="419" y="199"/>
                  </a:lnTo>
                  <a:cubicBezTo>
                    <a:pt x="382" y="179"/>
                    <a:pt x="343" y="168"/>
                    <a:pt x="302" y="167"/>
                  </a:cubicBezTo>
                  <a:lnTo>
                    <a:pt x="302" y="362"/>
                  </a:lnTo>
                  <a:lnTo>
                    <a:pt x="302" y="362"/>
                  </a:lnTo>
                  <a:cubicBezTo>
                    <a:pt x="373" y="381"/>
                    <a:pt x="424" y="390"/>
                    <a:pt x="470" y="441"/>
                  </a:cubicBezTo>
                  <a:lnTo>
                    <a:pt x="470" y="441"/>
                  </a:lnTo>
                  <a:cubicBezTo>
                    <a:pt x="514" y="495"/>
                    <a:pt x="503" y="593"/>
                    <a:pt x="447" y="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CE3C431-3A07-4165-8F6F-1832F6CDD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09" y="6038501"/>
              <a:ext cx="1318347" cy="1318347"/>
            </a:xfrm>
            <a:custGeom>
              <a:avLst/>
              <a:gdLst>
                <a:gd name="T0" fmla="*/ 1479 w 1480"/>
                <a:gd name="T1" fmla="*/ 740 h 1480"/>
                <a:gd name="T2" fmla="*/ 1479 w 1480"/>
                <a:gd name="T3" fmla="*/ 740 h 1480"/>
                <a:gd name="T4" fmla="*/ 739 w 1480"/>
                <a:gd name="T5" fmla="*/ 1479 h 1480"/>
                <a:gd name="T6" fmla="*/ 739 w 1480"/>
                <a:gd name="T7" fmla="*/ 1479 h 1480"/>
                <a:gd name="T8" fmla="*/ 0 w 1480"/>
                <a:gd name="T9" fmla="*/ 740 h 1480"/>
                <a:gd name="T10" fmla="*/ 0 w 1480"/>
                <a:gd name="T11" fmla="*/ 740 h 1480"/>
                <a:gd name="T12" fmla="*/ 739 w 1480"/>
                <a:gd name="T13" fmla="*/ 0 h 1480"/>
                <a:gd name="T14" fmla="*/ 739 w 1480"/>
                <a:gd name="T15" fmla="*/ 0 h 1480"/>
                <a:gd name="T16" fmla="*/ 1479 w 1480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80">
                  <a:moveTo>
                    <a:pt x="1479" y="740"/>
                  </a:moveTo>
                  <a:lnTo>
                    <a:pt x="1479" y="740"/>
                  </a:lnTo>
                  <a:cubicBezTo>
                    <a:pt x="1479" y="1147"/>
                    <a:pt x="1148" y="1479"/>
                    <a:pt x="739" y="1479"/>
                  </a:cubicBezTo>
                  <a:lnTo>
                    <a:pt x="739" y="1479"/>
                  </a:lnTo>
                  <a:cubicBezTo>
                    <a:pt x="331" y="1479"/>
                    <a:pt x="0" y="1147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1" y="0"/>
                    <a:pt x="739" y="0"/>
                  </a:cubicBezTo>
                  <a:lnTo>
                    <a:pt x="739" y="0"/>
                  </a:lnTo>
                  <a:cubicBezTo>
                    <a:pt x="1148" y="0"/>
                    <a:pt x="1479" y="331"/>
                    <a:pt x="1479" y="74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E92A52B8-4F7E-46CE-87EA-18032F5AA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09" y="6038501"/>
              <a:ext cx="1318347" cy="1318347"/>
            </a:xfrm>
            <a:custGeom>
              <a:avLst/>
              <a:gdLst>
                <a:gd name="T0" fmla="*/ 1479 w 1480"/>
                <a:gd name="T1" fmla="*/ 740 h 1480"/>
                <a:gd name="T2" fmla="*/ 1479 w 1480"/>
                <a:gd name="T3" fmla="*/ 740 h 1480"/>
                <a:gd name="T4" fmla="*/ 739 w 1480"/>
                <a:gd name="T5" fmla="*/ 1479 h 1480"/>
                <a:gd name="T6" fmla="*/ 739 w 1480"/>
                <a:gd name="T7" fmla="*/ 1479 h 1480"/>
                <a:gd name="T8" fmla="*/ 0 w 1480"/>
                <a:gd name="T9" fmla="*/ 740 h 1480"/>
                <a:gd name="T10" fmla="*/ 0 w 1480"/>
                <a:gd name="T11" fmla="*/ 740 h 1480"/>
                <a:gd name="T12" fmla="*/ 739 w 1480"/>
                <a:gd name="T13" fmla="*/ 0 h 1480"/>
                <a:gd name="T14" fmla="*/ 739 w 1480"/>
                <a:gd name="T15" fmla="*/ 0 h 1480"/>
                <a:gd name="T16" fmla="*/ 1479 w 1480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80">
                  <a:moveTo>
                    <a:pt x="1479" y="740"/>
                  </a:moveTo>
                  <a:lnTo>
                    <a:pt x="1479" y="740"/>
                  </a:lnTo>
                  <a:cubicBezTo>
                    <a:pt x="1479" y="1147"/>
                    <a:pt x="1148" y="1479"/>
                    <a:pt x="739" y="1479"/>
                  </a:cubicBezTo>
                  <a:lnTo>
                    <a:pt x="739" y="1479"/>
                  </a:lnTo>
                  <a:cubicBezTo>
                    <a:pt x="331" y="1479"/>
                    <a:pt x="0" y="1147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1" y="0"/>
                    <a:pt x="739" y="0"/>
                  </a:cubicBezTo>
                  <a:lnTo>
                    <a:pt x="739" y="0"/>
                  </a:lnTo>
                  <a:cubicBezTo>
                    <a:pt x="1148" y="0"/>
                    <a:pt x="1479" y="331"/>
                    <a:pt x="1479" y="74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03406DC7-4DE3-44BD-9BC3-50AFF7251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424" y="6140516"/>
              <a:ext cx="1110395" cy="1110392"/>
            </a:xfrm>
            <a:custGeom>
              <a:avLst/>
              <a:gdLst>
                <a:gd name="T0" fmla="*/ 1249 w 1250"/>
                <a:gd name="T1" fmla="*/ 625 h 1250"/>
                <a:gd name="T2" fmla="*/ 1249 w 1250"/>
                <a:gd name="T3" fmla="*/ 625 h 1250"/>
                <a:gd name="T4" fmla="*/ 624 w 1250"/>
                <a:gd name="T5" fmla="*/ 1249 h 1250"/>
                <a:gd name="T6" fmla="*/ 624 w 1250"/>
                <a:gd name="T7" fmla="*/ 1249 h 1250"/>
                <a:gd name="T8" fmla="*/ 0 w 1250"/>
                <a:gd name="T9" fmla="*/ 625 h 1250"/>
                <a:gd name="T10" fmla="*/ 0 w 1250"/>
                <a:gd name="T11" fmla="*/ 625 h 1250"/>
                <a:gd name="T12" fmla="*/ 624 w 1250"/>
                <a:gd name="T13" fmla="*/ 0 h 1250"/>
                <a:gd name="T14" fmla="*/ 624 w 1250"/>
                <a:gd name="T15" fmla="*/ 0 h 1250"/>
                <a:gd name="T16" fmla="*/ 1249 w 1250"/>
                <a:gd name="T17" fmla="*/ 625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0" h="1250">
                  <a:moveTo>
                    <a:pt x="1249" y="625"/>
                  </a:moveTo>
                  <a:lnTo>
                    <a:pt x="1249" y="625"/>
                  </a:lnTo>
                  <a:cubicBezTo>
                    <a:pt x="1249" y="969"/>
                    <a:pt x="970" y="1249"/>
                    <a:pt x="624" y="1249"/>
                  </a:cubicBezTo>
                  <a:lnTo>
                    <a:pt x="624" y="1249"/>
                  </a:lnTo>
                  <a:cubicBezTo>
                    <a:pt x="279" y="1249"/>
                    <a:pt x="0" y="969"/>
                    <a:pt x="0" y="625"/>
                  </a:cubicBezTo>
                  <a:lnTo>
                    <a:pt x="0" y="625"/>
                  </a:lnTo>
                  <a:cubicBezTo>
                    <a:pt x="0" y="280"/>
                    <a:pt x="279" y="0"/>
                    <a:pt x="624" y="0"/>
                  </a:cubicBezTo>
                  <a:lnTo>
                    <a:pt x="624" y="0"/>
                  </a:lnTo>
                  <a:cubicBezTo>
                    <a:pt x="970" y="0"/>
                    <a:pt x="1249" y="280"/>
                    <a:pt x="1249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E2346BF-95CF-41CD-B8E6-D83F0074C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050" y="6226837"/>
              <a:ext cx="423754" cy="423754"/>
            </a:xfrm>
            <a:custGeom>
              <a:avLst/>
              <a:gdLst>
                <a:gd name="T0" fmla="*/ 0 w 477"/>
                <a:gd name="T1" fmla="*/ 466 h 477"/>
                <a:gd name="T2" fmla="*/ 0 w 477"/>
                <a:gd name="T3" fmla="*/ 466 h 477"/>
                <a:gd name="T4" fmla="*/ 466 w 477"/>
                <a:gd name="T5" fmla="*/ 1 h 477"/>
                <a:gd name="T6" fmla="*/ 466 w 477"/>
                <a:gd name="T7" fmla="*/ 1 h 477"/>
                <a:gd name="T8" fmla="*/ 467 w 477"/>
                <a:gd name="T9" fmla="*/ 16 h 477"/>
                <a:gd name="T10" fmla="*/ 467 w 477"/>
                <a:gd name="T11" fmla="*/ 16 h 477"/>
                <a:gd name="T12" fmla="*/ 15 w 477"/>
                <a:gd name="T13" fmla="*/ 468 h 477"/>
                <a:gd name="T14" fmla="*/ 15 w 477"/>
                <a:gd name="T15" fmla="*/ 468 h 477"/>
                <a:gd name="T16" fmla="*/ 0 w 477"/>
                <a:gd name="T17" fmla="*/ 46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77">
                  <a:moveTo>
                    <a:pt x="0" y="466"/>
                  </a:moveTo>
                  <a:lnTo>
                    <a:pt x="0" y="466"/>
                  </a:lnTo>
                  <a:cubicBezTo>
                    <a:pt x="0" y="223"/>
                    <a:pt x="222" y="0"/>
                    <a:pt x="466" y="1"/>
                  </a:cubicBezTo>
                  <a:lnTo>
                    <a:pt x="466" y="1"/>
                  </a:lnTo>
                  <a:cubicBezTo>
                    <a:pt x="475" y="1"/>
                    <a:pt x="476" y="14"/>
                    <a:pt x="467" y="16"/>
                  </a:cubicBezTo>
                  <a:lnTo>
                    <a:pt x="467" y="16"/>
                  </a:lnTo>
                  <a:cubicBezTo>
                    <a:pt x="244" y="66"/>
                    <a:pt x="66" y="244"/>
                    <a:pt x="15" y="468"/>
                  </a:cubicBezTo>
                  <a:lnTo>
                    <a:pt x="15" y="468"/>
                  </a:lnTo>
                  <a:cubicBezTo>
                    <a:pt x="13" y="476"/>
                    <a:pt x="0" y="476"/>
                    <a:pt x="0" y="4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1554FE1D-D338-4D5D-953E-BE560AA8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317" y="6348468"/>
              <a:ext cx="459068" cy="698410"/>
            </a:xfrm>
            <a:custGeom>
              <a:avLst/>
              <a:gdLst>
                <a:gd name="T0" fmla="*/ 387 w 516"/>
                <a:gd name="T1" fmla="*/ 591 h 787"/>
                <a:gd name="T2" fmla="*/ 303 w 516"/>
                <a:gd name="T3" fmla="*/ 620 h 787"/>
                <a:gd name="T4" fmla="*/ 387 w 516"/>
                <a:gd name="T5" fmla="*/ 591 h 787"/>
                <a:gd name="T6" fmla="*/ 171 w 516"/>
                <a:gd name="T7" fmla="*/ 315 h 787"/>
                <a:gd name="T8" fmla="*/ 249 w 516"/>
                <a:gd name="T9" fmla="*/ 167 h 787"/>
                <a:gd name="T10" fmla="*/ 169 w 516"/>
                <a:gd name="T11" fmla="*/ 313 h 787"/>
                <a:gd name="T12" fmla="*/ 171 w 516"/>
                <a:gd name="T13" fmla="*/ 315 h 787"/>
                <a:gd name="T14" fmla="*/ 448 w 516"/>
                <a:gd name="T15" fmla="*/ 638 h 787"/>
                <a:gd name="T16" fmla="*/ 326 w 516"/>
                <a:gd name="T17" fmla="*/ 690 h 787"/>
                <a:gd name="T18" fmla="*/ 303 w 516"/>
                <a:gd name="T19" fmla="*/ 760 h 787"/>
                <a:gd name="T20" fmla="*/ 276 w 516"/>
                <a:gd name="T21" fmla="*/ 786 h 787"/>
                <a:gd name="T22" fmla="*/ 276 w 516"/>
                <a:gd name="T23" fmla="*/ 786 h 787"/>
                <a:gd name="T24" fmla="*/ 249 w 516"/>
                <a:gd name="T25" fmla="*/ 716 h 787"/>
                <a:gd name="T26" fmla="*/ 225 w 516"/>
                <a:gd name="T27" fmla="*/ 690 h 787"/>
                <a:gd name="T28" fmla="*/ 63 w 516"/>
                <a:gd name="T29" fmla="*/ 633 h 787"/>
                <a:gd name="T30" fmla="*/ 55 w 516"/>
                <a:gd name="T31" fmla="*/ 600 h 787"/>
                <a:gd name="T32" fmla="*/ 62 w 516"/>
                <a:gd name="T33" fmla="*/ 584 h 787"/>
                <a:gd name="T34" fmla="*/ 102 w 516"/>
                <a:gd name="T35" fmla="*/ 573 h 787"/>
                <a:gd name="T36" fmla="*/ 218 w 516"/>
                <a:gd name="T37" fmla="*/ 617 h 787"/>
                <a:gd name="T38" fmla="*/ 249 w 516"/>
                <a:gd name="T39" fmla="*/ 450 h 787"/>
                <a:gd name="T40" fmla="*/ 227 w 516"/>
                <a:gd name="T41" fmla="*/ 424 h 787"/>
                <a:gd name="T42" fmla="*/ 226 w 516"/>
                <a:gd name="T43" fmla="*/ 98 h 787"/>
                <a:gd name="T44" fmla="*/ 249 w 516"/>
                <a:gd name="T45" fmla="*/ 72 h 787"/>
                <a:gd name="T46" fmla="*/ 249 w 516"/>
                <a:gd name="T47" fmla="*/ 26 h 787"/>
                <a:gd name="T48" fmla="*/ 276 w 516"/>
                <a:gd name="T49" fmla="*/ 0 h 787"/>
                <a:gd name="T50" fmla="*/ 303 w 516"/>
                <a:gd name="T51" fmla="*/ 69 h 787"/>
                <a:gd name="T52" fmla="*/ 328 w 516"/>
                <a:gd name="T53" fmla="*/ 96 h 787"/>
                <a:gd name="T54" fmla="*/ 453 w 516"/>
                <a:gd name="T55" fmla="*/ 132 h 787"/>
                <a:gd name="T56" fmla="*/ 465 w 516"/>
                <a:gd name="T57" fmla="*/ 167 h 787"/>
                <a:gd name="T58" fmla="*/ 457 w 516"/>
                <a:gd name="T59" fmla="*/ 185 h 787"/>
                <a:gd name="T60" fmla="*/ 420 w 516"/>
                <a:gd name="T61" fmla="*/ 198 h 787"/>
                <a:gd name="T62" fmla="*/ 303 w 516"/>
                <a:gd name="T63" fmla="*/ 361 h 787"/>
                <a:gd name="T64" fmla="*/ 470 w 516"/>
                <a:gd name="T65" fmla="*/ 441 h 787"/>
                <a:gd name="T66" fmla="*/ 448 w 516"/>
                <a:gd name="T67" fmla="*/ 638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6" h="787">
                  <a:moveTo>
                    <a:pt x="387" y="591"/>
                  </a:moveTo>
                  <a:lnTo>
                    <a:pt x="387" y="591"/>
                  </a:lnTo>
                  <a:cubicBezTo>
                    <a:pt x="459" y="524"/>
                    <a:pt x="386" y="454"/>
                    <a:pt x="303" y="441"/>
                  </a:cubicBezTo>
                  <a:lnTo>
                    <a:pt x="303" y="620"/>
                  </a:lnTo>
                  <a:lnTo>
                    <a:pt x="303" y="620"/>
                  </a:lnTo>
                  <a:cubicBezTo>
                    <a:pt x="341" y="617"/>
                    <a:pt x="369" y="607"/>
                    <a:pt x="387" y="591"/>
                  </a:cubicBezTo>
                  <a:close/>
                  <a:moveTo>
                    <a:pt x="171" y="315"/>
                  </a:moveTo>
                  <a:lnTo>
                    <a:pt x="171" y="315"/>
                  </a:lnTo>
                  <a:cubicBezTo>
                    <a:pt x="189" y="328"/>
                    <a:pt x="216" y="339"/>
                    <a:pt x="249" y="347"/>
                  </a:cubicBezTo>
                  <a:lnTo>
                    <a:pt x="249" y="167"/>
                  </a:lnTo>
                  <a:lnTo>
                    <a:pt x="249" y="167"/>
                  </a:lnTo>
                  <a:cubicBezTo>
                    <a:pt x="168" y="168"/>
                    <a:pt x="103" y="256"/>
                    <a:pt x="169" y="313"/>
                  </a:cubicBezTo>
                  <a:lnTo>
                    <a:pt x="169" y="313"/>
                  </a:lnTo>
                  <a:cubicBezTo>
                    <a:pt x="170" y="314"/>
                    <a:pt x="170" y="314"/>
                    <a:pt x="171" y="315"/>
                  </a:cubicBezTo>
                  <a:close/>
                  <a:moveTo>
                    <a:pt x="448" y="638"/>
                  </a:moveTo>
                  <a:lnTo>
                    <a:pt x="448" y="638"/>
                  </a:lnTo>
                  <a:cubicBezTo>
                    <a:pt x="419" y="665"/>
                    <a:pt x="378" y="682"/>
                    <a:pt x="326" y="690"/>
                  </a:cubicBezTo>
                  <a:lnTo>
                    <a:pt x="326" y="690"/>
                  </a:lnTo>
                  <a:cubicBezTo>
                    <a:pt x="312" y="691"/>
                    <a:pt x="303" y="703"/>
                    <a:pt x="303" y="716"/>
                  </a:cubicBezTo>
                  <a:lnTo>
                    <a:pt x="303" y="760"/>
                  </a:lnTo>
                  <a:lnTo>
                    <a:pt x="303" y="760"/>
                  </a:lnTo>
                  <a:cubicBezTo>
                    <a:pt x="303" y="775"/>
                    <a:pt x="291" y="786"/>
                    <a:pt x="276" y="786"/>
                  </a:cubicBezTo>
                  <a:lnTo>
                    <a:pt x="276" y="786"/>
                  </a:lnTo>
                  <a:lnTo>
                    <a:pt x="276" y="786"/>
                  </a:lnTo>
                  <a:cubicBezTo>
                    <a:pt x="261" y="786"/>
                    <a:pt x="249" y="775"/>
                    <a:pt x="249" y="760"/>
                  </a:cubicBezTo>
                  <a:lnTo>
                    <a:pt x="249" y="716"/>
                  </a:lnTo>
                  <a:lnTo>
                    <a:pt x="249" y="716"/>
                  </a:lnTo>
                  <a:cubicBezTo>
                    <a:pt x="249" y="703"/>
                    <a:pt x="239" y="691"/>
                    <a:pt x="225" y="690"/>
                  </a:cubicBezTo>
                  <a:lnTo>
                    <a:pt x="225" y="690"/>
                  </a:lnTo>
                  <a:cubicBezTo>
                    <a:pt x="169" y="684"/>
                    <a:pt x="107" y="665"/>
                    <a:pt x="63" y="633"/>
                  </a:cubicBezTo>
                  <a:lnTo>
                    <a:pt x="63" y="633"/>
                  </a:lnTo>
                  <a:cubicBezTo>
                    <a:pt x="52" y="625"/>
                    <a:pt x="49" y="612"/>
                    <a:pt x="55" y="600"/>
                  </a:cubicBezTo>
                  <a:lnTo>
                    <a:pt x="62" y="584"/>
                  </a:lnTo>
                  <a:lnTo>
                    <a:pt x="62" y="584"/>
                  </a:lnTo>
                  <a:cubicBezTo>
                    <a:pt x="69" y="570"/>
                    <a:pt x="88" y="565"/>
                    <a:pt x="102" y="573"/>
                  </a:cubicBezTo>
                  <a:lnTo>
                    <a:pt x="102" y="573"/>
                  </a:lnTo>
                  <a:cubicBezTo>
                    <a:pt x="135" y="595"/>
                    <a:pt x="177" y="610"/>
                    <a:pt x="218" y="617"/>
                  </a:cubicBezTo>
                  <a:lnTo>
                    <a:pt x="218" y="617"/>
                  </a:lnTo>
                  <a:cubicBezTo>
                    <a:pt x="235" y="620"/>
                    <a:pt x="249" y="607"/>
                    <a:pt x="249" y="591"/>
                  </a:cubicBezTo>
                  <a:lnTo>
                    <a:pt x="249" y="450"/>
                  </a:lnTo>
                  <a:lnTo>
                    <a:pt x="249" y="450"/>
                  </a:lnTo>
                  <a:cubicBezTo>
                    <a:pt x="249" y="437"/>
                    <a:pt x="240" y="426"/>
                    <a:pt x="227" y="424"/>
                  </a:cubicBezTo>
                  <a:lnTo>
                    <a:pt x="227" y="424"/>
                  </a:lnTo>
                  <a:cubicBezTo>
                    <a:pt x="6" y="382"/>
                    <a:pt x="0" y="132"/>
                    <a:pt x="226" y="98"/>
                  </a:cubicBezTo>
                  <a:lnTo>
                    <a:pt x="226" y="98"/>
                  </a:lnTo>
                  <a:cubicBezTo>
                    <a:pt x="240" y="96"/>
                    <a:pt x="249" y="85"/>
                    <a:pt x="249" y="72"/>
                  </a:cubicBezTo>
                  <a:lnTo>
                    <a:pt x="249" y="26"/>
                  </a:lnTo>
                  <a:lnTo>
                    <a:pt x="249" y="26"/>
                  </a:lnTo>
                  <a:cubicBezTo>
                    <a:pt x="249" y="12"/>
                    <a:pt x="261" y="0"/>
                    <a:pt x="276" y="0"/>
                  </a:cubicBezTo>
                  <a:lnTo>
                    <a:pt x="276" y="0"/>
                  </a:lnTo>
                  <a:cubicBezTo>
                    <a:pt x="291" y="0"/>
                    <a:pt x="303" y="12"/>
                    <a:pt x="303" y="26"/>
                  </a:cubicBezTo>
                  <a:lnTo>
                    <a:pt x="303" y="69"/>
                  </a:lnTo>
                  <a:lnTo>
                    <a:pt x="303" y="69"/>
                  </a:lnTo>
                  <a:cubicBezTo>
                    <a:pt x="303" y="84"/>
                    <a:pt x="313" y="95"/>
                    <a:pt x="328" y="96"/>
                  </a:cubicBezTo>
                  <a:lnTo>
                    <a:pt x="328" y="96"/>
                  </a:lnTo>
                  <a:cubicBezTo>
                    <a:pt x="371" y="101"/>
                    <a:pt x="416" y="113"/>
                    <a:pt x="453" y="132"/>
                  </a:cubicBezTo>
                  <a:lnTo>
                    <a:pt x="453" y="132"/>
                  </a:lnTo>
                  <a:cubicBezTo>
                    <a:pt x="465" y="139"/>
                    <a:pt x="470" y="154"/>
                    <a:pt x="465" y="167"/>
                  </a:cubicBezTo>
                  <a:lnTo>
                    <a:pt x="457" y="185"/>
                  </a:lnTo>
                  <a:lnTo>
                    <a:pt x="457" y="185"/>
                  </a:lnTo>
                  <a:cubicBezTo>
                    <a:pt x="451" y="199"/>
                    <a:pt x="434" y="205"/>
                    <a:pt x="420" y="198"/>
                  </a:cubicBezTo>
                  <a:lnTo>
                    <a:pt x="420" y="198"/>
                  </a:lnTo>
                  <a:cubicBezTo>
                    <a:pt x="383" y="179"/>
                    <a:pt x="343" y="168"/>
                    <a:pt x="303" y="166"/>
                  </a:cubicBezTo>
                  <a:lnTo>
                    <a:pt x="303" y="361"/>
                  </a:lnTo>
                  <a:lnTo>
                    <a:pt x="303" y="361"/>
                  </a:lnTo>
                  <a:cubicBezTo>
                    <a:pt x="374" y="381"/>
                    <a:pt x="426" y="389"/>
                    <a:pt x="470" y="441"/>
                  </a:cubicBezTo>
                  <a:lnTo>
                    <a:pt x="470" y="441"/>
                  </a:lnTo>
                  <a:cubicBezTo>
                    <a:pt x="515" y="495"/>
                    <a:pt x="503" y="591"/>
                    <a:pt x="448" y="6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3D4CD4BF-1C12-405A-BECF-877E7E944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546" y="6195447"/>
              <a:ext cx="1318347" cy="1314422"/>
            </a:xfrm>
            <a:custGeom>
              <a:avLst/>
              <a:gdLst>
                <a:gd name="T0" fmla="*/ 1479 w 1480"/>
                <a:gd name="T1" fmla="*/ 738 h 1478"/>
                <a:gd name="T2" fmla="*/ 1479 w 1480"/>
                <a:gd name="T3" fmla="*/ 738 h 1478"/>
                <a:gd name="T4" fmla="*/ 740 w 1480"/>
                <a:gd name="T5" fmla="*/ 1477 h 1478"/>
                <a:gd name="T6" fmla="*/ 740 w 1480"/>
                <a:gd name="T7" fmla="*/ 1477 h 1478"/>
                <a:gd name="T8" fmla="*/ 0 w 1480"/>
                <a:gd name="T9" fmla="*/ 738 h 1478"/>
                <a:gd name="T10" fmla="*/ 0 w 1480"/>
                <a:gd name="T11" fmla="*/ 738 h 1478"/>
                <a:gd name="T12" fmla="*/ 740 w 1480"/>
                <a:gd name="T13" fmla="*/ 0 h 1478"/>
                <a:gd name="T14" fmla="*/ 740 w 1480"/>
                <a:gd name="T15" fmla="*/ 0 h 1478"/>
                <a:gd name="T16" fmla="*/ 1479 w 1480"/>
                <a:gd name="T17" fmla="*/ 73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78">
                  <a:moveTo>
                    <a:pt x="1479" y="738"/>
                  </a:moveTo>
                  <a:lnTo>
                    <a:pt x="1479" y="738"/>
                  </a:lnTo>
                  <a:cubicBezTo>
                    <a:pt x="1479" y="1146"/>
                    <a:pt x="1148" y="1477"/>
                    <a:pt x="740" y="1477"/>
                  </a:cubicBezTo>
                  <a:lnTo>
                    <a:pt x="740" y="1477"/>
                  </a:lnTo>
                  <a:cubicBezTo>
                    <a:pt x="331" y="1477"/>
                    <a:pt x="0" y="1146"/>
                    <a:pt x="0" y="738"/>
                  </a:cubicBezTo>
                  <a:lnTo>
                    <a:pt x="0" y="738"/>
                  </a:lnTo>
                  <a:cubicBezTo>
                    <a:pt x="0" y="330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8" y="0"/>
                    <a:pt x="1479" y="330"/>
                    <a:pt x="1479" y="73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791A3755-FE20-4F33-A3E3-46FCA2C19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5546" y="6195447"/>
              <a:ext cx="1318347" cy="1314422"/>
            </a:xfrm>
            <a:custGeom>
              <a:avLst/>
              <a:gdLst>
                <a:gd name="T0" fmla="*/ 1479 w 1480"/>
                <a:gd name="T1" fmla="*/ 738 h 1478"/>
                <a:gd name="T2" fmla="*/ 1479 w 1480"/>
                <a:gd name="T3" fmla="*/ 738 h 1478"/>
                <a:gd name="T4" fmla="*/ 740 w 1480"/>
                <a:gd name="T5" fmla="*/ 1477 h 1478"/>
                <a:gd name="T6" fmla="*/ 740 w 1480"/>
                <a:gd name="T7" fmla="*/ 1477 h 1478"/>
                <a:gd name="T8" fmla="*/ 0 w 1480"/>
                <a:gd name="T9" fmla="*/ 738 h 1478"/>
                <a:gd name="T10" fmla="*/ 0 w 1480"/>
                <a:gd name="T11" fmla="*/ 738 h 1478"/>
                <a:gd name="T12" fmla="*/ 740 w 1480"/>
                <a:gd name="T13" fmla="*/ 0 h 1478"/>
                <a:gd name="T14" fmla="*/ 740 w 1480"/>
                <a:gd name="T15" fmla="*/ 0 h 1478"/>
                <a:gd name="T16" fmla="*/ 1479 w 1480"/>
                <a:gd name="T17" fmla="*/ 738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78">
                  <a:moveTo>
                    <a:pt x="1479" y="738"/>
                  </a:moveTo>
                  <a:lnTo>
                    <a:pt x="1479" y="738"/>
                  </a:lnTo>
                  <a:cubicBezTo>
                    <a:pt x="1479" y="1146"/>
                    <a:pt x="1148" y="1477"/>
                    <a:pt x="740" y="1477"/>
                  </a:cubicBezTo>
                  <a:lnTo>
                    <a:pt x="740" y="1477"/>
                  </a:lnTo>
                  <a:cubicBezTo>
                    <a:pt x="331" y="1477"/>
                    <a:pt x="0" y="1146"/>
                    <a:pt x="0" y="738"/>
                  </a:cubicBezTo>
                  <a:lnTo>
                    <a:pt x="0" y="738"/>
                  </a:lnTo>
                  <a:cubicBezTo>
                    <a:pt x="0" y="330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8" y="0"/>
                    <a:pt x="1479" y="330"/>
                    <a:pt x="1479" y="738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71D9CEC-7DCF-4E2C-85AF-549763F5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561" y="6293537"/>
              <a:ext cx="1110392" cy="1114317"/>
            </a:xfrm>
            <a:custGeom>
              <a:avLst/>
              <a:gdLst>
                <a:gd name="T0" fmla="*/ 1249 w 1250"/>
                <a:gd name="T1" fmla="*/ 625 h 1251"/>
                <a:gd name="T2" fmla="*/ 1249 w 1250"/>
                <a:gd name="T3" fmla="*/ 625 h 1251"/>
                <a:gd name="T4" fmla="*/ 625 w 1250"/>
                <a:gd name="T5" fmla="*/ 1250 h 1251"/>
                <a:gd name="T6" fmla="*/ 625 w 1250"/>
                <a:gd name="T7" fmla="*/ 1250 h 1251"/>
                <a:gd name="T8" fmla="*/ 0 w 1250"/>
                <a:gd name="T9" fmla="*/ 625 h 1251"/>
                <a:gd name="T10" fmla="*/ 0 w 1250"/>
                <a:gd name="T11" fmla="*/ 625 h 1251"/>
                <a:gd name="T12" fmla="*/ 625 w 1250"/>
                <a:gd name="T13" fmla="*/ 0 h 1251"/>
                <a:gd name="T14" fmla="*/ 625 w 1250"/>
                <a:gd name="T15" fmla="*/ 0 h 1251"/>
                <a:gd name="T16" fmla="*/ 1249 w 1250"/>
                <a:gd name="T17" fmla="*/ 625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0" h="1251">
                  <a:moveTo>
                    <a:pt x="1249" y="625"/>
                  </a:moveTo>
                  <a:lnTo>
                    <a:pt x="1249" y="625"/>
                  </a:lnTo>
                  <a:cubicBezTo>
                    <a:pt x="1249" y="969"/>
                    <a:pt x="970" y="1250"/>
                    <a:pt x="625" y="1250"/>
                  </a:cubicBezTo>
                  <a:lnTo>
                    <a:pt x="625" y="1250"/>
                  </a:lnTo>
                  <a:cubicBezTo>
                    <a:pt x="280" y="1250"/>
                    <a:pt x="0" y="969"/>
                    <a:pt x="0" y="625"/>
                  </a:cubicBezTo>
                  <a:lnTo>
                    <a:pt x="0" y="625"/>
                  </a:lnTo>
                  <a:cubicBezTo>
                    <a:pt x="0" y="280"/>
                    <a:pt x="280" y="0"/>
                    <a:pt x="625" y="0"/>
                  </a:cubicBezTo>
                  <a:lnTo>
                    <a:pt x="625" y="0"/>
                  </a:lnTo>
                  <a:cubicBezTo>
                    <a:pt x="970" y="0"/>
                    <a:pt x="1249" y="280"/>
                    <a:pt x="1249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17633307-FD6C-4821-9EE3-4D25471A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8186" y="6383783"/>
              <a:ext cx="423754" cy="423754"/>
            </a:xfrm>
            <a:custGeom>
              <a:avLst/>
              <a:gdLst>
                <a:gd name="T0" fmla="*/ 0 w 477"/>
                <a:gd name="T1" fmla="*/ 466 h 477"/>
                <a:gd name="T2" fmla="*/ 0 w 477"/>
                <a:gd name="T3" fmla="*/ 466 h 477"/>
                <a:gd name="T4" fmla="*/ 465 w 477"/>
                <a:gd name="T5" fmla="*/ 1 h 477"/>
                <a:gd name="T6" fmla="*/ 465 w 477"/>
                <a:gd name="T7" fmla="*/ 1 h 477"/>
                <a:gd name="T8" fmla="*/ 467 w 477"/>
                <a:gd name="T9" fmla="*/ 16 h 477"/>
                <a:gd name="T10" fmla="*/ 467 w 477"/>
                <a:gd name="T11" fmla="*/ 16 h 477"/>
                <a:gd name="T12" fmla="*/ 15 w 477"/>
                <a:gd name="T13" fmla="*/ 468 h 477"/>
                <a:gd name="T14" fmla="*/ 15 w 477"/>
                <a:gd name="T15" fmla="*/ 468 h 477"/>
                <a:gd name="T16" fmla="*/ 0 w 477"/>
                <a:gd name="T17" fmla="*/ 46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77">
                  <a:moveTo>
                    <a:pt x="0" y="466"/>
                  </a:moveTo>
                  <a:lnTo>
                    <a:pt x="0" y="466"/>
                  </a:lnTo>
                  <a:cubicBezTo>
                    <a:pt x="0" y="223"/>
                    <a:pt x="222" y="0"/>
                    <a:pt x="465" y="1"/>
                  </a:cubicBezTo>
                  <a:lnTo>
                    <a:pt x="465" y="1"/>
                  </a:lnTo>
                  <a:cubicBezTo>
                    <a:pt x="474" y="1"/>
                    <a:pt x="476" y="14"/>
                    <a:pt x="467" y="16"/>
                  </a:cubicBezTo>
                  <a:lnTo>
                    <a:pt x="467" y="16"/>
                  </a:lnTo>
                  <a:cubicBezTo>
                    <a:pt x="243" y="66"/>
                    <a:pt x="65" y="244"/>
                    <a:pt x="15" y="468"/>
                  </a:cubicBezTo>
                  <a:lnTo>
                    <a:pt x="15" y="468"/>
                  </a:lnTo>
                  <a:cubicBezTo>
                    <a:pt x="13" y="476"/>
                    <a:pt x="0" y="475"/>
                    <a:pt x="0" y="4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7C06ACE9-A7CA-4B1D-843B-939AA1B8C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1453" y="6501492"/>
              <a:ext cx="459066" cy="698410"/>
            </a:xfrm>
            <a:custGeom>
              <a:avLst/>
              <a:gdLst>
                <a:gd name="T0" fmla="*/ 388 w 517"/>
                <a:gd name="T1" fmla="*/ 591 h 787"/>
                <a:gd name="T2" fmla="*/ 303 w 517"/>
                <a:gd name="T3" fmla="*/ 620 h 787"/>
                <a:gd name="T4" fmla="*/ 388 w 517"/>
                <a:gd name="T5" fmla="*/ 591 h 787"/>
                <a:gd name="T6" fmla="*/ 172 w 517"/>
                <a:gd name="T7" fmla="*/ 315 h 787"/>
                <a:gd name="T8" fmla="*/ 250 w 517"/>
                <a:gd name="T9" fmla="*/ 167 h 787"/>
                <a:gd name="T10" fmla="*/ 169 w 517"/>
                <a:gd name="T11" fmla="*/ 313 h 787"/>
                <a:gd name="T12" fmla="*/ 172 w 517"/>
                <a:gd name="T13" fmla="*/ 315 h 787"/>
                <a:gd name="T14" fmla="*/ 448 w 517"/>
                <a:gd name="T15" fmla="*/ 638 h 787"/>
                <a:gd name="T16" fmla="*/ 326 w 517"/>
                <a:gd name="T17" fmla="*/ 690 h 787"/>
                <a:gd name="T18" fmla="*/ 303 w 517"/>
                <a:gd name="T19" fmla="*/ 760 h 787"/>
                <a:gd name="T20" fmla="*/ 277 w 517"/>
                <a:gd name="T21" fmla="*/ 786 h 787"/>
                <a:gd name="T22" fmla="*/ 250 w 517"/>
                <a:gd name="T23" fmla="*/ 760 h 787"/>
                <a:gd name="T24" fmla="*/ 250 w 517"/>
                <a:gd name="T25" fmla="*/ 716 h 787"/>
                <a:gd name="T26" fmla="*/ 227 w 517"/>
                <a:gd name="T27" fmla="*/ 691 h 787"/>
                <a:gd name="T28" fmla="*/ 64 w 517"/>
                <a:gd name="T29" fmla="*/ 633 h 787"/>
                <a:gd name="T30" fmla="*/ 63 w 517"/>
                <a:gd name="T31" fmla="*/ 583 h 787"/>
                <a:gd name="T32" fmla="*/ 102 w 517"/>
                <a:gd name="T33" fmla="*/ 573 h 787"/>
                <a:gd name="T34" fmla="*/ 219 w 517"/>
                <a:gd name="T35" fmla="*/ 617 h 787"/>
                <a:gd name="T36" fmla="*/ 250 w 517"/>
                <a:gd name="T37" fmla="*/ 590 h 787"/>
                <a:gd name="T38" fmla="*/ 250 w 517"/>
                <a:gd name="T39" fmla="*/ 449 h 787"/>
                <a:gd name="T40" fmla="*/ 228 w 517"/>
                <a:gd name="T41" fmla="*/ 422 h 787"/>
                <a:gd name="T42" fmla="*/ 227 w 517"/>
                <a:gd name="T43" fmla="*/ 98 h 787"/>
                <a:gd name="T44" fmla="*/ 250 w 517"/>
                <a:gd name="T45" fmla="*/ 26 h 787"/>
                <a:gd name="T46" fmla="*/ 277 w 517"/>
                <a:gd name="T47" fmla="*/ 0 h 787"/>
                <a:gd name="T48" fmla="*/ 303 w 517"/>
                <a:gd name="T49" fmla="*/ 26 h 787"/>
                <a:gd name="T50" fmla="*/ 303 w 517"/>
                <a:gd name="T51" fmla="*/ 69 h 787"/>
                <a:gd name="T52" fmla="*/ 328 w 517"/>
                <a:gd name="T53" fmla="*/ 97 h 787"/>
                <a:gd name="T54" fmla="*/ 453 w 517"/>
                <a:gd name="T55" fmla="*/ 133 h 787"/>
                <a:gd name="T56" fmla="*/ 458 w 517"/>
                <a:gd name="T57" fmla="*/ 185 h 787"/>
                <a:gd name="T58" fmla="*/ 421 w 517"/>
                <a:gd name="T59" fmla="*/ 198 h 787"/>
                <a:gd name="T60" fmla="*/ 303 w 517"/>
                <a:gd name="T61" fmla="*/ 166 h 787"/>
                <a:gd name="T62" fmla="*/ 303 w 517"/>
                <a:gd name="T63" fmla="*/ 361 h 787"/>
                <a:gd name="T64" fmla="*/ 471 w 517"/>
                <a:gd name="T65" fmla="*/ 44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7" h="787">
                  <a:moveTo>
                    <a:pt x="388" y="591"/>
                  </a:moveTo>
                  <a:lnTo>
                    <a:pt x="388" y="591"/>
                  </a:lnTo>
                  <a:cubicBezTo>
                    <a:pt x="459" y="523"/>
                    <a:pt x="386" y="454"/>
                    <a:pt x="303" y="440"/>
                  </a:cubicBezTo>
                  <a:lnTo>
                    <a:pt x="303" y="620"/>
                  </a:lnTo>
                  <a:lnTo>
                    <a:pt x="303" y="620"/>
                  </a:lnTo>
                  <a:cubicBezTo>
                    <a:pt x="341" y="617"/>
                    <a:pt x="369" y="607"/>
                    <a:pt x="388" y="591"/>
                  </a:cubicBezTo>
                  <a:close/>
                  <a:moveTo>
                    <a:pt x="172" y="315"/>
                  </a:moveTo>
                  <a:lnTo>
                    <a:pt x="172" y="315"/>
                  </a:lnTo>
                  <a:cubicBezTo>
                    <a:pt x="191" y="328"/>
                    <a:pt x="216" y="339"/>
                    <a:pt x="250" y="347"/>
                  </a:cubicBezTo>
                  <a:lnTo>
                    <a:pt x="250" y="167"/>
                  </a:lnTo>
                  <a:lnTo>
                    <a:pt x="250" y="167"/>
                  </a:lnTo>
                  <a:cubicBezTo>
                    <a:pt x="168" y="168"/>
                    <a:pt x="103" y="256"/>
                    <a:pt x="169" y="313"/>
                  </a:cubicBezTo>
                  <a:lnTo>
                    <a:pt x="169" y="313"/>
                  </a:lnTo>
                  <a:cubicBezTo>
                    <a:pt x="170" y="314"/>
                    <a:pt x="171" y="315"/>
                    <a:pt x="172" y="315"/>
                  </a:cubicBezTo>
                  <a:close/>
                  <a:moveTo>
                    <a:pt x="448" y="638"/>
                  </a:moveTo>
                  <a:lnTo>
                    <a:pt x="448" y="638"/>
                  </a:lnTo>
                  <a:cubicBezTo>
                    <a:pt x="419" y="666"/>
                    <a:pt x="379" y="682"/>
                    <a:pt x="326" y="690"/>
                  </a:cubicBezTo>
                  <a:lnTo>
                    <a:pt x="326" y="690"/>
                  </a:lnTo>
                  <a:cubicBezTo>
                    <a:pt x="314" y="691"/>
                    <a:pt x="303" y="703"/>
                    <a:pt x="303" y="716"/>
                  </a:cubicBezTo>
                  <a:lnTo>
                    <a:pt x="303" y="760"/>
                  </a:lnTo>
                  <a:lnTo>
                    <a:pt x="303" y="760"/>
                  </a:lnTo>
                  <a:cubicBezTo>
                    <a:pt x="303" y="774"/>
                    <a:pt x="291" y="786"/>
                    <a:pt x="277" y="786"/>
                  </a:cubicBezTo>
                  <a:lnTo>
                    <a:pt x="277" y="786"/>
                  </a:lnTo>
                  <a:cubicBezTo>
                    <a:pt x="262" y="786"/>
                    <a:pt x="250" y="774"/>
                    <a:pt x="250" y="760"/>
                  </a:cubicBezTo>
                  <a:lnTo>
                    <a:pt x="250" y="716"/>
                  </a:lnTo>
                  <a:lnTo>
                    <a:pt x="250" y="716"/>
                  </a:lnTo>
                  <a:cubicBezTo>
                    <a:pt x="250" y="703"/>
                    <a:pt x="240" y="691"/>
                    <a:pt x="227" y="691"/>
                  </a:cubicBezTo>
                  <a:lnTo>
                    <a:pt x="227" y="691"/>
                  </a:lnTo>
                  <a:cubicBezTo>
                    <a:pt x="169" y="684"/>
                    <a:pt x="107" y="665"/>
                    <a:pt x="64" y="633"/>
                  </a:cubicBezTo>
                  <a:lnTo>
                    <a:pt x="64" y="633"/>
                  </a:lnTo>
                  <a:cubicBezTo>
                    <a:pt x="53" y="625"/>
                    <a:pt x="50" y="612"/>
                    <a:pt x="55" y="600"/>
                  </a:cubicBezTo>
                  <a:lnTo>
                    <a:pt x="63" y="583"/>
                  </a:lnTo>
                  <a:lnTo>
                    <a:pt x="63" y="583"/>
                  </a:lnTo>
                  <a:cubicBezTo>
                    <a:pt x="70" y="569"/>
                    <a:pt x="89" y="564"/>
                    <a:pt x="102" y="573"/>
                  </a:cubicBezTo>
                  <a:lnTo>
                    <a:pt x="102" y="573"/>
                  </a:lnTo>
                  <a:cubicBezTo>
                    <a:pt x="136" y="595"/>
                    <a:pt x="178" y="611"/>
                    <a:pt x="219" y="617"/>
                  </a:cubicBezTo>
                  <a:lnTo>
                    <a:pt x="219" y="617"/>
                  </a:lnTo>
                  <a:cubicBezTo>
                    <a:pt x="235" y="620"/>
                    <a:pt x="250" y="608"/>
                    <a:pt x="250" y="590"/>
                  </a:cubicBezTo>
                  <a:lnTo>
                    <a:pt x="250" y="449"/>
                  </a:lnTo>
                  <a:lnTo>
                    <a:pt x="250" y="449"/>
                  </a:lnTo>
                  <a:cubicBezTo>
                    <a:pt x="250" y="436"/>
                    <a:pt x="241" y="425"/>
                    <a:pt x="228" y="422"/>
                  </a:cubicBezTo>
                  <a:lnTo>
                    <a:pt x="228" y="422"/>
                  </a:lnTo>
                  <a:cubicBezTo>
                    <a:pt x="6" y="382"/>
                    <a:pt x="0" y="133"/>
                    <a:pt x="227" y="98"/>
                  </a:cubicBezTo>
                  <a:lnTo>
                    <a:pt x="227" y="98"/>
                  </a:lnTo>
                  <a:cubicBezTo>
                    <a:pt x="240" y="96"/>
                    <a:pt x="250" y="84"/>
                    <a:pt x="250" y="71"/>
                  </a:cubicBezTo>
                  <a:lnTo>
                    <a:pt x="250" y="26"/>
                  </a:lnTo>
                  <a:lnTo>
                    <a:pt x="250" y="26"/>
                  </a:lnTo>
                  <a:cubicBezTo>
                    <a:pt x="250" y="12"/>
                    <a:pt x="262" y="0"/>
                    <a:pt x="277" y="0"/>
                  </a:cubicBezTo>
                  <a:lnTo>
                    <a:pt x="277" y="0"/>
                  </a:lnTo>
                  <a:cubicBezTo>
                    <a:pt x="291" y="0"/>
                    <a:pt x="303" y="12"/>
                    <a:pt x="303" y="26"/>
                  </a:cubicBezTo>
                  <a:lnTo>
                    <a:pt x="303" y="69"/>
                  </a:lnTo>
                  <a:lnTo>
                    <a:pt x="303" y="69"/>
                  </a:lnTo>
                  <a:cubicBezTo>
                    <a:pt x="303" y="84"/>
                    <a:pt x="315" y="95"/>
                    <a:pt x="328" y="97"/>
                  </a:cubicBezTo>
                  <a:lnTo>
                    <a:pt x="328" y="97"/>
                  </a:lnTo>
                  <a:cubicBezTo>
                    <a:pt x="372" y="101"/>
                    <a:pt x="416" y="113"/>
                    <a:pt x="453" y="133"/>
                  </a:cubicBezTo>
                  <a:lnTo>
                    <a:pt x="453" y="133"/>
                  </a:lnTo>
                  <a:cubicBezTo>
                    <a:pt x="465" y="139"/>
                    <a:pt x="470" y="154"/>
                    <a:pt x="465" y="167"/>
                  </a:cubicBezTo>
                  <a:lnTo>
                    <a:pt x="458" y="185"/>
                  </a:lnTo>
                  <a:lnTo>
                    <a:pt x="458" y="185"/>
                  </a:lnTo>
                  <a:cubicBezTo>
                    <a:pt x="451" y="199"/>
                    <a:pt x="435" y="205"/>
                    <a:pt x="421" y="198"/>
                  </a:cubicBezTo>
                  <a:lnTo>
                    <a:pt x="421" y="198"/>
                  </a:lnTo>
                  <a:cubicBezTo>
                    <a:pt x="383" y="179"/>
                    <a:pt x="345" y="169"/>
                    <a:pt x="303" y="166"/>
                  </a:cubicBezTo>
                  <a:lnTo>
                    <a:pt x="303" y="361"/>
                  </a:lnTo>
                  <a:lnTo>
                    <a:pt x="303" y="361"/>
                  </a:lnTo>
                  <a:cubicBezTo>
                    <a:pt x="375" y="381"/>
                    <a:pt x="426" y="389"/>
                    <a:pt x="471" y="441"/>
                  </a:cubicBezTo>
                  <a:lnTo>
                    <a:pt x="471" y="441"/>
                  </a:lnTo>
                  <a:cubicBezTo>
                    <a:pt x="516" y="494"/>
                    <a:pt x="504" y="591"/>
                    <a:pt x="448" y="6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6A838408-150E-4035-BCB0-29E1FE3E2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643" y="8412309"/>
              <a:ext cx="1318347" cy="1318347"/>
            </a:xfrm>
            <a:custGeom>
              <a:avLst/>
              <a:gdLst>
                <a:gd name="T0" fmla="*/ 1479 w 1480"/>
                <a:gd name="T1" fmla="*/ 740 h 1480"/>
                <a:gd name="T2" fmla="*/ 1479 w 1480"/>
                <a:gd name="T3" fmla="*/ 740 h 1480"/>
                <a:gd name="T4" fmla="*/ 740 w 1480"/>
                <a:gd name="T5" fmla="*/ 1479 h 1480"/>
                <a:gd name="T6" fmla="*/ 740 w 1480"/>
                <a:gd name="T7" fmla="*/ 1479 h 1480"/>
                <a:gd name="T8" fmla="*/ 0 w 1480"/>
                <a:gd name="T9" fmla="*/ 740 h 1480"/>
                <a:gd name="T10" fmla="*/ 0 w 1480"/>
                <a:gd name="T11" fmla="*/ 740 h 1480"/>
                <a:gd name="T12" fmla="*/ 740 w 1480"/>
                <a:gd name="T13" fmla="*/ 0 h 1480"/>
                <a:gd name="T14" fmla="*/ 740 w 1480"/>
                <a:gd name="T15" fmla="*/ 0 h 1480"/>
                <a:gd name="T16" fmla="*/ 1479 w 1480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80">
                  <a:moveTo>
                    <a:pt x="1479" y="740"/>
                  </a:moveTo>
                  <a:lnTo>
                    <a:pt x="1479" y="740"/>
                  </a:lnTo>
                  <a:cubicBezTo>
                    <a:pt x="1479" y="1148"/>
                    <a:pt x="1149" y="1479"/>
                    <a:pt x="740" y="1479"/>
                  </a:cubicBezTo>
                  <a:lnTo>
                    <a:pt x="740" y="1479"/>
                  </a:lnTo>
                  <a:cubicBezTo>
                    <a:pt x="332" y="1479"/>
                    <a:pt x="0" y="1148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2" y="0"/>
                    <a:pt x="740" y="0"/>
                  </a:cubicBezTo>
                  <a:lnTo>
                    <a:pt x="740" y="0"/>
                  </a:lnTo>
                  <a:cubicBezTo>
                    <a:pt x="1149" y="0"/>
                    <a:pt x="1479" y="331"/>
                    <a:pt x="1479" y="74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160A8B24-D435-4044-AAF2-59422F59C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643" y="8412309"/>
              <a:ext cx="1318347" cy="1318347"/>
            </a:xfrm>
            <a:custGeom>
              <a:avLst/>
              <a:gdLst>
                <a:gd name="T0" fmla="*/ 1479 w 1480"/>
                <a:gd name="T1" fmla="*/ 740 h 1480"/>
                <a:gd name="T2" fmla="*/ 1479 w 1480"/>
                <a:gd name="T3" fmla="*/ 740 h 1480"/>
                <a:gd name="T4" fmla="*/ 740 w 1480"/>
                <a:gd name="T5" fmla="*/ 1479 h 1480"/>
                <a:gd name="T6" fmla="*/ 740 w 1480"/>
                <a:gd name="T7" fmla="*/ 1479 h 1480"/>
                <a:gd name="T8" fmla="*/ 0 w 1480"/>
                <a:gd name="T9" fmla="*/ 740 h 1480"/>
                <a:gd name="T10" fmla="*/ 0 w 1480"/>
                <a:gd name="T11" fmla="*/ 740 h 1480"/>
                <a:gd name="T12" fmla="*/ 740 w 1480"/>
                <a:gd name="T13" fmla="*/ 0 h 1480"/>
                <a:gd name="T14" fmla="*/ 740 w 1480"/>
                <a:gd name="T15" fmla="*/ 0 h 1480"/>
                <a:gd name="T16" fmla="*/ 1479 w 1480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0" h="1480">
                  <a:moveTo>
                    <a:pt x="1479" y="740"/>
                  </a:moveTo>
                  <a:lnTo>
                    <a:pt x="1479" y="740"/>
                  </a:lnTo>
                  <a:cubicBezTo>
                    <a:pt x="1479" y="1148"/>
                    <a:pt x="1149" y="1479"/>
                    <a:pt x="740" y="1479"/>
                  </a:cubicBezTo>
                  <a:lnTo>
                    <a:pt x="740" y="1479"/>
                  </a:lnTo>
                  <a:cubicBezTo>
                    <a:pt x="332" y="1479"/>
                    <a:pt x="0" y="1148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2" y="0"/>
                    <a:pt x="740" y="0"/>
                  </a:cubicBezTo>
                  <a:lnTo>
                    <a:pt x="740" y="0"/>
                  </a:lnTo>
                  <a:cubicBezTo>
                    <a:pt x="1149" y="0"/>
                    <a:pt x="1479" y="331"/>
                    <a:pt x="1479" y="74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78584D74-6E2A-4566-B5B1-626915792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658" y="8514324"/>
              <a:ext cx="1110395" cy="1110395"/>
            </a:xfrm>
            <a:custGeom>
              <a:avLst/>
              <a:gdLst>
                <a:gd name="T0" fmla="*/ 1249 w 1250"/>
                <a:gd name="T1" fmla="*/ 625 h 1250"/>
                <a:gd name="T2" fmla="*/ 1249 w 1250"/>
                <a:gd name="T3" fmla="*/ 625 h 1250"/>
                <a:gd name="T4" fmla="*/ 625 w 1250"/>
                <a:gd name="T5" fmla="*/ 1249 h 1250"/>
                <a:gd name="T6" fmla="*/ 625 w 1250"/>
                <a:gd name="T7" fmla="*/ 1249 h 1250"/>
                <a:gd name="T8" fmla="*/ 0 w 1250"/>
                <a:gd name="T9" fmla="*/ 625 h 1250"/>
                <a:gd name="T10" fmla="*/ 0 w 1250"/>
                <a:gd name="T11" fmla="*/ 625 h 1250"/>
                <a:gd name="T12" fmla="*/ 625 w 1250"/>
                <a:gd name="T13" fmla="*/ 0 h 1250"/>
                <a:gd name="T14" fmla="*/ 625 w 1250"/>
                <a:gd name="T15" fmla="*/ 0 h 1250"/>
                <a:gd name="T16" fmla="*/ 1249 w 1250"/>
                <a:gd name="T17" fmla="*/ 625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0" h="1250">
                  <a:moveTo>
                    <a:pt x="1249" y="625"/>
                  </a:moveTo>
                  <a:lnTo>
                    <a:pt x="1249" y="625"/>
                  </a:lnTo>
                  <a:cubicBezTo>
                    <a:pt x="1249" y="970"/>
                    <a:pt x="970" y="1249"/>
                    <a:pt x="625" y="1249"/>
                  </a:cubicBezTo>
                  <a:lnTo>
                    <a:pt x="625" y="1249"/>
                  </a:lnTo>
                  <a:cubicBezTo>
                    <a:pt x="280" y="1249"/>
                    <a:pt x="0" y="970"/>
                    <a:pt x="0" y="625"/>
                  </a:cubicBezTo>
                  <a:lnTo>
                    <a:pt x="0" y="625"/>
                  </a:lnTo>
                  <a:cubicBezTo>
                    <a:pt x="0" y="279"/>
                    <a:pt x="280" y="0"/>
                    <a:pt x="625" y="0"/>
                  </a:cubicBezTo>
                  <a:lnTo>
                    <a:pt x="625" y="0"/>
                  </a:lnTo>
                  <a:cubicBezTo>
                    <a:pt x="970" y="0"/>
                    <a:pt x="1249" y="279"/>
                    <a:pt x="1249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96764127-AF5D-4B27-9A2C-102BF74EC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209" y="8600645"/>
              <a:ext cx="423754" cy="423754"/>
            </a:xfrm>
            <a:custGeom>
              <a:avLst/>
              <a:gdLst>
                <a:gd name="T0" fmla="*/ 0 w 477"/>
                <a:gd name="T1" fmla="*/ 465 h 477"/>
                <a:gd name="T2" fmla="*/ 0 w 477"/>
                <a:gd name="T3" fmla="*/ 465 h 477"/>
                <a:gd name="T4" fmla="*/ 465 w 477"/>
                <a:gd name="T5" fmla="*/ 0 h 477"/>
                <a:gd name="T6" fmla="*/ 465 w 477"/>
                <a:gd name="T7" fmla="*/ 0 h 477"/>
                <a:gd name="T8" fmla="*/ 467 w 477"/>
                <a:gd name="T9" fmla="*/ 16 h 477"/>
                <a:gd name="T10" fmla="*/ 467 w 477"/>
                <a:gd name="T11" fmla="*/ 16 h 477"/>
                <a:gd name="T12" fmla="*/ 14 w 477"/>
                <a:gd name="T13" fmla="*/ 467 h 477"/>
                <a:gd name="T14" fmla="*/ 14 w 477"/>
                <a:gd name="T15" fmla="*/ 467 h 477"/>
                <a:gd name="T16" fmla="*/ 0 w 477"/>
                <a:gd name="T17" fmla="*/ 46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77">
                  <a:moveTo>
                    <a:pt x="0" y="465"/>
                  </a:moveTo>
                  <a:lnTo>
                    <a:pt x="0" y="465"/>
                  </a:lnTo>
                  <a:cubicBezTo>
                    <a:pt x="0" y="222"/>
                    <a:pt x="221" y="0"/>
                    <a:pt x="465" y="0"/>
                  </a:cubicBezTo>
                  <a:lnTo>
                    <a:pt x="465" y="0"/>
                  </a:lnTo>
                  <a:cubicBezTo>
                    <a:pt x="474" y="0"/>
                    <a:pt x="476" y="13"/>
                    <a:pt x="467" y="16"/>
                  </a:cubicBezTo>
                  <a:lnTo>
                    <a:pt x="467" y="16"/>
                  </a:lnTo>
                  <a:cubicBezTo>
                    <a:pt x="243" y="65"/>
                    <a:pt x="65" y="243"/>
                    <a:pt x="14" y="467"/>
                  </a:cubicBezTo>
                  <a:lnTo>
                    <a:pt x="14" y="467"/>
                  </a:lnTo>
                  <a:cubicBezTo>
                    <a:pt x="13" y="476"/>
                    <a:pt x="0" y="475"/>
                    <a:pt x="0" y="4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2EFC1EDD-B6FC-433A-96FE-79AC4F9CD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550" y="8718354"/>
              <a:ext cx="459068" cy="702335"/>
            </a:xfrm>
            <a:custGeom>
              <a:avLst/>
              <a:gdLst>
                <a:gd name="T0" fmla="*/ 388 w 516"/>
                <a:gd name="T1" fmla="*/ 592 h 790"/>
                <a:gd name="T2" fmla="*/ 303 w 516"/>
                <a:gd name="T3" fmla="*/ 622 h 790"/>
                <a:gd name="T4" fmla="*/ 388 w 516"/>
                <a:gd name="T5" fmla="*/ 592 h 790"/>
                <a:gd name="T6" fmla="*/ 171 w 516"/>
                <a:gd name="T7" fmla="*/ 316 h 790"/>
                <a:gd name="T8" fmla="*/ 250 w 516"/>
                <a:gd name="T9" fmla="*/ 167 h 790"/>
                <a:gd name="T10" fmla="*/ 169 w 516"/>
                <a:gd name="T11" fmla="*/ 313 h 790"/>
                <a:gd name="T12" fmla="*/ 171 w 516"/>
                <a:gd name="T13" fmla="*/ 316 h 790"/>
                <a:gd name="T14" fmla="*/ 448 w 516"/>
                <a:gd name="T15" fmla="*/ 639 h 790"/>
                <a:gd name="T16" fmla="*/ 326 w 516"/>
                <a:gd name="T17" fmla="*/ 691 h 790"/>
                <a:gd name="T18" fmla="*/ 303 w 516"/>
                <a:gd name="T19" fmla="*/ 761 h 790"/>
                <a:gd name="T20" fmla="*/ 277 w 516"/>
                <a:gd name="T21" fmla="*/ 789 h 790"/>
                <a:gd name="T22" fmla="*/ 250 w 516"/>
                <a:gd name="T23" fmla="*/ 761 h 790"/>
                <a:gd name="T24" fmla="*/ 250 w 516"/>
                <a:gd name="T25" fmla="*/ 718 h 790"/>
                <a:gd name="T26" fmla="*/ 226 w 516"/>
                <a:gd name="T27" fmla="*/ 692 h 790"/>
                <a:gd name="T28" fmla="*/ 63 w 516"/>
                <a:gd name="T29" fmla="*/ 635 h 790"/>
                <a:gd name="T30" fmla="*/ 63 w 516"/>
                <a:gd name="T31" fmla="*/ 586 h 790"/>
                <a:gd name="T32" fmla="*/ 102 w 516"/>
                <a:gd name="T33" fmla="*/ 575 h 790"/>
                <a:gd name="T34" fmla="*/ 218 w 516"/>
                <a:gd name="T35" fmla="*/ 619 h 790"/>
                <a:gd name="T36" fmla="*/ 250 w 516"/>
                <a:gd name="T37" fmla="*/ 592 h 790"/>
                <a:gd name="T38" fmla="*/ 250 w 516"/>
                <a:gd name="T39" fmla="*/ 451 h 790"/>
                <a:gd name="T40" fmla="*/ 228 w 516"/>
                <a:gd name="T41" fmla="*/ 425 h 790"/>
                <a:gd name="T42" fmla="*/ 227 w 516"/>
                <a:gd name="T43" fmla="*/ 99 h 790"/>
                <a:gd name="T44" fmla="*/ 250 w 516"/>
                <a:gd name="T45" fmla="*/ 27 h 790"/>
                <a:gd name="T46" fmla="*/ 277 w 516"/>
                <a:gd name="T47" fmla="*/ 0 h 790"/>
                <a:gd name="T48" fmla="*/ 277 w 516"/>
                <a:gd name="T49" fmla="*/ 0 h 790"/>
                <a:gd name="T50" fmla="*/ 303 w 516"/>
                <a:gd name="T51" fmla="*/ 70 h 790"/>
                <a:gd name="T52" fmla="*/ 328 w 516"/>
                <a:gd name="T53" fmla="*/ 97 h 790"/>
                <a:gd name="T54" fmla="*/ 453 w 516"/>
                <a:gd name="T55" fmla="*/ 134 h 790"/>
                <a:gd name="T56" fmla="*/ 465 w 516"/>
                <a:gd name="T57" fmla="*/ 167 h 790"/>
                <a:gd name="T58" fmla="*/ 457 w 516"/>
                <a:gd name="T59" fmla="*/ 185 h 790"/>
                <a:gd name="T60" fmla="*/ 420 w 516"/>
                <a:gd name="T61" fmla="*/ 199 h 790"/>
                <a:gd name="T62" fmla="*/ 303 w 516"/>
                <a:gd name="T63" fmla="*/ 362 h 790"/>
                <a:gd name="T64" fmla="*/ 471 w 516"/>
                <a:gd name="T65" fmla="*/ 442 h 790"/>
                <a:gd name="T66" fmla="*/ 448 w 516"/>
                <a:gd name="T67" fmla="*/ 639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6" h="790">
                  <a:moveTo>
                    <a:pt x="388" y="592"/>
                  </a:moveTo>
                  <a:lnTo>
                    <a:pt x="388" y="592"/>
                  </a:lnTo>
                  <a:cubicBezTo>
                    <a:pt x="459" y="524"/>
                    <a:pt x="386" y="455"/>
                    <a:pt x="303" y="441"/>
                  </a:cubicBezTo>
                  <a:lnTo>
                    <a:pt x="303" y="622"/>
                  </a:lnTo>
                  <a:lnTo>
                    <a:pt x="303" y="622"/>
                  </a:lnTo>
                  <a:cubicBezTo>
                    <a:pt x="341" y="618"/>
                    <a:pt x="369" y="609"/>
                    <a:pt x="388" y="592"/>
                  </a:cubicBezTo>
                  <a:close/>
                  <a:moveTo>
                    <a:pt x="171" y="316"/>
                  </a:moveTo>
                  <a:lnTo>
                    <a:pt x="171" y="316"/>
                  </a:lnTo>
                  <a:cubicBezTo>
                    <a:pt x="190" y="329"/>
                    <a:pt x="216" y="339"/>
                    <a:pt x="250" y="349"/>
                  </a:cubicBezTo>
                  <a:lnTo>
                    <a:pt x="250" y="167"/>
                  </a:lnTo>
                  <a:lnTo>
                    <a:pt x="250" y="167"/>
                  </a:lnTo>
                  <a:cubicBezTo>
                    <a:pt x="168" y="168"/>
                    <a:pt x="103" y="256"/>
                    <a:pt x="169" y="313"/>
                  </a:cubicBezTo>
                  <a:lnTo>
                    <a:pt x="169" y="313"/>
                  </a:lnTo>
                  <a:cubicBezTo>
                    <a:pt x="169" y="314"/>
                    <a:pt x="170" y="315"/>
                    <a:pt x="171" y="316"/>
                  </a:cubicBezTo>
                  <a:close/>
                  <a:moveTo>
                    <a:pt x="448" y="639"/>
                  </a:moveTo>
                  <a:lnTo>
                    <a:pt x="448" y="639"/>
                  </a:lnTo>
                  <a:cubicBezTo>
                    <a:pt x="419" y="667"/>
                    <a:pt x="379" y="684"/>
                    <a:pt x="326" y="691"/>
                  </a:cubicBezTo>
                  <a:lnTo>
                    <a:pt x="326" y="691"/>
                  </a:lnTo>
                  <a:cubicBezTo>
                    <a:pt x="313" y="693"/>
                    <a:pt x="303" y="705"/>
                    <a:pt x="303" y="718"/>
                  </a:cubicBezTo>
                  <a:lnTo>
                    <a:pt x="303" y="761"/>
                  </a:lnTo>
                  <a:lnTo>
                    <a:pt x="303" y="761"/>
                  </a:lnTo>
                  <a:cubicBezTo>
                    <a:pt x="303" y="777"/>
                    <a:pt x="291" y="789"/>
                    <a:pt x="277" y="789"/>
                  </a:cubicBezTo>
                  <a:lnTo>
                    <a:pt x="277" y="789"/>
                  </a:lnTo>
                  <a:cubicBezTo>
                    <a:pt x="262" y="789"/>
                    <a:pt x="250" y="777"/>
                    <a:pt x="250" y="761"/>
                  </a:cubicBezTo>
                  <a:lnTo>
                    <a:pt x="250" y="718"/>
                  </a:lnTo>
                  <a:lnTo>
                    <a:pt x="250" y="718"/>
                  </a:lnTo>
                  <a:cubicBezTo>
                    <a:pt x="250" y="705"/>
                    <a:pt x="239" y="694"/>
                    <a:pt x="226" y="692"/>
                  </a:cubicBezTo>
                  <a:lnTo>
                    <a:pt x="226" y="692"/>
                  </a:lnTo>
                  <a:cubicBezTo>
                    <a:pt x="169" y="685"/>
                    <a:pt x="107" y="666"/>
                    <a:pt x="63" y="635"/>
                  </a:cubicBezTo>
                  <a:lnTo>
                    <a:pt x="63" y="635"/>
                  </a:lnTo>
                  <a:cubicBezTo>
                    <a:pt x="53" y="628"/>
                    <a:pt x="50" y="613"/>
                    <a:pt x="55" y="602"/>
                  </a:cubicBezTo>
                  <a:lnTo>
                    <a:pt x="63" y="586"/>
                  </a:lnTo>
                  <a:lnTo>
                    <a:pt x="63" y="586"/>
                  </a:lnTo>
                  <a:cubicBezTo>
                    <a:pt x="70" y="570"/>
                    <a:pt x="88" y="566"/>
                    <a:pt x="102" y="575"/>
                  </a:cubicBezTo>
                  <a:lnTo>
                    <a:pt x="102" y="575"/>
                  </a:lnTo>
                  <a:cubicBezTo>
                    <a:pt x="135" y="597"/>
                    <a:pt x="177" y="612"/>
                    <a:pt x="218" y="619"/>
                  </a:cubicBezTo>
                  <a:lnTo>
                    <a:pt x="218" y="619"/>
                  </a:lnTo>
                  <a:cubicBezTo>
                    <a:pt x="235" y="622"/>
                    <a:pt x="250" y="609"/>
                    <a:pt x="250" y="592"/>
                  </a:cubicBezTo>
                  <a:lnTo>
                    <a:pt x="250" y="451"/>
                  </a:lnTo>
                  <a:lnTo>
                    <a:pt x="250" y="451"/>
                  </a:lnTo>
                  <a:cubicBezTo>
                    <a:pt x="250" y="438"/>
                    <a:pt x="241" y="427"/>
                    <a:pt x="228" y="425"/>
                  </a:cubicBezTo>
                  <a:lnTo>
                    <a:pt x="228" y="425"/>
                  </a:lnTo>
                  <a:cubicBezTo>
                    <a:pt x="6" y="382"/>
                    <a:pt x="0" y="134"/>
                    <a:pt x="227" y="99"/>
                  </a:cubicBezTo>
                  <a:lnTo>
                    <a:pt x="227" y="99"/>
                  </a:lnTo>
                  <a:cubicBezTo>
                    <a:pt x="240" y="97"/>
                    <a:pt x="250" y="86"/>
                    <a:pt x="250" y="72"/>
                  </a:cubicBezTo>
                  <a:lnTo>
                    <a:pt x="250" y="27"/>
                  </a:lnTo>
                  <a:lnTo>
                    <a:pt x="250" y="27"/>
                  </a:lnTo>
                  <a:cubicBezTo>
                    <a:pt x="250" y="12"/>
                    <a:pt x="262" y="0"/>
                    <a:pt x="277" y="0"/>
                  </a:cubicBezTo>
                  <a:lnTo>
                    <a:pt x="277" y="0"/>
                  </a:lnTo>
                  <a:lnTo>
                    <a:pt x="277" y="0"/>
                  </a:lnTo>
                  <a:cubicBezTo>
                    <a:pt x="291" y="0"/>
                    <a:pt x="303" y="12"/>
                    <a:pt x="303" y="27"/>
                  </a:cubicBezTo>
                  <a:lnTo>
                    <a:pt x="303" y="70"/>
                  </a:lnTo>
                  <a:lnTo>
                    <a:pt x="303" y="70"/>
                  </a:lnTo>
                  <a:cubicBezTo>
                    <a:pt x="303" y="84"/>
                    <a:pt x="314" y="95"/>
                    <a:pt x="328" y="97"/>
                  </a:cubicBezTo>
                  <a:lnTo>
                    <a:pt x="328" y="97"/>
                  </a:lnTo>
                  <a:cubicBezTo>
                    <a:pt x="372" y="101"/>
                    <a:pt x="416" y="113"/>
                    <a:pt x="453" y="134"/>
                  </a:cubicBezTo>
                  <a:lnTo>
                    <a:pt x="453" y="134"/>
                  </a:lnTo>
                  <a:cubicBezTo>
                    <a:pt x="465" y="140"/>
                    <a:pt x="470" y="155"/>
                    <a:pt x="465" y="167"/>
                  </a:cubicBezTo>
                  <a:lnTo>
                    <a:pt x="457" y="185"/>
                  </a:lnTo>
                  <a:lnTo>
                    <a:pt x="457" y="185"/>
                  </a:lnTo>
                  <a:cubicBezTo>
                    <a:pt x="451" y="200"/>
                    <a:pt x="435" y="205"/>
                    <a:pt x="420" y="199"/>
                  </a:cubicBezTo>
                  <a:lnTo>
                    <a:pt x="420" y="199"/>
                  </a:lnTo>
                  <a:cubicBezTo>
                    <a:pt x="383" y="179"/>
                    <a:pt x="344" y="169"/>
                    <a:pt x="303" y="166"/>
                  </a:cubicBezTo>
                  <a:lnTo>
                    <a:pt x="303" y="362"/>
                  </a:lnTo>
                  <a:lnTo>
                    <a:pt x="303" y="362"/>
                  </a:lnTo>
                  <a:cubicBezTo>
                    <a:pt x="374" y="381"/>
                    <a:pt x="426" y="391"/>
                    <a:pt x="471" y="442"/>
                  </a:cubicBezTo>
                  <a:lnTo>
                    <a:pt x="471" y="442"/>
                  </a:lnTo>
                  <a:cubicBezTo>
                    <a:pt x="515" y="495"/>
                    <a:pt x="504" y="593"/>
                    <a:pt x="448" y="6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FE4FDC23-4CFB-4847-B15F-479285D6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0456" y="8412309"/>
              <a:ext cx="1314425" cy="1318347"/>
            </a:xfrm>
            <a:custGeom>
              <a:avLst/>
              <a:gdLst>
                <a:gd name="T0" fmla="*/ 1478 w 1479"/>
                <a:gd name="T1" fmla="*/ 740 h 1480"/>
                <a:gd name="T2" fmla="*/ 1478 w 1479"/>
                <a:gd name="T3" fmla="*/ 740 h 1480"/>
                <a:gd name="T4" fmla="*/ 740 w 1479"/>
                <a:gd name="T5" fmla="*/ 1479 h 1480"/>
                <a:gd name="T6" fmla="*/ 740 w 1479"/>
                <a:gd name="T7" fmla="*/ 1479 h 1480"/>
                <a:gd name="T8" fmla="*/ 0 w 1479"/>
                <a:gd name="T9" fmla="*/ 740 h 1480"/>
                <a:gd name="T10" fmla="*/ 0 w 1479"/>
                <a:gd name="T11" fmla="*/ 740 h 1480"/>
                <a:gd name="T12" fmla="*/ 740 w 1479"/>
                <a:gd name="T13" fmla="*/ 0 h 1480"/>
                <a:gd name="T14" fmla="*/ 740 w 1479"/>
                <a:gd name="T15" fmla="*/ 0 h 1480"/>
                <a:gd name="T16" fmla="*/ 1478 w 1479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9" h="1480">
                  <a:moveTo>
                    <a:pt x="1478" y="740"/>
                  </a:moveTo>
                  <a:lnTo>
                    <a:pt x="1478" y="740"/>
                  </a:lnTo>
                  <a:cubicBezTo>
                    <a:pt x="1478" y="1148"/>
                    <a:pt x="1147" y="1479"/>
                    <a:pt x="740" y="1479"/>
                  </a:cubicBezTo>
                  <a:lnTo>
                    <a:pt x="740" y="1479"/>
                  </a:lnTo>
                  <a:cubicBezTo>
                    <a:pt x="331" y="1479"/>
                    <a:pt x="0" y="1148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7" y="0"/>
                    <a:pt x="1478" y="331"/>
                    <a:pt x="1478" y="740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E03F3870-543C-4372-ADFA-2E4C8AEC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0456" y="8412309"/>
              <a:ext cx="1314425" cy="1318347"/>
            </a:xfrm>
            <a:custGeom>
              <a:avLst/>
              <a:gdLst>
                <a:gd name="T0" fmla="*/ 1478 w 1479"/>
                <a:gd name="T1" fmla="*/ 740 h 1480"/>
                <a:gd name="T2" fmla="*/ 1478 w 1479"/>
                <a:gd name="T3" fmla="*/ 740 h 1480"/>
                <a:gd name="T4" fmla="*/ 740 w 1479"/>
                <a:gd name="T5" fmla="*/ 1479 h 1480"/>
                <a:gd name="T6" fmla="*/ 740 w 1479"/>
                <a:gd name="T7" fmla="*/ 1479 h 1480"/>
                <a:gd name="T8" fmla="*/ 0 w 1479"/>
                <a:gd name="T9" fmla="*/ 740 h 1480"/>
                <a:gd name="T10" fmla="*/ 0 w 1479"/>
                <a:gd name="T11" fmla="*/ 740 h 1480"/>
                <a:gd name="T12" fmla="*/ 740 w 1479"/>
                <a:gd name="T13" fmla="*/ 0 h 1480"/>
                <a:gd name="T14" fmla="*/ 740 w 1479"/>
                <a:gd name="T15" fmla="*/ 0 h 1480"/>
                <a:gd name="T16" fmla="*/ 1478 w 1479"/>
                <a:gd name="T17" fmla="*/ 740 h 1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9" h="1480">
                  <a:moveTo>
                    <a:pt x="1478" y="740"/>
                  </a:moveTo>
                  <a:lnTo>
                    <a:pt x="1478" y="740"/>
                  </a:lnTo>
                  <a:cubicBezTo>
                    <a:pt x="1478" y="1148"/>
                    <a:pt x="1147" y="1479"/>
                    <a:pt x="740" y="1479"/>
                  </a:cubicBezTo>
                  <a:lnTo>
                    <a:pt x="740" y="1479"/>
                  </a:lnTo>
                  <a:cubicBezTo>
                    <a:pt x="331" y="1479"/>
                    <a:pt x="0" y="1148"/>
                    <a:pt x="0" y="740"/>
                  </a:cubicBezTo>
                  <a:lnTo>
                    <a:pt x="0" y="740"/>
                  </a:lnTo>
                  <a:cubicBezTo>
                    <a:pt x="0" y="331"/>
                    <a:pt x="331" y="0"/>
                    <a:pt x="740" y="0"/>
                  </a:cubicBezTo>
                  <a:lnTo>
                    <a:pt x="740" y="0"/>
                  </a:lnTo>
                  <a:cubicBezTo>
                    <a:pt x="1147" y="0"/>
                    <a:pt x="1478" y="331"/>
                    <a:pt x="1478" y="74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9CEA4047-F722-4DA3-B3F3-741B4412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8548" y="8514324"/>
              <a:ext cx="1114317" cy="1110395"/>
            </a:xfrm>
            <a:custGeom>
              <a:avLst/>
              <a:gdLst>
                <a:gd name="T0" fmla="*/ 1250 w 1251"/>
                <a:gd name="T1" fmla="*/ 625 h 1250"/>
                <a:gd name="T2" fmla="*/ 1250 w 1251"/>
                <a:gd name="T3" fmla="*/ 625 h 1250"/>
                <a:gd name="T4" fmla="*/ 625 w 1251"/>
                <a:gd name="T5" fmla="*/ 1249 h 1250"/>
                <a:gd name="T6" fmla="*/ 625 w 1251"/>
                <a:gd name="T7" fmla="*/ 1249 h 1250"/>
                <a:gd name="T8" fmla="*/ 0 w 1251"/>
                <a:gd name="T9" fmla="*/ 625 h 1250"/>
                <a:gd name="T10" fmla="*/ 0 w 1251"/>
                <a:gd name="T11" fmla="*/ 625 h 1250"/>
                <a:gd name="T12" fmla="*/ 625 w 1251"/>
                <a:gd name="T13" fmla="*/ 0 h 1250"/>
                <a:gd name="T14" fmla="*/ 625 w 1251"/>
                <a:gd name="T15" fmla="*/ 0 h 1250"/>
                <a:gd name="T16" fmla="*/ 1250 w 1251"/>
                <a:gd name="T17" fmla="*/ 625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1" h="1250">
                  <a:moveTo>
                    <a:pt x="1250" y="625"/>
                  </a:moveTo>
                  <a:lnTo>
                    <a:pt x="1250" y="625"/>
                  </a:lnTo>
                  <a:cubicBezTo>
                    <a:pt x="1250" y="970"/>
                    <a:pt x="971" y="1249"/>
                    <a:pt x="625" y="1249"/>
                  </a:cubicBezTo>
                  <a:lnTo>
                    <a:pt x="625" y="1249"/>
                  </a:lnTo>
                  <a:cubicBezTo>
                    <a:pt x="280" y="1249"/>
                    <a:pt x="0" y="970"/>
                    <a:pt x="0" y="625"/>
                  </a:cubicBezTo>
                  <a:lnTo>
                    <a:pt x="0" y="625"/>
                  </a:lnTo>
                  <a:cubicBezTo>
                    <a:pt x="0" y="279"/>
                    <a:pt x="280" y="0"/>
                    <a:pt x="625" y="0"/>
                  </a:cubicBezTo>
                  <a:lnTo>
                    <a:pt x="625" y="0"/>
                  </a:lnTo>
                  <a:cubicBezTo>
                    <a:pt x="971" y="0"/>
                    <a:pt x="1250" y="279"/>
                    <a:pt x="1250" y="625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0D8D5373-198D-4092-850C-5840F90C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9174" y="8600645"/>
              <a:ext cx="423754" cy="423754"/>
            </a:xfrm>
            <a:custGeom>
              <a:avLst/>
              <a:gdLst>
                <a:gd name="T0" fmla="*/ 0 w 477"/>
                <a:gd name="T1" fmla="*/ 465 h 477"/>
                <a:gd name="T2" fmla="*/ 0 w 477"/>
                <a:gd name="T3" fmla="*/ 465 h 477"/>
                <a:gd name="T4" fmla="*/ 466 w 477"/>
                <a:gd name="T5" fmla="*/ 0 h 477"/>
                <a:gd name="T6" fmla="*/ 466 w 477"/>
                <a:gd name="T7" fmla="*/ 0 h 477"/>
                <a:gd name="T8" fmla="*/ 468 w 477"/>
                <a:gd name="T9" fmla="*/ 16 h 477"/>
                <a:gd name="T10" fmla="*/ 468 w 477"/>
                <a:gd name="T11" fmla="*/ 16 h 477"/>
                <a:gd name="T12" fmla="*/ 15 w 477"/>
                <a:gd name="T13" fmla="*/ 467 h 477"/>
                <a:gd name="T14" fmla="*/ 15 w 477"/>
                <a:gd name="T15" fmla="*/ 467 h 477"/>
                <a:gd name="T16" fmla="*/ 0 w 477"/>
                <a:gd name="T17" fmla="*/ 465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7" h="477">
                  <a:moveTo>
                    <a:pt x="0" y="465"/>
                  </a:moveTo>
                  <a:lnTo>
                    <a:pt x="0" y="465"/>
                  </a:lnTo>
                  <a:cubicBezTo>
                    <a:pt x="0" y="222"/>
                    <a:pt x="223" y="0"/>
                    <a:pt x="466" y="0"/>
                  </a:cubicBezTo>
                  <a:lnTo>
                    <a:pt x="466" y="0"/>
                  </a:lnTo>
                  <a:cubicBezTo>
                    <a:pt x="475" y="0"/>
                    <a:pt x="476" y="13"/>
                    <a:pt x="468" y="16"/>
                  </a:cubicBezTo>
                  <a:lnTo>
                    <a:pt x="468" y="16"/>
                  </a:lnTo>
                  <a:cubicBezTo>
                    <a:pt x="244" y="65"/>
                    <a:pt x="66" y="243"/>
                    <a:pt x="15" y="467"/>
                  </a:cubicBezTo>
                  <a:lnTo>
                    <a:pt x="15" y="467"/>
                  </a:lnTo>
                  <a:cubicBezTo>
                    <a:pt x="14" y="476"/>
                    <a:pt x="0" y="475"/>
                    <a:pt x="0" y="46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60E6BE06-7EA1-4BF3-A64E-4E60C1C81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2440" y="8718354"/>
              <a:ext cx="459066" cy="702335"/>
            </a:xfrm>
            <a:custGeom>
              <a:avLst/>
              <a:gdLst>
                <a:gd name="T0" fmla="*/ 388 w 516"/>
                <a:gd name="T1" fmla="*/ 592 h 790"/>
                <a:gd name="T2" fmla="*/ 304 w 516"/>
                <a:gd name="T3" fmla="*/ 622 h 790"/>
                <a:gd name="T4" fmla="*/ 388 w 516"/>
                <a:gd name="T5" fmla="*/ 592 h 790"/>
                <a:gd name="T6" fmla="*/ 172 w 516"/>
                <a:gd name="T7" fmla="*/ 316 h 790"/>
                <a:gd name="T8" fmla="*/ 249 w 516"/>
                <a:gd name="T9" fmla="*/ 167 h 790"/>
                <a:gd name="T10" fmla="*/ 169 w 516"/>
                <a:gd name="T11" fmla="*/ 313 h 790"/>
                <a:gd name="T12" fmla="*/ 172 w 516"/>
                <a:gd name="T13" fmla="*/ 316 h 790"/>
                <a:gd name="T14" fmla="*/ 448 w 516"/>
                <a:gd name="T15" fmla="*/ 639 h 790"/>
                <a:gd name="T16" fmla="*/ 327 w 516"/>
                <a:gd name="T17" fmla="*/ 691 h 790"/>
                <a:gd name="T18" fmla="*/ 304 w 516"/>
                <a:gd name="T19" fmla="*/ 761 h 790"/>
                <a:gd name="T20" fmla="*/ 277 w 516"/>
                <a:gd name="T21" fmla="*/ 789 h 790"/>
                <a:gd name="T22" fmla="*/ 249 w 516"/>
                <a:gd name="T23" fmla="*/ 761 h 790"/>
                <a:gd name="T24" fmla="*/ 249 w 516"/>
                <a:gd name="T25" fmla="*/ 718 h 790"/>
                <a:gd name="T26" fmla="*/ 225 w 516"/>
                <a:gd name="T27" fmla="*/ 692 h 790"/>
                <a:gd name="T28" fmla="*/ 64 w 516"/>
                <a:gd name="T29" fmla="*/ 635 h 790"/>
                <a:gd name="T30" fmla="*/ 63 w 516"/>
                <a:gd name="T31" fmla="*/ 586 h 790"/>
                <a:gd name="T32" fmla="*/ 102 w 516"/>
                <a:gd name="T33" fmla="*/ 575 h 790"/>
                <a:gd name="T34" fmla="*/ 219 w 516"/>
                <a:gd name="T35" fmla="*/ 619 h 790"/>
                <a:gd name="T36" fmla="*/ 249 w 516"/>
                <a:gd name="T37" fmla="*/ 592 h 790"/>
                <a:gd name="T38" fmla="*/ 249 w 516"/>
                <a:gd name="T39" fmla="*/ 451 h 790"/>
                <a:gd name="T40" fmla="*/ 227 w 516"/>
                <a:gd name="T41" fmla="*/ 425 h 790"/>
                <a:gd name="T42" fmla="*/ 226 w 516"/>
                <a:gd name="T43" fmla="*/ 99 h 790"/>
                <a:gd name="T44" fmla="*/ 249 w 516"/>
                <a:gd name="T45" fmla="*/ 27 h 790"/>
                <a:gd name="T46" fmla="*/ 277 w 516"/>
                <a:gd name="T47" fmla="*/ 0 h 790"/>
                <a:gd name="T48" fmla="*/ 304 w 516"/>
                <a:gd name="T49" fmla="*/ 27 h 790"/>
                <a:gd name="T50" fmla="*/ 304 w 516"/>
                <a:gd name="T51" fmla="*/ 70 h 790"/>
                <a:gd name="T52" fmla="*/ 328 w 516"/>
                <a:gd name="T53" fmla="*/ 97 h 790"/>
                <a:gd name="T54" fmla="*/ 453 w 516"/>
                <a:gd name="T55" fmla="*/ 134 h 790"/>
                <a:gd name="T56" fmla="*/ 458 w 516"/>
                <a:gd name="T57" fmla="*/ 185 h 790"/>
                <a:gd name="T58" fmla="*/ 421 w 516"/>
                <a:gd name="T59" fmla="*/ 199 h 790"/>
                <a:gd name="T60" fmla="*/ 304 w 516"/>
                <a:gd name="T61" fmla="*/ 166 h 790"/>
                <a:gd name="T62" fmla="*/ 304 w 516"/>
                <a:gd name="T63" fmla="*/ 362 h 790"/>
                <a:gd name="T64" fmla="*/ 471 w 516"/>
                <a:gd name="T65" fmla="*/ 442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16" h="790">
                  <a:moveTo>
                    <a:pt x="388" y="592"/>
                  </a:moveTo>
                  <a:lnTo>
                    <a:pt x="388" y="592"/>
                  </a:lnTo>
                  <a:cubicBezTo>
                    <a:pt x="459" y="524"/>
                    <a:pt x="386" y="455"/>
                    <a:pt x="304" y="441"/>
                  </a:cubicBezTo>
                  <a:lnTo>
                    <a:pt x="304" y="622"/>
                  </a:lnTo>
                  <a:lnTo>
                    <a:pt x="304" y="622"/>
                  </a:lnTo>
                  <a:cubicBezTo>
                    <a:pt x="341" y="618"/>
                    <a:pt x="369" y="609"/>
                    <a:pt x="388" y="592"/>
                  </a:cubicBezTo>
                  <a:close/>
                  <a:moveTo>
                    <a:pt x="172" y="316"/>
                  </a:moveTo>
                  <a:lnTo>
                    <a:pt x="172" y="316"/>
                  </a:lnTo>
                  <a:cubicBezTo>
                    <a:pt x="190" y="329"/>
                    <a:pt x="216" y="339"/>
                    <a:pt x="249" y="349"/>
                  </a:cubicBezTo>
                  <a:lnTo>
                    <a:pt x="249" y="167"/>
                  </a:lnTo>
                  <a:lnTo>
                    <a:pt x="249" y="167"/>
                  </a:lnTo>
                  <a:cubicBezTo>
                    <a:pt x="168" y="168"/>
                    <a:pt x="103" y="256"/>
                    <a:pt x="169" y="313"/>
                  </a:cubicBezTo>
                  <a:lnTo>
                    <a:pt x="169" y="313"/>
                  </a:lnTo>
                  <a:cubicBezTo>
                    <a:pt x="170" y="314"/>
                    <a:pt x="171" y="315"/>
                    <a:pt x="172" y="316"/>
                  </a:cubicBezTo>
                  <a:close/>
                  <a:moveTo>
                    <a:pt x="448" y="639"/>
                  </a:moveTo>
                  <a:lnTo>
                    <a:pt x="448" y="639"/>
                  </a:lnTo>
                  <a:cubicBezTo>
                    <a:pt x="419" y="667"/>
                    <a:pt x="379" y="684"/>
                    <a:pt x="327" y="691"/>
                  </a:cubicBezTo>
                  <a:lnTo>
                    <a:pt x="327" y="691"/>
                  </a:lnTo>
                  <a:cubicBezTo>
                    <a:pt x="313" y="693"/>
                    <a:pt x="304" y="705"/>
                    <a:pt x="304" y="718"/>
                  </a:cubicBezTo>
                  <a:lnTo>
                    <a:pt x="304" y="761"/>
                  </a:lnTo>
                  <a:lnTo>
                    <a:pt x="304" y="761"/>
                  </a:lnTo>
                  <a:cubicBezTo>
                    <a:pt x="304" y="777"/>
                    <a:pt x="291" y="789"/>
                    <a:pt x="277" y="789"/>
                  </a:cubicBezTo>
                  <a:lnTo>
                    <a:pt x="277" y="789"/>
                  </a:lnTo>
                  <a:cubicBezTo>
                    <a:pt x="261" y="789"/>
                    <a:pt x="249" y="777"/>
                    <a:pt x="249" y="761"/>
                  </a:cubicBezTo>
                  <a:lnTo>
                    <a:pt x="249" y="718"/>
                  </a:lnTo>
                  <a:lnTo>
                    <a:pt x="249" y="718"/>
                  </a:lnTo>
                  <a:cubicBezTo>
                    <a:pt x="249" y="705"/>
                    <a:pt x="239" y="694"/>
                    <a:pt x="225" y="692"/>
                  </a:cubicBezTo>
                  <a:lnTo>
                    <a:pt x="225" y="692"/>
                  </a:lnTo>
                  <a:cubicBezTo>
                    <a:pt x="169" y="685"/>
                    <a:pt x="107" y="666"/>
                    <a:pt x="64" y="635"/>
                  </a:cubicBezTo>
                  <a:lnTo>
                    <a:pt x="64" y="635"/>
                  </a:lnTo>
                  <a:cubicBezTo>
                    <a:pt x="54" y="628"/>
                    <a:pt x="50" y="613"/>
                    <a:pt x="55" y="602"/>
                  </a:cubicBezTo>
                  <a:lnTo>
                    <a:pt x="63" y="586"/>
                  </a:lnTo>
                  <a:lnTo>
                    <a:pt x="63" y="586"/>
                  </a:lnTo>
                  <a:cubicBezTo>
                    <a:pt x="70" y="570"/>
                    <a:pt x="88" y="566"/>
                    <a:pt x="102" y="575"/>
                  </a:cubicBezTo>
                  <a:lnTo>
                    <a:pt x="102" y="575"/>
                  </a:lnTo>
                  <a:cubicBezTo>
                    <a:pt x="136" y="597"/>
                    <a:pt x="178" y="612"/>
                    <a:pt x="219" y="619"/>
                  </a:cubicBezTo>
                  <a:lnTo>
                    <a:pt x="219" y="619"/>
                  </a:lnTo>
                  <a:cubicBezTo>
                    <a:pt x="235" y="622"/>
                    <a:pt x="249" y="609"/>
                    <a:pt x="249" y="592"/>
                  </a:cubicBezTo>
                  <a:lnTo>
                    <a:pt x="249" y="451"/>
                  </a:lnTo>
                  <a:lnTo>
                    <a:pt x="249" y="451"/>
                  </a:lnTo>
                  <a:cubicBezTo>
                    <a:pt x="249" y="438"/>
                    <a:pt x="240" y="427"/>
                    <a:pt x="227" y="425"/>
                  </a:cubicBezTo>
                  <a:lnTo>
                    <a:pt x="227" y="425"/>
                  </a:lnTo>
                  <a:cubicBezTo>
                    <a:pt x="6" y="382"/>
                    <a:pt x="0" y="134"/>
                    <a:pt x="226" y="99"/>
                  </a:cubicBezTo>
                  <a:lnTo>
                    <a:pt x="226" y="99"/>
                  </a:lnTo>
                  <a:cubicBezTo>
                    <a:pt x="240" y="97"/>
                    <a:pt x="249" y="86"/>
                    <a:pt x="249" y="72"/>
                  </a:cubicBezTo>
                  <a:lnTo>
                    <a:pt x="249" y="27"/>
                  </a:lnTo>
                  <a:lnTo>
                    <a:pt x="249" y="27"/>
                  </a:lnTo>
                  <a:cubicBezTo>
                    <a:pt x="249" y="12"/>
                    <a:pt x="261" y="0"/>
                    <a:pt x="277" y="0"/>
                  </a:cubicBezTo>
                  <a:lnTo>
                    <a:pt x="277" y="0"/>
                  </a:lnTo>
                  <a:cubicBezTo>
                    <a:pt x="291" y="0"/>
                    <a:pt x="304" y="12"/>
                    <a:pt x="304" y="27"/>
                  </a:cubicBezTo>
                  <a:lnTo>
                    <a:pt x="304" y="70"/>
                  </a:lnTo>
                  <a:lnTo>
                    <a:pt x="304" y="70"/>
                  </a:lnTo>
                  <a:cubicBezTo>
                    <a:pt x="304" y="84"/>
                    <a:pt x="314" y="95"/>
                    <a:pt x="328" y="97"/>
                  </a:cubicBezTo>
                  <a:lnTo>
                    <a:pt x="328" y="97"/>
                  </a:lnTo>
                  <a:cubicBezTo>
                    <a:pt x="371" y="101"/>
                    <a:pt x="416" y="113"/>
                    <a:pt x="453" y="134"/>
                  </a:cubicBezTo>
                  <a:lnTo>
                    <a:pt x="453" y="134"/>
                  </a:lnTo>
                  <a:cubicBezTo>
                    <a:pt x="465" y="140"/>
                    <a:pt x="471" y="155"/>
                    <a:pt x="465" y="167"/>
                  </a:cubicBezTo>
                  <a:lnTo>
                    <a:pt x="458" y="185"/>
                  </a:lnTo>
                  <a:lnTo>
                    <a:pt x="458" y="185"/>
                  </a:lnTo>
                  <a:cubicBezTo>
                    <a:pt x="452" y="200"/>
                    <a:pt x="435" y="205"/>
                    <a:pt x="421" y="199"/>
                  </a:cubicBezTo>
                  <a:lnTo>
                    <a:pt x="421" y="199"/>
                  </a:lnTo>
                  <a:cubicBezTo>
                    <a:pt x="383" y="179"/>
                    <a:pt x="344" y="169"/>
                    <a:pt x="304" y="166"/>
                  </a:cubicBezTo>
                  <a:lnTo>
                    <a:pt x="304" y="362"/>
                  </a:lnTo>
                  <a:lnTo>
                    <a:pt x="304" y="362"/>
                  </a:lnTo>
                  <a:cubicBezTo>
                    <a:pt x="374" y="381"/>
                    <a:pt x="426" y="391"/>
                    <a:pt x="471" y="442"/>
                  </a:cubicBezTo>
                  <a:lnTo>
                    <a:pt x="471" y="442"/>
                  </a:lnTo>
                  <a:cubicBezTo>
                    <a:pt x="515" y="495"/>
                    <a:pt x="505" y="593"/>
                    <a:pt x="448" y="6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A8EDD281-A63F-476B-ABCE-CFB5B5853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27" y="7011567"/>
              <a:ext cx="5167448" cy="1691093"/>
            </a:xfrm>
            <a:custGeom>
              <a:avLst/>
              <a:gdLst>
                <a:gd name="T0" fmla="*/ 4756 w 5806"/>
                <a:gd name="T1" fmla="*/ 951 h 1902"/>
                <a:gd name="T2" fmla="*/ 3682 w 5806"/>
                <a:gd name="T3" fmla="*/ 21 h 1902"/>
                <a:gd name="T4" fmla="*/ 3682 w 5806"/>
                <a:gd name="T5" fmla="*/ 21 h 1902"/>
                <a:gd name="T6" fmla="*/ 3626 w 5806"/>
                <a:gd name="T7" fmla="*/ 0 h 1902"/>
                <a:gd name="T8" fmla="*/ 2207 w 5806"/>
                <a:gd name="T9" fmla="*/ 0 h 1902"/>
                <a:gd name="T10" fmla="*/ 2207 w 5806"/>
                <a:gd name="T11" fmla="*/ 0 h 1902"/>
                <a:gd name="T12" fmla="*/ 2105 w 5806"/>
                <a:gd name="T13" fmla="*/ 38 h 1902"/>
                <a:gd name="T14" fmla="*/ 1051 w 5806"/>
                <a:gd name="T15" fmla="*/ 951 h 1902"/>
                <a:gd name="T16" fmla="*/ 26 w 5806"/>
                <a:gd name="T17" fmla="*/ 1837 h 1902"/>
                <a:gd name="T18" fmla="*/ 26 w 5806"/>
                <a:gd name="T19" fmla="*/ 1837 h 1902"/>
                <a:gd name="T20" fmla="*/ 49 w 5806"/>
                <a:gd name="T21" fmla="*/ 1901 h 1902"/>
                <a:gd name="T22" fmla="*/ 2149 w 5806"/>
                <a:gd name="T23" fmla="*/ 1901 h 1902"/>
                <a:gd name="T24" fmla="*/ 4346 w 5806"/>
                <a:gd name="T25" fmla="*/ 1901 h 1902"/>
                <a:gd name="T26" fmla="*/ 5753 w 5806"/>
                <a:gd name="T27" fmla="*/ 1901 h 1902"/>
                <a:gd name="T28" fmla="*/ 5753 w 5806"/>
                <a:gd name="T29" fmla="*/ 1901 h 1902"/>
                <a:gd name="T30" fmla="*/ 5779 w 5806"/>
                <a:gd name="T31" fmla="*/ 1835 h 1902"/>
                <a:gd name="T32" fmla="*/ 4756 w 5806"/>
                <a:gd name="T33" fmla="*/ 951 h 1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06" h="1902">
                  <a:moveTo>
                    <a:pt x="4756" y="951"/>
                  </a:moveTo>
                  <a:lnTo>
                    <a:pt x="3682" y="21"/>
                  </a:lnTo>
                  <a:lnTo>
                    <a:pt x="3682" y="21"/>
                  </a:lnTo>
                  <a:cubicBezTo>
                    <a:pt x="3666" y="7"/>
                    <a:pt x="3646" y="0"/>
                    <a:pt x="3626" y="0"/>
                  </a:cubicBezTo>
                  <a:lnTo>
                    <a:pt x="2207" y="0"/>
                  </a:lnTo>
                  <a:lnTo>
                    <a:pt x="2207" y="0"/>
                  </a:lnTo>
                  <a:cubicBezTo>
                    <a:pt x="2169" y="0"/>
                    <a:pt x="2133" y="13"/>
                    <a:pt x="2105" y="38"/>
                  </a:cubicBezTo>
                  <a:lnTo>
                    <a:pt x="1051" y="951"/>
                  </a:lnTo>
                  <a:lnTo>
                    <a:pt x="26" y="1837"/>
                  </a:lnTo>
                  <a:lnTo>
                    <a:pt x="26" y="1837"/>
                  </a:lnTo>
                  <a:cubicBezTo>
                    <a:pt x="0" y="1859"/>
                    <a:pt x="15" y="1901"/>
                    <a:pt x="49" y="1901"/>
                  </a:cubicBezTo>
                  <a:lnTo>
                    <a:pt x="2149" y="1901"/>
                  </a:lnTo>
                  <a:lnTo>
                    <a:pt x="4346" y="1901"/>
                  </a:lnTo>
                  <a:lnTo>
                    <a:pt x="5753" y="1901"/>
                  </a:lnTo>
                  <a:lnTo>
                    <a:pt x="5753" y="1901"/>
                  </a:lnTo>
                  <a:cubicBezTo>
                    <a:pt x="5789" y="1901"/>
                    <a:pt x="5805" y="1857"/>
                    <a:pt x="5779" y="1835"/>
                  </a:cubicBezTo>
                  <a:lnTo>
                    <a:pt x="4756" y="95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B8C23A-752A-4FAC-ACA4-7EFF79B25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116" y="7266603"/>
              <a:ext cx="4687875" cy="4264121"/>
            </a:xfrm>
            <a:custGeom>
              <a:avLst/>
              <a:gdLst>
                <a:gd name="connsiteX0" fmla="*/ 1663184 w 4687875"/>
                <a:gd name="connsiteY0" fmla="*/ 0 h 4264121"/>
                <a:gd name="connsiteX1" fmla="*/ 2494331 w 4687875"/>
                <a:gd name="connsiteY1" fmla="*/ 719732 h 4264121"/>
                <a:gd name="connsiteX2" fmla="*/ 3323454 w 4687875"/>
                <a:gd name="connsiteY2" fmla="*/ 1436057 h 4264121"/>
                <a:gd name="connsiteX3" fmla="*/ 4687875 w 4687875"/>
                <a:gd name="connsiteY3" fmla="*/ 1436057 h 4264121"/>
                <a:gd name="connsiteX4" fmla="*/ 4687875 w 4687875"/>
                <a:gd name="connsiteY4" fmla="*/ 4260197 h 4264121"/>
                <a:gd name="connsiteX5" fmla="*/ 3326367 w 4687875"/>
                <a:gd name="connsiteY5" fmla="*/ 4260197 h 4264121"/>
                <a:gd name="connsiteX6" fmla="*/ 3326367 w 4687875"/>
                <a:gd name="connsiteY6" fmla="*/ 4264121 h 4264121"/>
                <a:gd name="connsiteX7" fmla="*/ 0 w 4687875"/>
                <a:gd name="connsiteY7" fmla="*/ 4264121 h 4264121"/>
                <a:gd name="connsiteX8" fmla="*/ 0 w 4687875"/>
                <a:gd name="connsiteY8" fmla="*/ 1438574 h 4264121"/>
                <a:gd name="connsiteX9" fmla="*/ 832037 w 4687875"/>
                <a:gd name="connsiteY9" fmla="*/ 719732 h 4264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87875" h="4264121">
                  <a:moveTo>
                    <a:pt x="1663184" y="0"/>
                  </a:moveTo>
                  <a:lnTo>
                    <a:pt x="2494331" y="719732"/>
                  </a:lnTo>
                  <a:lnTo>
                    <a:pt x="3323454" y="1436057"/>
                  </a:lnTo>
                  <a:lnTo>
                    <a:pt x="4687875" y="1436057"/>
                  </a:lnTo>
                  <a:lnTo>
                    <a:pt x="4687875" y="4260197"/>
                  </a:lnTo>
                  <a:lnTo>
                    <a:pt x="3326367" y="4260197"/>
                  </a:lnTo>
                  <a:lnTo>
                    <a:pt x="3326367" y="4264121"/>
                  </a:lnTo>
                  <a:lnTo>
                    <a:pt x="0" y="4264121"/>
                  </a:lnTo>
                  <a:lnTo>
                    <a:pt x="0" y="1438574"/>
                  </a:lnTo>
                  <a:lnTo>
                    <a:pt x="832037" y="71973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7398940B-67CA-4001-8319-BAD0F93FE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738" y="8243594"/>
              <a:ext cx="949524" cy="949524"/>
            </a:xfrm>
            <a:custGeom>
              <a:avLst/>
              <a:gdLst>
                <a:gd name="T0" fmla="*/ 1066 w 1067"/>
                <a:gd name="T1" fmla="*/ 532 h 1067"/>
                <a:gd name="T2" fmla="*/ 1066 w 1067"/>
                <a:gd name="T3" fmla="*/ 532 h 1067"/>
                <a:gd name="T4" fmla="*/ 533 w 1067"/>
                <a:gd name="T5" fmla="*/ 1066 h 1067"/>
                <a:gd name="T6" fmla="*/ 533 w 1067"/>
                <a:gd name="T7" fmla="*/ 1066 h 1067"/>
                <a:gd name="T8" fmla="*/ 0 w 1067"/>
                <a:gd name="T9" fmla="*/ 532 h 1067"/>
                <a:gd name="T10" fmla="*/ 0 w 1067"/>
                <a:gd name="T11" fmla="*/ 532 h 1067"/>
                <a:gd name="T12" fmla="*/ 533 w 1067"/>
                <a:gd name="T13" fmla="*/ 0 h 1067"/>
                <a:gd name="T14" fmla="*/ 533 w 1067"/>
                <a:gd name="T15" fmla="*/ 0 h 1067"/>
                <a:gd name="T16" fmla="*/ 1066 w 1067"/>
                <a:gd name="T17" fmla="*/ 532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7" h="1067">
                  <a:moveTo>
                    <a:pt x="1066" y="532"/>
                  </a:moveTo>
                  <a:lnTo>
                    <a:pt x="1066" y="532"/>
                  </a:lnTo>
                  <a:cubicBezTo>
                    <a:pt x="1066" y="827"/>
                    <a:pt x="827" y="1066"/>
                    <a:pt x="533" y="1066"/>
                  </a:cubicBezTo>
                  <a:lnTo>
                    <a:pt x="533" y="1066"/>
                  </a:lnTo>
                  <a:cubicBezTo>
                    <a:pt x="239" y="1066"/>
                    <a:pt x="0" y="827"/>
                    <a:pt x="0" y="532"/>
                  </a:cubicBezTo>
                  <a:lnTo>
                    <a:pt x="0" y="532"/>
                  </a:lnTo>
                  <a:cubicBezTo>
                    <a:pt x="0" y="239"/>
                    <a:pt x="239" y="0"/>
                    <a:pt x="533" y="0"/>
                  </a:cubicBezTo>
                  <a:lnTo>
                    <a:pt x="533" y="0"/>
                  </a:lnTo>
                  <a:cubicBezTo>
                    <a:pt x="827" y="0"/>
                    <a:pt x="1066" y="239"/>
                    <a:pt x="1066" y="5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30EDA78E-08F5-4642-8E01-05E070B9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196" y="8216127"/>
              <a:ext cx="1000532" cy="1000532"/>
            </a:xfrm>
            <a:custGeom>
              <a:avLst/>
              <a:gdLst>
                <a:gd name="T0" fmla="*/ 561 w 1123"/>
                <a:gd name="T1" fmla="*/ 57 h 1123"/>
                <a:gd name="T2" fmla="*/ 561 w 1123"/>
                <a:gd name="T3" fmla="*/ 57 h 1123"/>
                <a:gd name="T4" fmla="*/ 57 w 1123"/>
                <a:gd name="T5" fmla="*/ 560 h 1123"/>
                <a:gd name="T6" fmla="*/ 57 w 1123"/>
                <a:gd name="T7" fmla="*/ 560 h 1123"/>
                <a:gd name="T8" fmla="*/ 561 w 1123"/>
                <a:gd name="T9" fmla="*/ 1065 h 1123"/>
                <a:gd name="T10" fmla="*/ 561 w 1123"/>
                <a:gd name="T11" fmla="*/ 1065 h 1123"/>
                <a:gd name="T12" fmla="*/ 1065 w 1123"/>
                <a:gd name="T13" fmla="*/ 560 h 1123"/>
                <a:gd name="T14" fmla="*/ 1065 w 1123"/>
                <a:gd name="T15" fmla="*/ 560 h 1123"/>
                <a:gd name="T16" fmla="*/ 561 w 1123"/>
                <a:gd name="T17" fmla="*/ 57 h 1123"/>
                <a:gd name="T18" fmla="*/ 561 w 1123"/>
                <a:gd name="T19" fmla="*/ 1122 h 1123"/>
                <a:gd name="T20" fmla="*/ 561 w 1123"/>
                <a:gd name="T21" fmla="*/ 1122 h 1123"/>
                <a:gd name="T22" fmla="*/ 0 w 1123"/>
                <a:gd name="T23" fmla="*/ 560 h 1123"/>
                <a:gd name="T24" fmla="*/ 0 w 1123"/>
                <a:gd name="T25" fmla="*/ 560 h 1123"/>
                <a:gd name="T26" fmla="*/ 561 w 1123"/>
                <a:gd name="T27" fmla="*/ 0 h 1123"/>
                <a:gd name="T28" fmla="*/ 561 w 1123"/>
                <a:gd name="T29" fmla="*/ 0 h 1123"/>
                <a:gd name="T30" fmla="*/ 1122 w 1123"/>
                <a:gd name="T31" fmla="*/ 560 h 1123"/>
                <a:gd name="T32" fmla="*/ 1122 w 1123"/>
                <a:gd name="T33" fmla="*/ 560 h 1123"/>
                <a:gd name="T34" fmla="*/ 561 w 1123"/>
                <a:gd name="T35" fmla="*/ 1122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3" h="1123">
                  <a:moveTo>
                    <a:pt x="561" y="57"/>
                  </a:moveTo>
                  <a:lnTo>
                    <a:pt x="561" y="57"/>
                  </a:lnTo>
                  <a:cubicBezTo>
                    <a:pt x="283" y="57"/>
                    <a:pt x="57" y="283"/>
                    <a:pt x="57" y="560"/>
                  </a:cubicBezTo>
                  <a:lnTo>
                    <a:pt x="57" y="560"/>
                  </a:lnTo>
                  <a:cubicBezTo>
                    <a:pt x="57" y="839"/>
                    <a:pt x="283" y="1065"/>
                    <a:pt x="561" y="1065"/>
                  </a:cubicBezTo>
                  <a:lnTo>
                    <a:pt x="561" y="1065"/>
                  </a:lnTo>
                  <a:cubicBezTo>
                    <a:pt x="839" y="1065"/>
                    <a:pt x="1065" y="839"/>
                    <a:pt x="1065" y="560"/>
                  </a:cubicBezTo>
                  <a:lnTo>
                    <a:pt x="1065" y="560"/>
                  </a:lnTo>
                  <a:cubicBezTo>
                    <a:pt x="1065" y="283"/>
                    <a:pt x="839" y="57"/>
                    <a:pt x="561" y="57"/>
                  </a:cubicBezTo>
                  <a:close/>
                  <a:moveTo>
                    <a:pt x="561" y="1122"/>
                  </a:moveTo>
                  <a:lnTo>
                    <a:pt x="561" y="1122"/>
                  </a:lnTo>
                  <a:cubicBezTo>
                    <a:pt x="251" y="1122"/>
                    <a:pt x="0" y="870"/>
                    <a:pt x="0" y="560"/>
                  </a:cubicBezTo>
                  <a:lnTo>
                    <a:pt x="0" y="560"/>
                  </a:lnTo>
                  <a:cubicBezTo>
                    <a:pt x="0" y="251"/>
                    <a:pt x="251" y="0"/>
                    <a:pt x="561" y="0"/>
                  </a:cubicBezTo>
                  <a:lnTo>
                    <a:pt x="561" y="0"/>
                  </a:lnTo>
                  <a:cubicBezTo>
                    <a:pt x="870" y="0"/>
                    <a:pt x="1122" y="251"/>
                    <a:pt x="1122" y="560"/>
                  </a:cubicBezTo>
                  <a:lnTo>
                    <a:pt x="1122" y="560"/>
                  </a:lnTo>
                  <a:cubicBezTo>
                    <a:pt x="1122" y="870"/>
                    <a:pt x="870" y="1122"/>
                    <a:pt x="561" y="1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1517922-CCAF-4144-8367-EEE432C66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8501" y="8243594"/>
              <a:ext cx="3922" cy="949524"/>
            </a:xfrm>
            <a:custGeom>
              <a:avLst/>
              <a:gdLst>
                <a:gd name="T0" fmla="*/ 0 w 1"/>
                <a:gd name="T1" fmla="*/ 0 h 1067"/>
                <a:gd name="T2" fmla="*/ 0 w 1"/>
                <a:gd name="T3" fmla="*/ 1066 h 1067"/>
                <a:gd name="T4" fmla="*/ 0 w 1"/>
                <a:gd name="T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067">
                  <a:moveTo>
                    <a:pt x="0" y="0"/>
                  </a:moveTo>
                  <a:lnTo>
                    <a:pt x="0" y="1066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7745AC-8CE1-41F7-96DF-2C0B8285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737" y="8243594"/>
              <a:ext cx="948634" cy="948634"/>
            </a:xfrm>
            <a:custGeom>
              <a:avLst/>
              <a:gdLst>
                <a:gd name="connsiteX0" fmla="*/ 447297 w 948634"/>
                <a:gd name="connsiteY0" fmla="*/ 0 h 948634"/>
                <a:gd name="connsiteX1" fmla="*/ 497427 w 948634"/>
                <a:gd name="connsiteY1" fmla="*/ 0 h 948634"/>
                <a:gd name="connsiteX2" fmla="*/ 497427 w 948634"/>
                <a:gd name="connsiteY2" fmla="*/ 447296 h 948634"/>
                <a:gd name="connsiteX3" fmla="*/ 948634 w 948634"/>
                <a:gd name="connsiteY3" fmla="*/ 447296 h 948634"/>
                <a:gd name="connsiteX4" fmla="*/ 948634 w 948634"/>
                <a:gd name="connsiteY4" fmla="*/ 497423 h 948634"/>
                <a:gd name="connsiteX5" fmla="*/ 497427 w 948634"/>
                <a:gd name="connsiteY5" fmla="*/ 497423 h 948634"/>
                <a:gd name="connsiteX6" fmla="*/ 497427 w 948634"/>
                <a:gd name="connsiteY6" fmla="*/ 948634 h 948634"/>
                <a:gd name="connsiteX7" fmla="*/ 447297 w 948634"/>
                <a:gd name="connsiteY7" fmla="*/ 948634 h 948634"/>
                <a:gd name="connsiteX8" fmla="*/ 447297 w 948634"/>
                <a:gd name="connsiteY8" fmla="*/ 497423 h 948634"/>
                <a:gd name="connsiteX9" fmla="*/ 0 w 948634"/>
                <a:gd name="connsiteY9" fmla="*/ 497423 h 948634"/>
                <a:gd name="connsiteX10" fmla="*/ 0 w 948634"/>
                <a:gd name="connsiteY10" fmla="*/ 447296 h 948634"/>
                <a:gd name="connsiteX11" fmla="*/ 447297 w 948634"/>
                <a:gd name="connsiteY11" fmla="*/ 447296 h 94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8634" h="948634">
                  <a:moveTo>
                    <a:pt x="447297" y="0"/>
                  </a:moveTo>
                  <a:lnTo>
                    <a:pt x="497427" y="0"/>
                  </a:lnTo>
                  <a:lnTo>
                    <a:pt x="497427" y="447296"/>
                  </a:lnTo>
                  <a:lnTo>
                    <a:pt x="948634" y="447296"/>
                  </a:lnTo>
                  <a:lnTo>
                    <a:pt x="948634" y="497423"/>
                  </a:lnTo>
                  <a:lnTo>
                    <a:pt x="497427" y="497423"/>
                  </a:lnTo>
                  <a:lnTo>
                    <a:pt x="497427" y="948634"/>
                  </a:lnTo>
                  <a:lnTo>
                    <a:pt x="447297" y="948634"/>
                  </a:lnTo>
                  <a:lnTo>
                    <a:pt x="447297" y="497423"/>
                  </a:lnTo>
                  <a:lnTo>
                    <a:pt x="0" y="497423"/>
                  </a:lnTo>
                  <a:lnTo>
                    <a:pt x="0" y="447296"/>
                  </a:lnTo>
                  <a:lnTo>
                    <a:pt x="447297" y="4472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8407E43A-3612-43EB-AD02-DADE8505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3738" y="8714432"/>
              <a:ext cx="949524" cy="3922"/>
            </a:xfrm>
            <a:custGeom>
              <a:avLst/>
              <a:gdLst>
                <a:gd name="T0" fmla="*/ 0 w 1067"/>
                <a:gd name="T1" fmla="*/ 0 h 1"/>
                <a:gd name="T2" fmla="*/ 1066 w 1067"/>
                <a:gd name="T3" fmla="*/ 0 h 1"/>
                <a:gd name="T4" fmla="*/ 0 w 106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7" h="1">
                  <a:moveTo>
                    <a:pt x="0" y="0"/>
                  </a:moveTo>
                  <a:lnTo>
                    <a:pt x="106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2F4D03CC-A096-482B-8C5A-1F423121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9836" y="8702660"/>
              <a:ext cx="1333155" cy="2825029"/>
            </a:xfrm>
            <a:custGeom>
              <a:avLst/>
              <a:gdLst>
                <a:gd name="T0" fmla="*/ 4042 w 4043"/>
                <a:gd name="T1" fmla="*/ 3176 h 3177"/>
                <a:gd name="T2" fmla="*/ 0 w 4043"/>
                <a:gd name="T3" fmla="*/ 3176 h 3177"/>
                <a:gd name="T4" fmla="*/ 0 w 4043"/>
                <a:gd name="T5" fmla="*/ 0 h 3177"/>
                <a:gd name="T6" fmla="*/ 4042 w 4043"/>
                <a:gd name="T7" fmla="*/ 0 h 3177"/>
                <a:gd name="T8" fmla="*/ 4042 w 4043"/>
                <a:gd name="T9" fmla="*/ 3176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3" h="3177">
                  <a:moveTo>
                    <a:pt x="4042" y="3176"/>
                  </a:moveTo>
                  <a:lnTo>
                    <a:pt x="0" y="3176"/>
                  </a:lnTo>
                  <a:lnTo>
                    <a:pt x="0" y="0"/>
                  </a:lnTo>
                  <a:lnTo>
                    <a:pt x="4042" y="0"/>
                  </a:lnTo>
                  <a:lnTo>
                    <a:pt x="4042" y="3176"/>
                  </a:lnTo>
                </a:path>
              </a:pathLst>
            </a:custGeom>
            <a:solidFill>
              <a:srgbClr val="000000">
                <a:alpha val="2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C213C2D7-A72D-4EF2-A162-333A8696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418" y="9624719"/>
              <a:ext cx="1122164" cy="1906895"/>
            </a:xfrm>
            <a:custGeom>
              <a:avLst/>
              <a:gdLst>
                <a:gd name="T0" fmla="*/ 1261 w 1262"/>
                <a:gd name="T1" fmla="*/ 2141 h 2142"/>
                <a:gd name="T2" fmla="*/ 0 w 1262"/>
                <a:gd name="T3" fmla="*/ 2141 h 2142"/>
                <a:gd name="T4" fmla="*/ 0 w 1262"/>
                <a:gd name="T5" fmla="*/ 114 h 2142"/>
                <a:gd name="T6" fmla="*/ 0 w 1262"/>
                <a:gd name="T7" fmla="*/ 114 h 2142"/>
                <a:gd name="T8" fmla="*/ 114 w 1262"/>
                <a:gd name="T9" fmla="*/ 0 h 2142"/>
                <a:gd name="T10" fmla="*/ 1148 w 1262"/>
                <a:gd name="T11" fmla="*/ 0 h 2142"/>
                <a:gd name="T12" fmla="*/ 1148 w 1262"/>
                <a:gd name="T13" fmla="*/ 0 h 2142"/>
                <a:gd name="T14" fmla="*/ 1261 w 1262"/>
                <a:gd name="T15" fmla="*/ 114 h 2142"/>
                <a:gd name="T16" fmla="*/ 1261 w 1262"/>
                <a:gd name="T17" fmla="*/ 214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2" h="2142">
                  <a:moveTo>
                    <a:pt x="1261" y="2141"/>
                  </a:moveTo>
                  <a:lnTo>
                    <a:pt x="0" y="2141"/>
                  </a:lnTo>
                  <a:lnTo>
                    <a:pt x="0" y="114"/>
                  </a:lnTo>
                  <a:lnTo>
                    <a:pt x="0" y="114"/>
                  </a:lnTo>
                  <a:cubicBezTo>
                    <a:pt x="0" y="51"/>
                    <a:pt x="51" y="0"/>
                    <a:pt x="114" y="0"/>
                  </a:cubicBezTo>
                  <a:lnTo>
                    <a:pt x="1148" y="0"/>
                  </a:lnTo>
                  <a:lnTo>
                    <a:pt x="1148" y="0"/>
                  </a:lnTo>
                  <a:cubicBezTo>
                    <a:pt x="1211" y="0"/>
                    <a:pt x="1261" y="51"/>
                    <a:pt x="1261" y="114"/>
                  </a:cubicBezTo>
                  <a:lnTo>
                    <a:pt x="1261" y="214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A9973AF2-E491-4089-B46D-D86ED9E44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136" y="9785587"/>
              <a:ext cx="784730" cy="718030"/>
            </a:xfrm>
            <a:custGeom>
              <a:avLst/>
              <a:gdLst>
                <a:gd name="T0" fmla="*/ 850 w 880"/>
                <a:gd name="T1" fmla="*/ 807 h 808"/>
                <a:gd name="T2" fmla="*/ 29 w 880"/>
                <a:gd name="T3" fmla="*/ 807 h 808"/>
                <a:gd name="T4" fmla="*/ 29 w 880"/>
                <a:gd name="T5" fmla="*/ 807 h 808"/>
                <a:gd name="T6" fmla="*/ 0 w 880"/>
                <a:gd name="T7" fmla="*/ 777 h 808"/>
                <a:gd name="T8" fmla="*/ 0 w 880"/>
                <a:gd name="T9" fmla="*/ 29 h 808"/>
                <a:gd name="T10" fmla="*/ 0 w 880"/>
                <a:gd name="T11" fmla="*/ 29 h 808"/>
                <a:gd name="T12" fmla="*/ 29 w 880"/>
                <a:gd name="T13" fmla="*/ 0 h 808"/>
                <a:gd name="T14" fmla="*/ 850 w 880"/>
                <a:gd name="T15" fmla="*/ 0 h 808"/>
                <a:gd name="T16" fmla="*/ 850 w 880"/>
                <a:gd name="T17" fmla="*/ 0 h 808"/>
                <a:gd name="T18" fmla="*/ 879 w 880"/>
                <a:gd name="T19" fmla="*/ 29 h 808"/>
                <a:gd name="T20" fmla="*/ 879 w 880"/>
                <a:gd name="T21" fmla="*/ 777 h 808"/>
                <a:gd name="T22" fmla="*/ 879 w 880"/>
                <a:gd name="T23" fmla="*/ 777 h 808"/>
                <a:gd name="T24" fmla="*/ 850 w 880"/>
                <a:gd name="T25" fmla="*/ 807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0" h="808">
                  <a:moveTo>
                    <a:pt x="850" y="807"/>
                  </a:moveTo>
                  <a:lnTo>
                    <a:pt x="29" y="807"/>
                  </a:lnTo>
                  <a:lnTo>
                    <a:pt x="29" y="807"/>
                  </a:lnTo>
                  <a:cubicBezTo>
                    <a:pt x="13" y="807"/>
                    <a:pt x="0" y="793"/>
                    <a:pt x="0" y="777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3" y="0"/>
                    <a:pt x="29" y="0"/>
                  </a:cubicBezTo>
                  <a:lnTo>
                    <a:pt x="850" y="0"/>
                  </a:lnTo>
                  <a:lnTo>
                    <a:pt x="850" y="0"/>
                  </a:lnTo>
                  <a:cubicBezTo>
                    <a:pt x="866" y="0"/>
                    <a:pt x="879" y="13"/>
                    <a:pt x="879" y="29"/>
                  </a:cubicBezTo>
                  <a:lnTo>
                    <a:pt x="879" y="777"/>
                  </a:lnTo>
                  <a:lnTo>
                    <a:pt x="879" y="777"/>
                  </a:lnTo>
                  <a:cubicBezTo>
                    <a:pt x="879" y="793"/>
                    <a:pt x="866" y="807"/>
                    <a:pt x="850" y="8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BBD8D34C-912F-4D0E-939F-C95A7B21C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442" y="10609554"/>
              <a:ext cx="70626" cy="247191"/>
            </a:xfrm>
            <a:custGeom>
              <a:avLst/>
              <a:gdLst>
                <a:gd name="T0" fmla="*/ 46 w 80"/>
                <a:gd name="T1" fmla="*/ 279 h 280"/>
                <a:gd name="T2" fmla="*/ 32 w 80"/>
                <a:gd name="T3" fmla="*/ 279 h 280"/>
                <a:gd name="T4" fmla="*/ 32 w 80"/>
                <a:gd name="T5" fmla="*/ 279 h 280"/>
                <a:gd name="T6" fmla="*/ 0 w 80"/>
                <a:gd name="T7" fmla="*/ 247 h 280"/>
                <a:gd name="T8" fmla="*/ 0 w 80"/>
                <a:gd name="T9" fmla="*/ 33 h 280"/>
                <a:gd name="T10" fmla="*/ 0 w 80"/>
                <a:gd name="T11" fmla="*/ 33 h 280"/>
                <a:gd name="T12" fmla="*/ 32 w 80"/>
                <a:gd name="T13" fmla="*/ 0 h 280"/>
                <a:gd name="T14" fmla="*/ 46 w 80"/>
                <a:gd name="T15" fmla="*/ 0 h 280"/>
                <a:gd name="T16" fmla="*/ 46 w 80"/>
                <a:gd name="T17" fmla="*/ 0 h 280"/>
                <a:gd name="T18" fmla="*/ 79 w 80"/>
                <a:gd name="T19" fmla="*/ 33 h 280"/>
                <a:gd name="T20" fmla="*/ 79 w 80"/>
                <a:gd name="T21" fmla="*/ 247 h 280"/>
                <a:gd name="T22" fmla="*/ 79 w 80"/>
                <a:gd name="T23" fmla="*/ 247 h 280"/>
                <a:gd name="T24" fmla="*/ 46 w 80"/>
                <a:gd name="T25" fmla="*/ 27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" h="280">
                  <a:moveTo>
                    <a:pt x="46" y="279"/>
                  </a:moveTo>
                  <a:lnTo>
                    <a:pt x="32" y="279"/>
                  </a:lnTo>
                  <a:lnTo>
                    <a:pt x="32" y="279"/>
                  </a:lnTo>
                  <a:cubicBezTo>
                    <a:pt x="15" y="279"/>
                    <a:pt x="0" y="265"/>
                    <a:pt x="0" y="247"/>
                  </a:cubicBezTo>
                  <a:lnTo>
                    <a:pt x="0" y="33"/>
                  </a:lnTo>
                  <a:lnTo>
                    <a:pt x="0" y="33"/>
                  </a:lnTo>
                  <a:cubicBezTo>
                    <a:pt x="0" y="15"/>
                    <a:pt x="15" y="0"/>
                    <a:pt x="32" y="0"/>
                  </a:cubicBezTo>
                  <a:lnTo>
                    <a:pt x="46" y="0"/>
                  </a:lnTo>
                  <a:lnTo>
                    <a:pt x="46" y="0"/>
                  </a:lnTo>
                  <a:cubicBezTo>
                    <a:pt x="64" y="0"/>
                    <a:pt x="79" y="15"/>
                    <a:pt x="79" y="33"/>
                  </a:cubicBezTo>
                  <a:lnTo>
                    <a:pt x="79" y="247"/>
                  </a:lnTo>
                  <a:lnTo>
                    <a:pt x="79" y="247"/>
                  </a:lnTo>
                  <a:cubicBezTo>
                    <a:pt x="79" y="265"/>
                    <a:pt x="64" y="279"/>
                    <a:pt x="46" y="2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id="{E2F81780-B779-4EA8-9FDA-C8B460DD3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001" y="10699799"/>
              <a:ext cx="2024604" cy="827889"/>
            </a:xfrm>
            <a:custGeom>
              <a:avLst/>
              <a:gdLst>
                <a:gd name="T0" fmla="*/ 2276 w 2277"/>
                <a:gd name="T1" fmla="*/ 852 h 932"/>
                <a:gd name="T2" fmla="*/ 2276 w 2277"/>
                <a:gd name="T3" fmla="*/ 852 h 932"/>
                <a:gd name="T4" fmla="*/ 1958 w 2277"/>
                <a:gd name="T5" fmla="*/ 533 h 932"/>
                <a:gd name="T6" fmla="*/ 1958 w 2277"/>
                <a:gd name="T7" fmla="*/ 533 h 932"/>
                <a:gd name="T8" fmla="*/ 1870 w 2277"/>
                <a:gd name="T9" fmla="*/ 546 h 932"/>
                <a:gd name="T10" fmla="*/ 1870 w 2277"/>
                <a:gd name="T11" fmla="*/ 546 h 932"/>
                <a:gd name="T12" fmla="*/ 1316 w 2277"/>
                <a:gd name="T13" fmla="*/ 0 h 932"/>
                <a:gd name="T14" fmla="*/ 1316 w 2277"/>
                <a:gd name="T15" fmla="*/ 0 h 932"/>
                <a:gd name="T16" fmla="*/ 769 w 2277"/>
                <a:gd name="T17" fmla="*/ 466 h 932"/>
                <a:gd name="T18" fmla="*/ 769 w 2277"/>
                <a:gd name="T19" fmla="*/ 466 h 932"/>
                <a:gd name="T20" fmla="*/ 693 w 2277"/>
                <a:gd name="T21" fmla="*/ 459 h 932"/>
                <a:gd name="T22" fmla="*/ 693 w 2277"/>
                <a:gd name="T23" fmla="*/ 459 h 932"/>
                <a:gd name="T24" fmla="*/ 338 w 2277"/>
                <a:gd name="T25" fmla="*/ 680 h 932"/>
                <a:gd name="T26" fmla="*/ 338 w 2277"/>
                <a:gd name="T27" fmla="*/ 680 h 932"/>
                <a:gd name="T28" fmla="*/ 260 w 2277"/>
                <a:gd name="T29" fmla="*/ 668 h 932"/>
                <a:gd name="T30" fmla="*/ 260 w 2277"/>
                <a:gd name="T31" fmla="*/ 668 h 932"/>
                <a:gd name="T32" fmla="*/ 0 w 2277"/>
                <a:gd name="T33" fmla="*/ 929 h 932"/>
                <a:gd name="T34" fmla="*/ 0 w 2277"/>
                <a:gd name="T35" fmla="*/ 929 h 932"/>
                <a:gd name="T36" fmla="*/ 0 w 2277"/>
                <a:gd name="T37" fmla="*/ 931 h 932"/>
                <a:gd name="T38" fmla="*/ 2266 w 2277"/>
                <a:gd name="T39" fmla="*/ 931 h 932"/>
                <a:gd name="T40" fmla="*/ 2266 w 2277"/>
                <a:gd name="T41" fmla="*/ 931 h 932"/>
                <a:gd name="T42" fmla="*/ 2276 w 2277"/>
                <a:gd name="T43" fmla="*/ 852 h 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7" h="932">
                  <a:moveTo>
                    <a:pt x="2276" y="852"/>
                  </a:moveTo>
                  <a:lnTo>
                    <a:pt x="2276" y="852"/>
                  </a:lnTo>
                  <a:cubicBezTo>
                    <a:pt x="2276" y="676"/>
                    <a:pt x="2134" y="533"/>
                    <a:pt x="1958" y="533"/>
                  </a:cubicBezTo>
                  <a:lnTo>
                    <a:pt x="1958" y="533"/>
                  </a:lnTo>
                  <a:cubicBezTo>
                    <a:pt x="1927" y="533"/>
                    <a:pt x="1898" y="537"/>
                    <a:pt x="1870" y="546"/>
                  </a:cubicBezTo>
                  <a:lnTo>
                    <a:pt x="1870" y="546"/>
                  </a:lnTo>
                  <a:cubicBezTo>
                    <a:pt x="1865" y="244"/>
                    <a:pt x="1619" y="0"/>
                    <a:pt x="1316" y="0"/>
                  </a:cubicBezTo>
                  <a:lnTo>
                    <a:pt x="1316" y="0"/>
                  </a:lnTo>
                  <a:cubicBezTo>
                    <a:pt x="1040" y="0"/>
                    <a:pt x="812" y="202"/>
                    <a:pt x="769" y="466"/>
                  </a:cubicBezTo>
                  <a:lnTo>
                    <a:pt x="769" y="466"/>
                  </a:lnTo>
                  <a:cubicBezTo>
                    <a:pt x="744" y="461"/>
                    <a:pt x="718" y="459"/>
                    <a:pt x="693" y="459"/>
                  </a:cubicBezTo>
                  <a:lnTo>
                    <a:pt x="693" y="459"/>
                  </a:lnTo>
                  <a:cubicBezTo>
                    <a:pt x="536" y="459"/>
                    <a:pt x="402" y="549"/>
                    <a:pt x="338" y="680"/>
                  </a:cubicBezTo>
                  <a:lnTo>
                    <a:pt x="338" y="680"/>
                  </a:lnTo>
                  <a:cubicBezTo>
                    <a:pt x="314" y="673"/>
                    <a:pt x="287" y="668"/>
                    <a:pt x="260" y="668"/>
                  </a:cubicBezTo>
                  <a:lnTo>
                    <a:pt x="260" y="668"/>
                  </a:lnTo>
                  <a:cubicBezTo>
                    <a:pt x="116" y="668"/>
                    <a:pt x="0" y="785"/>
                    <a:pt x="0" y="929"/>
                  </a:cubicBezTo>
                  <a:lnTo>
                    <a:pt x="0" y="929"/>
                  </a:lnTo>
                  <a:cubicBezTo>
                    <a:pt x="0" y="930"/>
                    <a:pt x="0" y="930"/>
                    <a:pt x="0" y="931"/>
                  </a:cubicBezTo>
                  <a:lnTo>
                    <a:pt x="2266" y="931"/>
                  </a:lnTo>
                  <a:lnTo>
                    <a:pt x="2266" y="931"/>
                  </a:lnTo>
                  <a:cubicBezTo>
                    <a:pt x="2273" y="905"/>
                    <a:pt x="2276" y="880"/>
                    <a:pt x="2276" y="8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id="{A17E49FE-9EA8-4D61-BF6B-EE8A52A7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714" y="10860668"/>
              <a:ext cx="1663628" cy="682715"/>
            </a:xfrm>
            <a:custGeom>
              <a:avLst/>
              <a:gdLst>
                <a:gd name="T0" fmla="*/ 0 w 1871"/>
                <a:gd name="T1" fmla="*/ 700 h 766"/>
                <a:gd name="T2" fmla="*/ 0 w 1871"/>
                <a:gd name="T3" fmla="*/ 700 h 766"/>
                <a:gd name="T4" fmla="*/ 262 w 1871"/>
                <a:gd name="T5" fmla="*/ 438 h 766"/>
                <a:gd name="T6" fmla="*/ 262 w 1871"/>
                <a:gd name="T7" fmla="*/ 438 h 766"/>
                <a:gd name="T8" fmla="*/ 334 w 1871"/>
                <a:gd name="T9" fmla="*/ 449 h 766"/>
                <a:gd name="T10" fmla="*/ 334 w 1871"/>
                <a:gd name="T11" fmla="*/ 449 h 766"/>
                <a:gd name="T12" fmla="*/ 788 w 1871"/>
                <a:gd name="T13" fmla="*/ 0 h 766"/>
                <a:gd name="T14" fmla="*/ 788 w 1871"/>
                <a:gd name="T15" fmla="*/ 0 h 766"/>
                <a:gd name="T16" fmla="*/ 1238 w 1871"/>
                <a:gd name="T17" fmla="*/ 383 h 766"/>
                <a:gd name="T18" fmla="*/ 1238 w 1871"/>
                <a:gd name="T19" fmla="*/ 383 h 766"/>
                <a:gd name="T20" fmla="*/ 1301 w 1871"/>
                <a:gd name="T21" fmla="*/ 377 h 766"/>
                <a:gd name="T22" fmla="*/ 1301 w 1871"/>
                <a:gd name="T23" fmla="*/ 377 h 766"/>
                <a:gd name="T24" fmla="*/ 1591 w 1871"/>
                <a:gd name="T25" fmla="*/ 560 h 766"/>
                <a:gd name="T26" fmla="*/ 1591 w 1871"/>
                <a:gd name="T27" fmla="*/ 560 h 766"/>
                <a:gd name="T28" fmla="*/ 1656 w 1871"/>
                <a:gd name="T29" fmla="*/ 549 h 766"/>
                <a:gd name="T30" fmla="*/ 1656 w 1871"/>
                <a:gd name="T31" fmla="*/ 549 h 766"/>
                <a:gd name="T32" fmla="*/ 1870 w 1871"/>
                <a:gd name="T33" fmla="*/ 763 h 766"/>
                <a:gd name="T34" fmla="*/ 1870 w 1871"/>
                <a:gd name="T35" fmla="*/ 763 h 766"/>
                <a:gd name="T36" fmla="*/ 1870 w 1871"/>
                <a:gd name="T37" fmla="*/ 765 h 766"/>
                <a:gd name="T38" fmla="*/ 8 w 1871"/>
                <a:gd name="T39" fmla="*/ 765 h 766"/>
                <a:gd name="T40" fmla="*/ 8 w 1871"/>
                <a:gd name="T41" fmla="*/ 765 h 766"/>
                <a:gd name="T42" fmla="*/ 0 w 1871"/>
                <a:gd name="T43" fmla="*/ 70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71" h="766">
                  <a:moveTo>
                    <a:pt x="0" y="700"/>
                  </a:moveTo>
                  <a:lnTo>
                    <a:pt x="0" y="700"/>
                  </a:lnTo>
                  <a:cubicBezTo>
                    <a:pt x="0" y="555"/>
                    <a:pt x="117" y="438"/>
                    <a:pt x="262" y="438"/>
                  </a:cubicBezTo>
                  <a:lnTo>
                    <a:pt x="262" y="438"/>
                  </a:lnTo>
                  <a:cubicBezTo>
                    <a:pt x="286" y="438"/>
                    <a:pt x="310" y="443"/>
                    <a:pt x="334" y="449"/>
                  </a:cubicBezTo>
                  <a:lnTo>
                    <a:pt x="334" y="449"/>
                  </a:lnTo>
                  <a:cubicBezTo>
                    <a:pt x="338" y="201"/>
                    <a:pt x="540" y="0"/>
                    <a:pt x="788" y="0"/>
                  </a:cubicBezTo>
                  <a:lnTo>
                    <a:pt x="788" y="0"/>
                  </a:lnTo>
                  <a:cubicBezTo>
                    <a:pt x="1015" y="0"/>
                    <a:pt x="1203" y="167"/>
                    <a:pt x="1238" y="383"/>
                  </a:cubicBezTo>
                  <a:lnTo>
                    <a:pt x="1238" y="383"/>
                  </a:lnTo>
                  <a:cubicBezTo>
                    <a:pt x="1258" y="379"/>
                    <a:pt x="1279" y="377"/>
                    <a:pt x="1301" y="377"/>
                  </a:cubicBezTo>
                  <a:lnTo>
                    <a:pt x="1301" y="377"/>
                  </a:lnTo>
                  <a:cubicBezTo>
                    <a:pt x="1429" y="377"/>
                    <a:pt x="1539" y="452"/>
                    <a:pt x="1591" y="560"/>
                  </a:cubicBezTo>
                  <a:lnTo>
                    <a:pt x="1591" y="560"/>
                  </a:lnTo>
                  <a:cubicBezTo>
                    <a:pt x="1612" y="553"/>
                    <a:pt x="1633" y="549"/>
                    <a:pt x="1656" y="549"/>
                  </a:cubicBezTo>
                  <a:lnTo>
                    <a:pt x="1656" y="549"/>
                  </a:lnTo>
                  <a:cubicBezTo>
                    <a:pt x="1774" y="549"/>
                    <a:pt x="1870" y="645"/>
                    <a:pt x="1870" y="763"/>
                  </a:cubicBezTo>
                  <a:lnTo>
                    <a:pt x="1870" y="763"/>
                  </a:lnTo>
                  <a:cubicBezTo>
                    <a:pt x="1870" y="765"/>
                    <a:pt x="1870" y="765"/>
                    <a:pt x="1870" y="765"/>
                  </a:cubicBezTo>
                  <a:lnTo>
                    <a:pt x="8" y="765"/>
                  </a:lnTo>
                  <a:lnTo>
                    <a:pt x="8" y="765"/>
                  </a:lnTo>
                  <a:cubicBezTo>
                    <a:pt x="2" y="745"/>
                    <a:pt x="0" y="723"/>
                    <a:pt x="0" y="7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id="{F402278E-4CFB-4572-971B-32543028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777" y="11480605"/>
              <a:ext cx="6960558" cy="102015"/>
            </a:xfrm>
            <a:custGeom>
              <a:avLst/>
              <a:gdLst>
                <a:gd name="T0" fmla="*/ 7767 w 7824"/>
                <a:gd name="T1" fmla="*/ 115 h 116"/>
                <a:gd name="T2" fmla="*/ 58 w 7824"/>
                <a:gd name="T3" fmla="*/ 115 h 116"/>
                <a:gd name="T4" fmla="*/ 58 w 7824"/>
                <a:gd name="T5" fmla="*/ 115 h 116"/>
                <a:gd name="T6" fmla="*/ 0 w 7824"/>
                <a:gd name="T7" fmla="*/ 57 h 116"/>
                <a:gd name="T8" fmla="*/ 0 w 7824"/>
                <a:gd name="T9" fmla="*/ 57 h 116"/>
                <a:gd name="T10" fmla="*/ 58 w 7824"/>
                <a:gd name="T11" fmla="*/ 0 h 116"/>
                <a:gd name="T12" fmla="*/ 7767 w 7824"/>
                <a:gd name="T13" fmla="*/ 0 h 116"/>
                <a:gd name="T14" fmla="*/ 7767 w 7824"/>
                <a:gd name="T15" fmla="*/ 0 h 116"/>
                <a:gd name="T16" fmla="*/ 7823 w 7824"/>
                <a:gd name="T17" fmla="*/ 57 h 116"/>
                <a:gd name="T18" fmla="*/ 7823 w 7824"/>
                <a:gd name="T19" fmla="*/ 57 h 116"/>
                <a:gd name="T20" fmla="*/ 7767 w 7824"/>
                <a:gd name="T21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24" h="116">
                  <a:moveTo>
                    <a:pt x="7767" y="115"/>
                  </a:moveTo>
                  <a:lnTo>
                    <a:pt x="58" y="115"/>
                  </a:lnTo>
                  <a:lnTo>
                    <a:pt x="58" y="115"/>
                  </a:lnTo>
                  <a:cubicBezTo>
                    <a:pt x="26" y="115"/>
                    <a:pt x="0" y="89"/>
                    <a:pt x="0" y="57"/>
                  </a:cubicBezTo>
                  <a:lnTo>
                    <a:pt x="0" y="57"/>
                  </a:lnTo>
                  <a:cubicBezTo>
                    <a:pt x="0" y="26"/>
                    <a:pt x="26" y="0"/>
                    <a:pt x="58" y="0"/>
                  </a:cubicBezTo>
                  <a:lnTo>
                    <a:pt x="7767" y="0"/>
                  </a:lnTo>
                  <a:lnTo>
                    <a:pt x="7767" y="0"/>
                  </a:lnTo>
                  <a:cubicBezTo>
                    <a:pt x="7798" y="0"/>
                    <a:pt x="7823" y="26"/>
                    <a:pt x="7823" y="57"/>
                  </a:cubicBezTo>
                  <a:lnTo>
                    <a:pt x="7823" y="57"/>
                  </a:lnTo>
                  <a:cubicBezTo>
                    <a:pt x="7823" y="89"/>
                    <a:pt x="7798" y="115"/>
                    <a:pt x="7767" y="11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2618F8BA-156F-4871-91C4-D09F2C1068A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350F496-0C32-4C19-BE85-1B7C0A06190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49C2897-F5B2-410F-A23D-063A209D406E}"/>
              </a:ext>
            </a:extLst>
          </p:cNvPr>
          <p:cNvSpPr txBox="1"/>
          <p:nvPr/>
        </p:nvSpPr>
        <p:spPr>
          <a:xfrm>
            <a:off x="15511328" y="3649630"/>
            <a:ext cx="69600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D411CD6-5ACA-4086-8271-AA11AA175708}"/>
              </a:ext>
            </a:extLst>
          </p:cNvPr>
          <p:cNvSpPr txBox="1"/>
          <p:nvPr/>
        </p:nvSpPr>
        <p:spPr>
          <a:xfrm>
            <a:off x="15511327" y="4301762"/>
            <a:ext cx="69600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9FF80D4-5D8E-4555-B4A8-F461B8572571}"/>
              </a:ext>
            </a:extLst>
          </p:cNvPr>
          <p:cNvSpPr txBox="1"/>
          <p:nvPr/>
        </p:nvSpPr>
        <p:spPr>
          <a:xfrm>
            <a:off x="15511328" y="6057409"/>
            <a:ext cx="69600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C64CF6F-F207-4AA0-A06A-A8E7BA5192E4}"/>
              </a:ext>
            </a:extLst>
          </p:cNvPr>
          <p:cNvSpPr txBox="1"/>
          <p:nvPr/>
        </p:nvSpPr>
        <p:spPr>
          <a:xfrm>
            <a:off x="15511327" y="6723511"/>
            <a:ext cx="69600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EAE5F6-B11A-4327-B404-943D9AC5A80A}"/>
              </a:ext>
            </a:extLst>
          </p:cNvPr>
          <p:cNvSpPr txBox="1"/>
          <p:nvPr/>
        </p:nvSpPr>
        <p:spPr>
          <a:xfrm>
            <a:off x="15511328" y="8471188"/>
            <a:ext cx="69600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B88C91-077E-4B3F-90A0-C6B78F7309B9}"/>
              </a:ext>
            </a:extLst>
          </p:cNvPr>
          <p:cNvSpPr txBox="1"/>
          <p:nvPr/>
        </p:nvSpPr>
        <p:spPr>
          <a:xfrm>
            <a:off x="15511327" y="9137290"/>
            <a:ext cx="69600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661D0B-C8FE-44B1-8E2A-6186F39CBBF0}"/>
              </a:ext>
            </a:extLst>
          </p:cNvPr>
          <p:cNvSpPr txBox="1"/>
          <p:nvPr/>
        </p:nvSpPr>
        <p:spPr>
          <a:xfrm>
            <a:off x="15511328" y="10886237"/>
            <a:ext cx="6960052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TITLE 04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82243FA-1787-4CF3-B3A6-DD9C52FECBF7}"/>
              </a:ext>
            </a:extLst>
          </p:cNvPr>
          <p:cNvSpPr txBox="1"/>
          <p:nvPr/>
        </p:nvSpPr>
        <p:spPr>
          <a:xfrm>
            <a:off x="15511327" y="11552339"/>
            <a:ext cx="6960053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71">
            <a:extLst>
              <a:ext uri="{FF2B5EF4-FFF2-40B4-BE49-F238E27FC236}">
                <a16:creationId xmlns:a16="http://schemas.microsoft.com/office/drawing/2014/main" id="{80B9A8F9-4E86-4D29-A0DA-CDF1C5DD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987" y="3567338"/>
            <a:ext cx="5733639" cy="8728006"/>
          </a:xfrm>
          <a:prstGeom prst="round2SameRect">
            <a:avLst>
              <a:gd name="adj1" fmla="val 26502"/>
              <a:gd name="adj2" fmla="val 0"/>
            </a:avLst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178">
            <a:extLst>
              <a:ext uri="{FF2B5EF4-FFF2-40B4-BE49-F238E27FC236}">
                <a16:creationId xmlns:a16="http://schemas.microsoft.com/office/drawing/2014/main" id="{AAC7C6E7-29A7-45AC-8BF0-EFBF551B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107" y="3567338"/>
            <a:ext cx="5733639" cy="8728006"/>
          </a:xfrm>
          <a:prstGeom prst="round2SameRect">
            <a:avLst>
              <a:gd name="adj1" fmla="val 26129"/>
              <a:gd name="adj2" fmla="val 0"/>
            </a:avLst>
          </a:prstGeom>
          <a:solidFill>
            <a:schemeClr val="accent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292">
            <a:extLst>
              <a:ext uri="{FF2B5EF4-FFF2-40B4-BE49-F238E27FC236}">
                <a16:creationId xmlns:a16="http://schemas.microsoft.com/office/drawing/2014/main" id="{90553FFB-BD9C-496D-AF6A-506FBBF9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3302" y="3567338"/>
            <a:ext cx="5733642" cy="8728006"/>
          </a:xfrm>
          <a:prstGeom prst="round2SameRect">
            <a:avLst>
              <a:gd name="adj1" fmla="val 26413"/>
              <a:gd name="adj2" fmla="val 0"/>
            </a:avLst>
          </a:prstGeom>
          <a:solidFill>
            <a:schemeClr val="accent3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9F79E1F-9071-4B81-94DF-7805A5EEC4F3}"/>
              </a:ext>
            </a:extLst>
          </p:cNvPr>
          <p:cNvGrpSpPr/>
          <p:nvPr/>
        </p:nvGrpSpPr>
        <p:grpSpPr>
          <a:xfrm>
            <a:off x="2951196" y="5313723"/>
            <a:ext cx="3429981" cy="3583036"/>
            <a:chOff x="2951196" y="5313723"/>
            <a:chExt cx="3429981" cy="3583036"/>
          </a:xfrm>
        </p:grpSpPr>
        <p:sp>
          <p:nvSpPr>
            <p:cNvPr id="85" name="Freeform 144">
              <a:extLst>
                <a:ext uri="{FF2B5EF4-FFF2-40B4-BE49-F238E27FC236}">
                  <a16:creationId xmlns:a16="http://schemas.microsoft.com/office/drawing/2014/main" id="{91BDA181-DD7A-4DF5-87F6-B4FACB7D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8492538"/>
              <a:ext cx="1279375" cy="286487"/>
            </a:xfrm>
            <a:custGeom>
              <a:avLst/>
              <a:gdLst>
                <a:gd name="T0" fmla="*/ 1438 w 1439"/>
                <a:gd name="T1" fmla="*/ 161 h 323"/>
                <a:gd name="T2" fmla="*/ 1438 w 1439"/>
                <a:gd name="T3" fmla="*/ 161 h 323"/>
                <a:gd name="T4" fmla="*/ 719 w 1439"/>
                <a:gd name="T5" fmla="*/ 322 h 323"/>
                <a:gd name="T6" fmla="*/ 719 w 1439"/>
                <a:gd name="T7" fmla="*/ 322 h 323"/>
                <a:gd name="T8" fmla="*/ 0 w 1439"/>
                <a:gd name="T9" fmla="*/ 161 h 323"/>
                <a:gd name="T10" fmla="*/ 0 w 1439"/>
                <a:gd name="T11" fmla="*/ 161 h 323"/>
                <a:gd name="T12" fmla="*/ 719 w 1439"/>
                <a:gd name="T13" fmla="*/ 0 h 323"/>
                <a:gd name="T14" fmla="*/ 719 w 1439"/>
                <a:gd name="T15" fmla="*/ 0 h 323"/>
                <a:gd name="T16" fmla="*/ 1438 w 1439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9" h="323">
                  <a:moveTo>
                    <a:pt x="1438" y="161"/>
                  </a:moveTo>
                  <a:lnTo>
                    <a:pt x="1438" y="161"/>
                  </a:lnTo>
                  <a:cubicBezTo>
                    <a:pt x="1438" y="250"/>
                    <a:pt x="1116" y="322"/>
                    <a:pt x="719" y="322"/>
                  </a:cubicBezTo>
                  <a:lnTo>
                    <a:pt x="719" y="322"/>
                  </a:lnTo>
                  <a:cubicBezTo>
                    <a:pt x="322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3"/>
                    <a:pt x="322" y="0"/>
                    <a:pt x="719" y="0"/>
                  </a:cubicBezTo>
                  <a:lnTo>
                    <a:pt x="719" y="0"/>
                  </a:lnTo>
                  <a:cubicBezTo>
                    <a:pt x="1116" y="0"/>
                    <a:pt x="1438" y="73"/>
                    <a:pt x="1438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6" name="Freeform 145">
              <a:extLst>
                <a:ext uri="{FF2B5EF4-FFF2-40B4-BE49-F238E27FC236}">
                  <a16:creationId xmlns:a16="http://schemas.microsoft.com/office/drawing/2014/main" id="{1AC6674B-A85F-4CC3-85B5-4B610C8BC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8633819"/>
              <a:ext cx="1279375" cy="243317"/>
            </a:xfrm>
            <a:custGeom>
              <a:avLst/>
              <a:gdLst>
                <a:gd name="T0" fmla="*/ 1438 w 1439"/>
                <a:gd name="T1" fmla="*/ 0 h 274"/>
                <a:gd name="T2" fmla="*/ 1438 w 1439"/>
                <a:gd name="T3" fmla="*/ 0 h 274"/>
                <a:gd name="T4" fmla="*/ 719 w 1439"/>
                <a:gd name="T5" fmla="*/ 161 h 274"/>
                <a:gd name="T6" fmla="*/ 719 w 1439"/>
                <a:gd name="T7" fmla="*/ 161 h 274"/>
                <a:gd name="T8" fmla="*/ 0 w 1439"/>
                <a:gd name="T9" fmla="*/ 0 h 274"/>
                <a:gd name="T10" fmla="*/ 0 w 1439"/>
                <a:gd name="T11" fmla="*/ 112 h 274"/>
                <a:gd name="T12" fmla="*/ 0 w 1439"/>
                <a:gd name="T13" fmla="*/ 112 h 274"/>
                <a:gd name="T14" fmla="*/ 719 w 1439"/>
                <a:gd name="T15" fmla="*/ 273 h 274"/>
                <a:gd name="T16" fmla="*/ 719 w 1439"/>
                <a:gd name="T17" fmla="*/ 273 h 274"/>
                <a:gd name="T18" fmla="*/ 1438 w 1439"/>
                <a:gd name="T19" fmla="*/ 112 h 274"/>
                <a:gd name="T20" fmla="*/ 1438 w 1439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4">
                  <a:moveTo>
                    <a:pt x="1438" y="0"/>
                  </a:moveTo>
                  <a:lnTo>
                    <a:pt x="1438" y="0"/>
                  </a:lnTo>
                  <a:cubicBezTo>
                    <a:pt x="1438" y="89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6" y="273"/>
                    <a:pt x="1438" y="201"/>
                    <a:pt x="1438" y="112"/>
                  </a:cubicBezTo>
                  <a:lnTo>
                    <a:pt x="143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7" name="Freeform 146">
              <a:extLst>
                <a:ext uri="{FF2B5EF4-FFF2-40B4-BE49-F238E27FC236}">
                  <a16:creationId xmlns:a16="http://schemas.microsoft.com/office/drawing/2014/main" id="{B481F373-73CD-440A-9942-58C07DA9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8633819"/>
              <a:ext cx="1279375" cy="243317"/>
            </a:xfrm>
            <a:custGeom>
              <a:avLst/>
              <a:gdLst>
                <a:gd name="T0" fmla="*/ 1438 w 1439"/>
                <a:gd name="T1" fmla="*/ 0 h 274"/>
                <a:gd name="T2" fmla="*/ 1438 w 1439"/>
                <a:gd name="T3" fmla="*/ 0 h 274"/>
                <a:gd name="T4" fmla="*/ 719 w 1439"/>
                <a:gd name="T5" fmla="*/ 161 h 274"/>
                <a:gd name="T6" fmla="*/ 719 w 1439"/>
                <a:gd name="T7" fmla="*/ 161 h 274"/>
                <a:gd name="T8" fmla="*/ 0 w 1439"/>
                <a:gd name="T9" fmla="*/ 0 h 274"/>
                <a:gd name="T10" fmla="*/ 0 w 1439"/>
                <a:gd name="T11" fmla="*/ 112 h 274"/>
                <a:gd name="T12" fmla="*/ 0 w 1439"/>
                <a:gd name="T13" fmla="*/ 112 h 274"/>
                <a:gd name="T14" fmla="*/ 719 w 1439"/>
                <a:gd name="T15" fmla="*/ 273 h 274"/>
                <a:gd name="T16" fmla="*/ 719 w 1439"/>
                <a:gd name="T17" fmla="*/ 273 h 274"/>
                <a:gd name="T18" fmla="*/ 1438 w 1439"/>
                <a:gd name="T19" fmla="*/ 112 h 274"/>
                <a:gd name="T20" fmla="*/ 1438 w 1439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4">
                  <a:moveTo>
                    <a:pt x="1438" y="0"/>
                  </a:moveTo>
                  <a:lnTo>
                    <a:pt x="1438" y="0"/>
                  </a:lnTo>
                  <a:cubicBezTo>
                    <a:pt x="1438" y="89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6" y="273"/>
                    <a:pt x="1438" y="201"/>
                    <a:pt x="1438" y="112"/>
                  </a:cubicBezTo>
                  <a:lnTo>
                    <a:pt x="143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8" name="Freeform 147">
              <a:extLst>
                <a:ext uri="{FF2B5EF4-FFF2-40B4-BE49-F238E27FC236}">
                  <a16:creationId xmlns:a16="http://schemas.microsoft.com/office/drawing/2014/main" id="{6F10D1D3-1240-4F98-9D77-5F6489B5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370881"/>
              <a:ext cx="1279375" cy="286485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8 w 1438"/>
                <a:gd name="T5" fmla="*/ 322 h 323"/>
                <a:gd name="T6" fmla="*/ 718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8 w 1438"/>
                <a:gd name="T13" fmla="*/ 0 h 323"/>
                <a:gd name="T14" fmla="*/ 718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8" y="322"/>
                  </a:cubicBezTo>
                  <a:lnTo>
                    <a:pt x="718" y="322"/>
                  </a:lnTo>
                  <a:cubicBezTo>
                    <a:pt x="321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2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89" name="Freeform 148">
              <a:extLst>
                <a:ext uri="{FF2B5EF4-FFF2-40B4-BE49-F238E27FC236}">
                  <a16:creationId xmlns:a16="http://schemas.microsoft.com/office/drawing/2014/main" id="{2EBDD323-CC5C-4C6D-BB37-916DA6560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516085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0" name="Freeform 149">
              <a:extLst>
                <a:ext uri="{FF2B5EF4-FFF2-40B4-BE49-F238E27FC236}">
                  <a16:creationId xmlns:a16="http://schemas.microsoft.com/office/drawing/2014/main" id="{EB702256-1DBF-4BB3-B758-41FE7EFBF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516085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1" name="Freeform 150">
              <a:extLst>
                <a:ext uri="{FF2B5EF4-FFF2-40B4-BE49-F238E27FC236}">
                  <a16:creationId xmlns:a16="http://schemas.microsoft.com/office/drawing/2014/main" id="{00606AE1-757A-4CD8-AFD8-1C98C6B5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249222"/>
              <a:ext cx="1279375" cy="286487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8 w 1438"/>
                <a:gd name="T5" fmla="*/ 322 h 323"/>
                <a:gd name="T6" fmla="*/ 718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8 w 1438"/>
                <a:gd name="T13" fmla="*/ 0 h 323"/>
                <a:gd name="T14" fmla="*/ 718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8" y="322"/>
                  </a:cubicBezTo>
                  <a:lnTo>
                    <a:pt x="718" y="322"/>
                  </a:lnTo>
                  <a:cubicBezTo>
                    <a:pt x="321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2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2" name="Freeform 151">
              <a:extLst>
                <a:ext uri="{FF2B5EF4-FFF2-40B4-BE49-F238E27FC236}">
                  <a16:creationId xmlns:a16="http://schemas.microsoft.com/office/drawing/2014/main" id="{D227D2F7-50CD-4EE0-8FDD-33D7F7CC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390502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3" name="Freeform 152">
              <a:extLst>
                <a:ext uri="{FF2B5EF4-FFF2-40B4-BE49-F238E27FC236}">
                  <a16:creationId xmlns:a16="http://schemas.microsoft.com/office/drawing/2014/main" id="{D8AF3FE8-3658-46F2-B401-EF31A341D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390502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4" name="Freeform 153">
              <a:extLst>
                <a:ext uri="{FF2B5EF4-FFF2-40B4-BE49-F238E27FC236}">
                  <a16:creationId xmlns:a16="http://schemas.microsoft.com/office/drawing/2014/main" id="{FBE9D38C-11BD-43EC-BE7C-09F7B9631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917" y="8127564"/>
              <a:ext cx="1279375" cy="286485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9 w 1438"/>
                <a:gd name="T5" fmla="*/ 322 h 323"/>
                <a:gd name="T6" fmla="*/ 719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9 w 1438"/>
                <a:gd name="T13" fmla="*/ 0 h 323"/>
                <a:gd name="T14" fmla="*/ 719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9" y="322"/>
                  </a:cubicBezTo>
                  <a:lnTo>
                    <a:pt x="719" y="322"/>
                  </a:lnTo>
                  <a:cubicBezTo>
                    <a:pt x="322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3"/>
                    <a:pt x="322" y="0"/>
                    <a:pt x="719" y="0"/>
                  </a:cubicBezTo>
                  <a:lnTo>
                    <a:pt x="719" y="0"/>
                  </a:lnTo>
                  <a:cubicBezTo>
                    <a:pt x="1115" y="0"/>
                    <a:pt x="1437" y="73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5" name="Freeform 154">
              <a:extLst>
                <a:ext uri="{FF2B5EF4-FFF2-40B4-BE49-F238E27FC236}">
                  <a16:creationId xmlns:a16="http://schemas.microsoft.com/office/drawing/2014/main" id="{B58C30C9-FB45-4644-9454-056506E30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917" y="8268845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9 w 1438"/>
                <a:gd name="T5" fmla="*/ 161 h 274"/>
                <a:gd name="T6" fmla="*/ 719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9 w 1438"/>
                <a:gd name="T15" fmla="*/ 273 h 274"/>
                <a:gd name="T16" fmla="*/ 719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6" name="Freeform 155">
              <a:extLst>
                <a:ext uri="{FF2B5EF4-FFF2-40B4-BE49-F238E27FC236}">
                  <a16:creationId xmlns:a16="http://schemas.microsoft.com/office/drawing/2014/main" id="{1E160737-23BA-49AD-BC36-D31A62280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917" y="8268845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9 w 1438"/>
                <a:gd name="T5" fmla="*/ 161 h 274"/>
                <a:gd name="T6" fmla="*/ 719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9 w 1438"/>
                <a:gd name="T15" fmla="*/ 273 h 274"/>
                <a:gd name="T16" fmla="*/ 719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7" name="Freeform 156">
              <a:extLst>
                <a:ext uri="{FF2B5EF4-FFF2-40B4-BE49-F238E27FC236}">
                  <a16:creationId xmlns:a16="http://schemas.microsoft.com/office/drawing/2014/main" id="{98F06ED2-9053-4E8C-9CAF-627C5B8D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998056"/>
              <a:ext cx="1279375" cy="286487"/>
            </a:xfrm>
            <a:custGeom>
              <a:avLst/>
              <a:gdLst>
                <a:gd name="T0" fmla="*/ 1437 w 1438"/>
                <a:gd name="T1" fmla="*/ 161 h 322"/>
                <a:gd name="T2" fmla="*/ 1437 w 1438"/>
                <a:gd name="T3" fmla="*/ 161 h 322"/>
                <a:gd name="T4" fmla="*/ 718 w 1438"/>
                <a:gd name="T5" fmla="*/ 321 h 322"/>
                <a:gd name="T6" fmla="*/ 718 w 1438"/>
                <a:gd name="T7" fmla="*/ 321 h 322"/>
                <a:gd name="T8" fmla="*/ 0 w 1438"/>
                <a:gd name="T9" fmla="*/ 161 h 322"/>
                <a:gd name="T10" fmla="*/ 0 w 1438"/>
                <a:gd name="T11" fmla="*/ 161 h 322"/>
                <a:gd name="T12" fmla="*/ 718 w 1438"/>
                <a:gd name="T13" fmla="*/ 0 h 322"/>
                <a:gd name="T14" fmla="*/ 718 w 1438"/>
                <a:gd name="T15" fmla="*/ 0 h 322"/>
                <a:gd name="T16" fmla="*/ 1437 w 1438"/>
                <a:gd name="T17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2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1"/>
                    <a:pt x="718" y="321"/>
                  </a:cubicBezTo>
                  <a:lnTo>
                    <a:pt x="718" y="321"/>
                  </a:lnTo>
                  <a:cubicBezTo>
                    <a:pt x="321" y="321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1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1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8" name="Freeform 157">
              <a:extLst>
                <a:ext uri="{FF2B5EF4-FFF2-40B4-BE49-F238E27FC236}">
                  <a16:creationId xmlns:a16="http://schemas.microsoft.com/office/drawing/2014/main" id="{802A2657-E5DE-44B1-8317-1A2086B2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139337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0 h 274"/>
                <a:gd name="T6" fmla="*/ 718 w 1438"/>
                <a:gd name="T7" fmla="*/ 160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0"/>
                    <a:pt x="718" y="160"/>
                  </a:cubicBezTo>
                  <a:lnTo>
                    <a:pt x="718" y="160"/>
                  </a:lnTo>
                  <a:cubicBezTo>
                    <a:pt x="321" y="160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99" name="Freeform 158">
              <a:extLst>
                <a:ext uri="{FF2B5EF4-FFF2-40B4-BE49-F238E27FC236}">
                  <a16:creationId xmlns:a16="http://schemas.microsoft.com/office/drawing/2014/main" id="{2DAA0C6B-BD0F-47EE-AAF3-1E9D41D60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139337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0 h 274"/>
                <a:gd name="T6" fmla="*/ 718 w 1438"/>
                <a:gd name="T7" fmla="*/ 160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0"/>
                    <a:pt x="718" y="160"/>
                  </a:cubicBezTo>
                  <a:lnTo>
                    <a:pt x="718" y="160"/>
                  </a:lnTo>
                  <a:cubicBezTo>
                    <a:pt x="321" y="160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0" name="Freeform 159">
              <a:extLst>
                <a:ext uri="{FF2B5EF4-FFF2-40B4-BE49-F238E27FC236}">
                  <a16:creationId xmlns:a16="http://schemas.microsoft.com/office/drawing/2014/main" id="{E3C53A61-0D9E-42CA-844B-499287B51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876399"/>
              <a:ext cx="1279375" cy="286485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8 w 1438"/>
                <a:gd name="T5" fmla="*/ 322 h 323"/>
                <a:gd name="T6" fmla="*/ 718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8 w 1438"/>
                <a:gd name="T13" fmla="*/ 0 h 323"/>
                <a:gd name="T14" fmla="*/ 718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8" y="322"/>
                  </a:cubicBezTo>
                  <a:lnTo>
                    <a:pt x="718" y="322"/>
                  </a:lnTo>
                  <a:cubicBezTo>
                    <a:pt x="321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2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1" name="Freeform 160">
              <a:extLst>
                <a:ext uri="{FF2B5EF4-FFF2-40B4-BE49-F238E27FC236}">
                  <a16:creationId xmlns:a16="http://schemas.microsoft.com/office/drawing/2014/main" id="{93C766FE-24A9-418B-BF46-D979A9387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017679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2" name="Freeform 161">
              <a:extLst>
                <a:ext uri="{FF2B5EF4-FFF2-40B4-BE49-F238E27FC236}">
                  <a16:creationId xmlns:a16="http://schemas.microsoft.com/office/drawing/2014/main" id="{281CE9C9-6D09-444E-8149-F2D6B5D59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8017679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3" name="Freeform 162">
              <a:extLst>
                <a:ext uri="{FF2B5EF4-FFF2-40B4-BE49-F238E27FC236}">
                  <a16:creationId xmlns:a16="http://schemas.microsoft.com/office/drawing/2014/main" id="{64FAEEC9-3AEC-4E7B-9526-C5F2FBC20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7754739"/>
              <a:ext cx="1279375" cy="286487"/>
            </a:xfrm>
            <a:custGeom>
              <a:avLst/>
              <a:gdLst>
                <a:gd name="T0" fmla="*/ 1438 w 1439"/>
                <a:gd name="T1" fmla="*/ 161 h 323"/>
                <a:gd name="T2" fmla="*/ 1438 w 1439"/>
                <a:gd name="T3" fmla="*/ 161 h 323"/>
                <a:gd name="T4" fmla="*/ 719 w 1439"/>
                <a:gd name="T5" fmla="*/ 322 h 323"/>
                <a:gd name="T6" fmla="*/ 719 w 1439"/>
                <a:gd name="T7" fmla="*/ 322 h 323"/>
                <a:gd name="T8" fmla="*/ 0 w 1439"/>
                <a:gd name="T9" fmla="*/ 161 h 323"/>
                <a:gd name="T10" fmla="*/ 0 w 1439"/>
                <a:gd name="T11" fmla="*/ 161 h 323"/>
                <a:gd name="T12" fmla="*/ 719 w 1439"/>
                <a:gd name="T13" fmla="*/ 0 h 323"/>
                <a:gd name="T14" fmla="*/ 719 w 1439"/>
                <a:gd name="T15" fmla="*/ 0 h 323"/>
                <a:gd name="T16" fmla="*/ 1438 w 1439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9" h="323">
                  <a:moveTo>
                    <a:pt x="1438" y="161"/>
                  </a:moveTo>
                  <a:lnTo>
                    <a:pt x="1438" y="161"/>
                  </a:lnTo>
                  <a:cubicBezTo>
                    <a:pt x="1438" y="250"/>
                    <a:pt x="1116" y="322"/>
                    <a:pt x="719" y="322"/>
                  </a:cubicBezTo>
                  <a:lnTo>
                    <a:pt x="719" y="322"/>
                  </a:lnTo>
                  <a:cubicBezTo>
                    <a:pt x="322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2" y="0"/>
                    <a:pt x="719" y="0"/>
                  </a:cubicBezTo>
                  <a:lnTo>
                    <a:pt x="719" y="0"/>
                  </a:lnTo>
                  <a:cubicBezTo>
                    <a:pt x="1116" y="0"/>
                    <a:pt x="1438" y="72"/>
                    <a:pt x="1438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4" name="Freeform 163">
              <a:extLst>
                <a:ext uri="{FF2B5EF4-FFF2-40B4-BE49-F238E27FC236}">
                  <a16:creationId xmlns:a16="http://schemas.microsoft.com/office/drawing/2014/main" id="{6B6FF659-4D55-49F6-B392-0FBD36438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7896020"/>
              <a:ext cx="1279375" cy="243317"/>
            </a:xfrm>
            <a:custGeom>
              <a:avLst/>
              <a:gdLst>
                <a:gd name="T0" fmla="*/ 1438 w 1439"/>
                <a:gd name="T1" fmla="*/ 0 h 275"/>
                <a:gd name="T2" fmla="*/ 1438 w 1439"/>
                <a:gd name="T3" fmla="*/ 0 h 275"/>
                <a:gd name="T4" fmla="*/ 719 w 1439"/>
                <a:gd name="T5" fmla="*/ 161 h 275"/>
                <a:gd name="T6" fmla="*/ 719 w 1439"/>
                <a:gd name="T7" fmla="*/ 161 h 275"/>
                <a:gd name="T8" fmla="*/ 0 w 1439"/>
                <a:gd name="T9" fmla="*/ 0 h 275"/>
                <a:gd name="T10" fmla="*/ 0 w 1439"/>
                <a:gd name="T11" fmla="*/ 113 h 275"/>
                <a:gd name="T12" fmla="*/ 0 w 1439"/>
                <a:gd name="T13" fmla="*/ 113 h 275"/>
                <a:gd name="T14" fmla="*/ 719 w 1439"/>
                <a:gd name="T15" fmla="*/ 274 h 275"/>
                <a:gd name="T16" fmla="*/ 719 w 1439"/>
                <a:gd name="T17" fmla="*/ 274 h 275"/>
                <a:gd name="T18" fmla="*/ 1438 w 1439"/>
                <a:gd name="T19" fmla="*/ 113 h 275"/>
                <a:gd name="T20" fmla="*/ 1438 w 1439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5">
                  <a:moveTo>
                    <a:pt x="1438" y="0"/>
                  </a:moveTo>
                  <a:lnTo>
                    <a:pt x="1438" y="0"/>
                  </a:lnTo>
                  <a:cubicBezTo>
                    <a:pt x="1438" y="89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202"/>
                    <a:pt x="322" y="274"/>
                    <a:pt x="719" y="274"/>
                  </a:cubicBezTo>
                  <a:lnTo>
                    <a:pt x="719" y="274"/>
                  </a:lnTo>
                  <a:cubicBezTo>
                    <a:pt x="1116" y="274"/>
                    <a:pt x="1438" y="202"/>
                    <a:pt x="1438" y="113"/>
                  </a:cubicBezTo>
                  <a:lnTo>
                    <a:pt x="143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5" name="Freeform 164">
              <a:extLst>
                <a:ext uri="{FF2B5EF4-FFF2-40B4-BE49-F238E27FC236}">
                  <a16:creationId xmlns:a16="http://schemas.microsoft.com/office/drawing/2014/main" id="{C4A3195E-08E9-47B3-89F9-DDCA1720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6449" y="7896020"/>
              <a:ext cx="1279375" cy="243317"/>
            </a:xfrm>
            <a:custGeom>
              <a:avLst/>
              <a:gdLst>
                <a:gd name="T0" fmla="*/ 1438 w 1439"/>
                <a:gd name="T1" fmla="*/ 0 h 275"/>
                <a:gd name="T2" fmla="*/ 1438 w 1439"/>
                <a:gd name="T3" fmla="*/ 0 h 275"/>
                <a:gd name="T4" fmla="*/ 719 w 1439"/>
                <a:gd name="T5" fmla="*/ 161 h 275"/>
                <a:gd name="T6" fmla="*/ 719 w 1439"/>
                <a:gd name="T7" fmla="*/ 161 h 275"/>
                <a:gd name="T8" fmla="*/ 0 w 1439"/>
                <a:gd name="T9" fmla="*/ 0 h 275"/>
                <a:gd name="T10" fmla="*/ 0 w 1439"/>
                <a:gd name="T11" fmla="*/ 113 h 275"/>
                <a:gd name="T12" fmla="*/ 0 w 1439"/>
                <a:gd name="T13" fmla="*/ 113 h 275"/>
                <a:gd name="T14" fmla="*/ 719 w 1439"/>
                <a:gd name="T15" fmla="*/ 274 h 275"/>
                <a:gd name="T16" fmla="*/ 719 w 1439"/>
                <a:gd name="T17" fmla="*/ 274 h 275"/>
                <a:gd name="T18" fmla="*/ 1438 w 1439"/>
                <a:gd name="T19" fmla="*/ 113 h 275"/>
                <a:gd name="T20" fmla="*/ 1438 w 1439"/>
                <a:gd name="T2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5">
                  <a:moveTo>
                    <a:pt x="1438" y="0"/>
                  </a:moveTo>
                  <a:lnTo>
                    <a:pt x="1438" y="0"/>
                  </a:lnTo>
                  <a:cubicBezTo>
                    <a:pt x="1438" y="89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9"/>
                    <a:pt x="0" y="0"/>
                  </a:cubicBezTo>
                  <a:lnTo>
                    <a:pt x="0" y="113"/>
                  </a:lnTo>
                  <a:lnTo>
                    <a:pt x="0" y="113"/>
                  </a:lnTo>
                  <a:cubicBezTo>
                    <a:pt x="0" y="202"/>
                    <a:pt x="322" y="274"/>
                    <a:pt x="719" y="274"/>
                  </a:cubicBezTo>
                  <a:lnTo>
                    <a:pt x="719" y="274"/>
                  </a:lnTo>
                  <a:cubicBezTo>
                    <a:pt x="1116" y="274"/>
                    <a:pt x="1438" y="202"/>
                    <a:pt x="1438" y="113"/>
                  </a:cubicBezTo>
                  <a:lnTo>
                    <a:pt x="143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6" name="Freeform 165">
              <a:extLst>
                <a:ext uri="{FF2B5EF4-FFF2-40B4-BE49-F238E27FC236}">
                  <a16:creationId xmlns:a16="http://schemas.microsoft.com/office/drawing/2014/main" id="{074789D9-7C80-43F0-8D16-BD928B2F4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633082"/>
              <a:ext cx="1279375" cy="286485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8 w 1438"/>
                <a:gd name="T5" fmla="*/ 322 h 323"/>
                <a:gd name="T6" fmla="*/ 718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8 w 1438"/>
                <a:gd name="T13" fmla="*/ 0 h 323"/>
                <a:gd name="T14" fmla="*/ 718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8" y="322"/>
                  </a:cubicBezTo>
                  <a:lnTo>
                    <a:pt x="718" y="322"/>
                  </a:lnTo>
                  <a:cubicBezTo>
                    <a:pt x="321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2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7" name="Freeform 166">
              <a:extLst>
                <a:ext uri="{FF2B5EF4-FFF2-40B4-BE49-F238E27FC236}">
                  <a16:creationId xmlns:a16="http://schemas.microsoft.com/office/drawing/2014/main" id="{134749F8-2C79-4BEB-B7B7-B77F4572E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774363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8" name="Freeform 167">
              <a:extLst>
                <a:ext uri="{FF2B5EF4-FFF2-40B4-BE49-F238E27FC236}">
                  <a16:creationId xmlns:a16="http://schemas.microsoft.com/office/drawing/2014/main" id="{3A175AF5-EF05-434E-A692-08714BD0D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774363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1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09" name="Freeform 168">
              <a:extLst>
                <a:ext uri="{FF2B5EF4-FFF2-40B4-BE49-F238E27FC236}">
                  <a16:creationId xmlns:a16="http://schemas.microsoft.com/office/drawing/2014/main" id="{E09FE0A5-D792-4CA3-92C7-26130F8D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511422"/>
              <a:ext cx="1279375" cy="286487"/>
            </a:xfrm>
            <a:custGeom>
              <a:avLst/>
              <a:gdLst>
                <a:gd name="T0" fmla="*/ 1437 w 1438"/>
                <a:gd name="T1" fmla="*/ 161 h 323"/>
                <a:gd name="T2" fmla="*/ 1437 w 1438"/>
                <a:gd name="T3" fmla="*/ 161 h 323"/>
                <a:gd name="T4" fmla="*/ 718 w 1438"/>
                <a:gd name="T5" fmla="*/ 322 h 323"/>
                <a:gd name="T6" fmla="*/ 718 w 1438"/>
                <a:gd name="T7" fmla="*/ 322 h 323"/>
                <a:gd name="T8" fmla="*/ 0 w 1438"/>
                <a:gd name="T9" fmla="*/ 161 h 323"/>
                <a:gd name="T10" fmla="*/ 0 w 1438"/>
                <a:gd name="T11" fmla="*/ 161 h 323"/>
                <a:gd name="T12" fmla="*/ 718 w 1438"/>
                <a:gd name="T13" fmla="*/ 0 h 323"/>
                <a:gd name="T14" fmla="*/ 718 w 1438"/>
                <a:gd name="T15" fmla="*/ 0 h 323"/>
                <a:gd name="T16" fmla="*/ 1437 w 1438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8" h="323">
                  <a:moveTo>
                    <a:pt x="1437" y="161"/>
                  </a:moveTo>
                  <a:lnTo>
                    <a:pt x="1437" y="161"/>
                  </a:lnTo>
                  <a:cubicBezTo>
                    <a:pt x="1437" y="250"/>
                    <a:pt x="1115" y="322"/>
                    <a:pt x="718" y="322"/>
                  </a:cubicBezTo>
                  <a:lnTo>
                    <a:pt x="718" y="322"/>
                  </a:lnTo>
                  <a:cubicBezTo>
                    <a:pt x="321" y="322"/>
                    <a:pt x="0" y="250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1" y="0"/>
                    <a:pt x="718" y="0"/>
                  </a:cubicBezTo>
                  <a:lnTo>
                    <a:pt x="718" y="0"/>
                  </a:lnTo>
                  <a:cubicBezTo>
                    <a:pt x="1115" y="0"/>
                    <a:pt x="1437" y="72"/>
                    <a:pt x="1437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0" name="Freeform 169">
              <a:extLst>
                <a:ext uri="{FF2B5EF4-FFF2-40B4-BE49-F238E27FC236}">
                  <a16:creationId xmlns:a16="http://schemas.microsoft.com/office/drawing/2014/main" id="{E9DEB9BE-500C-47CE-B00F-447E8070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652703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2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2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1" name="Freeform 170">
              <a:extLst>
                <a:ext uri="{FF2B5EF4-FFF2-40B4-BE49-F238E27FC236}">
                  <a16:creationId xmlns:a16="http://schemas.microsoft.com/office/drawing/2014/main" id="{3296078E-0F69-4B8F-8FF2-FED18F0C1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183" y="7652703"/>
              <a:ext cx="1279375" cy="243317"/>
            </a:xfrm>
            <a:custGeom>
              <a:avLst/>
              <a:gdLst>
                <a:gd name="T0" fmla="*/ 1437 w 1438"/>
                <a:gd name="T1" fmla="*/ 0 h 274"/>
                <a:gd name="T2" fmla="*/ 1437 w 1438"/>
                <a:gd name="T3" fmla="*/ 0 h 274"/>
                <a:gd name="T4" fmla="*/ 718 w 1438"/>
                <a:gd name="T5" fmla="*/ 161 h 274"/>
                <a:gd name="T6" fmla="*/ 718 w 1438"/>
                <a:gd name="T7" fmla="*/ 161 h 274"/>
                <a:gd name="T8" fmla="*/ 0 w 1438"/>
                <a:gd name="T9" fmla="*/ 0 h 274"/>
                <a:gd name="T10" fmla="*/ 0 w 1438"/>
                <a:gd name="T11" fmla="*/ 112 h 274"/>
                <a:gd name="T12" fmla="*/ 0 w 1438"/>
                <a:gd name="T13" fmla="*/ 112 h 274"/>
                <a:gd name="T14" fmla="*/ 718 w 1438"/>
                <a:gd name="T15" fmla="*/ 273 h 274"/>
                <a:gd name="T16" fmla="*/ 718 w 1438"/>
                <a:gd name="T17" fmla="*/ 273 h 274"/>
                <a:gd name="T18" fmla="*/ 1437 w 1438"/>
                <a:gd name="T19" fmla="*/ 112 h 274"/>
                <a:gd name="T20" fmla="*/ 1437 w 1438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8" h="274">
                  <a:moveTo>
                    <a:pt x="1437" y="0"/>
                  </a:moveTo>
                  <a:lnTo>
                    <a:pt x="1437" y="0"/>
                  </a:lnTo>
                  <a:cubicBezTo>
                    <a:pt x="1437" y="89"/>
                    <a:pt x="1115" y="161"/>
                    <a:pt x="718" y="161"/>
                  </a:cubicBezTo>
                  <a:lnTo>
                    <a:pt x="718" y="161"/>
                  </a:lnTo>
                  <a:cubicBezTo>
                    <a:pt x="321" y="161"/>
                    <a:pt x="0" y="89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2"/>
                    <a:pt x="321" y="273"/>
                    <a:pt x="718" y="273"/>
                  </a:cubicBezTo>
                  <a:lnTo>
                    <a:pt x="718" y="273"/>
                  </a:lnTo>
                  <a:cubicBezTo>
                    <a:pt x="1115" y="273"/>
                    <a:pt x="1437" y="202"/>
                    <a:pt x="1437" y="112"/>
                  </a:cubicBezTo>
                  <a:lnTo>
                    <a:pt x="1437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2" name="Freeform 171">
              <a:extLst>
                <a:ext uri="{FF2B5EF4-FFF2-40B4-BE49-F238E27FC236}">
                  <a16:creationId xmlns:a16="http://schemas.microsoft.com/office/drawing/2014/main" id="{88EE4FFC-DDFE-4F31-B5A0-FFD27C61C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02" y="7389765"/>
              <a:ext cx="1279375" cy="286485"/>
            </a:xfrm>
            <a:custGeom>
              <a:avLst/>
              <a:gdLst>
                <a:gd name="T0" fmla="*/ 1438 w 1439"/>
                <a:gd name="T1" fmla="*/ 161 h 323"/>
                <a:gd name="T2" fmla="*/ 1438 w 1439"/>
                <a:gd name="T3" fmla="*/ 161 h 323"/>
                <a:gd name="T4" fmla="*/ 719 w 1439"/>
                <a:gd name="T5" fmla="*/ 322 h 323"/>
                <a:gd name="T6" fmla="*/ 719 w 1439"/>
                <a:gd name="T7" fmla="*/ 322 h 323"/>
                <a:gd name="T8" fmla="*/ 0 w 1439"/>
                <a:gd name="T9" fmla="*/ 161 h 323"/>
                <a:gd name="T10" fmla="*/ 0 w 1439"/>
                <a:gd name="T11" fmla="*/ 161 h 323"/>
                <a:gd name="T12" fmla="*/ 719 w 1439"/>
                <a:gd name="T13" fmla="*/ 0 h 323"/>
                <a:gd name="T14" fmla="*/ 719 w 1439"/>
                <a:gd name="T15" fmla="*/ 0 h 323"/>
                <a:gd name="T16" fmla="*/ 1438 w 1439"/>
                <a:gd name="T17" fmla="*/ 1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9" h="323">
                  <a:moveTo>
                    <a:pt x="1438" y="161"/>
                  </a:moveTo>
                  <a:lnTo>
                    <a:pt x="1438" y="161"/>
                  </a:lnTo>
                  <a:cubicBezTo>
                    <a:pt x="1438" y="249"/>
                    <a:pt x="1116" y="322"/>
                    <a:pt x="719" y="322"/>
                  </a:cubicBezTo>
                  <a:lnTo>
                    <a:pt x="719" y="322"/>
                  </a:lnTo>
                  <a:cubicBezTo>
                    <a:pt x="322" y="322"/>
                    <a:pt x="0" y="249"/>
                    <a:pt x="0" y="161"/>
                  </a:cubicBezTo>
                  <a:lnTo>
                    <a:pt x="0" y="161"/>
                  </a:lnTo>
                  <a:cubicBezTo>
                    <a:pt x="0" y="72"/>
                    <a:pt x="322" y="0"/>
                    <a:pt x="719" y="0"/>
                  </a:cubicBezTo>
                  <a:lnTo>
                    <a:pt x="719" y="0"/>
                  </a:lnTo>
                  <a:cubicBezTo>
                    <a:pt x="1116" y="0"/>
                    <a:pt x="1438" y="72"/>
                    <a:pt x="1438" y="16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3" name="Freeform 172">
              <a:extLst>
                <a:ext uri="{FF2B5EF4-FFF2-40B4-BE49-F238E27FC236}">
                  <a16:creationId xmlns:a16="http://schemas.microsoft.com/office/drawing/2014/main" id="{2E1139AF-9BBD-4D06-9CAE-04C20555C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02" y="7531046"/>
              <a:ext cx="1279375" cy="243317"/>
            </a:xfrm>
            <a:custGeom>
              <a:avLst/>
              <a:gdLst>
                <a:gd name="T0" fmla="*/ 1438 w 1439"/>
                <a:gd name="T1" fmla="*/ 0 h 274"/>
                <a:gd name="T2" fmla="*/ 1438 w 1439"/>
                <a:gd name="T3" fmla="*/ 0 h 274"/>
                <a:gd name="T4" fmla="*/ 719 w 1439"/>
                <a:gd name="T5" fmla="*/ 161 h 274"/>
                <a:gd name="T6" fmla="*/ 719 w 1439"/>
                <a:gd name="T7" fmla="*/ 161 h 274"/>
                <a:gd name="T8" fmla="*/ 0 w 1439"/>
                <a:gd name="T9" fmla="*/ 0 h 274"/>
                <a:gd name="T10" fmla="*/ 0 w 1439"/>
                <a:gd name="T11" fmla="*/ 112 h 274"/>
                <a:gd name="T12" fmla="*/ 0 w 1439"/>
                <a:gd name="T13" fmla="*/ 112 h 274"/>
                <a:gd name="T14" fmla="*/ 719 w 1439"/>
                <a:gd name="T15" fmla="*/ 273 h 274"/>
                <a:gd name="T16" fmla="*/ 719 w 1439"/>
                <a:gd name="T17" fmla="*/ 273 h 274"/>
                <a:gd name="T18" fmla="*/ 1438 w 1439"/>
                <a:gd name="T19" fmla="*/ 112 h 274"/>
                <a:gd name="T20" fmla="*/ 1438 w 1439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4">
                  <a:moveTo>
                    <a:pt x="1438" y="0"/>
                  </a:moveTo>
                  <a:lnTo>
                    <a:pt x="1438" y="0"/>
                  </a:lnTo>
                  <a:cubicBezTo>
                    <a:pt x="1438" y="88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8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6" y="273"/>
                    <a:pt x="1438" y="201"/>
                    <a:pt x="1438" y="112"/>
                  </a:cubicBezTo>
                  <a:lnTo>
                    <a:pt x="1438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1B4B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4" name="Freeform 173">
              <a:extLst>
                <a:ext uri="{FF2B5EF4-FFF2-40B4-BE49-F238E27FC236}">
                  <a16:creationId xmlns:a16="http://schemas.microsoft.com/office/drawing/2014/main" id="{2F1C83B4-04FB-4882-AF9F-BEE0F2A39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1802" y="7531046"/>
              <a:ext cx="1279375" cy="243317"/>
            </a:xfrm>
            <a:custGeom>
              <a:avLst/>
              <a:gdLst>
                <a:gd name="T0" fmla="*/ 1438 w 1439"/>
                <a:gd name="T1" fmla="*/ 0 h 274"/>
                <a:gd name="T2" fmla="*/ 1438 w 1439"/>
                <a:gd name="T3" fmla="*/ 0 h 274"/>
                <a:gd name="T4" fmla="*/ 719 w 1439"/>
                <a:gd name="T5" fmla="*/ 161 h 274"/>
                <a:gd name="T6" fmla="*/ 719 w 1439"/>
                <a:gd name="T7" fmla="*/ 161 h 274"/>
                <a:gd name="T8" fmla="*/ 0 w 1439"/>
                <a:gd name="T9" fmla="*/ 0 h 274"/>
                <a:gd name="T10" fmla="*/ 0 w 1439"/>
                <a:gd name="T11" fmla="*/ 112 h 274"/>
                <a:gd name="T12" fmla="*/ 0 w 1439"/>
                <a:gd name="T13" fmla="*/ 112 h 274"/>
                <a:gd name="T14" fmla="*/ 719 w 1439"/>
                <a:gd name="T15" fmla="*/ 273 h 274"/>
                <a:gd name="T16" fmla="*/ 719 w 1439"/>
                <a:gd name="T17" fmla="*/ 273 h 274"/>
                <a:gd name="T18" fmla="*/ 1438 w 1439"/>
                <a:gd name="T19" fmla="*/ 112 h 274"/>
                <a:gd name="T20" fmla="*/ 1438 w 1439"/>
                <a:gd name="T2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9" h="274">
                  <a:moveTo>
                    <a:pt x="1438" y="0"/>
                  </a:moveTo>
                  <a:lnTo>
                    <a:pt x="1438" y="0"/>
                  </a:lnTo>
                  <a:cubicBezTo>
                    <a:pt x="1438" y="88"/>
                    <a:pt x="1116" y="161"/>
                    <a:pt x="719" y="161"/>
                  </a:cubicBezTo>
                  <a:lnTo>
                    <a:pt x="719" y="161"/>
                  </a:lnTo>
                  <a:cubicBezTo>
                    <a:pt x="322" y="161"/>
                    <a:pt x="0" y="88"/>
                    <a:pt x="0" y="0"/>
                  </a:cubicBezTo>
                  <a:lnTo>
                    <a:pt x="0" y="112"/>
                  </a:lnTo>
                  <a:lnTo>
                    <a:pt x="0" y="112"/>
                  </a:lnTo>
                  <a:cubicBezTo>
                    <a:pt x="0" y="201"/>
                    <a:pt x="322" y="273"/>
                    <a:pt x="719" y="273"/>
                  </a:cubicBezTo>
                  <a:lnTo>
                    <a:pt x="719" y="273"/>
                  </a:lnTo>
                  <a:cubicBezTo>
                    <a:pt x="1116" y="273"/>
                    <a:pt x="1438" y="201"/>
                    <a:pt x="1438" y="112"/>
                  </a:cubicBezTo>
                  <a:lnTo>
                    <a:pt x="1438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5" name="Freeform 174">
              <a:extLst>
                <a:ext uri="{FF2B5EF4-FFF2-40B4-BE49-F238E27FC236}">
                  <a16:creationId xmlns:a16="http://schemas.microsoft.com/office/drawing/2014/main" id="{4594D099-08F7-41DB-85B9-19FEB81A9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196" y="5313723"/>
              <a:ext cx="2150606" cy="3583036"/>
            </a:xfrm>
            <a:custGeom>
              <a:avLst/>
              <a:gdLst>
                <a:gd name="T0" fmla="*/ 2312 w 2418"/>
                <a:gd name="T1" fmla="*/ 4026 h 4027"/>
                <a:gd name="T2" fmla="*/ 104 w 2418"/>
                <a:gd name="T3" fmla="*/ 4026 h 4027"/>
                <a:gd name="T4" fmla="*/ 104 w 2418"/>
                <a:gd name="T5" fmla="*/ 4026 h 4027"/>
                <a:gd name="T6" fmla="*/ 0 w 2418"/>
                <a:gd name="T7" fmla="*/ 3922 h 4027"/>
                <a:gd name="T8" fmla="*/ 0 w 2418"/>
                <a:gd name="T9" fmla="*/ 104 h 4027"/>
                <a:gd name="T10" fmla="*/ 0 w 2418"/>
                <a:gd name="T11" fmla="*/ 104 h 4027"/>
                <a:gd name="T12" fmla="*/ 104 w 2418"/>
                <a:gd name="T13" fmla="*/ 0 h 4027"/>
                <a:gd name="T14" fmla="*/ 2312 w 2418"/>
                <a:gd name="T15" fmla="*/ 0 h 4027"/>
                <a:gd name="T16" fmla="*/ 2312 w 2418"/>
                <a:gd name="T17" fmla="*/ 0 h 4027"/>
                <a:gd name="T18" fmla="*/ 2417 w 2418"/>
                <a:gd name="T19" fmla="*/ 104 h 4027"/>
                <a:gd name="T20" fmla="*/ 2417 w 2418"/>
                <a:gd name="T21" fmla="*/ 3922 h 4027"/>
                <a:gd name="T22" fmla="*/ 2417 w 2418"/>
                <a:gd name="T23" fmla="*/ 3922 h 4027"/>
                <a:gd name="T24" fmla="*/ 2312 w 2418"/>
                <a:gd name="T25" fmla="*/ 4026 h 4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8" h="4027">
                  <a:moveTo>
                    <a:pt x="2312" y="4026"/>
                  </a:moveTo>
                  <a:lnTo>
                    <a:pt x="104" y="4026"/>
                  </a:lnTo>
                  <a:lnTo>
                    <a:pt x="104" y="4026"/>
                  </a:lnTo>
                  <a:cubicBezTo>
                    <a:pt x="47" y="4026"/>
                    <a:pt x="0" y="3979"/>
                    <a:pt x="0" y="3922"/>
                  </a:cubicBezTo>
                  <a:lnTo>
                    <a:pt x="0" y="104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2312" y="0"/>
                  </a:lnTo>
                  <a:lnTo>
                    <a:pt x="2312" y="0"/>
                  </a:lnTo>
                  <a:cubicBezTo>
                    <a:pt x="2370" y="0"/>
                    <a:pt x="2417" y="47"/>
                    <a:pt x="2417" y="104"/>
                  </a:cubicBezTo>
                  <a:lnTo>
                    <a:pt x="2417" y="3922"/>
                  </a:lnTo>
                  <a:lnTo>
                    <a:pt x="2417" y="3922"/>
                  </a:lnTo>
                  <a:cubicBezTo>
                    <a:pt x="2417" y="3979"/>
                    <a:pt x="2370" y="4026"/>
                    <a:pt x="2312" y="402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6" name="Freeform 175">
              <a:extLst>
                <a:ext uri="{FF2B5EF4-FFF2-40B4-BE49-F238E27FC236}">
                  <a16:creationId xmlns:a16="http://schemas.microsoft.com/office/drawing/2014/main" id="{27D7DB59-E734-47C6-8CC9-166D2401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004" y="5470702"/>
              <a:ext cx="1922987" cy="2931575"/>
            </a:xfrm>
            <a:custGeom>
              <a:avLst/>
              <a:gdLst>
                <a:gd name="T0" fmla="*/ 2056 w 2162"/>
                <a:gd name="T1" fmla="*/ 3293 h 3294"/>
                <a:gd name="T2" fmla="*/ 104 w 2162"/>
                <a:gd name="T3" fmla="*/ 3293 h 3294"/>
                <a:gd name="T4" fmla="*/ 104 w 2162"/>
                <a:gd name="T5" fmla="*/ 3293 h 3294"/>
                <a:gd name="T6" fmla="*/ 0 w 2162"/>
                <a:gd name="T7" fmla="*/ 3190 h 3294"/>
                <a:gd name="T8" fmla="*/ 0 w 2162"/>
                <a:gd name="T9" fmla="*/ 104 h 3294"/>
                <a:gd name="T10" fmla="*/ 0 w 2162"/>
                <a:gd name="T11" fmla="*/ 104 h 3294"/>
                <a:gd name="T12" fmla="*/ 104 w 2162"/>
                <a:gd name="T13" fmla="*/ 0 h 3294"/>
                <a:gd name="T14" fmla="*/ 2056 w 2162"/>
                <a:gd name="T15" fmla="*/ 0 h 3294"/>
                <a:gd name="T16" fmla="*/ 2056 w 2162"/>
                <a:gd name="T17" fmla="*/ 0 h 3294"/>
                <a:gd name="T18" fmla="*/ 2161 w 2162"/>
                <a:gd name="T19" fmla="*/ 104 h 3294"/>
                <a:gd name="T20" fmla="*/ 2161 w 2162"/>
                <a:gd name="T21" fmla="*/ 3190 h 3294"/>
                <a:gd name="T22" fmla="*/ 2161 w 2162"/>
                <a:gd name="T23" fmla="*/ 3190 h 3294"/>
                <a:gd name="T24" fmla="*/ 2056 w 2162"/>
                <a:gd name="T25" fmla="*/ 3293 h 3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2" h="3294">
                  <a:moveTo>
                    <a:pt x="2056" y="3293"/>
                  </a:moveTo>
                  <a:lnTo>
                    <a:pt x="104" y="3293"/>
                  </a:lnTo>
                  <a:lnTo>
                    <a:pt x="104" y="3293"/>
                  </a:lnTo>
                  <a:cubicBezTo>
                    <a:pt x="47" y="3293"/>
                    <a:pt x="0" y="3247"/>
                    <a:pt x="0" y="3190"/>
                  </a:cubicBezTo>
                  <a:lnTo>
                    <a:pt x="0" y="104"/>
                  </a:lnTo>
                  <a:lnTo>
                    <a:pt x="0" y="104"/>
                  </a:lnTo>
                  <a:cubicBezTo>
                    <a:pt x="0" y="47"/>
                    <a:pt x="47" y="0"/>
                    <a:pt x="104" y="0"/>
                  </a:cubicBezTo>
                  <a:lnTo>
                    <a:pt x="2056" y="0"/>
                  </a:lnTo>
                  <a:lnTo>
                    <a:pt x="2056" y="0"/>
                  </a:lnTo>
                  <a:cubicBezTo>
                    <a:pt x="2114" y="0"/>
                    <a:pt x="2161" y="47"/>
                    <a:pt x="2161" y="104"/>
                  </a:cubicBezTo>
                  <a:lnTo>
                    <a:pt x="2161" y="3190"/>
                  </a:lnTo>
                  <a:lnTo>
                    <a:pt x="2161" y="3190"/>
                  </a:lnTo>
                  <a:cubicBezTo>
                    <a:pt x="2161" y="3247"/>
                    <a:pt x="2114" y="3293"/>
                    <a:pt x="2056" y="3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7" name="Freeform 176">
              <a:extLst>
                <a:ext uri="{FF2B5EF4-FFF2-40B4-BE49-F238E27FC236}">
                  <a16:creationId xmlns:a16="http://schemas.microsoft.com/office/drawing/2014/main" id="{68C05F35-D08F-4283-81B5-107BD2C33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218" y="8480766"/>
              <a:ext cx="286485" cy="286485"/>
            </a:xfrm>
            <a:custGeom>
              <a:avLst/>
              <a:gdLst>
                <a:gd name="T0" fmla="*/ 320 w 321"/>
                <a:gd name="T1" fmla="*/ 159 h 320"/>
                <a:gd name="T2" fmla="*/ 320 w 321"/>
                <a:gd name="T3" fmla="*/ 159 h 320"/>
                <a:gd name="T4" fmla="*/ 160 w 321"/>
                <a:gd name="T5" fmla="*/ 319 h 320"/>
                <a:gd name="T6" fmla="*/ 160 w 321"/>
                <a:gd name="T7" fmla="*/ 319 h 320"/>
                <a:gd name="T8" fmla="*/ 0 w 321"/>
                <a:gd name="T9" fmla="*/ 159 h 320"/>
                <a:gd name="T10" fmla="*/ 0 w 321"/>
                <a:gd name="T11" fmla="*/ 159 h 320"/>
                <a:gd name="T12" fmla="*/ 160 w 321"/>
                <a:gd name="T13" fmla="*/ 0 h 320"/>
                <a:gd name="T14" fmla="*/ 160 w 321"/>
                <a:gd name="T15" fmla="*/ 0 h 320"/>
                <a:gd name="T16" fmla="*/ 320 w 321"/>
                <a:gd name="T17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1" h="320">
                  <a:moveTo>
                    <a:pt x="320" y="159"/>
                  </a:moveTo>
                  <a:lnTo>
                    <a:pt x="320" y="159"/>
                  </a:lnTo>
                  <a:cubicBezTo>
                    <a:pt x="320" y="247"/>
                    <a:pt x="249" y="319"/>
                    <a:pt x="160" y="319"/>
                  </a:cubicBezTo>
                  <a:lnTo>
                    <a:pt x="160" y="319"/>
                  </a:lnTo>
                  <a:cubicBezTo>
                    <a:pt x="72" y="319"/>
                    <a:pt x="0" y="247"/>
                    <a:pt x="0" y="159"/>
                  </a:cubicBezTo>
                  <a:lnTo>
                    <a:pt x="0" y="159"/>
                  </a:lnTo>
                  <a:cubicBezTo>
                    <a:pt x="0" y="71"/>
                    <a:pt x="72" y="0"/>
                    <a:pt x="160" y="0"/>
                  </a:cubicBezTo>
                  <a:lnTo>
                    <a:pt x="160" y="0"/>
                  </a:lnTo>
                  <a:cubicBezTo>
                    <a:pt x="249" y="0"/>
                    <a:pt x="320" y="71"/>
                    <a:pt x="320" y="15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18" name="Freeform 177">
              <a:extLst>
                <a:ext uri="{FF2B5EF4-FFF2-40B4-BE49-F238E27FC236}">
                  <a16:creationId xmlns:a16="http://schemas.microsoft.com/office/drawing/2014/main" id="{1C2505F1-7CB0-42A9-A2B1-9156D1368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393" y="6216350"/>
              <a:ext cx="1024286" cy="1436354"/>
            </a:xfrm>
            <a:custGeom>
              <a:avLst/>
              <a:gdLst>
                <a:gd name="T0" fmla="*/ 553 w 1153"/>
                <a:gd name="T1" fmla="*/ 1377 h 1616"/>
                <a:gd name="T2" fmla="*/ 553 w 1153"/>
                <a:gd name="T3" fmla="*/ 1377 h 1616"/>
                <a:gd name="T4" fmla="*/ 494 w 1153"/>
                <a:gd name="T5" fmla="*/ 1265 h 1616"/>
                <a:gd name="T6" fmla="*/ 494 w 1153"/>
                <a:gd name="T7" fmla="*/ 737 h 1616"/>
                <a:gd name="T8" fmla="*/ 494 w 1153"/>
                <a:gd name="T9" fmla="*/ 737 h 1616"/>
                <a:gd name="T10" fmla="*/ 843 w 1153"/>
                <a:gd name="T11" fmla="*/ 1057 h 1616"/>
                <a:gd name="T12" fmla="*/ 843 w 1153"/>
                <a:gd name="T13" fmla="*/ 1057 h 1616"/>
                <a:gd name="T14" fmla="*/ 553 w 1153"/>
                <a:gd name="T15" fmla="*/ 1377 h 1616"/>
                <a:gd name="T16" fmla="*/ 589 w 1153"/>
                <a:gd name="T17" fmla="*/ 234 h 1616"/>
                <a:gd name="T18" fmla="*/ 589 w 1153"/>
                <a:gd name="T19" fmla="*/ 234 h 1616"/>
                <a:gd name="T20" fmla="*/ 822 w 1153"/>
                <a:gd name="T21" fmla="*/ 463 h 1616"/>
                <a:gd name="T22" fmla="*/ 822 w 1153"/>
                <a:gd name="T23" fmla="*/ 463 h 1616"/>
                <a:gd name="T24" fmla="*/ 494 w 1153"/>
                <a:gd name="T25" fmla="*/ 672 h 1616"/>
                <a:gd name="T26" fmla="*/ 494 w 1153"/>
                <a:gd name="T27" fmla="*/ 360 h 1616"/>
                <a:gd name="T28" fmla="*/ 494 w 1153"/>
                <a:gd name="T29" fmla="*/ 360 h 1616"/>
                <a:gd name="T30" fmla="*/ 589 w 1153"/>
                <a:gd name="T31" fmla="*/ 234 h 1616"/>
                <a:gd name="T32" fmla="*/ 1152 w 1153"/>
                <a:gd name="T33" fmla="*/ 1061 h 1616"/>
                <a:gd name="T34" fmla="*/ 1152 w 1153"/>
                <a:gd name="T35" fmla="*/ 1061 h 1616"/>
                <a:gd name="T36" fmla="*/ 816 w 1153"/>
                <a:gd name="T37" fmla="*/ 710 h 1616"/>
                <a:gd name="T38" fmla="*/ 816 w 1153"/>
                <a:gd name="T39" fmla="*/ 710 h 1616"/>
                <a:gd name="T40" fmla="*/ 1056 w 1153"/>
                <a:gd name="T41" fmla="*/ 468 h 1616"/>
                <a:gd name="T42" fmla="*/ 1056 w 1153"/>
                <a:gd name="T43" fmla="*/ 468 h 1616"/>
                <a:gd name="T44" fmla="*/ 751 w 1153"/>
                <a:gd name="T45" fmla="*/ 205 h 1616"/>
                <a:gd name="T46" fmla="*/ 751 w 1153"/>
                <a:gd name="T47" fmla="*/ 0 h 1616"/>
                <a:gd name="T48" fmla="*/ 658 w 1153"/>
                <a:gd name="T49" fmla="*/ 0 h 1616"/>
                <a:gd name="T50" fmla="*/ 658 w 1153"/>
                <a:gd name="T51" fmla="*/ 194 h 1616"/>
                <a:gd name="T52" fmla="*/ 658 w 1153"/>
                <a:gd name="T53" fmla="*/ 194 h 1616"/>
                <a:gd name="T54" fmla="*/ 612 w 1153"/>
                <a:gd name="T55" fmla="*/ 192 h 1616"/>
                <a:gd name="T56" fmla="*/ 494 w 1153"/>
                <a:gd name="T57" fmla="*/ 192 h 1616"/>
                <a:gd name="T58" fmla="*/ 494 w 1153"/>
                <a:gd name="T59" fmla="*/ 0 h 1616"/>
                <a:gd name="T60" fmla="*/ 400 w 1153"/>
                <a:gd name="T61" fmla="*/ 0 h 1616"/>
                <a:gd name="T62" fmla="*/ 400 w 1153"/>
                <a:gd name="T63" fmla="*/ 192 h 1616"/>
                <a:gd name="T64" fmla="*/ 106 w 1153"/>
                <a:gd name="T65" fmla="*/ 192 h 1616"/>
                <a:gd name="T66" fmla="*/ 0 w 1153"/>
                <a:gd name="T67" fmla="*/ 192 h 1616"/>
                <a:gd name="T68" fmla="*/ 0 w 1153"/>
                <a:gd name="T69" fmla="*/ 305 h 1616"/>
                <a:gd name="T70" fmla="*/ 185 w 1153"/>
                <a:gd name="T71" fmla="*/ 305 h 1616"/>
                <a:gd name="T72" fmla="*/ 185 w 1153"/>
                <a:gd name="T73" fmla="*/ 305 h 1616"/>
                <a:gd name="T74" fmla="*/ 190 w 1153"/>
                <a:gd name="T75" fmla="*/ 338 h 1616"/>
                <a:gd name="T76" fmla="*/ 190 w 1153"/>
                <a:gd name="T77" fmla="*/ 1286 h 1616"/>
                <a:gd name="T78" fmla="*/ 190 w 1153"/>
                <a:gd name="T79" fmla="*/ 1286 h 1616"/>
                <a:gd name="T80" fmla="*/ 184 w 1153"/>
                <a:gd name="T81" fmla="*/ 1320 h 1616"/>
                <a:gd name="T82" fmla="*/ 0 w 1153"/>
                <a:gd name="T83" fmla="*/ 1320 h 1616"/>
                <a:gd name="T84" fmla="*/ 0 w 1153"/>
                <a:gd name="T85" fmla="*/ 1434 h 1616"/>
                <a:gd name="T86" fmla="*/ 400 w 1153"/>
                <a:gd name="T87" fmla="*/ 1434 h 1616"/>
                <a:gd name="T88" fmla="*/ 400 w 1153"/>
                <a:gd name="T89" fmla="*/ 1615 h 1616"/>
                <a:gd name="T90" fmla="*/ 494 w 1153"/>
                <a:gd name="T91" fmla="*/ 1615 h 1616"/>
                <a:gd name="T92" fmla="*/ 494 w 1153"/>
                <a:gd name="T93" fmla="*/ 1432 h 1616"/>
                <a:gd name="T94" fmla="*/ 494 w 1153"/>
                <a:gd name="T95" fmla="*/ 1432 h 1616"/>
                <a:gd name="T96" fmla="*/ 595 w 1153"/>
                <a:gd name="T97" fmla="*/ 1431 h 1616"/>
                <a:gd name="T98" fmla="*/ 595 w 1153"/>
                <a:gd name="T99" fmla="*/ 1431 h 1616"/>
                <a:gd name="T100" fmla="*/ 658 w 1153"/>
                <a:gd name="T101" fmla="*/ 1429 h 1616"/>
                <a:gd name="T102" fmla="*/ 658 w 1153"/>
                <a:gd name="T103" fmla="*/ 1615 h 1616"/>
                <a:gd name="T104" fmla="*/ 751 w 1153"/>
                <a:gd name="T105" fmla="*/ 1615 h 1616"/>
                <a:gd name="T106" fmla="*/ 751 w 1153"/>
                <a:gd name="T107" fmla="*/ 1422 h 1616"/>
                <a:gd name="T108" fmla="*/ 751 w 1153"/>
                <a:gd name="T109" fmla="*/ 1422 h 1616"/>
                <a:gd name="T110" fmla="*/ 1152 w 1153"/>
                <a:gd name="T111" fmla="*/ 1061 h 1616"/>
                <a:gd name="T112" fmla="*/ 589 w 1153"/>
                <a:gd name="T113" fmla="*/ 234 h 1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3" h="1616">
                  <a:moveTo>
                    <a:pt x="553" y="1377"/>
                  </a:moveTo>
                  <a:lnTo>
                    <a:pt x="553" y="1377"/>
                  </a:lnTo>
                  <a:cubicBezTo>
                    <a:pt x="494" y="1377"/>
                    <a:pt x="494" y="1327"/>
                    <a:pt x="494" y="1265"/>
                  </a:cubicBezTo>
                  <a:lnTo>
                    <a:pt x="494" y="737"/>
                  </a:lnTo>
                  <a:lnTo>
                    <a:pt x="494" y="737"/>
                  </a:lnTo>
                  <a:cubicBezTo>
                    <a:pt x="803" y="737"/>
                    <a:pt x="843" y="879"/>
                    <a:pt x="843" y="1057"/>
                  </a:cubicBezTo>
                  <a:lnTo>
                    <a:pt x="843" y="1057"/>
                  </a:lnTo>
                  <a:cubicBezTo>
                    <a:pt x="843" y="1233"/>
                    <a:pt x="752" y="1377"/>
                    <a:pt x="553" y="1377"/>
                  </a:cubicBezTo>
                  <a:close/>
                  <a:moveTo>
                    <a:pt x="589" y="234"/>
                  </a:moveTo>
                  <a:lnTo>
                    <a:pt x="589" y="234"/>
                  </a:lnTo>
                  <a:cubicBezTo>
                    <a:pt x="774" y="234"/>
                    <a:pt x="822" y="332"/>
                    <a:pt x="822" y="463"/>
                  </a:cubicBezTo>
                  <a:lnTo>
                    <a:pt x="822" y="463"/>
                  </a:lnTo>
                  <a:cubicBezTo>
                    <a:pt x="822" y="640"/>
                    <a:pt x="631" y="672"/>
                    <a:pt x="494" y="672"/>
                  </a:cubicBezTo>
                  <a:lnTo>
                    <a:pt x="494" y="360"/>
                  </a:lnTo>
                  <a:lnTo>
                    <a:pt x="494" y="360"/>
                  </a:lnTo>
                  <a:cubicBezTo>
                    <a:pt x="499" y="264"/>
                    <a:pt x="540" y="234"/>
                    <a:pt x="589" y="234"/>
                  </a:cubicBezTo>
                  <a:lnTo>
                    <a:pt x="1152" y="1061"/>
                  </a:lnTo>
                  <a:lnTo>
                    <a:pt x="1152" y="1061"/>
                  </a:lnTo>
                  <a:cubicBezTo>
                    <a:pt x="1152" y="898"/>
                    <a:pt x="1043" y="761"/>
                    <a:pt x="816" y="710"/>
                  </a:cubicBezTo>
                  <a:lnTo>
                    <a:pt x="816" y="710"/>
                  </a:lnTo>
                  <a:cubicBezTo>
                    <a:pt x="999" y="673"/>
                    <a:pt x="1056" y="582"/>
                    <a:pt x="1056" y="468"/>
                  </a:cubicBezTo>
                  <a:lnTo>
                    <a:pt x="1056" y="468"/>
                  </a:lnTo>
                  <a:cubicBezTo>
                    <a:pt x="1056" y="345"/>
                    <a:pt x="935" y="241"/>
                    <a:pt x="751" y="205"/>
                  </a:cubicBezTo>
                  <a:lnTo>
                    <a:pt x="751" y="0"/>
                  </a:lnTo>
                  <a:lnTo>
                    <a:pt x="658" y="0"/>
                  </a:lnTo>
                  <a:lnTo>
                    <a:pt x="658" y="194"/>
                  </a:lnTo>
                  <a:lnTo>
                    <a:pt x="658" y="194"/>
                  </a:lnTo>
                  <a:cubicBezTo>
                    <a:pt x="642" y="192"/>
                    <a:pt x="627" y="192"/>
                    <a:pt x="612" y="192"/>
                  </a:cubicBezTo>
                  <a:lnTo>
                    <a:pt x="494" y="192"/>
                  </a:lnTo>
                  <a:lnTo>
                    <a:pt x="494" y="0"/>
                  </a:lnTo>
                  <a:lnTo>
                    <a:pt x="400" y="0"/>
                  </a:lnTo>
                  <a:lnTo>
                    <a:pt x="400" y="192"/>
                  </a:lnTo>
                  <a:lnTo>
                    <a:pt x="106" y="192"/>
                  </a:lnTo>
                  <a:lnTo>
                    <a:pt x="0" y="192"/>
                  </a:lnTo>
                  <a:lnTo>
                    <a:pt x="0" y="305"/>
                  </a:lnTo>
                  <a:lnTo>
                    <a:pt x="185" y="305"/>
                  </a:lnTo>
                  <a:lnTo>
                    <a:pt x="185" y="305"/>
                  </a:lnTo>
                  <a:cubicBezTo>
                    <a:pt x="187" y="315"/>
                    <a:pt x="189" y="326"/>
                    <a:pt x="190" y="338"/>
                  </a:cubicBezTo>
                  <a:lnTo>
                    <a:pt x="190" y="1286"/>
                  </a:lnTo>
                  <a:lnTo>
                    <a:pt x="190" y="1286"/>
                  </a:lnTo>
                  <a:cubicBezTo>
                    <a:pt x="189" y="1300"/>
                    <a:pt x="186" y="1311"/>
                    <a:pt x="184" y="1320"/>
                  </a:cubicBezTo>
                  <a:lnTo>
                    <a:pt x="0" y="1320"/>
                  </a:lnTo>
                  <a:lnTo>
                    <a:pt x="0" y="1434"/>
                  </a:lnTo>
                  <a:lnTo>
                    <a:pt x="400" y="1434"/>
                  </a:lnTo>
                  <a:lnTo>
                    <a:pt x="400" y="1615"/>
                  </a:lnTo>
                  <a:lnTo>
                    <a:pt x="494" y="1615"/>
                  </a:lnTo>
                  <a:lnTo>
                    <a:pt x="494" y="1432"/>
                  </a:lnTo>
                  <a:lnTo>
                    <a:pt x="494" y="1432"/>
                  </a:lnTo>
                  <a:cubicBezTo>
                    <a:pt x="552" y="1431"/>
                    <a:pt x="594" y="1431"/>
                    <a:pt x="595" y="1431"/>
                  </a:cubicBezTo>
                  <a:lnTo>
                    <a:pt x="595" y="1431"/>
                  </a:lnTo>
                  <a:cubicBezTo>
                    <a:pt x="617" y="1431"/>
                    <a:pt x="638" y="1430"/>
                    <a:pt x="658" y="1429"/>
                  </a:cubicBezTo>
                  <a:lnTo>
                    <a:pt x="658" y="1615"/>
                  </a:lnTo>
                  <a:lnTo>
                    <a:pt x="751" y="1615"/>
                  </a:lnTo>
                  <a:lnTo>
                    <a:pt x="751" y="1422"/>
                  </a:lnTo>
                  <a:lnTo>
                    <a:pt x="751" y="1422"/>
                  </a:lnTo>
                  <a:cubicBezTo>
                    <a:pt x="1039" y="1383"/>
                    <a:pt x="1152" y="1236"/>
                    <a:pt x="1152" y="1061"/>
                  </a:cubicBezTo>
                  <a:lnTo>
                    <a:pt x="589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A8AAA1-B30F-4A81-940A-E36713C9E05C}"/>
              </a:ext>
            </a:extLst>
          </p:cNvPr>
          <p:cNvGrpSpPr/>
          <p:nvPr/>
        </p:nvGrpSpPr>
        <p:grpSpPr>
          <a:xfrm>
            <a:off x="10551870" y="4387550"/>
            <a:ext cx="3277938" cy="4513133"/>
            <a:chOff x="10551870" y="4387550"/>
            <a:chExt cx="3277938" cy="4513133"/>
          </a:xfrm>
        </p:grpSpPr>
        <p:sp>
          <p:nvSpPr>
            <p:cNvPr id="120" name="Freeform 180">
              <a:extLst>
                <a:ext uri="{FF2B5EF4-FFF2-40B4-BE49-F238E27FC236}">
                  <a16:creationId xmlns:a16="http://schemas.microsoft.com/office/drawing/2014/main" id="{9B7C8B15-A275-496F-B749-9EB36CC42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8574953"/>
              <a:ext cx="1043907" cy="235468"/>
            </a:xfrm>
            <a:custGeom>
              <a:avLst/>
              <a:gdLst>
                <a:gd name="T0" fmla="*/ 1170 w 1171"/>
                <a:gd name="T1" fmla="*/ 131 h 264"/>
                <a:gd name="T2" fmla="*/ 1170 w 1171"/>
                <a:gd name="T3" fmla="*/ 131 h 264"/>
                <a:gd name="T4" fmla="*/ 585 w 1171"/>
                <a:gd name="T5" fmla="*/ 263 h 264"/>
                <a:gd name="T6" fmla="*/ 585 w 1171"/>
                <a:gd name="T7" fmla="*/ 263 h 264"/>
                <a:gd name="T8" fmla="*/ 0 w 1171"/>
                <a:gd name="T9" fmla="*/ 131 h 264"/>
                <a:gd name="T10" fmla="*/ 0 w 1171"/>
                <a:gd name="T11" fmla="*/ 131 h 264"/>
                <a:gd name="T12" fmla="*/ 585 w 1171"/>
                <a:gd name="T13" fmla="*/ 0 h 264"/>
                <a:gd name="T14" fmla="*/ 585 w 1171"/>
                <a:gd name="T15" fmla="*/ 0 h 264"/>
                <a:gd name="T16" fmla="*/ 1170 w 1171"/>
                <a:gd name="T17" fmla="*/ 1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1" h="264">
                  <a:moveTo>
                    <a:pt x="1170" y="131"/>
                  </a:moveTo>
                  <a:lnTo>
                    <a:pt x="1170" y="131"/>
                  </a:lnTo>
                  <a:cubicBezTo>
                    <a:pt x="1170" y="204"/>
                    <a:pt x="908" y="263"/>
                    <a:pt x="585" y="263"/>
                  </a:cubicBezTo>
                  <a:lnTo>
                    <a:pt x="585" y="263"/>
                  </a:lnTo>
                  <a:cubicBezTo>
                    <a:pt x="262" y="263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5" y="0"/>
                  </a:cubicBezTo>
                  <a:lnTo>
                    <a:pt x="585" y="0"/>
                  </a:lnTo>
                  <a:cubicBezTo>
                    <a:pt x="908" y="0"/>
                    <a:pt x="1170" y="59"/>
                    <a:pt x="1170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1" name="Freeform 181">
              <a:extLst>
                <a:ext uri="{FF2B5EF4-FFF2-40B4-BE49-F238E27FC236}">
                  <a16:creationId xmlns:a16="http://schemas.microsoft.com/office/drawing/2014/main" id="{1BC61C10-A51C-4B1C-A418-1D8C91F0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8692687"/>
              <a:ext cx="1043907" cy="200146"/>
            </a:xfrm>
            <a:custGeom>
              <a:avLst/>
              <a:gdLst>
                <a:gd name="T0" fmla="*/ 1170 w 1171"/>
                <a:gd name="T1" fmla="*/ 0 h 224"/>
                <a:gd name="T2" fmla="*/ 1170 w 1171"/>
                <a:gd name="T3" fmla="*/ 0 h 224"/>
                <a:gd name="T4" fmla="*/ 585 w 1171"/>
                <a:gd name="T5" fmla="*/ 132 h 224"/>
                <a:gd name="T6" fmla="*/ 585 w 1171"/>
                <a:gd name="T7" fmla="*/ 132 h 224"/>
                <a:gd name="T8" fmla="*/ 0 w 1171"/>
                <a:gd name="T9" fmla="*/ 0 h 224"/>
                <a:gd name="T10" fmla="*/ 0 w 1171"/>
                <a:gd name="T11" fmla="*/ 92 h 224"/>
                <a:gd name="T12" fmla="*/ 0 w 1171"/>
                <a:gd name="T13" fmla="*/ 92 h 224"/>
                <a:gd name="T14" fmla="*/ 585 w 1171"/>
                <a:gd name="T15" fmla="*/ 223 h 224"/>
                <a:gd name="T16" fmla="*/ 585 w 1171"/>
                <a:gd name="T17" fmla="*/ 223 h 224"/>
                <a:gd name="T18" fmla="*/ 1170 w 1171"/>
                <a:gd name="T19" fmla="*/ 92 h 224"/>
                <a:gd name="T20" fmla="*/ 1170 w 1171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1" h="224">
                  <a:moveTo>
                    <a:pt x="1170" y="0"/>
                  </a:moveTo>
                  <a:lnTo>
                    <a:pt x="1170" y="0"/>
                  </a:lnTo>
                  <a:cubicBezTo>
                    <a:pt x="1170" y="73"/>
                    <a:pt x="908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5"/>
                    <a:pt x="262" y="223"/>
                    <a:pt x="585" y="223"/>
                  </a:cubicBezTo>
                  <a:lnTo>
                    <a:pt x="585" y="223"/>
                  </a:lnTo>
                  <a:cubicBezTo>
                    <a:pt x="908" y="223"/>
                    <a:pt x="1170" y="165"/>
                    <a:pt x="1170" y="92"/>
                  </a:cubicBezTo>
                  <a:lnTo>
                    <a:pt x="117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2" name="Freeform 182">
              <a:extLst>
                <a:ext uri="{FF2B5EF4-FFF2-40B4-BE49-F238E27FC236}">
                  <a16:creationId xmlns:a16="http://schemas.microsoft.com/office/drawing/2014/main" id="{E4F9A2CA-B496-413C-B8CA-94DFB019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8692687"/>
              <a:ext cx="1043907" cy="200146"/>
            </a:xfrm>
            <a:custGeom>
              <a:avLst/>
              <a:gdLst>
                <a:gd name="T0" fmla="*/ 1170 w 1171"/>
                <a:gd name="T1" fmla="*/ 0 h 224"/>
                <a:gd name="T2" fmla="*/ 1170 w 1171"/>
                <a:gd name="T3" fmla="*/ 0 h 224"/>
                <a:gd name="T4" fmla="*/ 585 w 1171"/>
                <a:gd name="T5" fmla="*/ 132 h 224"/>
                <a:gd name="T6" fmla="*/ 585 w 1171"/>
                <a:gd name="T7" fmla="*/ 132 h 224"/>
                <a:gd name="T8" fmla="*/ 0 w 1171"/>
                <a:gd name="T9" fmla="*/ 0 h 224"/>
                <a:gd name="T10" fmla="*/ 0 w 1171"/>
                <a:gd name="T11" fmla="*/ 92 h 224"/>
                <a:gd name="T12" fmla="*/ 0 w 1171"/>
                <a:gd name="T13" fmla="*/ 92 h 224"/>
                <a:gd name="T14" fmla="*/ 585 w 1171"/>
                <a:gd name="T15" fmla="*/ 223 h 224"/>
                <a:gd name="T16" fmla="*/ 585 w 1171"/>
                <a:gd name="T17" fmla="*/ 223 h 224"/>
                <a:gd name="T18" fmla="*/ 1170 w 1171"/>
                <a:gd name="T19" fmla="*/ 92 h 224"/>
                <a:gd name="T20" fmla="*/ 1170 w 1171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1" h="224">
                  <a:moveTo>
                    <a:pt x="1170" y="0"/>
                  </a:moveTo>
                  <a:lnTo>
                    <a:pt x="1170" y="0"/>
                  </a:lnTo>
                  <a:cubicBezTo>
                    <a:pt x="1170" y="73"/>
                    <a:pt x="908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5"/>
                    <a:pt x="262" y="223"/>
                    <a:pt x="585" y="223"/>
                  </a:cubicBezTo>
                  <a:lnTo>
                    <a:pt x="585" y="223"/>
                  </a:lnTo>
                  <a:cubicBezTo>
                    <a:pt x="908" y="223"/>
                    <a:pt x="1170" y="165"/>
                    <a:pt x="1170" y="92"/>
                  </a:cubicBezTo>
                  <a:lnTo>
                    <a:pt x="117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3" name="Freeform 183">
              <a:extLst>
                <a:ext uri="{FF2B5EF4-FFF2-40B4-BE49-F238E27FC236}">
                  <a16:creationId xmlns:a16="http://schemas.microsoft.com/office/drawing/2014/main" id="{DFB23BB5-F1F0-471F-BA4F-2D1B305C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476840"/>
              <a:ext cx="1043907" cy="235468"/>
            </a:xfrm>
            <a:custGeom>
              <a:avLst/>
              <a:gdLst>
                <a:gd name="T0" fmla="*/ 1172 w 1173"/>
                <a:gd name="T1" fmla="*/ 132 h 264"/>
                <a:gd name="T2" fmla="*/ 1172 w 1173"/>
                <a:gd name="T3" fmla="*/ 132 h 264"/>
                <a:gd name="T4" fmla="*/ 586 w 1173"/>
                <a:gd name="T5" fmla="*/ 263 h 264"/>
                <a:gd name="T6" fmla="*/ 586 w 1173"/>
                <a:gd name="T7" fmla="*/ 263 h 264"/>
                <a:gd name="T8" fmla="*/ 0 w 1173"/>
                <a:gd name="T9" fmla="*/ 132 h 264"/>
                <a:gd name="T10" fmla="*/ 0 w 1173"/>
                <a:gd name="T11" fmla="*/ 132 h 264"/>
                <a:gd name="T12" fmla="*/ 586 w 1173"/>
                <a:gd name="T13" fmla="*/ 0 h 264"/>
                <a:gd name="T14" fmla="*/ 586 w 1173"/>
                <a:gd name="T15" fmla="*/ 0 h 264"/>
                <a:gd name="T16" fmla="*/ 1172 w 1173"/>
                <a:gd name="T17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4">
                  <a:moveTo>
                    <a:pt x="1172" y="132"/>
                  </a:moveTo>
                  <a:lnTo>
                    <a:pt x="1172" y="132"/>
                  </a:lnTo>
                  <a:cubicBezTo>
                    <a:pt x="1172" y="204"/>
                    <a:pt x="909" y="263"/>
                    <a:pt x="586" y="263"/>
                  </a:cubicBezTo>
                  <a:lnTo>
                    <a:pt x="586" y="263"/>
                  </a:lnTo>
                  <a:cubicBezTo>
                    <a:pt x="262" y="263"/>
                    <a:pt x="0" y="204"/>
                    <a:pt x="0" y="132"/>
                  </a:cubicBezTo>
                  <a:lnTo>
                    <a:pt x="0" y="132"/>
                  </a:lnTo>
                  <a:cubicBezTo>
                    <a:pt x="0" y="59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59"/>
                    <a:pt x="1172" y="13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4" name="Freeform 184">
              <a:extLst>
                <a:ext uri="{FF2B5EF4-FFF2-40B4-BE49-F238E27FC236}">
                  <a16:creationId xmlns:a16="http://schemas.microsoft.com/office/drawing/2014/main" id="{EA365DD1-1A74-41A1-98F5-1CCE8EB7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594574"/>
              <a:ext cx="1043907" cy="196223"/>
            </a:xfrm>
            <a:custGeom>
              <a:avLst/>
              <a:gdLst>
                <a:gd name="T0" fmla="*/ 1172 w 1173"/>
                <a:gd name="T1" fmla="*/ 0 h 222"/>
                <a:gd name="T2" fmla="*/ 1172 w 1173"/>
                <a:gd name="T3" fmla="*/ 0 h 222"/>
                <a:gd name="T4" fmla="*/ 586 w 1173"/>
                <a:gd name="T5" fmla="*/ 131 h 222"/>
                <a:gd name="T6" fmla="*/ 586 w 1173"/>
                <a:gd name="T7" fmla="*/ 131 h 222"/>
                <a:gd name="T8" fmla="*/ 0 w 1173"/>
                <a:gd name="T9" fmla="*/ 0 h 222"/>
                <a:gd name="T10" fmla="*/ 0 w 1173"/>
                <a:gd name="T11" fmla="*/ 91 h 222"/>
                <a:gd name="T12" fmla="*/ 0 w 1173"/>
                <a:gd name="T13" fmla="*/ 91 h 222"/>
                <a:gd name="T14" fmla="*/ 586 w 1173"/>
                <a:gd name="T15" fmla="*/ 221 h 222"/>
                <a:gd name="T16" fmla="*/ 586 w 1173"/>
                <a:gd name="T17" fmla="*/ 221 h 222"/>
                <a:gd name="T18" fmla="*/ 1172 w 1173"/>
                <a:gd name="T19" fmla="*/ 91 h 222"/>
                <a:gd name="T20" fmla="*/ 1172 w 1173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2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3"/>
                    <a:pt x="262" y="221"/>
                    <a:pt x="586" y="221"/>
                  </a:cubicBezTo>
                  <a:lnTo>
                    <a:pt x="586" y="221"/>
                  </a:lnTo>
                  <a:cubicBezTo>
                    <a:pt x="909" y="221"/>
                    <a:pt x="1172" y="163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5" name="Freeform 185">
              <a:extLst>
                <a:ext uri="{FF2B5EF4-FFF2-40B4-BE49-F238E27FC236}">
                  <a16:creationId xmlns:a16="http://schemas.microsoft.com/office/drawing/2014/main" id="{34ED72A4-54AD-4465-BB45-41125D1E7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594574"/>
              <a:ext cx="1043907" cy="196223"/>
            </a:xfrm>
            <a:custGeom>
              <a:avLst/>
              <a:gdLst>
                <a:gd name="T0" fmla="*/ 1172 w 1173"/>
                <a:gd name="T1" fmla="*/ 0 h 222"/>
                <a:gd name="T2" fmla="*/ 1172 w 1173"/>
                <a:gd name="T3" fmla="*/ 0 h 222"/>
                <a:gd name="T4" fmla="*/ 586 w 1173"/>
                <a:gd name="T5" fmla="*/ 131 h 222"/>
                <a:gd name="T6" fmla="*/ 586 w 1173"/>
                <a:gd name="T7" fmla="*/ 131 h 222"/>
                <a:gd name="T8" fmla="*/ 0 w 1173"/>
                <a:gd name="T9" fmla="*/ 0 h 222"/>
                <a:gd name="T10" fmla="*/ 0 w 1173"/>
                <a:gd name="T11" fmla="*/ 91 h 222"/>
                <a:gd name="T12" fmla="*/ 0 w 1173"/>
                <a:gd name="T13" fmla="*/ 91 h 222"/>
                <a:gd name="T14" fmla="*/ 586 w 1173"/>
                <a:gd name="T15" fmla="*/ 221 h 222"/>
                <a:gd name="T16" fmla="*/ 586 w 1173"/>
                <a:gd name="T17" fmla="*/ 221 h 222"/>
                <a:gd name="T18" fmla="*/ 1172 w 1173"/>
                <a:gd name="T19" fmla="*/ 91 h 222"/>
                <a:gd name="T20" fmla="*/ 1172 w 1173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2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3"/>
                    <a:pt x="262" y="221"/>
                    <a:pt x="586" y="221"/>
                  </a:cubicBezTo>
                  <a:lnTo>
                    <a:pt x="586" y="221"/>
                  </a:lnTo>
                  <a:cubicBezTo>
                    <a:pt x="909" y="221"/>
                    <a:pt x="1172" y="163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6" name="Freeform 186">
              <a:extLst>
                <a:ext uri="{FF2B5EF4-FFF2-40B4-BE49-F238E27FC236}">
                  <a16:creationId xmlns:a16="http://schemas.microsoft.com/office/drawing/2014/main" id="{CCF1574D-E60D-4E51-9C76-25C054D1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378730"/>
              <a:ext cx="1043907" cy="235468"/>
            </a:xfrm>
            <a:custGeom>
              <a:avLst/>
              <a:gdLst>
                <a:gd name="T0" fmla="*/ 1172 w 1173"/>
                <a:gd name="T1" fmla="*/ 132 h 264"/>
                <a:gd name="T2" fmla="*/ 1172 w 1173"/>
                <a:gd name="T3" fmla="*/ 132 h 264"/>
                <a:gd name="T4" fmla="*/ 586 w 1173"/>
                <a:gd name="T5" fmla="*/ 263 h 264"/>
                <a:gd name="T6" fmla="*/ 586 w 1173"/>
                <a:gd name="T7" fmla="*/ 263 h 264"/>
                <a:gd name="T8" fmla="*/ 0 w 1173"/>
                <a:gd name="T9" fmla="*/ 132 h 264"/>
                <a:gd name="T10" fmla="*/ 0 w 1173"/>
                <a:gd name="T11" fmla="*/ 132 h 264"/>
                <a:gd name="T12" fmla="*/ 586 w 1173"/>
                <a:gd name="T13" fmla="*/ 0 h 264"/>
                <a:gd name="T14" fmla="*/ 586 w 1173"/>
                <a:gd name="T15" fmla="*/ 0 h 264"/>
                <a:gd name="T16" fmla="*/ 1172 w 1173"/>
                <a:gd name="T17" fmla="*/ 132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4">
                  <a:moveTo>
                    <a:pt x="1172" y="132"/>
                  </a:moveTo>
                  <a:lnTo>
                    <a:pt x="1172" y="132"/>
                  </a:lnTo>
                  <a:cubicBezTo>
                    <a:pt x="1172" y="204"/>
                    <a:pt x="909" y="263"/>
                    <a:pt x="586" y="263"/>
                  </a:cubicBezTo>
                  <a:lnTo>
                    <a:pt x="586" y="263"/>
                  </a:lnTo>
                  <a:cubicBezTo>
                    <a:pt x="262" y="263"/>
                    <a:pt x="0" y="204"/>
                    <a:pt x="0" y="132"/>
                  </a:cubicBezTo>
                  <a:lnTo>
                    <a:pt x="0" y="132"/>
                  </a:lnTo>
                  <a:cubicBezTo>
                    <a:pt x="0" y="60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60"/>
                    <a:pt x="1172" y="132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7" name="Freeform 187">
              <a:extLst>
                <a:ext uri="{FF2B5EF4-FFF2-40B4-BE49-F238E27FC236}">
                  <a16:creationId xmlns:a16="http://schemas.microsoft.com/office/drawing/2014/main" id="{4559BC76-4318-4AAA-8501-C01A94552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496464"/>
              <a:ext cx="1043907" cy="200146"/>
            </a:xfrm>
            <a:custGeom>
              <a:avLst/>
              <a:gdLst>
                <a:gd name="T0" fmla="*/ 1172 w 1173"/>
                <a:gd name="T1" fmla="*/ 0 h 223"/>
                <a:gd name="T2" fmla="*/ 1172 w 1173"/>
                <a:gd name="T3" fmla="*/ 0 h 223"/>
                <a:gd name="T4" fmla="*/ 586 w 1173"/>
                <a:gd name="T5" fmla="*/ 131 h 223"/>
                <a:gd name="T6" fmla="*/ 586 w 1173"/>
                <a:gd name="T7" fmla="*/ 131 h 223"/>
                <a:gd name="T8" fmla="*/ 0 w 1173"/>
                <a:gd name="T9" fmla="*/ 0 h 223"/>
                <a:gd name="T10" fmla="*/ 0 w 1173"/>
                <a:gd name="T11" fmla="*/ 91 h 223"/>
                <a:gd name="T12" fmla="*/ 0 w 1173"/>
                <a:gd name="T13" fmla="*/ 91 h 223"/>
                <a:gd name="T14" fmla="*/ 586 w 1173"/>
                <a:gd name="T15" fmla="*/ 222 h 223"/>
                <a:gd name="T16" fmla="*/ 586 w 1173"/>
                <a:gd name="T17" fmla="*/ 222 h 223"/>
                <a:gd name="T18" fmla="*/ 1172 w 1173"/>
                <a:gd name="T19" fmla="*/ 91 h 223"/>
                <a:gd name="T20" fmla="*/ 1172 w 1173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3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6" y="222"/>
                  </a:cubicBezTo>
                  <a:lnTo>
                    <a:pt x="586" y="222"/>
                  </a:lnTo>
                  <a:cubicBezTo>
                    <a:pt x="909" y="222"/>
                    <a:pt x="1172" y="164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8" name="Freeform 188">
              <a:extLst>
                <a:ext uri="{FF2B5EF4-FFF2-40B4-BE49-F238E27FC236}">
                  <a16:creationId xmlns:a16="http://schemas.microsoft.com/office/drawing/2014/main" id="{6BC4E5B3-DFC5-499D-9CC4-F3FCC3128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496464"/>
              <a:ext cx="1043907" cy="200146"/>
            </a:xfrm>
            <a:custGeom>
              <a:avLst/>
              <a:gdLst>
                <a:gd name="T0" fmla="*/ 1172 w 1173"/>
                <a:gd name="T1" fmla="*/ 0 h 223"/>
                <a:gd name="T2" fmla="*/ 1172 w 1173"/>
                <a:gd name="T3" fmla="*/ 0 h 223"/>
                <a:gd name="T4" fmla="*/ 586 w 1173"/>
                <a:gd name="T5" fmla="*/ 131 h 223"/>
                <a:gd name="T6" fmla="*/ 586 w 1173"/>
                <a:gd name="T7" fmla="*/ 131 h 223"/>
                <a:gd name="T8" fmla="*/ 0 w 1173"/>
                <a:gd name="T9" fmla="*/ 0 h 223"/>
                <a:gd name="T10" fmla="*/ 0 w 1173"/>
                <a:gd name="T11" fmla="*/ 91 h 223"/>
                <a:gd name="T12" fmla="*/ 0 w 1173"/>
                <a:gd name="T13" fmla="*/ 91 h 223"/>
                <a:gd name="T14" fmla="*/ 586 w 1173"/>
                <a:gd name="T15" fmla="*/ 222 h 223"/>
                <a:gd name="T16" fmla="*/ 586 w 1173"/>
                <a:gd name="T17" fmla="*/ 222 h 223"/>
                <a:gd name="T18" fmla="*/ 1172 w 1173"/>
                <a:gd name="T19" fmla="*/ 91 h 223"/>
                <a:gd name="T20" fmla="*/ 1172 w 1173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3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6" y="222"/>
                  </a:cubicBezTo>
                  <a:lnTo>
                    <a:pt x="586" y="222"/>
                  </a:lnTo>
                  <a:cubicBezTo>
                    <a:pt x="909" y="222"/>
                    <a:pt x="1172" y="164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29" name="Freeform 189">
              <a:extLst>
                <a:ext uri="{FF2B5EF4-FFF2-40B4-BE49-F238E27FC236}">
                  <a16:creationId xmlns:a16="http://schemas.microsoft.com/office/drawing/2014/main" id="{BC20D89E-2763-4415-A66C-1FD5358F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563" y="8280617"/>
              <a:ext cx="1043907" cy="235468"/>
            </a:xfrm>
            <a:custGeom>
              <a:avLst/>
              <a:gdLst>
                <a:gd name="T0" fmla="*/ 1171 w 1172"/>
                <a:gd name="T1" fmla="*/ 131 h 264"/>
                <a:gd name="T2" fmla="*/ 1171 w 1172"/>
                <a:gd name="T3" fmla="*/ 131 h 264"/>
                <a:gd name="T4" fmla="*/ 586 w 1172"/>
                <a:gd name="T5" fmla="*/ 263 h 264"/>
                <a:gd name="T6" fmla="*/ 586 w 1172"/>
                <a:gd name="T7" fmla="*/ 263 h 264"/>
                <a:gd name="T8" fmla="*/ 0 w 1172"/>
                <a:gd name="T9" fmla="*/ 131 h 264"/>
                <a:gd name="T10" fmla="*/ 0 w 1172"/>
                <a:gd name="T11" fmla="*/ 131 h 264"/>
                <a:gd name="T12" fmla="*/ 586 w 1172"/>
                <a:gd name="T13" fmla="*/ 0 h 264"/>
                <a:gd name="T14" fmla="*/ 586 w 1172"/>
                <a:gd name="T15" fmla="*/ 0 h 264"/>
                <a:gd name="T16" fmla="*/ 1171 w 1172"/>
                <a:gd name="T17" fmla="*/ 1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2" h="264">
                  <a:moveTo>
                    <a:pt x="1171" y="131"/>
                  </a:moveTo>
                  <a:lnTo>
                    <a:pt x="1171" y="131"/>
                  </a:lnTo>
                  <a:cubicBezTo>
                    <a:pt x="1171" y="204"/>
                    <a:pt x="909" y="263"/>
                    <a:pt x="586" y="263"/>
                  </a:cubicBezTo>
                  <a:lnTo>
                    <a:pt x="586" y="263"/>
                  </a:lnTo>
                  <a:cubicBezTo>
                    <a:pt x="262" y="263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1" y="59"/>
                    <a:pt x="1171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0" name="Freeform 190">
              <a:extLst>
                <a:ext uri="{FF2B5EF4-FFF2-40B4-BE49-F238E27FC236}">
                  <a16:creationId xmlns:a16="http://schemas.microsoft.com/office/drawing/2014/main" id="{8B8B55FF-9412-4953-A759-3421AE0B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563" y="8394428"/>
              <a:ext cx="1043907" cy="200146"/>
            </a:xfrm>
            <a:custGeom>
              <a:avLst/>
              <a:gdLst>
                <a:gd name="T0" fmla="*/ 1171 w 1172"/>
                <a:gd name="T1" fmla="*/ 0 h 224"/>
                <a:gd name="T2" fmla="*/ 1171 w 1172"/>
                <a:gd name="T3" fmla="*/ 0 h 224"/>
                <a:gd name="T4" fmla="*/ 586 w 1172"/>
                <a:gd name="T5" fmla="*/ 132 h 224"/>
                <a:gd name="T6" fmla="*/ 586 w 1172"/>
                <a:gd name="T7" fmla="*/ 132 h 224"/>
                <a:gd name="T8" fmla="*/ 0 w 1172"/>
                <a:gd name="T9" fmla="*/ 0 h 224"/>
                <a:gd name="T10" fmla="*/ 0 w 1172"/>
                <a:gd name="T11" fmla="*/ 92 h 224"/>
                <a:gd name="T12" fmla="*/ 0 w 1172"/>
                <a:gd name="T13" fmla="*/ 92 h 224"/>
                <a:gd name="T14" fmla="*/ 586 w 1172"/>
                <a:gd name="T15" fmla="*/ 223 h 224"/>
                <a:gd name="T16" fmla="*/ 586 w 1172"/>
                <a:gd name="T17" fmla="*/ 223 h 224"/>
                <a:gd name="T18" fmla="*/ 1171 w 1172"/>
                <a:gd name="T19" fmla="*/ 92 h 224"/>
                <a:gd name="T20" fmla="*/ 1171 w 1172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2" h="224">
                  <a:moveTo>
                    <a:pt x="1171" y="0"/>
                  </a:moveTo>
                  <a:lnTo>
                    <a:pt x="1171" y="0"/>
                  </a:lnTo>
                  <a:cubicBezTo>
                    <a:pt x="1171" y="73"/>
                    <a:pt x="909" y="132"/>
                    <a:pt x="586" y="132"/>
                  </a:cubicBezTo>
                  <a:lnTo>
                    <a:pt x="586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5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1" y="165"/>
                    <a:pt x="1171" y="92"/>
                  </a:cubicBezTo>
                  <a:lnTo>
                    <a:pt x="1171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1" name="Freeform 191">
              <a:extLst>
                <a:ext uri="{FF2B5EF4-FFF2-40B4-BE49-F238E27FC236}">
                  <a16:creationId xmlns:a16="http://schemas.microsoft.com/office/drawing/2014/main" id="{4AF66BE8-39E8-4C88-BBEA-C1C01FD52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9563" y="8394428"/>
              <a:ext cx="1043907" cy="200146"/>
            </a:xfrm>
            <a:custGeom>
              <a:avLst/>
              <a:gdLst>
                <a:gd name="T0" fmla="*/ 1171 w 1172"/>
                <a:gd name="T1" fmla="*/ 0 h 224"/>
                <a:gd name="T2" fmla="*/ 1171 w 1172"/>
                <a:gd name="T3" fmla="*/ 0 h 224"/>
                <a:gd name="T4" fmla="*/ 586 w 1172"/>
                <a:gd name="T5" fmla="*/ 132 h 224"/>
                <a:gd name="T6" fmla="*/ 586 w 1172"/>
                <a:gd name="T7" fmla="*/ 132 h 224"/>
                <a:gd name="T8" fmla="*/ 0 w 1172"/>
                <a:gd name="T9" fmla="*/ 0 h 224"/>
                <a:gd name="T10" fmla="*/ 0 w 1172"/>
                <a:gd name="T11" fmla="*/ 92 h 224"/>
                <a:gd name="T12" fmla="*/ 0 w 1172"/>
                <a:gd name="T13" fmla="*/ 92 h 224"/>
                <a:gd name="T14" fmla="*/ 586 w 1172"/>
                <a:gd name="T15" fmla="*/ 223 h 224"/>
                <a:gd name="T16" fmla="*/ 586 w 1172"/>
                <a:gd name="T17" fmla="*/ 223 h 224"/>
                <a:gd name="T18" fmla="*/ 1171 w 1172"/>
                <a:gd name="T19" fmla="*/ 92 h 224"/>
                <a:gd name="T20" fmla="*/ 1171 w 1172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2" h="224">
                  <a:moveTo>
                    <a:pt x="1171" y="0"/>
                  </a:moveTo>
                  <a:lnTo>
                    <a:pt x="1171" y="0"/>
                  </a:lnTo>
                  <a:cubicBezTo>
                    <a:pt x="1171" y="73"/>
                    <a:pt x="909" y="132"/>
                    <a:pt x="586" y="132"/>
                  </a:cubicBezTo>
                  <a:lnTo>
                    <a:pt x="586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5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1" y="165"/>
                    <a:pt x="1171" y="92"/>
                  </a:cubicBezTo>
                  <a:lnTo>
                    <a:pt x="1171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2" name="Freeform 192">
              <a:extLst>
                <a:ext uri="{FF2B5EF4-FFF2-40B4-BE49-F238E27FC236}">
                  <a16:creationId xmlns:a16="http://schemas.microsoft.com/office/drawing/2014/main" id="{E6F6D0DA-CE10-4E5F-A6E8-0FD267E0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174658"/>
              <a:ext cx="1043907" cy="235468"/>
            </a:xfrm>
            <a:custGeom>
              <a:avLst/>
              <a:gdLst>
                <a:gd name="T0" fmla="*/ 1172 w 1173"/>
                <a:gd name="T1" fmla="*/ 131 h 263"/>
                <a:gd name="T2" fmla="*/ 1172 w 1173"/>
                <a:gd name="T3" fmla="*/ 131 h 263"/>
                <a:gd name="T4" fmla="*/ 586 w 1173"/>
                <a:gd name="T5" fmla="*/ 262 h 263"/>
                <a:gd name="T6" fmla="*/ 586 w 1173"/>
                <a:gd name="T7" fmla="*/ 262 h 263"/>
                <a:gd name="T8" fmla="*/ 0 w 1173"/>
                <a:gd name="T9" fmla="*/ 131 h 263"/>
                <a:gd name="T10" fmla="*/ 0 w 1173"/>
                <a:gd name="T11" fmla="*/ 131 h 263"/>
                <a:gd name="T12" fmla="*/ 586 w 1173"/>
                <a:gd name="T13" fmla="*/ 0 h 263"/>
                <a:gd name="T14" fmla="*/ 586 w 1173"/>
                <a:gd name="T15" fmla="*/ 0 h 263"/>
                <a:gd name="T16" fmla="*/ 1172 w 1173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3">
                  <a:moveTo>
                    <a:pt x="1172" y="131"/>
                  </a:moveTo>
                  <a:lnTo>
                    <a:pt x="1172" y="131"/>
                  </a:lnTo>
                  <a:cubicBezTo>
                    <a:pt x="1172" y="203"/>
                    <a:pt x="909" y="262"/>
                    <a:pt x="586" y="262"/>
                  </a:cubicBezTo>
                  <a:lnTo>
                    <a:pt x="586" y="262"/>
                  </a:lnTo>
                  <a:cubicBezTo>
                    <a:pt x="262" y="262"/>
                    <a:pt x="0" y="203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59"/>
                    <a:pt x="1172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3" name="Freeform 193">
              <a:extLst>
                <a:ext uri="{FF2B5EF4-FFF2-40B4-BE49-F238E27FC236}">
                  <a16:creationId xmlns:a16="http://schemas.microsoft.com/office/drawing/2014/main" id="{E8752ED7-EEDF-4709-8DA6-E80193E0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288466"/>
              <a:ext cx="1043907" cy="200149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4" name="Freeform 194">
              <a:extLst>
                <a:ext uri="{FF2B5EF4-FFF2-40B4-BE49-F238E27FC236}">
                  <a16:creationId xmlns:a16="http://schemas.microsoft.com/office/drawing/2014/main" id="{022A6300-A0C7-4C45-9027-ECB0ABAB8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288466"/>
              <a:ext cx="1043907" cy="200149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2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2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5" name="Freeform 195">
              <a:extLst>
                <a:ext uri="{FF2B5EF4-FFF2-40B4-BE49-F238E27FC236}">
                  <a16:creationId xmlns:a16="http://schemas.microsoft.com/office/drawing/2014/main" id="{9F99F8E1-9C78-4B07-A908-6A41DEBF5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072622"/>
              <a:ext cx="1043907" cy="235468"/>
            </a:xfrm>
            <a:custGeom>
              <a:avLst/>
              <a:gdLst>
                <a:gd name="T0" fmla="*/ 1172 w 1173"/>
                <a:gd name="T1" fmla="*/ 131 h 263"/>
                <a:gd name="T2" fmla="*/ 1172 w 1173"/>
                <a:gd name="T3" fmla="*/ 131 h 263"/>
                <a:gd name="T4" fmla="*/ 586 w 1173"/>
                <a:gd name="T5" fmla="*/ 262 h 263"/>
                <a:gd name="T6" fmla="*/ 586 w 1173"/>
                <a:gd name="T7" fmla="*/ 262 h 263"/>
                <a:gd name="T8" fmla="*/ 0 w 1173"/>
                <a:gd name="T9" fmla="*/ 131 h 263"/>
                <a:gd name="T10" fmla="*/ 0 w 1173"/>
                <a:gd name="T11" fmla="*/ 131 h 263"/>
                <a:gd name="T12" fmla="*/ 586 w 1173"/>
                <a:gd name="T13" fmla="*/ 0 h 263"/>
                <a:gd name="T14" fmla="*/ 586 w 1173"/>
                <a:gd name="T15" fmla="*/ 0 h 263"/>
                <a:gd name="T16" fmla="*/ 1172 w 1173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3">
                  <a:moveTo>
                    <a:pt x="1172" y="131"/>
                  </a:moveTo>
                  <a:lnTo>
                    <a:pt x="1172" y="131"/>
                  </a:lnTo>
                  <a:cubicBezTo>
                    <a:pt x="1172" y="204"/>
                    <a:pt x="909" y="262"/>
                    <a:pt x="586" y="262"/>
                  </a:cubicBezTo>
                  <a:lnTo>
                    <a:pt x="586" y="262"/>
                  </a:lnTo>
                  <a:cubicBezTo>
                    <a:pt x="262" y="262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8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58"/>
                    <a:pt x="1172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6" name="Freeform 196">
              <a:extLst>
                <a:ext uri="{FF2B5EF4-FFF2-40B4-BE49-F238E27FC236}">
                  <a16:creationId xmlns:a16="http://schemas.microsoft.com/office/drawing/2014/main" id="{8270D511-056D-4ECA-B671-526BC4113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190356"/>
              <a:ext cx="1043907" cy="200146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7" name="Freeform 197">
              <a:extLst>
                <a:ext uri="{FF2B5EF4-FFF2-40B4-BE49-F238E27FC236}">
                  <a16:creationId xmlns:a16="http://schemas.microsoft.com/office/drawing/2014/main" id="{286BA607-8EBA-4811-9ACE-2F22A319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8190356"/>
              <a:ext cx="1043907" cy="200146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8" name="Freeform 198">
              <a:extLst>
                <a:ext uri="{FF2B5EF4-FFF2-40B4-BE49-F238E27FC236}">
                  <a16:creationId xmlns:a16="http://schemas.microsoft.com/office/drawing/2014/main" id="{21274568-1D66-460C-91E0-E50BC83B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7974509"/>
              <a:ext cx="1043907" cy="235468"/>
            </a:xfrm>
            <a:custGeom>
              <a:avLst/>
              <a:gdLst>
                <a:gd name="T0" fmla="*/ 1170 w 1171"/>
                <a:gd name="T1" fmla="*/ 131 h 264"/>
                <a:gd name="T2" fmla="*/ 1170 w 1171"/>
                <a:gd name="T3" fmla="*/ 131 h 264"/>
                <a:gd name="T4" fmla="*/ 585 w 1171"/>
                <a:gd name="T5" fmla="*/ 263 h 264"/>
                <a:gd name="T6" fmla="*/ 585 w 1171"/>
                <a:gd name="T7" fmla="*/ 263 h 264"/>
                <a:gd name="T8" fmla="*/ 0 w 1171"/>
                <a:gd name="T9" fmla="*/ 131 h 264"/>
                <a:gd name="T10" fmla="*/ 0 w 1171"/>
                <a:gd name="T11" fmla="*/ 131 h 264"/>
                <a:gd name="T12" fmla="*/ 585 w 1171"/>
                <a:gd name="T13" fmla="*/ 0 h 264"/>
                <a:gd name="T14" fmla="*/ 585 w 1171"/>
                <a:gd name="T15" fmla="*/ 0 h 264"/>
                <a:gd name="T16" fmla="*/ 1170 w 1171"/>
                <a:gd name="T17" fmla="*/ 1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1" h="264">
                  <a:moveTo>
                    <a:pt x="1170" y="131"/>
                  </a:moveTo>
                  <a:lnTo>
                    <a:pt x="1170" y="131"/>
                  </a:lnTo>
                  <a:cubicBezTo>
                    <a:pt x="1170" y="204"/>
                    <a:pt x="908" y="263"/>
                    <a:pt x="585" y="263"/>
                  </a:cubicBezTo>
                  <a:lnTo>
                    <a:pt x="585" y="263"/>
                  </a:lnTo>
                  <a:cubicBezTo>
                    <a:pt x="262" y="263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5" y="0"/>
                  </a:cubicBezTo>
                  <a:lnTo>
                    <a:pt x="585" y="0"/>
                  </a:lnTo>
                  <a:cubicBezTo>
                    <a:pt x="908" y="0"/>
                    <a:pt x="1170" y="59"/>
                    <a:pt x="1170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39" name="Freeform 199">
              <a:extLst>
                <a:ext uri="{FF2B5EF4-FFF2-40B4-BE49-F238E27FC236}">
                  <a16:creationId xmlns:a16="http://schemas.microsoft.com/office/drawing/2014/main" id="{5268A6A9-A3BE-40F1-8A93-71DC9650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8092243"/>
              <a:ext cx="1043907" cy="200149"/>
            </a:xfrm>
            <a:custGeom>
              <a:avLst/>
              <a:gdLst>
                <a:gd name="T0" fmla="*/ 1170 w 1171"/>
                <a:gd name="T1" fmla="*/ 0 h 224"/>
                <a:gd name="T2" fmla="*/ 1170 w 1171"/>
                <a:gd name="T3" fmla="*/ 0 h 224"/>
                <a:gd name="T4" fmla="*/ 585 w 1171"/>
                <a:gd name="T5" fmla="*/ 132 h 224"/>
                <a:gd name="T6" fmla="*/ 585 w 1171"/>
                <a:gd name="T7" fmla="*/ 132 h 224"/>
                <a:gd name="T8" fmla="*/ 0 w 1171"/>
                <a:gd name="T9" fmla="*/ 0 h 224"/>
                <a:gd name="T10" fmla="*/ 0 w 1171"/>
                <a:gd name="T11" fmla="*/ 92 h 224"/>
                <a:gd name="T12" fmla="*/ 0 w 1171"/>
                <a:gd name="T13" fmla="*/ 92 h 224"/>
                <a:gd name="T14" fmla="*/ 585 w 1171"/>
                <a:gd name="T15" fmla="*/ 223 h 224"/>
                <a:gd name="T16" fmla="*/ 585 w 1171"/>
                <a:gd name="T17" fmla="*/ 223 h 224"/>
                <a:gd name="T18" fmla="*/ 1170 w 1171"/>
                <a:gd name="T19" fmla="*/ 92 h 224"/>
                <a:gd name="T20" fmla="*/ 1170 w 1171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1" h="224">
                  <a:moveTo>
                    <a:pt x="1170" y="0"/>
                  </a:moveTo>
                  <a:lnTo>
                    <a:pt x="1170" y="0"/>
                  </a:lnTo>
                  <a:cubicBezTo>
                    <a:pt x="1170" y="73"/>
                    <a:pt x="908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5" y="223"/>
                  </a:cubicBezTo>
                  <a:lnTo>
                    <a:pt x="585" y="223"/>
                  </a:lnTo>
                  <a:cubicBezTo>
                    <a:pt x="908" y="223"/>
                    <a:pt x="1170" y="164"/>
                    <a:pt x="1170" y="92"/>
                  </a:cubicBezTo>
                  <a:lnTo>
                    <a:pt x="1170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0" name="Freeform 200">
              <a:extLst>
                <a:ext uri="{FF2B5EF4-FFF2-40B4-BE49-F238E27FC236}">
                  <a16:creationId xmlns:a16="http://schemas.microsoft.com/office/drawing/2014/main" id="{21EBFDBD-ACA6-4959-9268-4FEEC0E3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7263" y="8092243"/>
              <a:ext cx="1043907" cy="200149"/>
            </a:xfrm>
            <a:custGeom>
              <a:avLst/>
              <a:gdLst>
                <a:gd name="T0" fmla="*/ 1170 w 1171"/>
                <a:gd name="T1" fmla="*/ 0 h 224"/>
                <a:gd name="T2" fmla="*/ 1170 w 1171"/>
                <a:gd name="T3" fmla="*/ 0 h 224"/>
                <a:gd name="T4" fmla="*/ 585 w 1171"/>
                <a:gd name="T5" fmla="*/ 132 h 224"/>
                <a:gd name="T6" fmla="*/ 585 w 1171"/>
                <a:gd name="T7" fmla="*/ 132 h 224"/>
                <a:gd name="T8" fmla="*/ 0 w 1171"/>
                <a:gd name="T9" fmla="*/ 0 h 224"/>
                <a:gd name="T10" fmla="*/ 0 w 1171"/>
                <a:gd name="T11" fmla="*/ 92 h 224"/>
                <a:gd name="T12" fmla="*/ 0 w 1171"/>
                <a:gd name="T13" fmla="*/ 92 h 224"/>
                <a:gd name="T14" fmla="*/ 585 w 1171"/>
                <a:gd name="T15" fmla="*/ 223 h 224"/>
                <a:gd name="T16" fmla="*/ 585 w 1171"/>
                <a:gd name="T17" fmla="*/ 223 h 224"/>
                <a:gd name="T18" fmla="*/ 1170 w 1171"/>
                <a:gd name="T19" fmla="*/ 92 h 224"/>
                <a:gd name="T20" fmla="*/ 1170 w 1171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1" h="224">
                  <a:moveTo>
                    <a:pt x="1170" y="0"/>
                  </a:moveTo>
                  <a:lnTo>
                    <a:pt x="1170" y="0"/>
                  </a:lnTo>
                  <a:cubicBezTo>
                    <a:pt x="1170" y="73"/>
                    <a:pt x="908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5" y="223"/>
                  </a:cubicBezTo>
                  <a:lnTo>
                    <a:pt x="585" y="223"/>
                  </a:lnTo>
                  <a:cubicBezTo>
                    <a:pt x="908" y="223"/>
                    <a:pt x="1170" y="164"/>
                    <a:pt x="1170" y="92"/>
                  </a:cubicBezTo>
                  <a:lnTo>
                    <a:pt x="1170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1" name="Freeform 201">
              <a:extLst>
                <a:ext uri="{FF2B5EF4-FFF2-40B4-BE49-F238E27FC236}">
                  <a16:creationId xmlns:a16="http://schemas.microsoft.com/office/drawing/2014/main" id="{D2BDEC76-492A-4802-9FE8-F1788632B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876399"/>
              <a:ext cx="1043907" cy="235468"/>
            </a:xfrm>
            <a:custGeom>
              <a:avLst/>
              <a:gdLst>
                <a:gd name="T0" fmla="*/ 1172 w 1173"/>
                <a:gd name="T1" fmla="*/ 131 h 263"/>
                <a:gd name="T2" fmla="*/ 1172 w 1173"/>
                <a:gd name="T3" fmla="*/ 131 h 263"/>
                <a:gd name="T4" fmla="*/ 586 w 1173"/>
                <a:gd name="T5" fmla="*/ 262 h 263"/>
                <a:gd name="T6" fmla="*/ 586 w 1173"/>
                <a:gd name="T7" fmla="*/ 262 h 263"/>
                <a:gd name="T8" fmla="*/ 0 w 1173"/>
                <a:gd name="T9" fmla="*/ 131 h 263"/>
                <a:gd name="T10" fmla="*/ 0 w 1173"/>
                <a:gd name="T11" fmla="*/ 131 h 263"/>
                <a:gd name="T12" fmla="*/ 586 w 1173"/>
                <a:gd name="T13" fmla="*/ 0 h 263"/>
                <a:gd name="T14" fmla="*/ 586 w 1173"/>
                <a:gd name="T15" fmla="*/ 0 h 263"/>
                <a:gd name="T16" fmla="*/ 1172 w 1173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3">
                  <a:moveTo>
                    <a:pt x="1172" y="131"/>
                  </a:moveTo>
                  <a:lnTo>
                    <a:pt x="1172" y="131"/>
                  </a:lnTo>
                  <a:cubicBezTo>
                    <a:pt x="1172" y="204"/>
                    <a:pt x="909" y="262"/>
                    <a:pt x="586" y="262"/>
                  </a:cubicBezTo>
                  <a:lnTo>
                    <a:pt x="586" y="262"/>
                  </a:lnTo>
                  <a:cubicBezTo>
                    <a:pt x="262" y="262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59"/>
                    <a:pt x="1172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2" name="Freeform 202">
              <a:extLst>
                <a:ext uri="{FF2B5EF4-FFF2-40B4-BE49-F238E27FC236}">
                  <a16:creationId xmlns:a16="http://schemas.microsoft.com/office/drawing/2014/main" id="{A3F559CE-5333-47EE-823D-B9687768D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994133"/>
              <a:ext cx="1043907" cy="200146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3" name="Freeform 203">
              <a:extLst>
                <a:ext uri="{FF2B5EF4-FFF2-40B4-BE49-F238E27FC236}">
                  <a16:creationId xmlns:a16="http://schemas.microsoft.com/office/drawing/2014/main" id="{7E6252A7-FA00-43B9-BFE6-8B0D6F6F0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994133"/>
              <a:ext cx="1043907" cy="200146"/>
            </a:xfrm>
            <a:custGeom>
              <a:avLst/>
              <a:gdLst>
                <a:gd name="T0" fmla="*/ 1172 w 1173"/>
                <a:gd name="T1" fmla="*/ 0 h 224"/>
                <a:gd name="T2" fmla="*/ 1172 w 1173"/>
                <a:gd name="T3" fmla="*/ 0 h 224"/>
                <a:gd name="T4" fmla="*/ 586 w 1173"/>
                <a:gd name="T5" fmla="*/ 131 h 224"/>
                <a:gd name="T6" fmla="*/ 586 w 1173"/>
                <a:gd name="T7" fmla="*/ 131 h 224"/>
                <a:gd name="T8" fmla="*/ 0 w 1173"/>
                <a:gd name="T9" fmla="*/ 0 h 224"/>
                <a:gd name="T10" fmla="*/ 0 w 1173"/>
                <a:gd name="T11" fmla="*/ 92 h 224"/>
                <a:gd name="T12" fmla="*/ 0 w 1173"/>
                <a:gd name="T13" fmla="*/ 92 h 224"/>
                <a:gd name="T14" fmla="*/ 586 w 1173"/>
                <a:gd name="T15" fmla="*/ 223 h 224"/>
                <a:gd name="T16" fmla="*/ 586 w 1173"/>
                <a:gd name="T17" fmla="*/ 223 h 224"/>
                <a:gd name="T18" fmla="*/ 1172 w 1173"/>
                <a:gd name="T19" fmla="*/ 92 h 224"/>
                <a:gd name="T20" fmla="*/ 1172 w 1173"/>
                <a:gd name="T21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4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2"/>
                  </a:lnTo>
                  <a:lnTo>
                    <a:pt x="0" y="92"/>
                  </a:lnTo>
                  <a:cubicBezTo>
                    <a:pt x="0" y="164"/>
                    <a:pt x="262" y="223"/>
                    <a:pt x="586" y="223"/>
                  </a:cubicBezTo>
                  <a:lnTo>
                    <a:pt x="586" y="223"/>
                  </a:lnTo>
                  <a:cubicBezTo>
                    <a:pt x="909" y="223"/>
                    <a:pt x="1172" y="164"/>
                    <a:pt x="1172" y="92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4" name="Freeform 204">
              <a:extLst>
                <a:ext uri="{FF2B5EF4-FFF2-40B4-BE49-F238E27FC236}">
                  <a16:creationId xmlns:a16="http://schemas.microsoft.com/office/drawing/2014/main" id="{30E5C0AD-0187-4C9D-BEED-73AF04424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778286"/>
              <a:ext cx="1043907" cy="235468"/>
            </a:xfrm>
            <a:custGeom>
              <a:avLst/>
              <a:gdLst>
                <a:gd name="T0" fmla="*/ 1172 w 1173"/>
                <a:gd name="T1" fmla="*/ 131 h 263"/>
                <a:gd name="T2" fmla="*/ 1172 w 1173"/>
                <a:gd name="T3" fmla="*/ 131 h 263"/>
                <a:gd name="T4" fmla="*/ 586 w 1173"/>
                <a:gd name="T5" fmla="*/ 262 h 263"/>
                <a:gd name="T6" fmla="*/ 586 w 1173"/>
                <a:gd name="T7" fmla="*/ 262 h 263"/>
                <a:gd name="T8" fmla="*/ 0 w 1173"/>
                <a:gd name="T9" fmla="*/ 131 h 263"/>
                <a:gd name="T10" fmla="*/ 0 w 1173"/>
                <a:gd name="T11" fmla="*/ 131 h 263"/>
                <a:gd name="T12" fmla="*/ 586 w 1173"/>
                <a:gd name="T13" fmla="*/ 0 h 263"/>
                <a:gd name="T14" fmla="*/ 586 w 1173"/>
                <a:gd name="T15" fmla="*/ 0 h 263"/>
                <a:gd name="T16" fmla="*/ 1172 w 1173"/>
                <a:gd name="T17" fmla="*/ 13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263">
                  <a:moveTo>
                    <a:pt x="1172" y="131"/>
                  </a:moveTo>
                  <a:lnTo>
                    <a:pt x="1172" y="131"/>
                  </a:lnTo>
                  <a:cubicBezTo>
                    <a:pt x="1172" y="204"/>
                    <a:pt x="909" y="262"/>
                    <a:pt x="586" y="262"/>
                  </a:cubicBezTo>
                  <a:lnTo>
                    <a:pt x="586" y="262"/>
                  </a:lnTo>
                  <a:cubicBezTo>
                    <a:pt x="262" y="262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6" y="0"/>
                  </a:cubicBezTo>
                  <a:lnTo>
                    <a:pt x="586" y="0"/>
                  </a:lnTo>
                  <a:cubicBezTo>
                    <a:pt x="909" y="0"/>
                    <a:pt x="1172" y="59"/>
                    <a:pt x="1172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5" name="Freeform 205">
              <a:extLst>
                <a:ext uri="{FF2B5EF4-FFF2-40B4-BE49-F238E27FC236}">
                  <a16:creationId xmlns:a16="http://schemas.microsoft.com/office/drawing/2014/main" id="{F011B5B5-07D9-4504-AB59-60E6E9A9D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892097"/>
              <a:ext cx="1043907" cy="200146"/>
            </a:xfrm>
            <a:custGeom>
              <a:avLst/>
              <a:gdLst>
                <a:gd name="T0" fmla="*/ 1172 w 1173"/>
                <a:gd name="T1" fmla="*/ 0 h 223"/>
                <a:gd name="T2" fmla="*/ 1172 w 1173"/>
                <a:gd name="T3" fmla="*/ 0 h 223"/>
                <a:gd name="T4" fmla="*/ 586 w 1173"/>
                <a:gd name="T5" fmla="*/ 131 h 223"/>
                <a:gd name="T6" fmla="*/ 586 w 1173"/>
                <a:gd name="T7" fmla="*/ 131 h 223"/>
                <a:gd name="T8" fmla="*/ 0 w 1173"/>
                <a:gd name="T9" fmla="*/ 0 h 223"/>
                <a:gd name="T10" fmla="*/ 0 w 1173"/>
                <a:gd name="T11" fmla="*/ 91 h 223"/>
                <a:gd name="T12" fmla="*/ 0 w 1173"/>
                <a:gd name="T13" fmla="*/ 91 h 223"/>
                <a:gd name="T14" fmla="*/ 586 w 1173"/>
                <a:gd name="T15" fmla="*/ 222 h 223"/>
                <a:gd name="T16" fmla="*/ 586 w 1173"/>
                <a:gd name="T17" fmla="*/ 222 h 223"/>
                <a:gd name="T18" fmla="*/ 1172 w 1173"/>
                <a:gd name="T19" fmla="*/ 91 h 223"/>
                <a:gd name="T20" fmla="*/ 1172 w 1173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3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6" y="222"/>
                  </a:cubicBezTo>
                  <a:lnTo>
                    <a:pt x="586" y="222"/>
                  </a:lnTo>
                  <a:cubicBezTo>
                    <a:pt x="909" y="222"/>
                    <a:pt x="1172" y="164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6" name="Freeform 206">
              <a:extLst>
                <a:ext uri="{FF2B5EF4-FFF2-40B4-BE49-F238E27FC236}">
                  <a16:creationId xmlns:a16="http://schemas.microsoft.com/office/drawing/2014/main" id="{F22041EE-7A48-4926-A940-ED8294D38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1450" y="7892097"/>
              <a:ext cx="1043907" cy="200146"/>
            </a:xfrm>
            <a:custGeom>
              <a:avLst/>
              <a:gdLst>
                <a:gd name="T0" fmla="*/ 1172 w 1173"/>
                <a:gd name="T1" fmla="*/ 0 h 223"/>
                <a:gd name="T2" fmla="*/ 1172 w 1173"/>
                <a:gd name="T3" fmla="*/ 0 h 223"/>
                <a:gd name="T4" fmla="*/ 586 w 1173"/>
                <a:gd name="T5" fmla="*/ 131 h 223"/>
                <a:gd name="T6" fmla="*/ 586 w 1173"/>
                <a:gd name="T7" fmla="*/ 131 h 223"/>
                <a:gd name="T8" fmla="*/ 0 w 1173"/>
                <a:gd name="T9" fmla="*/ 0 h 223"/>
                <a:gd name="T10" fmla="*/ 0 w 1173"/>
                <a:gd name="T11" fmla="*/ 91 h 223"/>
                <a:gd name="T12" fmla="*/ 0 w 1173"/>
                <a:gd name="T13" fmla="*/ 91 h 223"/>
                <a:gd name="T14" fmla="*/ 586 w 1173"/>
                <a:gd name="T15" fmla="*/ 222 h 223"/>
                <a:gd name="T16" fmla="*/ 586 w 1173"/>
                <a:gd name="T17" fmla="*/ 222 h 223"/>
                <a:gd name="T18" fmla="*/ 1172 w 1173"/>
                <a:gd name="T19" fmla="*/ 91 h 223"/>
                <a:gd name="T20" fmla="*/ 1172 w 1173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223">
                  <a:moveTo>
                    <a:pt x="1172" y="0"/>
                  </a:moveTo>
                  <a:lnTo>
                    <a:pt x="1172" y="0"/>
                  </a:lnTo>
                  <a:cubicBezTo>
                    <a:pt x="1172" y="73"/>
                    <a:pt x="909" y="131"/>
                    <a:pt x="586" y="131"/>
                  </a:cubicBezTo>
                  <a:lnTo>
                    <a:pt x="586" y="131"/>
                  </a:lnTo>
                  <a:cubicBezTo>
                    <a:pt x="262" y="131"/>
                    <a:pt x="0" y="73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6" y="222"/>
                  </a:cubicBezTo>
                  <a:lnTo>
                    <a:pt x="586" y="222"/>
                  </a:lnTo>
                  <a:cubicBezTo>
                    <a:pt x="909" y="222"/>
                    <a:pt x="1172" y="164"/>
                    <a:pt x="1172" y="91"/>
                  </a:cubicBezTo>
                  <a:lnTo>
                    <a:pt x="117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7" name="Freeform 207">
              <a:extLst>
                <a:ext uri="{FF2B5EF4-FFF2-40B4-BE49-F238E27FC236}">
                  <a16:creationId xmlns:a16="http://schemas.microsoft.com/office/drawing/2014/main" id="{EB1A7992-DD96-44AD-A997-C1948EE41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901" y="7680176"/>
              <a:ext cx="1043907" cy="235468"/>
            </a:xfrm>
            <a:custGeom>
              <a:avLst/>
              <a:gdLst>
                <a:gd name="T0" fmla="*/ 1171 w 1172"/>
                <a:gd name="T1" fmla="*/ 131 h 264"/>
                <a:gd name="T2" fmla="*/ 1171 w 1172"/>
                <a:gd name="T3" fmla="*/ 131 h 264"/>
                <a:gd name="T4" fmla="*/ 585 w 1172"/>
                <a:gd name="T5" fmla="*/ 263 h 264"/>
                <a:gd name="T6" fmla="*/ 585 w 1172"/>
                <a:gd name="T7" fmla="*/ 263 h 264"/>
                <a:gd name="T8" fmla="*/ 0 w 1172"/>
                <a:gd name="T9" fmla="*/ 131 h 264"/>
                <a:gd name="T10" fmla="*/ 0 w 1172"/>
                <a:gd name="T11" fmla="*/ 131 h 264"/>
                <a:gd name="T12" fmla="*/ 585 w 1172"/>
                <a:gd name="T13" fmla="*/ 0 h 264"/>
                <a:gd name="T14" fmla="*/ 585 w 1172"/>
                <a:gd name="T15" fmla="*/ 0 h 264"/>
                <a:gd name="T16" fmla="*/ 1171 w 1172"/>
                <a:gd name="T17" fmla="*/ 1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2" h="264">
                  <a:moveTo>
                    <a:pt x="1171" y="131"/>
                  </a:moveTo>
                  <a:lnTo>
                    <a:pt x="1171" y="131"/>
                  </a:lnTo>
                  <a:cubicBezTo>
                    <a:pt x="1171" y="204"/>
                    <a:pt x="909" y="263"/>
                    <a:pt x="585" y="263"/>
                  </a:cubicBezTo>
                  <a:lnTo>
                    <a:pt x="585" y="263"/>
                  </a:lnTo>
                  <a:cubicBezTo>
                    <a:pt x="262" y="263"/>
                    <a:pt x="0" y="204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262" y="0"/>
                    <a:pt x="585" y="0"/>
                  </a:cubicBezTo>
                  <a:lnTo>
                    <a:pt x="585" y="0"/>
                  </a:lnTo>
                  <a:cubicBezTo>
                    <a:pt x="909" y="0"/>
                    <a:pt x="1171" y="59"/>
                    <a:pt x="1171" y="131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8" name="Freeform 208">
              <a:extLst>
                <a:ext uri="{FF2B5EF4-FFF2-40B4-BE49-F238E27FC236}">
                  <a16:creationId xmlns:a16="http://schemas.microsoft.com/office/drawing/2014/main" id="{ED5AB646-75B2-453B-A6C3-D4E357EC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901" y="7793984"/>
              <a:ext cx="1043907" cy="200149"/>
            </a:xfrm>
            <a:custGeom>
              <a:avLst/>
              <a:gdLst>
                <a:gd name="T0" fmla="*/ 1171 w 1172"/>
                <a:gd name="T1" fmla="*/ 0 h 223"/>
                <a:gd name="T2" fmla="*/ 1171 w 1172"/>
                <a:gd name="T3" fmla="*/ 0 h 223"/>
                <a:gd name="T4" fmla="*/ 585 w 1172"/>
                <a:gd name="T5" fmla="*/ 132 h 223"/>
                <a:gd name="T6" fmla="*/ 585 w 1172"/>
                <a:gd name="T7" fmla="*/ 132 h 223"/>
                <a:gd name="T8" fmla="*/ 0 w 1172"/>
                <a:gd name="T9" fmla="*/ 0 h 223"/>
                <a:gd name="T10" fmla="*/ 0 w 1172"/>
                <a:gd name="T11" fmla="*/ 91 h 223"/>
                <a:gd name="T12" fmla="*/ 0 w 1172"/>
                <a:gd name="T13" fmla="*/ 91 h 223"/>
                <a:gd name="T14" fmla="*/ 585 w 1172"/>
                <a:gd name="T15" fmla="*/ 222 h 223"/>
                <a:gd name="T16" fmla="*/ 585 w 1172"/>
                <a:gd name="T17" fmla="*/ 222 h 223"/>
                <a:gd name="T18" fmla="*/ 1171 w 1172"/>
                <a:gd name="T19" fmla="*/ 91 h 223"/>
                <a:gd name="T20" fmla="*/ 1171 w 1172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2" h="223">
                  <a:moveTo>
                    <a:pt x="1171" y="0"/>
                  </a:moveTo>
                  <a:lnTo>
                    <a:pt x="1171" y="0"/>
                  </a:lnTo>
                  <a:cubicBezTo>
                    <a:pt x="1171" y="73"/>
                    <a:pt x="909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5" y="222"/>
                  </a:cubicBezTo>
                  <a:lnTo>
                    <a:pt x="585" y="222"/>
                  </a:lnTo>
                  <a:cubicBezTo>
                    <a:pt x="909" y="222"/>
                    <a:pt x="1171" y="164"/>
                    <a:pt x="1171" y="91"/>
                  </a:cubicBezTo>
                  <a:lnTo>
                    <a:pt x="1171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79489A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42386643-60CC-44DB-99E8-A143C908D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5901" y="7793984"/>
              <a:ext cx="1043907" cy="200149"/>
            </a:xfrm>
            <a:custGeom>
              <a:avLst/>
              <a:gdLst>
                <a:gd name="T0" fmla="*/ 1171 w 1172"/>
                <a:gd name="T1" fmla="*/ 0 h 223"/>
                <a:gd name="T2" fmla="*/ 1171 w 1172"/>
                <a:gd name="T3" fmla="*/ 0 h 223"/>
                <a:gd name="T4" fmla="*/ 585 w 1172"/>
                <a:gd name="T5" fmla="*/ 132 h 223"/>
                <a:gd name="T6" fmla="*/ 585 w 1172"/>
                <a:gd name="T7" fmla="*/ 132 h 223"/>
                <a:gd name="T8" fmla="*/ 0 w 1172"/>
                <a:gd name="T9" fmla="*/ 0 h 223"/>
                <a:gd name="T10" fmla="*/ 0 w 1172"/>
                <a:gd name="T11" fmla="*/ 91 h 223"/>
                <a:gd name="T12" fmla="*/ 0 w 1172"/>
                <a:gd name="T13" fmla="*/ 91 h 223"/>
                <a:gd name="T14" fmla="*/ 585 w 1172"/>
                <a:gd name="T15" fmla="*/ 222 h 223"/>
                <a:gd name="T16" fmla="*/ 585 w 1172"/>
                <a:gd name="T17" fmla="*/ 222 h 223"/>
                <a:gd name="T18" fmla="*/ 1171 w 1172"/>
                <a:gd name="T19" fmla="*/ 91 h 223"/>
                <a:gd name="T20" fmla="*/ 1171 w 1172"/>
                <a:gd name="T21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2" h="223">
                  <a:moveTo>
                    <a:pt x="1171" y="0"/>
                  </a:moveTo>
                  <a:lnTo>
                    <a:pt x="1171" y="0"/>
                  </a:lnTo>
                  <a:cubicBezTo>
                    <a:pt x="1171" y="73"/>
                    <a:pt x="909" y="132"/>
                    <a:pt x="585" y="132"/>
                  </a:cubicBezTo>
                  <a:lnTo>
                    <a:pt x="585" y="132"/>
                  </a:lnTo>
                  <a:cubicBezTo>
                    <a:pt x="262" y="132"/>
                    <a:pt x="0" y="73"/>
                    <a:pt x="0" y="0"/>
                  </a:cubicBezTo>
                  <a:lnTo>
                    <a:pt x="0" y="91"/>
                  </a:lnTo>
                  <a:lnTo>
                    <a:pt x="0" y="91"/>
                  </a:lnTo>
                  <a:cubicBezTo>
                    <a:pt x="0" y="164"/>
                    <a:pt x="262" y="222"/>
                    <a:pt x="585" y="222"/>
                  </a:cubicBezTo>
                  <a:lnTo>
                    <a:pt x="585" y="222"/>
                  </a:lnTo>
                  <a:cubicBezTo>
                    <a:pt x="909" y="222"/>
                    <a:pt x="1171" y="164"/>
                    <a:pt x="1171" y="91"/>
                  </a:cubicBezTo>
                  <a:lnTo>
                    <a:pt x="1171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71D35205-2117-4AD4-AE78-FE49B843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1928" y="5980882"/>
              <a:ext cx="1750311" cy="2919801"/>
            </a:xfrm>
            <a:custGeom>
              <a:avLst/>
              <a:gdLst>
                <a:gd name="T0" fmla="*/ 1882 w 1968"/>
                <a:gd name="T1" fmla="*/ 3279 h 3280"/>
                <a:gd name="T2" fmla="*/ 85 w 1968"/>
                <a:gd name="T3" fmla="*/ 3279 h 3280"/>
                <a:gd name="T4" fmla="*/ 85 w 1968"/>
                <a:gd name="T5" fmla="*/ 3279 h 3280"/>
                <a:gd name="T6" fmla="*/ 0 w 1968"/>
                <a:gd name="T7" fmla="*/ 3194 h 3280"/>
                <a:gd name="T8" fmla="*/ 0 w 1968"/>
                <a:gd name="T9" fmla="*/ 85 h 3280"/>
                <a:gd name="T10" fmla="*/ 0 w 1968"/>
                <a:gd name="T11" fmla="*/ 85 h 3280"/>
                <a:gd name="T12" fmla="*/ 85 w 1968"/>
                <a:gd name="T13" fmla="*/ 0 h 3280"/>
                <a:gd name="T14" fmla="*/ 1882 w 1968"/>
                <a:gd name="T15" fmla="*/ 0 h 3280"/>
                <a:gd name="T16" fmla="*/ 1882 w 1968"/>
                <a:gd name="T17" fmla="*/ 0 h 3280"/>
                <a:gd name="T18" fmla="*/ 1967 w 1968"/>
                <a:gd name="T19" fmla="*/ 85 h 3280"/>
                <a:gd name="T20" fmla="*/ 1967 w 1968"/>
                <a:gd name="T21" fmla="*/ 3194 h 3280"/>
                <a:gd name="T22" fmla="*/ 1967 w 1968"/>
                <a:gd name="T23" fmla="*/ 3194 h 3280"/>
                <a:gd name="T24" fmla="*/ 1882 w 1968"/>
                <a:gd name="T25" fmla="*/ 3279 h 3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68" h="3280">
                  <a:moveTo>
                    <a:pt x="1882" y="3279"/>
                  </a:moveTo>
                  <a:lnTo>
                    <a:pt x="85" y="3279"/>
                  </a:lnTo>
                  <a:lnTo>
                    <a:pt x="85" y="3279"/>
                  </a:lnTo>
                  <a:cubicBezTo>
                    <a:pt x="38" y="3279"/>
                    <a:pt x="0" y="3241"/>
                    <a:pt x="0" y="3194"/>
                  </a:cubicBezTo>
                  <a:lnTo>
                    <a:pt x="0" y="85"/>
                  </a:lnTo>
                  <a:lnTo>
                    <a:pt x="0" y="85"/>
                  </a:lnTo>
                  <a:cubicBezTo>
                    <a:pt x="0" y="38"/>
                    <a:pt x="38" y="0"/>
                    <a:pt x="85" y="0"/>
                  </a:cubicBezTo>
                  <a:lnTo>
                    <a:pt x="1882" y="0"/>
                  </a:lnTo>
                  <a:lnTo>
                    <a:pt x="1882" y="0"/>
                  </a:lnTo>
                  <a:cubicBezTo>
                    <a:pt x="1929" y="0"/>
                    <a:pt x="1967" y="38"/>
                    <a:pt x="1967" y="85"/>
                  </a:cubicBezTo>
                  <a:lnTo>
                    <a:pt x="1967" y="3194"/>
                  </a:lnTo>
                  <a:lnTo>
                    <a:pt x="1967" y="3194"/>
                  </a:lnTo>
                  <a:cubicBezTo>
                    <a:pt x="1967" y="3241"/>
                    <a:pt x="1929" y="3279"/>
                    <a:pt x="1882" y="327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1" name="Freeform 211">
              <a:extLst>
                <a:ext uri="{FF2B5EF4-FFF2-40B4-BE49-F238E27FC236}">
                  <a16:creationId xmlns:a16="http://schemas.microsoft.com/office/drawing/2014/main" id="{98B916F5-A90E-4E84-83D3-D3B3CB181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2190" y="6106465"/>
              <a:ext cx="1565862" cy="2362527"/>
            </a:xfrm>
            <a:custGeom>
              <a:avLst/>
              <a:gdLst>
                <a:gd name="T0" fmla="*/ 1674 w 1760"/>
                <a:gd name="T1" fmla="*/ 2653 h 2654"/>
                <a:gd name="T2" fmla="*/ 85 w 1760"/>
                <a:gd name="T3" fmla="*/ 2653 h 2654"/>
                <a:gd name="T4" fmla="*/ 85 w 1760"/>
                <a:gd name="T5" fmla="*/ 2653 h 2654"/>
                <a:gd name="T6" fmla="*/ 0 w 1760"/>
                <a:gd name="T7" fmla="*/ 2568 h 2654"/>
                <a:gd name="T8" fmla="*/ 0 w 1760"/>
                <a:gd name="T9" fmla="*/ 85 h 2654"/>
                <a:gd name="T10" fmla="*/ 0 w 1760"/>
                <a:gd name="T11" fmla="*/ 85 h 2654"/>
                <a:gd name="T12" fmla="*/ 85 w 1760"/>
                <a:gd name="T13" fmla="*/ 0 h 2654"/>
                <a:gd name="T14" fmla="*/ 1674 w 1760"/>
                <a:gd name="T15" fmla="*/ 0 h 2654"/>
                <a:gd name="T16" fmla="*/ 1674 w 1760"/>
                <a:gd name="T17" fmla="*/ 0 h 2654"/>
                <a:gd name="T18" fmla="*/ 1759 w 1760"/>
                <a:gd name="T19" fmla="*/ 85 h 2654"/>
                <a:gd name="T20" fmla="*/ 1759 w 1760"/>
                <a:gd name="T21" fmla="*/ 2568 h 2654"/>
                <a:gd name="T22" fmla="*/ 1759 w 1760"/>
                <a:gd name="T23" fmla="*/ 2568 h 2654"/>
                <a:gd name="T24" fmla="*/ 1674 w 1760"/>
                <a:gd name="T25" fmla="*/ 2653 h 2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0" h="2654">
                  <a:moveTo>
                    <a:pt x="1674" y="2653"/>
                  </a:moveTo>
                  <a:lnTo>
                    <a:pt x="85" y="2653"/>
                  </a:lnTo>
                  <a:lnTo>
                    <a:pt x="85" y="2653"/>
                  </a:lnTo>
                  <a:cubicBezTo>
                    <a:pt x="38" y="2653"/>
                    <a:pt x="0" y="2616"/>
                    <a:pt x="0" y="2568"/>
                  </a:cubicBezTo>
                  <a:lnTo>
                    <a:pt x="0" y="85"/>
                  </a:lnTo>
                  <a:lnTo>
                    <a:pt x="0" y="85"/>
                  </a:lnTo>
                  <a:cubicBezTo>
                    <a:pt x="0" y="38"/>
                    <a:pt x="38" y="0"/>
                    <a:pt x="85" y="0"/>
                  </a:cubicBezTo>
                  <a:lnTo>
                    <a:pt x="1674" y="0"/>
                  </a:lnTo>
                  <a:lnTo>
                    <a:pt x="1674" y="0"/>
                  </a:lnTo>
                  <a:cubicBezTo>
                    <a:pt x="1721" y="0"/>
                    <a:pt x="1759" y="38"/>
                    <a:pt x="1759" y="85"/>
                  </a:cubicBezTo>
                  <a:lnTo>
                    <a:pt x="1759" y="2568"/>
                  </a:lnTo>
                  <a:lnTo>
                    <a:pt x="1759" y="2568"/>
                  </a:lnTo>
                  <a:cubicBezTo>
                    <a:pt x="1759" y="2616"/>
                    <a:pt x="1721" y="2653"/>
                    <a:pt x="1674" y="26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2" name="Freeform 212">
              <a:extLst>
                <a:ext uri="{FF2B5EF4-FFF2-40B4-BE49-F238E27FC236}">
                  <a16:creationId xmlns:a16="http://schemas.microsoft.com/office/drawing/2014/main" id="{43777953-78DE-483B-A9F1-C4392E0B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9349" y="8555330"/>
              <a:ext cx="231545" cy="231545"/>
            </a:xfrm>
            <a:custGeom>
              <a:avLst/>
              <a:gdLst>
                <a:gd name="T0" fmla="*/ 260 w 261"/>
                <a:gd name="T1" fmla="*/ 131 h 262"/>
                <a:gd name="T2" fmla="*/ 260 w 261"/>
                <a:gd name="T3" fmla="*/ 131 h 262"/>
                <a:gd name="T4" fmla="*/ 130 w 261"/>
                <a:gd name="T5" fmla="*/ 261 h 262"/>
                <a:gd name="T6" fmla="*/ 130 w 261"/>
                <a:gd name="T7" fmla="*/ 261 h 262"/>
                <a:gd name="T8" fmla="*/ 0 w 261"/>
                <a:gd name="T9" fmla="*/ 131 h 262"/>
                <a:gd name="T10" fmla="*/ 0 w 261"/>
                <a:gd name="T11" fmla="*/ 131 h 262"/>
                <a:gd name="T12" fmla="*/ 130 w 261"/>
                <a:gd name="T13" fmla="*/ 0 h 262"/>
                <a:gd name="T14" fmla="*/ 130 w 261"/>
                <a:gd name="T15" fmla="*/ 0 h 262"/>
                <a:gd name="T16" fmla="*/ 260 w 261"/>
                <a:gd name="T17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2">
                  <a:moveTo>
                    <a:pt x="260" y="131"/>
                  </a:moveTo>
                  <a:lnTo>
                    <a:pt x="260" y="131"/>
                  </a:lnTo>
                  <a:cubicBezTo>
                    <a:pt x="260" y="203"/>
                    <a:pt x="202" y="261"/>
                    <a:pt x="130" y="261"/>
                  </a:cubicBezTo>
                  <a:lnTo>
                    <a:pt x="130" y="261"/>
                  </a:lnTo>
                  <a:cubicBezTo>
                    <a:pt x="58" y="261"/>
                    <a:pt x="0" y="203"/>
                    <a:pt x="0" y="131"/>
                  </a:cubicBezTo>
                  <a:lnTo>
                    <a:pt x="0" y="131"/>
                  </a:lnTo>
                  <a:cubicBezTo>
                    <a:pt x="0" y="59"/>
                    <a:pt x="58" y="0"/>
                    <a:pt x="130" y="0"/>
                  </a:cubicBezTo>
                  <a:lnTo>
                    <a:pt x="130" y="0"/>
                  </a:lnTo>
                  <a:cubicBezTo>
                    <a:pt x="202" y="0"/>
                    <a:pt x="260" y="59"/>
                    <a:pt x="260" y="13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3" name="Freeform 213">
              <a:extLst>
                <a:ext uri="{FF2B5EF4-FFF2-40B4-BE49-F238E27FC236}">
                  <a16:creationId xmlns:a16="http://schemas.microsoft.com/office/drawing/2014/main" id="{2B967E97-25A7-4534-A73A-C9C5AD92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0234" y="4387550"/>
              <a:ext cx="686782" cy="867308"/>
            </a:xfrm>
            <a:custGeom>
              <a:avLst/>
              <a:gdLst>
                <a:gd name="T0" fmla="*/ 118 w 771"/>
                <a:gd name="T1" fmla="*/ 950 h 974"/>
                <a:gd name="T2" fmla="*/ 3 w 771"/>
                <a:gd name="T3" fmla="*/ 29 h 974"/>
                <a:gd name="T4" fmla="*/ 3 w 771"/>
                <a:gd name="T5" fmla="*/ 29 h 974"/>
                <a:gd name="T6" fmla="*/ 33 w 771"/>
                <a:gd name="T7" fmla="*/ 10 h 974"/>
                <a:gd name="T8" fmla="*/ 754 w 771"/>
                <a:gd name="T9" fmla="*/ 531 h 974"/>
                <a:gd name="T10" fmla="*/ 754 w 771"/>
                <a:gd name="T11" fmla="*/ 531 h 974"/>
                <a:gd name="T12" fmla="*/ 741 w 771"/>
                <a:gd name="T13" fmla="*/ 566 h 974"/>
                <a:gd name="T14" fmla="*/ 336 w 771"/>
                <a:gd name="T15" fmla="*/ 543 h 974"/>
                <a:gd name="T16" fmla="*/ 336 w 771"/>
                <a:gd name="T17" fmla="*/ 543 h 974"/>
                <a:gd name="T18" fmla="*/ 316 w 771"/>
                <a:gd name="T19" fmla="*/ 555 h 974"/>
                <a:gd name="T20" fmla="*/ 156 w 771"/>
                <a:gd name="T21" fmla="*/ 955 h 974"/>
                <a:gd name="T22" fmla="*/ 156 w 771"/>
                <a:gd name="T23" fmla="*/ 955 h 974"/>
                <a:gd name="T24" fmla="*/ 118 w 771"/>
                <a:gd name="T25" fmla="*/ 95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974">
                  <a:moveTo>
                    <a:pt x="118" y="950"/>
                  </a:moveTo>
                  <a:lnTo>
                    <a:pt x="3" y="29"/>
                  </a:lnTo>
                  <a:lnTo>
                    <a:pt x="3" y="29"/>
                  </a:lnTo>
                  <a:cubicBezTo>
                    <a:pt x="0" y="12"/>
                    <a:pt x="20" y="0"/>
                    <a:pt x="33" y="10"/>
                  </a:cubicBezTo>
                  <a:lnTo>
                    <a:pt x="754" y="531"/>
                  </a:lnTo>
                  <a:lnTo>
                    <a:pt x="754" y="531"/>
                  </a:lnTo>
                  <a:cubicBezTo>
                    <a:pt x="770" y="542"/>
                    <a:pt x="761" y="568"/>
                    <a:pt x="741" y="566"/>
                  </a:cubicBezTo>
                  <a:lnTo>
                    <a:pt x="336" y="543"/>
                  </a:lnTo>
                  <a:lnTo>
                    <a:pt x="336" y="543"/>
                  </a:lnTo>
                  <a:cubicBezTo>
                    <a:pt x="327" y="542"/>
                    <a:pt x="319" y="547"/>
                    <a:pt x="316" y="555"/>
                  </a:cubicBezTo>
                  <a:lnTo>
                    <a:pt x="156" y="955"/>
                  </a:lnTo>
                  <a:lnTo>
                    <a:pt x="156" y="955"/>
                  </a:lnTo>
                  <a:cubicBezTo>
                    <a:pt x="149" y="973"/>
                    <a:pt x="121" y="970"/>
                    <a:pt x="118" y="95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4" name="Freeform 214">
              <a:extLst>
                <a:ext uri="{FF2B5EF4-FFF2-40B4-BE49-F238E27FC236}">
                  <a16:creationId xmlns:a16="http://schemas.microsoft.com/office/drawing/2014/main" id="{58EA21D7-664F-4B16-B03A-2C658028F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3504" y="6765774"/>
              <a:ext cx="623988" cy="957569"/>
            </a:xfrm>
            <a:custGeom>
              <a:avLst/>
              <a:gdLst>
                <a:gd name="T0" fmla="*/ 528 w 703"/>
                <a:gd name="T1" fmla="*/ 808 h 1076"/>
                <a:gd name="T2" fmla="*/ 413 w 703"/>
                <a:gd name="T3" fmla="*/ 847 h 1076"/>
                <a:gd name="T4" fmla="*/ 528 w 703"/>
                <a:gd name="T5" fmla="*/ 808 h 1076"/>
                <a:gd name="T6" fmla="*/ 234 w 703"/>
                <a:gd name="T7" fmla="*/ 430 h 1076"/>
                <a:gd name="T8" fmla="*/ 340 w 703"/>
                <a:gd name="T9" fmla="*/ 226 h 1076"/>
                <a:gd name="T10" fmla="*/ 229 w 703"/>
                <a:gd name="T11" fmla="*/ 427 h 1076"/>
                <a:gd name="T12" fmla="*/ 234 w 703"/>
                <a:gd name="T13" fmla="*/ 430 h 1076"/>
                <a:gd name="T14" fmla="*/ 610 w 703"/>
                <a:gd name="T15" fmla="*/ 873 h 1076"/>
                <a:gd name="T16" fmla="*/ 445 w 703"/>
                <a:gd name="T17" fmla="*/ 942 h 1076"/>
                <a:gd name="T18" fmla="*/ 413 w 703"/>
                <a:gd name="T19" fmla="*/ 1038 h 1076"/>
                <a:gd name="T20" fmla="*/ 376 w 703"/>
                <a:gd name="T21" fmla="*/ 1075 h 1076"/>
                <a:gd name="T22" fmla="*/ 340 w 703"/>
                <a:gd name="T23" fmla="*/ 1038 h 1076"/>
                <a:gd name="T24" fmla="*/ 340 w 703"/>
                <a:gd name="T25" fmla="*/ 979 h 1076"/>
                <a:gd name="T26" fmla="*/ 307 w 703"/>
                <a:gd name="T27" fmla="*/ 943 h 1076"/>
                <a:gd name="T28" fmla="*/ 86 w 703"/>
                <a:gd name="T29" fmla="*/ 865 h 1076"/>
                <a:gd name="T30" fmla="*/ 84 w 703"/>
                <a:gd name="T31" fmla="*/ 798 h 1076"/>
                <a:gd name="T32" fmla="*/ 139 w 703"/>
                <a:gd name="T33" fmla="*/ 783 h 1076"/>
                <a:gd name="T34" fmla="*/ 298 w 703"/>
                <a:gd name="T35" fmla="*/ 844 h 1076"/>
                <a:gd name="T36" fmla="*/ 340 w 703"/>
                <a:gd name="T37" fmla="*/ 807 h 1076"/>
                <a:gd name="T38" fmla="*/ 340 w 703"/>
                <a:gd name="T39" fmla="*/ 614 h 1076"/>
                <a:gd name="T40" fmla="*/ 310 w 703"/>
                <a:gd name="T41" fmla="*/ 578 h 1076"/>
                <a:gd name="T42" fmla="*/ 308 w 703"/>
                <a:gd name="T43" fmla="*/ 133 h 1076"/>
                <a:gd name="T44" fmla="*/ 340 w 703"/>
                <a:gd name="T45" fmla="*/ 37 h 1076"/>
                <a:gd name="T46" fmla="*/ 376 w 703"/>
                <a:gd name="T47" fmla="*/ 0 h 1076"/>
                <a:gd name="T48" fmla="*/ 413 w 703"/>
                <a:gd name="T49" fmla="*/ 37 h 1076"/>
                <a:gd name="T50" fmla="*/ 413 w 703"/>
                <a:gd name="T51" fmla="*/ 96 h 1076"/>
                <a:gd name="T52" fmla="*/ 447 w 703"/>
                <a:gd name="T53" fmla="*/ 131 h 1076"/>
                <a:gd name="T54" fmla="*/ 617 w 703"/>
                <a:gd name="T55" fmla="*/ 181 h 1076"/>
                <a:gd name="T56" fmla="*/ 623 w 703"/>
                <a:gd name="T57" fmla="*/ 252 h 1076"/>
                <a:gd name="T58" fmla="*/ 573 w 703"/>
                <a:gd name="T59" fmla="*/ 270 h 1076"/>
                <a:gd name="T60" fmla="*/ 413 w 703"/>
                <a:gd name="T61" fmla="*/ 226 h 1076"/>
                <a:gd name="T62" fmla="*/ 413 w 703"/>
                <a:gd name="T63" fmla="*/ 493 h 1076"/>
                <a:gd name="T64" fmla="*/ 641 w 703"/>
                <a:gd name="T65" fmla="*/ 601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03" h="1076">
                  <a:moveTo>
                    <a:pt x="528" y="808"/>
                  </a:moveTo>
                  <a:lnTo>
                    <a:pt x="528" y="808"/>
                  </a:lnTo>
                  <a:cubicBezTo>
                    <a:pt x="625" y="715"/>
                    <a:pt x="527" y="620"/>
                    <a:pt x="413" y="601"/>
                  </a:cubicBezTo>
                  <a:lnTo>
                    <a:pt x="413" y="847"/>
                  </a:lnTo>
                  <a:lnTo>
                    <a:pt x="413" y="847"/>
                  </a:lnTo>
                  <a:cubicBezTo>
                    <a:pt x="465" y="843"/>
                    <a:pt x="503" y="829"/>
                    <a:pt x="528" y="808"/>
                  </a:cubicBezTo>
                  <a:close/>
                  <a:moveTo>
                    <a:pt x="234" y="430"/>
                  </a:moveTo>
                  <a:lnTo>
                    <a:pt x="234" y="430"/>
                  </a:lnTo>
                  <a:cubicBezTo>
                    <a:pt x="258" y="447"/>
                    <a:pt x="294" y="462"/>
                    <a:pt x="340" y="474"/>
                  </a:cubicBezTo>
                  <a:lnTo>
                    <a:pt x="340" y="226"/>
                  </a:lnTo>
                  <a:lnTo>
                    <a:pt x="340" y="226"/>
                  </a:lnTo>
                  <a:cubicBezTo>
                    <a:pt x="228" y="228"/>
                    <a:pt x="140" y="348"/>
                    <a:pt x="229" y="427"/>
                  </a:cubicBezTo>
                  <a:lnTo>
                    <a:pt x="229" y="427"/>
                  </a:lnTo>
                  <a:cubicBezTo>
                    <a:pt x="231" y="428"/>
                    <a:pt x="232" y="429"/>
                    <a:pt x="234" y="430"/>
                  </a:cubicBezTo>
                  <a:close/>
                  <a:moveTo>
                    <a:pt x="610" y="873"/>
                  </a:moveTo>
                  <a:lnTo>
                    <a:pt x="610" y="873"/>
                  </a:lnTo>
                  <a:cubicBezTo>
                    <a:pt x="571" y="909"/>
                    <a:pt x="516" y="933"/>
                    <a:pt x="445" y="942"/>
                  </a:cubicBezTo>
                  <a:lnTo>
                    <a:pt x="445" y="942"/>
                  </a:lnTo>
                  <a:cubicBezTo>
                    <a:pt x="427" y="945"/>
                    <a:pt x="413" y="961"/>
                    <a:pt x="413" y="979"/>
                  </a:cubicBezTo>
                  <a:lnTo>
                    <a:pt x="413" y="1038"/>
                  </a:lnTo>
                  <a:lnTo>
                    <a:pt x="413" y="1038"/>
                  </a:lnTo>
                  <a:cubicBezTo>
                    <a:pt x="413" y="1059"/>
                    <a:pt x="397" y="1075"/>
                    <a:pt x="376" y="1075"/>
                  </a:cubicBezTo>
                  <a:lnTo>
                    <a:pt x="376" y="1075"/>
                  </a:lnTo>
                  <a:cubicBezTo>
                    <a:pt x="357" y="1075"/>
                    <a:pt x="340" y="1059"/>
                    <a:pt x="340" y="1038"/>
                  </a:cubicBezTo>
                  <a:lnTo>
                    <a:pt x="340" y="979"/>
                  </a:lnTo>
                  <a:lnTo>
                    <a:pt x="340" y="979"/>
                  </a:lnTo>
                  <a:cubicBezTo>
                    <a:pt x="340" y="960"/>
                    <a:pt x="326" y="945"/>
                    <a:pt x="307" y="943"/>
                  </a:cubicBezTo>
                  <a:lnTo>
                    <a:pt x="307" y="943"/>
                  </a:lnTo>
                  <a:cubicBezTo>
                    <a:pt x="229" y="935"/>
                    <a:pt x="145" y="909"/>
                    <a:pt x="86" y="865"/>
                  </a:cubicBezTo>
                  <a:lnTo>
                    <a:pt x="86" y="865"/>
                  </a:lnTo>
                  <a:cubicBezTo>
                    <a:pt x="72" y="855"/>
                    <a:pt x="67" y="836"/>
                    <a:pt x="74" y="820"/>
                  </a:cubicBezTo>
                  <a:lnTo>
                    <a:pt x="84" y="798"/>
                  </a:lnTo>
                  <a:lnTo>
                    <a:pt x="84" y="798"/>
                  </a:lnTo>
                  <a:cubicBezTo>
                    <a:pt x="94" y="778"/>
                    <a:pt x="120" y="771"/>
                    <a:pt x="139" y="783"/>
                  </a:cubicBezTo>
                  <a:lnTo>
                    <a:pt x="139" y="783"/>
                  </a:lnTo>
                  <a:cubicBezTo>
                    <a:pt x="184" y="814"/>
                    <a:pt x="241" y="834"/>
                    <a:pt x="298" y="844"/>
                  </a:cubicBezTo>
                  <a:lnTo>
                    <a:pt x="298" y="844"/>
                  </a:lnTo>
                  <a:cubicBezTo>
                    <a:pt x="320" y="847"/>
                    <a:pt x="340" y="830"/>
                    <a:pt x="340" y="807"/>
                  </a:cubicBezTo>
                  <a:lnTo>
                    <a:pt x="340" y="614"/>
                  </a:lnTo>
                  <a:lnTo>
                    <a:pt x="340" y="614"/>
                  </a:lnTo>
                  <a:cubicBezTo>
                    <a:pt x="340" y="597"/>
                    <a:pt x="327" y="582"/>
                    <a:pt x="310" y="578"/>
                  </a:cubicBezTo>
                  <a:lnTo>
                    <a:pt x="310" y="578"/>
                  </a:lnTo>
                  <a:cubicBezTo>
                    <a:pt x="8" y="520"/>
                    <a:pt x="0" y="181"/>
                    <a:pt x="308" y="133"/>
                  </a:cubicBezTo>
                  <a:lnTo>
                    <a:pt x="308" y="133"/>
                  </a:lnTo>
                  <a:cubicBezTo>
                    <a:pt x="327" y="131"/>
                    <a:pt x="340" y="115"/>
                    <a:pt x="340" y="98"/>
                  </a:cubicBezTo>
                  <a:lnTo>
                    <a:pt x="340" y="37"/>
                  </a:lnTo>
                  <a:lnTo>
                    <a:pt x="340" y="37"/>
                  </a:lnTo>
                  <a:cubicBezTo>
                    <a:pt x="340" y="17"/>
                    <a:pt x="357" y="0"/>
                    <a:pt x="376" y="0"/>
                  </a:cubicBezTo>
                  <a:lnTo>
                    <a:pt x="376" y="0"/>
                  </a:lnTo>
                  <a:cubicBezTo>
                    <a:pt x="397" y="0"/>
                    <a:pt x="413" y="17"/>
                    <a:pt x="413" y="37"/>
                  </a:cubicBezTo>
                  <a:lnTo>
                    <a:pt x="413" y="96"/>
                  </a:lnTo>
                  <a:lnTo>
                    <a:pt x="413" y="96"/>
                  </a:lnTo>
                  <a:cubicBezTo>
                    <a:pt x="413" y="114"/>
                    <a:pt x="428" y="129"/>
                    <a:pt x="447" y="131"/>
                  </a:cubicBezTo>
                  <a:lnTo>
                    <a:pt x="447" y="131"/>
                  </a:lnTo>
                  <a:cubicBezTo>
                    <a:pt x="506" y="137"/>
                    <a:pt x="567" y="154"/>
                    <a:pt x="617" y="181"/>
                  </a:cubicBezTo>
                  <a:lnTo>
                    <a:pt x="617" y="181"/>
                  </a:lnTo>
                  <a:cubicBezTo>
                    <a:pt x="633" y="190"/>
                    <a:pt x="640" y="210"/>
                    <a:pt x="633" y="227"/>
                  </a:cubicBezTo>
                  <a:lnTo>
                    <a:pt x="623" y="252"/>
                  </a:lnTo>
                  <a:lnTo>
                    <a:pt x="623" y="252"/>
                  </a:lnTo>
                  <a:cubicBezTo>
                    <a:pt x="614" y="271"/>
                    <a:pt x="592" y="279"/>
                    <a:pt x="573" y="270"/>
                  </a:cubicBezTo>
                  <a:lnTo>
                    <a:pt x="573" y="270"/>
                  </a:lnTo>
                  <a:cubicBezTo>
                    <a:pt x="522" y="244"/>
                    <a:pt x="469" y="229"/>
                    <a:pt x="413" y="226"/>
                  </a:cubicBezTo>
                  <a:lnTo>
                    <a:pt x="413" y="493"/>
                  </a:lnTo>
                  <a:lnTo>
                    <a:pt x="413" y="493"/>
                  </a:lnTo>
                  <a:cubicBezTo>
                    <a:pt x="510" y="519"/>
                    <a:pt x="580" y="531"/>
                    <a:pt x="641" y="601"/>
                  </a:cubicBezTo>
                  <a:lnTo>
                    <a:pt x="641" y="601"/>
                  </a:lnTo>
                  <a:cubicBezTo>
                    <a:pt x="702" y="675"/>
                    <a:pt x="686" y="809"/>
                    <a:pt x="610" y="8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5" name="Freeform 215">
              <a:extLst>
                <a:ext uri="{FF2B5EF4-FFF2-40B4-BE49-F238E27FC236}">
                  <a16:creationId xmlns:a16="http://schemas.microsoft.com/office/drawing/2014/main" id="{7A99E9CC-F077-4CE5-970B-E231A1CCF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0188" y="6400801"/>
              <a:ext cx="1177339" cy="109885"/>
            </a:xfrm>
            <a:custGeom>
              <a:avLst/>
              <a:gdLst>
                <a:gd name="T0" fmla="*/ 1262 w 1324"/>
                <a:gd name="T1" fmla="*/ 0 h 123"/>
                <a:gd name="T2" fmla="*/ 61 w 1324"/>
                <a:gd name="T3" fmla="*/ 0 h 123"/>
                <a:gd name="T4" fmla="*/ 61 w 1324"/>
                <a:gd name="T5" fmla="*/ 0 h 123"/>
                <a:gd name="T6" fmla="*/ 0 w 1324"/>
                <a:gd name="T7" fmla="*/ 61 h 123"/>
                <a:gd name="T8" fmla="*/ 0 w 1324"/>
                <a:gd name="T9" fmla="*/ 61 h 123"/>
                <a:gd name="T10" fmla="*/ 61 w 1324"/>
                <a:gd name="T11" fmla="*/ 122 h 123"/>
                <a:gd name="T12" fmla="*/ 1262 w 1324"/>
                <a:gd name="T13" fmla="*/ 122 h 123"/>
                <a:gd name="T14" fmla="*/ 1262 w 1324"/>
                <a:gd name="T15" fmla="*/ 122 h 123"/>
                <a:gd name="T16" fmla="*/ 1323 w 1324"/>
                <a:gd name="T17" fmla="*/ 61 h 123"/>
                <a:gd name="T18" fmla="*/ 1323 w 1324"/>
                <a:gd name="T19" fmla="*/ 61 h 123"/>
                <a:gd name="T20" fmla="*/ 1262 w 1324"/>
                <a:gd name="T2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4" h="123">
                  <a:moveTo>
                    <a:pt x="1262" y="0"/>
                  </a:moveTo>
                  <a:lnTo>
                    <a:pt x="61" y="0"/>
                  </a:lnTo>
                  <a:lnTo>
                    <a:pt x="61" y="0"/>
                  </a:lnTo>
                  <a:cubicBezTo>
                    <a:pt x="27" y="0"/>
                    <a:pt x="0" y="27"/>
                    <a:pt x="0" y="61"/>
                  </a:cubicBezTo>
                  <a:lnTo>
                    <a:pt x="0" y="61"/>
                  </a:lnTo>
                  <a:cubicBezTo>
                    <a:pt x="0" y="95"/>
                    <a:pt x="27" y="122"/>
                    <a:pt x="61" y="122"/>
                  </a:cubicBezTo>
                  <a:lnTo>
                    <a:pt x="1262" y="122"/>
                  </a:lnTo>
                  <a:lnTo>
                    <a:pt x="1262" y="122"/>
                  </a:lnTo>
                  <a:cubicBezTo>
                    <a:pt x="1295" y="122"/>
                    <a:pt x="1323" y="95"/>
                    <a:pt x="1323" y="61"/>
                  </a:cubicBezTo>
                  <a:lnTo>
                    <a:pt x="1323" y="61"/>
                  </a:lnTo>
                  <a:cubicBezTo>
                    <a:pt x="1323" y="27"/>
                    <a:pt x="1295" y="0"/>
                    <a:pt x="126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6E8A0AB-8FCB-43AD-ADFC-5EA695015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6526" y="7982358"/>
              <a:ext cx="980226" cy="191412"/>
            </a:xfrm>
            <a:custGeom>
              <a:avLst/>
              <a:gdLst>
                <a:gd name="connsiteX0" fmla="*/ 0 w 980226"/>
                <a:gd name="connsiteY0" fmla="*/ 145206 h 191412"/>
                <a:gd name="connsiteX1" fmla="*/ 980226 w 980226"/>
                <a:gd name="connsiteY1" fmla="*/ 145206 h 191412"/>
                <a:gd name="connsiteX2" fmla="*/ 980226 w 980226"/>
                <a:gd name="connsiteY2" fmla="*/ 191412 h 191412"/>
                <a:gd name="connsiteX3" fmla="*/ 0 w 980226"/>
                <a:gd name="connsiteY3" fmla="*/ 191412 h 191412"/>
                <a:gd name="connsiteX4" fmla="*/ 0 w 980226"/>
                <a:gd name="connsiteY4" fmla="*/ 0 h 191412"/>
                <a:gd name="connsiteX5" fmla="*/ 980226 w 980226"/>
                <a:gd name="connsiteY5" fmla="*/ 0 h 191412"/>
                <a:gd name="connsiteX6" fmla="*/ 980226 w 980226"/>
                <a:gd name="connsiteY6" fmla="*/ 46188 h 191412"/>
                <a:gd name="connsiteX7" fmla="*/ 0 w 980226"/>
                <a:gd name="connsiteY7" fmla="*/ 46188 h 19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0226" h="191412">
                  <a:moveTo>
                    <a:pt x="0" y="145206"/>
                  </a:moveTo>
                  <a:lnTo>
                    <a:pt x="980226" y="145206"/>
                  </a:lnTo>
                  <a:lnTo>
                    <a:pt x="980226" y="191412"/>
                  </a:lnTo>
                  <a:lnTo>
                    <a:pt x="0" y="191412"/>
                  </a:lnTo>
                  <a:close/>
                  <a:moveTo>
                    <a:pt x="0" y="0"/>
                  </a:moveTo>
                  <a:lnTo>
                    <a:pt x="980226" y="0"/>
                  </a:lnTo>
                  <a:lnTo>
                    <a:pt x="980226" y="46188"/>
                  </a:lnTo>
                  <a:lnTo>
                    <a:pt x="0" y="46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39CEB5-EE4E-44F2-9B8E-060FCEF46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1870" y="5073627"/>
              <a:ext cx="3076899" cy="3186479"/>
            </a:xfrm>
            <a:custGeom>
              <a:avLst/>
              <a:gdLst>
                <a:gd name="connsiteX0" fmla="*/ 28455 w 3076899"/>
                <a:gd name="connsiteY0" fmla="*/ 3061678 h 3186479"/>
                <a:gd name="connsiteX1" fmla="*/ 46029 w 3076899"/>
                <a:gd name="connsiteY1" fmla="*/ 3070799 h 3186479"/>
                <a:gd name="connsiteX2" fmla="*/ 62047 w 3076899"/>
                <a:gd name="connsiteY2" fmla="*/ 3087706 h 3186479"/>
                <a:gd name="connsiteX3" fmla="*/ 262266 w 3076899"/>
                <a:gd name="connsiteY3" fmla="*/ 3133978 h 3186479"/>
                <a:gd name="connsiteX4" fmla="*/ 308539 w 3076899"/>
                <a:gd name="connsiteY4" fmla="*/ 3133088 h 3186479"/>
                <a:gd name="connsiteX5" fmla="*/ 336124 w 3076899"/>
                <a:gd name="connsiteY5" fmla="*/ 3158004 h 3186479"/>
                <a:gd name="connsiteX6" fmla="*/ 329339 w 3076899"/>
                <a:gd name="connsiteY6" fmla="*/ 3176691 h 3186479"/>
                <a:gd name="connsiteX7" fmla="*/ 325032 w 3076899"/>
                <a:gd name="connsiteY7" fmla="*/ 3178593 h 3186479"/>
                <a:gd name="connsiteX8" fmla="*/ 311208 w 3076899"/>
                <a:gd name="connsiteY8" fmla="*/ 3184700 h 3186479"/>
                <a:gd name="connsiteX9" fmla="*/ 262266 w 3076899"/>
                <a:gd name="connsiteY9" fmla="*/ 3186479 h 3186479"/>
                <a:gd name="connsiteX10" fmla="*/ 26452 w 3076899"/>
                <a:gd name="connsiteY10" fmla="*/ 3125970 h 3186479"/>
                <a:gd name="connsiteX11" fmla="*/ 5986 w 3076899"/>
                <a:gd name="connsiteY11" fmla="*/ 3104613 h 3186479"/>
                <a:gd name="connsiteX12" fmla="*/ 9545 w 3076899"/>
                <a:gd name="connsiteY12" fmla="*/ 3067239 h 3186479"/>
                <a:gd name="connsiteX13" fmla="*/ 28455 w 3076899"/>
                <a:gd name="connsiteY13" fmla="*/ 3061678 h 3186479"/>
                <a:gd name="connsiteX14" fmla="*/ 894958 w 3076899"/>
                <a:gd name="connsiteY14" fmla="*/ 3012069 h 3186479"/>
                <a:gd name="connsiteX15" fmla="*/ 927883 w 3076899"/>
                <a:gd name="connsiteY15" fmla="*/ 3028976 h 3186479"/>
                <a:gd name="connsiteX16" fmla="*/ 910975 w 3076899"/>
                <a:gd name="connsiteY16" fmla="*/ 3062790 h 3186479"/>
                <a:gd name="connsiteX17" fmla="*/ 615541 w 3076899"/>
                <a:gd name="connsiteY17" fmla="*/ 3141987 h 3186479"/>
                <a:gd name="connsiteX18" fmla="*/ 609312 w 3076899"/>
                <a:gd name="connsiteY18" fmla="*/ 3142877 h 3186479"/>
                <a:gd name="connsiteX19" fmla="*/ 584396 w 3076899"/>
                <a:gd name="connsiteY19" fmla="*/ 3122410 h 3186479"/>
                <a:gd name="connsiteX20" fmla="*/ 603973 w 3076899"/>
                <a:gd name="connsiteY20" fmla="*/ 3091265 h 3186479"/>
                <a:gd name="connsiteX21" fmla="*/ 894958 w 3076899"/>
                <a:gd name="connsiteY21" fmla="*/ 3012069 h 3186479"/>
                <a:gd name="connsiteX22" fmla="*/ 1472478 w 3076899"/>
                <a:gd name="connsiteY22" fmla="*/ 2784490 h 3186479"/>
                <a:gd name="connsiteX23" fmla="*/ 1487606 w 3076899"/>
                <a:gd name="connsiteY23" fmla="*/ 2797615 h 3186479"/>
                <a:gd name="connsiteX24" fmla="*/ 1476038 w 3076899"/>
                <a:gd name="connsiteY24" fmla="*/ 2833209 h 3186479"/>
                <a:gd name="connsiteX25" fmla="*/ 1197511 w 3076899"/>
                <a:gd name="connsiteY25" fmla="*/ 2958678 h 3186479"/>
                <a:gd name="connsiteX26" fmla="*/ 1187722 w 3076899"/>
                <a:gd name="connsiteY26" fmla="*/ 2959568 h 3186479"/>
                <a:gd name="connsiteX27" fmla="*/ 1163696 w 3076899"/>
                <a:gd name="connsiteY27" fmla="*/ 2944440 h 3186479"/>
                <a:gd name="connsiteX28" fmla="*/ 1177934 w 3076899"/>
                <a:gd name="connsiteY28" fmla="*/ 2909736 h 3186479"/>
                <a:gd name="connsiteX29" fmla="*/ 1452011 w 3076899"/>
                <a:gd name="connsiteY29" fmla="*/ 2786047 h 3186479"/>
                <a:gd name="connsiteX30" fmla="*/ 1472478 w 3076899"/>
                <a:gd name="connsiteY30" fmla="*/ 2784490 h 3186479"/>
                <a:gd name="connsiteX31" fmla="*/ 247472 w 3076899"/>
                <a:gd name="connsiteY31" fmla="*/ 2562584 h 3186479"/>
                <a:gd name="connsiteX32" fmla="*/ 265825 w 3076899"/>
                <a:gd name="connsiteY32" fmla="*/ 2572483 h 3186479"/>
                <a:gd name="connsiteX33" fmla="*/ 261376 w 3076899"/>
                <a:gd name="connsiteY33" fmla="*/ 2608967 h 3186479"/>
                <a:gd name="connsiteX34" fmla="*/ 58487 w 3076899"/>
                <a:gd name="connsiteY34" fmla="*/ 2821641 h 3186479"/>
                <a:gd name="connsiteX35" fmla="*/ 38021 w 3076899"/>
                <a:gd name="connsiteY35" fmla="*/ 2834099 h 3186479"/>
                <a:gd name="connsiteX36" fmla="*/ 22893 w 3076899"/>
                <a:gd name="connsiteY36" fmla="*/ 2829650 h 3186479"/>
                <a:gd name="connsiteX37" fmla="*/ 14884 w 3076899"/>
                <a:gd name="connsiteY37" fmla="*/ 2794056 h 3186479"/>
                <a:gd name="connsiteX38" fmla="*/ 228451 w 3076899"/>
                <a:gd name="connsiteY38" fmla="*/ 2568034 h 3186479"/>
                <a:gd name="connsiteX39" fmla="*/ 247472 w 3076899"/>
                <a:gd name="connsiteY39" fmla="*/ 2562584 h 3186479"/>
                <a:gd name="connsiteX40" fmla="*/ 1989043 w 3076899"/>
                <a:gd name="connsiteY40" fmla="*/ 2475267 h 3186479"/>
                <a:gd name="connsiteX41" fmla="*/ 2006395 w 3076899"/>
                <a:gd name="connsiteY41" fmla="*/ 2486168 h 3186479"/>
                <a:gd name="connsiteX42" fmla="*/ 2000166 w 3076899"/>
                <a:gd name="connsiteY42" fmla="*/ 2522652 h 3186479"/>
                <a:gd name="connsiteX43" fmla="*/ 1742996 w 3076899"/>
                <a:gd name="connsiteY43" fmla="*/ 2688164 h 3186479"/>
                <a:gd name="connsiteX44" fmla="*/ 1730538 w 3076899"/>
                <a:gd name="connsiteY44" fmla="*/ 2690833 h 3186479"/>
                <a:gd name="connsiteX45" fmla="*/ 1707402 w 3076899"/>
                <a:gd name="connsiteY45" fmla="*/ 2678375 h 3186479"/>
                <a:gd name="connsiteX46" fmla="*/ 1716300 w 3076899"/>
                <a:gd name="connsiteY46" fmla="*/ 2642781 h 3186479"/>
                <a:gd name="connsiteX47" fmla="*/ 1969021 w 3076899"/>
                <a:gd name="connsiteY47" fmla="*/ 2479049 h 3186479"/>
                <a:gd name="connsiteX48" fmla="*/ 1989043 w 3076899"/>
                <a:gd name="connsiteY48" fmla="*/ 2475267 h 3186479"/>
                <a:gd name="connsiteX49" fmla="*/ 620014 w 3076899"/>
                <a:gd name="connsiteY49" fmla="*/ 2308923 h 3186479"/>
                <a:gd name="connsiteX50" fmla="*/ 635754 w 3076899"/>
                <a:gd name="connsiteY50" fmla="*/ 2320376 h 3186479"/>
                <a:gd name="connsiteX51" fmla="*/ 626887 w 3076899"/>
                <a:gd name="connsiteY51" fmla="*/ 2356848 h 3186479"/>
                <a:gd name="connsiteX52" fmla="*/ 503625 w 3076899"/>
                <a:gd name="connsiteY52" fmla="*/ 2432459 h 3186479"/>
                <a:gd name="connsiteX53" fmla="*/ 490323 w 3076899"/>
                <a:gd name="connsiteY53" fmla="*/ 2436907 h 3186479"/>
                <a:gd name="connsiteX54" fmla="*/ 468154 w 3076899"/>
                <a:gd name="connsiteY54" fmla="*/ 2424453 h 3186479"/>
                <a:gd name="connsiteX55" fmla="*/ 476135 w 3076899"/>
                <a:gd name="connsiteY55" fmla="*/ 2388871 h 3186479"/>
                <a:gd name="connsiteX56" fmla="*/ 600283 w 3076899"/>
                <a:gd name="connsiteY56" fmla="*/ 2311481 h 3186479"/>
                <a:gd name="connsiteX57" fmla="*/ 620014 w 3076899"/>
                <a:gd name="connsiteY57" fmla="*/ 2308923 h 3186479"/>
                <a:gd name="connsiteX58" fmla="*/ 2445542 w 3076899"/>
                <a:gd name="connsiteY58" fmla="*/ 2083400 h 3186479"/>
                <a:gd name="connsiteX59" fmla="*/ 2463784 w 3076899"/>
                <a:gd name="connsiteY59" fmla="*/ 2091075 h 3186479"/>
                <a:gd name="connsiteX60" fmla="*/ 2464495 w 3076899"/>
                <a:gd name="connsiteY60" fmla="*/ 2092643 h 3186479"/>
                <a:gd name="connsiteX61" fmla="*/ 2471904 w 3076899"/>
                <a:gd name="connsiteY61" fmla="*/ 2108983 h 3186479"/>
                <a:gd name="connsiteX62" fmla="*/ 2464674 w 3076899"/>
                <a:gd name="connsiteY62" fmla="*/ 2127558 h 3186479"/>
                <a:gd name="connsiteX63" fmla="*/ 2241319 w 3076899"/>
                <a:gd name="connsiteY63" fmla="*/ 2335784 h 3186479"/>
                <a:gd name="connsiteX64" fmla="*/ 2225301 w 3076899"/>
                <a:gd name="connsiteY64" fmla="*/ 2342012 h 3186479"/>
                <a:gd name="connsiteX65" fmla="*/ 2204834 w 3076899"/>
                <a:gd name="connsiteY65" fmla="*/ 2333114 h 3186479"/>
                <a:gd name="connsiteX66" fmla="*/ 2208394 w 3076899"/>
                <a:gd name="connsiteY66" fmla="*/ 2296630 h 3186479"/>
                <a:gd name="connsiteX67" fmla="*/ 2427300 w 3076899"/>
                <a:gd name="connsiteY67" fmla="*/ 2091075 h 3186479"/>
                <a:gd name="connsiteX68" fmla="*/ 2445542 w 3076899"/>
                <a:gd name="connsiteY68" fmla="*/ 2083400 h 3186479"/>
                <a:gd name="connsiteX69" fmla="*/ 2802488 w 3076899"/>
                <a:gd name="connsiteY69" fmla="*/ 1602436 h 3186479"/>
                <a:gd name="connsiteX70" fmla="*/ 2822399 w 3076899"/>
                <a:gd name="connsiteY70" fmla="*/ 1605217 h 3186479"/>
                <a:gd name="connsiteX71" fmla="*/ 2832187 w 3076899"/>
                <a:gd name="connsiteY71" fmla="*/ 1640811 h 3186479"/>
                <a:gd name="connsiteX72" fmla="*/ 2664893 w 3076899"/>
                <a:gd name="connsiteY72" fmla="*/ 1894418 h 3186479"/>
                <a:gd name="connsiteX73" fmla="*/ 2643536 w 3076899"/>
                <a:gd name="connsiteY73" fmla="*/ 1905986 h 3186479"/>
                <a:gd name="connsiteX74" fmla="*/ 2627519 w 3076899"/>
                <a:gd name="connsiteY74" fmla="*/ 1900647 h 3186479"/>
                <a:gd name="connsiteX75" fmla="*/ 2622180 w 3076899"/>
                <a:gd name="connsiteY75" fmla="*/ 1863273 h 3186479"/>
                <a:gd name="connsiteX76" fmla="*/ 2785914 w 3076899"/>
                <a:gd name="connsiteY76" fmla="*/ 1615005 h 3186479"/>
                <a:gd name="connsiteX77" fmla="*/ 2802488 w 3076899"/>
                <a:gd name="connsiteY77" fmla="*/ 1602436 h 3186479"/>
                <a:gd name="connsiteX78" fmla="*/ 3023508 w 3076899"/>
                <a:gd name="connsiteY78" fmla="*/ 1036603 h 3186479"/>
                <a:gd name="connsiteX79" fmla="*/ 3043974 w 3076899"/>
                <a:gd name="connsiteY79" fmla="*/ 1067748 h 3186479"/>
                <a:gd name="connsiteX80" fmla="*/ 2961217 w 3076899"/>
                <a:gd name="connsiteY80" fmla="*/ 1362288 h 3186479"/>
                <a:gd name="connsiteX81" fmla="*/ 2936301 w 3076899"/>
                <a:gd name="connsiteY81" fmla="*/ 1379195 h 3186479"/>
                <a:gd name="connsiteX82" fmla="*/ 2927402 w 3076899"/>
                <a:gd name="connsiteY82" fmla="*/ 1377416 h 3186479"/>
                <a:gd name="connsiteX83" fmla="*/ 2912275 w 3076899"/>
                <a:gd name="connsiteY83" fmla="*/ 1344491 h 3186479"/>
                <a:gd name="connsiteX84" fmla="*/ 2992362 w 3076899"/>
                <a:gd name="connsiteY84" fmla="*/ 1057960 h 3186479"/>
                <a:gd name="connsiteX85" fmla="*/ 3023508 w 3076899"/>
                <a:gd name="connsiteY85" fmla="*/ 1036603 h 3186479"/>
                <a:gd name="connsiteX86" fmla="*/ 3029736 w 3076899"/>
                <a:gd name="connsiteY86" fmla="*/ 433286 h 3186479"/>
                <a:gd name="connsiteX87" fmla="*/ 3059102 w 3076899"/>
                <a:gd name="connsiteY87" fmla="*/ 456422 h 3186479"/>
                <a:gd name="connsiteX88" fmla="*/ 3076899 w 3076899"/>
                <a:gd name="connsiteY88" fmla="*/ 719817 h 3186479"/>
                <a:gd name="connsiteX89" fmla="*/ 3076899 w 3076899"/>
                <a:gd name="connsiteY89" fmla="*/ 763420 h 3186479"/>
                <a:gd name="connsiteX90" fmla="*/ 3050203 w 3076899"/>
                <a:gd name="connsiteY90" fmla="*/ 788335 h 3186479"/>
                <a:gd name="connsiteX91" fmla="*/ 3024397 w 3076899"/>
                <a:gd name="connsiteY91" fmla="*/ 761640 h 3186479"/>
                <a:gd name="connsiteX92" fmla="*/ 3024397 w 3076899"/>
                <a:gd name="connsiteY92" fmla="*/ 719817 h 3186479"/>
                <a:gd name="connsiteX93" fmla="*/ 3006600 w 3076899"/>
                <a:gd name="connsiteY93" fmla="*/ 463540 h 3186479"/>
                <a:gd name="connsiteX94" fmla="*/ 3029736 w 3076899"/>
                <a:gd name="connsiteY94" fmla="*/ 433286 h 3186479"/>
                <a:gd name="connsiteX95" fmla="*/ 2918375 w 3076899"/>
                <a:gd name="connsiteY95" fmla="*/ 1238 h 3186479"/>
                <a:gd name="connsiteX96" fmla="*/ 2950921 w 3076899"/>
                <a:gd name="connsiteY96" fmla="*/ 18185 h 3186479"/>
                <a:gd name="connsiteX97" fmla="*/ 2994902 w 3076899"/>
                <a:gd name="connsiteY97" fmla="*/ 159109 h 3186479"/>
                <a:gd name="connsiteX98" fmla="*/ 2976430 w 3076899"/>
                <a:gd name="connsiteY98" fmla="*/ 191218 h 3186479"/>
                <a:gd name="connsiteX99" fmla="*/ 2970273 w 3076899"/>
                <a:gd name="connsiteY99" fmla="*/ 192110 h 3186479"/>
                <a:gd name="connsiteX100" fmla="*/ 2944764 w 3076899"/>
                <a:gd name="connsiteY100" fmla="*/ 173379 h 3186479"/>
                <a:gd name="connsiteX101" fmla="*/ 2901662 w 3076899"/>
                <a:gd name="connsiteY101" fmla="*/ 35131 h 3186479"/>
                <a:gd name="connsiteX102" fmla="*/ 2918375 w 3076899"/>
                <a:gd name="connsiteY102" fmla="*/ 1238 h 318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076899" h="3186479">
                  <a:moveTo>
                    <a:pt x="28455" y="3061678"/>
                  </a:moveTo>
                  <a:cubicBezTo>
                    <a:pt x="35129" y="3062346"/>
                    <a:pt x="41580" y="3065460"/>
                    <a:pt x="46029" y="3070799"/>
                  </a:cubicBezTo>
                  <a:cubicBezTo>
                    <a:pt x="51369" y="3076138"/>
                    <a:pt x="56708" y="3082367"/>
                    <a:pt x="62047" y="3087706"/>
                  </a:cubicBezTo>
                  <a:cubicBezTo>
                    <a:pt x="94082" y="3117961"/>
                    <a:pt x="164381" y="3133978"/>
                    <a:pt x="262266" y="3133978"/>
                  </a:cubicBezTo>
                  <a:cubicBezTo>
                    <a:pt x="276504" y="3133978"/>
                    <a:pt x="292521" y="3133978"/>
                    <a:pt x="308539" y="3133088"/>
                  </a:cubicBezTo>
                  <a:cubicBezTo>
                    <a:pt x="322776" y="3132198"/>
                    <a:pt x="335235" y="3143767"/>
                    <a:pt x="336124" y="3158004"/>
                  </a:cubicBezTo>
                  <a:cubicBezTo>
                    <a:pt x="336569" y="3165123"/>
                    <a:pt x="333900" y="3171797"/>
                    <a:pt x="329339" y="3176691"/>
                  </a:cubicBezTo>
                  <a:lnTo>
                    <a:pt x="325032" y="3178593"/>
                  </a:lnTo>
                  <a:lnTo>
                    <a:pt x="311208" y="3184700"/>
                  </a:lnTo>
                  <a:cubicBezTo>
                    <a:pt x="294301" y="3185589"/>
                    <a:pt x="278283" y="3186479"/>
                    <a:pt x="262266" y="3186479"/>
                  </a:cubicBezTo>
                  <a:cubicBezTo>
                    <a:pt x="148364" y="3186479"/>
                    <a:pt x="68276" y="3166013"/>
                    <a:pt x="26452" y="3125970"/>
                  </a:cubicBezTo>
                  <a:cubicBezTo>
                    <a:pt x="19334" y="3119741"/>
                    <a:pt x="12215" y="3111732"/>
                    <a:pt x="5986" y="3104613"/>
                  </a:cubicBezTo>
                  <a:cubicBezTo>
                    <a:pt x="-2913" y="3093045"/>
                    <a:pt x="-2023" y="3077028"/>
                    <a:pt x="9545" y="3067239"/>
                  </a:cubicBezTo>
                  <a:cubicBezTo>
                    <a:pt x="14884" y="3062790"/>
                    <a:pt x="21781" y="3061011"/>
                    <a:pt x="28455" y="3061678"/>
                  </a:cubicBezTo>
                  <a:close/>
                  <a:moveTo>
                    <a:pt x="894958" y="3012069"/>
                  </a:moveTo>
                  <a:cubicBezTo>
                    <a:pt x="908306" y="3008509"/>
                    <a:pt x="923433" y="3015628"/>
                    <a:pt x="927883" y="3028976"/>
                  </a:cubicBezTo>
                  <a:cubicBezTo>
                    <a:pt x="932332" y="3043214"/>
                    <a:pt x="924323" y="3058341"/>
                    <a:pt x="910975" y="3062790"/>
                  </a:cubicBezTo>
                  <a:cubicBezTo>
                    <a:pt x="808641" y="3094825"/>
                    <a:pt x="708977" y="3121520"/>
                    <a:pt x="615541" y="3141987"/>
                  </a:cubicBezTo>
                  <a:cubicBezTo>
                    <a:pt x="613761" y="3142877"/>
                    <a:pt x="611982" y="3142877"/>
                    <a:pt x="609312" y="3142877"/>
                  </a:cubicBezTo>
                  <a:cubicBezTo>
                    <a:pt x="597744" y="3142877"/>
                    <a:pt x="587065" y="3134868"/>
                    <a:pt x="584396" y="3122410"/>
                  </a:cubicBezTo>
                  <a:cubicBezTo>
                    <a:pt x="581726" y="3108173"/>
                    <a:pt x="590625" y="3093935"/>
                    <a:pt x="603973" y="3091265"/>
                  </a:cubicBezTo>
                  <a:cubicBezTo>
                    <a:pt x="696518" y="3070799"/>
                    <a:pt x="793513" y="3044103"/>
                    <a:pt x="894958" y="3012069"/>
                  </a:cubicBezTo>
                  <a:close/>
                  <a:moveTo>
                    <a:pt x="1472478" y="2784490"/>
                  </a:moveTo>
                  <a:cubicBezTo>
                    <a:pt x="1478930" y="2786492"/>
                    <a:pt x="1484492" y="2790941"/>
                    <a:pt x="1487606" y="2797615"/>
                  </a:cubicBezTo>
                  <a:cubicBezTo>
                    <a:pt x="1494725" y="2810963"/>
                    <a:pt x="1489386" y="2826980"/>
                    <a:pt x="1476038" y="2833209"/>
                  </a:cubicBezTo>
                  <a:cubicBezTo>
                    <a:pt x="1384382" y="2877702"/>
                    <a:pt x="1290946" y="2920414"/>
                    <a:pt x="1197511" y="2958678"/>
                  </a:cubicBezTo>
                  <a:cubicBezTo>
                    <a:pt x="1193951" y="2959568"/>
                    <a:pt x="1191282" y="2959568"/>
                    <a:pt x="1187722" y="2959568"/>
                  </a:cubicBezTo>
                  <a:cubicBezTo>
                    <a:pt x="1177044" y="2959568"/>
                    <a:pt x="1167255" y="2953339"/>
                    <a:pt x="1163696" y="2944440"/>
                  </a:cubicBezTo>
                  <a:cubicBezTo>
                    <a:pt x="1158357" y="2930203"/>
                    <a:pt x="1164586" y="2915075"/>
                    <a:pt x="1177934" y="2909736"/>
                  </a:cubicBezTo>
                  <a:cubicBezTo>
                    <a:pt x="1270479" y="2872363"/>
                    <a:pt x="1362135" y="2830540"/>
                    <a:pt x="1452011" y="2786047"/>
                  </a:cubicBezTo>
                  <a:cubicBezTo>
                    <a:pt x="1458685" y="2782933"/>
                    <a:pt x="1466027" y="2782488"/>
                    <a:pt x="1472478" y="2784490"/>
                  </a:cubicBezTo>
                  <a:close/>
                  <a:moveTo>
                    <a:pt x="247472" y="2562584"/>
                  </a:moveTo>
                  <a:cubicBezTo>
                    <a:pt x="254257" y="2563362"/>
                    <a:pt x="260931" y="2566699"/>
                    <a:pt x="265825" y="2572483"/>
                  </a:cubicBezTo>
                  <a:cubicBezTo>
                    <a:pt x="274724" y="2584051"/>
                    <a:pt x="272944" y="2599179"/>
                    <a:pt x="261376" y="2608967"/>
                  </a:cubicBezTo>
                  <a:cubicBezTo>
                    <a:pt x="169720" y="2684604"/>
                    <a:pt x="101201" y="2757572"/>
                    <a:pt x="58487" y="2821641"/>
                  </a:cubicBezTo>
                  <a:cubicBezTo>
                    <a:pt x="54038" y="2829650"/>
                    <a:pt x="46029" y="2834099"/>
                    <a:pt x="38021" y="2834099"/>
                  </a:cubicBezTo>
                  <a:cubicBezTo>
                    <a:pt x="31792" y="2834099"/>
                    <a:pt x="27342" y="2833209"/>
                    <a:pt x="22893" y="2829650"/>
                  </a:cubicBezTo>
                  <a:cubicBezTo>
                    <a:pt x="11325" y="2821641"/>
                    <a:pt x="6875" y="2806514"/>
                    <a:pt x="14884" y="2794056"/>
                  </a:cubicBezTo>
                  <a:cubicBezTo>
                    <a:pt x="60267" y="2723758"/>
                    <a:pt x="132346" y="2648121"/>
                    <a:pt x="228451" y="2568034"/>
                  </a:cubicBezTo>
                  <a:cubicBezTo>
                    <a:pt x="233790" y="2563585"/>
                    <a:pt x="240687" y="2561805"/>
                    <a:pt x="247472" y="2562584"/>
                  </a:cubicBezTo>
                  <a:close/>
                  <a:moveTo>
                    <a:pt x="1989043" y="2475267"/>
                  </a:moveTo>
                  <a:cubicBezTo>
                    <a:pt x="1995717" y="2476380"/>
                    <a:pt x="2001946" y="2479939"/>
                    <a:pt x="2006395" y="2486168"/>
                  </a:cubicBezTo>
                  <a:cubicBezTo>
                    <a:pt x="2014404" y="2497736"/>
                    <a:pt x="2011734" y="2514643"/>
                    <a:pt x="2000166" y="2522652"/>
                  </a:cubicBezTo>
                  <a:cubicBezTo>
                    <a:pt x="1918299" y="2579602"/>
                    <a:pt x="1831092" y="2635663"/>
                    <a:pt x="1742996" y="2688164"/>
                  </a:cubicBezTo>
                  <a:cubicBezTo>
                    <a:pt x="1739437" y="2689943"/>
                    <a:pt x="1734987" y="2690833"/>
                    <a:pt x="1730538" y="2690833"/>
                  </a:cubicBezTo>
                  <a:cubicBezTo>
                    <a:pt x="1720750" y="2690833"/>
                    <a:pt x="1711851" y="2686384"/>
                    <a:pt x="1707402" y="2678375"/>
                  </a:cubicBezTo>
                  <a:cubicBezTo>
                    <a:pt x="1699393" y="2665918"/>
                    <a:pt x="1704732" y="2649900"/>
                    <a:pt x="1716300" y="2642781"/>
                  </a:cubicBezTo>
                  <a:cubicBezTo>
                    <a:pt x="1804397" y="2591170"/>
                    <a:pt x="1889823" y="2536000"/>
                    <a:pt x="1969021" y="2479049"/>
                  </a:cubicBezTo>
                  <a:cubicBezTo>
                    <a:pt x="1975250" y="2475490"/>
                    <a:pt x="1982369" y="2474155"/>
                    <a:pt x="1989043" y="2475267"/>
                  </a:cubicBezTo>
                  <a:close/>
                  <a:moveTo>
                    <a:pt x="620014" y="2308923"/>
                  </a:moveTo>
                  <a:cubicBezTo>
                    <a:pt x="626443" y="2310591"/>
                    <a:pt x="632207" y="2314594"/>
                    <a:pt x="635754" y="2320376"/>
                  </a:cubicBezTo>
                  <a:cubicBezTo>
                    <a:pt x="643735" y="2333719"/>
                    <a:pt x="639301" y="2349731"/>
                    <a:pt x="626887" y="2356848"/>
                  </a:cubicBezTo>
                  <a:cubicBezTo>
                    <a:pt x="585208" y="2381755"/>
                    <a:pt x="544417" y="2406662"/>
                    <a:pt x="503625" y="2432459"/>
                  </a:cubicBezTo>
                  <a:cubicBezTo>
                    <a:pt x="500078" y="2435128"/>
                    <a:pt x="494757" y="2436907"/>
                    <a:pt x="490323" y="2436907"/>
                  </a:cubicBezTo>
                  <a:cubicBezTo>
                    <a:pt x="482342" y="2436907"/>
                    <a:pt x="472588" y="2432459"/>
                    <a:pt x="468154" y="2424453"/>
                  </a:cubicBezTo>
                  <a:cubicBezTo>
                    <a:pt x="460173" y="2412889"/>
                    <a:pt x="463720" y="2396877"/>
                    <a:pt x="476135" y="2388871"/>
                  </a:cubicBezTo>
                  <a:cubicBezTo>
                    <a:pt x="516040" y="2362185"/>
                    <a:pt x="558605" y="2336388"/>
                    <a:pt x="600283" y="2311481"/>
                  </a:cubicBezTo>
                  <a:cubicBezTo>
                    <a:pt x="606491" y="2307923"/>
                    <a:pt x="613585" y="2307255"/>
                    <a:pt x="620014" y="2308923"/>
                  </a:cubicBezTo>
                  <a:close/>
                  <a:moveTo>
                    <a:pt x="2445542" y="2083400"/>
                  </a:moveTo>
                  <a:cubicBezTo>
                    <a:pt x="2452216" y="2083288"/>
                    <a:pt x="2458890" y="2085736"/>
                    <a:pt x="2463784" y="2091075"/>
                  </a:cubicBezTo>
                  <a:lnTo>
                    <a:pt x="2464495" y="2092643"/>
                  </a:lnTo>
                  <a:lnTo>
                    <a:pt x="2471904" y="2108983"/>
                  </a:lnTo>
                  <a:cubicBezTo>
                    <a:pt x="2472015" y="2115545"/>
                    <a:pt x="2469568" y="2122219"/>
                    <a:pt x="2464674" y="2127558"/>
                  </a:cubicBezTo>
                  <a:cubicBezTo>
                    <a:pt x="2396155" y="2198746"/>
                    <a:pt x="2320516" y="2269044"/>
                    <a:pt x="2241319" y="2335784"/>
                  </a:cubicBezTo>
                  <a:cubicBezTo>
                    <a:pt x="2236870" y="2340233"/>
                    <a:pt x="2230640" y="2342012"/>
                    <a:pt x="2225301" y="2342012"/>
                  </a:cubicBezTo>
                  <a:cubicBezTo>
                    <a:pt x="2217292" y="2342012"/>
                    <a:pt x="2210174" y="2339343"/>
                    <a:pt x="2204834" y="2333114"/>
                  </a:cubicBezTo>
                  <a:cubicBezTo>
                    <a:pt x="2195046" y="2322436"/>
                    <a:pt x="2196826" y="2305529"/>
                    <a:pt x="2208394" y="2296630"/>
                  </a:cubicBezTo>
                  <a:cubicBezTo>
                    <a:pt x="2285812" y="2229891"/>
                    <a:pt x="2359670" y="2160483"/>
                    <a:pt x="2427300" y="2091075"/>
                  </a:cubicBezTo>
                  <a:cubicBezTo>
                    <a:pt x="2432194" y="2086181"/>
                    <a:pt x="2438868" y="2083511"/>
                    <a:pt x="2445542" y="2083400"/>
                  </a:cubicBezTo>
                  <a:close/>
                  <a:moveTo>
                    <a:pt x="2802488" y="1602436"/>
                  </a:moveTo>
                  <a:cubicBezTo>
                    <a:pt x="2809051" y="1600768"/>
                    <a:pt x="2816170" y="1601658"/>
                    <a:pt x="2822399" y="1605217"/>
                  </a:cubicBezTo>
                  <a:cubicBezTo>
                    <a:pt x="2834857" y="1611446"/>
                    <a:pt x="2840196" y="1627463"/>
                    <a:pt x="2832187" y="1640811"/>
                  </a:cubicBezTo>
                  <a:cubicBezTo>
                    <a:pt x="2783245" y="1727126"/>
                    <a:pt x="2726294" y="1812552"/>
                    <a:pt x="2664893" y="1894418"/>
                  </a:cubicBezTo>
                  <a:cubicBezTo>
                    <a:pt x="2658664" y="1901537"/>
                    <a:pt x="2651545" y="1905986"/>
                    <a:pt x="2643536" y="1905986"/>
                  </a:cubicBezTo>
                  <a:cubicBezTo>
                    <a:pt x="2638197" y="1905986"/>
                    <a:pt x="2632858" y="1904206"/>
                    <a:pt x="2627519" y="1900647"/>
                  </a:cubicBezTo>
                  <a:cubicBezTo>
                    <a:pt x="2615951" y="1891748"/>
                    <a:pt x="2613281" y="1874841"/>
                    <a:pt x="2622180" y="1863273"/>
                  </a:cubicBezTo>
                  <a:cubicBezTo>
                    <a:pt x="2683580" y="1783187"/>
                    <a:pt x="2738752" y="1699541"/>
                    <a:pt x="2785914" y="1615005"/>
                  </a:cubicBezTo>
                  <a:cubicBezTo>
                    <a:pt x="2789918" y="1608332"/>
                    <a:pt x="2795925" y="1604105"/>
                    <a:pt x="2802488" y="1602436"/>
                  </a:cubicBezTo>
                  <a:close/>
                  <a:moveTo>
                    <a:pt x="3023508" y="1036603"/>
                  </a:moveTo>
                  <a:cubicBezTo>
                    <a:pt x="3037745" y="1039273"/>
                    <a:pt x="3046644" y="1053510"/>
                    <a:pt x="3043974" y="1067748"/>
                  </a:cubicBezTo>
                  <a:cubicBezTo>
                    <a:pt x="3024397" y="1166521"/>
                    <a:pt x="2997702" y="1266184"/>
                    <a:pt x="2961217" y="1362288"/>
                  </a:cubicBezTo>
                  <a:cubicBezTo>
                    <a:pt x="2957658" y="1372966"/>
                    <a:pt x="2946979" y="1379195"/>
                    <a:pt x="2936301" y="1379195"/>
                  </a:cubicBezTo>
                  <a:cubicBezTo>
                    <a:pt x="2933631" y="1379195"/>
                    <a:pt x="2930072" y="1379195"/>
                    <a:pt x="2927402" y="1377416"/>
                  </a:cubicBezTo>
                  <a:cubicBezTo>
                    <a:pt x="2914054" y="1372966"/>
                    <a:pt x="2907825" y="1357839"/>
                    <a:pt x="2912275" y="1344491"/>
                  </a:cubicBezTo>
                  <a:cubicBezTo>
                    <a:pt x="2946979" y="1250167"/>
                    <a:pt x="2973675" y="1154063"/>
                    <a:pt x="2992362" y="1057960"/>
                  </a:cubicBezTo>
                  <a:cubicBezTo>
                    <a:pt x="2995032" y="1043722"/>
                    <a:pt x="3009270" y="1033934"/>
                    <a:pt x="3023508" y="1036603"/>
                  </a:cubicBezTo>
                  <a:close/>
                  <a:moveTo>
                    <a:pt x="3029736" y="433286"/>
                  </a:moveTo>
                  <a:cubicBezTo>
                    <a:pt x="3043974" y="432396"/>
                    <a:pt x="3056432" y="442184"/>
                    <a:pt x="3059102" y="456422"/>
                  </a:cubicBezTo>
                  <a:cubicBezTo>
                    <a:pt x="3070670" y="544517"/>
                    <a:pt x="3076899" y="634392"/>
                    <a:pt x="3076899" y="719817"/>
                  </a:cubicBezTo>
                  <a:cubicBezTo>
                    <a:pt x="3076899" y="734944"/>
                    <a:pt x="3076899" y="748292"/>
                    <a:pt x="3076899" y="763420"/>
                  </a:cubicBezTo>
                  <a:cubicBezTo>
                    <a:pt x="3076009" y="776767"/>
                    <a:pt x="3064441" y="788335"/>
                    <a:pt x="3050203" y="788335"/>
                  </a:cubicBezTo>
                  <a:cubicBezTo>
                    <a:pt x="3035966" y="788335"/>
                    <a:pt x="3024397" y="775878"/>
                    <a:pt x="3024397" y="761640"/>
                  </a:cubicBezTo>
                  <a:cubicBezTo>
                    <a:pt x="3024397" y="747402"/>
                    <a:pt x="3024397" y="734055"/>
                    <a:pt x="3024397" y="719817"/>
                  </a:cubicBezTo>
                  <a:cubicBezTo>
                    <a:pt x="3024397" y="636171"/>
                    <a:pt x="3019058" y="549856"/>
                    <a:pt x="3006600" y="463540"/>
                  </a:cubicBezTo>
                  <a:cubicBezTo>
                    <a:pt x="3004820" y="449303"/>
                    <a:pt x="3014609" y="435955"/>
                    <a:pt x="3029736" y="433286"/>
                  </a:cubicBezTo>
                  <a:close/>
                  <a:moveTo>
                    <a:pt x="2918375" y="1238"/>
                  </a:moveTo>
                  <a:cubicBezTo>
                    <a:pt x="2932449" y="-3221"/>
                    <a:pt x="2946523" y="4806"/>
                    <a:pt x="2950921" y="18185"/>
                  </a:cubicBezTo>
                  <a:cubicBezTo>
                    <a:pt x="2966754" y="65457"/>
                    <a:pt x="2981708" y="112729"/>
                    <a:pt x="2994902" y="159109"/>
                  </a:cubicBezTo>
                  <a:cubicBezTo>
                    <a:pt x="2998420" y="172488"/>
                    <a:pt x="2990504" y="186758"/>
                    <a:pt x="2976430" y="191218"/>
                  </a:cubicBezTo>
                  <a:cubicBezTo>
                    <a:pt x="2974671" y="192110"/>
                    <a:pt x="2972032" y="192110"/>
                    <a:pt x="2970273" y="192110"/>
                  </a:cubicBezTo>
                  <a:cubicBezTo>
                    <a:pt x="2958837" y="192110"/>
                    <a:pt x="2947402" y="184974"/>
                    <a:pt x="2944764" y="173379"/>
                  </a:cubicBezTo>
                  <a:cubicBezTo>
                    <a:pt x="2932449" y="127891"/>
                    <a:pt x="2918375" y="80619"/>
                    <a:pt x="2901662" y="35131"/>
                  </a:cubicBezTo>
                  <a:cubicBezTo>
                    <a:pt x="2897264" y="21753"/>
                    <a:pt x="2905181" y="7482"/>
                    <a:pt x="2918375" y="123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58" name="Freeform 71">
            <a:extLst>
              <a:ext uri="{FF2B5EF4-FFF2-40B4-BE49-F238E27FC236}">
                <a16:creationId xmlns:a16="http://schemas.microsoft.com/office/drawing/2014/main" id="{7185D4A3-DE0E-4906-9035-7D6C2103C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87" y="3785778"/>
            <a:ext cx="5733639" cy="8728006"/>
          </a:xfrm>
          <a:prstGeom prst="round2SameRect">
            <a:avLst>
              <a:gd name="adj1" fmla="val 26502"/>
              <a:gd name="adj2" fmla="val 0"/>
            </a:avLst>
          </a:prstGeom>
          <a:noFill/>
          <a:ln w="25400"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9" name="Freeform 71">
            <a:extLst>
              <a:ext uri="{FF2B5EF4-FFF2-40B4-BE49-F238E27FC236}">
                <a16:creationId xmlns:a16="http://schemas.microsoft.com/office/drawing/2014/main" id="{EBAE57A5-C898-4C37-B48D-0A3E10BA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914" y="3785778"/>
            <a:ext cx="5733639" cy="8728006"/>
          </a:xfrm>
          <a:prstGeom prst="round2SameRect">
            <a:avLst>
              <a:gd name="adj1" fmla="val 26502"/>
              <a:gd name="adj2" fmla="val 0"/>
            </a:avLst>
          </a:prstGeom>
          <a:noFill/>
          <a:ln w="25400">
            <a:solidFill>
              <a:schemeClr val="accent2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0" name="Freeform 71">
            <a:extLst>
              <a:ext uri="{FF2B5EF4-FFF2-40B4-BE49-F238E27FC236}">
                <a16:creationId xmlns:a16="http://schemas.microsoft.com/office/drawing/2014/main" id="{A407EFE0-0C28-4D1D-9C18-6A16F195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456" y="3785778"/>
            <a:ext cx="5733639" cy="8728006"/>
          </a:xfrm>
          <a:prstGeom prst="round2SameRect">
            <a:avLst>
              <a:gd name="adj1" fmla="val 26502"/>
              <a:gd name="adj2" fmla="val 0"/>
            </a:avLst>
          </a:prstGeom>
          <a:noFill/>
          <a:ln w="25400"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7A0F874-7AE7-4AAB-8D6D-0C268C33CDE4}"/>
              </a:ext>
            </a:extLst>
          </p:cNvPr>
          <p:cNvGrpSpPr/>
          <p:nvPr/>
        </p:nvGrpSpPr>
        <p:grpSpPr>
          <a:xfrm>
            <a:off x="17471712" y="5148896"/>
            <a:ext cx="4493507" cy="3747863"/>
            <a:chOff x="17471712" y="5148896"/>
            <a:chExt cx="4493507" cy="3747863"/>
          </a:xfrm>
        </p:grpSpPr>
        <p:sp>
          <p:nvSpPr>
            <p:cNvPr id="162" name="Freeform 294">
              <a:extLst>
                <a:ext uri="{FF2B5EF4-FFF2-40B4-BE49-F238E27FC236}">
                  <a16:creationId xmlns:a16="http://schemas.microsoft.com/office/drawing/2014/main" id="{82762F34-989E-4825-8B3D-B0A2A36A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2677" y="5996580"/>
              <a:ext cx="655387" cy="671084"/>
            </a:xfrm>
            <a:custGeom>
              <a:avLst/>
              <a:gdLst>
                <a:gd name="T0" fmla="*/ 737 w 738"/>
                <a:gd name="T1" fmla="*/ 375 h 753"/>
                <a:gd name="T2" fmla="*/ 737 w 738"/>
                <a:gd name="T3" fmla="*/ 373 h 753"/>
                <a:gd name="T4" fmla="*/ 731 w 738"/>
                <a:gd name="T5" fmla="*/ 310 h 753"/>
                <a:gd name="T6" fmla="*/ 711 w 738"/>
                <a:gd name="T7" fmla="*/ 283 h 753"/>
                <a:gd name="T8" fmla="*/ 691 w 738"/>
                <a:gd name="T9" fmla="*/ 225 h 753"/>
                <a:gd name="T10" fmla="*/ 689 w 738"/>
                <a:gd name="T11" fmla="*/ 192 h 753"/>
                <a:gd name="T12" fmla="*/ 655 w 738"/>
                <a:gd name="T13" fmla="*/ 140 h 753"/>
                <a:gd name="T14" fmla="*/ 624 w 738"/>
                <a:gd name="T15" fmla="*/ 125 h 753"/>
                <a:gd name="T16" fmla="*/ 579 w 738"/>
                <a:gd name="T17" fmla="*/ 85 h 753"/>
                <a:gd name="T18" fmla="*/ 560 w 738"/>
                <a:gd name="T19" fmla="*/ 56 h 753"/>
                <a:gd name="T20" fmla="*/ 504 w 738"/>
                <a:gd name="T21" fmla="*/ 27 h 753"/>
                <a:gd name="T22" fmla="*/ 471 w 738"/>
                <a:gd name="T23" fmla="*/ 29 h 753"/>
                <a:gd name="T24" fmla="*/ 411 w 738"/>
                <a:gd name="T25" fmla="*/ 16 h 753"/>
                <a:gd name="T26" fmla="*/ 381 w 738"/>
                <a:gd name="T27" fmla="*/ 1 h 753"/>
                <a:gd name="T28" fmla="*/ 318 w 738"/>
                <a:gd name="T29" fmla="*/ 5 h 753"/>
                <a:gd name="T30" fmla="*/ 290 w 738"/>
                <a:gd name="T31" fmla="*/ 23 h 753"/>
                <a:gd name="T32" fmla="*/ 231 w 738"/>
                <a:gd name="T33" fmla="*/ 41 h 753"/>
                <a:gd name="T34" fmla="*/ 197 w 738"/>
                <a:gd name="T35" fmla="*/ 43 h 753"/>
                <a:gd name="T36" fmla="*/ 145 w 738"/>
                <a:gd name="T37" fmla="*/ 77 h 753"/>
                <a:gd name="T38" fmla="*/ 130 w 738"/>
                <a:gd name="T39" fmla="*/ 107 h 753"/>
                <a:gd name="T40" fmla="*/ 89 w 738"/>
                <a:gd name="T41" fmla="*/ 153 h 753"/>
                <a:gd name="T42" fmla="*/ 60 w 738"/>
                <a:gd name="T43" fmla="*/ 170 h 753"/>
                <a:gd name="T44" fmla="*/ 30 w 738"/>
                <a:gd name="T45" fmla="*/ 225 h 753"/>
                <a:gd name="T46" fmla="*/ 31 w 738"/>
                <a:gd name="T47" fmla="*/ 259 h 753"/>
                <a:gd name="T48" fmla="*/ 17 w 738"/>
                <a:gd name="T49" fmla="*/ 318 h 753"/>
                <a:gd name="T50" fmla="*/ 0 w 738"/>
                <a:gd name="T51" fmla="*/ 347 h 753"/>
                <a:gd name="T52" fmla="*/ 0 w 738"/>
                <a:gd name="T53" fmla="*/ 410 h 753"/>
                <a:gd name="T54" fmla="*/ 17 w 738"/>
                <a:gd name="T55" fmla="*/ 439 h 753"/>
                <a:gd name="T56" fmla="*/ 33 w 738"/>
                <a:gd name="T57" fmla="*/ 498 h 753"/>
                <a:gd name="T58" fmla="*/ 31 w 738"/>
                <a:gd name="T59" fmla="*/ 531 h 753"/>
                <a:gd name="T60" fmla="*/ 62 w 738"/>
                <a:gd name="T61" fmla="*/ 587 h 753"/>
                <a:gd name="T62" fmla="*/ 91 w 738"/>
                <a:gd name="T63" fmla="*/ 604 h 753"/>
                <a:gd name="T64" fmla="*/ 132 w 738"/>
                <a:gd name="T65" fmla="*/ 649 h 753"/>
                <a:gd name="T66" fmla="*/ 148 w 738"/>
                <a:gd name="T67" fmla="*/ 678 h 753"/>
                <a:gd name="T68" fmla="*/ 201 w 738"/>
                <a:gd name="T69" fmla="*/ 712 h 753"/>
                <a:gd name="T70" fmla="*/ 235 w 738"/>
                <a:gd name="T71" fmla="*/ 712 h 753"/>
                <a:gd name="T72" fmla="*/ 293 w 738"/>
                <a:gd name="T73" fmla="*/ 731 h 753"/>
                <a:gd name="T74" fmla="*/ 322 w 738"/>
                <a:gd name="T75" fmla="*/ 749 h 753"/>
                <a:gd name="T76" fmla="*/ 383 w 738"/>
                <a:gd name="T77" fmla="*/ 752 h 753"/>
                <a:gd name="T78" fmla="*/ 385 w 738"/>
                <a:gd name="T79" fmla="*/ 752 h 753"/>
                <a:gd name="T80" fmla="*/ 447 w 738"/>
                <a:gd name="T81" fmla="*/ 744 h 753"/>
                <a:gd name="T82" fmla="*/ 474 w 738"/>
                <a:gd name="T83" fmla="*/ 723 h 753"/>
                <a:gd name="T84" fmla="*/ 530 w 738"/>
                <a:gd name="T85" fmla="*/ 700 h 753"/>
                <a:gd name="T86" fmla="*/ 564 w 738"/>
                <a:gd name="T87" fmla="*/ 695 h 753"/>
                <a:gd name="T88" fmla="*/ 613 w 738"/>
                <a:gd name="T89" fmla="*/ 657 h 753"/>
                <a:gd name="T90" fmla="*/ 626 w 738"/>
                <a:gd name="T91" fmla="*/ 625 h 753"/>
                <a:gd name="T92" fmla="*/ 663 w 738"/>
                <a:gd name="T93" fmla="*/ 578 h 753"/>
                <a:gd name="T94" fmla="*/ 691 w 738"/>
                <a:gd name="T95" fmla="*/ 558 h 753"/>
                <a:gd name="T96" fmla="*/ 716 w 738"/>
                <a:gd name="T97" fmla="*/ 500 h 753"/>
                <a:gd name="T98" fmla="*/ 712 w 738"/>
                <a:gd name="T99" fmla="*/ 467 h 753"/>
                <a:gd name="T100" fmla="*/ 722 w 738"/>
                <a:gd name="T101" fmla="*/ 407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8" h="753">
                  <a:moveTo>
                    <a:pt x="737" y="377"/>
                  </a:moveTo>
                  <a:lnTo>
                    <a:pt x="737" y="377"/>
                  </a:lnTo>
                  <a:cubicBezTo>
                    <a:pt x="737" y="376"/>
                    <a:pt x="737" y="375"/>
                    <a:pt x="737" y="375"/>
                  </a:cubicBezTo>
                  <a:lnTo>
                    <a:pt x="737" y="375"/>
                  </a:lnTo>
                  <a:cubicBezTo>
                    <a:pt x="737" y="374"/>
                    <a:pt x="737" y="373"/>
                    <a:pt x="737" y="373"/>
                  </a:cubicBezTo>
                  <a:lnTo>
                    <a:pt x="737" y="373"/>
                  </a:lnTo>
                  <a:cubicBezTo>
                    <a:pt x="737" y="361"/>
                    <a:pt x="731" y="350"/>
                    <a:pt x="721" y="343"/>
                  </a:cubicBezTo>
                  <a:lnTo>
                    <a:pt x="721" y="343"/>
                  </a:lnTo>
                  <a:cubicBezTo>
                    <a:pt x="729" y="334"/>
                    <a:pt x="733" y="322"/>
                    <a:pt x="731" y="310"/>
                  </a:cubicBezTo>
                  <a:lnTo>
                    <a:pt x="731" y="310"/>
                  </a:lnTo>
                  <a:cubicBezTo>
                    <a:pt x="729" y="298"/>
                    <a:pt x="721" y="289"/>
                    <a:pt x="711" y="283"/>
                  </a:cubicBezTo>
                  <a:lnTo>
                    <a:pt x="711" y="283"/>
                  </a:lnTo>
                  <a:cubicBezTo>
                    <a:pt x="717" y="273"/>
                    <a:pt x="719" y="261"/>
                    <a:pt x="715" y="249"/>
                  </a:cubicBezTo>
                  <a:lnTo>
                    <a:pt x="715" y="249"/>
                  </a:lnTo>
                  <a:cubicBezTo>
                    <a:pt x="711" y="238"/>
                    <a:pt x="702" y="230"/>
                    <a:pt x="691" y="225"/>
                  </a:cubicBezTo>
                  <a:lnTo>
                    <a:pt x="691" y="225"/>
                  </a:lnTo>
                  <a:cubicBezTo>
                    <a:pt x="696" y="215"/>
                    <a:pt x="695" y="203"/>
                    <a:pt x="689" y="192"/>
                  </a:cubicBezTo>
                  <a:lnTo>
                    <a:pt x="689" y="192"/>
                  </a:lnTo>
                  <a:cubicBezTo>
                    <a:pt x="683" y="181"/>
                    <a:pt x="673" y="174"/>
                    <a:pt x="661" y="172"/>
                  </a:cubicBezTo>
                  <a:lnTo>
                    <a:pt x="661" y="172"/>
                  </a:lnTo>
                  <a:cubicBezTo>
                    <a:pt x="664" y="161"/>
                    <a:pt x="662" y="149"/>
                    <a:pt x="655" y="140"/>
                  </a:cubicBezTo>
                  <a:lnTo>
                    <a:pt x="655" y="140"/>
                  </a:lnTo>
                  <a:cubicBezTo>
                    <a:pt x="647" y="130"/>
                    <a:pt x="635" y="125"/>
                    <a:pt x="624" y="125"/>
                  </a:cubicBezTo>
                  <a:lnTo>
                    <a:pt x="624" y="125"/>
                  </a:lnTo>
                  <a:cubicBezTo>
                    <a:pt x="625" y="114"/>
                    <a:pt x="620" y="102"/>
                    <a:pt x="611" y="94"/>
                  </a:cubicBezTo>
                  <a:lnTo>
                    <a:pt x="611" y="94"/>
                  </a:lnTo>
                  <a:cubicBezTo>
                    <a:pt x="602" y="86"/>
                    <a:pt x="589" y="82"/>
                    <a:pt x="579" y="85"/>
                  </a:cubicBezTo>
                  <a:lnTo>
                    <a:pt x="579" y="85"/>
                  </a:lnTo>
                  <a:cubicBezTo>
                    <a:pt x="578" y="73"/>
                    <a:pt x="571" y="63"/>
                    <a:pt x="560" y="56"/>
                  </a:cubicBezTo>
                  <a:lnTo>
                    <a:pt x="560" y="56"/>
                  </a:lnTo>
                  <a:cubicBezTo>
                    <a:pt x="550" y="49"/>
                    <a:pt x="537" y="48"/>
                    <a:pt x="527" y="52"/>
                  </a:cubicBezTo>
                  <a:lnTo>
                    <a:pt x="527" y="52"/>
                  </a:lnTo>
                  <a:cubicBezTo>
                    <a:pt x="524" y="41"/>
                    <a:pt x="516" y="32"/>
                    <a:pt x="504" y="27"/>
                  </a:cubicBezTo>
                  <a:lnTo>
                    <a:pt x="504" y="27"/>
                  </a:lnTo>
                  <a:cubicBezTo>
                    <a:pt x="493" y="22"/>
                    <a:pt x="480" y="23"/>
                    <a:pt x="471" y="29"/>
                  </a:cubicBezTo>
                  <a:lnTo>
                    <a:pt x="471" y="29"/>
                  </a:lnTo>
                  <a:cubicBezTo>
                    <a:pt x="465" y="19"/>
                    <a:pt x="456" y="11"/>
                    <a:pt x="444" y="9"/>
                  </a:cubicBezTo>
                  <a:lnTo>
                    <a:pt x="444" y="9"/>
                  </a:lnTo>
                  <a:cubicBezTo>
                    <a:pt x="431" y="6"/>
                    <a:pt x="419" y="9"/>
                    <a:pt x="411" y="16"/>
                  </a:cubicBezTo>
                  <a:lnTo>
                    <a:pt x="411" y="16"/>
                  </a:lnTo>
                  <a:cubicBezTo>
                    <a:pt x="404" y="7"/>
                    <a:pt x="393" y="1"/>
                    <a:pt x="381" y="1"/>
                  </a:cubicBezTo>
                  <a:lnTo>
                    <a:pt x="381" y="1"/>
                  </a:lnTo>
                  <a:cubicBezTo>
                    <a:pt x="369" y="0"/>
                    <a:pt x="358" y="6"/>
                    <a:pt x="350" y="15"/>
                  </a:cubicBezTo>
                  <a:lnTo>
                    <a:pt x="350" y="15"/>
                  </a:lnTo>
                  <a:cubicBezTo>
                    <a:pt x="341" y="6"/>
                    <a:pt x="330" y="3"/>
                    <a:pt x="318" y="5"/>
                  </a:cubicBezTo>
                  <a:lnTo>
                    <a:pt x="318" y="5"/>
                  </a:lnTo>
                  <a:cubicBezTo>
                    <a:pt x="305" y="6"/>
                    <a:pt x="295" y="13"/>
                    <a:pt x="290" y="23"/>
                  </a:cubicBezTo>
                  <a:lnTo>
                    <a:pt x="290" y="23"/>
                  </a:lnTo>
                  <a:cubicBezTo>
                    <a:pt x="280" y="16"/>
                    <a:pt x="267" y="15"/>
                    <a:pt x="256" y="18"/>
                  </a:cubicBezTo>
                  <a:lnTo>
                    <a:pt x="256" y="18"/>
                  </a:lnTo>
                  <a:cubicBezTo>
                    <a:pt x="244" y="22"/>
                    <a:pt x="236" y="31"/>
                    <a:pt x="231" y="41"/>
                  </a:cubicBezTo>
                  <a:lnTo>
                    <a:pt x="231" y="41"/>
                  </a:lnTo>
                  <a:cubicBezTo>
                    <a:pt x="221" y="37"/>
                    <a:pt x="208" y="37"/>
                    <a:pt x="197" y="43"/>
                  </a:cubicBezTo>
                  <a:lnTo>
                    <a:pt x="197" y="43"/>
                  </a:lnTo>
                  <a:cubicBezTo>
                    <a:pt x="187" y="49"/>
                    <a:pt x="180" y="59"/>
                    <a:pt x="178" y="71"/>
                  </a:cubicBezTo>
                  <a:lnTo>
                    <a:pt x="178" y="71"/>
                  </a:lnTo>
                  <a:cubicBezTo>
                    <a:pt x="167" y="68"/>
                    <a:pt x="155" y="70"/>
                    <a:pt x="145" y="77"/>
                  </a:cubicBezTo>
                  <a:lnTo>
                    <a:pt x="145" y="77"/>
                  </a:lnTo>
                  <a:cubicBezTo>
                    <a:pt x="135" y="85"/>
                    <a:pt x="130" y="96"/>
                    <a:pt x="130" y="107"/>
                  </a:cubicBezTo>
                  <a:lnTo>
                    <a:pt x="130" y="107"/>
                  </a:lnTo>
                  <a:cubicBezTo>
                    <a:pt x="119" y="107"/>
                    <a:pt x="106" y="111"/>
                    <a:pt x="98" y="120"/>
                  </a:cubicBezTo>
                  <a:lnTo>
                    <a:pt x="98" y="120"/>
                  </a:lnTo>
                  <a:cubicBezTo>
                    <a:pt x="90" y="129"/>
                    <a:pt x="87" y="141"/>
                    <a:pt x="89" y="153"/>
                  </a:cubicBezTo>
                  <a:lnTo>
                    <a:pt x="89" y="153"/>
                  </a:lnTo>
                  <a:cubicBezTo>
                    <a:pt x="77" y="153"/>
                    <a:pt x="66" y="160"/>
                    <a:pt x="60" y="170"/>
                  </a:cubicBezTo>
                  <a:lnTo>
                    <a:pt x="60" y="170"/>
                  </a:lnTo>
                  <a:cubicBezTo>
                    <a:pt x="53" y="180"/>
                    <a:pt x="52" y="193"/>
                    <a:pt x="55" y="203"/>
                  </a:cubicBezTo>
                  <a:lnTo>
                    <a:pt x="55" y="203"/>
                  </a:lnTo>
                  <a:cubicBezTo>
                    <a:pt x="45" y="206"/>
                    <a:pt x="35" y="214"/>
                    <a:pt x="30" y="225"/>
                  </a:cubicBezTo>
                  <a:lnTo>
                    <a:pt x="30" y="225"/>
                  </a:lnTo>
                  <a:cubicBezTo>
                    <a:pt x="25" y="236"/>
                    <a:pt x="26" y="249"/>
                    <a:pt x="31" y="259"/>
                  </a:cubicBezTo>
                  <a:lnTo>
                    <a:pt x="31" y="259"/>
                  </a:lnTo>
                  <a:cubicBezTo>
                    <a:pt x="21" y="264"/>
                    <a:pt x="13" y="273"/>
                    <a:pt x="10" y="285"/>
                  </a:cubicBezTo>
                  <a:lnTo>
                    <a:pt x="10" y="285"/>
                  </a:lnTo>
                  <a:cubicBezTo>
                    <a:pt x="7" y="297"/>
                    <a:pt x="10" y="309"/>
                    <a:pt x="17" y="318"/>
                  </a:cubicBezTo>
                  <a:lnTo>
                    <a:pt x="17" y="318"/>
                  </a:lnTo>
                  <a:cubicBezTo>
                    <a:pt x="7" y="325"/>
                    <a:pt x="1" y="335"/>
                    <a:pt x="0" y="347"/>
                  </a:cubicBezTo>
                  <a:lnTo>
                    <a:pt x="0" y="347"/>
                  </a:lnTo>
                  <a:cubicBezTo>
                    <a:pt x="0" y="360"/>
                    <a:pt x="4" y="371"/>
                    <a:pt x="13" y="379"/>
                  </a:cubicBezTo>
                  <a:lnTo>
                    <a:pt x="13" y="379"/>
                  </a:lnTo>
                  <a:cubicBezTo>
                    <a:pt x="4" y="386"/>
                    <a:pt x="0" y="397"/>
                    <a:pt x="0" y="410"/>
                  </a:cubicBezTo>
                  <a:lnTo>
                    <a:pt x="0" y="410"/>
                  </a:lnTo>
                  <a:cubicBezTo>
                    <a:pt x="1" y="422"/>
                    <a:pt x="8" y="433"/>
                    <a:pt x="17" y="439"/>
                  </a:cubicBezTo>
                  <a:lnTo>
                    <a:pt x="17" y="439"/>
                  </a:lnTo>
                  <a:cubicBezTo>
                    <a:pt x="11" y="448"/>
                    <a:pt x="8" y="460"/>
                    <a:pt x="11" y="472"/>
                  </a:cubicBezTo>
                  <a:lnTo>
                    <a:pt x="11" y="472"/>
                  </a:lnTo>
                  <a:cubicBezTo>
                    <a:pt x="14" y="484"/>
                    <a:pt x="23" y="493"/>
                    <a:pt x="33" y="498"/>
                  </a:cubicBezTo>
                  <a:lnTo>
                    <a:pt x="33" y="498"/>
                  </a:lnTo>
                  <a:cubicBezTo>
                    <a:pt x="27" y="508"/>
                    <a:pt x="27" y="520"/>
                    <a:pt x="31" y="531"/>
                  </a:cubicBezTo>
                  <a:lnTo>
                    <a:pt x="31" y="531"/>
                  </a:lnTo>
                  <a:cubicBezTo>
                    <a:pt x="36" y="543"/>
                    <a:pt x="47" y="551"/>
                    <a:pt x="57" y="553"/>
                  </a:cubicBezTo>
                  <a:lnTo>
                    <a:pt x="57" y="553"/>
                  </a:lnTo>
                  <a:cubicBezTo>
                    <a:pt x="53" y="564"/>
                    <a:pt x="55" y="577"/>
                    <a:pt x="62" y="587"/>
                  </a:cubicBezTo>
                  <a:lnTo>
                    <a:pt x="62" y="587"/>
                  </a:lnTo>
                  <a:cubicBezTo>
                    <a:pt x="69" y="597"/>
                    <a:pt x="79" y="603"/>
                    <a:pt x="91" y="604"/>
                  </a:cubicBezTo>
                  <a:lnTo>
                    <a:pt x="91" y="604"/>
                  </a:lnTo>
                  <a:cubicBezTo>
                    <a:pt x="89" y="615"/>
                    <a:pt x="92" y="627"/>
                    <a:pt x="101" y="636"/>
                  </a:cubicBezTo>
                  <a:lnTo>
                    <a:pt x="101" y="636"/>
                  </a:lnTo>
                  <a:cubicBezTo>
                    <a:pt x="109" y="645"/>
                    <a:pt x="121" y="649"/>
                    <a:pt x="132" y="649"/>
                  </a:cubicBezTo>
                  <a:lnTo>
                    <a:pt x="132" y="649"/>
                  </a:lnTo>
                  <a:cubicBezTo>
                    <a:pt x="132" y="659"/>
                    <a:pt x="138" y="671"/>
                    <a:pt x="148" y="678"/>
                  </a:cubicBezTo>
                  <a:lnTo>
                    <a:pt x="148" y="678"/>
                  </a:lnTo>
                  <a:cubicBezTo>
                    <a:pt x="157" y="686"/>
                    <a:pt x="170" y="688"/>
                    <a:pt x="181" y="685"/>
                  </a:cubicBezTo>
                  <a:lnTo>
                    <a:pt x="181" y="685"/>
                  </a:lnTo>
                  <a:cubicBezTo>
                    <a:pt x="183" y="696"/>
                    <a:pt x="190" y="706"/>
                    <a:pt x="201" y="712"/>
                  </a:cubicBezTo>
                  <a:lnTo>
                    <a:pt x="201" y="712"/>
                  </a:lnTo>
                  <a:cubicBezTo>
                    <a:pt x="212" y="718"/>
                    <a:pt x="225" y="718"/>
                    <a:pt x="235" y="712"/>
                  </a:cubicBezTo>
                  <a:lnTo>
                    <a:pt x="235" y="712"/>
                  </a:lnTo>
                  <a:cubicBezTo>
                    <a:pt x="239" y="724"/>
                    <a:pt x="248" y="732"/>
                    <a:pt x="260" y="737"/>
                  </a:cubicBezTo>
                  <a:lnTo>
                    <a:pt x="260" y="737"/>
                  </a:lnTo>
                  <a:cubicBezTo>
                    <a:pt x="271" y="740"/>
                    <a:pt x="284" y="738"/>
                    <a:pt x="293" y="731"/>
                  </a:cubicBezTo>
                  <a:lnTo>
                    <a:pt x="293" y="731"/>
                  </a:lnTo>
                  <a:cubicBezTo>
                    <a:pt x="299" y="741"/>
                    <a:pt x="310" y="748"/>
                    <a:pt x="322" y="749"/>
                  </a:cubicBezTo>
                  <a:lnTo>
                    <a:pt x="322" y="749"/>
                  </a:lnTo>
                  <a:cubicBezTo>
                    <a:pt x="333" y="751"/>
                    <a:pt x="346" y="747"/>
                    <a:pt x="353" y="739"/>
                  </a:cubicBezTo>
                  <a:lnTo>
                    <a:pt x="353" y="739"/>
                  </a:lnTo>
                  <a:cubicBezTo>
                    <a:pt x="361" y="747"/>
                    <a:pt x="371" y="752"/>
                    <a:pt x="383" y="752"/>
                  </a:cubicBezTo>
                  <a:lnTo>
                    <a:pt x="383" y="752"/>
                  </a:lnTo>
                  <a:cubicBezTo>
                    <a:pt x="383" y="752"/>
                    <a:pt x="384" y="752"/>
                    <a:pt x="385" y="752"/>
                  </a:cubicBezTo>
                  <a:lnTo>
                    <a:pt x="385" y="752"/>
                  </a:lnTo>
                  <a:cubicBezTo>
                    <a:pt x="397" y="752"/>
                    <a:pt x="408" y="745"/>
                    <a:pt x="414" y="737"/>
                  </a:cubicBezTo>
                  <a:lnTo>
                    <a:pt x="414" y="737"/>
                  </a:lnTo>
                  <a:cubicBezTo>
                    <a:pt x="424" y="743"/>
                    <a:pt x="435" y="747"/>
                    <a:pt x="447" y="744"/>
                  </a:cubicBezTo>
                  <a:lnTo>
                    <a:pt x="447" y="744"/>
                  </a:lnTo>
                  <a:cubicBezTo>
                    <a:pt x="459" y="742"/>
                    <a:pt x="469" y="733"/>
                    <a:pt x="474" y="723"/>
                  </a:cubicBezTo>
                  <a:lnTo>
                    <a:pt x="474" y="723"/>
                  </a:lnTo>
                  <a:cubicBezTo>
                    <a:pt x="483" y="729"/>
                    <a:pt x="496" y="730"/>
                    <a:pt x="507" y="725"/>
                  </a:cubicBezTo>
                  <a:lnTo>
                    <a:pt x="507" y="725"/>
                  </a:lnTo>
                  <a:cubicBezTo>
                    <a:pt x="519" y="720"/>
                    <a:pt x="527" y="710"/>
                    <a:pt x="530" y="700"/>
                  </a:cubicBezTo>
                  <a:lnTo>
                    <a:pt x="530" y="700"/>
                  </a:lnTo>
                  <a:cubicBezTo>
                    <a:pt x="541" y="703"/>
                    <a:pt x="553" y="702"/>
                    <a:pt x="564" y="695"/>
                  </a:cubicBezTo>
                  <a:lnTo>
                    <a:pt x="564" y="695"/>
                  </a:lnTo>
                  <a:cubicBezTo>
                    <a:pt x="574" y="689"/>
                    <a:pt x="580" y="678"/>
                    <a:pt x="581" y="666"/>
                  </a:cubicBezTo>
                  <a:lnTo>
                    <a:pt x="581" y="666"/>
                  </a:lnTo>
                  <a:cubicBezTo>
                    <a:pt x="592" y="668"/>
                    <a:pt x="605" y="666"/>
                    <a:pt x="613" y="657"/>
                  </a:cubicBezTo>
                  <a:lnTo>
                    <a:pt x="613" y="657"/>
                  </a:lnTo>
                  <a:cubicBezTo>
                    <a:pt x="623" y="649"/>
                    <a:pt x="627" y="637"/>
                    <a:pt x="626" y="625"/>
                  </a:cubicBezTo>
                  <a:lnTo>
                    <a:pt x="626" y="625"/>
                  </a:lnTo>
                  <a:cubicBezTo>
                    <a:pt x="638" y="625"/>
                    <a:pt x="649" y="620"/>
                    <a:pt x="656" y="611"/>
                  </a:cubicBezTo>
                  <a:lnTo>
                    <a:pt x="656" y="611"/>
                  </a:lnTo>
                  <a:cubicBezTo>
                    <a:pt x="664" y="601"/>
                    <a:pt x="667" y="589"/>
                    <a:pt x="663" y="578"/>
                  </a:cubicBezTo>
                  <a:lnTo>
                    <a:pt x="663" y="578"/>
                  </a:lnTo>
                  <a:cubicBezTo>
                    <a:pt x="675" y="576"/>
                    <a:pt x="685" y="569"/>
                    <a:pt x="691" y="558"/>
                  </a:cubicBezTo>
                  <a:lnTo>
                    <a:pt x="691" y="558"/>
                  </a:lnTo>
                  <a:cubicBezTo>
                    <a:pt x="697" y="547"/>
                    <a:pt x="697" y="534"/>
                    <a:pt x="692" y="524"/>
                  </a:cubicBezTo>
                  <a:lnTo>
                    <a:pt x="692" y="524"/>
                  </a:lnTo>
                  <a:cubicBezTo>
                    <a:pt x="704" y="521"/>
                    <a:pt x="712" y="512"/>
                    <a:pt x="716" y="500"/>
                  </a:cubicBezTo>
                  <a:lnTo>
                    <a:pt x="716" y="500"/>
                  </a:lnTo>
                  <a:cubicBezTo>
                    <a:pt x="721" y="489"/>
                    <a:pt x="718" y="476"/>
                    <a:pt x="712" y="467"/>
                  </a:cubicBezTo>
                  <a:lnTo>
                    <a:pt x="712" y="467"/>
                  </a:lnTo>
                  <a:cubicBezTo>
                    <a:pt x="722" y="462"/>
                    <a:pt x="730" y="452"/>
                    <a:pt x="732" y="439"/>
                  </a:cubicBezTo>
                  <a:lnTo>
                    <a:pt x="732" y="439"/>
                  </a:lnTo>
                  <a:cubicBezTo>
                    <a:pt x="733" y="427"/>
                    <a:pt x="730" y="416"/>
                    <a:pt x="722" y="407"/>
                  </a:cubicBezTo>
                  <a:lnTo>
                    <a:pt x="722" y="407"/>
                  </a:lnTo>
                  <a:cubicBezTo>
                    <a:pt x="731" y="400"/>
                    <a:pt x="737" y="389"/>
                    <a:pt x="737" y="377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3" name="Freeform 295">
              <a:extLst>
                <a:ext uri="{FF2B5EF4-FFF2-40B4-BE49-F238E27FC236}">
                  <a16:creationId xmlns:a16="http://schemas.microsoft.com/office/drawing/2014/main" id="{02ED494A-20FB-46B4-B3C8-963740A37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7945" y="5148896"/>
              <a:ext cx="557274" cy="643612"/>
            </a:xfrm>
            <a:custGeom>
              <a:avLst/>
              <a:gdLst>
                <a:gd name="T0" fmla="*/ 8 w 625"/>
                <a:gd name="T1" fmla="*/ 660 h 725"/>
                <a:gd name="T2" fmla="*/ 378 w 625"/>
                <a:gd name="T3" fmla="*/ 12 h 725"/>
                <a:gd name="T4" fmla="*/ 378 w 625"/>
                <a:gd name="T5" fmla="*/ 12 h 725"/>
                <a:gd name="T6" fmla="*/ 407 w 625"/>
                <a:gd name="T7" fmla="*/ 15 h 725"/>
                <a:gd name="T8" fmla="*/ 620 w 625"/>
                <a:gd name="T9" fmla="*/ 698 h 725"/>
                <a:gd name="T10" fmla="*/ 620 w 625"/>
                <a:gd name="T11" fmla="*/ 698 h 725"/>
                <a:gd name="T12" fmla="*/ 594 w 625"/>
                <a:gd name="T13" fmla="*/ 714 h 725"/>
                <a:gd name="T14" fmla="*/ 335 w 625"/>
                <a:gd name="T15" fmla="*/ 496 h 725"/>
                <a:gd name="T16" fmla="*/ 30 w 625"/>
                <a:gd name="T17" fmla="*/ 682 h 725"/>
                <a:gd name="T18" fmla="*/ 30 w 625"/>
                <a:gd name="T19" fmla="*/ 682 h 725"/>
                <a:gd name="T20" fmla="*/ 8 w 625"/>
                <a:gd name="T21" fmla="*/ 66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5" h="725">
                  <a:moveTo>
                    <a:pt x="8" y="660"/>
                  </a:moveTo>
                  <a:lnTo>
                    <a:pt x="378" y="12"/>
                  </a:lnTo>
                  <a:lnTo>
                    <a:pt x="378" y="12"/>
                  </a:lnTo>
                  <a:cubicBezTo>
                    <a:pt x="385" y="0"/>
                    <a:pt x="403" y="2"/>
                    <a:pt x="407" y="15"/>
                  </a:cubicBezTo>
                  <a:lnTo>
                    <a:pt x="620" y="698"/>
                  </a:lnTo>
                  <a:lnTo>
                    <a:pt x="620" y="698"/>
                  </a:lnTo>
                  <a:cubicBezTo>
                    <a:pt x="624" y="713"/>
                    <a:pt x="606" y="724"/>
                    <a:pt x="594" y="714"/>
                  </a:cubicBezTo>
                  <a:lnTo>
                    <a:pt x="335" y="496"/>
                  </a:lnTo>
                  <a:lnTo>
                    <a:pt x="30" y="682"/>
                  </a:lnTo>
                  <a:lnTo>
                    <a:pt x="30" y="682"/>
                  </a:lnTo>
                  <a:cubicBezTo>
                    <a:pt x="16" y="690"/>
                    <a:pt x="0" y="674"/>
                    <a:pt x="8" y="66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4" name="Freeform 296">
              <a:extLst>
                <a:ext uri="{FF2B5EF4-FFF2-40B4-BE49-F238E27FC236}">
                  <a16:creationId xmlns:a16="http://schemas.microsoft.com/office/drawing/2014/main" id="{10FF9757-EA6D-46CB-8FD6-93998AB26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4663" y="5537419"/>
              <a:ext cx="1962232" cy="3269077"/>
            </a:xfrm>
            <a:custGeom>
              <a:avLst/>
              <a:gdLst>
                <a:gd name="T0" fmla="*/ 2175 w 2205"/>
                <a:gd name="T1" fmla="*/ 3671 h 3672"/>
                <a:gd name="T2" fmla="*/ 30 w 2205"/>
                <a:gd name="T3" fmla="*/ 3671 h 3672"/>
                <a:gd name="T4" fmla="*/ 30 w 2205"/>
                <a:gd name="T5" fmla="*/ 3671 h 3672"/>
                <a:gd name="T6" fmla="*/ 0 w 2205"/>
                <a:gd name="T7" fmla="*/ 3642 h 3672"/>
                <a:gd name="T8" fmla="*/ 0 w 2205"/>
                <a:gd name="T9" fmla="*/ 29 h 3672"/>
                <a:gd name="T10" fmla="*/ 0 w 2205"/>
                <a:gd name="T11" fmla="*/ 29 h 3672"/>
                <a:gd name="T12" fmla="*/ 30 w 2205"/>
                <a:gd name="T13" fmla="*/ 0 h 3672"/>
                <a:gd name="T14" fmla="*/ 2175 w 2205"/>
                <a:gd name="T15" fmla="*/ 0 h 3672"/>
                <a:gd name="T16" fmla="*/ 2175 w 2205"/>
                <a:gd name="T17" fmla="*/ 0 h 3672"/>
                <a:gd name="T18" fmla="*/ 2204 w 2205"/>
                <a:gd name="T19" fmla="*/ 29 h 3672"/>
                <a:gd name="T20" fmla="*/ 2204 w 2205"/>
                <a:gd name="T21" fmla="*/ 3642 h 3672"/>
                <a:gd name="T22" fmla="*/ 2204 w 2205"/>
                <a:gd name="T23" fmla="*/ 3642 h 3672"/>
                <a:gd name="T24" fmla="*/ 2175 w 2205"/>
                <a:gd name="T25" fmla="*/ 3671 h 3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05" h="3672">
                  <a:moveTo>
                    <a:pt x="2175" y="3671"/>
                  </a:moveTo>
                  <a:lnTo>
                    <a:pt x="30" y="3671"/>
                  </a:lnTo>
                  <a:lnTo>
                    <a:pt x="30" y="3671"/>
                  </a:lnTo>
                  <a:cubicBezTo>
                    <a:pt x="14" y="3671"/>
                    <a:pt x="0" y="3658"/>
                    <a:pt x="0" y="3642"/>
                  </a:cubicBezTo>
                  <a:lnTo>
                    <a:pt x="0" y="29"/>
                  </a:lnTo>
                  <a:lnTo>
                    <a:pt x="0" y="29"/>
                  </a:lnTo>
                  <a:cubicBezTo>
                    <a:pt x="0" y="13"/>
                    <a:pt x="14" y="0"/>
                    <a:pt x="30" y="0"/>
                  </a:cubicBezTo>
                  <a:lnTo>
                    <a:pt x="2175" y="0"/>
                  </a:lnTo>
                  <a:lnTo>
                    <a:pt x="2175" y="0"/>
                  </a:lnTo>
                  <a:cubicBezTo>
                    <a:pt x="2191" y="0"/>
                    <a:pt x="2204" y="13"/>
                    <a:pt x="2204" y="29"/>
                  </a:cubicBezTo>
                  <a:lnTo>
                    <a:pt x="2204" y="3642"/>
                  </a:lnTo>
                  <a:lnTo>
                    <a:pt x="2204" y="3642"/>
                  </a:lnTo>
                  <a:cubicBezTo>
                    <a:pt x="2204" y="3658"/>
                    <a:pt x="2191" y="3671"/>
                    <a:pt x="2175" y="3671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5" name="Freeform 297">
              <a:extLst>
                <a:ext uri="{FF2B5EF4-FFF2-40B4-BE49-F238E27FC236}">
                  <a16:creationId xmlns:a16="http://schemas.microsoft.com/office/drawing/2014/main" id="{9861DA06-0F71-45DA-AAAF-A7DF84939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0625" y="5678699"/>
              <a:ext cx="1754234" cy="2645088"/>
            </a:xfrm>
            <a:custGeom>
              <a:avLst/>
              <a:gdLst>
                <a:gd name="T0" fmla="*/ 1941 w 1971"/>
                <a:gd name="T1" fmla="*/ 2972 h 2973"/>
                <a:gd name="T2" fmla="*/ 29 w 1971"/>
                <a:gd name="T3" fmla="*/ 2972 h 2973"/>
                <a:gd name="T4" fmla="*/ 29 w 1971"/>
                <a:gd name="T5" fmla="*/ 2972 h 2973"/>
                <a:gd name="T6" fmla="*/ 0 w 1971"/>
                <a:gd name="T7" fmla="*/ 2943 h 2973"/>
                <a:gd name="T8" fmla="*/ 0 w 1971"/>
                <a:gd name="T9" fmla="*/ 30 h 2973"/>
                <a:gd name="T10" fmla="*/ 0 w 1971"/>
                <a:gd name="T11" fmla="*/ 30 h 2973"/>
                <a:gd name="T12" fmla="*/ 29 w 1971"/>
                <a:gd name="T13" fmla="*/ 0 h 2973"/>
                <a:gd name="T14" fmla="*/ 1941 w 1971"/>
                <a:gd name="T15" fmla="*/ 0 h 2973"/>
                <a:gd name="T16" fmla="*/ 1941 w 1971"/>
                <a:gd name="T17" fmla="*/ 0 h 2973"/>
                <a:gd name="T18" fmla="*/ 1970 w 1971"/>
                <a:gd name="T19" fmla="*/ 30 h 2973"/>
                <a:gd name="T20" fmla="*/ 1970 w 1971"/>
                <a:gd name="T21" fmla="*/ 2943 h 2973"/>
                <a:gd name="T22" fmla="*/ 1970 w 1971"/>
                <a:gd name="T23" fmla="*/ 2943 h 2973"/>
                <a:gd name="T24" fmla="*/ 1941 w 1971"/>
                <a:gd name="T25" fmla="*/ 2972 h 2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1" h="2973">
                  <a:moveTo>
                    <a:pt x="1941" y="2972"/>
                  </a:moveTo>
                  <a:lnTo>
                    <a:pt x="29" y="2972"/>
                  </a:lnTo>
                  <a:lnTo>
                    <a:pt x="29" y="2972"/>
                  </a:lnTo>
                  <a:cubicBezTo>
                    <a:pt x="13" y="2972"/>
                    <a:pt x="0" y="2959"/>
                    <a:pt x="0" y="2943"/>
                  </a:cubicBezTo>
                  <a:lnTo>
                    <a:pt x="0" y="30"/>
                  </a:lnTo>
                  <a:lnTo>
                    <a:pt x="0" y="30"/>
                  </a:lnTo>
                  <a:cubicBezTo>
                    <a:pt x="0" y="14"/>
                    <a:pt x="13" y="0"/>
                    <a:pt x="29" y="0"/>
                  </a:cubicBezTo>
                  <a:lnTo>
                    <a:pt x="1941" y="0"/>
                  </a:lnTo>
                  <a:lnTo>
                    <a:pt x="1941" y="0"/>
                  </a:lnTo>
                  <a:cubicBezTo>
                    <a:pt x="1957" y="0"/>
                    <a:pt x="1970" y="14"/>
                    <a:pt x="1970" y="30"/>
                  </a:cubicBezTo>
                  <a:lnTo>
                    <a:pt x="1970" y="2943"/>
                  </a:lnTo>
                  <a:lnTo>
                    <a:pt x="1970" y="2943"/>
                  </a:lnTo>
                  <a:cubicBezTo>
                    <a:pt x="1970" y="2959"/>
                    <a:pt x="1957" y="2972"/>
                    <a:pt x="1941" y="29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6" name="Freeform 298">
              <a:extLst>
                <a:ext uri="{FF2B5EF4-FFF2-40B4-BE49-F238E27FC236}">
                  <a16:creationId xmlns:a16="http://schemas.microsoft.com/office/drawing/2014/main" id="{BC89204D-AE46-4BA0-B384-589490E6F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6273" y="8421898"/>
              <a:ext cx="259015" cy="259015"/>
            </a:xfrm>
            <a:custGeom>
              <a:avLst/>
              <a:gdLst>
                <a:gd name="T0" fmla="*/ 292 w 293"/>
                <a:gd name="T1" fmla="*/ 147 h 293"/>
                <a:gd name="T2" fmla="*/ 292 w 293"/>
                <a:gd name="T3" fmla="*/ 147 h 293"/>
                <a:gd name="T4" fmla="*/ 146 w 293"/>
                <a:gd name="T5" fmla="*/ 292 h 293"/>
                <a:gd name="T6" fmla="*/ 146 w 293"/>
                <a:gd name="T7" fmla="*/ 292 h 293"/>
                <a:gd name="T8" fmla="*/ 0 w 293"/>
                <a:gd name="T9" fmla="*/ 147 h 293"/>
                <a:gd name="T10" fmla="*/ 0 w 293"/>
                <a:gd name="T11" fmla="*/ 147 h 293"/>
                <a:gd name="T12" fmla="*/ 146 w 293"/>
                <a:gd name="T13" fmla="*/ 0 h 293"/>
                <a:gd name="T14" fmla="*/ 146 w 293"/>
                <a:gd name="T15" fmla="*/ 0 h 293"/>
                <a:gd name="T16" fmla="*/ 292 w 293"/>
                <a:gd name="T17" fmla="*/ 14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293">
                  <a:moveTo>
                    <a:pt x="292" y="147"/>
                  </a:moveTo>
                  <a:lnTo>
                    <a:pt x="292" y="147"/>
                  </a:lnTo>
                  <a:cubicBezTo>
                    <a:pt x="292" y="227"/>
                    <a:pt x="226" y="292"/>
                    <a:pt x="146" y="292"/>
                  </a:cubicBezTo>
                  <a:lnTo>
                    <a:pt x="146" y="292"/>
                  </a:lnTo>
                  <a:cubicBezTo>
                    <a:pt x="65" y="292"/>
                    <a:pt x="0" y="227"/>
                    <a:pt x="0" y="147"/>
                  </a:cubicBezTo>
                  <a:lnTo>
                    <a:pt x="0" y="147"/>
                  </a:lnTo>
                  <a:cubicBezTo>
                    <a:pt x="0" y="66"/>
                    <a:pt x="65" y="0"/>
                    <a:pt x="146" y="0"/>
                  </a:cubicBezTo>
                  <a:lnTo>
                    <a:pt x="146" y="0"/>
                  </a:lnTo>
                  <a:cubicBezTo>
                    <a:pt x="226" y="0"/>
                    <a:pt x="292" y="66"/>
                    <a:pt x="292" y="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7" name="Freeform 299">
              <a:extLst>
                <a:ext uri="{FF2B5EF4-FFF2-40B4-BE49-F238E27FC236}">
                  <a16:creationId xmlns:a16="http://schemas.microsoft.com/office/drawing/2014/main" id="{1EB297E4-DD9B-4804-BA0A-F3C28AAB0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9030" y="6416499"/>
              <a:ext cx="702480" cy="1071377"/>
            </a:xfrm>
            <a:custGeom>
              <a:avLst/>
              <a:gdLst>
                <a:gd name="T0" fmla="*/ 593 w 789"/>
                <a:gd name="T1" fmla="*/ 904 h 1204"/>
                <a:gd name="T2" fmla="*/ 464 w 789"/>
                <a:gd name="T3" fmla="*/ 948 h 1204"/>
                <a:gd name="T4" fmla="*/ 593 w 789"/>
                <a:gd name="T5" fmla="*/ 904 h 1204"/>
                <a:gd name="T6" fmla="*/ 262 w 789"/>
                <a:gd name="T7" fmla="*/ 482 h 1204"/>
                <a:gd name="T8" fmla="*/ 382 w 789"/>
                <a:gd name="T9" fmla="*/ 255 h 1204"/>
                <a:gd name="T10" fmla="*/ 258 w 789"/>
                <a:gd name="T11" fmla="*/ 478 h 1204"/>
                <a:gd name="T12" fmla="*/ 262 w 789"/>
                <a:gd name="T13" fmla="*/ 482 h 1204"/>
                <a:gd name="T14" fmla="*/ 685 w 789"/>
                <a:gd name="T15" fmla="*/ 976 h 1204"/>
                <a:gd name="T16" fmla="*/ 500 w 789"/>
                <a:gd name="T17" fmla="*/ 1055 h 1204"/>
                <a:gd name="T18" fmla="*/ 464 w 789"/>
                <a:gd name="T19" fmla="*/ 1162 h 1204"/>
                <a:gd name="T20" fmla="*/ 423 w 789"/>
                <a:gd name="T21" fmla="*/ 1203 h 1204"/>
                <a:gd name="T22" fmla="*/ 382 w 789"/>
                <a:gd name="T23" fmla="*/ 1162 h 1204"/>
                <a:gd name="T24" fmla="*/ 382 w 789"/>
                <a:gd name="T25" fmla="*/ 1096 h 1204"/>
                <a:gd name="T26" fmla="*/ 346 w 789"/>
                <a:gd name="T27" fmla="*/ 1056 h 1204"/>
                <a:gd name="T28" fmla="*/ 97 w 789"/>
                <a:gd name="T29" fmla="*/ 969 h 1204"/>
                <a:gd name="T30" fmla="*/ 96 w 789"/>
                <a:gd name="T31" fmla="*/ 894 h 1204"/>
                <a:gd name="T32" fmla="*/ 156 w 789"/>
                <a:gd name="T33" fmla="*/ 877 h 1204"/>
                <a:gd name="T34" fmla="*/ 334 w 789"/>
                <a:gd name="T35" fmla="*/ 945 h 1204"/>
                <a:gd name="T36" fmla="*/ 382 w 789"/>
                <a:gd name="T37" fmla="*/ 904 h 1204"/>
                <a:gd name="T38" fmla="*/ 382 w 789"/>
                <a:gd name="T39" fmla="*/ 688 h 1204"/>
                <a:gd name="T40" fmla="*/ 348 w 789"/>
                <a:gd name="T41" fmla="*/ 647 h 1204"/>
                <a:gd name="T42" fmla="*/ 346 w 789"/>
                <a:gd name="T43" fmla="*/ 149 h 1204"/>
                <a:gd name="T44" fmla="*/ 382 w 789"/>
                <a:gd name="T45" fmla="*/ 41 h 1204"/>
                <a:gd name="T46" fmla="*/ 423 w 789"/>
                <a:gd name="T47" fmla="*/ 0 h 1204"/>
                <a:gd name="T48" fmla="*/ 464 w 789"/>
                <a:gd name="T49" fmla="*/ 41 h 1204"/>
                <a:gd name="T50" fmla="*/ 464 w 789"/>
                <a:gd name="T51" fmla="*/ 106 h 1204"/>
                <a:gd name="T52" fmla="*/ 501 w 789"/>
                <a:gd name="T53" fmla="*/ 147 h 1204"/>
                <a:gd name="T54" fmla="*/ 693 w 789"/>
                <a:gd name="T55" fmla="*/ 203 h 1204"/>
                <a:gd name="T56" fmla="*/ 700 w 789"/>
                <a:gd name="T57" fmla="*/ 282 h 1204"/>
                <a:gd name="T58" fmla="*/ 643 w 789"/>
                <a:gd name="T59" fmla="*/ 303 h 1204"/>
                <a:gd name="T60" fmla="*/ 464 w 789"/>
                <a:gd name="T61" fmla="*/ 253 h 1204"/>
                <a:gd name="T62" fmla="*/ 464 w 789"/>
                <a:gd name="T63" fmla="*/ 551 h 1204"/>
                <a:gd name="T64" fmla="*/ 720 w 789"/>
                <a:gd name="T65" fmla="*/ 673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89" h="1204">
                  <a:moveTo>
                    <a:pt x="593" y="904"/>
                  </a:moveTo>
                  <a:lnTo>
                    <a:pt x="593" y="904"/>
                  </a:lnTo>
                  <a:cubicBezTo>
                    <a:pt x="702" y="799"/>
                    <a:pt x="591" y="694"/>
                    <a:pt x="464" y="673"/>
                  </a:cubicBezTo>
                  <a:lnTo>
                    <a:pt x="464" y="948"/>
                  </a:lnTo>
                  <a:lnTo>
                    <a:pt x="464" y="948"/>
                  </a:lnTo>
                  <a:cubicBezTo>
                    <a:pt x="521" y="943"/>
                    <a:pt x="565" y="928"/>
                    <a:pt x="593" y="904"/>
                  </a:cubicBezTo>
                  <a:close/>
                  <a:moveTo>
                    <a:pt x="262" y="482"/>
                  </a:moveTo>
                  <a:lnTo>
                    <a:pt x="262" y="482"/>
                  </a:lnTo>
                  <a:cubicBezTo>
                    <a:pt x="291" y="500"/>
                    <a:pt x="330" y="517"/>
                    <a:pt x="382" y="530"/>
                  </a:cubicBezTo>
                  <a:lnTo>
                    <a:pt x="382" y="255"/>
                  </a:lnTo>
                  <a:lnTo>
                    <a:pt x="382" y="255"/>
                  </a:lnTo>
                  <a:cubicBezTo>
                    <a:pt x="257" y="256"/>
                    <a:pt x="158" y="391"/>
                    <a:pt x="258" y="478"/>
                  </a:cubicBezTo>
                  <a:lnTo>
                    <a:pt x="258" y="478"/>
                  </a:lnTo>
                  <a:cubicBezTo>
                    <a:pt x="260" y="480"/>
                    <a:pt x="261" y="481"/>
                    <a:pt x="262" y="482"/>
                  </a:cubicBezTo>
                  <a:close/>
                  <a:moveTo>
                    <a:pt x="685" y="976"/>
                  </a:moveTo>
                  <a:lnTo>
                    <a:pt x="685" y="976"/>
                  </a:lnTo>
                  <a:cubicBezTo>
                    <a:pt x="641" y="1018"/>
                    <a:pt x="578" y="1044"/>
                    <a:pt x="500" y="1055"/>
                  </a:cubicBezTo>
                  <a:lnTo>
                    <a:pt x="500" y="1055"/>
                  </a:lnTo>
                  <a:cubicBezTo>
                    <a:pt x="479" y="1058"/>
                    <a:pt x="464" y="1076"/>
                    <a:pt x="464" y="1096"/>
                  </a:cubicBezTo>
                  <a:lnTo>
                    <a:pt x="464" y="1162"/>
                  </a:lnTo>
                  <a:lnTo>
                    <a:pt x="464" y="1162"/>
                  </a:lnTo>
                  <a:cubicBezTo>
                    <a:pt x="464" y="1185"/>
                    <a:pt x="445" y="1203"/>
                    <a:pt x="423" y="1203"/>
                  </a:cubicBezTo>
                  <a:lnTo>
                    <a:pt x="423" y="1203"/>
                  </a:lnTo>
                  <a:cubicBezTo>
                    <a:pt x="400" y="1203"/>
                    <a:pt x="382" y="1185"/>
                    <a:pt x="382" y="1162"/>
                  </a:cubicBezTo>
                  <a:lnTo>
                    <a:pt x="382" y="1096"/>
                  </a:lnTo>
                  <a:lnTo>
                    <a:pt x="382" y="1096"/>
                  </a:lnTo>
                  <a:cubicBezTo>
                    <a:pt x="382" y="1075"/>
                    <a:pt x="366" y="1058"/>
                    <a:pt x="346" y="1056"/>
                  </a:cubicBezTo>
                  <a:lnTo>
                    <a:pt x="346" y="1056"/>
                  </a:lnTo>
                  <a:cubicBezTo>
                    <a:pt x="258" y="1046"/>
                    <a:pt x="164" y="1018"/>
                    <a:pt x="97" y="969"/>
                  </a:cubicBezTo>
                  <a:lnTo>
                    <a:pt x="97" y="969"/>
                  </a:lnTo>
                  <a:cubicBezTo>
                    <a:pt x="81" y="957"/>
                    <a:pt x="76" y="936"/>
                    <a:pt x="84" y="918"/>
                  </a:cubicBezTo>
                  <a:lnTo>
                    <a:pt x="96" y="894"/>
                  </a:lnTo>
                  <a:lnTo>
                    <a:pt x="96" y="894"/>
                  </a:lnTo>
                  <a:cubicBezTo>
                    <a:pt x="106" y="870"/>
                    <a:pt x="135" y="862"/>
                    <a:pt x="156" y="877"/>
                  </a:cubicBezTo>
                  <a:lnTo>
                    <a:pt x="156" y="877"/>
                  </a:lnTo>
                  <a:cubicBezTo>
                    <a:pt x="208" y="911"/>
                    <a:pt x="272" y="934"/>
                    <a:pt x="334" y="945"/>
                  </a:cubicBezTo>
                  <a:lnTo>
                    <a:pt x="334" y="945"/>
                  </a:lnTo>
                  <a:cubicBezTo>
                    <a:pt x="359" y="948"/>
                    <a:pt x="382" y="930"/>
                    <a:pt x="382" y="904"/>
                  </a:cubicBezTo>
                  <a:lnTo>
                    <a:pt x="382" y="688"/>
                  </a:lnTo>
                  <a:lnTo>
                    <a:pt x="382" y="688"/>
                  </a:lnTo>
                  <a:cubicBezTo>
                    <a:pt x="382" y="667"/>
                    <a:pt x="368" y="651"/>
                    <a:pt x="348" y="647"/>
                  </a:cubicBezTo>
                  <a:lnTo>
                    <a:pt x="348" y="647"/>
                  </a:lnTo>
                  <a:cubicBezTo>
                    <a:pt x="9" y="582"/>
                    <a:pt x="0" y="202"/>
                    <a:pt x="346" y="149"/>
                  </a:cubicBezTo>
                  <a:lnTo>
                    <a:pt x="346" y="149"/>
                  </a:lnTo>
                  <a:cubicBezTo>
                    <a:pt x="367" y="147"/>
                    <a:pt x="382" y="130"/>
                    <a:pt x="382" y="109"/>
                  </a:cubicBezTo>
                  <a:lnTo>
                    <a:pt x="382" y="41"/>
                  </a:lnTo>
                  <a:lnTo>
                    <a:pt x="382" y="41"/>
                  </a:lnTo>
                  <a:cubicBezTo>
                    <a:pt x="382" y="18"/>
                    <a:pt x="400" y="0"/>
                    <a:pt x="423" y="0"/>
                  </a:cubicBezTo>
                  <a:lnTo>
                    <a:pt x="423" y="0"/>
                  </a:lnTo>
                  <a:cubicBezTo>
                    <a:pt x="445" y="0"/>
                    <a:pt x="464" y="18"/>
                    <a:pt x="464" y="41"/>
                  </a:cubicBezTo>
                  <a:lnTo>
                    <a:pt x="464" y="106"/>
                  </a:lnTo>
                  <a:lnTo>
                    <a:pt x="464" y="106"/>
                  </a:lnTo>
                  <a:cubicBezTo>
                    <a:pt x="464" y="127"/>
                    <a:pt x="481" y="144"/>
                    <a:pt x="501" y="147"/>
                  </a:cubicBezTo>
                  <a:lnTo>
                    <a:pt x="501" y="147"/>
                  </a:lnTo>
                  <a:cubicBezTo>
                    <a:pt x="568" y="154"/>
                    <a:pt x="636" y="173"/>
                    <a:pt x="693" y="203"/>
                  </a:cubicBezTo>
                  <a:lnTo>
                    <a:pt x="693" y="203"/>
                  </a:lnTo>
                  <a:cubicBezTo>
                    <a:pt x="711" y="213"/>
                    <a:pt x="719" y="235"/>
                    <a:pt x="711" y="255"/>
                  </a:cubicBezTo>
                  <a:lnTo>
                    <a:pt x="700" y="282"/>
                  </a:lnTo>
                  <a:lnTo>
                    <a:pt x="700" y="282"/>
                  </a:lnTo>
                  <a:cubicBezTo>
                    <a:pt x="691" y="304"/>
                    <a:pt x="665" y="314"/>
                    <a:pt x="643" y="303"/>
                  </a:cubicBezTo>
                  <a:lnTo>
                    <a:pt x="643" y="303"/>
                  </a:lnTo>
                  <a:cubicBezTo>
                    <a:pt x="586" y="274"/>
                    <a:pt x="526" y="257"/>
                    <a:pt x="464" y="253"/>
                  </a:cubicBezTo>
                  <a:lnTo>
                    <a:pt x="464" y="551"/>
                  </a:lnTo>
                  <a:lnTo>
                    <a:pt x="464" y="551"/>
                  </a:lnTo>
                  <a:cubicBezTo>
                    <a:pt x="572" y="582"/>
                    <a:pt x="651" y="595"/>
                    <a:pt x="720" y="673"/>
                  </a:cubicBezTo>
                  <a:lnTo>
                    <a:pt x="720" y="673"/>
                  </a:lnTo>
                  <a:cubicBezTo>
                    <a:pt x="788" y="756"/>
                    <a:pt x="771" y="905"/>
                    <a:pt x="685" y="9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8" name="Freeform 300">
              <a:extLst>
                <a:ext uri="{FF2B5EF4-FFF2-40B4-BE49-F238E27FC236}">
                  <a16:creationId xmlns:a16="http://schemas.microsoft.com/office/drawing/2014/main" id="{62372827-A2DD-4A44-AC7B-62842A904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8243" y="6008354"/>
              <a:ext cx="1318620" cy="121657"/>
            </a:xfrm>
            <a:custGeom>
              <a:avLst/>
              <a:gdLst>
                <a:gd name="T0" fmla="*/ 1413 w 1483"/>
                <a:gd name="T1" fmla="*/ 0 h 138"/>
                <a:gd name="T2" fmla="*/ 68 w 1483"/>
                <a:gd name="T3" fmla="*/ 0 h 138"/>
                <a:gd name="T4" fmla="*/ 68 w 1483"/>
                <a:gd name="T5" fmla="*/ 0 h 138"/>
                <a:gd name="T6" fmla="*/ 0 w 1483"/>
                <a:gd name="T7" fmla="*/ 68 h 138"/>
                <a:gd name="T8" fmla="*/ 0 w 1483"/>
                <a:gd name="T9" fmla="*/ 68 h 138"/>
                <a:gd name="T10" fmla="*/ 0 w 1483"/>
                <a:gd name="T11" fmla="*/ 68 h 138"/>
                <a:gd name="T12" fmla="*/ 68 w 1483"/>
                <a:gd name="T13" fmla="*/ 137 h 138"/>
                <a:gd name="T14" fmla="*/ 1413 w 1483"/>
                <a:gd name="T15" fmla="*/ 137 h 138"/>
                <a:gd name="T16" fmla="*/ 1413 w 1483"/>
                <a:gd name="T17" fmla="*/ 137 h 138"/>
                <a:gd name="T18" fmla="*/ 1482 w 1483"/>
                <a:gd name="T19" fmla="*/ 68 h 138"/>
                <a:gd name="T20" fmla="*/ 1482 w 1483"/>
                <a:gd name="T21" fmla="*/ 68 h 138"/>
                <a:gd name="T22" fmla="*/ 1482 w 1483"/>
                <a:gd name="T23" fmla="*/ 68 h 138"/>
                <a:gd name="T24" fmla="*/ 1413 w 1483"/>
                <a:gd name="T2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83" h="138">
                  <a:moveTo>
                    <a:pt x="1413" y="0"/>
                  </a:moveTo>
                  <a:lnTo>
                    <a:pt x="68" y="0"/>
                  </a:lnTo>
                  <a:lnTo>
                    <a:pt x="68" y="0"/>
                  </a:lnTo>
                  <a:cubicBezTo>
                    <a:pt x="30" y="0"/>
                    <a:pt x="0" y="31"/>
                    <a:pt x="0" y="68"/>
                  </a:cubicBezTo>
                  <a:lnTo>
                    <a:pt x="0" y="68"/>
                  </a:lnTo>
                  <a:lnTo>
                    <a:pt x="0" y="68"/>
                  </a:lnTo>
                  <a:cubicBezTo>
                    <a:pt x="0" y="106"/>
                    <a:pt x="30" y="137"/>
                    <a:pt x="68" y="137"/>
                  </a:cubicBezTo>
                  <a:lnTo>
                    <a:pt x="1413" y="137"/>
                  </a:lnTo>
                  <a:lnTo>
                    <a:pt x="1413" y="137"/>
                  </a:lnTo>
                  <a:cubicBezTo>
                    <a:pt x="1451" y="137"/>
                    <a:pt x="1482" y="106"/>
                    <a:pt x="1482" y="68"/>
                  </a:cubicBezTo>
                  <a:lnTo>
                    <a:pt x="1482" y="68"/>
                  </a:lnTo>
                  <a:lnTo>
                    <a:pt x="1482" y="68"/>
                  </a:lnTo>
                  <a:cubicBezTo>
                    <a:pt x="1482" y="31"/>
                    <a:pt x="1451" y="0"/>
                    <a:pt x="141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453C1D7-5498-433B-B0D5-085EBE349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6354" y="7778285"/>
              <a:ext cx="1097960" cy="214982"/>
            </a:xfrm>
            <a:custGeom>
              <a:avLst/>
              <a:gdLst>
                <a:gd name="connsiteX0" fmla="*/ 0 w 1097960"/>
                <a:gd name="connsiteY0" fmla="*/ 164827 h 214982"/>
                <a:gd name="connsiteX1" fmla="*/ 1097960 w 1097960"/>
                <a:gd name="connsiteY1" fmla="*/ 164827 h 214982"/>
                <a:gd name="connsiteX2" fmla="*/ 1097960 w 1097960"/>
                <a:gd name="connsiteY2" fmla="*/ 214982 h 214982"/>
                <a:gd name="connsiteX3" fmla="*/ 0 w 1097960"/>
                <a:gd name="connsiteY3" fmla="*/ 214982 h 214982"/>
                <a:gd name="connsiteX4" fmla="*/ 0 w 1097960"/>
                <a:gd name="connsiteY4" fmla="*/ 0 h 214982"/>
                <a:gd name="connsiteX5" fmla="*/ 1097960 w 1097960"/>
                <a:gd name="connsiteY5" fmla="*/ 0 h 214982"/>
                <a:gd name="connsiteX6" fmla="*/ 1097960 w 1097960"/>
                <a:gd name="connsiteY6" fmla="*/ 50155 h 214982"/>
                <a:gd name="connsiteX7" fmla="*/ 0 w 1097960"/>
                <a:gd name="connsiteY7" fmla="*/ 50155 h 2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7960" h="214982">
                  <a:moveTo>
                    <a:pt x="0" y="164827"/>
                  </a:moveTo>
                  <a:lnTo>
                    <a:pt x="1097960" y="164827"/>
                  </a:lnTo>
                  <a:lnTo>
                    <a:pt x="1097960" y="214982"/>
                  </a:lnTo>
                  <a:lnTo>
                    <a:pt x="0" y="214982"/>
                  </a:lnTo>
                  <a:close/>
                  <a:moveTo>
                    <a:pt x="0" y="0"/>
                  </a:moveTo>
                  <a:lnTo>
                    <a:pt x="1097960" y="0"/>
                  </a:lnTo>
                  <a:lnTo>
                    <a:pt x="1097960" y="50155"/>
                  </a:lnTo>
                  <a:lnTo>
                    <a:pt x="0" y="5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0" name="Freeform 303">
              <a:extLst>
                <a:ext uri="{FF2B5EF4-FFF2-40B4-BE49-F238E27FC236}">
                  <a16:creationId xmlns:a16="http://schemas.microsoft.com/office/drawing/2014/main" id="{C21A6AE7-BB14-42DC-A598-B49552B66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449370"/>
              <a:ext cx="1381411" cy="333578"/>
            </a:xfrm>
            <a:custGeom>
              <a:avLst/>
              <a:gdLst>
                <a:gd name="T0" fmla="*/ 1553 w 1554"/>
                <a:gd name="T1" fmla="*/ 188 h 376"/>
                <a:gd name="T2" fmla="*/ 1553 w 1554"/>
                <a:gd name="T3" fmla="*/ 188 h 376"/>
                <a:gd name="T4" fmla="*/ 776 w 1554"/>
                <a:gd name="T5" fmla="*/ 375 h 376"/>
                <a:gd name="T6" fmla="*/ 776 w 1554"/>
                <a:gd name="T7" fmla="*/ 375 h 376"/>
                <a:gd name="T8" fmla="*/ 0 w 1554"/>
                <a:gd name="T9" fmla="*/ 188 h 376"/>
                <a:gd name="T10" fmla="*/ 0 w 1554"/>
                <a:gd name="T11" fmla="*/ 188 h 376"/>
                <a:gd name="T12" fmla="*/ 776 w 1554"/>
                <a:gd name="T13" fmla="*/ 0 h 376"/>
                <a:gd name="T14" fmla="*/ 776 w 1554"/>
                <a:gd name="T15" fmla="*/ 0 h 376"/>
                <a:gd name="T16" fmla="*/ 1553 w 1554"/>
                <a:gd name="T17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4" h="376">
                  <a:moveTo>
                    <a:pt x="1553" y="188"/>
                  </a:moveTo>
                  <a:lnTo>
                    <a:pt x="1553" y="188"/>
                  </a:lnTo>
                  <a:cubicBezTo>
                    <a:pt x="1553" y="291"/>
                    <a:pt x="1205" y="375"/>
                    <a:pt x="776" y="375"/>
                  </a:cubicBezTo>
                  <a:lnTo>
                    <a:pt x="776" y="375"/>
                  </a:lnTo>
                  <a:cubicBezTo>
                    <a:pt x="348" y="375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348" y="0"/>
                    <a:pt x="776" y="0"/>
                  </a:cubicBezTo>
                  <a:lnTo>
                    <a:pt x="776" y="0"/>
                  </a:lnTo>
                  <a:cubicBezTo>
                    <a:pt x="1205" y="0"/>
                    <a:pt x="1553" y="84"/>
                    <a:pt x="1553" y="18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1" name="Freeform 304">
              <a:extLst>
                <a:ext uri="{FF2B5EF4-FFF2-40B4-BE49-F238E27FC236}">
                  <a16:creationId xmlns:a16="http://schemas.microsoft.com/office/drawing/2014/main" id="{CE7D1C9B-3485-49C5-AE1D-972E156F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614198"/>
              <a:ext cx="1381411" cy="282561"/>
            </a:xfrm>
            <a:custGeom>
              <a:avLst/>
              <a:gdLst>
                <a:gd name="T0" fmla="*/ 1553 w 1554"/>
                <a:gd name="T1" fmla="*/ 0 h 319"/>
                <a:gd name="T2" fmla="*/ 1553 w 1554"/>
                <a:gd name="T3" fmla="*/ 0 h 319"/>
                <a:gd name="T4" fmla="*/ 776 w 1554"/>
                <a:gd name="T5" fmla="*/ 187 h 319"/>
                <a:gd name="T6" fmla="*/ 776 w 1554"/>
                <a:gd name="T7" fmla="*/ 187 h 319"/>
                <a:gd name="T8" fmla="*/ 0 w 1554"/>
                <a:gd name="T9" fmla="*/ 0 h 319"/>
                <a:gd name="T10" fmla="*/ 0 w 1554"/>
                <a:gd name="T11" fmla="*/ 130 h 319"/>
                <a:gd name="T12" fmla="*/ 0 w 1554"/>
                <a:gd name="T13" fmla="*/ 130 h 319"/>
                <a:gd name="T14" fmla="*/ 776 w 1554"/>
                <a:gd name="T15" fmla="*/ 318 h 319"/>
                <a:gd name="T16" fmla="*/ 776 w 1554"/>
                <a:gd name="T17" fmla="*/ 318 h 319"/>
                <a:gd name="T18" fmla="*/ 1553 w 1554"/>
                <a:gd name="T19" fmla="*/ 130 h 319"/>
                <a:gd name="T20" fmla="*/ 1553 w 1554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4" h="319">
                  <a:moveTo>
                    <a:pt x="1553" y="0"/>
                  </a:moveTo>
                  <a:lnTo>
                    <a:pt x="1553" y="0"/>
                  </a:lnTo>
                  <a:cubicBezTo>
                    <a:pt x="1553" y="103"/>
                    <a:pt x="1205" y="187"/>
                    <a:pt x="776" y="187"/>
                  </a:cubicBezTo>
                  <a:lnTo>
                    <a:pt x="776" y="187"/>
                  </a:lnTo>
                  <a:cubicBezTo>
                    <a:pt x="348" y="187"/>
                    <a:pt x="0" y="103"/>
                    <a:pt x="0" y="0"/>
                  </a:cubicBezTo>
                  <a:lnTo>
                    <a:pt x="0" y="130"/>
                  </a:lnTo>
                  <a:lnTo>
                    <a:pt x="0" y="130"/>
                  </a:lnTo>
                  <a:cubicBezTo>
                    <a:pt x="0" y="233"/>
                    <a:pt x="348" y="318"/>
                    <a:pt x="776" y="318"/>
                  </a:cubicBezTo>
                  <a:lnTo>
                    <a:pt x="776" y="318"/>
                  </a:lnTo>
                  <a:cubicBezTo>
                    <a:pt x="1205" y="318"/>
                    <a:pt x="1553" y="233"/>
                    <a:pt x="1553" y="130"/>
                  </a:cubicBezTo>
                  <a:lnTo>
                    <a:pt x="155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2" name="Freeform 305">
              <a:extLst>
                <a:ext uri="{FF2B5EF4-FFF2-40B4-BE49-F238E27FC236}">
                  <a16:creationId xmlns:a16="http://schemas.microsoft.com/office/drawing/2014/main" id="{24631A44-9838-48C9-8D96-6F77886C2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614198"/>
              <a:ext cx="1381411" cy="282561"/>
            </a:xfrm>
            <a:custGeom>
              <a:avLst/>
              <a:gdLst>
                <a:gd name="T0" fmla="*/ 1553 w 1554"/>
                <a:gd name="T1" fmla="*/ 0 h 319"/>
                <a:gd name="T2" fmla="*/ 1553 w 1554"/>
                <a:gd name="T3" fmla="*/ 0 h 319"/>
                <a:gd name="T4" fmla="*/ 776 w 1554"/>
                <a:gd name="T5" fmla="*/ 187 h 319"/>
                <a:gd name="T6" fmla="*/ 776 w 1554"/>
                <a:gd name="T7" fmla="*/ 187 h 319"/>
                <a:gd name="T8" fmla="*/ 0 w 1554"/>
                <a:gd name="T9" fmla="*/ 0 h 319"/>
                <a:gd name="T10" fmla="*/ 0 w 1554"/>
                <a:gd name="T11" fmla="*/ 130 h 319"/>
                <a:gd name="T12" fmla="*/ 0 w 1554"/>
                <a:gd name="T13" fmla="*/ 130 h 319"/>
                <a:gd name="T14" fmla="*/ 776 w 1554"/>
                <a:gd name="T15" fmla="*/ 318 h 319"/>
                <a:gd name="T16" fmla="*/ 776 w 1554"/>
                <a:gd name="T17" fmla="*/ 318 h 319"/>
                <a:gd name="T18" fmla="*/ 1553 w 1554"/>
                <a:gd name="T19" fmla="*/ 130 h 319"/>
                <a:gd name="T20" fmla="*/ 1553 w 1554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4" h="319">
                  <a:moveTo>
                    <a:pt x="1553" y="0"/>
                  </a:moveTo>
                  <a:lnTo>
                    <a:pt x="1553" y="0"/>
                  </a:lnTo>
                  <a:cubicBezTo>
                    <a:pt x="1553" y="103"/>
                    <a:pt x="1205" y="187"/>
                    <a:pt x="776" y="187"/>
                  </a:cubicBezTo>
                  <a:lnTo>
                    <a:pt x="776" y="187"/>
                  </a:lnTo>
                  <a:cubicBezTo>
                    <a:pt x="348" y="187"/>
                    <a:pt x="0" y="103"/>
                    <a:pt x="0" y="0"/>
                  </a:cubicBezTo>
                  <a:lnTo>
                    <a:pt x="0" y="130"/>
                  </a:lnTo>
                  <a:lnTo>
                    <a:pt x="0" y="130"/>
                  </a:lnTo>
                  <a:cubicBezTo>
                    <a:pt x="0" y="233"/>
                    <a:pt x="348" y="318"/>
                    <a:pt x="776" y="318"/>
                  </a:cubicBezTo>
                  <a:lnTo>
                    <a:pt x="776" y="318"/>
                  </a:lnTo>
                  <a:cubicBezTo>
                    <a:pt x="1205" y="318"/>
                    <a:pt x="1553" y="233"/>
                    <a:pt x="1553" y="130"/>
                  </a:cubicBezTo>
                  <a:lnTo>
                    <a:pt x="155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3" name="Freeform 306">
              <a:extLst>
                <a:ext uri="{FF2B5EF4-FFF2-40B4-BE49-F238E27FC236}">
                  <a16:creationId xmlns:a16="http://schemas.microsoft.com/office/drawing/2014/main" id="{9B22B7E6-75F5-488B-A045-A6F6EE769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308090"/>
              <a:ext cx="1381411" cy="333578"/>
            </a:xfrm>
            <a:custGeom>
              <a:avLst/>
              <a:gdLst>
                <a:gd name="T0" fmla="*/ 1553 w 1554"/>
                <a:gd name="T1" fmla="*/ 188 h 376"/>
                <a:gd name="T2" fmla="*/ 1553 w 1554"/>
                <a:gd name="T3" fmla="*/ 188 h 376"/>
                <a:gd name="T4" fmla="*/ 776 w 1554"/>
                <a:gd name="T5" fmla="*/ 375 h 376"/>
                <a:gd name="T6" fmla="*/ 776 w 1554"/>
                <a:gd name="T7" fmla="*/ 375 h 376"/>
                <a:gd name="T8" fmla="*/ 0 w 1554"/>
                <a:gd name="T9" fmla="*/ 188 h 376"/>
                <a:gd name="T10" fmla="*/ 0 w 1554"/>
                <a:gd name="T11" fmla="*/ 188 h 376"/>
                <a:gd name="T12" fmla="*/ 776 w 1554"/>
                <a:gd name="T13" fmla="*/ 0 h 376"/>
                <a:gd name="T14" fmla="*/ 776 w 1554"/>
                <a:gd name="T15" fmla="*/ 0 h 376"/>
                <a:gd name="T16" fmla="*/ 1553 w 1554"/>
                <a:gd name="T17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4" h="376">
                  <a:moveTo>
                    <a:pt x="1553" y="188"/>
                  </a:moveTo>
                  <a:lnTo>
                    <a:pt x="1553" y="188"/>
                  </a:lnTo>
                  <a:cubicBezTo>
                    <a:pt x="1553" y="291"/>
                    <a:pt x="1205" y="375"/>
                    <a:pt x="776" y="375"/>
                  </a:cubicBezTo>
                  <a:lnTo>
                    <a:pt x="776" y="375"/>
                  </a:lnTo>
                  <a:cubicBezTo>
                    <a:pt x="348" y="375"/>
                    <a:pt x="0" y="291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348" y="0"/>
                    <a:pt x="776" y="0"/>
                  </a:cubicBezTo>
                  <a:lnTo>
                    <a:pt x="776" y="0"/>
                  </a:lnTo>
                  <a:cubicBezTo>
                    <a:pt x="1205" y="0"/>
                    <a:pt x="1553" y="84"/>
                    <a:pt x="1553" y="18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4" name="Freeform 307">
              <a:extLst>
                <a:ext uri="{FF2B5EF4-FFF2-40B4-BE49-F238E27FC236}">
                  <a16:creationId xmlns:a16="http://schemas.microsoft.com/office/drawing/2014/main" id="{CB90EF8F-92B0-47C1-A171-F89D9FBC6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472917"/>
              <a:ext cx="1381411" cy="282561"/>
            </a:xfrm>
            <a:custGeom>
              <a:avLst/>
              <a:gdLst>
                <a:gd name="T0" fmla="*/ 1553 w 1554"/>
                <a:gd name="T1" fmla="*/ 0 h 318"/>
                <a:gd name="T2" fmla="*/ 1553 w 1554"/>
                <a:gd name="T3" fmla="*/ 0 h 318"/>
                <a:gd name="T4" fmla="*/ 776 w 1554"/>
                <a:gd name="T5" fmla="*/ 187 h 318"/>
                <a:gd name="T6" fmla="*/ 776 w 1554"/>
                <a:gd name="T7" fmla="*/ 187 h 318"/>
                <a:gd name="T8" fmla="*/ 0 w 1554"/>
                <a:gd name="T9" fmla="*/ 0 h 318"/>
                <a:gd name="T10" fmla="*/ 0 w 1554"/>
                <a:gd name="T11" fmla="*/ 129 h 318"/>
                <a:gd name="T12" fmla="*/ 0 w 1554"/>
                <a:gd name="T13" fmla="*/ 129 h 318"/>
                <a:gd name="T14" fmla="*/ 776 w 1554"/>
                <a:gd name="T15" fmla="*/ 317 h 318"/>
                <a:gd name="T16" fmla="*/ 776 w 1554"/>
                <a:gd name="T17" fmla="*/ 317 h 318"/>
                <a:gd name="T18" fmla="*/ 1553 w 1554"/>
                <a:gd name="T19" fmla="*/ 129 h 318"/>
                <a:gd name="T20" fmla="*/ 1553 w 1554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4" h="318">
                  <a:moveTo>
                    <a:pt x="1553" y="0"/>
                  </a:moveTo>
                  <a:lnTo>
                    <a:pt x="1553" y="0"/>
                  </a:lnTo>
                  <a:cubicBezTo>
                    <a:pt x="1553" y="103"/>
                    <a:pt x="1205" y="187"/>
                    <a:pt x="776" y="187"/>
                  </a:cubicBezTo>
                  <a:lnTo>
                    <a:pt x="776" y="187"/>
                  </a:lnTo>
                  <a:cubicBezTo>
                    <a:pt x="348" y="187"/>
                    <a:pt x="0" y="103"/>
                    <a:pt x="0" y="0"/>
                  </a:cubicBezTo>
                  <a:lnTo>
                    <a:pt x="0" y="129"/>
                  </a:lnTo>
                  <a:lnTo>
                    <a:pt x="0" y="129"/>
                  </a:lnTo>
                  <a:cubicBezTo>
                    <a:pt x="0" y="233"/>
                    <a:pt x="348" y="317"/>
                    <a:pt x="776" y="317"/>
                  </a:cubicBezTo>
                  <a:lnTo>
                    <a:pt x="776" y="317"/>
                  </a:lnTo>
                  <a:cubicBezTo>
                    <a:pt x="1205" y="317"/>
                    <a:pt x="1553" y="233"/>
                    <a:pt x="1553" y="129"/>
                  </a:cubicBezTo>
                  <a:lnTo>
                    <a:pt x="1553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5" name="Freeform 308">
              <a:extLst>
                <a:ext uri="{FF2B5EF4-FFF2-40B4-BE49-F238E27FC236}">
                  <a16:creationId xmlns:a16="http://schemas.microsoft.com/office/drawing/2014/main" id="{2F51D714-DF96-4936-B0E2-B6D259B4A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8079" y="8472917"/>
              <a:ext cx="1381411" cy="282561"/>
            </a:xfrm>
            <a:custGeom>
              <a:avLst/>
              <a:gdLst>
                <a:gd name="T0" fmla="*/ 1553 w 1554"/>
                <a:gd name="T1" fmla="*/ 0 h 318"/>
                <a:gd name="T2" fmla="*/ 1553 w 1554"/>
                <a:gd name="T3" fmla="*/ 0 h 318"/>
                <a:gd name="T4" fmla="*/ 776 w 1554"/>
                <a:gd name="T5" fmla="*/ 187 h 318"/>
                <a:gd name="T6" fmla="*/ 776 w 1554"/>
                <a:gd name="T7" fmla="*/ 187 h 318"/>
                <a:gd name="T8" fmla="*/ 0 w 1554"/>
                <a:gd name="T9" fmla="*/ 0 h 318"/>
                <a:gd name="T10" fmla="*/ 0 w 1554"/>
                <a:gd name="T11" fmla="*/ 129 h 318"/>
                <a:gd name="T12" fmla="*/ 0 w 1554"/>
                <a:gd name="T13" fmla="*/ 129 h 318"/>
                <a:gd name="T14" fmla="*/ 776 w 1554"/>
                <a:gd name="T15" fmla="*/ 317 h 318"/>
                <a:gd name="T16" fmla="*/ 776 w 1554"/>
                <a:gd name="T17" fmla="*/ 317 h 318"/>
                <a:gd name="T18" fmla="*/ 1553 w 1554"/>
                <a:gd name="T19" fmla="*/ 129 h 318"/>
                <a:gd name="T20" fmla="*/ 1553 w 1554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4" h="318">
                  <a:moveTo>
                    <a:pt x="1553" y="0"/>
                  </a:moveTo>
                  <a:lnTo>
                    <a:pt x="1553" y="0"/>
                  </a:lnTo>
                  <a:cubicBezTo>
                    <a:pt x="1553" y="103"/>
                    <a:pt x="1205" y="187"/>
                    <a:pt x="776" y="187"/>
                  </a:cubicBezTo>
                  <a:lnTo>
                    <a:pt x="776" y="187"/>
                  </a:lnTo>
                  <a:cubicBezTo>
                    <a:pt x="348" y="187"/>
                    <a:pt x="0" y="103"/>
                    <a:pt x="0" y="0"/>
                  </a:cubicBezTo>
                  <a:lnTo>
                    <a:pt x="0" y="129"/>
                  </a:lnTo>
                  <a:lnTo>
                    <a:pt x="0" y="129"/>
                  </a:lnTo>
                  <a:cubicBezTo>
                    <a:pt x="0" y="233"/>
                    <a:pt x="348" y="317"/>
                    <a:pt x="776" y="317"/>
                  </a:cubicBezTo>
                  <a:lnTo>
                    <a:pt x="776" y="317"/>
                  </a:lnTo>
                  <a:cubicBezTo>
                    <a:pt x="1205" y="317"/>
                    <a:pt x="1553" y="233"/>
                    <a:pt x="1553" y="129"/>
                  </a:cubicBezTo>
                  <a:lnTo>
                    <a:pt x="1553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6" name="Freeform 309">
              <a:extLst>
                <a:ext uri="{FF2B5EF4-FFF2-40B4-BE49-F238E27FC236}">
                  <a16:creationId xmlns:a16="http://schemas.microsoft.com/office/drawing/2014/main" id="{38804CDA-8811-4821-ABF3-99AD9BB0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3662" y="8166809"/>
              <a:ext cx="1381411" cy="333578"/>
            </a:xfrm>
            <a:custGeom>
              <a:avLst/>
              <a:gdLst>
                <a:gd name="T0" fmla="*/ 1552 w 1553"/>
                <a:gd name="T1" fmla="*/ 187 h 376"/>
                <a:gd name="T2" fmla="*/ 1552 w 1553"/>
                <a:gd name="T3" fmla="*/ 187 h 376"/>
                <a:gd name="T4" fmla="*/ 776 w 1553"/>
                <a:gd name="T5" fmla="*/ 375 h 376"/>
                <a:gd name="T6" fmla="*/ 776 w 1553"/>
                <a:gd name="T7" fmla="*/ 375 h 376"/>
                <a:gd name="T8" fmla="*/ 0 w 1553"/>
                <a:gd name="T9" fmla="*/ 187 h 376"/>
                <a:gd name="T10" fmla="*/ 0 w 1553"/>
                <a:gd name="T11" fmla="*/ 187 h 376"/>
                <a:gd name="T12" fmla="*/ 776 w 1553"/>
                <a:gd name="T13" fmla="*/ 0 h 376"/>
                <a:gd name="T14" fmla="*/ 776 w 1553"/>
                <a:gd name="T15" fmla="*/ 0 h 376"/>
                <a:gd name="T16" fmla="*/ 1552 w 1553"/>
                <a:gd name="T17" fmla="*/ 18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76">
                  <a:moveTo>
                    <a:pt x="1552" y="187"/>
                  </a:moveTo>
                  <a:lnTo>
                    <a:pt x="1552" y="187"/>
                  </a:lnTo>
                  <a:cubicBezTo>
                    <a:pt x="1552" y="291"/>
                    <a:pt x="1204" y="375"/>
                    <a:pt x="776" y="375"/>
                  </a:cubicBezTo>
                  <a:lnTo>
                    <a:pt x="776" y="375"/>
                  </a:lnTo>
                  <a:cubicBezTo>
                    <a:pt x="347" y="375"/>
                    <a:pt x="0" y="291"/>
                    <a:pt x="0" y="187"/>
                  </a:cubicBezTo>
                  <a:lnTo>
                    <a:pt x="0" y="187"/>
                  </a:lnTo>
                  <a:cubicBezTo>
                    <a:pt x="0" y="84"/>
                    <a:pt x="347" y="0"/>
                    <a:pt x="776" y="0"/>
                  </a:cubicBezTo>
                  <a:lnTo>
                    <a:pt x="776" y="0"/>
                  </a:lnTo>
                  <a:cubicBezTo>
                    <a:pt x="1204" y="0"/>
                    <a:pt x="1552" y="84"/>
                    <a:pt x="1552" y="18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7" name="Freeform 310">
              <a:extLst>
                <a:ext uri="{FF2B5EF4-FFF2-40B4-BE49-F238E27FC236}">
                  <a16:creationId xmlns:a16="http://schemas.microsoft.com/office/drawing/2014/main" id="{0E9A96CC-4306-4DB4-834C-EF1F1091C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3662" y="8331637"/>
              <a:ext cx="1381411" cy="286485"/>
            </a:xfrm>
            <a:custGeom>
              <a:avLst/>
              <a:gdLst>
                <a:gd name="T0" fmla="*/ 1552 w 1553"/>
                <a:gd name="T1" fmla="*/ 0 h 320"/>
                <a:gd name="T2" fmla="*/ 1552 w 1553"/>
                <a:gd name="T3" fmla="*/ 0 h 320"/>
                <a:gd name="T4" fmla="*/ 776 w 1553"/>
                <a:gd name="T5" fmla="*/ 188 h 320"/>
                <a:gd name="T6" fmla="*/ 776 w 1553"/>
                <a:gd name="T7" fmla="*/ 188 h 320"/>
                <a:gd name="T8" fmla="*/ 0 w 1553"/>
                <a:gd name="T9" fmla="*/ 0 h 320"/>
                <a:gd name="T10" fmla="*/ 0 w 1553"/>
                <a:gd name="T11" fmla="*/ 131 h 320"/>
                <a:gd name="T12" fmla="*/ 0 w 1553"/>
                <a:gd name="T13" fmla="*/ 131 h 320"/>
                <a:gd name="T14" fmla="*/ 776 w 1553"/>
                <a:gd name="T15" fmla="*/ 319 h 320"/>
                <a:gd name="T16" fmla="*/ 776 w 1553"/>
                <a:gd name="T17" fmla="*/ 319 h 320"/>
                <a:gd name="T18" fmla="*/ 1552 w 1553"/>
                <a:gd name="T19" fmla="*/ 131 h 320"/>
                <a:gd name="T20" fmla="*/ 1552 w 1553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20">
                  <a:moveTo>
                    <a:pt x="1552" y="0"/>
                  </a:moveTo>
                  <a:lnTo>
                    <a:pt x="1552" y="0"/>
                  </a:lnTo>
                  <a:cubicBezTo>
                    <a:pt x="1552" y="104"/>
                    <a:pt x="1204" y="188"/>
                    <a:pt x="776" y="188"/>
                  </a:cubicBezTo>
                  <a:lnTo>
                    <a:pt x="776" y="188"/>
                  </a:lnTo>
                  <a:cubicBezTo>
                    <a:pt x="347" y="188"/>
                    <a:pt x="0" y="104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4"/>
                    <a:pt x="347" y="319"/>
                    <a:pt x="776" y="319"/>
                  </a:cubicBezTo>
                  <a:lnTo>
                    <a:pt x="776" y="319"/>
                  </a:lnTo>
                  <a:cubicBezTo>
                    <a:pt x="1204" y="319"/>
                    <a:pt x="1552" y="234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8" name="Freeform 311">
              <a:extLst>
                <a:ext uri="{FF2B5EF4-FFF2-40B4-BE49-F238E27FC236}">
                  <a16:creationId xmlns:a16="http://schemas.microsoft.com/office/drawing/2014/main" id="{3C4B0604-A0D4-428D-AB40-22457CF5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3662" y="8331637"/>
              <a:ext cx="1381411" cy="286485"/>
            </a:xfrm>
            <a:custGeom>
              <a:avLst/>
              <a:gdLst>
                <a:gd name="T0" fmla="*/ 1552 w 1553"/>
                <a:gd name="T1" fmla="*/ 0 h 320"/>
                <a:gd name="T2" fmla="*/ 1552 w 1553"/>
                <a:gd name="T3" fmla="*/ 0 h 320"/>
                <a:gd name="T4" fmla="*/ 776 w 1553"/>
                <a:gd name="T5" fmla="*/ 188 h 320"/>
                <a:gd name="T6" fmla="*/ 776 w 1553"/>
                <a:gd name="T7" fmla="*/ 188 h 320"/>
                <a:gd name="T8" fmla="*/ 0 w 1553"/>
                <a:gd name="T9" fmla="*/ 0 h 320"/>
                <a:gd name="T10" fmla="*/ 0 w 1553"/>
                <a:gd name="T11" fmla="*/ 131 h 320"/>
                <a:gd name="T12" fmla="*/ 0 w 1553"/>
                <a:gd name="T13" fmla="*/ 131 h 320"/>
                <a:gd name="T14" fmla="*/ 776 w 1553"/>
                <a:gd name="T15" fmla="*/ 319 h 320"/>
                <a:gd name="T16" fmla="*/ 776 w 1553"/>
                <a:gd name="T17" fmla="*/ 319 h 320"/>
                <a:gd name="T18" fmla="*/ 1552 w 1553"/>
                <a:gd name="T19" fmla="*/ 131 h 320"/>
                <a:gd name="T20" fmla="*/ 1552 w 1553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20">
                  <a:moveTo>
                    <a:pt x="1552" y="0"/>
                  </a:moveTo>
                  <a:lnTo>
                    <a:pt x="1552" y="0"/>
                  </a:lnTo>
                  <a:cubicBezTo>
                    <a:pt x="1552" y="104"/>
                    <a:pt x="1204" y="188"/>
                    <a:pt x="776" y="188"/>
                  </a:cubicBezTo>
                  <a:lnTo>
                    <a:pt x="776" y="188"/>
                  </a:lnTo>
                  <a:cubicBezTo>
                    <a:pt x="347" y="188"/>
                    <a:pt x="0" y="104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4"/>
                    <a:pt x="347" y="319"/>
                    <a:pt x="776" y="319"/>
                  </a:cubicBezTo>
                  <a:lnTo>
                    <a:pt x="776" y="319"/>
                  </a:lnTo>
                  <a:cubicBezTo>
                    <a:pt x="1204" y="319"/>
                    <a:pt x="1552" y="234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79" name="Freeform 312">
              <a:extLst>
                <a:ext uri="{FF2B5EF4-FFF2-40B4-BE49-F238E27FC236}">
                  <a16:creationId xmlns:a16="http://schemas.microsoft.com/office/drawing/2014/main" id="{35A50549-217F-423E-B418-00AD5DA1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475" y="8025528"/>
              <a:ext cx="1381411" cy="333578"/>
            </a:xfrm>
            <a:custGeom>
              <a:avLst/>
              <a:gdLst>
                <a:gd name="T0" fmla="*/ 1552 w 1553"/>
                <a:gd name="T1" fmla="*/ 187 h 376"/>
                <a:gd name="T2" fmla="*/ 1552 w 1553"/>
                <a:gd name="T3" fmla="*/ 187 h 376"/>
                <a:gd name="T4" fmla="*/ 776 w 1553"/>
                <a:gd name="T5" fmla="*/ 375 h 376"/>
                <a:gd name="T6" fmla="*/ 776 w 1553"/>
                <a:gd name="T7" fmla="*/ 375 h 376"/>
                <a:gd name="T8" fmla="*/ 0 w 1553"/>
                <a:gd name="T9" fmla="*/ 187 h 376"/>
                <a:gd name="T10" fmla="*/ 0 w 1553"/>
                <a:gd name="T11" fmla="*/ 187 h 376"/>
                <a:gd name="T12" fmla="*/ 776 w 1553"/>
                <a:gd name="T13" fmla="*/ 0 h 376"/>
                <a:gd name="T14" fmla="*/ 776 w 1553"/>
                <a:gd name="T15" fmla="*/ 0 h 376"/>
                <a:gd name="T16" fmla="*/ 1552 w 1553"/>
                <a:gd name="T17" fmla="*/ 187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76">
                  <a:moveTo>
                    <a:pt x="1552" y="187"/>
                  </a:moveTo>
                  <a:lnTo>
                    <a:pt x="1552" y="187"/>
                  </a:lnTo>
                  <a:cubicBezTo>
                    <a:pt x="1552" y="290"/>
                    <a:pt x="1204" y="375"/>
                    <a:pt x="776" y="375"/>
                  </a:cubicBezTo>
                  <a:lnTo>
                    <a:pt x="776" y="375"/>
                  </a:lnTo>
                  <a:cubicBezTo>
                    <a:pt x="348" y="375"/>
                    <a:pt x="0" y="290"/>
                    <a:pt x="0" y="187"/>
                  </a:cubicBezTo>
                  <a:lnTo>
                    <a:pt x="0" y="187"/>
                  </a:lnTo>
                  <a:cubicBezTo>
                    <a:pt x="0" y="83"/>
                    <a:pt x="348" y="0"/>
                    <a:pt x="776" y="0"/>
                  </a:cubicBezTo>
                  <a:lnTo>
                    <a:pt x="776" y="0"/>
                  </a:lnTo>
                  <a:cubicBezTo>
                    <a:pt x="1204" y="0"/>
                    <a:pt x="1552" y="83"/>
                    <a:pt x="1552" y="18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0" name="Freeform 313">
              <a:extLst>
                <a:ext uri="{FF2B5EF4-FFF2-40B4-BE49-F238E27FC236}">
                  <a16:creationId xmlns:a16="http://schemas.microsoft.com/office/drawing/2014/main" id="{592B7166-E915-4517-9DAF-867A1745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475" y="8190356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8 h 319"/>
                <a:gd name="T6" fmla="*/ 776 w 1553"/>
                <a:gd name="T7" fmla="*/ 188 h 319"/>
                <a:gd name="T8" fmla="*/ 0 w 1553"/>
                <a:gd name="T9" fmla="*/ 0 h 319"/>
                <a:gd name="T10" fmla="*/ 0 w 1553"/>
                <a:gd name="T11" fmla="*/ 130 h 319"/>
                <a:gd name="T12" fmla="*/ 0 w 1553"/>
                <a:gd name="T13" fmla="*/ 130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0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3"/>
                    <a:pt x="1204" y="188"/>
                    <a:pt x="776" y="188"/>
                  </a:cubicBezTo>
                  <a:lnTo>
                    <a:pt x="776" y="188"/>
                  </a:lnTo>
                  <a:cubicBezTo>
                    <a:pt x="348" y="188"/>
                    <a:pt x="0" y="103"/>
                    <a:pt x="0" y="0"/>
                  </a:cubicBezTo>
                  <a:lnTo>
                    <a:pt x="0" y="130"/>
                  </a:lnTo>
                  <a:lnTo>
                    <a:pt x="0" y="130"/>
                  </a:lnTo>
                  <a:cubicBezTo>
                    <a:pt x="0" y="234"/>
                    <a:pt x="348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4"/>
                    <a:pt x="1552" y="130"/>
                  </a:cubicBezTo>
                  <a:lnTo>
                    <a:pt x="155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1" name="Freeform 314">
              <a:extLst>
                <a:ext uri="{FF2B5EF4-FFF2-40B4-BE49-F238E27FC236}">
                  <a16:creationId xmlns:a16="http://schemas.microsoft.com/office/drawing/2014/main" id="{DDBC8AE8-4C28-4CB1-BC83-F4E8364BE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475" y="8190356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8 h 319"/>
                <a:gd name="T6" fmla="*/ 776 w 1553"/>
                <a:gd name="T7" fmla="*/ 188 h 319"/>
                <a:gd name="T8" fmla="*/ 0 w 1553"/>
                <a:gd name="T9" fmla="*/ 0 h 319"/>
                <a:gd name="T10" fmla="*/ 0 w 1553"/>
                <a:gd name="T11" fmla="*/ 130 h 319"/>
                <a:gd name="T12" fmla="*/ 0 w 1553"/>
                <a:gd name="T13" fmla="*/ 130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0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3"/>
                    <a:pt x="1204" y="188"/>
                    <a:pt x="776" y="188"/>
                  </a:cubicBezTo>
                  <a:lnTo>
                    <a:pt x="776" y="188"/>
                  </a:lnTo>
                  <a:cubicBezTo>
                    <a:pt x="348" y="188"/>
                    <a:pt x="0" y="103"/>
                    <a:pt x="0" y="0"/>
                  </a:cubicBezTo>
                  <a:lnTo>
                    <a:pt x="0" y="130"/>
                  </a:lnTo>
                  <a:lnTo>
                    <a:pt x="0" y="130"/>
                  </a:lnTo>
                  <a:cubicBezTo>
                    <a:pt x="0" y="234"/>
                    <a:pt x="348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4"/>
                    <a:pt x="1552" y="130"/>
                  </a:cubicBezTo>
                  <a:lnTo>
                    <a:pt x="155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2" name="Freeform 315">
              <a:extLst>
                <a:ext uri="{FF2B5EF4-FFF2-40B4-BE49-F238E27FC236}">
                  <a16:creationId xmlns:a16="http://schemas.microsoft.com/office/drawing/2014/main" id="{D015AD92-89B6-4DDB-B001-A77E712D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8228" y="7880322"/>
              <a:ext cx="1381411" cy="333581"/>
            </a:xfrm>
            <a:custGeom>
              <a:avLst/>
              <a:gdLst>
                <a:gd name="T0" fmla="*/ 1552 w 1553"/>
                <a:gd name="T1" fmla="*/ 188 h 376"/>
                <a:gd name="T2" fmla="*/ 1552 w 1553"/>
                <a:gd name="T3" fmla="*/ 188 h 376"/>
                <a:gd name="T4" fmla="*/ 776 w 1553"/>
                <a:gd name="T5" fmla="*/ 375 h 376"/>
                <a:gd name="T6" fmla="*/ 776 w 1553"/>
                <a:gd name="T7" fmla="*/ 375 h 376"/>
                <a:gd name="T8" fmla="*/ 0 w 1553"/>
                <a:gd name="T9" fmla="*/ 188 h 376"/>
                <a:gd name="T10" fmla="*/ 0 w 1553"/>
                <a:gd name="T11" fmla="*/ 188 h 376"/>
                <a:gd name="T12" fmla="*/ 776 w 1553"/>
                <a:gd name="T13" fmla="*/ 0 h 376"/>
                <a:gd name="T14" fmla="*/ 776 w 1553"/>
                <a:gd name="T15" fmla="*/ 0 h 376"/>
                <a:gd name="T16" fmla="*/ 1552 w 1553"/>
                <a:gd name="T17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76">
                  <a:moveTo>
                    <a:pt x="1552" y="188"/>
                  </a:moveTo>
                  <a:lnTo>
                    <a:pt x="1552" y="188"/>
                  </a:lnTo>
                  <a:cubicBezTo>
                    <a:pt x="1552" y="292"/>
                    <a:pt x="1204" y="375"/>
                    <a:pt x="776" y="375"/>
                  </a:cubicBezTo>
                  <a:lnTo>
                    <a:pt x="776" y="375"/>
                  </a:lnTo>
                  <a:cubicBezTo>
                    <a:pt x="347" y="375"/>
                    <a:pt x="0" y="292"/>
                    <a:pt x="0" y="188"/>
                  </a:cubicBezTo>
                  <a:lnTo>
                    <a:pt x="0" y="188"/>
                  </a:lnTo>
                  <a:cubicBezTo>
                    <a:pt x="0" y="84"/>
                    <a:pt x="347" y="0"/>
                    <a:pt x="776" y="0"/>
                  </a:cubicBezTo>
                  <a:lnTo>
                    <a:pt x="776" y="0"/>
                  </a:lnTo>
                  <a:cubicBezTo>
                    <a:pt x="1204" y="0"/>
                    <a:pt x="1552" y="84"/>
                    <a:pt x="1552" y="188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3" name="Freeform 316">
              <a:extLst>
                <a:ext uri="{FF2B5EF4-FFF2-40B4-BE49-F238E27FC236}">
                  <a16:creationId xmlns:a16="http://schemas.microsoft.com/office/drawing/2014/main" id="{D75EBA93-31DE-4C08-A1D0-09ACC2703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8228" y="8049075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7 h 319"/>
                <a:gd name="T6" fmla="*/ 776 w 1553"/>
                <a:gd name="T7" fmla="*/ 187 h 319"/>
                <a:gd name="T8" fmla="*/ 0 w 1553"/>
                <a:gd name="T9" fmla="*/ 0 h 319"/>
                <a:gd name="T10" fmla="*/ 0 w 1553"/>
                <a:gd name="T11" fmla="*/ 131 h 319"/>
                <a:gd name="T12" fmla="*/ 0 w 1553"/>
                <a:gd name="T13" fmla="*/ 131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1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4"/>
                    <a:pt x="1204" y="187"/>
                    <a:pt x="776" y="187"/>
                  </a:cubicBezTo>
                  <a:lnTo>
                    <a:pt x="776" y="187"/>
                  </a:lnTo>
                  <a:cubicBezTo>
                    <a:pt x="347" y="187"/>
                    <a:pt x="0" y="104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3"/>
                    <a:pt x="347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3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4" name="Freeform 317">
              <a:extLst>
                <a:ext uri="{FF2B5EF4-FFF2-40B4-BE49-F238E27FC236}">
                  <a16:creationId xmlns:a16="http://schemas.microsoft.com/office/drawing/2014/main" id="{C762FE87-C665-4BB5-B0CB-4E35C035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8228" y="8049075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7 h 319"/>
                <a:gd name="T6" fmla="*/ 776 w 1553"/>
                <a:gd name="T7" fmla="*/ 187 h 319"/>
                <a:gd name="T8" fmla="*/ 0 w 1553"/>
                <a:gd name="T9" fmla="*/ 0 h 319"/>
                <a:gd name="T10" fmla="*/ 0 w 1553"/>
                <a:gd name="T11" fmla="*/ 131 h 319"/>
                <a:gd name="T12" fmla="*/ 0 w 1553"/>
                <a:gd name="T13" fmla="*/ 131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1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4"/>
                    <a:pt x="1204" y="187"/>
                    <a:pt x="776" y="187"/>
                  </a:cubicBezTo>
                  <a:lnTo>
                    <a:pt x="776" y="187"/>
                  </a:lnTo>
                  <a:cubicBezTo>
                    <a:pt x="347" y="187"/>
                    <a:pt x="0" y="104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3"/>
                    <a:pt x="347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3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5" name="Freeform 318">
              <a:extLst>
                <a:ext uri="{FF2B5EF4-FFF2-40B4-BE49-F238E27FC236}">
                  <a16:creationId xmlns:a16="http://schemas.microsoft.com/office/drawing/2014/main" id="{5FCEAD50-BEC4-40ED-AD0F-EB051119E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2381" y="7731192"/>
              <a:ext cx="1381411" cy="333581"/>
            </a:xfrm>
            <a:custGeom>
              <a:avLst/>
              <a:gdLst>
                <a:gd name="T0" fmla="*/ 1552 w 1553"/>
                <a:gd name="T1" fmla="*/ 187 h 375"/>
                <a:gd name="T2" fmla="*/ 1552 w 1553"/>
                <a:gd name="T3" fmla="*/ 187 h 375"/>
                <a:gd name="T4" fmla="*/ 776 w 1553"/>
                <a:gd name="T5" fmla="*/ 374 h 375"/>
                <a:gd name="T6" fmla="*/ 776 w 1553"/>
                <a:gd name="T7" fmla="*/ 374 h 375"/>
                <a:gd name="T8" fmla="*/ 0 w 1553"/>
                <a:gd name="T9" fmla="*/ 187 h 375"/>
                <a:gd name="T10" fmla="*/ 0 w 1553"/>
                <a:gd name="T11" fmla="*/ 187 h 375"/>
                <a:gd name="T12" fmla="*/ 776 w 1553"/>
                <a:gd name="T13" fmla="*/ 0 h 375"/>
                <a:gd name="T14" fmla="*/ 776 w 1553"/>
                <a:gd name="T15" fmla="*/ 0 h 375"/>
                <a:gd name="T16" fmla="*/ 1552 w 1553"/>
                <a:gd name="T17" fmla="*/ 18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3" h="375">
                  <a:moveTo>
                    <a:pt x="1552" y="187"/>
                  </a:moveTo>
                  <a:lnTo>
                    <a:pt x="1552" y="187"/>
                  </a:lnTo>
                  <a:cubicBezTo>
                    <a:pt x="1552" y="290"/>
                    <a:pt x="1204" y="374"/>
                    <a:pt x="776" y="374"/>
                  </a:cubicBezTo>
                  <a:lnTo>
                    <a:pt x="776" y="374"/>
                  </a:lnTo>
                  <a:cubicBezTo>
                    <a:pt x="347" y="374"/>
                    <a:pt x="0" y="290"/>
                    <a:pt x="0" y="187"/>
                  </a:cubicBezTo>
                  <a:lnTo>
                    <a:pt x="0" y="187"/>
                  </a:lnTo>
                  <a:cubicBezTo>
                    <a:pt x="0" y="84"/>
                    <a:pt x="347" y="0"/>
                    <a:pt x="776" y="0"/>
                  </a:cubicBezTo>
                  <a:lnTo>
                    <a:pt x="776" y="0"/>
                  </a:lnTo>
                  <a:cubicBezTo>
                    <a:pt x="1204" y="0"/>
                    <a:pt x="1552" y="84"/>
                    <a:pt x="1552" y="187"/>
                  </a:cubicBez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6" name="Freeform 319">
              <a:extLst>
                <a:ext uri="{FF2B5EF4-FFF2-40B4-BE49-F238E27FC236}">
                  <a16:creationId xmlns:a16="http://schemas.microsoft.com/office/drawing/2014/main" id="{D82C988E-EB51-4BEC-921B-F7EC3CCB8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2381" y="7896020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7 h 319"/>
                <a:gd name="T6" fmla="*/ 776 w 1553"/>
                <a:gd name="T7" fmla="*/ 187 h 319"/>
                <a:gd name="T8" fmla="*/ 0 w 1553"/>
                <a:gd name="T9" fmla="*/ 0 h 319"/>
                <a:gd name="T10" fmla="*/ 0 w 1553"/>
                <a:gd name="T11" fmla="*/ 131 h 319"/>
                <a:gd name="T12" fmla="*/ 0 w 1553"/>
                <a:gd name="T13" fmla="*/ 131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1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3"/>
                    <a:pt x="1204" y="187"/>
                    <a:pt x="776" y="187"/>
                  </a:cubicBezTo>
                  <a:lnTo>
                    <a:pt x="776" y="187"/>
                  </a:lnTo>
                  <a:cubicBezTo>
                    <a:pt x="347" y="187"/>
                    <a:pt x="0" y="103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4"/>
                    <a:pt x="347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4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F7B23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7" name="Freeform 320">
              <a:extLst>
                <a:ext uri="{FF2B5EF4-FFF2-40B4-BE49-F238E27FC236}">
                  <a16:creationId xmlns:a16="http://schemas.microsoft.com/office/drawing/2014/main" id="{D6B9EFB2-7C8F-4E57-8E18-CFD3FF42E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2381" y="7896020"/>
              <a:ext cx="1381411" cy="282561"/>
            </a:xfrm>
            <a:custGeom>
              <a:avLst/>
              <a:gdLst>
                <a:gd name="T0" fmla="*/ 1552 w 1553"/>
                <a:gd name="T1" fmla="*/ 0 h 319"/>
                <a:gd name="T2" fmla="*/ 1552 w 1553"/>
                <a:gd name="T3" fmla="*/ 0 h 319"/>
                <a:gd name="T4" fmla="*/ 776 w 1553"/>
                <a:gd name="T5" fmla="*/ 187 h 319"/>
                <a:gd name="T6" fmla="*/ 776 w 1553"/>
                <a:gd name="T7" fmla="*/ 187 h 319"/>
                <a:gd name="T8" fmla="*/ 0 w 1553"/>
                <a:gd name="T9" fmla="*/ 0 h 319"/>
                <a:gd name="T10" fmla="*/ 0 w 1553"/>
                <a:gd name="T11" fmla="*/ 131 h 319"/>
                <a:gd name="T12" fmla="*/ 0 w 1553"/>
                <a:gd name="T13" fmla="*/ 131 h 319"/>
                <a:gd name="T14" fmla="*/ 776 w 1553"/>
                <a:gd name="T15" fmla="*/ 318 h 319"/>
                <a:gd name="T16" fmla="*/ 776 w 1553"/>
                <a:gd name="T17" fmla="*/ 318 h 319"/>
                <a:gd name="T18" fmla="*/ 1552 w 1553"/>
                <a:gd name="T19" fmla="*/ 131 h 319"/>
                <a:gd name="T20" fmla="*/ 1552 w 1553"/>
                <a:gd name="T2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3" h="319">
                  <a:moveTo>
                    <a:pt x="1552" y="0"/>
                  </a:moveTo>
                  <a:lnTo>
                    <a:pt x="1552" y="0"/>
                  </a:lnTo>
                  <a:cubicBezTo>
                    <a:pt x="1552" y="103"/>
                    <a:pt x="1204" y="187"/>
                    <a:pt x="776" y="187"/>
                  </a:cubicBezTo>
                  <a:lnTo>
                    <a:pt x="776" y="187"/>
                  </a:lnTo>
                  <a:cubicBezTo>
                    <a:pt x="347" y="187"/>
                    <a:pt x="0" y="103"/>
                    <a:pt x="0" y="0"/>
                  </a:cubicBezTo>
                  <a:lnTo>
                    <a:pt x="0" y="131"/>
                  </a:lnTo>
                  <a:lnTo>
                    <a:pt x="0" y="131"/>
                  </a:lnTo>
                  <a:cubicBezTo>
                    <a:pt x="0" y="234"/>
                    <a:pt x="347" y="318"/>
                    <a:pt x="776" y="318"/>
                  </a:cubicBezTo>
                  <a:lnTo>
                    <a:pt x="776" y="318"/>
                  </a:lnTo>
                  <a:cubicBezTo>
                    <a:pt x="1204" y="318"/>
                    <a:pt x="1552" y="234"/>
                    <a:pt x="1552" y="131"/>
                  </a:cubicBezTo>
                  <a:lnTo>
                    <a:pt x="1552" y="0"/>
                  </a:lnTo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8" name="Freeform 321">
              <a:extLst>
                <a:ext uri="{FF2B5EF4-FFF2-40B4-BE49-F238E27FC236}">
                  <a16:creationId xmlns:a16="http://schemas.microsoft.com/office/drawing/2014/main" id="{AF9F3FDF-B59D-4C8C-893B-B0D5E17D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8884" y="8739781"/>
              <a:ext cx="313957" cy="145204"/>
            </a:xfrm>
            <a:custGeom>
              <a:avLst/>
              <a:gdLst>
                <a:gd name="T0" fmla="*/ 179 w 353"/>
                <a:gd name="T1" fmla="*/ 0 h 164"/>
                <a:gd name="T2" fmla="*/ 179 w 353"/>
                <a:gd name="T3" fmla="*/ 0 h 164"/>
                <a:gd name="T4" fmla="*/ 272 w 353"/>
                <a:gd name="T5" fmla="*/ 86 h 164"/>
                <a:gd name="T6" fmla="*/ 272 w 353"/>
                <a:gd name="T7" fmla="*/ 86 h 164"/>
                <a:gd name="T8" fmla="*/ 339 w 353"/>
                <a:gd name="T9" fmla="*/ 125 h 164"/>
                <a:gd name="T10" fmla="*/ 339 w 353"/>
                <a:gd name="T11" fmla="*/ 125 h 164"/>
                <a:gd name="T12" fmla="*/ 323 w 353"/>
                <a:gd name="T13" fmla="*/ 163 h 164"/>
                <a:gd name="T14" fmla="*/ 22 w 353"/>
                <a:gd name="T15" fmla="*/ 163 h 164"/>
                <a:gd name="T16" fmla="*/ 22 w 353"/>
                <a:gd name="T17" fmla="*/ 163 h 164"/>
                <a:gd name="T18" fmla="*/ 0 w 353"/>
                <a:gd name="T19" fmla="*/ 141 h 164"/>
                <a:gd name="T20" fmla="*/ 0 w 353"/>
                <a:gd name="T21" fmla="*/ 0 h 164"/>
                <a:gd name="T22" fmla="*/ 179 w 353"/>
                <a:gd name="T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3" h="164">
                  <a:moveTo>
                    <a:pt x="179" y="0"/>
                  </a:moveTo>
                  <a:lnTo>
                    <a:pt x="179" y="0"/>
                  </a:lnTo>
                  <a:cubicBezTo>
                    <a:pt x="179" y="0"/>
                    <a:pt x="209" y="71"/>
                    <a:pt x="272" y="86"/>
                  </a:cubicBezTo>
                  <a:lnTo>
                    <a:pt x="272" y="86"/>
                  </a:lnTo>
                  <a:cubicBezTo>
                    <a:pt x="300" y="93"/>
                    <a:pt x="322" y="110"/>
                    <a:pt x="339" y="125"/>
                  </a:cubicBezTo>
                  <a:lnTo>
                    <a:pt x="339" y="125"/>
                  </a:lnTo>
                  <a:cubicBezTo>
                    <a:pt x="352" y="139"/>
                    <a:pt x="343" y="163"/>
                    <a:pt x="323" y="163"/>
                  </a:cubicBezTo>
                  <a:lnTo>
                    <a:pt x="22" y="163"/>
                  </a:lnTo>
                  <a:lnTo>
                    <a:pt x="22" y="163"/>
                  </a:lnTo>
                  <a:cubicBezTo>
                    <a:pt x="10" y="163"/>
                    <a:pt x="0" y="153"/>
                    <a:pt x="0" y="141"/>
                  </a:cubicBezTo>
                  <a:lnTo>
                    <a:pt x="0" y="0"/>
                  </a:lnTo>
                  <a:lnTo>
                    <a:pt x="179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89" name="Freeform 322">
              <a:extLst>
                <a:ext uri="{FF2B5EF4-FFF2-40B4-BE49-F238E27FC236}">
                  <a16:creationId xmlns:a16="http://schemas.microsoft.com/office/drawing/2014/main" id="{920A7E78-D971-4971-AD93-4B34205F0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1265" y="7711571"/>
              <a:ext cx="392446" cy="1083152"/>
            </a:xfrm>
            <a:custGeom>
              <a:avLst/>
              <a:gdLst>
                <a:gd name="T0" fmla="*/ 0 w 439"/>
                <a:gd name="T1" fmla="*/ 340 h 1215"/>
                <a:gd name="T2" fmla="*/ 259 w 439"/>
                <a:gd name="T3" fmla="*/ 1175 h 1215"/>
                <a:gd name="T4" fmla="*/ 259 w 439"/>
                <a:gd name="T5" fmla="*/ 1175 h 1215"/>
                <a:gd name="T6" fmla="*/ 438 w 439"/>
                <a:gd name="T7" fmla="*/ 1159 h 1215"/>
                <a:gd name="T8" fmla="*/ 438 w 439"/>
                <a:gd name="T9" fmla="*/ 1159 h 1215"/>
                <a:gd name="T10" fmla="*/ 391 w 439"/>
                <a:gd name="T11" fmla="*/ 775 h 1215"/>
                <a:gd name="T12" fmla="*/ 391 w 439"/>
                <a:gd name="T13" fmla="*/ 775 h 1215"/>
                <a:gd name="T14" fmla="*/ 247 w 439"/>
                <a:gd name="T15" fmla="*/ 115 h 1215"/>
                <a:gd name="T16" fmla="*/ 247 w 439"/>
                <a:gd name="T17" fmla="*/ 115 h 1215"/>
                <a:gd name="T18" fmla="*/ 97 w 439"/>
                <a:gd name="T19" fmla="*/ 0 h 1215"/>
                <a:gd name="T20" fmla="*/ 97 w 439"/>
                <a:gd name="T21" fmla="*/ 0 h 1215"/>
                <a:gd name="T22" fmla="*/ 0 w 439"/>
                <a:gd name="T23" fmla="*/ 34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9" h="1215">
                  <a:moveTo>
                    <a:pt x="0" y="340"/>
                  </a:moveTo>
                  <a:lnTo>
                    <a:pt x="259" y="1175"/>
                  </a:lnTo>
                  <a:lnTo>
                    <a:pt x="259" y="1175"/>
                  </a:lnTo>
                  <a:cubicBezTo>
                    <a:pt x="259" y="1175"/>
                    <a:pt x="338" y="1214"/>
                    <a:pt x="438" y="1159"/>
                  </a:cubicBezTo>
                  <a:lnTo>
                    <a:pt x="438" y="1159"/>
                  </a:lnTo>
                  <a:cubicBezTo>
                    <a:pt x="416" y="991"/>
                    <a:pt x="400" y="858"/>
                    <a:pt x="391" y="775"/>
                  </a:cubicBezTo>
                  <a:lnTo>
                    <a:pt x="391" y="775"/>
                  </a:lnTo>
                  <a:cubicBezTo>
                    <a:pt x="354" y="447"/>
                    <a:pt x="348" y="243"/>
                    <a:pt x="247" y="115"/>
                  </a:cubicBezTo>
                  <a:lnTo>
                    <a:pt x="247" y="115"/>
                  </a:lnTo>
                  <a:cubicBezTo>
                    <a:pt x="173" y="22"/>
                    <a:pt x="133" y="22"/>
                    <a:pt x="97" y="0"/>
                  </a:cubicBezTo>
                  <a:lnTo>
                    <a:pt x="97" y="0"/>
                  </a:lnTo>
                  <a:cubicBezTo>
                    <a:pt x="61" y="93"/>
                    <a:pt x="36" y="248"/>
                    <a:pt x="0" y="340"/>
                  </a:cubicBezTo>
                </a:path>
              </a:pathLst>
            </a:custGeom>
            <a:solidFill>
              <a:srgbClr val="747A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0" name="Freeform 323">
              <a:extLst>
                <a:ext uri="{FF2B5EF4-FFF2-40B4-BE49-F238E27FC236}">
                  <a16:creationId xmlns:a16="http://schemas.microsoft.com/office/drawing/2014/main" id="{BAB3569B-698E-45B8-855E-6ABACA086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224" y="8739781"/>
              <a:ext cx="313957" cy="145204"/>
            </a:xfrm>
            <a:custGeom>
              <a:avLst/>
              <a:gdLst>
                <a:gd name="T0" fmla="*/ 180 w 354"/>
                <a:gd name="T1" fmla="*/ 0 h 164"/>
                <a:gd name="T2" fmla="*/ 180 w 354"/>
                <a:gd name="T3" fmla="*/ 0 h 164"/>
                <a:gd name="T4" fmla="*/ 273 w 354"/>
                <a:gd name="T5" fmla="*/ 86 h 164"/>
                <a:gd name="T6" fmla="*/ 273 w 354"/>
                <a:gd name="T7" fmla="*/ 86 h 164"/>
                <a:gd name="T8" fmla="*/ 339 w 354"/>
                <a:gd name="T9" fmla="*/ 125 h 164"/>
                <a:gd name="T10" fmla="*/ 339 w 354"/>
                <a:gd name="T11" fmla="*/ 125 h 164"/>
                <a:gd name="T12" fmla="*/ 324 w 354"/>
                <a:gd name="T13" fmla="*/ 163 h 164"/>
                <a:gd name="T14" fmla="*/ 23 w 354"/>
                <a:gd name="T15" fmla="*/ 163 h 164"/>
                <a:gd name="T16" fmla="*/ 23 w 354"/>
                <a:gd name="T17" fmla="*/ 163 h 164"/>
                <a:gd name="T18" fmla="*/ 0 w 354"/>
                <a:gd name="T19" fmla="*/ 141 h 164"/>
                <a:gd name="T20" fmla="*/ 0 w 354"/>
                <a:gd name="T21" fmla="*/ 0 h 164"/>
                <a:gd name="T22" fmla="*/ 180 w 354"/>
                <a:gd name="T23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4" h="164">
                  <a:moveTo>
                    <a:pt x="180" y="0"/>
                  </a:moveTo>
                  <a:lnTo>
                    <a:pt x="180" y="0"/>
                  </a:lnTo>
                  <a:cubicBezTo>
                    <a:pt x="180" y="0"/>
                    <a:pt x="210" y="71"/>
                    <a:pt x="273" y="86"/>
                  </a:cubicBezTo>
                  <a:lnTo>
                    <a:pt x="273" y="86"/>
                  </a:lnTo>
                  <a:cubicBezTo>
                    <a:pt x="301" y="93"/>
                    <a:pt x="323" y="110"/>
                    <a:pt x="339" y="125"/>
                  </a:cubicBezTo>
                  <a:lnTo>
                    <a:pt x="339" y="125"/>
                  </a:lnTo>
                  <a:cubicBezTo>
                    <a:pt x="353" y="139"/>
                    <a:pt x="343" y="163"/>
                    <a:pt x="324" y="163"/>
                  </a:cubicBezTo>
                  <a:lnTo>
                    <a:pt x="23" y="163"/>
                  </a:lnTo>
                  <a:lnTo>
                    <a:pt x="23" y="163"/>
                  </a:lnTo>
                  <a:cubicBezTo>
                    <a:pt x="11" y="163"/>
                    <a:pt x="0" y="153"/>
                    <a:pt x="0" y="141"/>
                  </a:cubicBezTo>
                  <a:lnTo>
                    <a:pt x="0" y="0"/>
                  </a:lnTo>
                  <a:lnTo>
                    <a:pt x="18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1" name="Freeform 324">
              <a:extLst>
                <a:ext uri="{FF2B5EF4-FFF2-40B4-BE49-F238E27FC236}">
                  <a16:creationId xmlns:a16="http://schemas.microsoft.com/office/drawing/2014/main" id="{751FCA62-03CF-4C1F-8E3F-200473354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4072" y="7589912"/>
              <a:ext cx="1244056" cy="1200886"/>
            </a:xfrm>
            <a:custGeom>
              <a:avLst/>
              <a:gdLst>
                <a:gd name="T0" fmla="*/ 31 w 1397"/>
                <a:gd name="T1" fmla="*/ 86 h 1351"/>
                <a:gd name="T2" fmla="*/ 31 w 1397"/>
                <a:gd name="T3" fmla="*/ 86 h 1351"/>
                <a:gd name="T4" fmla="*/ 331 w 1397"/>
                <a:gd name="T5" fmla="*/ 476 h 1351"/>
                <a:gd name="T6" fmla="*/ 331 w 1397"/>
                <a:gd name="T7" fmla="*/ 476 h 1351"/>
                <a:gd name="T8" fmla="*/ 958 w 1397"/>
                <a:gd name="T9" fmla="*/ 476 h 1351"/>
                <a:gd name="T10" fmla="*/ 1217 w 1397"/>
                <a:gd name="T11" fmla="*/ 1311 h 1351"/>
                <a:gd name="T12" fmla="*/ 1217 w 1397"/>
                <a:gd name="T13" fmla="*/ 1311 h 1351"/>
                <a:gd name="T14" fmla="*/ 1396 w 1397"/>
                <a:gd name="T15" fmla="*/ 1295 h 1351"/>
                <a:gd name="T16" fmla="*/ 1396 w 1397"/>
                <a:gd name="T17" fmla="*/ 1295 h 1351"/>
                <a:gd name="T18" fmla="*/ 1192 w 1397"/>
                <a:gd name="T19" fmla="*/ 136 h 1351"/>
                <a:gd name="T20" fmla="*/ 1192 w 1397"/>
                <a:gd name="T21" fmla="*/ 136 h 1351"/>
                <a:gd name="T22" fmla="*/ 722 w 1397"/>
                <a:gd name="T23" fmla="*/ 0 h 1351"/>
                <a:gd name="T24" fmla="*/ 31 w 1397"/>
                <a:gd name="T25" fmla="*/ 8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97" h="1351">
                  <a:moveTo>
                    <a:pt x="31" y="86"/>
                  </a:moveTo>
                  <a:lnTo>
                    <a:pt x="31" y="86"/>
                  </a:lnTo>
                  <a:cubicBezTo>
                    <a:pt x="31" y="86"/>
                    <a:pt x="0" y="465"/>
                    <a:pt x="331" y="476"/>
                  </a:cubicBezTo>
                  <a:lnTo>
                    <a:pt x="331" y="476"/>
                  </a:lnTo>
                  <a:cubicBezTo>
                    <a:pt x="663" y="488"/>
                    <a:pt x="958" y="476"/>
                    <a:pt x="958" y="476"/>
                  </a:cubicBezTo>
                  <a:lnTo>
                    <a:pt x="1217" y="1311"/>
                  </a:lnTo>
                  <a:lnTo>
                    <a:pt x="1217" y="1311"/>
                  </a:lnTo>
                  <a:cubicBezTo>
                    <a:pt x="1217" y="1311"/>
                    <a:pt x="1295" y="1350"/>
                    <a:pt x="1396" y="1295"/>
                  </a:cubicBezTo>
                  <a:lnTo>
                    <a:pt x="1396" y="1295"/>
                  </a:lnTo>
                  <a:cubicBezTo>
                    <a:pt x="1395" y="1207"/>
                    <a:pt x="1387" y="232"/>
                    <a:pt x="1192" y="136"/>
                  </a:cubicBezTo>
                  <a:lnTo>
                    <a:pt x="1192" y="136"/>
                  </a:lnTo>
                  <a:cubicBezTo>
                    <a:pt x="995" y="38"/>
                    <a:pt x="722" y="0"/>
                    <a:pt x="722" y="0"/>
                  </a:cubicBezTo>
                  <a:lnTo>
                    <a:pt x="31" y="86"/>
                  </a:lnTo>
                </a:path>
              </a:pathLst>
            </a:custGeom>
            <a:solidFill>
              <a:srgbClr val="C4C8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2" name="Freeform 325">
              <a:extLst>
                <a:ext uri="{FF2B5EF4-FFF2-40B4-BE49-F238E27FC236}">
                  <a16:creationId xmlns:a16="http://schemas.microsoft.com/office/drawing/2014/main" id="{25B73DC1-6C72-4A6F-B5C5-4BF89E76D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7998" y="6597024"/>
              <a:ext cx="639686" cy="1208735"/>
            </a:xfrm>
            <a:custGeom>
              <a:avLst/>
              <a:gdLst>
                <a:gd name="T0" fmla="*/ 191 w 720"/>
                <a:gd name="T1" fmla="*/ 0 h 1358"/>
                <a:gd name="T2" fmla="*/ 191 w 720"/>
                <a:gd name="T3" fmla="*/ 0 h 1358"/>
                <a:gd name="T4" fmla="*/ 11 w 720"/>
                <a:gd name="T5" fmla="*/ 522 h 1358"/>
                <a:gd name="T6" fmla="*/ 11 w 720"/>
                <a:gd name="T7" fmla="*/ 522 h 1358"/>
                <a:gd name="T8" fmla="*/ 28 w 720"/>
                <a:gd name="T9" fmla="*/ 1200 h 1358"/>
                <a:gd name="T10" fmla="*/ 28 w 720"/>
                <a:gd name="T11" fmla="*/ 1200 h 1358"/>
                <a:gd name="T12" fmla="*/ 719 w 720"/>
                <a:gd name="T13" fmla="*/ 1114 h 1358"/>
                <a:gd name="T14" fmla="*/ 719 w 720"/>
                <a:gd name="T15" fmla="*/ 1114 h 1358"/>
                <a:gd name="T16" fmla="*/ 396 w 720"/>
                <a:gd name="T17" fmla="*/ 62 h 1358"/>
                <a:gd name="T18" fmla="*/ 191 w 720"/>
                <a:gd name="T19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0" h="1358">
                  <a:moveTo>
                    <a:pt x="191" y="0"/>
                  </a:moveTo>
                  <a:lnTo>
                    <a:pt x="191" y="0"/>
                  </a:lnTo>
                  <a:cubicBezTo>
                    <a:pt x="191" y="0"/>
                    <a:pt x="0" y="80"/>
                    <a:pt x="11" y="522"/>
                  </a:cubicBezTo>
                  <a:lnTo>
                    <a:pt x="11" y="522"/>
                  </a:lnTo>
                  <a:cubicBezTo>
                    <a:pt x="23" y="965"/>
                    <a:pt x="28" y="1200"/>
                    <a:pt x="28" y="1200"/>
                  </a:cubicBezTo>
                  <a:lnTo>
                    <a:pt x="28" y="1200"/>
                  </a:lnTo>
                  <a:cubicBezTo>
                    <a:pt x="28" y="1200"/>
                    <a:pt x="405" y="1357"/>
                    <a:pt x="719" y="1114"/>
                  </a:cubicBezTo>
                  <a:lnTo>
                    <a:pt x="719" y="1114"/>
                  </a:lnTo>
                  <a:cubicBezTo>
                    <a:pt x="719" y="1114"/>
                    <a:pt x="561" y="380"/>
                    <a:pt x="396" y="62"/>
                  </a:cubicBezTo>
                  <a:lnTo>
                    <a:pt x="19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3" name="Freeform 326">
              <a:extLst>
                <a:ext uri="{FF2B5EF4-FFF2-40B4-BE49-F238E27FC236}">
                  <a16:creationId xmlns:a16="http://schemas.microsoft.com/office/drawing/2014/main" id="{9F485AB1-ABAA-4FAF-9317-81DF83FB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4977" y="5929865"/>
              <a:ext cx="388521" cy="757420"/>
            </a:xfrm>
            <a:custGeom>
              <a:avLst/>
              <a:gdLst>
                <a:gd name="T0" fmla="*/ 71 w 435"/>
                <a:gd name="T1" fmla="*/ 555 h 849"/>
                <a:gd name="T2" fmla="*/ 71 w 435"/>
                <a:gd name="T3" fmla="*/ 555 h 849"/>
                <a:gd name="T4" fmla="*/ 381 w 435"/>
                <a:gd name="T5" fmla="*/ 252 h 849"/>
                <a:gd name="T6" fmla="*/ 381 w 435"/>
                <a:gd name="T7" fmla="*/ 252 h 849"/>
                <a:gd name="T8" fmla="*/ 338 w 435"/>
                <a:gd name="T9" fmla="*/ 632 h 849"/>
                <a:gd name="T10" fmla="*/ 338 w 435"/>
                <a:gd name="T11" fmla="*/ 632 h 849"/>
                <a:gd name="T12" fmla="*/ 222 w 435"/>
                <a:gd name="T13" fmla="*/ 658 h 849"/>
                <a:gd name="T14" fmla="*/ 222 w 435"/>
                <a:gd name="T15" fmla="*/ 658 h 849"/>
                <a:gd name="T16" fmla="*/ 219 w 435"/>
                <a:gd name="T17" fmla="*/ 811 h 849"/>
                <a:gd name="T18" fmla="*/ 219 w 435"/>
                <a:gd name="T19" fmla="*/ 811 h 849"/>
                <a:gd name="T20" fmla="*/ 14 w 435"/>
                <a:gd name="T21" fmla="*/ 749 h 849"/>
                <a:gd name="T22" fmla="*/ 14 w 435"/>
                <a:gd name="T23" fmla="*/ 749 h 849"/>
                <a:gd name="T24" fmla="*/ 71 w 435"/>
                <a:gd name="T25" fmla="*/ 55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849">
                  <a:moveTo>
                    <a:pt x="71" y="555"/>
                  </a:moveTo>
                  <a:lnTo>
                    <a:pt x="71" y="555"/>
                  </a:lnTo>
                  <a:cubicBezTo>
                    <a:pt x="71" y="555"/>
                    <a:pt x="0" y="0"/>
                    <a:pt x="381" y="252"/>
                  </a:cubicBezTo>
                  <a:lnTo>
                    <a:pt x="381" y="252"/>
                  </a:lnTo>
                  <a:cubicBezTo>
                    <a:pt x="381" y="252"/>
                    <a:pt x="434" y="527"/>
                    <a:pt x="338" y="632"/>
                  </a:cubicBezTo>
                  <a:lnTo>
                    <a:pt x="338" y="632"/>
                  </a:lnTo>
                  <a:cubicBezTo>
                    <a:pt x="304" y="668"/>
                    <a:pt x="262" y="671"/>
                    <a:pt x="222" y="658"/>
                  </a:cubicBezTo>
                  <a:lnTo>
                    <a:pt x="222" y="658"/>
                  </a:lnTo>
                  <a:cubicBezTo>
                    <a:pt x="213" y="686"/>
                    <a:pt x="203" y="736"/>
                    <a:pt x="219" y="811"/>
                  </a:cubicBezTo>
                  <a:lnTo>
                    <a:pt x="219" y="811"/>
                  </a:lnTo>
                  <a:cubicBezTo>
                    <a:pt x="219" y="811"/>
                    <a:pt x="164" y="848"/>
                    <a:pt x="14" y="749"/>
                  </a:cubicBezTo>
                  <a:lnTo>
                    <a:pt x="14" y="749"/>
                  </a:lnTo>
                  <a:cubicBezTo>
                    <a:pt x="14" y="749"/>
                    <a:pt x="77" y="658"/>
                    <a:pt x="71" y="55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4" name="Freeform 327">
              <a:extLst>
                <a:ext uri="{FF2B5EF4-FFF2-40B4-BE49-F238E27FC236}">
                  <a16:creationId xmlns:a16="http://schemas.microsoft.com/office/drawing/2014/main" id="{16A6909D-27E8-43B5-A676-0647E1386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4977" y="5929865"/>
              <a:ext cx="388521" cy="757420"/>
            </a:xfrm>
            <a:custGeom>
              <a:avLst/>
              <a:gdLst>
                <a:gd name="T0" fmla="*/ 71 w 435"/>
                <a:gd name="T1" fmla="*/ 555 h 849"/>
                <a:gd name="T2" fmla="*/ 71 w 435"/>
                <a:gd name="T3" fmla="*/ 555 h 849"/>
                <a:gd name="T4" fmla="*/ 381 w 435"/>
                <a:gd name="T5" fmla="*/ 252 h 849"/>
                <a:gd name="T6" fmla="*/ 381 w 435"/>
                <a:gd name="T7" fmla="*/ 252 h 849"/>
                <a:gd name="T8" fmla="*/ 338 w 435"/>
                <a:gd name="T9" fmla="*/ 632 h 849"/>
                <a:gd name="T10" fmla="*/ 338 w 435"/>
                <a:gd name="T11" fmla="*/ 632 h 849"/>
                <a:gd name="T12" fmla="*/ 222 w 435"/>
                <a:gd name="T13" fmla="*/ 658 h 849"/>
                <a:gd name="T14" fmla="*/ 222 w 435"/>
                <a:gd name="T15" fmla="*/ 658 h 849"/>
                <a:gd name="T16" fmla="*/ 219 w 435"/>
                <a:gd name="T17" fmla="*/ 811 h 849"/>
                <a:gd name="T18" fmla="*/ 219 w 435"/>
                <a:gd name="T19" fmla="*/ 811 h 849"/>
                <a:gd name="T20" fmla="*/ 14 w 435"/>
                <a:gd name="T21" fmla="*/ 749 h 849"/>
                <a:gd name="T22" fmla="*/ 14 w 435"/>
                <a:gd name="T23" fmla="*/ 749 h 849"/>
                <a:gd name="T24" fmla="*/ 71 w 435"/>
                <a:gd name="T25" fmla="*/ 555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5" h="849">
                  <a:moveTo>
                    <a:pt x="71" y="555"/>
                  </a:moveTo>
                  <a:lnTo>
                    <a:pt x="71" y="555"/>
                  </a:lnTo>
                  <a:cubicBezTo>
                    <a:pt x="71" y="555"/>
                    <a:pt x="0" y="0"/>
                    <a:pt x="381" y="252"/>
                  </a:cubicBezTo>
                  <a:lnTo>
                    <a:pt x="381" y="252"/>
                  </a:lnTo>
                  <a:cubicBezTo>
                    <a:pt x="381" y="252"/>
                    <a:pt x="434" y="527"/>
                    <a:pt x="338" y="632"/>
                  </a:cubicBezTo>
                  <a:lnTo>
                    <a:pt x="338" y="632"/>
                  </a:lnTo>
                  <a:cubicBezTo>
                    <a:pt x="304" y="668"/>
                    <a:pt x="262" y="671"/>
                    <a:pt x="222" y="658"/>
                  </a:cubicBezTo>
                  <a:lnTo>
                    <a:pt x="222" y="658"/>
                  </a:lnTo>
                  <a:cubicBezTo>
                    <a:pt x="213" y="686"/>
                    <a:pt x="203" y="736"/>
                    <a:pt x="219" y="811"/>
                  </a:cubicBezTo>
                  <a:lnTo>
                    <a:pt x="219" y="811"/>
                  </a:lnTo>
                  <a:cubicBezTo>
                    <a:pt x="219" y="811"/>
                    <a:pt x="164" y="848"/>
                    <a:pt x="14" y="749"/>
                  </a:cubicBezTo>
                  <a:lnTo>
                    <a:pt x="14" y="749"/>
                  </a:lnTo>
                  <a:cubicBezTo>
                    <a:pt x="14" y="749"/>
                    <a:pt x="77" y="658"/>
                    <a:pt x="71" y="555"/>
                  </a:cubicBezTo>
                </a:path>
              </a:pathLst>
            </a:custGeom>
            <a:solidFill>
              <a:srgbClr val="6B0F1A">
                <a:alpha val="56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5" name="Freeform 328">
              <a:extLst>
                <a:ext uri="{FF2B5EF4-FFF2-40B4-BE49-F238E27FC236}">
                  <a16:creationId xmlns:a16="http://schemas.microsoft.com/office/drawing/2014/main" id="{7D9DC0AB-454C-4200-BEA8-B730C898B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8408" y="6487139"/>
              <a:ext cx="62791" cy="66715"/>
            </a:xfrm>
            <a:custGeom>
              <a:avLst/>
              <a:gdLst>
                <a:gd name="T0" fmla="*/ 71 w 72"/>
                <a:gd name="T1" fmla="*/ 34 h 75"/>
                <a:gd name="T2" fmla="*/ 71 w 72"/>
                <a:gd name="T3" fmla="*/ 34 h 75"/>
                <a:gd name="T4" fmla="*/ 0 w 72"/>
                <a:gd name="T5" fmla="*/ 0 h 75"/>
                <a:gd name="T6" fmla="*/ 0 w 72"/>
                <a:gd name="T7" fmla="*/ 0 h 75"/>
                <a:gd name="T8" fmla="*/ 62 w 72"/>
                <a:gd name="T9" fmla="*/ 74 h 75"/>
                <a:gd name="T10" fmla="*/ 62 w 72"/>
                <a:gd name="T11" fmla="*/ 74 h 75"/>
                <a:gd name="T12" fmla="*/ 71 w 72"/>
                <a:gd name="T13" fmla="*/ 3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5">
                  <a:moveTo>
                    <a:pt x="71" y="34"/>
                  </a:moveTo>
                  <a:lnTo>
                    <a:pt x="71" y="34"/>
                  </a:lnTo>
                  <a:cubicBezTo>
                    <a:pt x="71" y="34"/>
                    <a:pt x="30" y="20"/>
                    <a:pt x="0" y="0"/>
                  </a:cubicBezTo>
                  <a:lnTo>
                    <a:pt x="0" y="0"/>
                  </a:lnTo>
                  <a:cubicBezTo>
                    <a:pt x="0" y="0"/>
                    <a:pt x="22" y="69"/>
                    <a:pt x="62" y="74"/>
                  </a:cubicBezTo>
                  <a:lnTo>
                    <a:pt x="62" y="74"/>
                  </a:lnTo>
                  <a:cubicBezTo>
                    <a:pt x="62" y="74"/>
                    <a:pt x="65" y="49"/>
                    <a:pt x="71" y="34"/>
                  </a:cubicBezTo>
                </a:path>
              </a:pathLst>
            </a:custGeom>
            <a:solidFill>
              <a:srgbClr val="6B0F1A">
                <a:alpha val="35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6" name="Freeform 329">
              <a:extLst>
                <a:ext uri="{FF2B5EF4-FFF2-40B4-BE49-F238E27FC236}">
                  <a16:creationId xmlns:a16="http://schemas.microsoft.com/office/drawing/2014/main" id="{7C99B026-CF00-4283-B6F8-4B39CFC72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4713" y="6695134"/>
              <a:ext cx="765272" cy="961495"/>
            </a:xfrm>
            <a:custGeom>
              <a:avLst/>
              <a:gdLst>
                <a:gd name="T0" fmla="*/ 792 w 859"/>
                <a:gd name="T1" fmla="*/ 969 h 1082"/>
                <a:gd name="T2" fmla="*/ 792 w 859"/>
                <a:gd name="T3" fmla="*/ 969 h 1082"/>
                <a:gd name="T4" fmla="*/ 646 w 859"/>
                <a:gd name="T5" fmla="*/ 927 h 1082"/>
                <a:gd name="T6" fmla="*/ 273 w 859"/>
                <a:gd name="T7" fmla="*/ 744 h 1082"/>
                <a:gd name="T8" fmla="*/ 273 w 859"/>
                <a:gd name="T9" fmla="*/ 744 h 1082"/>
                <a:gd name="T10" fmla="*/ 227 w 859"/>
                <a:gd name="T11" fmla="*/ 17 h 1082"/>
                <a:gd name="T12" fmla="*/ 227 w 859"/>
                <a:gd name="T13" fmla="*/ 17 h 1082"/>
                <a:gd name="T14" fmla="*/ 22 w 859"/>
                <a:gd name="T15" fmla="*/ 528 h 1082"/>
                <a:gd name="T16" fmla="*/ 22 w 859"/>
                <a:gd name="T17" fmla="*/ 528 h 1082"/>
                <a:gd name="T18" fmla="*/ 651 w 859"/>
                <a:gd name="T19" fmla="*/ 1046 h 1082"/>
                <a:gd name="T20" fmla="*/ 858 w 859"/>
                <a:gd name="T21" fmla="*/ 1046 h 1082"/>
                <a:gd name="T22" fmla="*/ 858 w 859"/>
                <a:gd name="T23" fmla="*/ 1046 h 1082"/>
                <a:gd name="T24" fmla="*/ 792 w 859"/>
                <a:gd name="T25" fmla="*/ 969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9" h="1082">
                  <a:moveTo>
                    <a:pt x="792" y="969"/>
                  </a:moveTo>
                  <a:lnTo>
                    <a:pt x="792" y="969"/>
                  </a:lnTo>
                  <a:cubicBezTo>
                    <a:pt x="743" y="956"/>
                    <a:pt x="646" y="927"/>
                    <a:pt x="646" y="927"/>
                  </a:cubicBezTo>
                  <a:lnTo>
                    <a:pt x="273" y="744"/>
                  </a:lnTo>
                  <a:lnTo>
                    <a:pt x="273" y="744"/>
                  </a:lnTo>
                  <a:cubicBezTo>
                    <a:pt x="273" y="744"/>
                    <a:pt x="358" y="29"/>
                    <a:pt x="227" y="17"/>
                  </a:cubicBezTo>
                  <a:lnTo>
                    <a:pt x="227" y="17"/>
                  </a:lnTo>
                  <a:cubicBezTo>
                    <a:pt x="64" y="0"/>
                    <a:pt x="40" y="170"/>
                    <a:pt x="22" y="528"/>
                  </a:cubicBezTo>
                  <a:lnTo>
                    <a:pt x="22" y="528"/>
                  </a:lnTo>
                  <a:cubicBezTo>
                    <a:pt x="0" y="950"/>
                    <a:pt x="53" y="1081"/>
                    <a:pt x="651" y="1046"/>
                  </a:cubicBezTo>
                  <a:lnTo>
                    <a:pt x="858" y="1046"/>
                  </a:lnTo>
                  <a:lnTo>
                    <a:pt x="858" y="1046"/>
                  </a:lnTo>
                  <a:cubicBezTo>
                    <a:pt x="858" y="1046"/>
                    <a:pt x="843" y="983"/>
                    <a:pt x="792" y="96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7" name="Freeform 330">
              <a:extLst>
                <a:ext uri="{FF2B5EF4-FFF2-40B4-BE49-F238E27FC236}">
                  <a16:creationId xmlns:a16="http://schemas.microsoft.com/office/drawing/2014/main" id="{3F197816-A791-41C1-99EA-4E951B63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4713" y="6695134"/>
              <a:ext cx="765272" cy="961495"/>
            </a:xfrm>
            <a:custGeom>
              <a:avLst/>
              <a:gdLst>
                <a:gd name="T0" fmla="*/ 792 w 859"/>
                <a:gd name="T1" fmla="*/ 969 h 1082"/>
                <a:gd name="T2" fmla="*/ 792 w 859"/>
                <a:gd name="T3" fmla="*/ 969 h 1082"/>
                <a:gd name="T4" fmla="*/ 646 w 859"/>
                <a:gd name="T5" fmla="*/ 927 h 1082"/>
                <a:gd name="T6" fmla="*/ 273 w 859"/>
                <a:gd name="T7" fmla="*/ 744 h 1082"/>
                <a:gd name="T8" fmla="*/ 273 w 859"/>
                <a:gd name="T9" fmla="*/ 744 h 1082"/>
                <a:gd name="T10" fmla="*/ 227 w 859"/>
                <a:gd name="T11" fmla="*/ 17 h 1082"/>
                <a:gd name="T12" fmla="*/ 227 w 859"/>
                <a:gd name="T13" fmla="*/ 17 h 1082"/>
                <a:gd name="T14" fmla="*/ 22 w 859"/>
                <a:gd name="T15" fmla="*/ 528 h 1082"/>
                <a:gd name="T16" fmla="*/ 22 w 859"/>
                <a:gd name="T17" fmla="*/ 528 h 1082"/>
                <a:gd name="T18" fmla="*/ 651 w 859"/>
                <a:gd name="T19" fmla="*/ 1046 h 1082"/>
                <a:gd name="T20" fmla="*/ 858 w 859"/>
                <a:gd name="T21" fmla="*/ 1046 h 1082"/>
                <a:gd name="T22" fmla="*/ 858 w 859"/>
                <a:gd name="T23" fmla="*/ 1046 h 1082"/>
                <a:gd name="T24" fmla="*/ 792 w 859"/>
                <a:gd name="T25" fmla="*/ 969 h 1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9" h="1082">
                  <a:moveTo>
                    <a:pt x="792" y="969"/>
                  </a:moveTo>
                  <a:lnTo>
                    <a:pt x="792" y="969"/>
                  </a:lnTo>
                  <a:cubicBezTo>
                    <a:pt x="743" y="956"/>
                    <a:pt x="646" y="927"/>
                    <a:pt x="646" y="927"/>
                  </a:cubicBezTo>
                  <a:lnTo>
                    <a:pt x="273" y="744"/>
                  </a:lnTo>
                  <a:lnTo>
                    <a:pt x="273" y="744"/>
                  </a:lnTo>
                  <a:cubicBezTo>
                    <a:pt x="273" y="744"/>
                    <a:pt x="358" y="29"/>
                    <a:pt x="227" y="17"/>
                  </a:cubicBezTo>
                  <a:lnTo>
                    <a:pt x="227" y="17"/>
                  </a:lnTo>
                  <a:cubicBezTo>
                    <a:pt x="64" y="0"/>
                    <a:pt x="40" y="170"/>
                    <a:pt x="22" y="528"/>
                  </a:cubicBezTo>
                  <a:lnTo>
                    <a:pt x="22" y="528"/>
                  </a:lnTo>
                  <a:cubicBezTo>
                    <a:pt x="0" y="950"/>
                    <a:pt x="53" y="1081"/>
                    <a:pt x="651" y="1046"/>
                  </a:cubicBezTo>
                  <a:lnTo>
                    <a:pt x="858" y="1046"/>
                  </a:lnTo>
                  <a:lnTo>
                    <a:pt x="858" y="1046"/>
                  </a:lnTo>
                  <a:cubicBezTo>
                    <a:pt x="858" y="1046"/>
                    <a:pt x="843" y="983"/>
                    <a:pt x="792" y="969"/>
                  </a:cubicBezTo>
                </a:path>
              </a:pathLst>
            </a:custGeom>
            <a:solidFill>
              <a:srgbClr val="6B0F1A">
                <a:alpha val="56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8" name="Freeform 331">
              <a:extLst>
                <a:ext uri="{FF2B5EF4-FFF2-40B4-BE49-F238E27FC236}">
                  <a16:creationId xmlns:a16="http://schemas.microsoft.com/office/drawing/2014/main" id="{E6E72939-8BA4-4A83-93AF-8BA7439A9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6864" y="6608796"/>
              <a:ext cx="345353" cy="537653"/>
            </a:xfrm>
            <a:custGeom>
              <a:avLst/>
              <a:gdLst>
                <a:gd name="T0" fmla="*/ 220 w 387"/>
                <a:gd name="T1" fmla="*/ 58 h 602"/>
                <a:gd name="T2" fmla="*/ 220 w 387"/>
                <a:gd name="T3" fmla="*/ 58 h 602"/>
                <a:gd name="T4" fmla="*/ 0 w 387"/>
                <a:gd name="T5" fmla="*/ 564 h 602"/>
                <a:gd name="T6" fmla="*/ 0 w 387"/>
                <a:gd name="T7" fmla="*/ 564 h 602"/>
                <a:gd name="T8" fmla="*/ 331 w 387"/>
                <a:gd name="T9" fmla="*/ 601 h 602"/>
                <a:gd name="T10" fmla="*/ 331 w 387"/>
                <a:gd name="T11" fmla="*/ 601 h 602"/>
                <a:gd name="T12" fmla="*/ 220 w 387"/>
                <a:gd name="T13" fmla="*/ 58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7" h="602">
                  <a:moveTo>
                    <a:pt x="220" y="58"/>
                  </a:moveTo>
                  <a:lnTo>
                    <a:pt x="220" y="58"/>
                  </a:lnTo>
                  <a:cubicBezTo>
                    <a:pt x="220" y="58"/>
                    <a:pt x="6" y="0"/>
                    <a:pt x="0" y="564"/>
                  </a:cubicBezTo>
                  <a:lnTo>
                    <a:pt x="0" y="564"/>
                  </a:lnTo>
                  <a:cubicBezTo>
                    <a:pt x="0" y="564"/>
                    <a:pt x="213" y="558"/>
                    <a:pt x="331" y="601"/>
                  </a:cubicBezTo>
                  <a:lnTo>
                    <a:pt x="331" y="601"/>
                  </a:lnTo>
                  <a:cubicBezTo>
                    <a:pt x="331" y="601"/>
                    <a:pt x="386" y="68"/>
                    <a:pt x="220" y="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199" name="Freeform 332">
              <a:extLst>
                <a:ext uri="{FF2B5EF4-FFF2-40B4-BE49-F238E27FC236}">
                  <a16:creationId xmlns:a16="http://schemas.microsoft.com/office/drawing/2014/main" id="{A9A7A350-5E99-4D76-BA2D-00EB8C454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6864" y="6846056"/>
              <a:ext cx="313957" cy="306108"/>
            </a:xfrm>
            <a:custGeom>
              <a:avLst/>
              <a:gdLst>
                <a:gd name="T0" fmla="*/ 333 w 351"/>
                <a:gd name="T1" fmla="*/ 19 h 346"/>
                <a:gd name="T2" fmla="*/ 333 w 351"/>
                <a:gd name="T3" fmla="*/ 19 h 346"/>
                <a:gd name="T4" fmla="*/ 338 w 351"/>
                <a:gd name="T5" fmla="*/ 334 h 346"/>
                <a:gd name="T6" fmla="*/ 338 w 351"/>
                <a:gd name="T7" fmla="*/ 334 h 346"/>
                <a:gd name="T8" fmla="*/ 6 w 351"/>
                <a:gd name="T9" fmla="*/ 298 h 346"/>
                <a:gd name="T10" fmla="*/ 6 w 351"/>
                <a:gd name="T11" fmla="*/ 298 h 346"/>
                <a:gd name="T12" fmla="*/ 34 w 351"/>
                <a:gd name="T13" fmla="*/ 0 h 346"/>
                <a:gd name="T14" fmla="*/ 34 w 351"/>
                <a:gd name="T15" fmla="*/ 0 h 346"/>
                <a:gd name="T16" fmla="*/ 2 w 351"/>
                <a:gd name="T17" fmla="*/ 225 h 346"/>
                <a:gd name="T18" fmla="*/ 2 w 351"/>
                <a:gd name="T19" fmla="*/ 225 h 346"/>
                <a:gd name="T20" fmla="*/ 0 w 351"/>
                <a:gd name="T21" fmla="*/ 301 h 346"/>
                <a:gd name="T22" fmla="*/ 0 w 351"/>
                <a:gd name="T23" fmla="*/ 301 h 346"/>
                <a:gd name="T24" fmla="*/ 2 w 351"/>
                <a:gd name="T25" fmla="*/ 304 h 346"/>
                <a:gd name="T26" fmla="*/ 2 w 351"/>
                <a:gd name="T27" fmla="*/ 304 h 346"/>
                <a:gd name="T28" fmla="*/ 341 w 351"/>
                <a:gd name="T29" fmla="*/ 340 h 346"/>
                <a:gd name="T30" fmla="*/ 341 w 351"/>
                <a:gd name="T31" fmla="*/ 340 h 346"/>
                <a:gd name="T32" fmla="*/ 348 w 351"/>
                <a:gd name="T33" fmla="*/ 258 h 346"/>
                <a:gd name="T34" fmla="*/ 348 w 351"/>
                <a:gd name="T35" fmla="*/ 258 h 346"/>
                <a:gd name="T36" fmla="*/ 333 w 351"/>
                <a:gd name="T37" fmla="*/ 1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1" h="346">
                  <a:moveTo>
                    <a:pt x="333" y="19"/>
                  </a:moveTo>
                  <a:lnTo>
                    <a:pt x="333" y="19"/>
                  </a:lnTo>
                  <a:cubicBezTo>
                    <a:pt x="346" y="123"/>
                    <a:pt x="345" y="229"/>
                    <a:pt x="338" y="334"/>
                  </a:cubicBezTo>
                  <a:lnTo>
                    <a:pt x="338" y="334"/>
                  </a:lnTo>
                  <a:cubicBezTo>
                    <a:pt x="232" y="299"/>
                    <a:pt x="117" y="297"/>
                    <a:pt x="6" y="298"/>
                  </a:cubicBezTo>
                  <a:lnTo>
                    <a:pt x="6" y="298"/>
                  </a:lnTo>
                  <a:cubicBezTo>
                    <a:pt x="7" y="198"/>
                    <a:pt x="12" y="97"/>
                    <a:pt x="34" y="0"/>
                  </a:cubicBezTo>
                  <a:lnTo>
                    <a:pt x="34" y="0"/>
                  </a:lnTo>
                  <a:cubicBezTo>
                    <a:pt x="15" y="72"/>
                    <a:pt x="7" y="149"/>
                    <a:pt x="2" y="225"/>
                  </a:cubicBezTo>
                  <a:lnTo>
                    <a:pt x="2" y="225"/>
                  </a:lnTo>
                  <a:cubicBezTo>
                    <a:pt x="1" y="250"/>
                    <a:pt x="0" y="275"/>
                    <a:pt x="0" y="301"/>
                  </a:cubicBezTo>
                  <a:lnTo>
                    <a:pt x="0" y="301"/>
                  </a:lnTo>
                  <a:cubicBezTo>
                    <a:pt x="0" y="303"/>
                    <a:pt x="1" y="304"/>
                    <a:pt x="2" y="304"/>
                  </a:cubicBezTo>
                  <a:lnTo>
                    <a:pt x="2" y="304"/>
                  </a:lnTo>
                  <a:cubicBezTo>
                    <a:pt x="116" y="304"/>
                    <a:pt x="232" y="306"/>
                    <a:pt x="341" y="340"/>
                  </a:cubicBezTo>
                  <a:lnTo>
                    <a:pt x="341" y="340"/>
                  </a:lnTo>
                  <a:cubicBezTo>
                    <a:pt x="350" y="345"/>
                    <a:pt x="346" y="268"/>
                    <a:pt x="348" y="258"/>
                  </a:cubicBezTo>
                  <a:lnTo>
                    <a:pt x="348" y="258"/>
                  </a:lnTo>
                  <a:cubicBezTo>
                    <a:pt x="349" y="179"/>
                    <a:pt x="346" y="98"/>
                    <a:pt x="333" y="19"/>
                  </a:cubicBezTo>
                </a:path>
              </a:pathLst>
            </a:custGeom>
            <a:solidFill>
              <a:srgbClr val="11134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0" name="Freeform 333">
              <a:extLst>
                <a:ext uri="{FF2B5EF4-FFF2-40B4-BE49-F238E27FC236}">
                  <a16:creationId xmlns:a16="http://schemas.microsoft.com/office/drawing/2014/main" id="{571C3BBA-7052-4386-9D3A-77B88C9F0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9689" y="7268106"/>
              <a:ext cx="957569" cy="455238"/>
            </a:xfrm>
            <a:custGeom>
              <a:avLst/>
              <a:gdLst>
                <a:gd name="T0" fmla="*/ 1046 w 1074"/>
                <a:gd name="T1" fmla="*/ 74 h 512"/>
                <a:gd name="T2" fmla="*/ 524 w 1074"/>
                <a:gd name="T3" fmla="*/ 2 h 512"/>
                <a:gd name="T4" fmla="*/ 524 w 1074"/>
                <a:gd name="T5" fmla="*/ 2 h 512"/>
                <a:gd name="T6" fmla="*/ 476 w 1074"/>
                <a:gd name="T7" fmla="*/ 26 h 512"/>
                <a:gd name="T8" fmla="*/ 476 w 1074"/>
                <a:gd name="T9" fmla="*/ 26 h 512"/>
                <a:gd name="T10" fmla="*/ 271 w 1074"/>
                <a:gd name="T11" fmla="*/ 397 h 512"/>
                <a:gd name="T12" fmla="*/ 21 w 1074"/>
                <a:gd name="T13" fmla="*/ 363 h 512"/>
                <a:gd name="T14" fmla="*/ 21 w 1074"/>
                <a:gd name="T15" fmla="*/ 363 h 512"/>
                <a:gd name="T16" fmla="*/ 0 w 1074"/>
                <a:gd name="T17" fmla="*/ 378 h 512"/>
                <a:gd name="T18" fmla="*/ 0 w 1074"/>
                <a:gd name="T19" fmla="*/ 378 h 512"/>
                <a:gd name="T20" fmla="*/ 17 w 1074"/>
                <a:gd name="T21" fmla="*/ 399 h 512"/>
                <a:gd name="T22" fmla="*/ 254 w 1074"/>
                <a:gd name="T23" fmla="*/ 431 h 512"/>
                <a:gd name="T24" fmla="*/ 811 w 1074"/>
                <a:gd name="T25" fmla="*/ 508 h 512"/>
                <a:gd name="T26" fmla="*/ 811 w 1074"/>
                <a:gd name="T27" fmla="*/ 508 h 512"/>
                <a:gd name="T28" fmla="*/ 859 w 1074"/>
                <a:gd name="T29" fmla="*/ 483 h 512"/>
                <a:gd name="T30" fmla="*/ 859 w 1074"/>
                <a:gd name="T31" fmla="*/ 483 h 512"/>
                <a:gd name="T32" fmla="*/ 1065 w 1074"/>
                <a:gd name="T33" fmla="*/ 112 h 512"/>
                <a:gd name="T34" fmla="*/ 1065 w 1074"/>
                <a:gd name="T35" fmla="*/ 112 h 512"/>
                <a:gd name="T36" fmla="*/ 1046 w 1074"/>
                <a:gd name="T37" fmla="*/ 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4" h="512">
                  <a:moveTo>
                    <a:pt x="1046" y="74"/>
                  </a:moveTo>
                  <a:lnTo>
                    <a:pt x="524" y="2"/>
                  </a:lnTo>
                  <a:lnTo>
                    <a:pt x="524" y="2"/>
                  </a:lnTo>
                  <a:cubicBezTo>
                    <a:pt x="505" y="0"/>
                    <a:pt x="486" y="9"/>
                    <a:pt x="476" y="26"/>
                  </a:cubicBezTo>
                  <a:lnTo>
                    <a:pt x="476" y="26"/>
                  </a:lnTo>
                  <a:cubicBezTo>
                    <a:pt x="434" y="102"/>
                    <a:pt x="315" y="313"/>
                    <a:pt x="271" y="397"/>
                  </a:cubicBezTo>
                  <a:lnTo>
                    <a:pt x="21" y="363"/>
                  </a:lnTo>
                  <a:lnTo>
                    <a:pt x="21" y="363"/>
                  </a:lnTo>
                  <a:cubicBezTo>
                    <a:pt x="12" y="361"/>
                    <a:pt x="2" y="369"/>
                    <a:pt x="0" y="378"/>
                  </a:cubicBezTo>
                  <a:lnTo>
                    <a:pt x="0" y="378"/>
                  </a:lnTo>
                  <a:cubicBezTo>
                    <a:pt x="0" y="388"/>
                    <a:pt x="6" y="398"/>
                    <a:pt x="17" y="399"/>
                  </a:cubicBezTo>
                  <a:lnTo>
                    <a:pt x="254" y="431"/>
                  </a:lnTo>
                  <a:lnTo>
                    <a:pt x="811" y="508"/>
                  </a:lnTo>
                  <a:lnTo>
                    <a:pt x="811" y="508"/>
                  </a:lnTo>
                  <a:cubicBezTo>
                    <a:pt x="831" y="511"/>
                    <a:pt x="850" y="501"/>
                    <a:pt x="859" y="483"/>
                  </a:cubicBezTo>
                  <a:lnTo>
                    <a:pt x="859" y="483"/>
                  </a:lnTo>
                  <a:cubicBezTo>
                    <a:pt x="901" y="406"/>
                    <a:pt x="1019" y="194"/>
                    <a:pt x="1065" y="112"/>
                  </a:cubicBezTo>
                  <a:lnTo>
                    <a:pt x="1065" y="112"/>
                  </a:lnTo>
                  <a:cubicBezTo>
                    <a:pt x="1073" y="96"/>
                    <a:pt x="1064" y="77"/>
                    <a:pt x="1046" y="7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1" name="Freeform 334">
              <a:extLst>
                <a:ext uri="{FF2B5EF4-FFF2-40B4-BE49-F238E27FC236}">
                  <a16:creationId xmlns:a16="http://schemas.microsoft.com/office/drawing/2014/main" id="{A3C85CB2-FAD3-4DD1-BF80-87FA320C1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0886" y="7460406"/>
              <a:ext cx="78489" cy="78489"/>
            </a:xfrm>
            <a:custGeom>
              <a:avLst/>
              <a:gdLst>
                <a:gd name="T0" fmla="*/ 87 w 88"/>
                <a:gd name="T1" fmla="*/ 44 h 88"/>
                <a:gd name="T2" fmla="*/ 87 w 88"/>
                <a:gd name="T3" fmla="*/ 44 h 88"/>
                <a:gd name="T4" fmla="*/ 44 w 88"/>
                <a:gd name="T5" fmla="*/ 87 h 88"/>
                <a:gd name="T6" fmla="*/ 44 w 88"/>
                <a:gd name="T7" fmla="*/ 87 h 88"/>
                <a:gd name="T8" fmla="*/ 0 w 88"/>
                <a:gd name="T9" fmla="*/ 44 h 88"/>
                <a:gd name="T10" fmla="*/ 0 w 88"/>
                <a:gd name="T11" fmla="*/ 44 h 88"/>
                <a:gd name="T12" fmla="*/ 44 w 88"/>
                <a:gd name="T13" fmla="*/ 0 h 88"/>
                <a:gd name="T14" fmla="*/ 44 w 88"/>
                <a:gd name="T15" fmla="*/ 0 h 88"/>
                <a:gd name="T16" fmla="*/ 87 w 88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8">
                  <a:moveTo>
                    <a:pt x="87" y="44"/>
                  </a:moveTo>
                  <a:lnTo>
                    <a:pt x="87" y="44"/>
                  </a:lnTo>
                  <a:cubicBezTo>
                    <a:pt x="87" y="67"/>
                    <a:pt x="67" y="87"/>
                    <a:pt x="44" y="87"/>
                  </a:cubicBezTo>
                  <a:lnTo>
                    <a:pt x="44" y="87"/>
                  </a:lnTo>
                  <a:cubicBezTo>
                    <a:pt x="20" y="87"/>
                    <a:pt x="0" y="67"/>
                    <a:pt x="0" y="44"/>
                  </a:cubicBezTo>
                  <a:lnTo>
                    <a:pt x="0" y="44"/>
                  </a:lnTo>
                  <a:cubicBezTo>
                    <a:pt x="0" y="19"/>
                    <a:pt x="20" y="0"/>
                    <a:pt x="44" y="0"/>
                  </a:cubicBezTo>
                  <a:lnTo>
                    <a:pt x="44" y="0"/>
                  </a:lnTo>
                  <a:cubicBezTo>
                    <a:pt x="67" y="0"/>
                    <a:pt x="87" y="19"/>
                    <a:pt x="8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B70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2" name="Freeform 336">
              <a:extLst>
                <a:ext uri="{FF2B5EF4-FFF2-40B4-BE49-F238E27FC236}">
                  <a16:creationId xmlns:a16="http://schemas.microsoft.com/office/drawing/2014/main" id="{8D3A95E8-E183-4EFA-A972-6AA7D380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6108" y="6059371"/>
              <a:ext cx="447389" cy="404221"/>
            </a:xfrm>
            <a:custGeom>
              <a:avLst/>
              <a:gdLst>
                <a:gd name="T0" fmla="*/ 470 w 502"/>
                <a:gd name="T1" fmla="*/ 69 h 456"/>
                <a:gd name="T2" fmla="*/ 453 w 502"/>
                <a:gd name="T3" fmla="*/ 67 h 456"/>
                <a:gd name="T4" fmla="*/ 427 w 502"/>
                <a:gd name="T5" fmla="*/ 46 h 456"/>
                <a:gd name="T6" fmla="*/ 397 w 502"/>
                <a:gd name="T7" fmla="*/ 52 h 456"/>
                <a:gd name="T8" fmla="*/ 372 w 502"/>
                <a:gd name="T9" fmla="*/ 33 h 456"/>
                <a:gd name="T10" fmla="*/ 342 w 502"/>
                <a:gd name="T11" fmla="*/ 38 h 456"/>
                <a:gd name="T12" fmla="*/ 317 w 502"/>
                <a:gd name="T13" fmla="*/ 19 h 456"/>
                <a:gd name="T14" fmla="*/ 287 w 502"/>
                <a:gd name="T15" fmla="*/ 24 h 456"/>
                <a:gd name="T16" fmla="*/ 262 w 502"/>
                <a:gd name="T17" fmla="*/ 5 h 456"/>
                <a:gd name="T18" fmla="*/ 217 w 502"/>
                <a:gd name="T19" fmla="*/ 29 h 456"/>
                <a:gd name="T20" fmla="*/ 184 w 502"/>
                <a:gd name="T21" fmla="*/ 31 h 456"/>
                <a:gd name="T22" fmla="*/ 165 w 502"/>
                <a:gd name="T23" fmla="*/ 56 h 456"/>
                <a:gd name="T24" fmla="*/ 135 w 502"/>
                <a:gd name="T25" fmla="*/ 58 h 456"/>
                <a:gd name="T26" fmla="*/ 115 w 502"/>
                <a:gd name="T27" fmla="*/ 82 h 456"/>
                <a:gd name="T28" fmla="*/ 84 w 502"/>
                <a:gd name="T29" fmla="*/ 84 h 456"/>
                <a:gd name="T30" fmla="*/ 65 w 502"/>
                <a:gd name="T31" fmla="*/ 109 h 456"/>
                <a:gd name="T32" fmla="*/ 35 w 502"/>
                <a:gd name="T33" fmla="*/ 111 h 456"/>
                <a:gd name="T34" fmla="*/ 17 w 502"/>
                <a:gd name="T35" fmla="*/ 160 h 456"/>
                <a:gd name="T36" fmla="*/ 4 w 502"/>
                <a:gd name="T37" fmla="*/ 198 h 456"/>
                <a:gd name="T38" fmla="*/ 23 w 502"/>
                <a:gd name="T39" fmla="*/ 223 h 456"/>
                <a:gd name="T40" fmla="*/ 17 w 502"/>
                <a:gd name="T41" fmla="*/ 254 h 456"/>
                <a:gd name="T42" fmla="*/ 36 w 502"/>
                <a:gd name="T43" fmla="*/ 278 h 456"/>
                <a:gd name="T44" fmla="*/ 30 w 502"/>
                <a:gd name="T45" fmla="*/ 308 h 456"/>
                <a:gd name="T46" fmla="*/ 49 w 502"/>
                <a:gd name="T47" fmla="*/ 333 h 456"/>
                <a:gd name="T48" fmla="*/ 43 w 502"/>
                <a:gd name="T49" fmla="*/ 363 h 456"/>
                <a:gd name="T50" fmla="*/ 62 w 502"/>
                <a:gd name="T51" fmla="*/ 388 h 456"/>
                <a:gd name="T52" fmla="*/ 57 w 502"/>
                <a:gd name="T53" fmla="*/ 419 h 456"/>
                <a:gd name="T54" fmla="*/ 101 w 502"/>
                <a:gd name="T55" fmla="*/ 448 h 456"/>
                <a:gd name="T56" fmla="*/ 123 w 502"/>
                <a:gd name="T57" fmla="*/ 455 h 456"/>
                <a:gd name="T58" fmla="*/ 150 w 502"/>
                <a:gd name="T59" fmla="*/ 445 h 456"/>
                <a:gd name="T60" fmla="*/ 161 w 502"/>
                <a:gd name="T61" fmla="*/ 413 h 456"/>
                <a:gd name="T62" fmla="*/ 191 w 502"/>
                <a:gd name="T63" fmla="*/ 397 h 456"/>
                <a:gd name="T64" fmla="*/ 198 w 502"/>
                <a:gd name="T65" fmla="*/ 365 h 456"/>
                <a:gd name="T66" fmla="*/ 226 w 502"/>
                <a:gd name="T67" fmla="*/ 344 h 456"/>
                <a:gd name="T68" fmla="*/ 226 w 502"/>
                <a:gd name="T69" fmla="*/ 311 h 456"/>
                <a:gd name="T70" fmla="*/ 250 w 502"/>
                <a:gd name="T71" fmla="*/ 286 h 456"/>
                <a:gd name="T72" fmla="*/ 245 w 502"/>
                <a:gd name="T73" fmla="*/ 253 h 456"/>
                <a:gd name="T74" fmla="*/ 261 w 502"/>
                <a:gd name="T75" fmla="*/ 235 h 456"/>
                <a:gd name="T76" fmla="*/ 271 w 502"/>
                <a:gd name="T77" fmla="*/ 239 h 456"/>
                <a:gd name="T78" fmla="*/ 305 w 502"/>
                <a:gd name="T79" fmla="*/ 230 h 456"/>
                <a:gd name="T80" fmla="*/ 339 w 502"/>
                <a:gd name="T81" fmla="*/ 245 h 456"/>
                <a:gd name="T82" fmla="*/ 370 w 502"/>
                <a:gd name="T83" fmla="*/ 225 h 456"/>
                <a:gd name="T84" fmla="*/ 409 w 502"/>
                <a:gd name="T85" fmla="*/ 227 h 456"/>
                <a:gd name="T86" fmla="*/ 430 w 502"/>
                <a:gd name="T87" fmla="*/ 194 h 456"/>
                <a:gd name="T88" fmla="*/ 464 w 502"/>
                <a:gd name="T89" fmla="*/ 178 h 456"/>
                <a:gd name="T90" fmla="*/ 470 w 502"/>
                <a:gd name="T91" fmla="*/ 142 h 456"/>
                <a:gd name="T92" fmla="*/ 495 w 502"/>
                <a:gd name="T93" fmla="*/ 117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2" h="456">
                  <a:moveTo>
                    <a:pt x="470" y="69"/>
                  </a:moveTo>
                  <a:lnTo>
                    <a:pt x="470" y="69"/>
                  </a:lnTo>
                  <a:cubicBezTo>
                    <a:pt x="464" y="67"/>
                    <a:pt x="459" y="66"/>
                    <a:pt x="453" y="67"/>
                  </a:cubicBezTo>
                  <a:lnTo>
                    <a:pt x="453" y="67"/>
                  </a:lnTo>
                  <a:cubicBezTo>
                    <a:pt x="448" y="57"/>
                    <a:pt x="439" y="49"/>
                    <a:pt x="427" y="46"/>
                  </a:cubicBezTo>
                  <a:lnTo>
                    <a:pt x="427" y="46"/>
                  </a:lnTo>
                  <a:cubicBezTo>
                    <a:pt x="417" y="43"/>
                    <a:pt x="405" y="45"/>
                    <a:pt x="397" y="52"/>
                  </a:cubicBezTo>
                  <a:lnTo>
                    <a:pt x="397" y="52"/>
                  </a:lnTo>
                  <a:cubicBezTo>
                    <a:pt x="392" y="42"/>
                    <a:pt x="383" y="35"/>
                    <a:pt x="372" y="33"/>
                  </a:cubicBezTo>
                  <a:lnTo>
                    <a:pt x="372" y="33"/>
                  </a:lnTo>
                  <a:cubicBezTo>
                    <a:pt x="362" y="30"/>
                    <a:pt x="351" y="32"/>
                    <a:pt x="342" y="38"/>
                  </a:cubicBezTo>
                  <a:lnTo>
                    <a:pt x="342" y="38"/>
                  </a:lnTo>
                  <a:cubicBezTo>
                    <a:pt x="337" y="28"/>
                    <a:pt x="328" y="22"/>
                    <a:pt x="317" y="19"/>
                  </a:cubicBezTo>
                  <a:lnTo>
                    <a:pt x="317" y="19"/>
                  </a:lnTo>
                  <a:cubicBezTo>
                    <a:pt x="306" y="16"/>
                    <a:pt x="296" y="18"/>
                    <a:pt x="287" y="24"/>
                  </a:cubicBezTo>
                  <a:lnTo>
                    <a:pt x="287" y="24"/>
                  </a:lnTo>
                  <a:cubicBezTo>
                    <a:pt x="282" y="15"/>
                    <a:pt x="273" y="8"/>
                    <a:pt x="262" y="5"/>
                  </a:cubicBezTo>
                  <a:lnTo>
                    <a:pt x="262" y="5"/>
                  </a:lnTo>
                  <a:cubicBezTo>
                    <a:pt x="243" y="0"/>
                    <a:pt x="224" y="11"/>
                    <a:pt x="217" y="29"/>
                  </a:cubicBezTo>
                  <a:lnTo>
                    <a:pt x="217" y="29"/>
                  </a:lnTo>
                  <a:cubicBezTo>
                    <a:pt x="207" y="25"/>
                    <a:pt x="195" y="26"/>
                    <a:pt x="184" y="31"/>
                  </a:cubicBezTo>
                  <a:lnTo>
                    <a:pt x="184" y="31"/>
                  </a:lnTo>
                  <a:cubicBezTo>
                    <a:pt x="174" y="36"/>
                    <a:pt x="168" y="45"/>
                    <a:pt x="165" y="56"/>
                  </a:cubicBezTo>
                  <a:lnTo>
                    <a:pt x="165" y="56"/>
                  </a:lnTo>
                  <a:cubicBezTo>
                    <a:pt x="155" y="52"/>
                    <a:pt x="144" y="52"/>
                    <a:pt x="135" y="58"/>
                  </a:cubicBezTo>
                  <a:lnTo>
                    <a:pt x="135" y="58"/>
                  </a:lnTo>
                  <a:cubicBezTo>
                    <a:pt x="125" y="64"/>
                    <a:pt x="118" y="72"/>
                    <a:pt x="115" y="82"/>
                  </a:cubicBezTo>
                  <a:lnTo>
                    <a:pt x="115" y="82"/>
                  </a:lnTo>
                  <a:cubicBezTo>
                    <a:pt x="106" y="79"/>
                    <a:pt x="95" y="79"/>
                    <a:pt x="84" y="84"/>
                  </a:cubicBezTo>
                  <a:lnTo>
                    <a:pt x="84" y="84"/>
                  </a:lnTo>
                  <a:cubicBezTo>
                    <a:pt x="75" y="90"/>
                    <a:pt x="68" y="98"/>
                    <a:pt x="65" y="109"/>
                  </a:cubicBezTo>
                  <a:lnTo>
                    <a:pt x="65" y="109"/>
                  </a:lnTo>
                  <a:cubicBezTo>
                    <a:pt x="55" y="105"/>
                    <a:pt x="44" y="105"/>
                    <a:pt x="35" y="111"/>
                  </a:cubicBezTo>
                  <a:lnTo>
                    <a:pt x="35" y="111"/>
                  </a:lnTo>
                  <a:cubicBezTo>
                    <a:pt x="17" y="120"/>
                    <a:pt x="10" y="141"/>
                    <a:pt x="17" y="160"/>
                  </a:cubicBezTo>
                  <a:lnTo>
                    <a:pt x="17" y="160"/>
                  </a:lnTo>
                  <a:cubicBezTo>
                    <a:pt x="6" y="169"/>
                    <a:pt x="0" y="183"/>
                    <a:pt x="4" y="198"/>
                  </a:cubicBezTo>
                  <a:lnTo>
                    <a:pt x="4" y="198"/>
                  </a:lnTo>
                  <a:cubicBezTo>
                    <a:pt x="6" y="209"/>
                    <a:pt x="13" y="218"/>
                    <a:pt x="23" y="223"/>
                  </a:cubicBezTo>
                  <a:lnTo>
                    <a:pt x="23" y="223"/>
                  </a:lnTo>
                  <a:cubicBezTo>
                    <a:pt x="17" y="231"/>
                    <a:pt x="14" y="242"/>
                    <a:pt x="17" y="254"/>
                  </a:cubicBezTo>
                  <a:lnTo>
                    <a:pt x="17" y="254"/>
                  </a:lnTo>
                  <a:cubicBezTo>
                    <a:pt x="19" y="264"/>
                    <a:pt x="27" y="272"/>
                    <a:pt x="36" y="278"/>
                  </a:cubicBezTo>
                  <a:lnTo>
                    <a:pt x="36" y="278"/>
                  </a:lnTo>
                  <a:cubicBezTo>
                    <a:pt x="29" y="287"/>
                    <a:pt x="28" y="297"/>
                    <a:pt x="30" y="308"/>
                  </a:cubicBezTo>
                  <a:lnTo>
                    <a:pt x="30" y="308"/>
                  </a:lnTo>
                  <a:cubicBezTo>
                    <a:pt x="33" y="320"/>
                    <a:pt x="40" y="328"/>
                    <a:pt x="49" y="333"/>
                  </a:cubicBezTo>
                  <a:lnTo>
                    <a:pt x="49" y="333"/>
                  </a:lnTo>
                  <a:cubicBezTo>
                    <a:pt x="43" y="342"/>
                    <a:pt x="41" y="353"/>
                    <a:pt x="43" y="363"/>
                  </a:cubicBezTo>
                  <a:lnTo>
                    <a:pt x="43" y="363"/>
                  </a:lnTo>
                  <a:cubicBezTo>
                    <a:pt x="46" y="374"/>
                    <a:pt x="53" y="383"/>
                    <a:pt x="62" y="388"/>
                  </a:cubicBezTo>
                  <a:lnTo>
                    <a:pt x="62" y="388"/>
                  </a:lnTo>
                  <a:cubicBezTo>
                    <a:pt x="56" y="397"/>
                    <a:pt x="55" y="408"/>
                    <a:pt x="57" y="419"/>
                  </a:cubicBezTo>
                  <a:lnTo>
                    <a:pt x="57" y="419"/>
                  </a:lnTo>
                  <a:cubicBezTo>
                    <a:pt x="61" y="439"/>
                    <a:pt x="81" y="450"/>
                    <a:pt x="101" y="448"/>
                  </a:cubicBezTo>
                  <a:lnTo>
                    <a:pt x="101" y="448"/>
                  </a:lnTo>
                  <a:cubicBezTo>
                    <a:pt x="107" y="452"/>
                    <a:pt x="115" y="455"/>
                    <a:pt x="123" y="455"/>
                  </a:cubicBezTo>
                  <a:lnTo>
                    <a:pt x="123" y="455"/>
                  </a:lnTo>
                  <a:cubicBezTo>
                    <a:pt x="132" y="455"/>
                    <a:pt x="143" y="451"/>
                    <a:pt x="150" y="445"/>
                  </a:cubicBezTo>
                  <a:lnTo>
                    <a:pt x="150" y="445"/>
                  </a:lnTo>
                  <a:cubicBezTo>
                    <a:pt x="159" y="436"/>
                    <a:pt x="162" y="424"/>
                    <a:pt x="161" y="413"/>
                  </a:cubicBezTo>
                  <a:lnTo>
                    <a:pt x="161" y="413"/>
                  </a:lnTo>
                  <a:cubicBezTo>
                    <a:pt x="173" y="413"/>
                    <a:pt x="184" y="408"/>
                    <a:pt x="191" y="397"/>
                  </a:cubicBezTo>
                  <a:lnTo>
                    <a:pt x="191" y="397"/>
                  </a:lnTo>
                  <a:cubicBezTo>
                    <a:pt x="199" y="388"/>
                    <a:pt x="201" y="376"/>
                    <a:pt x="198" y="365"/>
                  </a:cubicBezTo>
                  <a:lnTo>
                    <a:pt x="198" y="365"/>
                  </a:lnTo>
                  <a:cubicBezTo>
                    <a:pt x="209" y="362"/>
                    <a:pt x="220" y="355"/>
                    <a:pt x="226" y="344"/>
                  </a:cubicBezTo>
                  <a:lnTo>
                    <a:pt x="226" y="344"/>
                  </a:lnTo>
                  <a:cubicBezTo>
                    <a:pt x="232" y="334"/>
                    <a:pt x="232" y="321"/>
                    <a:pt x="226" y="311"/>
                  </a:cubicBezTo>
                  <a:lnTo>
                    <a:pt x="226" y="311"/>
                  </a:lnTo>
                  <a:cubicBezTo>
                    <a:pt x="238" y="307"/>
                    <a:pt x="246" y="298"/>
                    <a:pt x="250" y="286"/>
                  </a:cubicBezTo>
                  <a:lnTo>
                    <a:pt x="250" y="286"/>
                  </a:lnTo>
                  <a:cubicBezTo>
                    <a:pt x="254" y="274"/>
                    <a:pt x="251" y="262"/>
                    <a:pt x="245" y="253"/>
                  </a:cubicBezTo>
                  <a:lnTo>
                    <a:pt x="245" y="253"/>
                  </a:lnTo>
                  <a:cubicBezTo>
                    <a:pt x="252" y="249"/>
                    <a:pt x="257" y="242"/>
                    <a:pt x="261" y="235"/>
                  </a:cubicBezTo>
                  <a:lnTo>
                    <a:pt x="261" y="235"/>
                  </a:lnTo>
                  <a:cubicBezTo>
                    <a:pt x="264" y="236"/>
                    <a:pt x="268" y="238"/>
                    <a:pt x="271" y="239"/>
                  </a:cubicBezTo>
                  <a:lnTo>
                    <a:pt x="271" y="239"/>
                  </a:lnTo>
                  <a:cubicBezTo>
                    <a:pt x="284" y="242"/>
                    <a:pt x="297" y="238"/>
                    <a:pt x="305" y="230"/>
                  </a:cubicBezTo>
                  <a:lnTo>
                    <a:pt x="305" y="230"/>
                  </a:lnTo>
                  <a:cubicBezTo>
                    <a:pt x="313" y="240"/>
                    <a:pt x="325" y="246"/>
                    <a:pt x="339" y="245"/>
                  </a:cubicBezTo>
                  <a:lnTo>
                    <a:pt x="339" y="245"/>
                  </a:lnTo>
                  <a:cubicBezTo>
                    <a:pt x="352" y="245"/>
                    <a:pt x="364" y="236"/>
                    <a:pt x="370" y="225"/>
                  </a:cubicBezTo>
                  <a:lnTo>
                    <a:pt x="370" y="225"/>
                  </a:lnTo>
                  <a:cubicBezTo>
                    <a:pt x="381" y="232"/>
                    <a:pt x="396" y="234"/>
                    <a:pt x="409" y="227"/>
                  </a:cubicBezTo>
                  <a:lnTo>
                    <a:pt x="409" y="227"/>
                  </a:lnTo>
                  <a:cubicBezTo>
                    <a:pt x="422" y="220"/>
                    <a:pt x="429" y="207"/>
                    <a:pt x="430" y="194"/>
                  </a:cubicBezTo>
                  <a:lnTo>
                    <a:pt x="430" y="194"/>
                  </a:lnTo>
                  <a:cubicBezTo>
                    <a:pt x="442" y="196"/>
                    <a:pt x="456" y="190"/>
                    <a:pt x="464" y="178"/>
                  </a:cubicBezTo>
                  <a:lnTo>
                    <a:pt x="464" y="178"/>
                  </a:lnTo>
                  <a:cubicBezTo>
                    <a:pt x="472" y="168"/>
                    <a:pt x="474" y="154"/>
                    <a:pt x="470" y="142"/>
                  </a:cubicBezTo>
                  <a:lnTo>
                    <a:pt x="470" y="142"/>
                  </a:lnTo>
                  <a:cubicBezTo>
                    <a:pt x="481" y="139"/>
                    <a:pt x="491" y="130"/>
                    <a:pt x="495" y="117"/>
                  </a:cubicBezTo>
                  <a:lnTo>
                    <a:pt x="495" y="117"/>
                  </a:lnTo>
                  <a:cubicBezTo>
                    <a:pt x="501" y="98"/>
                    <a:pt x="491" y="75"/>
                    <a:pt x="470" y="6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dirty="0">
                <a:latin typeface="Montserrat" panose="00000500000000000000" pitchFamily="2" charset="0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B3205C2-A617-4389-9857-2D95131557B2}"/>
                </a:ext>
              </a:extLst>
            </p:cNvPr>
            <p:cNvSpPr/>
            <p:nvPr/>
          </p:nvSpPr>
          <p:spPr>
            <a:xfrm>
              <a:off x="17471712" y="5924067"/>
              <a:ext cx="4219283" cy="2398831"/>
            </a:xfrm>
            <a:custGeom>
              <a:avLst/>
              <a:gdLst>
                <a:gd name="connsiteX0" fmla="*/ 217188 w 4219283"/>
                <a:gd name="connsiteY0" fmla="*/ 2354321 h 2398831"/>
                <a:gd name="connsiteX1" fmla="*/ 328452 w 4219283"/>
                <a:gd name="connsiteY1" fmla="*/ 2360552 h 2398831"/>
                <a:gd name="connsiteX2" fmla="*/ 445060 w 4219283"/>
                <a:gd name="connsiteY2" fmla="*/ 2356101 h 2398831"/>
                <a:gd name="connsiteX3" fmla="*/ 465532 w 4219283"/>
                <a:gd name="connsiteY3" fmla="*/ 2373905 h 2398831"/>
                <a:gd name="connsiteX4" fmla="*/ 447728 w 4219283"/>
                <a:gd name="connsiteY4" fmla="*/ 2395270 h 2398831"/>
                <a:gd name="connsiteX5" fmla="*/ 328452 w 4219283"/>
                <a:gd name="connsiteY5" fmla="*/ 2398831 h 2398831"/>
                <a:gd name="connsiteX6" fmla="*/ 211848 w 4219283"/>
                <a:gd name="connsiteY6" fmla="*/ 2392599 h 2398831"/>
                <a:gd name="connsiteX7" fmla="*/ 195824 w 4219283"/>
                <a:gd name="connsiteY7" fmla="*/ 2371235 h 2398831"/>
                <a:gd name="connsiteX8" fmla="*/ 217188 w 4219283"/>
                <a:gd name="connsiteY8" fmla="*/ 2354321 h 2398831"/>
                <a:gd name="connsiteX9" fmla="*/ 901688 w 4219283"/>
                <a:gd name="connsiteY9" fmla="*/ 2286664 h 2398831"/>
                <a:gd name="connsiteX10" fmla="*/ 923940 w 4219283"/>
                <a:gd name="connsiteY10" fmla="*/ 2301798 h 2398831"/>
                <a:gd name="connsiteX11" fmla="*/ 909700 w 4219283"/>
                <a:gd name="connsiteY11" fmla="*/ 2324943 h 2398831"/>
                <a:gd name="connsiteX12" fmla="*/ 680048 w 4219283"/>
                <a:gd name="connsiteY12" fmla="*/ 2367673 h 2398831"/>
                <a:gd name="connsiteX13" fmla="*/ 677380 w 4219283"/>
                <a:gd name="connsiteY13" fmla="*/ 2367673 h 2398831"/>
                <a:gd name="connsiteX14" fmla="*/ 658688 w 4219283"/>
                <a:gd name="connsiteY14" fmla="*/ 2351649 h 2398831"/>
                <a:gd name="connsiteX15" fmla="*/ 673820 w 4219283"/>
                <a:gd name="connsiteY15" fmla="*/ 2329394 h 2398831"/>
                <a:gd name="connsiteX16" fmla="*/ 901688 w 4219283"/>
                <a:gd name="connsiteY16" fmla="*/ 2286664 h 2398831"/>
                <a:gd name="connsiteX17" fmla="*/ 1350308 w 4219283"/>
                <a:gd name="connsiteY17" fmla="*/ 2171829 h 2398831"/>
                <a:gd name="connsiteX18" fmla="*/ 1373450 w 4219283"/>
                <a:gd name="connsiteY18" fmla="*/ 2184292 h 2398831"/>
                <a:gd name="connsiteX19" fmla="*/ 1372560 w 4219283"/>
                <a:gd name="connsiteY19" fmla="*/ 2198646 h 2398831"/>
                <a:gd name="connsiteX20" fmla="*/ 1370714 w 4219283"/>
                <a:gd name="connsiteY20" fmla="*/ 2200191 h 2398831"/>
                <a:gd name="connsiteX21" fmla="*/ 1360990 w 4219283"/>
                <a:gd name="connsiteY21" fmla="*/ 2208327 h 2398831"/>
                <a:gd name="connsiteX22" fmla="*/ 1136680 w 4219283"/>
                <a:gd name="connsiteY22" fmla="*/ 2270642 h 2398831"/>
                <a:gd name="connsiteX23" fmla="*/ 1131338 w 4219283"/>
                <a:gd name="connsiteY23" fmla="*/ 2271532 h 2398831"/>
                <a:gd name="connsiteX24" fmla="*/ 1112646 w 4219283"/>
                <a:gd name="connsiteY24" fmla="*/ 2257288 h 2398831"/>
                <a:gd name="connsiteX25" fmla="*/ 1126888 w 4219283"/>
                <a:gd name="connsiteY25" fmla="*/ 2233253 h 2398831"/>
                <a:gd name="connsiteX26" fmla="*/ 1350308 w 4219283"/>
                <a:gd name="connsiteY26" fmla="*/ 2171829 h 2398831"/>
                <a:gd name="connsiteX27" fmla="*/ 1789136 w 4219283"/>
                <a:gd name="connsiteY27" fmla="*/ 2023164 h 2398831"/>
                <a:gd name="connsiteX28" fmla="*/ 1813172 w 4219283"/>
                <a:gd name="connsiteY28" fmla="*/ 2034736 h 2398831"/>
                <a:gd name="connsiteX29" fmla="*/ 1802488 w 4219283"/>
                <a:gd name="connsiteY29" fmla="*/ 2059662 h 2398831"/>
                <a:gd name="connsiteX30" fmla="*/ 1583520 w 4219283"/>
                <a:gd name="connsiteY30" fmla="*/ 2137110 h 2398831"/>
                <a:gd name="connsiteX31" fmla="*/ 1576400 w 4219283"/>
                <a:gd name="connsiteY31" fmla="*/ 2138890 h 2398831"/>
                <a:gd name="connsiteX32" fmla="*/ 1557708 w 4219283"/>
                <a:gd name="connsiteY32" fmla="*/ 2125537 h 2398831"/>
                <a:gd name="connsiteX33" fmla="*/ 1570168 w 4219283"/>
                <a:gd name="connsiteY33" fmla="*/ 2100612 h 2398831"/>
                <a:gd name="connsiteX34" fmla="*/ 1789136 w 4219283"/>
                <a:gd name="connsiteY34" fmla="*/ 2023164 h 2398831"/>
                <a:gd name="connsiteX35" fmla="*/ 67204 w 4219283"/>
                <a:gd name="connsiteY35" fmla="*/ 2021495 h 2398831"/>
                <a:gd name="connsiteX36" fmla="*/ 81888 w 4219283"/>
                <a:gd name="connsiteY36" fmla="*/ 2024054 h 2398831"/>
                <a:gd name="connsiteX37" fmla="*/ 88120 w 4219283"/>
                <a:gd name="connsiteY37" fmla="*/ 2049870 h 2398831"/>
                <a:gd name="connsiteX38" fmla="*/ 38276 w 4219283"/>
                <a:gd name="connsiteY38" fmla="*/ 2199424 h 2398831"/>
                <a:gd name="connsiteX39" fmla="*/ 47176 w 4219283"/>
                <a:gd name="connsiteY39" fmla="*/ 2253727 h 2398831"/>
                <a:gd name="connsiteX40" fmla="*/ 35604 w 4219283"/>
                <a:gd name="connsiteY40" fmla="*/ 2278652 h 2398831"/>
                <a:gd name="connsiteX41" fmla="*/ 29372 w 4219283"/>
                <a:gd name="connsiteY41" fmla="*/ 2279543 h 2398831"/>
                <a:gd name="connsiteX42" fmla="*/ 11572 w 4219283"/>
                <a:gd name="connsiteY42" fmla="*/ 2267080 h 2398831"/>
                <a:gd name="connsiteX43" fmla="*/ 0 w 4219283"/>
                <a:gd name="connsiteY43" fmla="*/ 2199424 h 2398831"/>
                <a:gd name="connsiteX44" fmla="*/ 55188 w 4219283"/>
                <a:gd name="connsiteY44" fmla="*/ 2030285 h 2398831"/>
                <a:gd name="connsiteX45" fmla="*/ 67204 w 4219283"/>
                <a:gd name="connsiteY45" fmla="*/ 2021495 h 2398831"/>
                <a:gd name="connsiteX46" fmla="*/ 2231636 w 4219283"/>
                <a:gd name="connsiteY46" fmla="*/ 1845012 h 2398831"/>
                <a:gd name="connsiteX47" fmla="*/ 2242208 w 4219283"/>
                <a:gd name="connsiteY47" fmla="*/ 1854915 h 2398831"/>
                <a:gd name="connsiteX48" fmla="*/ 2232416 w 4219283"/>
                <a:gd name="connsiteY48" fmla="*/ 1880731 h 2398831"/>
                <a:gd name="connsiteX49" fmla="*/ 2019676 w 4219283"/>
                <a:gd name="connsiteY49" fmla="*/ 1973312 h 2398831"/>
                <a:gd name="connsiteX50" fmla="*/ 2011668 w 4219283"/>
                <a:gd name="connsiteY50" fmla="*/ 1975093 h 2398831"/>
                <a:gd name="connsiteX51" fmla="*/ 1993864 w 4219283"/>
                <a:gd name="connsiteY51" fmla="*/ 1963520 h 2398831"/>
                <a:gd name="connsiteX52" fmla="*/ 2004544 w 4219283"/>
                <a:gd name="connsiteY52" fmla="*/ 1937704 h 2398831"/>
                <a:gd name="connsiteX53" fmla="*/ 2216392 w 4219283"/>
                <a:gd name="connsiteY53" fmla="*/ 1845123 h 2398831"/>
                <a:gd name="connsiteX54" fmla="*/ 2231636 w 4219283"/>
                <a:gd name="connsiteY54" fmla="*/ 1845012 h 2398831"/>
                <a:gd name="connsiteX55" fmla="*/ 399550 w 4219283"/>
                <a:gd name="connsiteY55" fmla="*/ 1693010 h 2398831"/>
                <a:gd name="connsiteX56" fmla="*/ 413012 w 4219283"/>
                <a:gd name="connsiteY56" fmla="*/ 1700911 h 2398831"/>
                <a:gd name="connsiteX57" fmla="*/ 408562 w 4219283"/>
                <a:gd name="connsiteY57" fmla="*/ 1727617 h 2398831"/>
                <a:gd name="connsiteX58" fmla="*/ 234100 w 4219283"/>
                <a:gd name="connsiteY58" fmla="*/ 1876281 h 2398831"/>
                <a:gd name="connsiteX59" fmla="*/ 220748 w 4219283"/>
                <a:gd name="connsiteY59" fmla="*/ 1882513 h 2398831"/>
                <a:gd name="connsiteX60" fmla="*/ 205616 w 4219283"/>
                <a:gd name="connsiteY60" fmla="*/ 1876281 h 2398831"/>
                <a:gd name="connsiteX61" fmla="*/ 207396 w 4219283"/>
                <a:gd name="connsiteY61" fmla="*/ 1849575 h 2398831"/>
                <a:gd name="connsiteX62" fmla="*/ 385420 w 4219283"/>
                <a:gd name="connsiteY62" fmla="*/ 1696460 h 2398831"/>
                <a:gd name="connsiteX63" fmla="*/ 399550 w 4219283"/>
                <a:gd name="connsiteY63" fmla="*/ 1693010 h 2398831"/>
                <a:gd name="connsiteX64" fmla="*/ 2645432 w 4219283"/>
                <a:gd name="connsiteY64" fmla="*/ 1636927 h 2398831"/>
                <a:gd name="connsiteX65" fmla="*/ 2657004 w 4219283"/>
                <a:gd name="connsiteY65" fmla="*/ 1646608 h 2398831"/>
                <a:gd name="connsiteX66" fmla="*/ 2658496 w 4219283"/>
                <a:gd name="connsiteY66" fmla="*/ 1659757 h 2398831"/>
                <a:gd name="connsiteX67" fmla="*/ 2658670 w 4219283"/>
                <a:gd name="connsiteY67" fmla="*/ 1661296 h 2398831"/>
                <a:gd name="connsiteX68" fmla="*/ 2648990 w 4219283"/>
                <a:gd name="connsiteY68" fmla="*/ 1673315 h 2398831"/>
                <a:gd name="connsiteX69" fmla="*/ 2443374 w 4219283"/>
                <a:gd name="connsiteY69" fmla="*/ 1780139 h 2398831"/>
                <a:gd name="connsiteX70" fmla="*/ 2434472 w 4219283"/>
                <a:gd name="connsiteY70" fmla="*/ 1782810 h 2398831"/>
                <a:gd name="connsiteX71" fmla="*/ 2417560 w 4219283"/>
                <a:gd name="connsiteY71" fmla="*/ 1772127 h 2398831"/>
                <a:gd name="connsiteX72" fmla="*/ 2426460 w 4219283"/>
                <a:gd name="connsiteY72" fmla="*/ 1746311 h 2398831"/>
                <a:gd name="connsiteX73" fmla="*/ 2631188 w 4219283"/>
                <a:gd name="connsiteY73" fmla="*/ 1638597 h 2398831"/>
                <a:gd name="connsiteX74" fmla="*/ 2645432 w 4219283"/>
                <a:gd name="connsiteY74" fmla="*/ 1636927 h 2398831"/>
                <a:gd name="connsiteX75" fmla="*/ 787752 w 4219283"/>
                <a:gd name="connsiteY75" fmla="*/ 1435629 h 2398831"/>
                <a:gd name="connsiteX76" fmla="*/ 799324 w 4219283"/>
                <a:gd name="connsiteY76" fmla="*/ 1444531 h 2398831"/>
                <a:gd name="connsiteX77" fmla="*/ 793094 w 4219283"/>
                <a:gd name="connsiteY77" fmla="*/ 1470347 h 2398831"/>
                <a:gd name="connsiteX78" fmla="*/ 597268 w 4219283"/>
                <a:gd name="connsiteY78" fmla="*/ 1594085 h 2398831"/>
                <a:gd name="connsiteX79" fmla="*/ 586586 w 4219283"/>
                <a:gd name="connsiteY79" fmla="*/ 1596756 h 2398831"/>
                <a:gd name="connsiteX80" fmla="*/ 570564 w 4219283"/>
                <a:gd name="connsiteY80" fmla="*/ 1588744 h 2398831"/>
                <a:gd name="connsiteX81" fmla="*/ 575904 w 4219283"/>
                <a:gd name="connsiteY81" fmla="*/ 1562038 h 2398831"/>
                <a:gd name="connsiteX82" fmla="*/ 773510 w 4219283"/>
                <a:gd name="connsiteY82" fmla="*/ 1437409 h 2398831"/>
                <a:gd name="connsiteX83" fmla="*/ 787752 w 4219283"/>
                <a:gd name="connsiteY83" fmla="*/ 1435629 h 2398831"/>
                <a:gd name="connsiteX84" fmla="*/ 3041532 w 4219283"/>
                <a:gd name="connsiteY84" fmla="*/ 1396572 h 2398831"/>
                <a:gd name="connsiteX85" fmla="*/ 3053994 w 4219283"/>
                <a:gd name="connsiteY85" fmla="*/ 1404473 h 2398831"/>
                <a:gd name="connsiteX86" fmla="*/ 3048654 w 4219283"/>
                <a:gd name="connsiteY86" fmla="*/ 1432069 h 2398831"/>
                <a:gd name="connsiteX87" fmla="*/ 2851048 w 4219283"/>
                <a:gd name="connsiteY87" fmla="*/ 1556698 h 2398831"/>
                <a:gd name="connsiteX88" fmla="*/ 2841256 w 4219283"/>
                <a:gd name="connsiteY88" fmla="*/ 1559368 h 2398831"/>
                <a:gd name="connsiteX89" fmla="*/ 2824344 w 4219283"/>
                <a:gd name="connsiteY89" fmla="*/ 1549576 h 2398831"/>
                <a:gd name="connsiteX90" fmla="*/ 2831464 w 4219283"/>
                <a:gd name="connsiteY90" fmla="*/ 1523760 h 2398831"/>
                <a:gd name="connsiteX91" fmla="*/ 3026400 w 4219283"/>
                <a:gd name="connsiteY91" fmla="*/ 1400022 h 2398831"/>
                <a:gd name="connsiteX92" fmla="*/ 3041532 w 4219283"/>
                <a:gd name="connsiteY92" fmla="*/ 1396572 h 2398831"/>
                <a:gd name="connsiteX93" fmla="*/ 3411600 w 4219283"/>
                <a:gd name="connsiteY93" fmla="*/ 1118716 h 2398831"/>
                <a:gd name="connsiteX94" fmla="*/ 3424284 w 4219283"/>
                <a:gd name="connsiteY94" fmla="*/ 1125838 h 2398831"/>
                <a:gd name="connsiteX95" fmla="*/ 3422504 w 4219283"/>
                <a:gd name="connsiteY95" fmla="*/ 1152544 h 2398831"/>
                <a:gd name="connsiteX96" fmla="*/ 3239140 w 4219283"/>
                <a:gd name="connsiteY96" fmla="*/ 1297647 h 2398831"/>
                <a:gd name="connsiteX97" fmla="*/ 3227568 w 4219283"/>
                <a:gd name="connsiteY97" fmla="*/ 1301208 h 2398831"/>
                <a:gd name="connsiteX98" fmla="*/ 3211546 w 4219283"/>
                <a:gd name="connsiteY98" fmla="*/ 1293196 h 2398831"/>
                <a:gd name="connsiteX99" fmla="*/ 3215996 w 4219283"/>
                <a:gd name="connsiteY99" fmla="*/ 1265600 h 2398831"/>
                <a:gd name="connsiteX100" fmla="*/ 3397580 w 4219283"/>
                <a:gd name="connsiteY100" fmla="*/ 1122277 h 2398831"/>
                <a:gd name="connsiteX101" fmla="*/ 3411600 w 4219283"/>
                <a:gd name="connsiteY101" fmla="*/ 1118716 h 2398831"/>
                <a:gd name="connsiteX102" fmla="*/ 3742500 w 4219283"/>
                <a:gd name="connsiteY102" fmla="*/ 797354 h 2398831"/>
                <a:gd name="connsiteX103" fmla="*/ 3756298 w 4219283"/>
                <a:gd name="connsiteY103" fmla="*/ 801805 h 2398831"/>
                <a:gd name="connsiteX104" fmla="*/ 3758078 w 4219283"/>
                <a:gd name="connsiteY104" fmla="*/ 829401 h 2398831"/>
                <a:gd name="connsiteX105" fmla="*/ 3596076 w 4219283"/>
                <a:gd name="connsiteY105" fmla="*/ 996759 h 2398831"/>
                <a:gd name="connsiteX106" fmla="*/ 3582724 w 4219283"/>
                <a:gd name="connsiteY106" fmla="*/ 1002101 h 2398831"/>
                <a:gd name="connsiteX107" fmla="*/ 3568484 w 4219283"/>
                <a:gd name="connsiteY107" fmla="*/ 995869 h 2398831"/>
                <a:gd name="connsiteX108" fmla="*/ 3568484 w 4219283"/>
                <a:gd name="connsiteY108" fmla="*/ 969163 h 2398831"/>
                <a:gd name="connsiteX109" fmla="*/ 3728704 w 4219283"/>
                <a:gd name="connsiteY109" fmla="*/ 803585 h 2398831"/>
                <a:gd name="connsiteX110" fmla="*/ 3742500 w 4219283"/>
                <a:gd name="connsiteY110" fmla="*/ 797354 h 2398831"/>
                <a:gd name="connsiteX111" fmla="*/ 4012764 w 4219283"/>
                <a:gd name="connsiteY111" fmla="*/ 424913 h 2398831"/>
                <a:gd name="connsiteX112" fmla="*/ 4027784 w 4219283"/>
                <a:gd name="connsiteY112" fmla="*/ 427028 h 2398831"/>
                <a:gd name="connsiteX113" fmla="*/ 4034016 w 4219283"/>
                <a:gd name="connsiteY113" fmla="*/ 453734 h 2398831"/>
                <a:gd name="connsiteX114" fmla="*/ 3904948 w 4219283"/>
                <a:gd name="connsiteY114" fmla="*/ 648689 h 2398831"/>
                <a:gd name="connsiteX115" fmla="*/ 3889816 w 4219283"/>
                <a:gd name="connsiteY115" fmla="*/ 656700 h 2398831"/>
                <a:gd name="connsiteX116" fmla="*/ 3878244 w 4219283"/>
                <a:gd name="connsiteY116" fmla="*/ 652249 h 2398831"/>
                <a:gd name="connsiteX117" fmla="*/ 3874684 w 4219283"/>
                <a:gd name="connsiteY117" fmla="*/ 625543 h 2398831"/>
                <a:gd name="connsiteX118" fmla="*/ 4001080 w 4219283"/>
                <a:gd name="connsiteY118" fmla="*/ 434149 h 2398831"/>
                <a:gd name="connsiteX119" fmla="*/ 4012764 w 4219283"/>
                <a:gd name="connsiteY119" fmla="*/ 424913 h 2398831"/>
                <a:gd name="connsiteX120" fmla="*/ 4205808 w 4219283"/>
                <a:gd name="connsiteY120" fmla="*/ 620 h 2398831"/>
                <a:gd name="connsiteX121" fmla="*/ 4218272 w 4219283"/>
                <a:gd name="connsiteY121" fmla="*/ 24655 h 2398831"/>
                <a:gd name="connsiteX122" fmla="*/ 4139940 w 4219283"/>
                <a:gd name="connsiteY122" fmla="*/ 245426 h 2398831"/>
                <a:gd name="connsiteX123" fmla="*/ 4123028 w 4219283"/>
                <a:gd name="connsiteY123" fmla="*/ 256999 h 2398831"/>
                <a:gd name="connsiteX124" fmla="*/ 4115016 w 4219283"/>
                <a:gd name="connsiteY124" fmla="*/ 255218 h 2398831"/>
                <a:gd name="connsiteX125" fmla="*/ 4105224 w 4219283"/>
                <a:gd name="connsiteY125" fmla="*/ 229402 h 2398831"/>
                <a:gd name="connsiteX126" fmla="*/ 4181776 w 4219283"/>
                <a:gd name="connsiteY126" fmla="*/ 13973 h 2398831"/>
                <a:gd name="connsiteX127" fmla="*/ 4205808 w 4219283"/>
                <a:gd name="connsiteY127" fmla="*/ 620 h 239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4219283" h="2398831">
                  <a:moveTo>
                    <a:pt x="217188" y="2354321"/>
                  </a:moveTo>
                  <a:cubicBezTo>
                    <a:pt x="249232" y="2357882"/>
                    <a:pt x="286616" y="2360552"/>
                    <a:pt x="328452" y="2360552"/>
                  </a:cubicBezTo>
                  <a:cubicBezTo>
                    <a:pt x="364056" y="2360552"/>
                    <a:pt x="404112" y="2358772"/>
                    <a:pt x="445060" y="2356101"/>
                  </a:cubicBezTo>
                  <a:cubicBezTo>
                    <a:pt x="455740" y="2355211"/>
                    <a:pt x="464640" y="2363223"/>
                    <a:pt x="465532" y="2373905"/>
                  </a:cubicBezTo>
                  <a:cubicBezTo>
                    <a:pt x="465532" y="2383697"/>
                    <a:pt x="458408" y="2394380"/>
                    <a:pt x="447728" y="2395270"/>
                  </a:cubicBezTo>
                  <a:cubicBezTo>
                    <a:pt x="405004" y="2397051"/>
                    <a:pt x="365836" y="2398831"/>
                    <a:pt x="328452" y="2398831"/>
                  </a:cubicBezTo>
                  <a:cubicBezTo>
                    <a:pt x="285728" y="2398831"/>
                    <a:pt x="246560" y="2397051"/>
                    <a:pt x="211848" y="2392599"/>
                  </a:cubicBezTo>
                  <a:cubicBezTo>
                    <a:pt x="202056" y="2391709"/>
                    <a:pt x="194044" y="2381917"/>
                    <a:pt x="195824" y="2371235"/>
                  </a:cubicBezTo>
                  <a:cubicBezTo>
                    <a:pt x="196716" y="2360552"/>
                    <a:pt x="205616" y="2353431"/>
                    <a:pt x="217188" y="2354321"/>
                  </a:cubicBezTo>
                  <a:close/>
                  <a:moveTo>
                    <a:pt x="901688" y="2286664"/>
                  </a:moveTo>
                  <a:cubicBezTo>
                    <a:pt x="911480" y="2283994"/>
                    <a:pt x="922160" y="2291115"/>
                    <a:pt x="923940" y="2301798"/>
                  </a:cubicBezTo>
                  <a:cubicBezTo>
                    <a:pt x="926612" y="2312480"/>
                    <a:pt x="920380" y="2322272"/>
                    <a:pt x="909700" y="2324943"/>
                  </a:cubicBezTo>
                  <a:cubicBezTo>
                    <a:pt x="829588" y="2341857"/>
                    <a:pt x="752148" y="2356100"/>
                    <a:pt x="680048" y="2367673"/>
                  </a:cubicBezTo>
                  <a:cubicBezTo>
                    <a:pt x="679160" y="2367673"/>
                    <a:pt x="678268" y="2367673"/>
                    <a:pt x="677380" y="2367673"/>
                  </a:cubicBezTo>
                  <a:cubicBezTo>
                    <a:pt x="667588" y="2367673"/>
                    <a:pt x="659576" y="2360551"/>
                    <a:pt x="658688" y="2351649"/>
                  </a:cubicBezTo>
                  <a:cubicBezTo>
                    <a:pt x="656016" y="2340967"/>
                    <a:pt x="663136" y="2331174"/>
                    <a:pt x="673820" y="2329394"/>
                  </a:cubicBezTo>
                  <a:cubicBezTo>
                    <a:pt x="745920" y="2317821"/>
                    <a:pt x="822468" y="2303578"/>
                    <a:pt x="901688" y="2286664"/>
                  </a:cubicBezTo>
                  <a:close/>
                  <a:moveTo>
                    <a:pt x="1350308" y="2171829"/>
                  </a:moveTo>
                  <a:cubicBezTo>
                    <a:pt x="1360100" y="2167378"/>
                    <a:pt x="1370780" y="2173609"/>
                    <a:pt x="1373450" y="2184292"/>
                  </a:cubicBezTo>
                  <a:cubicBezTo>
                    <a:pt x="1375232" y="2189188"/>
                    <a:pt x="1374786" y="2194307"/>
                    <a:pt x="1372560" y="2198646"/>
                  </a:cubicBezTo>
                  <a:lnTo>
                    <a:pt x="1370714" y="2200191"/>
                  </a:lnTo>
                  <a:lnTo>
                    <a:pt x="1360990" y="2208327"/>
                  </a:lnTo>
                  <a:cubicBezTo>
                    <a:pt x="1285330" y="2230582"/>
                    <a:pt x="1209668" y="2251947"/>
                    <a:pt x="1136680" y="2270642"/>
                  </a:cubicBezTo>
                  <a:cubicBezTo>
                    <a:pt x="1134900" y="2271532"/>
                    <a:pt x="1133118" y="2271532"/>
                    <a:pt x="1131338" y="2271532"/>
                  </a:cubicBezTo>
                  <a:cubicBezTo>
                    <a:pt x="1123328" y="2271532"/>
                    <a:pt x="1115316" y="2266190"/>
                    <a:pt x="1112646" y="2257288"/>
                  </a:cubicBezTo>
                  <a:cubicBezTo>
                    <a:pt x="1109976" y="2246606"/>
                    <a:pt x="1116206" y="2236814"/>
                    <a:pt x="1126888" y="2233253"/>
                  </a:cubicBezTo>
                  <a:cubicBezTo>
                    <a:pt x="1199878" y="2215449"/>
                    <a:pt x="1274648" y="2193194"/>
                    <a:pt x="1350308" y="2171829"/>
                  </a:cubicBezTo>
                  <a:close/>
                  <a:moveTo>
                    <a:pt x="1789136" y="2023164"/>
                  </a:moveTo>
                  <a:cubicBezTo>
                    <a:pt x="1798928" y="2019603"/>
                    <a:pt x="1809608" y="2024054"/>
                    <a:pt x="1813172" y="2034736"/>
                  </a:cubicBezTo>
                  <a:cubicBezTo>
                    <a:pt x="1817620" y="2044529"/>
                    <a:pt x="1812280" y="2056101"/>
                    <a:pt x="1802488" y="2059662"/>
                  </a:cubicBezTo>
                  <a:cubicBezTo>
                    <a:pt x="1729500" y="2086368"/>
                    <a:pt x="1655620" y="2113074"/>
                    <a:pt x="1583520" y="2137110"/>
                  </a:cubicBezTo>
                  <a:cubicBezTo>
                    <a:pt x="1580848" y="2138000"/>
                    <a:pt x="1578180" y="2138890"/>
                    <a:pt x="1576400" y="2138890"/>
                  </a:cubicBezTo>
                  <a:cubicBezTo>
                    <a:pt x="1569276" y="2138890"/>
                    <a:pt x="1561268" y="2133549"/>
                    <a:pt x="1557708" y="2125537"/>
                  </a:cubicBezTo>
                  <a:cubicBezTo>
                    <a:pt x="1555036" y="2114855"/>
                    <a:pt x="1560376" y="2105063"/>
                    <a:pt x="1570168" y="2100612"/>
                  </a:cubicBezTo>
                  <a:cubicBezTo>
                    <a:pt x="1643156" y="2076576"/>
                    <a:pt x="1717036" y="2049870"/>
                    <a:pt x="1789136" y="2023164"/>
                  </a:cubicBezTo>
                  <a:close/>
                  <a:moveTo>
                    <a:pt x="67204" y="2021495"/>
                  </a:moveTo>
                  <a:cubicBezTo>
                    <a:pt x="72100" y="2020271"/>
                    <a:pt x="77440" y="2020939"/>
                    <a:pt x="81888" y="2024054"/>
                  </a:cubicBezTo>
                  <a:cubicBezTo>
                    <a:pt x="90792" y="2029395"/>
                    <a:pt x="94352" y="2040968"/>
                    <a:pt x="88120" y="2049870"/>
                  </a:cubicBezTo>
                  <a:cubicBezTo>
                    <a:pt x="55188" y="2105063"/>
                    <a:pt x="38276" y="2154914"/>
                    <a:pt x="38276" y="2199424"/>
                  </a:cubicBezTo>
                  <a:cubicBezTo>
                    <a:pt x="38276" y="2219009"/>
                    <a:pt x="41836" y="2236813"/>
                    <a:pt x="47176" y="2253727"/>
                  </a:cubicBezTo>
                  <a:cubicBezTo>
                    <a:pt x="50736" y="2264409"/>
                    <a:pt x="45396" y="2275092"/>
                    <a:pt x="35604" y="2278652"/>
                  </a:cubicBezTo>
                  <a:cubicBezTo>
                    <a:pt x="32932" y="2279543"/>
                    <a:pt x="32044" y="2279543"/>
                    <a:pt x="29372" y="2279543"/>
                  </a:cubicBezTo>
                  <a:cubicBezTo>
                    <a:pt x="21360" y="2279543"/>
                    <a:pt x="13352" y="2274201"/>
                    <a:pt x="11572" y="2267080"/>
                  </a:cubicBezTo>
                  <a:cubicBezTo>
                    <a:pt x="3560" y="2245715"/>
                    <a:pt x="0" y="2222569"/>
                    <a:pt x="0" y="2199424"/>
                  </a:cubicBezTo>
                  <a:cubicBezTo>
                    <a:pt x="0" y="2147792"/>
                    <a:pt x="18692" y="2090819"/>
                    <a:pt x="55188" y="2030285"/>
                  </a:cubicBezTo>
                  <a:cubicBezTo>
                    <a:pt x="57856" y="2025834"/>
                    <a:pt x="62308" y="2022719"/>
                    <a:pt x="67204" y="2021495"/>
                  </a:cubicBezTo>
                  <a:close/>
                  <a:moveTo>
                    <a:pt x="2231636" y="1845012"/>
                  </a:moveTo>
                  <a:cubicBezTo>
                    <a:pt x="2236200" y="1846681"/>
                    <a:pt x="2239980" y="1850019"/>
                    <a:pt x="2242208" y="1854915"/>
                  </a:cubicBezTo>
                  <a:cubicBezTo>
                    <a:pt x="2247548" y="1865598"/>
                    <a:pt x="2242208" y="1876280"/>
                    <a:pt x="2232416" y="1880731"/>
                  </a:cubicBezTo>
                  <a:cubicBezTo>
                    <a:pt x="2162988" y="1912778"/>
                    <a:pt x="2090888" y="1943936"/>
                    <a:pt x="2019676" y="1973312"/>
                  </a:cubicBezTo>
                  <a:cubicBezTo>
                    <a:pt x="2017008" y="1975093"/>
                    <a:pt x="2013448" y="1975093"/>
                    <a:pt x="2011668" y="1975093"/>
                  </a:cubicBezTo>
                  <a:cubicBezTo>
                    <a:pt x="2004544" y="1975093"/>
                    <a:pt x="1996536" y="1970642"/>
                    <a:pt x="1993864" y="1963520"/>
                  </a:cubicBezTo>
                  <a:cubicBezTo>
                    <a:pt x="1989412" y="1953728"/>
                    <a:pt x="1993864" y="1942155"/>
                    <a:pt x="2004544" y="1937704"/>
                  </a:cubicBezTo>
                  <a:cubicBezTo>
                    <a:pt x="2075756" y="1908327"/>
                    <a:pt x="2146964" y="1877170"/>
                    <a:pt x="2216392" y="1845123"/>
                  </a:cubicBezTo>
                  <a:cubicBezTo>
                    <a:pt x="2221732" y="1843343"/>
                    <a:pt x="2227076" y="1843343"/>
                    <a:pt x="2231636" y="1845012"/>
                  </a:cubicBezTo>
                  <a:close/>
                  <a:moveTo>
                    <a:pt x="399550" y="1693010"/>
                  </a:moveTo>
                  <a:cubicBezTo>
                    <a:pt x="404556" y="1693789"/>
                    <a:pt x="409452" y="1696460"/>
                    <a:pt x="413012" y="1700911"/>
                  </a:cubicBezTo>
                  <a:cubicBezTo>
                    <a:pt x="419244" y="1708923"/>
                    <a:pt x="417464" y="1721386"/>
                    <a:pt x="408562" y="1727617"/>
                  </a:cubicBezTo>
                  <a:cubicBezTo>
                    <a:pt x="341804" y="1779249"/>
                    <a:pt x="283056" y="1829100"/>
                    <a:pt x="234100" y="1876281"/>
                  </a:cubicBezTo>
                  <a:cubicBezTo>
                    <a:pt x="229648" y="1880732"/>
                    <a:pt x="225198" y="1882513"/>
                    <a:pt x="220748" y="1882513"/>
                  </a:cubicBezTo>
                  <a:cubicBezTo>
                    <a:pt x="215406" y="1882513"/>
                    <a:pt x="210066" y="1880732"/>
                    <a:pt x="205616" y="1876281"/>
                  </a:cubicBezTo>
                  <a:cubicBezTo>
                    <a:pt x="199384" y="1868269"/>
                    <a:pt x="199384" y="1855806"/>
                    <a:pt x="207396" y="1849575"/>
                  </a:cubicBezTo>
                  <a:cubicBezTo>
                    <a:pt x="257242" y="1800614"/>
                    <a:pt x="316880" y="1748982"/>
                    <a:pt x="385420" y="1696460"/>
                  </a:cubicBezTo>
                  <a:cubicBezTo>
                    <a:pt x="389424" y="1693344"/>
                    <a:pt x="394544" y="1692231"/>
                    <a:pt x="399550" y="1693010"/>
                  </a:cubicBezTo>
                  <a:close/>
                  <a:moveTo>
                    <a:pt x="2645432" y="1636927"/>
                  </a:moveTo>
                  <a:cubicBezTo>
                    <a:pt x="2650104" y="1638374"/>
                    <a:pt x="2654332" y="1641712"/>
                    <a:pt x="2657004" y="1646608"/>
                  </a:cubicBezTo>
                  <a:lnTo>
                    <a:pt x="2658496" y="1659757"/>
                  </a:lnTo>
                  <a:lnTo>
                    <a:pt x="2658670" y="1661296"/>
                  </a:lnTo>
                  <a:cubicBezTo>
                    <a:pt x="2657224" y="1666193"/>
                    <a:pt x="2653886" y="1670644"/>
                    <a:pt x="2648990" y="1673315"/>
                  </a:cubicBezTo>
                  <a:cubicBezTo>
                    <a:pt x="2582232" y="1709813"/>
                    <a:pt x="2512802" y="1745421"/>
                    <a:pt x="2443374" y="1780139"/>
                  </a:cubicBezTo>
                  <a:cubicBezTo>
                    <a:pt x="2440702" y="1781919"/>
                    <a:pt x="2438032" y="1782810"/>
                    <a:pt x="2434472" y="1782810"/>
                  </a:cubicBezTo>
                  <a:cubicBezTo>
                    <a:pt x="2427352" y="1782810"/>
                    <a:pt x="2421120" y="1779249"/>
                    <a:pt x="2417560" y="1772127"/>
                  </a:cubicBezTo>
                  <a:cubicBezTo>
                    <a:pt x="2412220" y="1762335"/>
                    <a:pt x="2416672" y="1750762"/>
                    <a:pt x="2426460" y="1746311"/>
                  </a:cubicBezTo>
                  <a:cubicBezTo>
                    <a:pt x="2495892" y="1710703"/>
                    <a:pt x="2564432" y="1675095"/>
                    <a:pt x="2631188" y="1638597"/>
                  </a:cubicBezTo>
                  <a:cubicBezTo>
                    <a:pt x="2635640" y="1635926"/>
                    <a:pt x="2640756" y="1635481"/>
                    <a:pt x="2645432" y="1636927"/>
                  </a:cubicBezTo>
                  <a:close/>
                  <a:moveTo>
                    <a:pt x="787752" y="1435629"/>
                  </a:moveTo>
                  <a:cubicBezTo>
                    <a:pt x="792426" y="1436964"/>
                    <a:pt x="796654" y="1440080"/>
                    <a:pt x="799324" y="1444531"/>
                  </a:cubicBezTo>
                  <a:cubicBezTo>
                    <a:pt x="805556" y="1453433"/>
                    <a:pt x="801994" y="1465006"/>
                    <a:pt x="793094" y="1470347"/>
                  </a:cubicBezTo>
                  <a:cubicBezTo>
                    <a:pt x="724554" y="1511296"/>
                    <a:pt x="658686" y="1553136"/>
                    <a:pt x="597268" y="1594085"/>
                  </a:cubicBezTo>
                  <a:cubicBezTo>
                    <a:pt x="593708" y="1595866"/>
                    <a:pt x="590146" y="1596756"/>
                    <a:pt x="586586" y="1596756"/>
                  </a:cubicBezTo>
                  <a:cubicBezTo>
                    <a:pt x="580356" y="1596756"/>
                    <a:pt x="574124" y="1594085"/>
                    <a:pt x="570564" y="1588744"/>
                  </a:cubicBezTo>
                  <a:cubicBezTo>
                    <a:pt x="564334" y="1578952"/>
                    <a:pt x="567004" y="1567379"/>
                    <a:pt x="575904" y="1562038"/>
                  </a:cubicBezTo>
                  <a:cubicBezTo>
                    <a:pt x="637322" y="1520198"/>
                    <a:pt x="704082" y="1479249"/>
                    <a:pt x="773510" y="1437409"/>
                  </a:cubicBezTo>
                  <a:cubicBezTo>
                    <a:pt x="777960" y="1434738"/>
                    <a:pt x="783080" y="1434293"/>
                    <a:pt x="787752" y="1435629"/>
                  </a:cubicBezTo>
                  <a:close/>
                  <a:moveTo>
                    <a:pt x="3041532" y="1396572"/>
                  </a:moveTo>
                  <a:cubicBezTo>
                    <a:pt x="3046428" y="1397351"/>
                    <a:pt x="3050880" y="1400022"/>
                    <a:pt x="3053994" y="1404473"/>
                  </a:cubicBezTo>
                  <a:cubicBezTo>
                    <a:pt x="3059336" y="1414265"/>
                    <a:pt x="3057556" y="1425838"/>
                    <a:pt x="3048654" y="1432069"/>
                  </a:cubicBezTo>
                  <a:cubicBezTo>
                    <a:pt x="2985456" y="1473909"/>
                    <a:pt x="2919586" y="1516639"/>
                    <a:pt x="2851048" y="1556698"/>
                  </a:cubicBezTo>
                  <a:cubicBezTo>
                    <a:pt x="2848376" y="1558478"/>
                    <a:pt x="2845706" y="1559368"/>
                    <a:pt x="2841256" y="1559368"/>
                  </a:cubicBezTo>
                  <a:cubicBezTo>
                    <a:pt x="2835916" y="1559368"/>
                    <a:pt x="2828794" y="1555808"/>
                    <a:pt x="2824344" y="1549576"/>
                  </a:cubicBezTo>
                  <a:cubicBezTo>
                    <a:pt x="2819004" y="1540674"/>
                    <a:pt x="2822564" y="1529101"/>
                    <a:pt x="2831464" y="1523760"/>
                  </a:cubicBezTo>
                  <a:cubicBezTo>
                    <a:pt x="2898224" y="1483701"/>
                    <a:pt x="2964092" y="1440971"/>
                    <a:pt x="3026400" y="1400022"/>
                  </a:cubicBezTo>
                  <a:cubicBezTo>
                    <a:pt x="3031296" y="1396906"/>
                    <a:pt x="3036636" y="1395793"/>
                    <a:pt x="3041532" y="1396572"/>
                  </a:cubicBezTo>
                  <a:close/>
                  <a:moveTo>
                    <a:pt x="3411600" y="1118716"/>
                  </a:moveTo>
                  <a:cubicBezTo>
                    <a:pt x="3416496" y="1119384"/>
                    <a:pt x="3421168" y="1121832"/>
                    <a:pt x="3424284" y="1125838"/>
                  </a:cubicBezTo>
                  <a:cubicBezTo>
                    <a:pt x="3431404" y="1133850"/>
                    <a:pt x="3429624" y="1145422"/>
                    <a:pt x="3422504" y="1152544"/>
                  </a:cubicBezTo>
                  <a:cubicBezTo>
                    <a:pt x="3364646" y="1201505"/>
                    <a:pt x="3302338" y="1250467"/>
                    <a:pt x="3239140" y="1297647"/>
                  </a:cubicBezTo>
                  <a:cubicBezTo>
                    <a:pt x="3235578" y="1299428"/>
                    <a:pt x="3232018" y="1301208"/>
                    <a:pt x="3227568" y="1301208"/>
                  </a:cubicBezTo>
                  <a:cubicBezTo>
                    <a:pt x="3222226" y="1301208"/>
                    <a:pt x="3215996" y="1298538"/>
                    <a:pt x="3211546" y="1293196"/>
                  </a:cubicBezTo>
                  <a:cubicBezTo>
                    <a:pt x="3205314" y="1285184"/>
                    <a:pt x="3207094" y="1272722"/>
                    <a:pt x="3215996" y="1265600"/>
                  </a:cubicBezTo>
                  <a:cubicBezTo>
                    <a:pt x="3279194" y="1219309"/>
                    <a:pt x="3339722" y="1171238"/>
                    <a:pt x="3397580" y="1122277"/>
                  </a:cubicBezTo>
                  <a:cubicBezTo>
                    <a:pt x="3401586" y="1119161"/>
                    <a:pt x="3406704" y="1118049"/>
                    <a:pt x="3411600" y="1118716"/>
                  </a:cubicBezTo>
                  <a:close/>
                  <a:moveTo>
                    <a:pt x="3742500" y="797354"/>
                  </a:moveTo>
                  <a:cubicBezTo>
                    <a:pt x="3747396" y="797131"/>
                    <a:pt x="3752292" y="798689"/>
                    <a:pt x="3756298" y="801805"/>
                  </a:cubicBezTo>
                  <a:cubicBezTo>
                    <a:pt x="3764308" y="809816"/>
                    <a:pt x="3764308" y="822279"/>
                    <a:pt x="3758078" y="829401"/>
                  </a:cubicBezTo>
                  <a:cubicBezTo>
                    <a:pt x="3707342" y="886374"/>
                    <a:pt x="3653044" y="941567"/>
                    <a:pt x="3596076" y="996759"/>
                  </a:cubicBezTo>
                  <a:cubicBezTo>
                    <a:pt x="3592516" y="1000320"/>
                    <a:pt x="3587176" y="1002101"/>
                    <a:pt x="3582724" y="1002101"/>
                  </a:cubicBezTo>
                  <a:cubicBezTo>
                    <a:pt x="3576494" y="1002101"/>
                    <a:pt x="3572934" y="1000320"/>
                    <a:pt x="3568484" y="995869"/>
                  </a:cubicBezTo>
                  <a:cubicBezTo>
                    <a:pt x="3561362" y="988748"/>
                    <a:pt x="3561362" y="976285"/>
                    <a:pt x="3568484" y="969163"/>
                  </a:cubicBezTo>
                  <a:cubicBezTo>
                    <a:pt x="3626340" y="915751"/>
                    <a:pt x="3678858" y="859668"/>
                    <a:pt x="3728704" y="803585"/>
                  </a:cubicBezTo>
                  <a:cubicBezTo>
                    <a:pt x="3732710" y="799579"/>
                    <a:pt x="3737606" y="797576"/>
                    <a:pt x="3742500" y="797354"/>
                  </a:cubicBezTo>
                  <a:close/>
                  <a:moveTo>
                    <a:pt x="4012764" y="424913"/>
                  </a:moveTo>
                  <a:cubicBezTo>
                    <a:pt x="4017548" y="423689"/>
                    <a:pt x="4022888" y="424357"/>
                    <a:pt x="4027784" y="427028"/>
                  </a:cubicBezTo>
                  <a:cubicBezTo>
                    <a:pt x="4036686" y="432369"/>
                    <a:pt x="4039356" y="444832"/>
                    <a:pt x="4034016" y="453734"/>
                  </a:cubicBezTo>
                  <a:cubicBezTo>
                    <a:pt x="3995740" y="518719"/>
                    <a:pt x="3953014" y="584594"/>
                    <a:pt x="3904948" y="648689"/>
                  </a:cubicBezTo>
                  <a:cubicBezTo>
                    <a:pt x="3901388" y="653140"/>
                    <a:pt x="3895156" y="656700"/>
                    <a:pt x="3889816" y="656700"/>
                  </a:cubicBezTo>
                  <a:cubicBezTo>
                    <a:pt x="3885364" y="656700"/>
                    <a:pt x="3881804" y="654920"/>
                    <a:pt x="3878244" y="652249"/>
                  </a:cubicBezTo>
                  <a:cubicBezTo>
                    <a:pt x="3869344" y="646018"/>
                    <a:pt x="3867562" y="634445"/>
                    <a:pt x="3874684" y="625543"/>
                  </a:cubicBezTo>
                  <a:cubicBezTo>
                    <a:pt x="3920970" y="562339"/>
                    <a:pt x="3963696" y="498244"/>
                    <a:pt x="4001080" y="434149"/>
                  </a:cubicBezTo>
                  <a:cubicBezTo>
                    <a:pt x="4003752" y="429253"/>
                    <a:pt x="4007980" y="426137"/>
                    <a:pt x="4012764" y="424913"/>
                  </a:cubicBezTo>
                  <a:close/>
                  <a:moveTo>
                    <a:pt x="4205808" y="620"/>
                  </a:moveTo>
                  <a:cubicBezTo>
                    <a:pt x="4215600" y="4181"/>
                    <a:pt x="4221832" y="14863"/>
                    <a:pt x="4218272" y="24655"/>
                  </a:cubicBezTo>
                  <a:cubicBezTo>
                    <a:pt x="4197796" y="98542"/>
                    <a:pt x="4171096" y="172429"/>
                    <a:pt x="4139940" y="245426"/>
                  </a:cubicBezTo>
                  <a:cubicBezTo>
                    <a:pt x="4137268" y="252548"/>
                    <a:pt x="4130148" y="256999"/>
                    <a:pt x="4123028" y="256999"/>
                  </a:cubicBezTo>
                  <a:cubicBezTo>
                    <a:pt x="4120356" y="256999"/>
                    <a:pt x="4117688" y="256108"/>
                    <a:pt x="4115016" y="255218"/>
                  </a:cubicBezTo>
                  <a:cubicBezTo>
                    <a:pt x="4105224" y="250767"/>
                    <a:pt x="4100776" y="239195"/>
                    <a:pt x="4105224" y="229402"/>
                  </a:cubicBezTo>
                  <a:cubicBezTo>
                    <a:pt x="4135488" y="159076"/>
                    <a:pt x="4161304" y="86970"/>
                    <a:pt x="4181776" y="13973"/>
                  </a:cubicBezTo>
                  <a:cubicBezTo>
                    <a:pt x="4184444" y="4181"/>
                    <a:pt x="4195128" y="-2051"/>
                    <a:pt x="4205808" y="6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951F5A8-D7DE-412C-8168-3EBA3CFA64E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INVESTMENT INFOGRAPHIC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87C29B-2823-4663-8DF9-338827225AB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F7B4B5-3C88-4D60-8102-BF0D94561A21}"/>
              </a:ext>
            </a:extLst>
          </p:cNvPr>
          <p:cNvSpPr txBox="1"/>
          <p:nvPr/>
        </p:nvSpPr>
        <p:spPr>
          <a:xfrm>
            <a:off x="2533339" y="94866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6E2050-7C9D-4B7B-AA4C-940474A00846}"/>
              </a:ext>
            </a:extLst>
          </p:cNvPr>
          <p:cNvSpPr txBox="1"/>
          <p:nvPr/>
        </p:nvSpPr>
        <p:spPr>
          <a:xfrm>
            <a:off x="2533339" y="1021118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87EE57-FCC7-4F7C-A209-A0EAACF737D5}"/>
              </a:ext>
            </a:extLst>
          </p:cNvPr>
          <p:cNvSpPr txBox="1"/>
          <p:nvPr/>
        </p:nvSpPr>
        <p:spPr>
          <a:xfrm>
            <a:off x="10059151" y="94866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9CF549-AB69-4ED1-BE73-2FCE4C939971}"/>
              </a:ext>
            </a:extLst>
          </p:cNvPr>
          <p:cNvSpPr txBox="1"/>
          <p:nvPr/>
        </p:nvSpPr>
        <p:spPr>
          <a:xfrm>
            <a:off x="10059151" y="1021118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FF221F-B56D-4CA7-AAA4-5A9D95EB07F2}"/>
              </a:ext>
            </a:extLst>
          </p:cNvPr>
          <p:cNvSpPr txBox="1"/>
          <p:nvPr/>
        </p:nvSpPr>
        <p:spPr>
          <a:xfrm>
            <a:off x="17578866" y="9486658"/>
            <a:ext cx="425934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TITLE 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0F8EAC-F393-4442-8E9F-CF4D0A2B5DFE}"/>
              </a:ext>
            </a:extLst>
          </p:cNvPr>
          <p:cNvSpPr txBox="1"/>
          <p:nvPr/>
        </p:nvSpPr>
        <p:spPr>
          <a:xfrm>
            <a:off x="17578866" y="10211180"/>
            <a:ext cx="425934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AI - Investment Infographics -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21B4B3"/>
      </a:accent1>
      <a:accent2>
        <a:srgbClr val="79489A"/>
      </a:accent2>
      <a:accent3>
        <a:srgbClr val="FFB705"/>
      </a:accent3>
      <a:accent4>
        <a:srgbClr val="D45333"/>
      </a:accent4>
      <a:accent5>
        <a:srgbClr val="6B0F1A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82667</TotalTime>
  <Words>1356</Words>
  <Application>Microsoft Macintosh PowerPoint</Application>
  <PresentationFormat>Custom</PresentationFormat>
  <Paragraphs>214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Johanna Jovel Hernández</cp:lastModifiedBy>
  <cp:revision>9690</cp:revision>
  <cp:lastPrinted>2019-09-18T23:04:43Z</cp:lastPrinted>
  <dcterms:created xsi:type="dcterms:W3CDTF">2014-11-12T21:47:38Z</dcterms:created>
  <dcterms:modified xsi:type="dcterms:W3CDTF">2021-12-02T19:42:01Z</dcterms:modified>
  <cp:category/>
</cp:coreProperties>
</file>