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4094" r:id="rId2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1" autoAdjust="0"/>
    <p:restoredTop sz="91973" autoAdjust="0"/>
  </p:normalViewPr>
  <p:slideViewPr>
    <p:cSldViewPr snapToGrid="0" snapToObjects="1">
      <p:cViewPr varScale="1">
        <p:scale>
          <a:sx n="40" d="100"/>
          <a:sy n="40" d="100"/>
        </p:scale>
        <p:origin x="101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Raleway" panose="020B05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Raleway" panose="020B05030301010600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Raleway" panose="020B05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Raleway" panose="020B05030301010600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1" i="0" kern="1200">
        <a:solidFill>
          <a:schemeClr val="tx1"/>
        </a:solidFill>
        <a:latin typeface="Raleway" panose="020B0503030101060003" pitchFamily="34" charset="0"/>
        <a:ea typeface="+mn-ea"/>
        <a:cs typeface="+mn-cs"/>
      </a:defRPr>
    </a:lvl1pPr>
    <a:lvl2pPr marL="914217" algn="l" defTabSz="914217" rtl="0" eaLnBrk="1" latinLnBrk="0" hangingPunct="1">
      <a:defRPr sz="2400" b="1" i="0" kern="1200">
        <a:solidFill>
          <a:schemeClr val="tx1"/>
        </a:solidFill>
        <a:latin typeface="Raleway" panose="020B0503030101060003" pitchFamily="34" charset="0"/>
        <a:ea typeface="+mn-ea"/>
        <a:cs typeface="+mn-cs"/>
      </a:defRPr>
    </a:lvl2pPr>
    <a:lvl3pPr marL="1828434" algn="l" defTabSz="914217" rtl="0" eaLnBrk="1" latinLnBrk="0" hangingPunct="1">
      <a:defRPr sz="2400" b="1" i="0" kern="1200">
        <a:solidFill>
          <a:schemeClr val="tx1"/>
        </a:solidFill>
        <a:latin typeface="Raleway" panose="020B0503030101060003" pitchFamily="34" charset="0"/>
        <a:ea typeface="+mn-ea"/>
        <a:cs typeface="+mn-cs"/>
      </a:defRPr>
    </a:lvl3pPr>
    <a:lvl4pPr marL="2742651" algn="l" defTabSz="914217" rtl="0" eaLnBrk="1" latinLnBrk="0" hangingPunct="1">
      <a:defRPr sz="2400" b="1" i="0" kern="1200">
        <a:solidFill>
          <a:schemeClr val="tx1"/>
        </a:solidFill>
        <a:latin typeface="Raleway" panose="020B0503030101060003" pitchFamily="34" charset="0"/>
        <a:ea typeface="+mn-ea"/>
        <a:cs typeface="+mn-cs"/>
      </a:defRPr>
    </a:lvl4pPr>
    <a:lvl5pPr marL="3656868" algn="l" defTabSz="914217" rtl="0" eaLnBrk="1" latinLnBrk="0" hangingPunct="1">
      <a:defRPr sz="2400" b="1" i="0" kern="1200">
        <a:solidFill>
          <a:schemeClr val="tx1"/>
        </a:solidFill>
        <a:latin typeface="Raleway" panose="020B05030301010600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3766E7-4E57-460B-B514-3A96134FDC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A17761-97D8-4CD0-9E80-BA20C28DBFD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4F6A59B4-6EC7-4709-B541-64097D4DD4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EF26546-12E6-4C86-A2E0-D5195BB267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4534-FFB9-4D3B-847D-845781ACCA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6A0DBA-03A3-4BEC-A4EA-198116159DC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AB32B680-AFF6-4A6C-AFF9-4CD98E39AC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6F89949-CE6B-467B-A846-6055976C13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683B72-3963-4D96-AAA1-9FE045E9AD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C0207C-742B-464F-9956-51805A12624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FF241063-A5AB-499F-BA92-3A1610FA9A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38B5D67-8CCC-4ED6-9DA6-0D80F5FB82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8EA88A-A4B0-4D9B-AB01-8F5F149E14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76C837-CAE7-4497-AB31-78B6F78D852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BEC4237C-9C93-4976-B2AC-F87F901D65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16E21E4-936C-4754-ABF1-E70A53C2979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92F967-6949-401E-B9EC-9619D9B053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2C2B1B-F161-41D0-B434-C8A9B2F7558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1B5E1F4-DE8D-4234-9DA5-7F091623AC1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DBF7215-E3D9-4993-B965-FDC61F90AB6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886E97-15E7-441C-85AE-27DE271F54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A4C692-1FC8-48D6-823C-D7CF571FBF3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D504EB9-C68A-4903-A85C-B97E0095FB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8B3CBC4-753E-4D2D-8C72-E58969DCA8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3256AA-1DE3-4341-BEAC-2BAFA0D0344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53192E-5E8B-42C5-8C15-512DA7C1E74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BE695420-48C2-432C-A04A-69BA269FC9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8635A48-303D-440C-8EE7-EC3DCFEFC7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4916AC-9CF2-43EE-BB34-4A672E6D18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02B33-CFF8-4E4B-B609-00F7C0835FA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2FB438AE-9248-49DA-99D4-4812CD19AF2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289CCD7-214C-41E5-BC08-8E92EB9F5F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AF0892-1DAE-4455-8F5E-FB1C70C7AF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56AB60-C764-4BFC-8C9B-9B6ECB48CC7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8B6A9816-5083-404B-91B3-53E8792A2D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61054C2-34C4-4708-9A30-55FC4918F3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E7F97C-CDAB-4866-80D0-C4E837FF8B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6A2B5-FC1C-4AC8-9597-BC14E5BDD32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E9F98774-DC45-489B-B8B3-BF32A09A00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D8FA4CB-3A35-4E0A-A48A-1091BFFE00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6476A2-412C-4CA9-9B9D-A5AEE99044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447572-11C5-4B13-8E83-6694B0206DE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F3A90751-B5FC-4A67-AC23-D685DDC1D0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2C15E32-11DF-48CA-B99A-7519D3F726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A23A0-0F20-4E71-99BA-6D0009D30C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5D1FA4-34C5-4C04-A404-D96A7B12810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0B4D6292-8D7C-43E4-A698-F3392DACB3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E82F5F8-852D-4787-B991-64A4178E3E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E3AB9-85F1-41DE-8D07-E6D7847BAA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25A6C9-3D3B-4B5D-B1E9-DBD936647AF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5736ED2B-F805-49F7-8974-2C2F849DB8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1BF5375-DCC5-4B25-A2F2-552742E53F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595CE6-70F5-413F-A53E-966CA2F619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49355F-2C63-476B-B1CA-37C87D37DC9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7863418D-AA22-4BA3-BA42-5E12AC0F84B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41A8667-B08D-428A-85E0-414AB9E585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B49BEF-05CA-4963-83C3-69C499F139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D1C074-F0B2-438A-A6BC-F8DEE61D39C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804850E0-2FC0-412F-88AA-8043FA2F47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BC27D49-EB9F-453B-A8E8-9DA5E9026C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F90BFA-4648-47C0-997B-079014EF558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C5679F-0D29-49E3-98DC-DB20A7097A2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3FE84AED-0A2A-41CB-A7BF-C3D8A0D163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9E9C6AF-793E-492B-AF1B-AE72A3543D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47846E-1A94-4FE1-9931-193D615020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A8D9AB-CBD2-46E2-8237-4048A4C9F8F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3F6027E1-E146-47EC-A1CE-7D0575BF382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3EC78F4-63ED-4471-A14C-33E44F9850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F8F553-1A01-4372-9D18-317E7EF2CF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E76341-9C3B-42D2-A22E-34F85EF3452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02127929-B59F-4C61-B200-DE7B83486D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B662ED6-0506-4B0B-9F6F-EED19F505D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AE434B-6738-4B7A-A7BB-EEDEFA2318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DBFF7B-40D9-4D5D-BB66-1D466D89210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E0016AB0-A59A-4F0D-9977-ED26166E04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CE62008-33C3-4AE3-B4D8-34FEFFBB8F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Raleway" panose="020B0503030101060003" pitchFamily="34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Raleway" panose="020B0503030101060003" pitchFamily="34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Raleway" panose="020B0503030101060003" pitchFamily="34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Raleway" panose="020B0503030101060003" pitchFamily="34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Raleway" panose="020B0503030101060003" pitchFamily="34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Raleway" panose="020B0503030101060003" pitchFamily="34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3C694FA-30F1-4970-B43D-2C923FE0DC2B}"/>
              </a:ext>
            </a:extLst>
          </p:cNvPr>
          <p:cNvSpPr/>
          <p:nvPr/>
        </p:nvSpPr>
        <p:spPr>
          <a:xfrm>
            <a:off x="15675864" y="1784604"/>
            <a:ext cx="3383280" cy="2935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BF9DF36-7DDE-4986-96EB-9254383247EA}"/>
              </a:ext>
            </a:extLst>
          </p:cNvPr>
          <p:cNvSpPr/>
          <p:nvPr/>
        </p:nvSpPr>
        <p:spPr>
          <a:xfrm>
            <a:off x="15675864" y="7642861"/>
            <a:ext cx="3383280" cy="293522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8B5C3F1-05D8-4B96-9C16-4D54FC2BBB91}"/>
              </a:ext>
            </a:extLst>
          </p:cNvPr>
          <p:cNvSpPr/>
          <p:nvPr/>
        </p:nvSpPr>
        <p:spPr>
          <a:xfrm>
            <a:off x="12292584" y="7642861"/>
            <a:ext cx="3383280" cy="293522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9C1A5FC-90BF-4374-A33C-CA64DBA479A6}"/>
              </a:ext>
            </a:extLst>
          </p:cNvPr>
          <p:cNvSpPr/>
          <p:nvPr/>
        </p:nvSpPr>
        <p:spPr>
          <a:xfrm>
            <a:off x="19059144" y="7642861"/>
            <a:ext cx="3383280" cy="2935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6B82C23-8812-4052-84D7-8A322838CF9D}"/>
              </a:ext>
            </a:extLst>
          </p:cNvPr>
          <p:cNvSpPr/>
          <p:nvPr/>
        </p:nvSpPr>
        <p:spPr>
          <a:xfrm>
            <a:off x="13984224" y="4707637"/>
            <a:ext cx="3383280" cy="2935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15BB6F7-1444-4D76-ABF8-E34597A714EE}"/>
              </a:ext>
            </a:extLst>
          </p:cNvPr>
          <p:cNvSpPr/>
          <p:nvPr/>
        </p:nvSpPr>
        <p:spPr>
          <a:xfrm>
            <a:off x="17367504" y="4707637"/>
            <a:ext cx="3383280" cy="29352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BF7BEF96-B452-428B-A32C-C011ADA9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2294" y="9323373"/>
            <a:ext cx="570006" cy="649725"/>
          </a:xfrm>
          <a:custGeom>
            <a:avLst/>
            <a:gdLst>
              <a:gd name="T0" fmla="*/ 30 w 630"/>
              <a:gd name="T1" fmla="*/ 388 h 719"/>
              <a:gd name="T2" fmla="*/ 30 w 630"/>
              <a:gd name="T3" fmla="*/ 447 h 719"/>
              <a:gd name="T4" fmla="*/ 1 w 630"/>
              <a:gd name="T5" fmla="*/ 447 h 719"/>
              <a:gd name="T6" fmla="*/ 0 w 630"/>
              <a:gd name="T7" fmla="*/ 507 h 719"/>
              <a:gd name="T8" fmla="*/ 90 w 630"/>
              <a:gd name="T9" fmla="*/ 507 h 719"/>
              <a:gd name="T10" fmla="*/ 90 w 630"/>
              <a:gd name="T11" fmla="*/ 388 h 719"/>
              <a:gd name="T12" fmla="*/ 30 w 630"/>
              <a:gd name="T13" fmla="*/ 388 h 719"/>
              <a:gd name="T14" fmla="*/ 330 w 630"/>
              <a:gd name="T15" fmla="*/ 240 h 719"/>
              <a:gd name="T16" fmla="*/ 330 w 630"/>
              <a:gd name="T17" fmla="*/ 240 h 719"/>
              <a:gd name="T18" fmla="*/ 389 w 630"/>
              <a:gd name="T19" fmla="*/ 299 h 719"/>
              <a:gd name="T20" fmla="*/ 389 w 630"/>
              <a:gd name="T21" fmla="*/ 299 h 719"/>
              <a:gd name="T22" fmla="*/ 330 w 630"/>
              <a:gd name="T23" fmla="*/ 360 h 719"/>
              <a:gd name="T24" fmla="*/ 330 w 630"/>
              <a:gd name="T25" fmla="*/ 360 h 719"/>
              <a:gd name="T26" fmla="*/ 270 w 630"/>
              <a:gd name="T27" fmla="*/ 299 h 719"/>
              <a:gd name="T28" fmla="*/ 270 w 630"/>
              <a:gd name="T29" fmla="*/ 299 h 719"/>
              <a:gd name="T30" fmla="*/ 330 w 630"/>
              <a:gd name="T31" fmla="*/ 240 h 719"/>
              <a:gd name="T32" fmla="*/ 31 w 630"/>
              <a:gd name="T33" fmla="*/ 239 h 719"/>
              <a:gd name="T34" fmla="*/ 31 w 630"/>
              <a:gd name="T35" fmla="*/ 298 h 719"/>
              <a:gd name="T36" fmla="*/ 1 w 630"/>
              <a:gd name="T37" fmla="*/ 298 h 719"/>
              <a:gd name="T38" fmla="*/ 1 w 630"/>
              <a:gd name="T39" fmla="*/ 358 h 719"/>
              <a:gd name="T40" fmla="*/ 90 w 630"/>
              <a:gd name="T41" fmla="*/ 358 h 719"/>
              <a:gd name="T42" fmla="*/ 91 w 630"/>
              <a:gd name="T43" fmla="*/ 239 h 719"/>
              <a:gd name="T44" fmla="*/ 31 w 630"/>
              <a:gd name="T45" fmla="*/ 239 h 719"/>
              <a:gd name="T46" fmla="*/ 330 w 630"/>
              <a:gd name="T47" fmla="*/ 180 h 719"/>
              <a:gd name="T48" fmla="*/ 330 w 630"/>
              <a:gd name="T49" fmla="*/ 180 h 719"/>
              <a:gd name="T50" fmla="*/ 210 w 630"/>
              <a:gd name="T51" fmla="*/ 299 h 719"/>
              <a:gd name="T52" fmla="*/ 210 w 630"/>
              <a:gd name="T53" fmla="*/ 299 h 719"/>
              <a:gd name="T54" fmla="*/ 246 w 630"/>
              <a:gd name="T55" fmla="*/ 384 h 719"/>
              <a:gd name="T56" fmla="*/ 246 w 630"/>
              <a:gd name="T57" fmla="*/ 384 h 719"/>
              <a:gd name="T58" fmla="*/ 179 w 630"/>
              <a:gd name="T59" fmla="*/ 508 h 719"/>
              <a:gd name="T60" fmla="*/ 240 w 630"/>
              <a:gd name="T61" fmla="*/ 508 h 719"/>
              <a:gd name="T62" fmla="*/ 240 w 630"/>
              <a:gd name="T63" fmla="*/ 508 h 719"/>
              <a:gd name="T64" fmla="*/ 329 w 630"/>
              <a:gd name="T65" fmla="*/ 418 h 719"/>
              <a:gd name="T66" fmla="*/ 329 w 630"/>
              <a:gd name="T67" fmla="*/ 418 h 719"/>
              <a:gd name="T68" fmla="*/ 418 w 630"/>
              <a:gd name="T69" fmla="*/ 508 h 719"/>
              <a:gd name="T70" fmla="*/ 478 w 630"/>
              <a:gd name="T71" fmla="*/ 508 h 719"/>
              <a:gd name="T72" fmla="*/ 478 w 630"/>
              <a:gd name="T73" fmla="*/ 508 h 719"/>
              <a:gd name="T74" fmla="*/ 412 w 630"/>
              <a:gd name="T75" fmla="*/ 385 h 719"/>
              <a:gd name="T76" fmla="*/ 412 w 630"/>
              <a:gd name="T77" fmla="*/ 385 h 719"/>
              <a:gd name="T78" fmla="*/ 449 w 630"/>
              <a:gd name="T79" fmla="*/ 299 h 719"/>
              <a:gd name="T80" fmla="*/ 449 w 630"/>
              <a:gd name="T81" fmla="*/ 299 h 719"/>
              <a:gd name="T82" fmla="*/ 330 w 630"/>
              <a:gd name="T83" fmla="*/ 180 h 719"/>
              <a:gd name="T84" fmla="*/ 32 w 630"/>
              <a:gd name="T85" fmla="*/ 0 h 719"/>
              <a:gd name="T86" fmla="*/ 32 w 630"/>
              <a:gd name="T87" fmla="*/ 149 h 719"/>
              <a:gd name="T88" fmla="*/ 2 w 630"/>
              <a:gd name="T89" fmla="*/ 149 h 719"/>
              <a:gd name="T90" fmla="*/ 2 w 630"/>
              <a:gd name="T91" fmla="*/ 209 h 719"/>
              <a:gd name="T92" fmla="*/ 91 w 630"/>
              <a:gd name="T93" fmla="*/ 209 h 719"/>
              <a:gd name="T94" fmla="*/ 92 w 630"/>
              <a:gd name="T95" fmla="*/ 59 h 719"/>
              <a:gd name="T96" fmla="*/ 569 w 630"/>
              <a:gd name="T97" fmla="*/ 62 h 719"/>
              <a:gd name="T98" fmla="*/ 567 w 630"/>
              <a:gd name="T99" fmla="*/ 659 h 719"/>
              <a:gd name="T100" fmla="*/ 89 w 630"/>
              <a:gd name="T101" fmla="*/ 657 h 719"/>
              <a:gd name="T102" fmla="*/ 89 w 630"/>
              <a:gd name="T103" fmla="*/ 567 h 719"/>
              <a:gd name="T104" fmla="*/ 30 w 630"/>
              <a:gd name="T105" fmla="*/ 567 h 719"/>
              <a:gd name="T106" fmla="*/ 30 w 630"/>
              <a:gd name="T107" fmla="*/ 716 h 719"/>
              <a:gd name="T108" fmla="*/ 626 w 630"/>
              <a:gd name="T109" fmla="*/ 718 h 719"/>
              <a:gd name="T110" fmla="*/ 629 w 630"/>
              <a:gd name="T111" fmla="*/ 2 h 719"/>
              <a:gd name="T112" fmla="*/ 32 w 630"/>
              <a:gd name="T11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30" h="719">
                <a:moveTo>
                  <a:pt x="30" y="388"/>
                </a:moveTo>
                <a:lnTo>
                  <a:pt x="30" y="447"/>
                </a:lnTo>
                <a:lnTo>
                  <a:pt x="1" y="447"/>
                </a:lnTo>
                <a:lnTo>
                  <a:pt x="0" y="507"/>
                </a:lnTo>
                <a:lnTo>
                  <a:pt x="90" y="507"/>
                </a:lnTo>
                <a:lnTo>
                  <a:pt x="90" y="388"/>
                </a:lnTo>
                <a:lnTo>
                  <a:pt x="30" y="388"/>
                </a:lnTo>
                <a:close/>
                <a:moveTo>
                  <a:pt x="330" y="240"/>
                </a:moveTo>
                <a:lnTo>
                  <a:pt x="330" y="240"/>
                </a:lnTo>
                <a:cubicBezTo>
                  <a:pt x="363" y="240"/>
                  <a:pt x="389" y="266"/>
                  <a:pt x="389" y="299"/>
                </a:cubicBezTo>
                <a:lnTo>
                  <a:pt x="389" y="299"/>
                </a:lnTo>
                <a:cubicBezTo>
                  <a:pt x="389" y="333"/>
                  <a:pt x="363" y="360"/>
                  <a:pt x="330" y="360"/>
                </a:cubicBezTo>
                <a:lnTo>
                  <a:pt x="330" y="360"/>
                </a:lnTo>
                <a:cubicBezTo>
                  <a:pt x="296" y="359"/>
                  <a:pt x="270" y="332"/>
                  <a:pt x="270" y="299"/>
                </a:cubicBezTo>
                <a:lnTo>
                  <a:pt x="270" y="299"/>
                </a:lnTo>
                <a:cubicBezTo>
                  <a:pt x="270" y="266"/>
                  <a:pt x="297" y="240"/>
                  <a:pt x="330" y="240"/>
                </a:cubicBezTo>
                <a:close/>
                <a:moveTo>
                  <a:pt x="31" y="239"/>
                </a:moveTo>
                <a:lnTo>
                  <a:pt x="31" y="298"/>
                </a:lnTo>
                <a:lnTo>
                  <a:pt x="1" y="298"/>
                </a:lnTo>
                <a:lnTo>
                  <a:pt x="1" y="358"/>
                </a:lnTo>
                <a:lnTo>
                  <a:pt x="90" y="358"/>
                </a:lnTo>
                <a:lnTo>
                  <a:pt x="91" y="239"/>
                </a:lnTo>
                <a:lnTo>
                  <a:pt x="31" y="239"/>
                </a:lnTo>
                <a:close/>
                <a:moveTo>
                  <a:pt x="330" y="180"/>
                </a:moveTo>
                <a:lnTo>
                  <a:pt x="330" y="180"/>
                </a:lnTo>
                <a:cubicBezTo>
                  <a:pt x="265" y="180"/>
                  <a:pt x="211" y="233"/>
                  <a:pt x="210" y="299"/>
                </a:cubicBezTo>
                <a:lnTo>
                  <a:pt x="210" y="299"/>
                </a:lnTo>
                <a:cubicBezTo>
                  <a:pt x="210" y="332"/>
                  <a:pt x="224" y="362"/>
                  <a:pt x="246" y="384"/>
                </a:cubicBezTo>
                <a:lnTo>
                  <a:pt x="246" y="384"/>
                </a:lnTo>
                <a:cubicBezTo>
                  <a:pt x="206" y="411"/>
                  <a:pt x="179" y="456"/>
                  <a:pt x="179" y="508"/>
                </a:cubicBezTo>
                <a:lnTo>
                  <a:pt x="240" y="508"/>
                </a:lnTo>
                <a:lnTo>
                  <a:pt x="240" y="508"/>
                </a:lnTo>
                <a:cubicBezTo>
                  <a:pt x="240" y="459"/>
                  <a:pt x="280" y="418"/>
                  <a:pt x="329" y="418"/>
                </a:cubicBezTo>
                <a:lnTo>
                  <a:pt x="329" y="418"/>
                </a:lnTo>
                <a:cubicBezTo>
                  <a:pt x="378" y="419"/>
                  <a:pt x="418" y="459"/>
                  <a:pt x="418" y="508"/>
                </a:cubicBezTo>
                <a:lnTo>
                  <a:pt x="478" y="508"/>
                </a:lnTo>
                <a:lnTo>
                  <a:pt x="478" y="508"/>
                </a:lnTo>
                <a:cubicBezTo>
                  <a:pt x="478" y="458"/>
                  <a:pt x="452" y="412"/>
                  <a:pt x="412" y="385"/>
                </a:cubicBezTo>
                <a:lnTo>
                  <a:pt x="412" y="385"/>
                </a:lnTo>
                <a:cubicBezTo>
                  <a:pt x="434" y="363"/>
                  <a:pt x="449" y="333"/>
                  <a:pt x="449" y="299"/>
                </a:cubicBezTo>
                <a:lnTo>
                  <a:pt x="449" y="299"/>
                </a:lnTo>
                <a:cubicBezTo>
                  <a:pt x="449" y="234"/>
                  <a:pt x="395" y="180"/>
                  <a:pt x="330" y="180"/>
                </a:cubicBezTo>
                <a:close/>
                <a:moveTo>
                  <a:pt x="32" y="0"/>
                </a:moveTo>
                <a:lnTo>
                  <a:pt x="32" y="149"/>
                </a:lnTo>
                <a:lnTo>
                  <a:pt x="2" y="149"/>
                </a:lnTo>
                <a:lnTo>
                  <a:pt x="2" y="209"/>
                </a:lnTo>
                <a:lnTo>
                  <a:pt x="91" y="209"/>
                </a:lnTo>
                <a:lnTo>
                  <a:pt x="92" y="59"/>
                </a:lnTo>
                <a:lnTo>
                  <a:pt x="569" y="62"/>
                </a:lnTo>
                <a:lnTo>
                  <a:pt x="567" y="659"/>
                </a:lnTo>
                <a:lnTo>
                  <a:pt x="89" y="657"/>
                </a:lnTo>
                <a:lnTo>
                  <a:pt x="89" y="567"/>
                </a:lnTo>
                <a:lnTo>
                  <a:pt x="30" y="567"/>
                </a:lnTo>
                <a:lnTo>
                  <a:pt x="30" y="716"/>
                </a:lnTo>
                <a:lnTo>
                  <a:pt x="626" y="718"/>
                </a:lnTo>
                <a:lnTo>
                  <a:pt x="629" y="2"/>
                </a:lnTo>
                <a:lnTo>
                  <a:pt x="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B99585B3-02B2-42A5-AE58-04DE4A563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2493" y="9187847"/>
            <a:ext cx="657700" cy="701545"/>
          </a:xfrm>
          <a:custGeom>
            <a:avLst/>
            <a:gdLst>
              <a:gd name="T0" fmla="*/ 204 w 727"/>
              <a:gd name="T1" fmla="*/ 538 h 778"/>
              <a:gd name="T2" fmla="*/ 275 w 727"/>
              <a:gd name="T3" fmla="*/ 556 h 778"/>
              <a:gd name="T4" fmla="*/ 183 w 727"/>
              <a:gd name="T5" fmla="*/ 585 h 778"/>
              <a:gd name="T6" fmla="*/ 569 w 727"/>
              <a:gd name="T7" fmla="*/ 515 h 778"/>
              <a:gd name="T8" fmla="*/ 536 w 727"/>
              <a:gd name="T9" fmla="*/ 604 h 778"/>
              <a:gd name="T10" fmla="*/ 466 w 727"/>
              <a:gd name="T11" fmla="*/ 544 h 778"/>
              <a:gd name="T12" fmla="*/ 524 w 727"/>
              <a:gd name="T13" fmla="*/ 535 h 778"/>
              <a:gd name="T14" fmla="*/ 569 w 727"/>
              <a:gd name="T15" fmla="*/ 515 h 778"/>
              <a:gd name="T16" fmla="*/ 382 w 727"/>
              <a:gd name="T17" fmla="*/ 67 h 778"/>
              <a:gd name="T18" fmla="*/ 449 w 727"/>
              <a:gd name="T19" fmla="*/ 111 h 778"/>
              <a:gd name="T20" fmla="*/ 515 w 727"/>
              <a:gd name="T21" fmla="*/ 120 h 778"/>
              <a:gd name="T22" fmla="*/ 551 w 727"/>
              <a:gd name="T23" fmla="*/ 212 h 778"/>
              <a:gd name="T24" fmla="*/ 595 w 727"/>
              <a:gd name="T25" fmla="*/ 278 h 778"/>
              <a:gd name="T26" fmla="*/ 553 w 727"/>
              <a:gd name="T27" fmla="*/ 377 h 778"/>
              <a:gd name="T28" fmla="*/ 542 w 727"/>
              <a:gd name="T29" fmla="*/ 451 h 778"/>
              <a:gd name="T30" fmla="*/ 536 w 727"/>
              <a:gd name="T31" fmla="*/ 465 h 778"/>
              <a:gd name="T32" fmla="*/ 518 w 727"/>
              <a:gd name="T33" fmla="*/ 475 h 778"/>
              <a:gd name="T34" fmla="*/ 441 w 727"/>
              <a:gd name="T35" fmla="*/ 488 h 778"/>
              <a:gd name="T36" fmla="*/ 382 w 727"/>
              <a:gd name="T37" fmla="*/ 531 h 778"/>
              <a:gd name="T38" fmla="*/ 286 w 727"/>
              <a:gd name="T39" fmla="*/ 488 h 778"/>
              <a:gd name="T40" fmla="*/ 211 w 727"/>
              <a:gd name="T41" fmla="*/ 478 h 778"/>
              <a:gd name="T42" fmla="*/ 190 w 727"/>
              <a:gd name="T43" fmla="*/ 465 h 778"/>
              <a:gd name="T44" fmla="*/ 174 w 727"/>
              <a:gd name="T45" fmla="*/ 384 h 778"/>
              <a:gd name="T46" fmla="*/ 131 w 727"/>
              <a:gd name="T47" fmla="*/ 317 h 778"/>
              <a:gd name="T48" fmla="*/ 170 w 727"/>
              <a:gd name="T49" fmla="*/ 227 h 778"/>
              <a:gd name="T50" fmla="*/ 183 w 727"/>
              <a:gd name="T51" fmla="*/ 150 h 778"/>
              <a:gd name="T52" fmla="*/ 184 w 727"/>
              <a:gd name="T53" fmla="*/ 150 h 778"/>
              <a:gd name="T54" fmla="*/ 215 w 727"/>
              <a:gd name="T55" fmla="*/ 119 h 778"/>
              <a:gd name="T56" fmla="*/ 291 w 727"/>
              <a:gd name="T57" fmla="*/ 105 h 778"/>
              <a:gd name="T58" fmla="*/ 363 w 727"/>
              <a:gd name="T59" fmla="*/ 61 h 778"/>
              <a:gd name="T60" fmla="*/ 310 w 727"/>
              <a:gd name="T61" fmla="*/ 18 h 778"/>
              <a:gd name="T62" fmla="*/ 203 w 727"/>
              <a:gd name="T63" fmla="*/ 60 h 778"/>
              <a:gd name="T64" fmla="*/ 125 w 727"/>
              <a:gd name="T65" fmla="*/ 138 h 778"/>
              <a:gd name="T66" fmla="*/ 117 w 727"/>
              <a:gd name="T67" fmla="*/ 198 h 778"/>
              <a:gd name="T68" fmla="*/ 82 w 727"/>
              <a:gd name="T69" fmla="*/ 244 h 778"/>
              <a:gd name="T70" fmla="*/ 118 w 727"/>
              <a:gd name="T71" fmla="*/ 402 h 778"/>
              <a:gd name="T72" fmla="*/ 0 w 727"/>
              <a:gd name="T73" fmla="*/ 645 h 778"/>
              <a:gd name="T74" fmla="*/ 199 w 727"/>
              <a:gd name="T75" fmla="*/ 777 h 778"/>
              <a:gd name="T76" fmla="*/ 324 w 727"/>
              <a:gd name="T77" fmla="*/ 588 h 778"/>
              <a:gd name="T78" fmla="*/ 528 w 727"/>
              <a:gd name="T79" fmla="*/ 777 h 778"/>
              <a:gd name="T80" fmla="*/ 726 w 727"/>
              <a:gd name="T81" fmla="*/ 645 h 778"/>
              <a:gd name="T82" fmla="*/ 609 w 727"/>
              <a:gd name="T83" fmla="*/ 402 h 778"/>
              <a:gd name="T84" fmla="*/ 645 w 727"/>
              <a:gd name="T85" fmla="*/ 350 h 778"/>
              <a:gd name="T86" fmla="*/ 609 w 727"/>
              <a:gd name="T87" fmla="*/ 193 h 778"/>
              <a:gd name="T88" fmla="*/ 599 w 727"/>
              <a:gd name="T89" fmla="*/ 138 h 778"/>
              <a:gd name="T90" fmla="*/ 522 w 727"/>
              <a:gd name="T91" fmla="*/ 60 h 778"/>
              <a:gd name="T92" fmla="*/ 416 w 727"/>
              <a:gd name="T93" fmla="*/ 18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27" h="778">
                <a:moveTo>
                  <a:pt x="157" y="516"/>
                </a:moveTo>
                <a:lnTo>
                  <a:pt x="157" y="516"/>
                </a:lnTo>
                <a:cubicBezTo>
                  <a:pt x="170" y="528"/>
                  <a:pt x="186" y="535"/>
                  <a:pt x="204" y="538"/>
                </a:cubicBezTo>
                <a:lnTo>
                  <a:pt x="205" y="538"/>
                </a:lnTo>
                <a:lnTo>
                  <a:pt x="261" y="545"/>
                </a:lnTo>
                <a:lnTo>
                  <a:pt x="275" y="556"/>
                </a:lnTo>
                <a:lnTo>
                  <a:pt x="211" y="652"/>
                </a:lnTo>
                <a:lnTo>
                  <a:pt x="190" y="604"/>
                </a:lnTo>
                <a:lnTo>
                  <a:pt x="183" y="585"/>
                </a:lnTo>
                <a:lnTo>
                  <a:pt x="111" y="585"/>
                </a:lnTo>
                <a:lnTo>
                  <a:pt x="157" y="516"/>
                </a:lnTo>
                <a:close/>
                <a:moveTo>
                  <a:pt x="569" y="515"/>
                </a:moveTo>
                <a:lnTo>
                  <a:pt x="615" y="585"/>
                </a:lnTo>
                <a:lnTo>
                  <a:pt x="543" y="585"/>
                </a:lnTo>
                <a:lnTo>
                  <a:pt x="536" y="604"/>
                </a:lnTo>
                <a:lnTo>
                  <a:pt x="515" y="652"/>
                </a:lnTo>
                <a:lnTo>
                  <a:pt x="452" y="554"/>
                </a:lnTo>
                <a:lnTo>
                  <a:pt x="466" y="544"/>
                </a:lnTo>
                <a:lnTo>
                  <a:pt x="524" y="534"/>
                </a:lnTo>
                <a:lnTo>
                  <a:pt x="524" y="535"/>
                </a:lnTo>
                <a:lnTo>
                  <a:pt x="524" y="535"/>
                </a:lnTo>
                <a:cubicBezTo>
                  <a:pt x="525" y="535"/>
                  <a:pt x="526" y="534"/>
                  <a:pt x="527" y="534"/>
                </a:cubicBezTo>
                <a:lnTo>
                  <a:pt x="527" y="534"/>
                </a:lnTo>
                <a:cubicBezTo>
                  <a:pt x="543" y="532"/>
                  <a:pt x="557" y="525"/>
                  <a:pt x="569" y="515"/>
                </a:cubicBezTo>
                <a:close/>
                <a:moveTo>
                  <a:pt x="363" y="61"/>
                </a:moveTo>
                <a:lnTo>
                  <a:pt x="363" y="61"/>
                </a:lnTo>
                <a:cubicBezTo>
                  <a:pt x="370" y="61"/>
                  <a:pt x="377" y="64"/>
                  <a:pt x="382" y="67"/>
                </a:cubicBezTo>
                <a:lnTo>
                  <a:pt x="435" y="105"/>
                </a:lnTo>
                <a:lnTo>
                  <a:pt x="442" y="110"/>
                </a:lnTo>
                <a:lnTo>
                  <a:pt x="449" y="111"/>
                </a:lnTo>
                <a:lnTo>
                  <a:pt x="514" y="120"/>
                </a:lnTo>
                <a:lnTo>
                  <a:pt x="515" y="120"/>
                </a:lnTo>
                <a:lnTo>
                  <a:pt x="515" y="120"/>
                </a:lnTo>
                <a:cubicBezTo>
                  <a:pt x="528" y="122"/>
                  <a:pt x="538" y="131"/>
                  <a:pt x="540" y="144"/>
                </a:cubicBezTo>
                <a:lnTo>
                  <a:pt x="540" y="146"/>
                </a:lnTo>
                <a:lnTo>
                  <a:pt x="551" y="212"/>
                </a:lnTo>
                <a:lnTo>
                  <a:pt x="553" y="218"/>
                </a:lnTo>
                <a:lnTo>
                  <a:pt x="557" y="224"/>
                </a:lnTo>
                <a:lnTo>
                  <a:pt x="595" y="278"/>
                </a:lnTo>
                <a:lnTo>
                  <a:pt x="595" y="278"/>
                </a:lnTo>
                <a:cubicBezTo>
                  <a:pt x="602" y="288"/>
                  <a:pt x="604" y="304"/>
                  <a:pt x="594" y="319"/>
                </a:cubicBezTo>
                <a:lnTo>
                  <a:pt x="553" y="377"/>
                </a:lnTo>
                <a:lnTo>
                  <a:pt x="551" y="385"/>
                </a:lnTo>
                <a:lnTo>
                  <a:pt x="542" y="451"/>
                </a:lnTo>
                <a:lnTo>
                  <a:pt x="542" y="451"/>
                </a:lnTo>
                <a:lnTo>
                  <a:pt x="542" y="451"/>
                </a:lnTo>
                <a:cubicBezTo>
                  <a:pt x="542" y="455"/>
                  <a:pt x="540" y="461"/>
                  <a:pt x="538" y="464"/>
                </a:cubicBezTo>
                <a:lnTo>
                  <a:pt x="536" y="465"/>
                </a:lnTo>
                <a:lnTo>
                  <a:pt x="536" y="466"/>
                </a:lnTo>
                <a:lnTo>
                  <a:pt x="536" y="466"/>
                </a:lnTo>
                <a:cubicBezTo>
                  <a:pt x="532" y="471"/>
                  <a:pt x="525" y="474"/>
                  <a:pt x="518" y="475"/>
                </a:cubicBezTo>
                <a:lnTo>
                  <a:pt x="516" y="475"/>
                </a:lnTo>
                <a:lnTo>
                  <a:pt x="448" y="488"/>
                </a:lnTo>
                <a:lnTo>
                  <a:pt x="441" y="488"/>
                </a:lnTo>
                <a:lnTo>
                  <a:pt x="435" y="492"/>
                </a:lnTo>
                <a:lnTo>
                  <a:pt x="382" y="531"/>
                </a:lnTo>
                <a:lnTo>
                  <a:pt x="382" y="531"/>
                </a:lnTo>
                <a:cubicBezTo>
                  <a:pt x="372" y="538"/>
                  <a:pt x="354" y="539"/>
                  <a:pt x="340" y="531"/>
                </a:cubicBezTo>
                <a:lnTo>
                  <a:pt x="291" y="492"/>
                </a:lnTo>
                <a:lnTo>
                  <a:pt x="286" y="488"/>
                </a:lnTo>
                <a:lnTo>
                  <a:pt x="277" y="488"/>
                </a:lnTo>
                <a:lnTo>
                  <a:pt x="213" y="478"/>
                </a:lnTo>
                <a:lnTo>
                  <a:pt x="211" y="478"/>
                </a:lnTo>
                <a:lnTo>
                  <a:pt x="211" y="478"/>
                </a:lnTo>
                <a:cubicBezTo>
                  <a:pt x="202" y="477"/>
                  <a:pt x="195" y="473"/>
                  <a:pt x="190" y="465"/>
                </a:cubicBezTo>
                <a:lnTo>
                  <a:pt x="190" y="465"/>
                </a:lnTo>
                <a:cubicBezTo>
                  <a:pt x="189" y="461"/>
                  <a:pt x="187" y="458"/>
                  <a:pt x="187" y="454"/>
                </a:cubicBezTo>
                <a:lnTo>
                  <a:pt x="187" y="452"/>
                </a:lnTo>
                <a:lnTo>
                  <a:pt x="174" y="384"/>
                </a:lnTo>
                <a:lnTo>
                  <a:pt x="174" y="376"/>
                </a:lnTo>
                <a:lnTo>
                  <a:pt x="170" y="370"/>
                </a:lnTo>
                <a:lnTo>
                  <a:pt x="131" y="317"/>
                </a:lnTo>
                <a:lnTo>
                  <a:pt x="131" y="317"/>
                </a:lnTo>
                <a:cubicBezTo>
                  <a:pt x="124" y="308"/>
                  <a:pt x="123" y="290"/>
                  <a:pt x="131" y="276"/>
                </a:cubicBezTo>
                <a:lnTo>
                  <a:pt x="170" y="227"/>
                </a:lnTo>
                <a:lnTo>
                  <a:pt x="174" y="221"/>
                </a:lnTo>
                <a:lnTo>
                  <a:pt x="174" y="213"/>
                </a:lnTo>
                <a:lnTo>
                  <a:pt x="183" y="150"/>
                </a:lnTo>
                <a:lnTo>
                  <a:pt x="183" y="150"/>
                </a:lnTo>
                <a:lnTo>
                  <a:pt x="184" y="150"/>
                </a:lnTo>
                <a:lnTo>
                  <a:pt x="184" y="150"/>
                </a:lnTo>
                <a:cubicBezTo>
                  <a:pt x="188" y="135"/>
                  <a:pt x="200" y="123"/>
                  <a:pt x="214" y="120"/>
                </a:cubicBezTo>
                <a:lnTo>
                  <a:pt x="214" y="120"/>
                </a:lnTo>
                <a:cubicBezTo>
                  <a:pt x="214" y="120"/>
                  <a:pt x="214" y="119"/>
                  <a:pt x="215" y="119"/>
                </a:cubicBezTo>
                <a:lnTo>
                  <a:pt x="277" y="111"/>
                </a:lnTo>
                <a:lnTo>
                  <a:pt x="285" y="110"/>
                </a:lnTo>
                <a:lnTo>
                  <a:pt x="291" y="105"/>
                </a:lnTo>
                <a:lnTo>
                  <a:pt x="345" y="67"/>
                </a:lnTo>
                <a:lnTo>
                  <a:pt x="345" y="67"/>
                </a:lnTo>
                <a:cubicBezTo>
                  <a:pt x="350" y="64"/>
                  <a:pt x="356" y="61"/>
                  <a:pt x="363" y="61"/>
                </a:cubicBezTo>
                <a:close/>
                <a:moveTo>
                  <a:pt x="363" y="0"/>
                </a:moveTo>
                <a:lnTo>
                  <a:pt x="363" y="0"/>
                </a:lnTo>
                <a:cubicBezTo>
                  <a:pt x="345" y="0"/>
                  <a:pt x="326" y="7"/>
                  <a:pt x="310" y="18"/>
                </a:cubicBezTo>
                <a:lnTo>
                  <a:pt x="260" y="52"/>
                </a:lnTo>
                <a:lnTo>
                  <a:pt x="204" y="60"/>
                </a:lnTo>
                <a:lnTo>
                  <a:pt x="203" y="60"/>
                </a:lnTo>
                <a:lnTo>
                  <a:pt x="201" y="61"/>
                </a:lnTo>
                <a:lnTo>
                  <a:pt x="201" y="61"/>
                </a:lnTo>
                <a:cubicBezTo>
                  <a:pt x="164" y="70"/>
                  <a:pt x="134" y="100"/>
                  <a:pt x="125" y="138"/>
                </a:cubicBezTo>
                <a:lnTo>
                  <a:pt x="125" y="138"/>
                </a:lnTo>
                <a:lnTo>
                  <a:pt x="125" y="139"/>
                </a:lnTo>
                <a:lnTo>
                  <a:pt x="117" y="198"/>
                </a:lnTo>
                <a:lnTo>
                  <a:pt x="83" y="242"/>
                </a:lnTo>
                <a:lnTo>
                  <a:pt x="82" y="243"/>
                </a:lnTo>
                <a:lnTo>
                  <a:pt x="82" y="244"/>
                </a:lnTo>
                <a:lnTo>
                  <a:pt x="82" y="244"/>
                </a:lnTo>
                <a:cubicBezTo>
                  <a:pt x="61" y="278"/>
                  <a:pt x="60" y="321"/>
                  <a:pt x="83" y="352"/>
                </a:cubicBezTo>
                <a:lnTo>
                  <a:pt x="118" y="402"/>
                </a:lnTo>
                <a:lnTo>
                  <a:pt x="127" y="453"/>
                </a:lnTo>
                <a:lnTo>
                  <a:pt x="31" y="600"/>
                </a:lnTo>
                <a:lnTo>
                  <a:pt x="0" y="645"/>
                </a:lnTo>
                <a:lnTo>
                  <a:pt x="143" y="645"/>
                </a:lnTo>
                <a:lnTo>
                  <a:pt x="178" y="725"/>
                </a:lnTo>
                <a:lnTo>
                  <a:pt x="199" y="777"/>
                </a:lnTo>
                <a:lnTo>
                  <a:pt x="230" y="730"/>
                </a:lnTo>
                <a:lnTo>
                  <a:pt x="324" y="588"/>
                </a:lnTo>
                <a:lnTo>
                  <a:pt x="324" y="588"/>
                </a:lnTo>
                <a:cubicBezTo>
                  <a:pt x="349" y="599"/>
                  <a:pt x="377" y="600"/>
                  <a:pt x="402" y="588"/>
                </a:cubicBezTo>
                <a:lnTo>
                  <a:pt x="497" y="730"/>
                </a:lnTo>
                <a:lnTo>
                  <a:pt x="528" y="777"/>
                </a:lnTo>
                <a:lnTo>
                  <a:pt x="549" y="725"/>
                </a:lnTo>
                <a:lnTo>
                  <a:pt x="583" y="645"/>
                </a:lnTo>
                <a:lnTo>
                  <a:pt x="726" y="645"/>
                </a:lnTo>
                <a:lnTo>
                  <a:pt x="695" y="600"/>
                </a:lnTo>
                <a:lnTo>
                  <a:pt x="602" y="457"/>
                </a:lnTo>
                <a:lnTo>
                  <a:pt x="609" y="402"/>
                </a:lnTo>
                <a:lnTo>
                  <a:pt x="644" y="352"/>
                </a:lnTo>
                <a:lnTo>
                  <a:pt x="645" y="351"/>
                </a:lnTo>
                <a:lnTo>
                  <a:pt x="645" y="350"/>
                </a:lnTo>
                <a:lnTo>
                  <a:pt x="645" y="350"/>
                </a:lnTo>
                <a:cubicBezTo>
                  <a:pt x="666" y="317"/>
                  <a:pt x="667" y="275"/>
                  <a:pt x="644" y="243"/>
                </a:cubicBezTo>
                <a:lnTo>
                  <a:pt x="609" y="193"/>
                </a:lnTo>
                <a:lnTo>
                  <a:pt x="598" y="138"/>
                </a:lnTo>
                <a:lnTo>
                  <a:pt x="599" y="138"/>
                </a:lnTo>
                <a:lnTo>
                  <a:pt x="599" y="138"/>
                </a:lnTo>
                <a:cubicBezTo>
                  <a:pt x="599" y="137"/>
                  <a:pt x="598" y="136"/>
                  <a:pt x="598" y="136"/>
                </a:cubicBezTo>
                <a:lnTo>
                  <a:pt x="598" y="136"/>
                </a:lnTo>
                <a:cubicBezTo>
                  <a:pt x="593" y="97"/>
                  <a:pt x="562" y="65"/>
                  <a:pt x="522" y="60"/>
                </a:cubicBezTo>
                <a:lnTo>
                  <a:pt x="522" y="60"/>
                </a:lnTo>
                <a:lnTo>
                  <a:pt x="466" y="52"/>
                </a:lnTo>
                <a:lnTo>
                  <a:pt x="416" y="18"/>
                </a:lnTo>
                <a:lnTo>
                  <a:pt x="416" y="18"/>
                </a:lnTo>
                <a:cubicBezTo>
                  <a:pt x="401" y="7"/>
                  <a:pt x="382" y="0"/>
                  <a:pt x="3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61E13844-1CE2-4974-A7E2-881560E27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408" y="6234185"/>
            <a:ext cx="657700" cy="645740"/>
          </a:xfrm>
          <a:custGeom>
            <a:avLst/>
            <a:gdLst>
              <a:gd name="T0" fmla="*/ 3 w 727"/>
              <a:gd name="T1" fmla="*/ 116 h 715"/>
              <a:gd name="T2" fmla="*/ 0 w 727"/>
              <a:gd name="T3" fmla="*/ 712 h 715"/>
              <a:gd name="T4" fmla="*/ 597 w 727"/>
              <a:gd name="T5" fmla="*/ 714 h 715"/>
              <a:gd name="T6" fmla="*/ 599 w 727"/>
              <a:gd name="T7" fmla="*/ 322 h 715"/>
              <a:gd name="T8" fmla="*/ 539 w 727"/>
              <a:gd name="T9" fmla="*/ 382 h 715"/>
              <a:gd name="T10" fmla="*/ 537 w 727"/>
              <a:gd name="T11" fmla="*/ 656 h 715"/>
              <a:gd name="T12" fmla="*/ 60 w 727"/>
              <a:gd name="T13" fmla="*/ 654 h 715"/>
              <a:gd name="T14" fmla="*/ 62 w 727"/>
              <a:gd name="T15" fmla="*/ 176 h 715"/>
              <a:gd name="T16" fmla="*/ 336 w 727"/>
              <a:gd name="T17" fmla="*/ 178 h 715"/>
              <a:gd name="T18" fmla="*/ 395 w 727"/>
              <a:gd name="T19" fmla="*/ 118 h 715"/>
              <a:gd name="T20" fmla="*/ 3 w 727"/>
              <a:gd name="T21" fmla="*/ 116 h 715"/>
              <a:gd name="T22" fmla="*/ 629 w 727"/>
              <a:gd name="T23" fmla="*/ 58 h 715"/>
              <a:gd name="T24" fmla="*/ 629 w 727"/>
              <a:gd name="T25" fmla="*/ 58 h 715"/>
              <a:gd name="T26" fmla="*/ 650 w 727"/>
              <a:gd name="T27" fmla="*/ 68 h 715"/>
              <a:gd name="T28" fmla="*/ 650 w 727"/>
              <a:gd name="T29" fmla="*/ 68 h 715"/>
              <a:gd name="T30" fmla="*/ 650 w 727"/>
              <a:gd name="T31" fmla="*/ 110 h 715"/>
              <a:gd name="T32" fmla="*/ 359 w 727"/>
              <a:gd name="T33" fmla="*/ 398 h 715"/>
              <a:gd name="T34" fmla="*/ 308 w 727"/>
              <a:gd name="T35" fmla="*/ 408 h 715"/>
              <a:gd name="T36" fmla="*/ 319 w 727"/>
              <a:gd name="T37" fmla="*/ 357 h 715"/>
              <a:gd name="T38" fmla="*/ 609 w 727"/>
              <a:gd name="T39" fmla="*/ 68 h 715"/>
              <a:gd name="T40" fmla="*/ 609 w 727"/>
              <a:gd name="T41" fmla="*/ 68 h 715"/>
              <a:gd name="T42" fmla="*/ 629 w 727"/>
              <a:gd name="T43" fmla="*/ 58 h 715"/>
              <a:gd name="T44" fmla="*/ 630 w 727"/>
              <a:gd name="T45" fmla="*/ 1 h 715"/>
              <a:gd name="T46" fmla="*/ 630 w 727"/>
              <a:gd name="T47" fmla="*/ 1 h 715"/>
              <a:gd name="T48" fmla="*/ 567 w 727"/>
              <a:gd name="T49" fmla="*/ 26 h 715"/>
              <a:gd name="T50" fmla="*/ 270 w 727"/>
              <a:gd name="T51" fmla="*/ 320 h 715"/>
              <a:gd name="T52" fmla="*/ 263 w 727"/>
              <a:gd name="T53" fmla="*/ 326 h 715"/>
              <a:gd name="T54" fmla="*/ 261 w 727"/>
              <a:gd name="T55" fmla="*/ 336 h 715"/>
              <a:gd name="T56" fmla="*/ 240 w 727"/>
              <a:gd name="T57" fmla="*/ 440 h 715"/>
              <a:gd name="T58" fmla="*/ 231 w 727"/>
              <a:gd name="T59" fmla="*/ 484 h 715"/>
              <a:gd name="T60" fmla="*/ 275 w 727"/>
              <a:gd name="T61" fmla="*/ 475 h 715"/>
              <a:gd name="T62" fmla="*/ 379 w 727"/>
              <a:gd name="T63" fmla="*/ 454 h 715"/>
              <a:gd name="T64" fmla="*/ 389 w 727"/>
              <a:gd name="T65" fmla="*/ 453 h 715"/>
              <a:gd name="T66" fmla="*/ 395 w 727"/>
              <a:gd name="T67" fmla="*/ 447 h 715"/>
              <a:gd name="T68" fmla="*/ 691 w 727"/>
              <a:gd name="T69" fmla="*/ 152 h 715"/>
              <a:gd name="T70" fmla="*/ 691 w 727"/>
              <a:gd name="T71" fmla="*/ 152 h 715"/>
              <a:gd name="T72" fmla="*/ 692 w 727"/>
              <a:gd name="T73" fmla="*/ 27 h 715"/>
              <a:gd name="T74" fmla="*/ 692 w 727"/>
              <a:gd name="T75" fmla="*/ 27 h 715"/>
              <a:gd name="T76" fmla="*/ 630 w 727"/>
              <a:gd name="T77" fmla="*/ 1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27" h="715">
                <a:moveTo>
                  <a:pt x="3" y="116"/>
                </a:moveTo>
                <a:lnTo>
                  <a:pt x="0" y="712"/>
                </a:lnTo>
                <a:lnTo>
                  <a:pt x="597" y="714"/>
                </a:lnTo>
                <a:lnTo>
                  <a:pt x="599" y="322"/>
                </a:lnTo>
                <a:lnTo>
                  <a:pt x="539" y="382"/>
                </a:lnTo>
                <a:lnTo>
                  <a:pt x="537" y="656"/>
                </a:lnTo>
                <a:lnTo>
                  <a:pt x="60" y="654"/>
                </a:lnTo>
                <a:lnTo>
                  <a:pt x="62" y="176"/>
                </a:lnTo>
                <a:lnTo>
                  <a:pt x="336" y="178"/>
                </a:lnTo>
                <a:lnTo>
                  <a:pt x="395" y="118"/>
                </a:lnTo>
                <a:lnTo>
                  <a:pt x="3" y="116"/>
                </a:lnTo>
                <a:close/>
                <a:moveTo>
                  <a:pt x="629" y="58"/>
                </a:moveTo>
                <a:lnTo>
                  <a:pt x="629" y="58"/>
                </a:lnTo>
                <a:cubicBezTo>
                  <a:pt x="637" y="58"/>
                  <a:pt x="643" y="62"/>
                  <a:pt x="650" y="68"/>
                </a:cubicBezTo>
                <a:lnTo>
                  <a:pt x="650" y="68"/>
                </a:lnTo>
                <a:cubicBezTo>
                  <a:pt x="662" y="82"/>
                  <a:pt x="662" y="96"/>
                  <a:pt x="650" y="110"/>
                </a:cubicBezTo>
                <a:lnTo>
                  <a:pt x="359" y="398"/>
                </a:lnTo>
                <a:lnTo>
                  <a:pt x="308" y="408"/>
                </a:lnTo>
                <a:lnTo>
                  <a:pt x="319" y="357"/>
                </a:lnTo>
                <a:lnTo>
                  <a:pt x="609" y="68"/>
                </a:lnTo>
                <a:lnTo>
                  <a:pt x="609" y="68"/>
                </a:lnTo>
                <a:cubicBezTo>
                  <a:pt x="616" y="62"/>
                  <a:pt x="622" y="58"/>
                  <a:pt x="629" y="58"/>
                </a:cubicBezTo>
                <a:close/>
                <a:moveTo>
                  <a:pt x="630" y="1"/>
                </a:moveTo>
                <a:lnTo>
                  <a:pt x="630" y="1"/>
                </a:lnTo>
                <a:cubicBezTo>
                  <a:pt x="607" y="0"/>
                  <a:pt x="584" y="9"/>
                  <a:pt x="567" y="26"/>
                </a:cubicBezTo>
                <a:lnTo>
                  <a:pt x="270" y="320"/>
                </a:lnTo>
                <a:lnTo>
                  <a:pt x="263" y="326"/>
                </a:lnTo>
                <a:lnTo>
                  <a:pt x="261" y="336"/>
                </a:lnTo>
                <a:lnTo>
                  <a:pt x="240" y="440"/>
                </a:lnTo>
                <a:lnTo>
                  <a:pt x="231" y="484"/>
                </a:lnTo>
                <a:lnTo>
                  <a:pt x="275" y="475"/>
                </a:lnTo>
                <a:lnTo>
                  <a:pt x="379" y="454"/>
                </a:lnTo>
                <a:lnTo>
                  <a:pt x="389" y="453"/>
                </a:lnTo>
                <a:lnTo>
                  <a:pt x="395" y="447"/>
                </a:lnTo>
                <a:lnTo>
                  <a:pt x="691" y="152"/>
                </a:lnTo>
                <a:lnTo>
                  <a:pt x="691" y="152"/>
                </a:lnTo>
                <a:cubicBezTo>
                  <a:pt x="726" y="117"/>
                  <a:pt x="726" y="62"/>
                  <a:pt x="692" y="27"/>
                </a:cubicBezTo>
                <a:lnTo>
                  <a:pt x="692" y="27"/>
                </a:lnTo>
                <a:cubicBezTo>
                  <a:pt x="674" y="9"/>
                  <a:pt x="653" y="1"/>
                  <a:pt x="63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329E6878-2568-4B91-8B5A-A21D952C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257" y="9163931"/>
            <a:ext cx="597908" cy="749377"/>
          </a:xfrm>
          <a:custGeom>
            <a:avLst/>
            <a:gdLst>
              <a:gd name="T0" fmla="*/ 62 w 660"/>
              <a:gd name="T1" fmla="*/ 68 h 829"/>
              <a:gd name="T2" fmla="*/ 301 w 660"/>
              <a:gd name="T3" fmla="*/ 129 h 829"/>
              <a:gd name="T4" fmla="*/ 300 w 660"/>
              <a:gd name="T5" fmla="*/ 386 h 829"/>
              <a:gd name="T6" fmla="*/ 308 w 660"/>
              <a:gd name="T7" fmla="*/ 395 h 829"/>
              <a:gd name="T8" fmla="*/ 359 w 660"/>
              <a:gd name="T9" fmla="*/ 447 h 829"/>
              <a:gd name="T10" fmla="*/ 358 w 660"/>
              <a:gd name="T11" fmla="*/ 756 h 829"/>
              <a:gd name="T12" fmla="*/ 59 w 660"/>
              <a:gd name="T13" fmla="*/ 692 h 829"/>
              <a:gd name="T14" fmla="*/ 62 w 660"/>
              <a:gd name="T15" fmla="*/ 68 h 829"/>
              <a:gd name="T16" fmla="*/ 274 w 660"/>
              <a:gd name="T17" fmla="*/ 60 h 829"/>
              <a:gd name="T18" fmla="*/ 599 w 660"/>
              <a:gd name="T19" fmla="*/ 62 h 829"/>
              <a:gd name="T20" fmla="*/ 598 w 660"/>
              <a:gd name="T21" fmla="*/ 287 h 829"/>
              <a:gd name="T22" fmla="*/ 547 w 660"/>
              <a:gd name="T23" fmla="*/ 338 h 829"/>
              <a:gd name="T24" fmla="*/ 538 w 660"/>
              <a:gd name="T25" fmla="*/ 348 h 829"/>
              <a:gd name="T26" fmla="*/ 537 w 660"/>
              <a:gd name="T27" fmla="*/ 688 h 829"/>
              <a:gd name="T28" fmla="*/ 418 w 660"/>
              <a:gd name="T29" fmla="*/ 687 h 829"/>
              <a:gd name="T30" fmla="*/ 419 w 660"/>
              <a:gd name="T31" fmla="*/ 422 h 829"/>
              <a:gd name="T32" fmla="*/ 410 w 660"/>
              <a:gd name="T33" fmla="*/ 413 h 829"/>
              <a:gd name="T34" fmla="*/ 360 w 660"/>
              <a:gd name="T35" fmla="*/ 361 h 829"/>
              <a:gd name="T36" fmla="*/ 360 w 660"/>
              <a:gd name="T37" fmla="*/ 82 h 829"/>
              <a:gd name="T38" fmla="*/ 274 w 660"/>
              <a:gd name="T39" fmla="*/ 60 h 829"/>
              <a:gd name="T40" fmla="*/ 2 w 660"/>
              <a:gd name="T41" fmla="*/ 0 h 829"/>
              <a:gd name="T42" fmla="*/ 0 w 660"/>
              <a:gd name="T43" fmla="*/ 741 h 829"/>
              <a:gd name="T44" fmla="*/ 23 w 660"/>
              <a:gd name="T45" fmla="*/ 745 h 829"/>
              <a:gd name="T46" fmla="*/ 381 w 660"/>
              <a:gd name="T47" fmla="*/ 821 h 829"/>
              <a:gd name="T48" fmla="*/ 417 w 660"/>
              <a:gd name="T49" fmla="*/ 828 h 829"/>
              <a:gd name="T50" fmla="*/ 418 w 660"/>
              <a:gd name="T51" fmla="*/ 747 h 829"/>
              <a:gd name="T52" fmla="*/ 597 w 660"/>
              <a:gd name="T53" fmla="*/ 748 h 829"/>
              <a:gd name="T54" fmla="*/ 598 w 660"/>
              <a:gd name="T55" fmla="*/ 373 h 829"/>
              <a:gd name="T56" fmla="*/ 650 w 660"/>
              <a:gd name="T57" fmla="*/ 323 h 829"/>
              <a:gd name="T58" fmla="*/ 658 w 660"/>
              <a:gd name="T59" fmla="*/ 313 h 829"/>
              <a:gd name="T60" fmla="*/ 659 w 660"/>
              <a:gd name="T61" fmla="*/ 2 h 829"/>
              <a:gd name="T62" fmla="*/ 2 w 660"/>
              <a:gd name="T63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0" h="829">
                <a:moveTo>
                  <a:pt x="62" y="68"/>
                </a:moveTo>
                <a:lnTo>
                  <a:pt x="301" y="129"/>
                </a:lnTo>
                <a:lnTo>
                  <a:pt x="300" y="386"/>
                </a:lnTo>
                <a:lnTo>
                  <a:pt x="308" y="395"/>
                </a:lnTo>
                <a:lnTo>
                  <a:pt x="359" y="447"/>
                </a:lnTo>
                <a:lnTo>
                  <a:pt x="358" y="756"/>
                </a:lnTo>
                <a:lnTo>
                  <a:pt x="59" y="692"/>
                </a:lnTo>
                <a:lnTo>
                  <a:pt x="62" y="68"/>
                </a:lnTo>
                <a:close/>
                <a:moveTo>
                  <a:pt x="274" y="60"/>
                </a:moveTo>
                <a:lnTo>
                  <a:pt x="599" y="62"/>
                </a:lnTo>
                <a:lnTo>
                  <a:pt x="598" y="287"/>
                </a:lnTo>
                <a:lnTo>
                  <a:pt x="547" y="338"/>
                </a:lnTo>
                <a:lnTo>
                  <a:pt x="538" y="348"/>
                </a:lnTo>
                <a:lnTo>
                  <a:pt x="537" y="688"/>
                </a:lnTo>
                <a:lnTo>
                  <a:pt x="418" y="687"/>
                </a:lnTo>
                <a:lnTo>
                  <a:pt x="419" y="422"/>
                </a:lnTo>
                <a:lnTo>
                  <a:pt x="410" y="413"/>
                </a:lnTo>
                <a:lnTo>
                  <a:pt x="360" y="361"/>
                </a:lnTo>
                <a:lnTo>
                  <a:pt x="360" y="82"/>
                </a:lnTo>
                <a:lnTo>
                  <a:pt x="274" y="60"/>
                </a:lnTo>
                <a:close/>
                <a:moveTo>
                  <a:pt x="2" y="0"/>
                </a:moveTo>
                <a:lnTo>
                  <a:pt x="0" y="741"/>
                </a:lnTo>
                <a:lnTo>
                  <a:pt x="23" y="745"/>
                </a:lnTo>
                <a:lnTo>
                  <a:pt x="381" y="821"/>
                </a:lnTo>
                <a:lnTo>
                  <a:pt x="417" y="828"/>
                </a:lnTo>
                <a:lnTo>
                  <a:pt x="418" y="747"/>
                </a:lnTo>
                <a:lnTo>
                  <a:pt x="597" y="748"/>
                </a:lnTo>
                <a:lnTo>
                  <a:pt x="598" y="373"/>
                </a:lnTo>
                <a:lnTo>
                  <a:pt x="650" y="323"/>
                </a:lnTo>
                <a:lnTo>
                  <a:pt x="658" y="313"/>
                </a:lnTo>
                <a:lnTo>
                  <a:pt x="659" y="2"/>
                </a:lnTo>
                <a:lnTo>
                  <a:pt x="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7C13A4F9-8702-4894-831A-88886D693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257" y="3228703"/>
            <a:ext cx="597908" cy="729448"/>
          </a:xfrm>
          <a:custGeom>
            <a:avLst/>
            <a:gdLst>
              <a:gd name="T0" fmla="*/ 301 w 660"/>
              <a:gd name="T1" fmla="*/ 388 h 809"/>
              <a:gd name="T2" fmla="*/ 599 w 660"/>
              <a:gd name="T3" fmla="*/ 389 h 809"/>
              <a:gd name="T4" fmla="*/ 597 w 660"/>
              <a:gd name="T5" fmla="*/ 747 h 809"/>
              <a:gd name="T6" fmla="*/ 299 w 660"/>
              <a:gd name="T7" fmla="*/ 746 h 809"/>
              <a:gd name="T8" fmla="*/ 301 w 660"/>
              <a:gd name="T9" fmla="*/ 388 h 809"/>
              <a:gd name="T10" fmla="*/ 63 w 660"/>
              <a:gd name="T11" fmla="*/ 118 h 809"/>
              <a:gd name="T12" fmla="*/ 122 w 660"/>
              <a:gd name="T13" fmla="*/ 119 h 809"/>
              <a:gd name="T14" fmla="*/ 122 w 660"/>
              <a:gd name="T15" fmla="*/ 238 h 809"/>
              <a:gd name="T16" fmla="*/ 480 w 660"/>
              <a:gd name="T17" fmla="*/ 239 h 809"/>
              <a:gd name="T18" fmla="*/ 480 w 660"/>
              <a:gd name="T19" fmla="*/ 119 h 809"/>
              <a:gd name="T20" fmla="*/ 540 w 660"/>
              <a:gd name="T21" fmla="*/ 121 h 809"/>
              <a:gd name="T22" fmla="*/ 539 w 660"/>
              <a:gd name="T23" fmla="*/ 330 h 809"/>
              <a:gd name="T24" fmla="*/ 241 w 660"/>
              <a:gd name="T25" fmla="*/ 328 h 809"/>
              <a:gd name="T26" fmla="*/ 239 w 660"/>
              <a:gd name="T27" fmla="*/ 686 h 809"/>
              <a:gd name="T28" fmla="*/ 60 w 660"/>
              <a:gd name="T29" fmla="*/ 685 h 809"/>
              <a:gd name="T30" fmla="*/ 63 w 660"/>
              <a:gd name="T31" fmla="*/ 118 h 809"/>
              <a:gd name="T32" fmla="*/ 302 w 660"/>
              <a:gd name="T33" fmla="*/ 60 h 809"/>
              <a:gd name="T34" fmla="*/ 302 w 660"/>
              <a:gd name="T35" fmla="*/ 60 h 809"/>
              <a:gd name="T36" fmla="*/ 331 w 660"/>
              <a:gd name="T37" fmla="*/ 89 h 809"/>
              <a:gd name="T38" fmla="*/ 331 w 660"/>
              <a:gd name="T39" fmla="*/ 119 h 809"/>
              <a:gd name="T40" fmla="*/ 420 w 660"/>
              <a:gd name="T41" fmla="*/ 119 h 809"/>
              <a:gd name="T42" fmla="*/ 420 w 660"/>
              <a:gd name="T43" fmla="*/ 180 h 809"/>
              <a:gd name="T44" fmla="*/ 182 w 660"/>
              <a:gd name="T45" fmla="*/ 179 h 809"/>
              <a:gd name="T46" fmla="*/ 182 w 660"/>
              <a:gd name="T47" fmla="*/ 119 h 809"/>
              <a:gd name="T48" fmla="*/ 271 w 660"/>
              <a:gd name="T49" fmla="*/ 119 h 809"/>
              <a:gd name="T50" fmla="*/ 272 w 660"/>
              <a:gd name="T51" fmla="*/ 89 h 809"/>
              <a:gd name="T52" fmla="*/ 272 w 660"/>
              <a:gd name="T53" fmla="*/ 89 h 809"/>
              <a:gd name="T54" fmla="*/ 302 w 660"/>
              <a:gd name="T55" fmla="*/ 60 h 809"/>
              <a:gd name="T56" fmla="*/ 302 w 660"/>
              <a:gd name="T57" fmla="*/ 0 h 809"/>
              <a:gd name="T58" fmla="*/ 302 w 660"/>
              <a:gd name="T59" fmla="*/ 0 h 809"/>
              <a:gd name="T60" fmla="*/ 224 w 660"/>
              <a:gd name="T61" fmla="*/ 59 h 809"/>
              <a:gd name="T62" fmla="*/ 3 w 660"/>
              <a:gd name="T63" fmla="*/ 58 h 809"/>
              <a:gd name="T64" fmla="*/ 0 w 660"/>
              <a:gd name="T65" fmla="*/ 745 h 809"/>
              <a:gd name="T66" fmla="*/ 239 w 660"/>
              <a:gd name="T67" fmla="*/ 746 h 809"/>
              <a:gd name="T68" fmla="*/ 239 w 660"/>
              <a:gd name="T69" fmla="*/ 806 h 809"/>
              <a:gd name="T70" fmla="*/ 657 w 660"/>
              <a:gd name="T71" fmla="*/ 808 h 809"/>
              <a:gd name="T72" fmla="*/ 659 w 660"/>
              <a:gd name="T73" fmla="*/ 330 h 809"/>
              <a:gd name="T74" fmla="*/ 599 w 660"/>
              <a:gd name="T75" fmla="*/ 330 h 809"/>
              <a:gd name="T76" fmla="*/ 600 w 660"/>
              <a:gd name="T77" fmla="*/ 61 h 809"/>
              <a:gd name="T78" fmla="*/ 379 w 660"/>
              <a:gd name="T79" fmla="*/ 60 h 809"/>
              <a:gd name="T80" fmla="*/ 379 w 660"/>
              <a:gd name="T81" fmla="*/ 60 h 809"/>
              <a:gd name="T82" fmla="*/ 302 w 660"/>
              <a:gd name="T83" fmla="*/ 0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0" h="809">
                <a:moveTo>
                  <a:pt x="301" y="388"/>
                </a:moveTo>
                <a:lnTo>
                  <a:pt x="599" y="389"/>
                </a:lnTo>
                <a:lnTo>
                  <a:pt x="597" y="747"/>
                </a:lnTo>
                <a:lnTo>
                  <a:pt x="299" y="746"/>
                </a:lnTo>
                <a:lnTo>
                  <a:pt x="301" y="388"/>
                </a:lnTo>
                <a:close/>
                <a:moveTo>
                  <a:pt x="63" y="118"/>
                </a:moveTo>
                <a:lnTo>
                  <a:pt x="122" y="119"/>
                </a:lnTo>
                <a:lnTo>
                  <a:pt x="122" y="238"/>
                </a:lnTo>
                <a:lnTo>
                  <a:pt x="480" y="239"/>
                </a:lnTo>
                <a:lnTo>
                  <a:pt x="480" y="119"/>
                </a:lnTo>
                <a:lnTo>
                  <a:pt x="540" y="121"/>
                </a:lnTo>
                <a:lnTo>
                  <a:pt x="539" y="330"/>
                </a:lnTo>
                <a:lnTo>
                  <a:pt x="241" y="328"/>
                </a:lnTo>
                <a:lnTo>
                  <a:pt x="239" y="686"/>
                </a:lnTo>
                <a:lnTo>
                  <a:pt x="60" y="685"/>
                </a:lnTo>
                <a:lnTo>
                  <a:pt x="63" y="118"/>
                </a:lnTo>
                <a:close/>
                <a:moveTo>
                  <a:pt x="302" y="60"/>
                </a:moveTo>
                <a:lnTo>
                  <a:pt x="302" y="60"/>
                </a:lnTo>
                <a:cubicBezTo>
                  <a:pt x="318" y="60"/>
                  <a:pt x="331" y="73"/>
                  <a:pt x="331" y="89"/>
                </a:cubicBezTo>
                <a:lnTo>
                  <a:pt x="331" y="119"/>
                </a:lnTo>
                <a:lnTo>
                  <a:pt x="420" y="119"/>
                </a:lnTo>
                <a:lnTo>
                  <a:pt x="420" y="180"/>
                </a:lnTo>
                <a:lnTo>
                  <a:pt x="182" y="179"/>
                </a:lnTo>
                <a:lnTo>
                  <a:pt x="182" y="119"/>
                </a:lnTo>
                <a:lnTo>
                  <a:pt x="271" y="119"/>
                </a:lnTo>
                <a:lnTo>
                  <a:pt x="272" y="89"/>
                </a:lnTo>
                <a:lnTo>
                  <a:pt x="272" y="89"/>
                </a:lnTo>
                <a:cubicBezTo>
                  <a:pt x="272" y="72"/>
                  <a:pt x="284" y="60"/>
                  <a:pt x="302" y="60"/>
                </a:cubicBezTo>
                <a:close/>
                <a:moveTo>
                  <a:pt x="302" y="0"/>
                </a:moveTo>
                <a:lnTo>
                  <a:pt x="302" y="0"/>
                </a:lnTo>
                <a:cubicBezTo>
                  <a:pt x="264" y="0"/>
                  <a:pt x="237" y="26"/>
                  <a:pt x="224" y="59"/>
                </a:cubicBezTo>
                <a:lnTo>
                  <a:pt x="3" y="58"/>
                </a:lnTo>
                <a:lnTo>
                  <a:pt x="0" y="745"/>
                </a:lnTo>
                <a:lnTo>
                  <a:pt x="239" y="746"/>
                </a:lnTo>
                <a:lnTo>
                  <a:pt x="239" y="806"/>
                </a:lnTo>
                <a:lnTo>
                  <a:pt x="657" y="808"/>
                </a:lnTo>
                <a:lnTo>
                  <a:pt x="659" y="330"/>
                </a:lnTo>
                <a:lnTo>
                  <a:pt x="599" y="330"/>
                </a:lnTo>
                <a:lnTo>
                  <a:pt x="600" y="61"/>
                </a:lnTo>
                <a:lnTo>
                  <a:pt x="379" y="60"/>
                </a:lnTo>
                <a:lnTo>
                  <a:pt x="379" y="60"/>
                </a:lnTo>
                <a:cubicBezTo>
                  <a:pt x="366" y="27"/>
                  <a:pt x="339" y="0"/>
                  <a:pt x="3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83EBB049-ADBB-49B5-A6C5-864BC25A4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4823" y="6369711"/>
            <a:ext cx="701545" cy="566019"/>
          </a:xfrm>
          <a:custGeom>
            <a:avLst/>
            <a:gdLst>
              <a:gd name="T0" fmla="*/ 340 w 778"/>
              <a:gd name="T1" fmla="*/ 449 h 628"/>
              <a:gd name="T2" fmla="*/ 447 w 778"/>
              <a:gd name="T3" fmla="*/ 449 h 628"/>
              <a:gd name="T4" fmla="*/ 447 w 778"/>
              <a:gd name="T5" fmla="*/ 568 h 628"/>
              <a:gd name="T6" fmla="*/ 327 w 778"/>
              <a:gd name="T7" fmla="*/ 567 h 628"/>
              <a:gd name="T8" fmla="*/ 328 w 778"/>
              <a:gd name="T9" fmla="*/ 456 h 628"/>
              <a:gd name="T10" fmla="*/ 340 w 778"/>
              <a:gd name="T11" fmla="*/ 449 h 628"/>
              <a:gd name="T12" fmla="*/ 597 w 778"/>
              <a:gd name="T13" fmla="*/ 62 h 628"/>
              <a:gd name="T14" fmla="*/ 717 w 778"/>
              <a:gd name="T15" fmla="*/ 62 h 628"/>
              <a:gd name="T16" fmla="*/ 717 w 778"/>
              <a:gd name="T17" fmla="*/ 182 h 628"/>
              <a:gd name="T18" fmla="*/ 597 w 778"/>
              <a:gd name="T19" fmla="*/ 181 h 628"/>
              <a:gd name="T20" fmla="*/ 597 w 778"/>
              <a:gd name="T21" fmla="*/ 62 h 628"/>
              <a:gd name="T22" fmla="*/ 61 w 778"/>
              <a:gd name="T23" fmla="*/ 60 h 628"/>
              <a:gd name="T24" fmla="*/ 179 w 778"/>
              <a:gd name="T25" fmla="*/ 61 h 628"/>
              <a:gd name="T26" fmla="*/ 179 w 778"/>
              <a:gd name="T27" fmla="*/ 179 h 628"/>
              <a:gd name="T28" fmla="*/ 60 w 778"/>
              <a:gd name="T29" fmla="*/ 179 h 628"/>
              <a:gd name="T30" fmla="*/ 61 w 778"/>
              <a:gd name="T31" fmla="*/ 60 h 628"/>
              <a:gd name="T32" fmla="*/ 1 w 778"/>
              <a:gd name="T33" fmla="*/ 0 h 628"/>
              <a:gd name="T34" fmla="*/ 0 w 778"/>
              <a:gd name="T35" fmla="*/ 238 h 628"/>
              <a:gd name="T36" fmla="*/ 169 w 778"/>
              <a:gd name="T37" fmla="*/ 239 h 628"/>
              <a:gd name="T38" fmla="*/ 268 w 778"/>
              <a:gd name="T39" fmla="*/ 416 h 628"/>
              <a:gd name="T40" fmla="*/ 267 w 778"/>
              <a:gd name="T41" fmla="*/ 627 h 628"/>
              <a:gd name="T42" fmla="*/ 506 w 778"/>
              <a:gd name="T43" fmla="*/ 627 h 628"/>
              <a:gd name="T44" fmla="*/ 507 w 778"/>
              <a:gd name="T45" fmla="*/ 390 h 628"/>
              <a:gd name="T46" fmla="*/ 321 w 778"/>
              <a:gd name="T47" fmla="*/ 389 h 628"/>
              <a:gd name="T48" fmla="*/ 237 w 778"/>
              <a:gd name="T49" fmla="*/ 239 h 628"/>
              <a:gd name="T50" fmla="*/ 239 w 778"/>
              <a:gd name="T51" fmla="*/ 239 h 628"/>
              <a:gd name="T52" fmla="*/ 239 w 778"/>
              <a:gd name="T53" fmla="*/ 150 h 628"/>
              <a:gd name="T54" fmla="*/ 538 w 778"/>
              <a:gd name="T55" fmla="*/ 151 h 628"/>
              <a:gd name="T56" fmla="*/ 537 w 778"/>
              <a:gd name="T57" fmla="*/ 241 h 628"/>
              <a:gd name="T58" fmla="*/ 776 w 778"/>
              <a:gd name="T59" fmla="*/ 242 h 628"/>
              <a:gd name="T60" fmla="*/ 777 w 778"/>
              <a:gd name="T61" fmla="*/ 3 h 628"/>
              <a:gd name="T62" fmla="*/ 538 w 778"/>
              <a:gd name="T63" fmla="*/ 2 h 628"/>
              <a:gd name="T64" fmla="*/ 538 w 778"/>
              <a:gd name="T65" fmla="*/ 92 h 628"/>
              <a:gd name="T66" fmla="*/ 239 w 778"/>
              <a:gd name="T67" fmla="*/ 90 h 628"/>
              <a:gd name="T68" fmla="*/ 239 w 778"/>
              <a:gd name="T69" fmla="*/ 0 h 628"/>
              <a:gd name="T70" fmla="*/ 1 w 778"/>
              <a:gd name="T71" fmla="*/ 0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8" h="628">
                <a:moveTo>
                  <a:pt x="340" y="449"/>
                </a:moveTo>
                <a:lnTo>
                  <a:pt x="447" y="449"/>
                </a:lnTo>
                <a:lnTo>
                  <a:pt x="447" y="568"/>
                </a:lnTo>
                <a:lnTo>
                  <a:pt x="327" y="567"/>
                </a:lnTo>
                <a:lnTo>
                  <a:pt x="328" y="456"/>
                </a:lnTo>
                <a:lnTo>
                  <a:pt x="340" y="449"/>
                </a:lnTo>
                <a:close/>
                <a:moveTo>
                  <a:pt x="597" y="62"/>
                </a:moveTo>
                <a:lnTo>
                  <a:pt x="717" y="62"/>
                </a:lnTo>
                <a:lnTo>
                  <a:pt x="717" y="182"/>
                </a:lnTo>
                <a:lnTo>
                  <a:pt x="597" y="181"/>
                </a:lnTo>
                <a:lnTo>
                  <a:pt x="597" y="62"/>
                </a:lnTo>
                <a:close/>
                <a:moveTo>
                  <a:pt x="61" y="60"/>
                </a:moveTo>
                <a:lnTo>
                  <a:pt x="179" y="61"/>
                </a:lnTo>
                <a:lnTo>
                  <a:pt x="179" y="179"/>
                </a:lnTo>
                <a:lnTo>
                  <a:pt x="60" y="179"/>
                </a:lnTo>
                <a:lnTo>
                  <a:pt x="61" y="60"/>
                </a:lnTo>
                <a:close/>
                <a:moveTo>
                  <a:pt x="1" y="0"/>
                </a:moveTo>
                <a:lnTo>
                  <a:pt x="0" y="238"/>
                </a:lnTo>
                <a:lnTo>
                  <a:pt x="169" y="239"/>
                </a:lnTo>
                <a:lnTo>
                  <a:pt x="268" y="416"/>
                </a:lnTo>
                <a:lnTo>
                  <a:pt x="267" y="627"/>
                </a:lnTo>
                <a:lnTo>
                  <a:pt x="506" y="627"/>
                </a:lnTo>
                <a:lnTo>
                  <a:pt x="507" y="390"/>
                </a:lnTo>
                <a:lnTo>
                  <a:pt x="321" y="389"/>
                </a:lnTo>
                <a:lnTo>
                  <a:pt x="237" y="239"/>
                </a:lnTo>
                <a:lnTo>
                  <a:pt x="239" y="239"/>
                </a:lnTo>
                <a:lnTo>
                  <a:pt x="239" y="150"/>
                </a:lnTo>
                <a:lnTo>
                  <a:pt x="538" y="151"/>
                </a:lnTo>
                <a:lnTo>
                  <a:pt x="537" y="241"/>
                </a:lnTo>
                <a:lnTo>
                  <a:pt x="776" y="242"/>
                </a:lnTo>
                <a:lnTo>
                  <a:pt x="777" y="3"/>
                </a:lnTo>
                <a:lnTo>
                  <a:pt x="538" y="2"/>
                </a:lnTo>
                <a:lnTo>
                  <a:pt x="538" y="92"/>
                </a:lnTo>
                <a:lnTo>
                  <a:pt x="239" y="90"/>
                </a:lnTo>
                <a:lnTo>
                  <a:pt x="239" y="0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2AF2E-3879-467E-8F07-E5BB0B3BE7B4}"/>
              </a:ext>
            </a:extLst>
          </p:cNvPr>
          <p:cNvSpPr txBox="1"/>
          <p:nvPr/>
        </p:nvSpPr>
        <p:spPr>
          <a:xfrm>
            <a:off x="1364456" y="585089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B9A92-D53F-4969-B130-D13A9D15683C}"/>
              </a:ext>
            </a:extLst>
          </p:cNvPr>
          <p:cNvSpPr txBox="1"/>
          <p:nvPr/>
        </p:nvSpPr>
        <p:spPr>
          <a:xfrm>
            <a:off x="1364456" y="717651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FBB57-0895-4F77-A829-C445C8DCB315}"/>
              </a:ext>
            </a:extLst>
          </p:cNvPr>
          <p:cNvSpPr txBox="1"/>
          <p:nvPr/>
        </p:nvSpPr>
        <p:spPr>
          <a:xfrm>
            <a:off x="15898522" y="5199933"/>
            <a:ext cx="295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Profit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320C7-237B-48DF-8F25-7C780AEE17B8}"/>
              </a:ext>
            </a:extLst>
          </p:cNvPr>
          <p:cNvSpPr txBox="1"/>
          <p:nvPr/>
        </p:nvSpPr>
        <p:spPr>
          <a:xfrm>
            <a:off x="17585580" y="8196659"/>
            <a:ext cx="295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Raleway" panose="020B0503030101060003" pitchFamily="34" charset="0"/>
              </a:rPr>
              <a:t>Identify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A66D0-9F00-4689-8656-829DCFD8A738}"/>
              </a:ext>
            </a:extLst>
          </p:cNvPr>
          <p:cNvSpPr txBox="1"/>
          <p:nvPr/>
        </p:nvSpPr>
        <p:spPr>
          <a:xfrm>
            <a:off x="14202300" y="8196659"/>
            <a:ext cx="295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Innovation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326E6F-2AA6-4D5C-AE52-F8C18CAD2F4E}"/>
              </a:ext>
            </a:extLst>
          </p:cNvPr>
          <p:cNvSpPr txBox="1"/>
          <p:nvPr/>
        </p:nvSpPr>
        <p:spPr>
          <a:xfrm>
            <a:off x="15897474" y="11018071"/>
            <a:ext cx="295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30">
                <a:solidFill>
                  <a:schemeClr val="accent5"/>
                </a:solidFill>
                <a:latin typeface="Raleway" panose="020B0503030101060003" pitchFamily="34" charset="0"/>
              </a:rPr>
              <a:t>Improve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07D5F8-129B-473E-89A5-7578B2E40BCC}"/>
              </a:ext>
            </a:extLst>
          </p:cNvPr>
          <p:cNvSpPr txBox="1"/>
          <p:nvPr/>
        </p:nvSpPr>
        <p:spPr>
          <a:xfrm>
            <a:off x="12501494" y="11018071"/>
            <a:ext cx="295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30">
                <a:solidFill>
                  <a:schemeClr val="accent4"/>
                </a:solidFill>
                <a:latin typeface="Raleway" panose="020B0503030101060003" pitchFamily="34" charset="0"/>
              </a:rPr>
              <a:t>Executive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165C0-DC03-4FC4-A4D8-E8347979817B}"/>
              </a:ext>
            </a:extLst>
          </p:cNvPr>
          <p:cNvSpPr txBox="1"/>
          <p:nvPr/>
        </p:nvSpPr>
        <p:spPr>
          <a:xfrm>
            <a:off x="19265514" y="11018070"/>
            <a:ext cx="2955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30">
                <a:solidFill>
                  <a:schemeClr val="accent1"/>
                </a:solidFill>
                <a:latin typeface="Raleway" panose="020B0503030101060003" pitchFamily="34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Freeform 64">
            <a:extLst>
              <a:ext uri="{FF2B5EF4-FFF2-40B4-BE49-F238E27FC236}">
                <a16:creationId xmlns:a16="http://schemas.microsoft.com/office/drawing/2014/main" id="{C4A645E0-9410-4C25-ACF4-5BB552C9F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85" y="9865478"/>
            <a:ext cx="8223223" cy="2363727"/>
          </a:xfrm>
          <a:custGeom>
            <a:avLst/>
            <a:gdLst>
              <a:gd name="T0" fmla="*/ 10 w 9096"/>
              <a:gd name="T1" fmla="*/ 1150 h 2615"/>
              <a:gd name="T2" fmla="*/ 4628 w 9096"/>
              <a:gd name="T3" fmla="*/ 2612 h 2615"/>
              <a:gd name="T4" fmla="*/ 9034 w 9096"/>
              <a:gd name="T5" fmla="*/ 1274 h 2615"/>
              <a:gd name="T6" fmla="*/ 8497 w 9096"/>
              <a:gd name="T7" fmla="*/ 13 h 2615"/>
              <a:gd name="T8" fmla="*/ 8387 w 9096"/>
              <a:gd name="T9" fmla="*/ 55 h 2615"/>
              <a:gd name="T10" fmla="*/ 8285 w 9096"/>
              <a:gd name="T11" fmla="*/ 116 h 2615"/>
              <a:gd name="T12" fmla="*/ 8126 w 9096"/>
              <a:gd name="T13" fmla="*/ 205 h 2615"/>
              <a:gd name="T14" fmla="*/ 8019 w 9096"/>
              <a:gd name="T15" fmla="*/ 262 h 2615"/>
              <a:gd name="T16" fmla="*/ 7857 w 9096"/>
              <a:gd name="T17" fmla="*/ 342 h 2615"/>
              <a:gd name="T18" fmla="*/ 7745 w 9096"/>
              <a:gd name="T19" fmla="*/ 395 h 2615"/>
              <a:gd name="T20" fmla="*/ 7572 w 9096"/>
              <a:gd name="T21" fmla="*/ 470 h 2615"/>
              <a:gd name="T22" fmla="*/ 7456 w 9096"/>
              <a:gd name="T23" fmla="*/ 517 h 2615"/>
              <a:gd name="T24" fmla="*/ 7283 w 9096"/>
              <a:gd name="T25" fmla="*/ 583 h 2615"/>
              <a:gd name="T26" fmla="*/ 7163 w 9096"/>
              <a:gd name="T27" fmla="*/ 625 h 2615"/>
              <a:gd name="T28" fmla="*/ 6978 w 9096"/>
              <a:gd name="T29" fmla="*/ 686 h 2615"/>
              <a:gd name="T30" fmla="*/ 6855 w 9096"/>
              <a:gd name="T31" fmla="*/ 724 h 2615"/>
              <a:gd name="T32" fmla="*/ 6672 w 9096"/>
              <a:gd name="T33" fmla="*/ 776 h 2615"/>
              <a:gd name="T34" fmla="*/ 6547 w 9096"/>
              <a:gd name="T35" fmla="*/ 807 h 2615"/>
              <a:gd name="T36" fmla="*/ 6351 w 9096"/>
              <a:gd name="T37" fmla="*/ 854 h 2615"/>
              <a:gd name="T38" fmla="*/ 6222 w 9096"/>
              <a:gd name="T39" fmla="*/ 881 h 2615"/>
              <a:gd name="T40" fmla="*/ 6030 w 9096"/>
              <a:gd name="T41" fmla="*/ 918 h 2615"/>
              <a:gd name="T42" fmla="*/ 5899 w 9096"/>
              <a:gd name="T43" fmla="*/ 940 h 2615"/>
              <a:gd name="T44" fmla="*/ 5695 w 9096"/>
              <a:gd name="T45" fmla="*/ 970 h 2615"/>
              <a:gd name="T46" fmla="*/ 5561 w 9096"/>
              <a:gd name="T47" fmla="*/ 988 h 2615"/>
              <a:gd name="T48" fmla="*/ 5364 w 9096"/>
              <a:gd name="T49" fmla="*/ 1009 h 2615"/>
              <a:gd name="T50" fmla="*/ 5228 w 9096"/>
              <a:gd name="T51" fmla="*/ 1021 h 2615"/>
              <a:gd name="T52" fmla="*/ 5012 w 9096"/>
              <a:gd name="T53" fmla="*/ 1035 h 2615"/>
              <a:gd name="T54" fmla="*/ 4872 w 9096"/>
              <a:gd name="T55" fmla="*/ 1042 h 2615"/>
              <a:gd name="T56" fmla="*/ 4678 w 9096"/>
              <a:gd name="T57" fmla="*/ 1047 h 2615"/>
              <a:gd name="T58" fmla="*/ 4401 w 9096"/>
              <a:gd name="T59" fmla="*/ 1047 h 2615"/>
              <a:gd name="T60" fmla="*/ 4207 w 9096"/>
              <a:gd name="T61" fmla="*/ 1042 h 2615"/>
              <a:gd name="T62" fmla="*/ 4066 w 9096"/>
              <a:gd name="T63" fmla="*/ 1035 h 2615"/>
              <a:gd name="T64" fmla="*/ 3853 w 9096"/>
              <a:gd name="T65" fmla="*/ 1021 h 2615"/>
              <a:gd name="T66" fmla="*/ 3718 w 9096"/>
              <a:gd name="T67" fmla="*/ 1009 h 2615"/>
              <a:gd name="T68" fmla="*/ 3520 w 9096"/>
              <a:gd name="T69" fmla="*/ 988 h 2615"/>
              <a:gd name="T70" fmla="*/ 3387 w 9096"/>
              <a:gd name="T71" fmla="*/ 971 h 2615"/>
              <a:gd name="T72" fmla="*/ 3185 w 9096"/>
              <a:gd name="T73" fmla="*/ 942 h 2615"/>
              <a:gd name="T74" fmla="*/ 3054 w 9096"/>
              <a:gd name="T75" fmla="*/ 919 h 2615"/>
              <a:gd name="T76" fmla="*/ 2862 w 9096"/>
              <a:gd name="T77" fmla="*/ 883 h 2615"/>
              <a:gd name="T78" fmla="*/ 2733 w 9096"/>
              <a:gd name="T79" fmla="*/ 855 h 2615"/>
              <a:gd name="T80" fmla="*/ 2541 w 9096"/>
              <a:gd name="T81" fmla="*/ 810 h 2615"/>
              <a:gd name="T82" fmla="*/ 2415 w 9096"/>
              <a:gd name="T83" fmla="*/ 778 h 2615"/>
              <a:gd name="T84" fmla="*/ 2231 w 9096"/>
              <a:gd name="T85" fmla="*/ 726 h 2615"/>
              <a:gd name="T86" fmla="*/ 2109 w 9096"/>
              <a:gd name="T87" fmla="*/ 689 h 2615"/>
              <a:gd name="T88" fmla="*/ 1926 w 9096"/>
              <a:gd name="T89" fmla="*/ 629 h 2615"/>
              <a:gd name="T90" fmla="*/ 1807 w 9096"/>
              <a:gd name="T91" fmla="*/ 588 h 2615"/>
              <a:gd name="T92" fmla="*/ 1632 w 9096"/>
              <a:gd name="T93" fmla="*/ 521 h 2615"/>
              <a:gd name="T94" fmla="*/ 1517 w 9096"/>
              <a:gd name="T95" fmla="*/ 474 h 2615"/>
              <a:gd name="T96" fmla="*/ 1346 w 9096"/>
              <a:gd name="T97" fmla="*/ 400 h 2615"/>
              <a:gd name="T98" fmla="*/ 1235 w 9096"/>
              <a:gd name="T99" fmla="*/ 349 h 2615"/>
              <a:gd name="T100" fmla="*/ 1072 w 9096"/>
              <a:gd name="T101" fmla="*/ 268 h 2615"/>
              <a:gd name="T102" fmla="*/ 965 w 9096"/>
              <a:gd name="T103" fmla="*/ 213 h 2615"/>
              <a:gd name="T104" fmla="*/ 807 w 9096"/>
              <a:gd name="T105" fmla="*/ 125 h 2615"/>
              <a:gd name="T106" fmla="*/ 705 w 9096"/>
              <a:gd name="T107" fmla="*/ 64 h 2615"/>
              <a:gd name="T108" fmla="*/ 581 w 9096"/>
              <a:gd name="T109" fmla="*/ 33 h 2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96" h="2615">
                <a:moveTo>
                  <a:pt x="581" y="33"/>
                </a:moveTo>
                <a:lnTo>
                  <a:pt x="46" y="959"/>
                </a:lnTo>
                <a:lnTo>
                  <a:pt x="46" y="959"/>
                </a:lnTo>
                <a:cubicBezTo>
                  <a:pt x="12" y="1019"/>
                  <a:pt x="0" y="1084"/>
                  <a:pt x="10" y="1150"/>
                </a:cubicBezTo>
                <a:lnTo>
                  <a:pt x="10" y="1150"/>
                </a:lnTo>
                <a:cubicBezTo>
                  <a:pt x="36" y="1212"/>
                  <a:pt x="71" y="1275"/>
                  <a:pt x="116" y="1336"/>
                </a:cubicBezTo>
                <a:lnTo>
                  <a:pt x="116" y="1336"/>
                </a:lnTo>
                <a:cubicBezTo>
                  <a:pt x="662" y="2088"/>
                  <a:pt x="2487" y="2612"/>
                  <a:pt x="4554" y="2612"/>
                </a:cubicBezTo>
                <a:lnTo>
                  <a:pt x="4554" y="2612"/>
                </a:lnTo>
                <a:cubicBezTo>
                  <a:pt x="4579" y="2612"/>
                  <a:pt x="4604" y="2612"/>
                  <a:pt x="4628" y="2612"/>
                </a:cubicBezTo>
                <a:lnTo>
                  <a:pt x="4634" y="2612"/>
                </a:lnTo>
                <a:lnTo>
                  <a:pt x="4634" y="2612"/>
                </a:lnTo>
                <a:cubicBezTo>
                  <a:pt x="4854" y="2614"/>
                  <a:pt x="5075" y="2606"/>
                  <a:pt x="5292" y="2589"/>
                </a:cubicBezTo>
                <a:lnTo>
                  <a:pt x="5292" y="2589"/>
                </a:lnTo>
                <a:cubicBezTo>
                  <a:pt x="7122" y="2478"/>
                  <a:pt x="8615" y="1952"/>
                  <a:pt x="9034" y="1274"/>
                </a:cubicBezTo>
                <a:lnTo>
                  <a:pt x="9054" y="1230"/>
                </a:lnTo>
                <a:lnTo>
                  <a:pt x="9054" y="1230"/>
                </a:lnTo>
                <a:cubicBezTo>
                  <a:pt x="9095" y="1142"/>
                  <a:pt x="9091" y="1044"/>
                  <a:pt x="9043" y="959"/>
                </a:cubicBezTo>
                <a:lnTo>
                  <a:pt x="8497" y="13"/>
                </a:lnTo>
                <a:lnTo>
                  <a:pt x="8497" y="13"/>
                </a:lnTo>
                <a:cubicBezTo>
                  <a:pt x="8490" y="9"/>
                  <a:pt x="8483" y="4"/>
                  <a:pt x="8475" y="0"/>
                </a:cubicBezTo>
                <a:lnTo>
                  <a:pt x="8475" y="0"/>
                </a:lnTo>
                <a:cubicBezTo>
                  <a:pt x="8462" y="9"/>
                  <a:pt x="8450" y="16"/>
                  <a:pt x="8437" y="25"/>
                </a:cubicBezTo>
                <a:lnTo>
                  <a:pt x="8437" y="25"/>
                </a:lnTo>
                <a:cubicBezTo>
                  <a:pt x="8420" y="35"/>
                  <a:pt x="8404" y="45"/>
                  <a:pt x="8387" y="55"/>
                </a:cubicBezTo>
                <a:lnTo>
                  <a:pt x="8387" y="55"/>
                </a:lnTo>
                <a:cubicBezTo>
                  <a:pt x="8370" y="66"/>
                  <a:pt x="8353" y="76"/>
                  <a:pt x="8335" y="86"/>
                </a:cubicBezTo>
                <a:lnTo>
                  <a:pt x="8335" y="86"/>
                </a:lnTo>
                <a:cubicBezTo>
                  <a:pt x="8318" y="96"/>
                  <a:pt x="8302" y="106"/>
                  <a:pt x="8285" y="116"/>
                </a:cubicBezTo>
                <a:lnTo>
                  <a:pt x="8285" y="116"/>
                </a:lnTo>
                <a:cubicBezTo>
                  <a:pt x="8268" y="127"/>
                  <a:pt x="8249" y="136"/>
                  <a:pt x="8231" y="147"/>
                </a:cubicBezTo>
                <a:lnTo>
                  <a:pt x="8231" y="147"/>
                </a:lnTo>
                <a:cubicBezTo>
                  <a:pt x="8214" y="156"/>
                  <a:pt x="8198" y="166"/>
                  <a:pt x="8181" y="176"/>
                </a:cubicBezTo>
                <a:lnTo>
                  <a:pt x="8181" y="176"/>
                </a:lnTo>
                <a:cubicBezTo>
                  <a:pt x="8162" y="185"/>
                  <a:pt x="8145" y="196"/>
                  <a:pt x="8126" y="205"/>
                </a:cubicBezTo>
                <a:lnTo>
                  <a:pt x="8126" y="205"/>
                </a:lnTo>
                <a:cubicBezTo>
                  <a:pt x="8109" y="214"/>
                  <a:pt x="8091" y="224"/>
                  <a:pt x="8075" y="233"/>
                </a:cubicBezTo>
                <a:lnTo>
                  <a:pt x="8075" y="233"/>
                </a:lnTo>
                <a:cubicBezTo>
                  <a:pt x="8056" y="243"/>
                  <a:pt x="8038" y="252"/>
                  <a:pt x="8019" y="262"/>
                </a:cubicBezTo>
                <a:lnTo>
                  <a:pt x="8019" y="262"/>
                </a:lnTo>
                <a:cubicBezTo>
                  <a:pt x="8001" y="271"/>
                  <a:pt x="7985" y="280"/>
                  <a:pt x="7967" y="288"/>
                </a:cubicBezTo>
                <a:lnTo>
                  <a:pt x="7967" y="288"/>
                </a:lnTo>
                <a:cubicBezTo>
                  <a:pt x="7947" y="298"/>
                  <a:pt x="7929" y="307"/>
                  <a:pt x="7909" y="316"/>
                </a:cubicBezTo>
                <a:lnTo>
                  <a:pt x="7909" y="316"/>
                </a:lnTo>
                <a:cubicBezTo>
                  <a:pt x="7892" y="326"/>
                  <a:pt x="7875" y="334"/>
                  <a:pt x="7857" y="342"/>
                </a:cubicBezTo>
                <a:lnTo>
                  <a:pt x="7857" y="342"/>
                </a:lnTo>
                <a:cubicBezTo>
                  <a:pt x="7838" y="352"/>
                  <a:pt x="7819" y="360"/>
                  <a:pt x="7799" y="369"/>
                </a:cubicBezTo>
                <a:lnTo>
                  <a:pt x="7799" y="369"/>
                </a:lnTo>
                <a:cubicBezTo>
                  <a:pt x="7781" y="378"/>
                  <a:pt x="7764" y="386"/>
                  <a:pt x="7745" y="395"/>
                </a:cubicBezTo>
                <a:lnTo>
                  <a:pt x="7745" y="395"/>
                </a:lnTo>
                <a:cubicBezTo>
                  <a:pt x="7726" y="403"/>
                  <a:pt x="7706" y="412"/>
                  <a:pt x="7686" y="421"/>
                </a:cubicBezTo>
                <a:lnTo>
                  <a:pt x="7686" y="421"/>
                </a:lnTo>
                <a:cubicBezTo>
                  <a:pt x="7668" y="428"/>
                  <a:pt x="7650" y="437"/>
                  <a:pt x="7632" y="444"/>
                </a:cubicBezTo>
                <a:lnTo>
                  <a:pt x="7632" y="444"/>
                </a:lnTo>
                <a:cubicBezTo>
                  <a:pt x="7612" y="453"/>
                  <a:pt x="7592" y="461"/>
                  <a:pt x="7572" y="470"/>
                </a:cubicBezTo>
                <a:lnTo>
                  <a:pt x="7572" y="470"/>
                </a:lnTo>
                <a:cubicBezTo>
                  <a:pt x="7554" y="477"/>
                  <a:pt x="7536" y="485"/>
                  <a:pt x="7517" y="492"/>
                </a:cubicBezTo>
                <a:lnTo>
                  <a:pt x="7517" y="492"/>
                </a:lnTo>
                <a:cubicBezTo>
                  <a:pt x="7497" y="501"/>
                  <a:pt x="7477" y="508"/>
                  <a:pt x="7456" y="517"/>
                </a:cubicBezTo>
                <a:lnTo>
                  <a:pt x="7456" y="517"/>
                </a:lnTo>
                <a:cubicBezTo>
                  <a:pt x="7438" y="524"/>
                  <a:pt x="7419" y="531"/>
                  <a:pt x="7401" y="539"/>
                </a:cubicBezTo>
                <a:lnTo>
                  <a:pt x="7401" y="539"/>
                </a:lnTo>
                <a:cubicBezTo>
                  <a:pt x="7380" y="546"/>
                  <a:pt x="7360" y="554"/>
                  <a:pt x="7339" y="562"/>
                </a:cubicBezTo>
                <a:lnTo>
                  <a:pt x="7339" y="562"/>
                </a:lnTo>
                <a:cubicBezTo>
                  <a:pt x="7320" y="569"/>
                  <a:pt x="7302" y="576"/>
                  <a:pt x="7283" y="583"/>
                </a:cubicBezTo>
                <a:lnTo>
                  <a:pt x="7283" y="583"/>
                </a:lnTo>
                <a:cubicBezTo>
                  <a:pt x="7262" y="591"/>
                  <a:pt x="7241" y="598"/>
                  <a:pt x="7220" y="605"/>
                </a:cubicBezTo>
                <a:lnTo>
                  <a:pt x="7220" y="605"/>
                </a:lnTo>
                <a:cubicBezTo>
                  <a:pt x="7201" y="612"/>
                  <a:pt x="7183" y="619"/>
                  <a:pt x="7163" y="625"/>
                </a:cubicBezTo>
                <a:lnTo>
                  <a:pt x="7163" y="625"/>
                </a:lnTo>
                <a:cubicBezTo>
                  <a:pt x="7142" y="632"/>
                  <a:pt x="7121" y="640"/>
                  <a:pt x="7100" y="647"/>
                </a:cubicBezTo>
                <a:lnTo>
                  <a:pt x="7100" y="647"/>
                </a:lnTo>
                <a:cubicBezTo>
                  <a:pt x="7081" y="653"/>
                  <a:pt x="7062" y="659"/>
                  <a:pt x="7043" y="666"/>
                </a:cubicBezTo>
                <a:lnTo>
                  <a:pt x="7043" y="666"/>
                </a:lnTo>
                <a:cubicBezTo>
                  <a:pt x="7022" y="673"/>
                  <a:pt x="7000" y="680"/>
                  <a:pt x="6978" y="686"/>
                </a:cubicBezTo>
                <a:lnTo>
                  <a:pt x="6978" y="686"/>
                </a:lnTo>
                <a:cubicBezTo>
                  <a:pt x="6960" y="692"/>
                  <a:pt x="6940" y="699"/>
                  <a:pt x="6921" y="704"/>
                </a:cubicBezTo>
                <a:lnTo>
                  <a:pt x="6921" y="704"/>
                </a:lnTo>
                <a:cubicBezTo>
                  <a:pt x="6899" y="711"/>
                  <a:pt x="6877" y="717"/>
                  <a:pt x="6855" y="724"/>
                </a:cubicBezTo>
                <a:lnTo>
                  <a:pt x="6855" y="724"/>
                </a:lnTo>
                <a:cubicBezTo>
                  <a:pt x="6836" y="729"/>
                  <a:pt x="6817" y="735"/>
                  <a:pt x="6797" y="741"/>
                </a:cubicBezTo>
                <a:lnTo>
                  <a:pt x="6797" y="741"/>
                </a:lnTo>
                <a:cubicBezTo>
                  <a:pt x="6775" y="747"/>
                  <a:pt x="6753" y="753"/>
                  <a:pt x="6731" y="760"/>
                </a:cubicBezTo>
                <a:lnTo>
                  <a:pt x="6731" y="760"/>
                </a:lnTo>
                <a:cubicBezTo>
                  <a:pt x="6712" y="764"/>
                  <a:pt x="6692" y="770"/>
                  <a:pt x="6672" y="776"/>
                </a:cubicBezTo>
                <a:lnTo>
                  <a:pt x="6672" y="776"/>
                </a:lnTo>
                <a:cubicBezTo>
                  <a:pt x="6650" y="782"/>
                  <a:pt x="6628" y="788"/>
                  <a:pt x="6606" y="792"/>
                </a:cubicBezTo>
                <a:lnTo>
                  <a:pt x="6606" y="792"/>
                </a:lnTo>
                <a:cubicBezTo>
                  <a:pt x="6586" y="798"/>
                  <a:pt x="6566" y="803"/>
                  <a:pt x="6547" y="807"/>
                </a:cubicBezTo>
                <a:lnTo>
                  <a:pt x="6547" y="807"/>
                </a:lnTo>
                <a:cubicBezTo>
                  <a:pt x="6523" y="813"/>
                  <a:pt x="6501" y="819"/>
                  <a:pt x="6479" y="825"/>
                </a:cubicBezTo>
                <a:lnTo>
                  <a:pt x="6479" y="825"/>
                </a:lnTo>
                <a:cubicBezTo>
                  <a:pt x="6459" y="829"/>
                  <a:pt x="6439" y="834"/>
                  <a:pt x="6419" y="839"/>
                </a:cubicBezTo>
                <a:lnTo>
                  <a:pt x="6419" y="839"/>
                </a:lnTo>
                <a:cubicBezTo>
                  <a:pt x="6396" y="844"/>
                  <a:pt x="6374" y="849"/>
                  <a:pt x="6351" y="854"/>
                </a:cubicBezTo>
                <a:lnTo>
                  <a:pt x="6351" y="854"/>
                </a:lnTo>
                <a:cubicBezTo>
                  <a:pt x="6331" y="858"/>
                  <a:pt x="6311" y="862"/>
                  <a:pt x="6291" y="868"/>
                </a:cubicBezTo>
                <a:lnTo>
                  <a:pt x="6291" y="868"/>
                </a:lnTo>
                <a:cubicBezTo>
                  <a:pt x="6267" y="872"/>
                  <a:pt x="6245" y="877"/>
                  <a:pt x="6222" y="881"/>
                </a:cubicBezTo>
                <a:lnTo>
                  <a:pt x="6222" y="881"/>
                </a:lnTo>
                <a:cubicBezTo>
                  <a:pt x="6202" y="885"/>
                  <a:pt x="6181" y="890"/>
                  <a:pt x="6161" y="893"/>
                </a:cubicBezTo>
                <a:lnTo>
                  <a:pt x="6161" y="893"/>
                </a:lnTo>
                <a:cubicBezTo>
                  <a:pt x="6138" y="898"/>
                  <a:pt x="6115" y="902"/>
                  <a:pt x="6091" y="907"/>
                </a:cubicBezTo>
                <a:lnTo>
                  <a:pt x="6091" y="907"/>
                </a:lnTo>
                <a:cubicBezTo>
                  <a:pt x="6071" y="911"/>
                  <a:pt x="6051" y="915"/>
                  <a:pt x="6030" y="918"/>
                </a:cubicBezTo>
                <a:lnTo>
                  <a:pt x="6030" y="918"/>
                </a:lnTo>
                <a:cubicBezTo>
                  <a:pt x="6007" y="922"/>
                  <a:pt x="5983" y="927"/>
                  <a:pt x="5960" y="930"/>
                </a:cubicBezTo>
                <a:lnTo>
                  <a:pt x="5960" y="930"/>
                </a:lnTo>
                <a:cubicBezTo>
                  <a:pt x="5940" y="933"/>
                  <a:pt x="5919" y="937"/>
                  <a:pt x="5899" y="940"/>
                </a:cubicBezTo>
                <a:lnTo>
                  <a:pt x="5899" y="940"/>
                </a:lnTo>
                <a:cubicBezTo>
                  <a:pt x="5876" y="944"/>
                  <a:pt x="5852" y="948"/>
                  <a:pt x="5828" y="951"/>
                </a:cubicBezTo>
                <a:lnTo>
                  <a:pt x="5828" y="951"/>
                </a:lnTo>
                <a:cubicBezTo>
                  <a:pt x="5807" y="954"/>
                  <a:pt x="5787" y="958"/>
                  <a:pt x="5767" y="961"/>
                </a:cubicBezTo>
                <a:lnTo>
                  <a:pt x="5767" y="961"/>
                </a:lnTo>
                <a:cubicBezTo>
                  <a:pt x="5743" y="964"/>
                  <a:pt x="5719" y="967"/>
                  <a:pt x="5695" y="970"/>
                </a:cubicBezTo>
                <a:lnTo>
                  <a:pt x="5695" y="970"/>
                </a:lnTo>
                <a:cubicBezTo>
                  <a:pt x="5674" y="974"/>
                  <a:pt x="5654" y="976"/>
                  <a:pt x="5633" y="979"/>
                </a:cubicBezTo>
                <a:lnTo>
                  <a:pt x="5633" y="979"/>
                </a:lnTo>
                <a:cubicBezTo>
                  <a:pt x="5609" y="982"/>
                  <a:pt x="5585" y="985"/>
                  <a:pt x="5561" y="988"/>
                </a:cubicBezTo>
                <a:lnTo>
                  <a:pt x="5561" y="988"/>
                </a:lnTo>
                <a:cubicBezTo>
                  <a:pt x="5540" y="991"/>
                  <a:pt x="5520" y="993"/>
                  <a:pt x="5499" y="995"/>
                </a:cubicBezTo>
                <a:lnTo>
                  <a:pt x="5499" y="995"/>
                </a:lnTo>
                <a:cubicBezTo>
                  <a:pt x="5474" y="998"/>
                  <a:pt x="5450" y="1000"/>
                  <a:pt x="5426" y="1002"/>
                </a:cubicBezTo>
                <a:lnTo>
                  <a:pt x="5426" y="1002"/>
                </a:lnTo>
                <a:cubicBezTo>
                  <a:pt x="5405" y="1005"/>
                  <a:pt x="5385" y="1007"/>
                  <a:pt x="5364" y="1009"/>
                </a:cubicBezTo>
                <a:lnTo>
                  <a:pt x="5364" y="1009"/>
                </a:lnTo>
                <a:cubicBezTo>
                  <a:pt x="5340" y="1012"/>
                  <a:pt x="5314" y="1013"/>
                  <a:pt x="5289" y="1016"/>
                </a:cubicBezTo>
                <a:lnTo>
                  <a:pt x="5289" y="1016"/>
                </a:lnTo>
                <a:cubicBezTo>
                  <a:pt x="5269" y="1017"/>
                  <a:pt x="5248" y="1019"/>
                  <a:pt x="5228" y="1021"/>
                </a:cubicBezTo>
                <a:lnTo>
                  <a:pt x="5228" y="1021"/>
                </a:lnTo>
                <a:cubicBezTo>
                  <a:pt x="5202" y="1023"/>
                  <a:pt x="5177" y="1025"/>
                  <a:pt x="5151" y="1027"/>
                </a:cubicBezTo>
                <a:lnTo>
                  <a:pt x="5151" y="1027"/>
                </a:lnTo>
                <a:cubicBezTo>
                  <a:pt x="5131" y="1028"/>
                  <a:pt x="5111" y="1029"/>
                  <a:pt x="5091" y="1031"/>
                </a:cubicBezTo>
                <a:lnTo>
                  <a:pt x="5091" y="1031"/>
                </a:lnTo>
                <a:cubicBezTo>
                  <a:pt x="5066" y="1033"/>
                  <a:pt x="5038" y="1034"/>
                  <a:pt x="5012" y="1035"/>
                </a:cubicBezTo>
                <a:lnTo>
                  <a:pt x="5012" y="1035"/>
                </a:lnTo>
                <a:cubicBezTo>
                  <a:pt x="4993" y="1036"/>
                  <a:pt x="4974" y="1038"/>
                  <a:pt x="4954" y="1038"/>
                </a:cubicBezTo>
                <a:lnTo>
                  <a:pt x="4954" y="1038"/>
                </a:lnTo>
                <a:cubicBezTo>
                  <a:pt x="4927" y="1039"/>
                  <a:pt x="4899" y="1040"/>
                  <a:pt x="4872" y="1042"/>
                </a:cubicBezTo>
                <a:lnTo>
                  <a:pt x="4872" y="1042"/>
                </a:lnTo>
                <a:cubicBezTo>
                  <a:pt x="4853" y="1042"/>
                  <a:pt x="4835" y="1044"/>
                  <a:pt x="4816" y="1044"/>
                </a:cubicBezTo>
                <a:lnTo>
                  <a:pt x="4816" y="1044"/>
                </a:lnTo>
                <a:cubicBezTo>
                  <a:pt x="4786" y="1044"/>
                  <a:pt x="4755" y="1045"/>
                  <a:pt x="4723" y="1046"/>
                </a:cubicBezTo>
                <a:lnTo>
                  <a:pt x="4723" y="1046"/>
                </a:lnTo>
                <a:cubicBezTo>
                  <a:pt x="4708" y="1046"/>
                  <a:pt x="4693" y="1047"/>
                  <a:pt x="4678" y="1047"/>
                </a:cubicBezTo>
                <a:lnTo>
                  <a:pt x="4678" y="1047"/>
                </a:lnTo>
                <a:cubicBezTo>
                  <a:pt x="4631" y="1048"/>
                  <a:pt x="4585" y="1048"/>
                  <a:pt x="4539" y="1048"/>
                </a:cubicBezTo>
                <a:lnTo>
                  <a:pt x="4539" y="1048"/>
                </a:lnTo>
                <a:cubicBezTo>
                  <a:pt x="4493" y="1048"/>
                  <a:pt x="4447" y="1048"/>
                  <a:pt x="4401" y="1047"/>
                </a:cubicBezTo>
                <a:lnTo>
                  <a:pt x="4401" y="1047"/>
                </a:lnTo>
                <a:cubicBezTo>
                  <a:pt x="4385" y="1047"/>
                  <a:pt x="4368" y="1046"/>
                  <a:pt x="4352" y="1046"/>
                </a:cubicBezTo>
                <a:lnTo>
                  <a:pt x="4352" y="1046"/>
                </a:lnTo>
                <a:cubicBezTo>
                  <a:pt x="4323" y="1045"/>
                  <a:pt x="4293" y="1044"/>
                  <a:pt x="4263" y="1044"/>
                </a:cubicBezTo>
                <a:lnTo>
                  <a:pt x="4263" y="1044"/>
                </a:lnTo>
                <a:cubicBezTo>
                  <a:pt x="4244" y="1044"/>
                  <a:pt x="4226" y="1042"/>
                  <a:pt x="4207" y="1042"/>
                </a:cubicBezTo>
                <a:lnTo>
                  <a:pt x="4207" y="1042"/>
                </a:lnTo>
                <a:cubicBezTo>
                  <a:pt x="4179" y="1040"/>
                  <a:pt x="4152" y="1039"/>
                  <a:pt x="4126" y="1038"/>
                </a:cubicBezTo>
                <a:lnTo>
                  <a:pt x="4126" y="1038"/>
                </a:lnTo>
                <a:cubicBezTo>
                  <a:pt x="4106" y="1038"/>
                  <a:pt x="4086" y="1036"/>
                  <a:pt x="4066" y="1035"/>
                </a:cubicBezTo>
                <a:lnTo>
                  <a:pt x="4066" y="1035"/>
                </a:lnTo>
                <a:cubicBezTo>
                  <a:pt x="4041" y="1034"/>
                  <a:pt x="4014" y="1033"/>
                  <a:pt x="3989" y="1031"/>
                </a:cubicBezTo>
                <a:lnTo>
                  <a:pt x="3989" y="1031"/>
                </a:lnTo>
                <a:cubicBezTo>
                  <a:pt x="3969" y="1029"/>
                  <a:pt x="3949" y="1028"/>
                  <a:pt x="3929" y="1027"/>
                </a:cubicBezTo>
                <a:lnTo>
                  <a:pt x="3929" y="1027"/>
                </a:lnTo>
                <a:cubicBezTo>
                  <a:pt x="3904" y="1025"/>
                  <a:pt x="3879" y="1023"/>
                  <a:pt x="3853" y="1021"/>
                </a:cubicBezTo>
                <a:lnTo>
                  <a:pt x="3853" y="1021"/>
                </a:lnTo>
                <a:cubicBezTo>
                  <a:pt x="3832" y="1019"/>
                  <a:pt x="3812" y="1017"/>
                  <a:pt x="3792" y="1016"/>
                </a:cubicBezTo>
                <a:lnTo>
                  <a:pt x="3792" y="1016"/>
                </a:lnTo>
                <a:cubicBezTo>
                  <a:pt x="3767" y="1014"/>
                  <a:pt x="3742" y="1012"/>
                  <a:pt x="3718" y="1009"/>
                </a:cubicBezTo>
                <a:lnTo>
                  <a:pt x="3718" y="1009"/>
                </a:lnTo>
                <a:cubicBezTo>
                  <a:pt x="3698" y="1007"/>
                  <a:pt x="3677" y="1005"/>
                  <a:pt x="3655" y="1003"/>
                </a:cubicBezTo>
                <a:lnTo>
                  <a:pt x="3655" y="1003"/>
                </a:lnTo>
                <a:cubicBezTo>
                  <a:pt x="3632" y="1001"/>
                  <a:pt x="3607" y="998"/>
                  <a:pt x="3584" y="995"/>
                </a:cubicBezTo>
                <a:lnTo>
                  <a:pt x="3584" y="995"/>
                </a:lnTo>
                <a:cubicBezTo>
                  <a:pt x="3563" y="993"/>
                  <a:pt x="3542" y="991"/>
                  <a:pt x="3520" y="988"/>
                </a:cubicBezTo>
                <a:lnTo>
                  <a:pt x="3520" y="988"/>
                </a:lnTo>
                <a:cubicBezTo>
                  <a:pt x="3497" y="985"/>
                  <a:pt x="3473" y="983"/>
                  <a:pt x="3450" y="980"/>
                </a:cubicBezTo>
                <a:lnTo>
                  <a:pt x="3450" y="980"/>
                </a:lnTo>
                <a:cubicBezTo>
                  <a:pt x="3429" y="977"/>
                  <a:pt x="3409" y="974"/>
                  <a:pt x="3387" y="971"/>
                </a:cubicBezTo>
                <a:lnTo>
                  <a:pt x="3387" y="971"/>
                </a:lnTo>
                <a:cubicBezTo>
                  <a:pt x="3364" y="968"/>
                  <a:pt x="3340" y="965"/>
                  <a:pt x="3317" y="962"/>
                </a:cubicBezTo>
                <a:lnTo>
                  <a:pt x="3317" y="962"/>
                </a:lnTo>
                <a:cubicBezTo>
                  <a:pt x="3296" y="958"/>
                  <a:pt x="3275" y="955"/>
                  <a:pt x="3255" y="952"/>
                </a:cubicBezTo>
                <a:lnTo>
                  <a:pt x="3255" y="952"/>
                </a:lnTo>
                <a:cubicBezTo>
                  <a:pt x="3231" y="948"/>
                  <a:pt x="3209" y="945"/>
                  <a:pt x="3185" y="942"/>
                </a:cubicBezTo>
                <a:lnTo>
                  <a:pt x="3185" y="942"/>
                </a:lnTo>
                <a:cubicBezTo>
                  <a:pt x="3164" y="938"/>
                  <a:pt x="3144" y="934"/>
                  <a:pt x="3123" y="931"/>
                </a:cubicBezTo>
                <a:lnTo>
                  <a:pt x="3123" y="931"/>
                </a:lnTo>
                <a:cubicBezTo>
                  <a:pt x="3100" y="927"/>
                  <a:pt x="3077" y="923"/>
                  <a:pt x="3054" y="919"/>
                </a:cubicBezTo>
                <a:lnTo>
                  <a:pt x="3054" y="919"/>
                </a:lnTo>
                <a:cubicBezTo>
                  <a:pt x="3033" y="915"/>
                  <a:pt x="3013" y="911"/>
                  <a:pt x="2992" y="908"/>
                </a:cubicBezTo>
                <a:lnTo>
                  <a:pt x="2992" y="908"/>
                </a:lnTo>
                <a:cubicBezTo>
                  <a:pt x="2969" y="904"/>
                  <a:pt x="2947" y="899"/>
                  <a:pt x="2925" y="895"/>
                </a:cubicBezTo>
                <a:lnTo>
                  <a:pt x="2925" y="895"/>
                </a:lnTo>
                <a:cubicBezTo>
                  <a:pt x="2904" y="891"/>
                  <a:pt x="2883" y="887"/>
                  <a:pt x="2862" y="883"/>
                </a:cubicBezTo>
                <a:lnTo>
                  <a:pt x="2862" y="883"/>
                </a:lnTo>
                <a:cubicBezTo>
                  <a:pt x="2840" y="878"/>
                  <a:pt x="2818" y="873"/>
                  <a:pt x="2796" y="868"/>
                </a:cubicBezTo>
                <a:lnTo>
                  <a:pt x="2796" y="868"/>
                </a:lnTo>
                <a:cubicBezTo>
                  <a:pt x="2775" y="864"/>
                  <a:pt x="2754" y="860"/>
                  <a:pt x="2733" y="855"/>
                </a:cubicBezTo>
                <a:lnTo>
                  <a:pt x="2733" y="855"/>
                </a:lnTo>
                <a:cubicBezTo>
                  <a:pt x="2711" y="850"/>
                  <a:pt x="2689" y="846"/>
                  <a:pt x="2667" y="841"/>
                </a:cubicBezTo>
                <a:lnTo>
                  <a:pt x="2667" y="841"/>
                </a:lnTo>
                <a:cubicBezTo>
                  <a:pt x="2647" y="835"/>
                  <a:pt x="2627" y="831"/>
                  <a:pt x="2606" y="826"/>
                </a:cubicBezTo>
                <a:lnTo>
                  <a:pt x="2606" y="826"/>
                </a:lnTo>
                <a:cubicBezTo>
                  <a:pt x="2584" y="820"/>
                  <a:pt x="2562" y="815"/>
                  <a:pt x="2541" y="810"/>
                </a:cubicBezTo>
                <a:lnTo>
                  <a:pt x="2541" y="810"/>
                </a:lnTo>
                <a:cubicBezTo>
                  <a:pt x="2521" y="805"/>
                  <a:pt x="2501" y="800"/>
                  <a:pt x="2479" y="795"/>
                </a:cubicBezTo>
                <a:lnTo>
                  <a:pt x="2479" y="795"/>
                </a:lnTo>
                <a:cubicBezTo>
                  <a:pt x="2458" y="789"/>
                  <a:pt x="2436" y="784"/>
                  <a:pt x="2415" y="778"/>
                </a:cubicBezTo>
                <a:lnTo>
                  <a:pt x="2415" y="778"/>
                </a:lnTo>
                <a:cubicBezTo>
                  <a:pt x="2395" y="772"/>
                  <a:pt x="2375" y="767"/>
                  <a:pt x="2355" y="761"/>
                </a:cubicBezTo>
                <a:lnTo>
                  <a:pt x="2355" y="761"/>
                </a:lnTo>
                <a:cubicBezTo>
                  <a:pt x="2334" y="755"/>
                  <a:pt x="2312" y="749"/>
                  <a:pt x="2291" y="743"/>
                </a:cubicBezTo>
                <a:lnTo>
                  <a:pt x="2291" y="743"/>
                </a:lnTo>
                <a:cubicBezTo>
                  <a:pt x="2270" y="738"/>
                  <a:pt x="2251" y="732"/>
                  <a:pt x="2231" y="726"/>
                </a:cubicBezTo>
                <a:lnTo>
                  <a:pt x="2231" y="726"/>
                </a:lnTo>
                <a:cubicBezTo>
                  <a:pt x="2210" y="720"/>
                  <a:pt x="2189" y="714"/>
                  <a:pt x="2168" y="707"/>
                </a:cubicBezTo>
                <a:lnTo>
                  <a:pt x="2168" y="707"/>
                </a:lnTo>
                <a:cubicBezTo>
                  <a:pt x="2148" y="702"/>
                  <a:pt x="2128" y="696"/>
                  <a:pt x="2109" y="689"/>
                </a:cubicBezTo>
                <a:lnTo>
                  <a:pt x="2109" y="689"/>
                </a:lnTo>
                <a:cubicBezTo>
                  <a:pt x="2088" y="682"/>
                  <a:pt x="2066" y="676"/>
                  <a:pt x="2046" y="669"/>
                </a:cubicBezTo>
                <a:lnTo>
                  <a:pt x="2046" y="669"/>
                </a:lnTo>
                <a:cubicBezTo>
                  <a:pt x="2027" y="663"/>
                  <a:pt x="2007" y="657"/>
                  <a:pt x="1987" y="650"/>
                </a:cubicBezTo>
                <a:lnTo>
                  <a:pt x="1987" y="650"/>
                </a:lnTo>
                <a:cubicBezTo>
                  <a:pt x="1967" y="643"/>
                  <a:pt x="1946" y="637"/>
                  <a:pt x="1926" y="629"/>
                </a:cubicBezTo>
                <a:lnTo>
                  <a:pt x="1926" y="629"/>
                </a:lnTo>
                <a:cubicBezTo>
                  <a:pt x="1906" y="622"/>
                  <a:pt x="1887" y="616"/>
                  <a:pt x="1867" y="609"/>
                </a:cubicBezTo>
                <a:lnTo>
                  <a:pt x="1867" y="609"/>
                </a:lnTo>
                <a:cubicBezTo>
                  <a:pt x="1847" y="602"/>
                  <a:pt x="1827" y="594"/>
                  <a:pt x="1807" y="588"/>
                </a:cubicBezTo>
                <a:lnTo>
                  <a:pt x="1807" y="588"/>
                </a:lnTo>
                <a:cubicBezTo>
                  <a:pt x="1787" y="580"/>
                  <a:pt x="1768" y="573"/>
                  <a:pt x="1749" y="566"/>
                </a:cubicBezTo>
                <a:lnTo>
                  <a:pt x="1749" y="566"/>
                </a:lnTo>
                <a:cubicBezTo>
                  <a:pt x="1729" y="558"/>
                  <a:pt x="1709" y="551"/>
                  <a:pt x="1690" y="543"/>
                </a:cubicBezTo>
                <a:lnTo>
                  <a:pt x="1690" y="543"/>
                </a:lnTo>
                <a:cubicBezTo>
                  <a:pt x="1670" y="536"/>
                  <a:pt x="1651" y="529"/>
                  <a:pt x="1632" y="521"/>
                </a:cubicBezTo>
                <a:lnTo>
                  <a:pt x="1632" y="521"/>
                </a:lnTo>
                <a:cubicBezTo>
                  <a:pt x="1612" y="514"/>
                  <a:pt x="1593" y="505"/>
                  <a:pt x="1573" y="497"/>
                </a:cubicBezTo>
                <a:lnTo>
                  <a:pt x="1573" y="497"/>
                </a:lnTo>
                <a:cubicBezTo>
                  <a:pt x="1555" y="490"/>
                  <a:pt x="1535" y="482"/>
                  <a:pt x="1517" y="474"/>
                </a:cubicBezTo>
                <a:lnTo>
                  <a:pt x="1517" y="474"/>
                </a:lnTo>
                <a:cubicBezTo>
                  <a:pt x="1497" y="466"/>
                  <a:pt x="1478" y="458"/>
                  <a:pt x="1459" y="449"/>
                </a:cubicBezTo>
                <a:lnTo>
                  <a:pt x="1459" y="449"/>
                </a:lnTo>
                <a:cubicBezTo>
                  <a:pt x="1440" y="442"/>
                  <a:pt x="1422" y="434"/>
                  <a:pt x="1403" y="426"/>
                </a:cubicBezTo>
                <a:lnTo>
                  <a:pt x="1403" y="426"/>
                </a:lnTo>
                <a:cubicBezTo>
                  <a:pt x="1384" y="417"/>
                  <a:pt x="1365" y="409"/>
                  <a:pt x="1346" y="400"/>
                </a:cubicBezTo>
                <a:lnTo>
                  <a:pt x="1346" y="400"/>
                </a:lnTo>
                <a:cubicBezTo>
                  <a:pt x="1327" y="392"/>
                  <a:pt x="1309" y="384"/>
                  <a:pt x="1291" y="375"/>
                </a:cubicBezTo>
                <a:lnTo>
                  <a:pt x="1291" y="375"/>
                </a:lnTo>
                <a:cubicBezTo>
                  <a:pt x="1272" y="366"/>
                  <a:pt x="1253" y="357"/>
                  <a:pt x="1235" y="349"/>
                </a:cubicBezTo>
                <a:lnTo>
                  <a:pt x="1235" y="349"/>
                </a:lnTo>
                <a:cubicBezTo>
                  <a:pt x="1217" y="340"/>
                  <a:pt x="1198" y="331"/>
                  <a:pt x="1180" y="322"/>
                </a:cubicBezTo>
                <a:lnTo>
                  <a:pt x="1180" y="322"/>
                </a:lnTo>
                <a:cubicBezTo>
                  <a:pt x="1162" y="314"/>
                  <a:pt x="1143" y="305"/>
                  <a:pt x="1125" y="295"/>
                </a:cubicBezTo>
                <a:lnTo>
                  <a:pt x="1125" y="295"/>
                </a:lnTo>
                <a:cubicBezTo>
                  <a:pt x="1107" y="287"/>
                  <a:pt x="1090" y="277"/>
                  <a:pt x="1072" y="268"/>
                </a:cubicBezTo>
                <a:lnTo>
                  <a:pt x="1072" y="268"/>
                </a:lnTo>
                <a:cubicBezTo>
                  <a:pt x="1054" y="259"/>
                  <a:pt x="1035" y="250"/>
                  <a:pt x="1018" y="240"/>
                </a:cubicBezTo>
                <a:lnTo>
                  <a:pt x="1018" y="240"/>
                </a:lnTo>
                <a:cubicBezTo>
                  <a:pt x="1000" y="231"/>
                  <a:pt x="983" y="222"/>
                  <a:pt x="965" y="213"/>
                </a:cubicBezTo>
                <a:lnTo>
                  <a:pt x="965" y="213"/>
                </a:lnTo>
                <a:cubicBezTo>
                  <a:pt x="947" y="203"/>
                  <a:pt x="930" y="193"/>
                  <a:pt x="912" y="183"/>
                </a:cubicBezTo>
                <a:lnTo>
                  <a:pt x="912" y="183"/>
                </a:lnTo>
                <a:cubicBezTo>
                  <a:pt x="894" y="174"/>
                  <a:pt x="877" y="164"/>
                  <a:pt x="860" y="154"/>
                </a:cubicBezTo>
                <a:lnTo>
                  <a:pt x="860" y="154"/>
                </a:lnTo>
                <a:cubicBezTo>
                  <a:pt x="843" y="144"/>
                  <a:pt x="825" y="134"/>
                  <a:pt x="807" y="125"/>
                </a:cubicBezTo>
                <a:lnTo>
                  <a:pt x="807" y="125"/>
                </a:lnTo>
                <a:cubicBezTo>
                  <a:pt x="790" y="115"/>
                  <a:pt x="773" y="105"/>
                  <a:pt x="757" y="95"/>
                </a:cubicBezTo>
                <a:lnTo>
                  <a:pt x="757" y="95"/>
                </a:lnTo>
                <a:cubicBezTo>
                  <a:pt x="740" y="84"/>
                  <a:pt x="722" y="74"/>
                  <a:pt x="705" y="64"/>
                </a:cubicBezTo>
                <a:lnTo>
                  <a:pt x="705" y="64"/>
                </a:lnTo>
                <a:cubicBezTo>
                  <a:pt x="688" y="54"/>
                  <a:pt x="671" y="43"/>
                  <a:pt x="656" y="33"/>
                </a:cubicBezTo>
                <a:lnTo>
                  <a:pt x="656" y="33"/>
                </a:lnTo>
                <a:cubicBezTo>
                  <a:pt x="643" y="25"/>
                  <a:pt x="630" y="18"/>
                  <a:pt x="617" y="9"/>
                </a:cubicBezTo>
                <a:lnTo>
                  <a:pt x="617" y="9"/>
                </a:lnTo>
                <a:cubicBezTo>
                  <a:pt x="605" y="18"/>
                  <a:pt x="593" y="25"/>
                  <a:pt x="581" y="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9" name="Freeform 65">
            <a:extLst>
              <a:ext uri="{FF2B5EF4-FFF2-40B4-BE49-F238E27FC236}">
                <a16:creationId xmlns:a16="http://schemas.microsoft.com/office/drawing/2014/main" id="{77DAFC53-C241-4D03-8D8C-1D69DB79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020" y="8498262"/>
            <a:ext cx="7043352" cy="2228203"/>
          </a:xfrm>
          <a:custGeom>
            <a:avLst/>
            <a:gdLst>
              <a:gd name="T0" fmla="*/ 6814 w 7790"/>
              <a:gd name="T1" fmla="*/ 63 h 2463"/>
              <a:gd name="T2" fmla="*/ 6636 w 7790"/>
              <a:gd name="T3" fmla="*/ 131 h 2463"/>
              <a:gd name="T4" fmla="*/ 6455 w 7790"/>
              <a:gd name="T5" fmla="*/ 194 h 2463"/>
              <a:gd name="T6" fmla="*/ 6272 w 7790"/>
              <a:gd name="T7" fmla="*/ 253 h 2463"/>
              <a:gd name="T8" fmla="*/ 6085 w 7790"/>
              <a:gd name="T9" fmla="*/ 307 h 2463"/>
              <a:gd name="T10" fmla="*/ 5895 w 7790"/>
              <a:gd name="T11" fmla="*/ 358 h 2463"/>
              <a:gd name="T12" fmla="*/ 5703 w 7790"/>
              <a:gd name="T13" fmla="*/ 403 h 2463"/>
              <a:gd name="T14" fmla="*/ 5509 w 7790"/>
              <a:gd name="T15" fmla="*/ 443 h 2463"/>
              <a:gd name="T16" fmla="*/ 5312 w 7790"/>
              <a:gd name="T17" fmla="*/ 480 h 2463"/>
              <a:gd name="T18" fmla="*/ 5114 w 7790"/>
              <a:gd name="T19" fmla="*/ 511 h 2463"/>
              <a:gd name="T20" fmla="*/ 4914 w 7790"/>
              <a:gd name="T21" fmla="*/ 538 h 2463"/>
              <a:gd name="T22" fmla="*/ 4711 w 7790"/>
              <a:gd name="T23" fmla="*/ 559 h 2463"/>
              <a:gd name="T24" fmla="*/ 4508 w 7790"/>
              <a:gd name="T25" fmla="*/ 576 h 2463"/>
              <a:gd name="T26" fmla="*/ 4303 w 7790"/>
              <a:gd name="T27" fmla="*/ 588 h 2463"/>
              <a:gd name="T28" fmla="*/ 4098 w 7790"/>
              <a:gd name="T29" fmla="*/ 596 h 2463"/>
              <a:gd name="T30" fmla="*/ 3788 w 7790"/>
              <a:gd name="T31" fmla="*/ 597 h 2463"/>
              <a:gd name="T32" fmla="*/ 3581 w 7790"/>
              <a:gd name="T33" fmla="*/ 592 h 2463"/>
              <a:gd name="T34" fmla="*/ 3377 w 7790"/>
              <a:gd name="T35" fmla="*/ 583 h 2463"/>
              <a:gd name="T36" fmla="*/ 3173 w 7790"/>
              <a:gd name="T37" fmla="*/ 568 h 2463"/>
              <a:gd name="T38" fmla="*/ 2971 w 7790"/>
              <a:gd name="T39" fmla="*/ 549 h 2463"/>
              <a:gd name="T40" fmla="*/ 2770 w 7790"/>
              <a:gd name="T41" fmla="*/ 525 h 2463"/>
              <a:gd name="T42" fmla="*/ 2571 w 7790"/>
              <a:gd name="T43" fmla="*/ 496 h 2463"/>
              <a:gd name="T44" fmla="*/ 2375 w 7790"/>
              <a:gd name="T45" fmla="*/ 462 h 2463"/>
              <a:gd name="T46" fmla="*/ 2180 w 7790"/>
              <a:gd name="T47" fmla="*/ 425 h 2463"/>
              <a:gd name="T48" fmla="*/ 1987 w 7790"/>
              <a:gd name="T49" fmla="*/ 382 h 2463"/>
              <a:gd name="T50" fmla="*/ 1796 w 7790"/>
              <a:gd name="T51" fmla="*/ 335 h 2463"/>
              <a:gd name="T52" fmla="*/ 1610 w 7790"/>
              <a:gd name="T53" fmla="*/ 283 h 2463"/>
              <a:gd name="T54" fmla="*/ 1425 w 7790"/>
              <a:gd name="T55" fmla="*/ 227 h 2463"/>
              <a:gd name="T56" fmla="*/ 1243 w 7790"/>
              <a:gd name="T57" fmla="*/ 166 h 2463"/>
              <a:gd name="T58" fmla="*/ 1064 w 7790"/>
              <a:gd name="T59" fmla="*/ 101 h 2463"/>
              <a:gd name="T60" fmla="*/ 888 w 7790"/>
              <a:gd name="T61" fmla="*/ 32 h 2463"/>
              <a:gd name="T62" fmla="*/ 97 w 7790"/>
              <a:gd name="T63" fmla="*/ 1486 h 2463"/>
              <a:gd name="T64" fmla="*/ 300 w 7790"/>
              <a:gd name="T65" fmla="*/ 1604 h 2463"/>
              <a:gd name="T66" fmla="*/ 511 w 7790"/>
              <a:gd name="T67" fmla="*/ 1715 h 2463"/>
              <a:gd name="T68" fmla="*/ 730 w 7790"/>
              <a:gd name="T69" fmla="*/ 1819 h 2463"/>
              <a:gd name="T70" fmla="*/ 954 w 7790"/>
              <a:gd name="T71" fmla="*/ 1916 h 2463"/>
              <a:gd name="T72" fmla="*/ 1185 w 7790"/>
              <a:gd name="T73" fmla="*/ 2004 h 2463"/>
              <a:gd name="T74" fmla="*/ 1422 w 7790"/>
              <a:gd name="T75" fmla="*/ 2086 h 2463"/>
              <a:gd name="T76" fmla="*/ 1663 w 7790"/>
              <a:gd name="T77" fmla="*/ 2160 h 2463"/>
              <a:gd name="T78" fmla="*/ 1911 w 7790"/>
              <a:gd name="T79" fmla="*/ 2226 h 2463"/>
              <a:gd name="T80" fmla="*/ 2163 w 7790"/>
              <a:gd name="T81" fmla="*/ 2284 h 2463"/>
              <a:gd name="T82" fmla="*/ 2420 w 7790"/>
              <a:gd name="T83" fmla="*/ 2334 h 2463"/>
              <a:gd name="T84" fmla="*/ 2680 w 7790"/>
              <a:gd name="T85" fmla="*/ 2376 h 2463"/>
              <a:gd name="T86" fmla="*/ 2944 w 7790"/>
              <a:gd name="T87" fmla="*/ 2410 h 2463"/>
              <a:gd name="T88" fmla="*/ 3211 w 7790"/>
              <a:gd name="T89" fmla="*/ 2435 h 2463"/>
              <a:gd name="T90" fmla="*/ 3481 w 7790"/>
              <a:gd name="T91" fmla="*/ 2453 h 2463"/>
              <a:gd name="T92" fmla="*/ 3754 w 7790"/>
              <a:gd name="T93" fmla="*/ 2461 h 2463"/>
              <a:gd name="T94" fmla="*/ 4165 w 7790"/>
              <a:gd name="T95" fmla="*/ 2458 h 2463"/>
              <a:gd name="T96" fmla="*/ 4437 w 7790"/>
              <a:gd name="T97" fmla="*/ 2445 h 2463"/>
              <a:gd name="T98" fmla="*/ 4707 w 7790"/>
              <a:gd name="T99" fmla="*/ 2423 h 2463"/>
              <a:gd name="T100" fmla="*/ 4973 w 7790"/>
              <a:gd name="T101" fmla="*/ 2394 h 2463"/>
              <a:gd name="T102" fmla="*/ 5236 w 7790"/>
              <a:gd name="T103" fmla="*/ 2355 h 2463"/>
              <a:gd name="T104" fmla="*/ 5495 w 7790"/>
              <a:gd name="T105" fmla="*/ 2309 h 2463"/>
              <a:gd name="T106" fmla="*/ 5750 w 7790"/>
              <a:gd name="T107" fmla="*/ 2254 h 2463"/>
              <a:gd name="T108" fmla="*/ 6001 w 7790"/>
              <a:gd name="T109" fmla="*/ 2192 h 2463"/>
              <a:gd name="T110" fmla="*/ 6246 w 7790"/>
              <a:gd name="T111" fmla="*/ 2122 h 2463"/>
              <a:gd name="T112" fmla="*/ 6486 w 7790"/>
              <a:gd name="T113" fmla="*/ 2044 h 2463"/>
              <a:gd name="T114" fmla="*/ 6721 w 7790"/>
              <a:gd name="T115" fmla="*/ 1958 h 2463"/>
              <a:gd name="T116" fmla="*/ 6948 w 7790"/>
              <a:gd name="T117" fmla="*/ 1864 h 2463"/>
              <a:gd name="T118" fmla="*/ 7171 w 7790"/>
              <a:gd name="T119" fmla="*/ 1764 h 2463"/>
              <a:gd name="T120" fmla="*/ 7386 w 7790"/>
              <a:gd name="T121" fmla="*/ 1655 h 2463"/>
              <a:gd name="T122" fmla="*/ 7593 w 7790"/>
              <a:gd name="T123" fmla="*/ 1540 h 2463"/>
              <a:gd name="T124" fmla="*/ 7789 w 7790"/>
              <a:gd name="T125" fmla="*/ 1420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790" h="2463">
                <a:moveTo>
                  <a:pt x="6943" y="11"/>
                </a:moveTo>
                <a:lnTo>
                  <a:pt x="6943" y="11"/>
                </a:lnTo>
                <a:cubicBezTo>
                  <a:pt x="6930" y="16"/>
                  <a:pt x="6916" y="22"/>
                  <a:pt x="6903" y="28"/>
                </a:cubicBezTo>
                <a:lnTo>
                  <a:pt x="6903" y="28"/>
                </a:lnTo>
                <a:cubicBezTo>
                  <a:pt x="6887" y="34"/>
                  <a:pt x="6872" y="40"/>
                  <a:pt x="6856" y="46"/>
                </a:cubicBezTo>
                <a:lnTo>
                  <a:pt x="6856" y="46"/>
                </a:lnTo>
                <a:cubicBezTo>
                  <a:pt x="6842" y="52"/>
                  <a:pt x="6829" y="58"/>
                  <a:pt x="6814" y="63"/>
                </a:cubicBezTo>
                <a:lnTo>
                  <a:pt x="6814" y="63"/>
                </a:lnTo>
                <a:cubicBezTo>
                  <a:pt x="6799" y="70"/>
                  <a:pt x="6784" y="76"/>
                  <a:pt x="6768" y="82"/>
                </a:cubicBezTo>
                <a:lnTo>
                  <a:pt x="6768" y="82"/>
                </a:lnTo>
                <a:cubicBezTo>
                  <a:pt x="6754" y="86"/>
                  <a:pt x="6740" y="92"/>
                  <a:pt x="6726" y="98"/>
                </a:cubicBezTo>
                <a:lnTo>
                  <a:pt x="6726" y="98"/>
                </a:lnTo>
                <a:cubicBezTo>
                  <a:pt x="6711" y="104"/>
                  <a:pt x="6695" y="110"/>
                  <a:pt x="6679" y="115"/>
                </a:cubicBezTo>
                <a:lnTo>
                  <a:pt x="6679" y="115"/>
                </a:lnTo>
                <a:cubicBezTo>
                  <a:pt x="6665" y="120"/>
                  <a:pt x="6651" y="126"/>
                  <a:pt x="6636" y="131"/>
                </a:cubicBezTo>
                <a:lnTo>
                  <a:pt x="6636" y="131"/>
                </a:lnTo>
                <a:cubicBezTo>
                  <a:pt x="6621" y="137"/>
                  <a:pt x="6605" y="142"/>
                  <a:pt x="6589" y="148"/>
                </a:cubicBezTo>
                <a:lnTo>
                  <a:pt x="6589" y="148"/>
                </a:lnTo>
                <a:cubicBezTo>
                  <a:pt x="6575" y="153"/>
                  <a:pt x="6561" y="158"/>
                  <a:pt x="6546" y="163"/>
                </a:cubicBezTo>
                <a:lnTo>
                  <a:pt x="6546" y="163"/>
                </a:lnTo>
                <a:cubicBezTo>
                  <a:pt x="6531" y="169"/>
                  <a:pt x="6515" y="174"/>
                  <a:pt x="6499" y="179"/>
                </a:cubicBezTo>
                <a:lnTo>
                  <a:pt x="6499" y="179"/>
                </a:lnTo>
                <a:cubicBezTo>
                  <a:pt x="6485" y="184"/>
                  <a:pt x="6470" y="190"/>
                  <a:pt x="6455" y="194"/>
                </a:cubicBezTo>
                <a:lnTo>
                  <a:pt x="6455" y="194"/>
                </a:lnTo>
                <a:cubicBezTo>
                  <a:pt x="6440" y="200"/>
                  <a:pt x="6424" y="205"/>
                  <a:pt x="6408" y="211"/>
                </a:cubicBezTo>
                <a:lnTo>
                  <a:pt x="6408" y="211"/>
                </a:lnTo>
                <a:cubicBezTo>
                  <a:pt x="6394" y="215"/>
                  <a:pt x="6378" y="220"/>
                  <a:pt x="6364" y="225"/>
                </a:cubicBezTo>
                <a:lnTo>
                  <a:pt x="6364" y="225"/>
                </a:lnTo>
                <a:cubicBezTo>
                  <a:pt x="6348" y="230"/>
                  <a:pt x="6332" y="235"/>
                  <a:pt x="6316" y="240"/>
                </a:cubicBezTo>
                <a:lnTo>
                  <a:pt x="6316" y="240"/>
                </a:lnTo>
                <a:cubicBezTo>
                  <a:pt x="6301" y="244"/>
                  <a:pt x="6287" y="249"/>
                  <a:pt x="6272" y="253"/>
                </a:cubicBezTo>
                <a:lnTo>
                  <a:pt x="6272" y="253"/>
                </a:lnTo>
                <a:cubicBezTo>
                  <a:pt x="6255" y="259"/>
                  <a:pt x="6239" y="263"/>
                  <a:pt x="6224" y="268"/>
                </a:cubicBezTo>
                <a:lnTo>
                  <a:pt x="6224" y="268"/>
                </a:lnTo>
                <a:cubicBezTo>
                  <a:pt x="6208" y="272"/>
                  <a:pt x="6193" y="277"/>
                  <a:pt x="6178" y="281"/>
                </a:cubicBezTo>
                <a:lnTo>
                  <a:pt x="6178" y="281"/>
                </a:lnTo>
                <a:cubicBezTo>
                  <a:pt x="6163" y="286"/>
                  <a:pt x="6147" y="291"/>
                  <a:pt x="6131" y="295"/>
                </a:cubicBezTo>
                <a:lnTo>
                  <a:pt x="6131" y="295"/>
                </a:lnTo>
                <a:cubicBezTo>
                  <a:pt x="6115" y="299"/>
                  <a:pt x="6100" y="303"/>
                  <a:pt x="6085" y="307"/>
                </a:cubicBezTo>
                <a:lnTo>
                  <a:pt x="6085" y="307"/>
                </a:lnTo>
                <a:cubicBezTo>
                  <a:pt x="6068" y="313"/>
                  <a:pt x="6052" y="317"/>
                  <a:pt x="6036" y="321"/>
                </a:cubicBezTo>
                <a:lnTo>
                  <a:pt x="6036" y="321"/>
                </a:lnTo>
                <a:cubicBezTo>
                  <a:pt x="6021" y="325"/>
                  <a:pt x="6005" y="329"/>
                  <a:pt x="5990" y="334"/>
                </a:cubicBezTo>
                <a:lnTo>
                  <a:pt x="5990" y="334"/>
                </a:lnTo>
                <a:cubicBezTo>
                  <a:pt x="5974" y="338"/>
                  <a:pt x="5958" y="342"/>
                  <a:pt x="5942" y="345"/>
                </a:cubicBezTo>
                <a:lnTo>
                  <a:pt x="5942" y="345"/>
                </a:lnTo>
                <a:cubicBezTo>
                  <a:pt x="5926" y="350"/>
                  <a:pt x="5911" y="354"/>
                  <a:pt x="5895" y="358"/>
                </a:cubicBezTo>
                <a:lnTo>
                  <a:pt x="5895" y="358"/>
                </a:lnTo>
                <a:cubicBezTo>
                  <a:pt x="5879" y="361"/>
                  <a:pt x="5863" y="366"/>
                  <a:pt x="5847" y="370"/>
                </a:cubicBezTo>
                <a:lnTo>
                  <a:pt x="5847" y="370"/>
                </a:lnTo>
                <a:cubicBezTo>
                  <a:pt x="5831" y="373"/>
                  <a:pt x="5815" y="378"/>
                  <a:pt x="5799" y="381"/>
                </a:cubicBezTo>
                <a:lnTo>
                  <a:pt x="5799" y="381"/>
                </a:lnTo>
                <a:cubicBezTo>
                  <a:pt x="5783" y="385"/>
                  <a:pt x="5767" y="388"/>
                  <a:pt x="5750" y="392"/>
                </a:cubicBezTo>
                <a:lnTo>
                  <a:pt x="5750" y="392"/>
                </a:lnTo>
                <a:cubicBezTo>
                  <a:pt x="5734" y="396"/>
                  <a:pt x="5719" y="399"/>
                  <a:pt x="5703" y="403"/>
                </a:cubicBezTo>
                <a:lnTo>
                  <a:pt x="5703" y="403"/>
                </a:lnTo>
                <a:cubicBezTo>
                  <a:pt x="5687" y="407"/>
                  <a:pt x="5670" y="410"/>
                  <a:pt x="5654" y="414"/>
                </a:cubicBezTo>
                <a:lnTo>
                  <a:pt x="5654" y="414"/>
                </a:lnTo>
                <a:cubicBezTo>
                  <a:pt x="5638" y="417"/>
                  <a:pt x="5622" y="421"/>
                  <a:pt x="5607" y="424"/>
                </a:cubicBezTo>
                <a:lnTo>
                  <a:pt x="5607" y="424"/>
                </a:lnTo>
                <a:cubicBezTo>
                  <a:pt x="5590" y="427"/>
                  <a:pt x="5573" y="431"/>
                  <a:pt x="5557" y="434"/>
                </a:cubicBezTo>
                <a:lnTo>
                  <a:pt x="5557" y="434"/>
                </a:lnTo>
                <a:cubicBezTo>
                  <a:pt x="5541" y="437"/>
                  <a:pt x="5525" y="440"/>
                  <a:pt x="5509" y="443"/>
                </a:cubicBezTo>
                <a:lnTo>
                  <a:pt x="5509" y="443"/>
                </a:lnTo>
                <a:cubicBezTo>
                  <a:pt x="5492" y="446"/>
                  <a:pt x="5476" y="450"/>
                  <a:pt x="5459" y="453"/>
                </a:cubicBezTo>
                <a:lnTo>
                  <a:pt x="5459" y="453"/>
                </a:lnTo>
                <a:cubicBezTo>
                  <a:pt x="5443" y="456"/>
                  <a:pt x="5427" y="459"/>
                  <a:pt x="5411" y="462"/>
                </a:cubicBezTo>
                <a:lnTo>
                  <a:pt x="5411" y="462"/>
                </a:lnTo>
                <a:cubicBezTo>
                  <a:pt x="5394" y="465"/>
                  <a:pt x="5377" y="468"/>
                  <a:pt x="5360" y="471"/>
                </a:cubicBezTo>
                <a:lnTo>
                  <a:pt x="5360" y="471"/>
                </a:lnTo>
                <a:cubicBezTo>
                  <a:pt x="5344" y="474"/>
                  <a:pt x="5328" y="477"/>
                  <a:pt x="5312" y="480"/>
                </a:cubicBezTo>
                <a:lnTo>
                  <a:pt x="5312" y="480"/>
                </a:lnTo>
                <a:cubicBezTo>
                  <a:pt x="5296" y="482"/>
                  <a:pt x="5279" y="485"/>
                  <a:pt x="5262" y="488"/>
                </a:cubicBezTo>
                <a:lnTo>
                  <a:pt x="5262" y="488"/>
                </a:lnTo>
                <a:cubicBezTo>
                  <a:pt x="5246" y="490"/>
                  <a:pt x="5230" y="493"/>
                  <a:pt x="5214" y="495"/>
                </a:cubicBezTo>
                <a:lnTo>
                  <a:pt x="5214" y="495"/>
                </a:lnTo>
                <a:cubicBezTo>
                  <a:pt x="5196" y="498"/>
                  <a:pt x="5179" y="501"/>
                  <a:pt x="5162" y="503"/>
                </a:cubicBezTo>
                <a:lnTo>
                  <a:pt x="5162" y="503"/>
                </a:lnTo>
                <a:cubicBezTo>
                  <a:pt x="5146" y="505"/>
                  <a:pt x="5130" y="508"/>
                  <a:pt x="5114" y="511"/>
                </a:cubicBezTo>
                <a:lnTo>
                  <a:pt x="5114" y="511"/>
                </a:lnTo>
                <a:cubicBezTo>
                  <a:pt x="5097" y="513"/>
                  <a:pt x="5080" y="516"/>
                  <a:pt x="5063" y="518"/>
                </a:cubicBezTo>
                <a:lnTo>
                  <a:pt x="5063" y="518"/>
                </a:lnTo>
                <a:cubicBezTo>
                  <a:pt x="5046" y="520"/>
                  <a:pt x="5030" y="523"/>
                  <a:pt x="5014" y="525"/>
                </a:cubicBezTo>
                <a:lnTo>
                  <a:pt x="5014" y="525"/>
                </a:lnTo>
                <a:cubicBezTo>
                  <a:pt x="4997" y="527"/>
                  <a:pt x="4979" y="529"/>
                  <a:pt x="4962" y="531"/>
                </a:cubicBezTo>
                <a:lnTo>
                  <a:pt x="4962" y="531"/>
                </a:lnTo>
                <a:cubicBezTo>
                  <a:pt x="4946" y="533"/>
                  <a:pt x="4930" y="535"/>
                  <a:pt x="4914" y="538"/>
                </a:cubicBezTo>
                <a:lnTo>
                  <a:pt x="4914" y="538"/>
                </a:lnTo>
                <a:cubicBezTo>
                  <a:pt x="4896" y="539"/>
                  <a:pt x="4879" y="541"/>
                  <a:pt x="4861" y="544"/>
                </a:cubicBezTo>
                <a:lnTo>
                  <a:pt x="4861" y="544"/>
                </a:lnTo>
                <a:cubicBezTo>
                  <a:pt x="4845" y="545"/>
                  <a:pt x="4829" y="547"/>
                  <a:pt x="4813" y="548"/>
                </a:cubicBezTo>
                <a:lnTo>
                  <a:pt x="4813" y="548"/>
                </a:lnTo>
                <a:cubicBezTo>
                  <a:pt x="4795" y="550"/>
                  <a:pt x="4778" y="552"/>
                  <a:pt x="4760" y="554"/>
                </a:cubicBezTo>
                <a:lnTo>
                  <a:pt x="4760" y="554"/>
                </a:lnTo>
                <a:cubicBezTo>
                  <a:pt x="4744" y="556"/>
                  <a:pt x="4728" y="558"/>
                  <a:pt x="4711" y="559"/>
                </a:cubicBezTo>
                <a:lnTo>
                  <a:pt x="4711" y="559"/>
                </a:lnTo>
                <a:cubicBezTo>
                  <a:pt x="4694" y="560"/>
                  <a:pt x="4676" y="562"/>
                  <a:pt x="4658" y="564"/>
                </a:cubicBezTo>
                <a:lnTo>
                  <a:pt x="4658" y="564"/>
                </a:lnTo>
                <a:cubicBezTo>
                  <a:pt x="4642" y="566"/>
                  <a:pt x="4626" y="567"/>
                  <a:pt x="4610" y="568"/>
                </a:cubicBezTo>
                <a:lnTo>
                  <a:pt x="4610" y="568"/>
                </a:lnTo>
                <a:cubicBezTo>
                  <a:pt x="4592" y="570"/>
                  <a:pt x="4574" y="571"/>
                  <a:pt x="4556" y="572"/>
                </a:cubicBezTo>
                <a:lnTo>
                  <a:pt x="4556" y="572"/>
                </a:lnTo>
                <a:cubicBezTo>
                  <a:pt x="4540" y="574"/>
                  <a:pt x="4524" y="575"/>
                  <a:pt x="4508" y="576"/>
                </a:cubicBezTo>
                <a:lnTo>
                  <a:pt x="4508" y="576"/>
                </a:lnTo>
                <a:cubicBezTo>
                  <a:pt x="4490" y="577"/>
                  <a:pt x="4471" y="578"/>
                  <a:pt x="4453" y="580"/>
                </a:cubicBezTo>
                <a:lnTo>
                  <a:pt x="4453" y="580"/>
                </a:lnTo>
                <a:cubicBezTo>
                  <a:pt x="4437" y="581"/>
                  <a:pt x="4422" y="581"/>
                  <a:pt x="4406" y="583"/>
                </a:cubicBezTo>
                <a:lnTo>
                  <a:pt x="4406" y="583"/>
                </a:lnTo>
                <a:cubicBezTo>
                  <a:pt x="4387" y="584"/>
                  <a:pt x="4368" y="585"/>
                  <a:pt x="4350" y="585"/>
                </a:cubicBezTo>
                <a:lnTo>
                  <a:pt x="4350" y="585"/>
                </a:lnTo>
                <a:cubicBezTo>
                  <a:pt x="4334" y="587"/>
                  <a:pt x="4318" y="587"/>
                  <a:pt x="4303" y="588"/>
                </a:cubicBezTo>
                <a:lnTo>
                  <a:pt x="4303" y="588"/>
                </a:lnTo>
                <a:cubicBezTo>
                  <a:pt x="4284" y="589"/>
                  <a:pt x="4264" y="590"/>
                  <a:pt x="4244" y="591"/>
                </a:cubicBezTo>
                <a:lnTo>
                  <a:pt x="4244" y="591"/>
                </a:lnTo>
                <a:cubicBezTo>
                  <a:pt x="4230" y="591"/>
                  <a:pt x="4215" y="591"/>
                  <a:pt x="4201" y="592"/>
                </a:cubicBezTo>
                <a:lnTo>
                  <a:pt x="4201" y="592"/>
                </a:lnTo>
                <a:cubicBezTo>
                  <a:pt x="4180" y="593"/>
                  <a:pt x="4159" y="594"/>
                  <a:pt x="4139" y="594"/>
                </a:cubicBezTo>
                <a:lnTo>
                  <a:pt x="4139" y="594"/>
                </a:lnTo>
                <a:cubicBezTo>
                  <a:pt x="4126" y="595"/>
                  <a:pt x="4111" y="595"/>
                  <a:pt x="4098" y="596"/>
                </a:cubicBezTo>
                <a:lnTo>
                  <a:pt x="4098" y="596"/>
                </a:lnTo>
                <a:cubicBezTo>
                  <a:pt x="4075" y="596"/>
                  <a:pt x="4052" y="597"/>
                  <a:pt x="4028" y="597"/>
                </a:cubicBezTo>
                <a:lnTo>
                  <a:pt x="4028" y="597"/>
                </a:lnTo>
                <a:cubicBezTo>
                  <a:pt x="4018" y="597"/>
                  <a:pt x="4006" y="597"/>
                  <a:pt x="3994" y="597"/>
                </a:cubicBezTo>
                <a:lnTo>
                  <a:pt x="3994" y="597"/>
                </a:lnTo>
                <a:cubicBezTo>
                  <a:pt x="3960" y="597"/>
                  <a:pt x="3925" y="598"/>
                  <a:pt x="3890" y="598"/>
                </a:cubicBezTo>
                <a:lnTo>
                  <a:pt x="3890" y="598"/>
                </a:lnTo>
                <a:cubicBezTo>
                  <a:pt x="3856" y="598"/>
                  <a:pt x="3821" y="597"/>
                  <a:pt x="3788" y="597"/>
                </a:cubicBezTo>
                <a:lnTo>
                  <a:pt x="3788" y="597"/>
                </a:lnTo>
                <a:cubicBezTo>
                  <a:pt x="3776" y="597"/>
                  <a:pt x="3765" y="597"/>
                  <a:pt x="3753" y="597"/>
                </a:cubicBezTo>
                <a:lnTo>
                  <a:pt x="3753" y="597"/>
                </a:lnTo>
                <a:cubicBezTo>
                  <a:pt x="3730" y="597"/>
                  <a:pt x="3708" y="596"/>
                  <a:pt x="3684" y="596"/>
                </a:cubicBezTo>
                <a:lnTo>
                  <a:pt x="3684" y="596"/>
                </a:lnTo>
                <a:cubicBezTo>
                  <a:pt x="3670" y="595"/>
                  <a:pt x="3657" y="595"/>
                  <a:pt x="3643" y="594"/>
                </a:cubicBezTo>
                <a:lnTo>
                  <a:pt x="3643" y="594"/>
                </a:lnTo>
                <a:cubicBezTo>
                  <a:pt x="3622" y="594"/>
                  <a:pt x="3602" y="593"/>
                  <a:pt x="3581" y="592"/>
                </a:cubicBezTo>
                <a:lnTo>
                  <a:pt x="3581" y="592"/>
                </a:lnTo>
                <a:cubicBezTo>
                  <a:pt x="3567" y="592"/>
                  <a:pt x="3552" y="591"/>
                  <a:pt x="3538" y="591"/>
                </a:cubicBezTo>
                <a:lnTo>
                  <a:pt x="3538" y="591"/>
                </a:lnTo>
                <a:cubicBezTo>
                  <a:pt x="3519" y="590"/>
                  <a:pt x="3498" y="589"/>
                  <a:pt x="3479" y="588"/>
                </a:cubicBezTo>
                <a:lnTo>
                  <a:pt x="3479" y="588"/>
                </a:lnTo>
                <a:cubicBezTo>
                  <a:pt x="3464" y="587"/>
                  <a:pt x="3449" y="587"/>
                  <a:pt x="3434" y="585"/>
                </a:cubicBezTo>
                <a:lnTo>
                  <a:pt x="3434" y="585"/>
                </a:lnTo>
                <a:cubicBezTo>
                  <a:pt x="3415" y="585"/>
                  <a:pt x="3396" y="584"/>
                  <a:pt x="3377" y="583"/>
                </a:cubicBezTo>
                <a:lnTo>
                  <a:pt x="3377" y="583"/>
                </a:lnTo>
                <a:cubicBezTo>
                  <a:pt x="3361" y="582"/>
                  <a:pt x="3346" y="581"/>
                  <a:pt x="3331" y="580"/>
                </a:cubicBezTo>
                <a:lnTo>
                  <a:pt x="3331" y="580"/>
                </a:lnTo>
                <a:cubicBezTo>
                  <a:pt x="3312" y="579"/>
                  <a:pt x="3294" y="577"/>
                  <a:pt x="3275" y="576"/>
                </a:cubicBezTo>
                <a:lnTo>
                  <a:pt x="3275" y="576"/>
                </a:lnTo>
                <a:cubicBezTo>
                  <a:pt x="3259" y="575"/>
                  <a:pt x="3244" y="574"/>
                  <a:pt x="3229" y="573"/>
                </a:cubicBezTo>
                <a:lnTo>
                  <a:pt x="3229" y="573"/>
                </a:lnTo>
                <a:cubicBezTo>
                  <a:pt x="3210" y="571"/>
                  <a:pt x="3191" y="570"/>
                  <a:pt x="3173" y="568"/>
                </a:cubicBezTo>
                <a:lnTo>
                  <a:pt x="3173" y="568"/>
                </a:lnTo>
                <a:cubicBezTo>
                  <a:pt x="3158" y="567"/>
                  <a:pt x="3142" y="566"/>
                  <a:pt x="3126" y="565"/>
                </a:cubicBezTo>
                <a:lnTo>
                  <a:pt x="3126" y="565"/>
                </a:lnTo>
                <a:cubicBezTo>
                  <a:pt x="3108" y="563"/>
                  <a:pt x="3090" y="561"/>
                  <a:pt x="3072" y="560"/>
                </a:cubicBezTo>
                <a:lnTo>
                  <a:pt x="3072" y="560"/>
                </a:lnTo>
                <a:cubicBezTo>
                  <a:pt x="3056" y="558"/>
                  <a:pt x="3041" y="556"/>
                  <a:pt x="3025" y="554"/>
                </a:cubicBezTo>
                <a:lnTo>
                  <a:pt x="3025" y="554"/>
                </a:lnTo>
                <a:cubicBezTo>
                  <a:pt x="3007" y="553"/>
                  <a:pt x="2989" y="551"/>
                  <a:pt x="2971" y="549"/>
                </a:cubicBezTo>
                <a:lnTo>
                  <a:pt x="2971" y="549"/>
                </a:lnTo>
                <a:cubicBezTo>
                  <a:pt x="2956" y="548"/>
                  <a:pt x="2940" y="545"/>
                  <a:pt x="2924" y="544"/>
                </a:cubicBezTo>
                <a:lnTo>
                  <a:pt x="2924" y="544"/>
                </a:lnTo>
                <a:cubicBezTo>
                  <a:pt x="2907" y="542"/>
                  <a:pt x="2888" y="540"/>
                  <a:pt x="2870" y="538"/>
                </a:cubicBezTo>
                <a:lnTo>
                  <a:pt x="2870" y="538"/>
                </a:lnTo>
                <a:cubicBezTo>
                  <a:pt x="2855" y="536"/>
                  <a:pt x="2839" y="533"/>
                  <a:pt x="2824" y="532"/>
                </a:cubicBezTo>
                <a:lnTo>
                  <a:pt x="2824" y="532"/>
                </a:lnTo>
                <a:cubicBezTo>
                  <a:pt x="2806" y="529"/>
                  <a:pt x="2788" y="527"/>
                  <a:pt x="2770" y="525"/>
                </a:cubicBezTo>
                <a:lnTo>
                  <a:pt x="2770" y="525"/>
                </a:lnTo>
                <a:cubicBezTo>
                  <a:pt x="2755" y="523"/>
                  <a:pt x="2740" y="521"/>
                  <a:pt x="2724" y="518"/>
                </a:cubicBezTo>
                <a:lnTo>
                  <a:pt x="2724" y="518"/>
                </a:lnTo>
                <a:cubicBezTo>
                  <a:pt x="2706" y="517"/>
                  <a:pt x="2688" y="514"/>
                  <a:pt x="2671" y="511"/>
                </a:cubicBezTo>
                <a:lnTo>
                  <a:pt x="2671" y="511"/>
                </a:lnTo>
                <a:cubicBezTo>
                  <a:pt x="2655" y="509"/>
                  <a:pt x="2639" y="506"/>
                  <a:pt x="2624" y="504"/>
                </a:cubicBezTo>
                <a:lnTo>
                  <a:pt x="2624" y="504"/>
                </a:lnTo>
                <a:cubicBezTo>
                  <a:pt x="2607" y="501"/>
                  <a:pt x="2589" y="499"/>
                  <a:pt x="2571" y="496"/>
                </a:cubicBezTo>
                <a:lnTo>
                  <a:pt x="2571" y="496"/>
                </a:lnTo>
                <a:cubicBezTo>
                  <a:pt x="2556" y="494"/>
                  <a:pt x="2541" y="491"/>
                  <a:pt x="2526" y="489"/>
                </a:cubicBezTo>
                <a:lnTo>
                  <a:pt x="2526" y="489"/>
                </a:lnTo>
                <a:cubicBezTo>
                  <a:pt x="2508" y="486"/>
                  <a:pt x="2490" y="483"/>
                  <a:pt x="2473" y="480"/>
                </a:cubicBezTo>
                <a:lnTo>
                  <a:pt x="2473" y="480"/>
                </a:lnTo>
                <a:cubicBezTo>
                  <a:pt x="2457" y="478"/>
                  <a:pt x="2442" y="474"/>
                  <a:pt x="2427" y="472"/>
                </a:cubicBezTo>
                <a:lnTo>
                  <a:pt x="2427" y="472"/>
                </a:lnTo>
                <a:cubicBezTo>
                  <a:pt x="2409" y="469"/>
                  <a:pt x="2392" y="466"/>
                  <a:pt x="2375" y="462"/>
                </a:cubicBezTo>
                <a:lnTo>
                  <a:pt x="2375" y="462"/>
                </a:lnTo>
                <a:cubicBezTo>
                  <a:pt x="2359" y="460"/>
                  <a:pt x="2344" y="458"/>
                  <a:pt x="2328" y="454"/>
                </a:cubicBezTo>
                <a:lnTo>
                  <a:pt x="2328" y="454"/>
                </a:lnTo>
                <a:cubicBezTo>
                  <a:pt x="2312" y="451"/>
                  <a:pt x="2294" y="447"/>
                  <a:pt x="2277" y="444"/>
                </a:cubicBezTo>
                <a:lnTo>
                  <a:pt x="2277" y="444"/>
                </a:lnTo>
                <a:cubicBezTo>
                  <a:pt x="2262" y="442"/>
                  <a:pt x="2247" y="438"/>
                  <a:pt x="2231" y="436"/>
                </a:cubicBezTo>
                <a:lnTo>
                  <a:pt x="2231" y="436"/>
                </a:lnTo>
                <a:cubicBezTo>
                  <a:pt x="2214" y="431"/>
                  <a:pt x="2197" y="428"/>
                  <a:pt x="2180" y="425"/>
                </a:cubicBezTo>
                <a:lnTo>
                  <a:pt x="2180" y="425"/>
                </a:lnTo>
                <a:cubicBezTo>
                  <a:pt x="2164" y="421"/>
                  <a:pt x="2149" y="418"/>
                  <a:pt x="2134" y="415"/>
                </a:cubicBezTo>
                <a:lnTo>
                  <a:pt x="2134" y="415"/>
                </a:lnTo>
                <a:cubicBezTo>
                  <a:pt x="2117" y="411"/>
                  <a:pt x="2100" y="408"/>
                  <a:pt x="2083" y="404"/>
                </a:cubicBezTo>
                <a:lnTo>
                  <a:pt x="2083" y="404"/>
                </a:lnTo>
                <a:cubicBezTo>
                  <a:pt x="2068" y="401"/>
                  <a:pt x="2053" y="397"/>
                  <a:pt x="2038" y="394"/>
                </a:cubicBezTo>
                <a:lnTo>
                  <a:pt x="2038" y="394"/>
                </a:lnTo>
                <a:cubicBezTo>
                  <a:pt x="2021" y="390"/>
                  <a:pt x="2004" y="386"/>
                  <a:pt x="1987" y="382"/>
                </a:cubicBezTo>
                <a:lnTo>
                  <a:pt x="1987" y="382"/>
                </a:lnTo>
                <a:cubicBezTo>
                  <a:pt x="1972" y="378"/>
                  <a:pt x="1957" y="375"/>
                  <a:pt x="1942" y="372"/>
                </a:cubicBezTo>
                <a:lnTo>
                  <a:pt x="1942" y="372"/>
                </a:lnTo>
                <a:cubicBezTo>
                  <a:pt x="1925" y="367"/>
                  <a:pt x="1909" y="363"/>
                  <a:pt x="1892" y="359"/>
                </a:cubicBezTo>
                <a:lnTo>
                  <a:pt x="1892" y="359"/>
                </a:lnTo>
                <a:cubicBezTo>
                  <a:pt x="1877" y="356"/>
                  <a:pt x="1861" y="351"/>
                  <a:pt x="1846" y="348"/>
                </a:cubicBezTo>
                <a:lnTo>
                  <a:pt x="1846" y="348"/>
                </a:lnTo>
                <a:cubicBezTo>
                  <a:pt x="1830" y="344"/>
                  <a:pt x="1814" y="339"/>
                  <a:pt x="1796" y="335"/>
                </a:cubicBezTo>
                <a:lnTo>
                  <a:pt x="1796" y="335"/>
                </a:lnTo>
                <a:cubicBezTo>
                  <a:pt x="1782" y="331"/>
                  <a:pt x="1767" y="327"/>
                  <a:pt x="1752" y="323"/>
                </a:cubicBezTo>
                <a:lnTo>
                  <a:pt x="1752" y="323"/>
                </a:lnTo>
                <a:cubicBezTo>
                  <a:pt x="1736" y="318"/>
                  <a:pt x="1719" y="314"/>
                  <a:pt x="1703" y="310"/>
                </a:cubicBezTo>
                <a:lnTo>
                  <a:pt x="1703" y="310"/>
                </a:lnTo>
                <a:cubicBezTo>
                  <a:pt x="1688" y="306"/>
                  <a:pt x="1673" y="302"/>
                  <a:pt x="1658" y="298"/>
                </a:cubicBezTo>
                <a:lnTo>
                  <a:pt x="1658" y="298"/>
                </a:lnTo>
                <a:cubicBezTo>
                  <a:pt x="1641" y="292"/>
                  <a:pt x="1626" y="288"/>
                  <a:pt x="1610" y="283"/>
                </a:cubicBezTo>
                <a:lnTo>
                  <a:pt x="1610" y="283"/>
                </a:lnTo>
                <a:cubicBezTo>
                  <a:pt x="1594" y="279"/>
                  <a:pt x="1580" y="274"/>
                  <a:pt x="1565" y="270"/>
                </a:cubicBezTo>
                <a:lnTo>
                  <a:pt x="1565" y="270"/>
                </a:lnTo>
                <a:cubicBezTo>
                  <a:pt x="1549" y="265"/>
                  <a:pt x="1533" y="260"/>
                  <a:pt x="1517" y="255"/>
                </a:cubicBezTo>
                <a:lnTo>
                  <a:pt x="1517" y="255"/>
                </a:lnTo>
                <a:cubicBezTo>
                  <a:pt x="1502" y="251"/>
                  <a:pt x="1487" y="247"/>
                  <a:pt x="1472" y="242"/>
                </a:cubicBezTo>
                <a:lnTo>
                  <a:pt x="1472" y="242"/>
                </a:lnTo>
                <a:cubicBezTo>
                  <a:pt x="1456" y="237"/>
                  <a:pt x="1440" y="231"/>
                  <a:pt x="1425" y="227"/>
                </a:cubicBezTo>
                <a:lnTo>
                  <a:pt x="1425" y="227"/>
                </a:lnTo>
                <a:cubicBezTo>
                  <a:pt x="1410" y="222"/>
                  <a:pt x="1395" y="217"/>
                  <a:pt x="1380" y="212"/>
                </a:cubicBezTo>
                <a:lnTo>
                  <a:pt x="1380" y="212"/>
                </a:lnTo>
                <a:cubicBezTo>
                  <a:pt x="1364" y="207"/>
                  <a:pt x="1349" y="202"/>
                  <a:pt x="1333" y="197"/>
                </a:cubicBezTo>
                <a:lnTo>
                  <a:pt x="1333" y="197"/>
                </a:lnTo>
                <a:cubicBezTo>
                  <a:pt x="1319" y="192"/>
                  <a:pt x="1303" y="187"/>
                  <a:pt x="1289" y="182"/>
                </a:cubicBezTo>
                <a:lnTo>
                  <a:pt x="1289" y="182"/>
                </a:lnTo>
                <a:cubicBezTo>
                  <a:pt x="1274" y="177"/>
                  <a:pt x="1258" y="172"/>
                  <a:pt x="1243" y="166"/>
                </a:cubicBezTo>
                <a:lnTo>
                  <a:pt x="1243" y="166"/>
                </a:lnTo>
                <a:cubicBezTo>
                  <a:pt x="1228" y="161"/>
                  <a:pt x="1213" y="156"/>
                  <a:pt x="1199" y="151"/>
                </a:cubicBezTo>
                <a:lnTo>
                  <a:pt x="1199" y="151"/>
                </a:lnTo>
                <a:cubicBezTo>
                  <a:pt x="1184" y="146"/>
                  <a:pt x="1168" y="140"/>
                  <a:pt x="1152" y="134"/>
                </a:cubicBezTo>
                <a:lnTo>
                  <a:pt x="1152" y="134"/>
                </a:lnTo>
                <a:cubicBezTo>
                  <a:pt x="1138" y="129"/>
                  <a:pt x="1124" y="124"/>
                  <a:pt x="1109" y="118"/>
                </a:cubicBezTo>
                <a:lnTo>
                  <a:pt x="1109" y="118"/>
                </a:lnTo>
                <a:cubicBezTo>
                  <a:pt x="1094" y="113"/>
                  <a:pt x="1079" y="107"/>
                  <a:pt x="1064" y="101"/>
                </a:cubicBezTo>
                <a:lnTo>
                  <a:pt x="1064" y="101"/>
                </a:lnTo>
                <a:cubicBezTo>
                  <a:pt x="1049" y="96"/>
                  <a:pt x="1035" y="90"/>
                  <a:pt x="1020" y="84"/>
                </a:cubicBezTo>
                <a:lnTo>
                  <a:pt x="1020" y="84"/>
                </a:lnTo>
                <a:cubicBezTo>
                  <a:pt x="1005" y="78"/>
                  <a:pt x="991" y="73"/>
                  <a:pt x="976" y="67"/>
                </a:cubicBezTo>
                <a:lnTo>
                  <a:pt x="976" y="67"/>
                </a:lnTo>
                <a:cubicBezTo>
                  <a:pt x="961" y="61"/>
                  <a:pt x="947" y="55"/>
                  <a:pt x="933" y="49"/>
                </a:cubicBezTo>
                <a:lnTo>
                  <a:pt x="933" y="49"/>
                </a:lnTo>
                <a:cubicBezTo>
                  <a:pt x="918" y="43"/>
                  <a:pt x="903" y="38"/>
                  <a:pt x="888" y="32"/>
                </a:cubicBezTo>
                <a:lnTo>
                  <a:pt x="888" y="32"/>
                </a:lnTo>
                <a:cubicBezTo>
                  <a:pt x="874" y="26"/>
                  <a:pt x="859" y="20"/>
                  <a:pt x="845" y="13"/>
                </a:cubicBezTo>
                <a:lnTo>
                  <a:pt x="845" y="13"/>
                </a:lnTo>
                <a:cubicBezTo>
                  <a:pt x="837" y="10"/>
                  <a:pt x="830" y="7"/>
                  <a:pt x="822" y="4"/>
                </a:cubicBezTo>
                <a:lnTo>
                  <a:pt x="0" y="1426"/>
                </a:lnTo>
                <a:lnTo>
                  <a:pt x="0" y="1426"/>
                </a:lnTo>
                <a:cubicBezTo>
                  <a:pt x="18" y="1437"/>
                  <a:pt x="37" y="1448"/>
                  <a:pt x="54" y="1459"/>
                </a:cubicBezTo>
                <a:lnTo>
                  <a:pt x="54" y="1459"/>
                </a:lnTo>
                <a:cubicBezTo>
                  <a:pt x="68" y="1468"/>
                  <a:pt x="83" y="1477"/>
                  <a:pt x="97" y="1486"/>
                </a:cubicBezTo>
                <a:lnTo>
                  <a:pt x="97" y="1486"/>
                </a:lnTo>
                <a:cubicBezTo>
                  <a:pt x="117" y="1498"/>
                  <a:pt x="136" y="1509"/>
                  <a:pt x="156" y="1521"/>
                </a:cubicBezTo>
                <a:lnTo>
                  <a:pt x="156" y="1521"/>
                </a:lnTo>
                <a:cubicBezTo>
                  <a:pt x="170" y="1529"/>
                  <a:pt x="184" y="1537"/>
                  <a:pt x="198" y="1546"/>
                </a:cubicBezTo>
                <a:lnTo>
                  <a:pt x="198" y="1546"/>
                </a:lnTo>
                <a:cubicBezTo>
                  <a:pt x="219" y="1557"/>
                  <a:pt x="240" y="1569"/>
                  <a:pt x="260" y="1581"/>
                </a:cubicBezTo>
                <a:lnTo>
                  <a:pt x="260" y="1581"/>
                </a:lnTo>
                <a:cubicBezTo>
                  <a:pt x="274" y="1589"/>
                  <a:pt x="287" y="1596"/>
                  <a:pt x="300" y="1604"/>
                </a:cubicBezTo>
                <a:lnTo>
                  <a:pt x="300" y="1604"/>
                </a:lnTo>
                <a:cubicBezTo>
                  <a:pt x="323" y="1616"/>
                  <a:pt x="344" y="1628"/>
                  <a:pt x="367" y="1640"/>
                </a:cubicBezTo>
                <a:lnTo>
                  <a:pt x="367" y="1640"/>
                </a:lnTo>
                <a:cubicBezTo>
                  <a:pt x="379" y="1647"/>
                  <a:pt x="392" y="1653"/>
                  <a:pt x="405" y="1660"/>
                </a:cubicBezTo>
                <a:lnTo>
                  <a:pt x="405" y="1660"/>
                </a:lnTo>
                <a:cubicBezTo>
                  <a:pt x="428" y="1672"/>
                  <a:pt x="451" y="1684"/>
                  <a:pt x="474" y="1696"/>
                </a:cubicBezTo>
                <a:lnTo>
                  <a:pt x="474" y="1696"/>
                </a:lnTo>
                <a:cubicBezTo>
                  <a:pt x="487" y="1702"/>
                  <a:pt x="499" y="1709"/>
                  <a:pt x="511" y="1715"/>
                </a:cubicBezTo>
                <a:lnTo>
                  <a:pt x="511" y="1715"/>
                </a:lnTo>
                <a:cubicBezTo>
                  <a:pt x="535" y="1727"/>
                  <a:pt x="559" y="1739"/>
                  <a:pt x="583" y="1750"/>
                </a:cubicBezTo>
                <a:lnTo>
                  <a:pt x="583" y="1750"/>
                </a:lnTo>
                <a:cubicBezTo>
                  <a:pt x="595" y="1757"/>
                  <a:pt x="607" y="1762"/>
                  <a:pt x="620" y="1768"/>
                </a:cubicBezTo>
                <a:lnTo>
                  <a:pt x="620" y="1768"/>
                </a:lnTo>
                <a:cubicBezTo>
                  <a:pt x="644" y="1780"/>
                  <a:pt x="670" y="1791"/>
                  <a:pt x="694" y="1803"/>
                </a:cubicBezTo>
                <a:lnTo>
                  <a:pt x="694" y="1803"/>
                </a:lnTo>
                <a:cubicBezTo>
                  <a:pt x="706" y="1808"/>
                  <a:pt x="718" y="1814"/>
                  <a:pt x="730" y="1819"/>
                </a:cubicBezTo>
                <a:lnTo>
                  <a:pt x="730" y="1819"/>
                </a:lnTo>
                <a:cubicBezTo>
                  <a:pt x="755" y="1831"/>
                  <a:pt x="781" y="1841"/>
                  <a:pt x="807" y="1853"/>
                </a:cubicBezTo>
                <a:lnTo>
                  <a:pt x="807" y="1853"/>
                </a:lnTo>
                <a:cubicBezTo>
                  <a:pt x="818" y="1859"/>
                  <a:pt x="830" y="1863"/>
                  <a:pt x="841" y="1868"/>
                </a:cubicBezTo>
                <a:lnTo>
                  <a:pt x="841" y="1868"/>
                </a:lnTo>
                <a:cubicBezTo>
                  <a:pt x="868" y="1880"/>
                  <a:pt x="895" y="1890"/>
                  <a:pt x="921" y="1902"/>
                </a:cubicBezTo>
                <a:lnTo>
                  <a:pt x="921" y="1902"/>
                </a:lnTo>
                <a:cubicBezTo>
                  <a:pt x="933" y="1906"/>
                  <a:pt x="943" y="1911"/>
                  <a:pt x="954" y="1916"/>
                </a:cubicBezTo>
                <a:lnTo>
                  <a:pt x="954" y="1916"/>
                </a:lnTo>
                <a:cubicBezTo>
                  <a:pt x="982" y="1927"/>
                  <a:pt x="1009" y="1938"/>
                  <a:pt x="1037" y="1949"/>
                </a:cubicBezTo>
                <a:lnTo>
                  <a:pt x="1037" y="1949"/>
                </a:lnTo>
                <a:cubicBezTo>
                  <a:pt x="1048" y="1953"/>
                  <a:pt x="1058" y="1957"/>
                  <a:pt x="1068" y="1961"/>
                </a:cubicBezTo>
                <a:lnTo>
                  <a:pt x="1068" y="1961"/>
                </a:lnTo>
                <a:cubicBezTo>
                  <a:pt x="1097" y="1972"/>
                  <a:pt x="1127" y="1983"/>
                  <a:pt x="1155" y="1993"/>
                </a:cubicBezTo>
                <a:lnTo>
                  <a:pt x="1155" y="1993"/>
                </a:lnTo>
                <a:cubicBezTo>
                  <a:pt x="1165" y="1998"/>
                  <a:pt x="1174" y="2001"/>
                  <a:pt x="1185" y="2004"/>
                </a:cubicBezTo>
                <a:lnTo>
                  <a:pt x="1185" y="2004"/>
                </a:lnTo>
                <a:cubicBezTo>
                  <a:pt x="1214" y="2015"/>
                  <a:pt x="1244" y="2025"/>
                  <a:pt x="1274" y="2036"/>
                </a:cubicBezTo>
                <a:lnTo>
                  <a:pt x="1274" y="2036"/>
                </a:lnTo>
                <a:cubicBezTo>
                  <a:pt x="1283" y="2040"/>
                  <a:pt x="1293" y="2043"/>
                  <a:pt x="1303" y="2046"/>
                </a:cubicBezTo>
                <a:lnTo>
                  <a:pt x="1303" y="2046"/>
                </a:lnTo>
                <a:cubicBezTo>
                  <a:pt x="1333" y="2056"/>
                  <a:pt x="1364" y="2066"/>
                  <a:pt x="1395" y="2077"/>
                </a:cubicBezTo>
                <a:lnTo>
                  <a:pt x="1395" y="2077"/>
                </a:lnTo>
                <a:cubicBezTo>
                  <a:pt x="1403" y="2080"/>
                  <a:pt x="1412" y="2083"/>
                  <a:pt x="1422" y="2086"/>
                </a:cubicBezTo>
                <a:lnTo>
                  <a:pt x="1422" y="2086"/>
                </a:lnTo>
                <a:cubicBezTo>
                  <a:pt x="1453" y="2096"/>
                  <a:pt x="1485" y="2106"/>
                  <a:pt x="1516" y="2115"/>
                </a:cubicBezTo>
                <a:lnTo>
                  <a:pt x="1516" y="2115"/>
                </a:lnTo>
                <a:cubicBezTo>
                  <a:pt x="1525" y="2119"/>
                  <a:pt x="1534" y="2121"/>
                  <a:pt x="1542" y="2124"/>
                </a:cubicBezTo>
                <a:lnTo>
                  <a:pt x="1542" y="2124"/>
                </a:lnTo>
                <a:cubicBezTo>
                  <a:pt x="1573" y="2133"/>
                  <a:pt x="1605" y="2142"/>
                  <a:pt x="1637" y="2152"/>
                </a:cubicBezTo>
                <a:lnTo>
                  <a:pt x="1637" y="2152"/>
                </a:lnTo>
                <a:cubicBezTo>
                  <a:pt x="1647" y="2154"/>
                  <a:pt x="1655" y="2158"/>
                  <a:pt x="1663" y="2160"/>
                </a:cubicBezTo>
                <a:lnTo>
                  <a:pt x="1663" y="2160"/>
                </a:lnTo>
                <a:cubicBezTo>
                  <a:pt x="1696" y="2169"/>
                  <a:pt x="1728" y="2178"/>
                  <a:pt x="1761" y="2186"/>
                </a:cubicBezTo>
                <a:lnTo>
                  <a:pt x="1761" y="2186"/>
                </a:lnTo>
                <a:cubicBezTo>
                  <a:pt x="1770" y="2189"/>
                  <a:pt x="1778" y="2191"/>
                  <a:pt x="1786" y="2194"/>
                </a:cubicBezTo>
                <a:lnTo>
                  <a:pt x="1786" y="2194"/>
                </a:lnTo>
                <a:cubicBezTo>
                  <a:pt x="1820" y="2202"/>
                  <a:pt x="1853" y="2211"/>
                  <a:pt x="1887" y="2219"/>
                </a:cubicBezTo>
                <a:lnTo>
                  <a:pt x="1887" y="2219"/>
                </a:lnTo>
                <a:cubicBezTo>
                  <a:pt x="1894" y="2222"/>
                  <a:pt x="1903" y="2223"/>
                  <a:pt x="1911" y="2226"/>
                </a:cubicBezTo>
                <a:lnTo>
                  <a:pt x="1911" y="2226"/>
                </a:lnTo>
                <a:cubicBezTo>
                  <a:pt x="1944" y="2234"/>
                  <a:pt x="1978" y="2242"/>
                  <a:pt x="2011" y="2250"/>
                </a:cubicBezTo>
                <a:lnTo>
                  <a:pt x="2011" y="2250"/>
                </a:lnTo>
                <a:cubicBezTo>
                  <a:pt x="2019" y="2252"/>
                  <a:pt x="2027" y="2254"/>
                  <a:pt x="2037" y="2256"/>
                </a:cubicBezTo>
                <a:lnTo>
                  <a:pt x="2037" y="2256"/>
                </a:lnTo>
                <a:cubicBezTo>
                  <a:pt x="2070" y="2264"/>
                  <a:pt x="2103" y="2271"/>
                  <a:pt x="2137" y="2278"/>
                </a:cubicBezTo>
                <a:lnTo>
                  <a:pt x="2137" y="2278"/>
                </a:lnTo>
                <a:cubicBezTo>
                  <a:pt x="2146" y="2280"/>
                  <a:pt x="2155" y="2282"/>
                  <a:pt x="2163" y="2284"/>
                </a:cubicBezTo>
                <a:lnTo>
                  <a:pt x="2163" y="2284"/>
                </a:lnTo>
                <a:cubicBezTo>
                  <a:pt x="2197" y="2291"/>
                  <a:pt x="2231" y="2297"/>
                  <a:pt x="2265" y="2304"/>
                </a:cubicBezTo>
                <a:lnTo>
                  <a:pt x="2265" y="2304"/>
                </a:lnTo>
                <a:cubicBezTo>
                  <a:pt x="2273" y="2306"/>
                  <a:pt x="2282" y="2309"/>
                  <a:pt x="2291" y="2310"/>
                </a:cubicBezTo>
                <a:lnTo>
                  <a:pt x="2291" y="2310"/>
                </a:lnTo>
                <a:cubicBezTo>
                  <a:pt x="2324" y="2316"/>
                  <a:pt x="2358" y="2323"/>
                  <a:pt x="2393" y="2329"/>
                </a:cubicBezTo>
                <a:lnTo>
                  <a:pt x="2393" y="2329"/>
                </a:lnTo>
                <a:cubicBezTo>
                  <a:pt x="2402" y="2330"/>
                  <a:pt x="2410" y="2332"/>
                  <a:pt x="2420" y="2334"/>
                </a:cubicBezTo>
                <a:lnTo>
                  <a:pt x="2420" y="2334"/>
                </a:lnTo>
                <a:cubicBezTo>
                  <a:pt x="2453" y="2340"/>
                  <a:pt x="2488" y="2346"/>
                  <a:pt x="2522" y="2352"/>
                </a:cubicBezTo>
                <a:lnTo>
                  <a:pt x="2522" y="2352"/>
                </a:lnTo>
                <a:cubicBezTo>
                  <a:pt x="2532" y="2353"/>
                  <a:pt x="2540" y="2355"/>
                  <a:pt x="2549" y="2356"/>
                </a:cubicBezTo>
                <a:lnTo>
                  <a:pt x="2549" y="2356"/>
                </a:lnTo>
                <a:cubicBezTo>
                  <a:pt x="2583" y="2361"/>
                  <a:pt x="2618" y="2367"/>
                  <a:pt x="2652" y="2372"/>
                </a:cubicBezTo>
                <a:lnTo>
                  <a:pt x="2652" y="2372"/>
                </a:lnTo>
                <a:cubicBezTo>
                  <a:pt x="2661" y="2373"/>
                  <a:pt x="2671" y="2374"/>
                  <a:pt x="2680" y="2376"/>
                </a:cubicBezTo>
                <a:lnTo>
                  <a:pt x="2680" y="2376"/>
                </a:lnTo>
                <a:cubicBezTo>
                  <a:pt x="2714" y="2381"/>
                  <a:pt x="2747" y="2385"/>
                  <a:pt x="2780" y="2389"/>
                </a:cubicBezTo>
                <a:lnTo>
                  <a:pt x="2780" y="2389"/>
                </a:lnTo>
                <a:cubicBezTo>
                  <a:pt x="2791" y="2391"/>
                  <a:pt x="2801" y="2393"/>
                  <a:pt x="2811" y="2394"/>
                </a:cubicBezTo>
                <a:lnTo>
                  <a:pt x="2811" y="2394"/>
                </a:lnTo>
                <a:cubicBezTo>
                  <a:pt x="2845" y="2398"/>
                  <a:pt x="2880" y="2402"/>
                  <a:pt x="2913" y="2406"/>
                </a:cubicBezTo>
                <a:lnTo>
                  <a:pt x="2913" y="2406"/>
                </a:lnTo>
                <a:cubicBezTo>
                  <a:pt x="2923" y="2407"/>
                  <a:pt x="2934" y="2409"/>
                  <a:pt x="2944" y="2410"/>
                </a:cubicBezTo>
                <a:lnTo>
                  <a:pt x="2944" y="2410"/>
                </a:lnTo>
                <a:cubicBezTo>
                  <a:pt x="2977" y="2413"/>
                  <a:pt x="3009" y="2416"/>
                  <a:pt x="3042" y="2420"/>
                </a:cubicBezTo>
                <a:lnTo>
                  <a:pt x="3042" y="2420"/>
                </a:lnTo>
                <a:cubicBezTo>
                  <a:pt x="3054" y="2422"/>
                  <a:pt x="3065" y="2422"/>
                  <a:pt x="3077" y="2423"/>
                </a:cubicBezTo>
                <a:lnTo>
                  <a:pt x="3077" y="2423"/>
                </a:lnTo>
                <a:cubicBezTo>
                  <a:pt x="3110" y="2426"/>
                  <a:pt x="3143" y="2429"/>
                  <a:pt x="3175" y="2432"/>
                </a:cubicBezTo>
                <a:lnTo>
                  <a:pt x="3175" y="2432"/>
                </a:lnTo>
                <a:cubicBezTo>
                  <a:pt x="3187" y="2433"/>
                  <a:pt x="3199" y="2434"/>
                  <a:pt x="3211" y="2435"/>
                </a:cubicBezTo>
                <a:lnTo>
                  <a:pt x="3211" y="2435"/>
                </a:lnTo>
                <a:cubicBezTo>
                  <a:pt x="3243" y="2438"/>
                  <a:pt x="3275" y="2440"/>
                  <a:pt x="3307" y="2442"/>
                </a:cubicBezTo>
                <a:lnTo>
                  <a:pt x="3307" y="2442"/>
                </a:lnTo>
                <a:cubicBezTo>
                  <a:pt x="3320" y="2443"/>
                  <a:pt x="3333" y="2444"/>
                  <a:pt x="3346" y="2445"/>
                </a:cubicBezTo>
                <a:lnTo>
                  <a:pt x="3346" y="2445"/>
                </a:lnTo>
                <a:cubicBezTo>
                  <a:pt x="3376" y="2447"/>
                  <a:pt x="3407" y="2448"/>
                  <a:pt x="3439" y="2450"/>
                </a:cubicBezTo>
                <a:lnTo>
                  <a:pt x="3439" y="2450"/>
                </a:lnTo>
                <a:cubicBezTo>
                  <a:pt x="3453" y="2451"/>
                  <a:pt x="3467" y="2452"/>
                  <a:pt x="3481" y="2453"/>
                </a:cubicBezTo>
                <a:lnTo>
                  <a:pt x="3481" y="2453"/>
                </a:lnTo>
                <a:cubicBezTo>
                  <a:pt x="3511" y="2453"/>
                  <a:pt x="3541" y="2454"/>
                  <a:pt x="3571" y="2456"/>
                </a:cubicBezTo>
                <a:lnTo>
                  <a:pt x="3571" y="2456"/>
                </a:lnTo>
                <a:cubicBezTo>
                  <a:pt x="3586" y="2456"/>
                  <a:pt x="3601" y="2457"/>
                  <a:pt x="3617" y="2458"/>
                </a:cubicBezTo>
                <a:lnTo>
                  <a:pt x="3617" y="2458"/>
                </a:lnTo>
                <a:cubicBezTo>
                  <a:pt x="3646" y="2459"/>
                  <a:pt x="3674" y="2459"/>
                  <a:pt x="3702" y="2459"/>
                </a:cubicBezTo>
                <a:lnTo>
                  <a:pt x="3702" y="2459"/>
                </a:lnTo>
                <a:cubicBezTo>
                  <a:pt x="3720" y="2460"/>
                  <a:pt x="3737" y="2460"/>
                  <a:pt x="3754" y="2461"/>
                </a:cubicBezTo>
                <a:lnTo>
                  <a:pt x="3754" y="2461"/>
                </a:lnTo>
                <a:cubicBezTo>
                  <a:pt x="3799" y="2462"/>
                  <a:pt x="3845" y="2462"/>
                  <a:pt x="3890" y="2462"/>
                </a:cubicBezTo>
                <a:lnTo>
                  <a:pt x="3890" y="2462"/>
                </a:lnTo>
                <a:cubicBezTo>
                  <a:pt x="3937" y="2462"/>
                  <a:pt x="3982" y="2462"/>
                  <a:pt x="4028" y="2461"/>
                </a:cubicBezTo>
                <a:lnTo>
                  <a:pt x="4028" y="2461"/>
                </a:lnTo>
                <a:cubicBezTo>
                  <a:pt x="4044" y="2460"/>
                  <a:pt x="4060" y="2460"/>
                  <a:pt x="4075" y="2459"/>
                </a:cubicBezTo>
                <a:lnTo>
                  <a:pt x="4075" y="2459"/>
                </a:lnTo>
                <a:cubicBezTo>
                  <a:pt x="4105" y="2459"/>
                  <a:pt x="4135" y="2459"/>
                  <a:pt x="4165" y="2458"/>
                </a:cubicBezTo>
                <a:lnTo>
                  <a:pt x="4165" y="2458"/>
                </a:lnTo>
                <a:cubicBezTo>
                  <a:pt x="4184" y="2457"/>
                  <a:pt x="4202" y="2456"/>
                  <a:pt x="4221" y="2455"/>
                </a:cubicBezTo>
                <a:lnTo>
                  <a:pt x="4221" y="2455"/>
                </a:lnTo>
                <a:cubicBezTo>
                  <a:pt x="4248" y="2454"/>
                  <a:pt x="4275" y="2453"/>
                  <a:pt x="4302" y="2452"/>
                </a:cubicBezTo>
                <a:lnTo>
                  <a:pt x="4302" y="2452"/>
                </a:lnTo>
                <a:cubicBezTo>
                  <a:pt x="4321" y="2451"/>
                  <a:pt x="4340" y="2450"/>
                  <a:pt x="4360" y="2449"/>
                </a:cubicBezTo>
                <a:lnTo>
                  <a:pt x="4360" y="2449"/>
                </a:lnTo>
                <a:cubicBezTo>
                  <a:pt x="4386" y="2447"/>
                  <a:pt x="4411" y="2446"/>
                  <a:pt x="4437" y="2445"/>
                </a:cubicBezTo>
                <a:lnTo>
                  <a:pt x="4437" y="2445"/>
                </a:lnTo>
                <a:cubicBezTo>
                  <a:pt x="4458" y="2444"/>
                  <a:pt x="4479" y="2442"/>
                  <a:pt x="4499" y="2440"/>
                </a:cubicBezTo>
                <a:lnTo>
                  <a:pt x="4499" y="2440"/>
                </a:lnTo>
                <a:cubicBezTo>
                  <a:pt x="4523" y="2438"/>
                  <a:pt x="4548" y="2437"/>
                  <a:pt x="4572" y="2435"/>
                </a:cubicBezTo>
                <a:lnTo>
                  <a:pt x="4572" y="2435"/>
                </a:lnTo>
                <a:cubicBezTo>
                  <a:pt x="4593" y="2433"/>
                  <a:pt x="4613" y="2432"/>
                  <a:pt x="4635" y="2430"/>
                </a:cubicBezTo>
                <a:lnTo>
                  <a:pt x="4635" y="2430"/>
                </a:lnTo>
                <a:cubicBezTo>
                  <a:pt x="4659" y="2427"/>
                  <a:pt x="4683" y="2426"/>
                  <a:pt x="4707" y="2423"/>
                </a:cubicBezTo>
                <a:lnTo>
                  <a:pt x="4707" y="2423"/>
                </a:lnTo>
                <a:cubicBezTo>
                  <a:pt x="4727" y="2422"/>
                  <a:pt x="4748" y="2419"/>
                  <a:pt x="4769" y="2417"/>
                </a:cubicBezTo>
                <a:lnTo>
                  <a:pt x="4769" y="2417"/>
                </a:lnTo>
                <a:cubicBezTo>
                  <a:pt x="4792" y="2415"/>
                  <a:pt x="4817" y="2412"/>
                  <a:pt x="4840" y="2410"/>
                </a:cubicBezTo>
                <a:lnTo>
                  <a:pt x="4840" y="2410"/>
                </a:lnTo>
                <a:cubicBezTo>
                  <a:pt x="4861" y="2407"/>
                  <a:pt x="4882" y="2404"/>
                  <a:pt x="4903" y="2402"/>
                </a:cubicBezTo>
                <a:lnTo>
                  <a:pt x="4903" y="2402"/>
                </a:lnTo>
                <a:cubicBezTo>
                  <a:pt x="4926" y="2399"/>
                  <a:pt x="4950" y="2396"/>
                  <a:pt x="4973" y="2394"/>
                </a:cubicBezTo>
                <a:lnTo>
                  <a:pt x="4973" y="2394"/>
                </a:lnTo>
                <a:cubicBezTo>
                  <a:pt x="4995" y="2391"/>
                  <a:pt x="5016" y="2388"/>
                  <a:pt x="5037" y="2384"/>
                </a:cubicBezTo>
                <a:lnTo>
                  <a:pt x="5037" y="2384"/>
                </a:lnTo>
                <a:cubicBezTo>
                  <a:pt x="5059" y="2382"/>
                  <a:pt x="5082" y="2379"/>
                  <a:pt x="5105" y="2375"/>
                </a:cubicBezTo>
                <a:lnTo>
                  <a:pt x="5105" y="2375"/>
                </a:lnTo>
                <a:cubicBezTo>
                  <a:pt x="5126" y="2373"/>
                  <a:pt x="5147" y="2369"/>
                  <a:pt x="5168" y="2366"/>
                </a:cubicBezTo>
                <a:lnTo>
                  <a:pt x="5168" y="2366"/>
                </a:lnTo>
                <a:cubicBezTo>
                  <a:pt x="5191" y="2362"/>
                  <a:pt x="5214" y="2359"/>
                  <a:pt x="5236" y="2355"/>
                </a:cubicBezTo>
                <a:lnTo>
                  <a:pt x="5236" y="2355"/>
                </a:lnTo>
                <a:cubicBezTo>
                  <a:pt x="5257" y="2352"/>
                  <a:pt x="5279" y="2348"/>
                  <a:pt x="5300" y="2345"/>
                </a:cubicBezTo>
                <a:lnTo>
                  <a:pt x="5300" y="2345"/>
                </a:lnTo>
                <a:cubicBezTo>
                  <a:pt x="5322" y="2340"/>
                  <a:pt x="5344" y="2337"/>
                  <a:pt x="5366" y="2333"/>
                </a:cubicBezTo>
                <a:lnTo>
                  <a:pt x="5366" y="2333"/>
                </a:lnTo>
                <a:cubicBezTo>
                  <a:pt x="5387" y="2330"/>
                  <a:pt x="5408" y="2325"/>
                  <a:pt x="5429" y="2321"/>
                </a:cubicBezTo>
                <a:lnTo>
                  <a:pt x="5429" y="2321"/>
                </a:lnTo>
                <a:cubicBezTo>
                  <a:pt x="5451" y="2317"/>
                  <a:pt x="5473" y="2314"/>
                  <a:pt x="5495" y="2309"/>
                </a:cubicBezTo>
                <a:lnTo>
                  <a:pt x="5495" y="2309"/>
                </a:lnTo>
                <a:cubicBezTo>
                  <a:pt x="5516" y="2305"/>
                  <a:pt x="5537" y="2300"/>
                  <a:pt x="5558" y="2296"/>
                </a:cubicBezTo>
                <a:lnTo>
                  <a:pt x="5558" y="2296"/>
                </a:lnTo>
                <a:cubicBezTo>
                  <a:pt x="5580" y="2292"/>
                  <a:pt x="5602" y="2287"/>
                  <a:pt x="5623" y="2282"/>
                </a:cubicBezTo>
                <a:lnTo>
                  <a:pt x="5623" y="2282"/>
                </a:lnTo>
                <a:cubicBezTo>
                  <a:pt x="5644" y="2278"/>
                  <a:pt x="5666" y="2273"/>
                  <a:pt x="5686" y="2269"/>
                </a:cubicBezTo>
                <a:lnTo>
                  <a:pt x="5686" y="2269"/>
                </a:lnTo>
                <a:cubicBezTo>
                  <a:pt x="5708" y="2264"/>
                  <a:pt x="5729" y="2260"/>
                  <a:pt x="5750" y="2254"/>
                </a:cubicBezTo>
                <a:lnTo>
                  <a:pt x="5750" y="2254"/>
                </a:lnTo>
                <a:cubicBezTo>
                  <a:pt x="5771" y="2250"/>
                  <a:pt x="5792" y="2244"/>
                  <a:pt x="5813" y="2239"/>
                </a:cubicBezTo>
                <a:lnTo>
                  <a:pt x="5813" y="2239"/>
                </a:lnTo>
                <a:cubicBezTo>
                  <a:pt x="5834" y="2234"/>
                  <a:pt x="5855" y="2229"/>
                  <a:pt x="5876" y="2224"/>
                </a:cubicBezTo>
                <a:lnTo>
                  <a:pt x="5876" y="2224"/>
                </a:lnTo>
                <a:cubicBezTo>
                  <a:pt x="5897" y="2219"/>
                  <a:pt x="5918" y="2213"/>
                  <a:pt x="5938" y="2208"/>
                </a:cubicBezTo>
                <a:lnTo>
                  <a:pt x="5938" y="2208"/>
                </a:lnTo>
                <a:cubicBezTo>
                  <a:pt x="5959" y="2203"/>
                  <a:pt x="5980" y="2198"/>
                  <a:pt x="6001" y="2192"/>
                </a:cubicBezTo>
                <a:lnTo>
                  <a:pt x="6001" y="2192"/>
                </a:lnTo>
                <a:cubicBezTo>
                  <a:pt x="6021" y="2186"/>
                  <a:pt x="6042" y="2180"/>
                  <a:pt x="6063" y="2176"/>
                </a:cubicBezTo>
                <a:lnTo>
                  <a:pt x="6063" y="2176"/>
                </a:lnTo>
                <a:cubicBezTo>
                  <a:pt x="6084" y="2170"/>
                  <a:pt x="6104" y="2164"/>
                  <a:pt x="6124" y="2158"/>
                </a:cubicBezTo>
                <a:lnTo>
                  <a:pt x="6124" y="2158"/>
                </a:lnTo>
                <a:cubicBezTo>
                  <a:pt x="6145" y="2152"/>
                  <a:pt x="6165" y="2146"/>
                  <a:pt x="6186" y="2140"/>
                </a:cubicBezTo>
                <a:lnTo>
                  <a:pt x="6186" y="2140"/>
                </a:lnTo>
                <a:cubicBezTo>
                  <a:pt x="6206" y="2134"/>
                  <a:pt x="6226" y="2128"/>
                  <a:pt x="6246" y="2122"/>
                </a:cubicBezTo>
                <a:lnTo>
                  <a:pt x="6246" y="2122"/>
                </a:lnTo>
                <a:cubicBezTo>
                  <a:pt x="6267" y="2115"/>
                  <a:pt x="6287" y="2109"/>
                  <a:pt x="6308" y="2103"/>
                </a:cubicBezTo>
                <a:lnTo>
                  <a:pt x="6308" y="2103"/>
                </a:lnTo>
                <a:cubicBezTo>
                  <a:pt x="6327" y="2096"/>
                  <a:pt x="6347" y="2090"/>
                  <a:pt x="6367" y="2084"/>
                </a:cubicBezTo>
                <a:lnTo>
                  <a:pt x="6367" y="2084"/>
                </a:lnTo>
                <a:cubicBezTo>
                  <a:pt x="6387" y="2077"/>
                  <a:pt x="6407" y="2070"/>
                  <a:pt x="6427" y="2063"/>
                </a:cubicBezTo>
                <a:lnTo>
                  <a:pt x="6427" y="2063"/>
                </a:lnTo>
                <a:cubicBezTo>
                  <a:pt x="6447" y="2056"/>
                  <a:pt x="6466" y="2050"/>
                  <a:pt x="6486" y="2044"/>
                </a:cubicBezTo>
                <a:lnTo>
                  <a:pt x="6486" y="2044"/>
                </a:lnTo>
                <a:cubicBezTo>
                  <a:pt x="6506" y="2037"/>
                  <a:pt x="6526" y="2029"/>
                  <a:pt x="6546" y="2023"/>
                </a:cubicBezTo>
                <a:lnTo>
                  <a:pt x="6546" y="2023"/>
                </a:lnTo>
                <a:cubicBezTo>
                  <a:pt x="6566" y="2015"/>
                  <a:pt x="6585" y="2008"/>
                  <a:pt x="6603" y="2001"/>
                </a:cubicBezTo>
                <a:lnTo>
                  <a:pt x="6603" y="2001"/>
                </a:lnTo>
                <a:cubicBezTo>
                  <a:pt x="6624" y="1994"/>
                  <a:pt x="6643" y="1986"/>
                  <a:pt x="6664" y="1980"/>
                </a:cubicBezTo>
                <a:lnTo>
                  <a:pt x="6664" y="1980"/>
                </a:lnTo>
                <a:cubicBezTo>
                  <a:pt x="6683" y="1972"/>
                  <a:pt x="6701" y="1965"/>
                  <a:pt x="6721" y="1958"/>
                </a:cubicBezTo>
                <a:lnTo>
                  <a:pt x="6721" y="1958"/>
                </a:lnTo>
                <a:cubicBezTo>
                  <a:pt x="6740" y="1950"/>
                  <a:pt x="6760" y="1943"/>
                  <a:pt x="6779" y="1934"/>
                </a:cubicBezTo>
                <a:lnTo>
                  <a:pt x="6779" y="1934"/>
                </a:lnTo>
                <a:cubicBezTo>
                  <a:pt x="6798" y="1927"/>
                  <a:pt x="6817" y="1920"/>
                  <a:pt x="6836" y="1912"/>
                </a:cubicBezTo>
                <a:lnTo>
                  <a:pt x="6836" y="1912"/>
                </a:lnTo>
                <a:cubicBezTo>
                  <a:pt x="6855" y="1904"/>
                  <a:pt x="6874" y="1896"/>
                  <a:pt x="6894" y="1888"/>
                </a:cubicBezTo>
                <a:lnTo>
                  <a:pt x="6894" y="1888"/>
                </a:lnTo>
                <a:cubicBezTo>
                  <a:pt x="6912" y="1880"/>
                  <a:pt x="6931" y="1873"/>
                  <a:pt x="6948" y="1864"/>
                </a:cubicBezTo>
                <a:lnTo>
                  <a:pt x="6948" y="1864"/>
                </a:lnTo>
                <a:cubicBezTo>
                  <a:pt x="6968" y="1856"/>
                  <a:pt x="6987" y="1847"/>
                  <a:pt x="7006" y="1839"/>
                </a:cubicBezTo>
                <a:lnTo>
                  <a:pt x="7006" y="1839"/>
                </a:lnTo>
                <a:cubicBezTo>
                  <a:pt x="7024" y="1831"/>
                  <a:pt x="7043" y="1823"/>
                  <a:pt x="7061" y="1816"/>
                </a:cubicBezTo>
                <a:lnTo>
                  <a:pt x="7061" y="1816"/>
                </a:lnTo>
                <a:cubicBezTo>
                  <a:pt x="7080" y="1806"/>
                  <a:pt x="7098" y="1797"/>
                  <a:pt x="7118" y="1788"/>
                </a:cubicBezTo>
                <a:lnTo>
                  <a:pt x="7118" y="1788"/>
                </a:lnTo>
                <a:cubicBezTo>
                  <a:pt x="7135" y="1780"/>
                  <a:pt x="7153" y="1773"/>
                  <a:pt x="7171" y="1764"/>
                </a:cubicBezTo>
                <a:lnTo>
                  <a:pt x="7171" y="1764"/>
                </a:lnTo>
                <a:cubicBezTo>
                  <a:pt x="7190" y="1755"/>
                  <a:pt x="7208" y="1745"/>
                  <a:pt x="7227" y="1736"/>
                </a:cubicBezTo>
                <a:lnTo>
                  <a:pt x="7227" y="1736"/>
                </a:lnTo>
                <a:cubicBezTo>
                  <a:pt x="7244" y="1728"/>
                  <a:pt x="7262" y="1719"/>
                  <a:pt x="7279" y="1710"/>
                </a:cubicBezTo>
                <a:lnTo>
                  <a:pt x="7279" y="1710"/>
                </a:lnTo>
                <a:cubicBezTo>
                  <a:pt x="7297" y="1701"/>
                  <a:pt x="7316" y="1692"/>
                  <a:pt x="7335" y="1681"/>
                </a:cubicBezTo>
                <a:lnTo>
                  <a:pt x="7335" y="1681"/>
                </a:lnTo>
                <a:cubicBezTo>
                  <a:pt x="7351" y="1673"/>
                  <a:pt x="7369" y="1665"/>
                  <a:pt x="7386" y="1655"/>
                </a:cubicBezTo>
                <a:lnTo>
                  <a:pt x="7386" y="1655"/>
                </a:lnTo>
                <a:cubicBezTo>
                  <a:pt x="7404" y="1646"/>
                  <a:pt x="7422" y="1636"/>
                  <a:pt x="7441" y="1626"/>
                </a:cubicBezTo>
                <a:lnTo>
                  <a:pt x="7441" y="1626"/>
                </a:lnTo>
                <a:cubicBezTo>
                  <a:pt x="7458" y="1616"/>
                  <a:pt x="7474" y="1608"/>
                  <a:pt x="7490" y="1599"/>
                </a:cubicBezTo>
                <a:lnTo>
                  <a:pt x="7490" y="1599"/>
                </a:lnTo>
                <a:cubicBezTo>
                  <a:pt x="7509" y="1589"/>
                  <a:pt x="7527" y="1578"/>
                  <a:pt x="7544" y="1567"/>
                </a:cubicBezTo>
                <a:lnTo>
                  <a:pt x="7544" y="1567"/>
                </a:lnTo>
                <a:cubicBezTo>
                  <a:pt x="7560" y="1558"/>
                  <a:pt x="7577" y="1549"/>
                  <a:pt x="7593" y="1540"/>
                </a:cubicBezTo>
                <a:lnTo>
                  <a:pt x="7593" y="1540"/>
                </a:lnTo>
                <a:cubicBezTo>
                  <a:pt x="7611" y="1530"/>
                  <a:pt x="7628" y="1519"/>
                  <a:pt x="7646" y="1508"/>
                </a:cubicBezTo>
                <a:lnTo>
                  <a:pt x="7646" y="1508"/>
                </a:lnTo>
                <a:cubicBezTo>
                  <a:pt x="7662" y="1499"/>
                  <a:pt x="7678" y="1489"/>
                  <a:pt x="7694" y="1479"/>
                </a:cubicBezTo>
                <a:lnTo>
                  <a:pt x="7694" y="1479"/>
                </a:lnTo>
                <a:cubicBezTo>
                  <a:pt x="7712" y="1468"/>
                  <a:pt x="7730" y="1457"/>
                  <a:pt x="7747" y="1446"/>
                </a:cubicBezTo>
                <a:lnTo>
                  <a:pt x="7747" y="1446"/>
                </a:lnTo>
                <a:cubicBezTo>
                  <a:pt x="7761" y="1438"/>
                  <a:pt x="7774" y="1429"/>
                  <a:pt x="7789" y="1420"/>
                </a:cubicBezTo>
                <a:lnTo>
                  <a:pt x="6969" y="0"/>
                </a:lnTo>
                <a:lnTo>
                  <a:pt x="6969" y="0"/>
                </a:lnTo>
                <a:cubicBezTo>
                  <a:pt x="6960" y="3"/>
                  <a:pt x="6952" y="7"/>
                  <a:pt x="6943" y="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0" name="Freeform 66">
            <a:extLst>
              <a:ext uri="{FF2B5EF4-FFF2-40B4-BE49-F238E27FC236}">
                <a16:creationId xmlns:a16="http://schemas.microsoft.com/office/drawing/2014/main" id="{7038D780-D4E4-4FF5-929E-B7E93322F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271" y="7019438"/>
            <a:ext cx="5468861" cy="1933233"/>
          </a:xfrm>
          <a:custGeom>
            <a:avLst/>
            <a:gdLst>
              <a:gd name="T0" fmla="*/ 4976 w 6050"/>
              <a:gd name="T1" fmla="*/ 44 h 2138"/>
              <a:gd name="T2" fmla="*/ 4783 w 6050"/>
              <a:gd name="T3" fmla="*/ 88 h 2138"/>
              <a:gd name="T4" fmla="*/ 4581 w 6050"/>
              <a:gd name="T5" fmla="*/ 129 h 2138"/>
              <a:gd name="T6" fmla="*/ 4387 w 6050"/>
              <a:gd name="T7" fmla="*/ 163 h 2138"/>
              <a:gd name="T8" fmla="*/ 4180 w 6050"/>
              <a:gd name="T9" fmla="*/ 195 h 2138"/>
              <a:gd name="T10" fmla="*/ 3984 w 6050"/>
              <a:gd name="T11" fmla="*/ 219 h 2138"/>
              <a:gd name="T12" fmla="*/ 3771 w 6050"/>
              <a:gd name="T13" fmla="*/ 240 h 2138"/>
              <a:gd name="T14" fmla="*/ 3574 w 6050"/>
              <a:gd name="T15" fmla="*/ 255 h 2138"/>
              <a:gd name="T16" fmla="*/ 3352 w 6050"/>
              <a:gd name="T17" fmla="*/ 266 h 2138"/>
              <a:gd name="T18" fmla="*/ 3159 w 6050"/>
              <a:gd name="T19" fmla="*/ 272 h 2138"/>
              <a:gd name="T20" fmla="*/ 2835 w 6050"/>
              <a:gd name="T21" fmla="*/ 270 h 2138"/>
              <a:gd name="T22" fmla="*/ 2606 w 6050"/>
              <a:gd name="T23" fmla="*/ 263 h 2138"/>
              <a:gd name="T24" fmla="*/ 2406 w 6050"/>
              <a:gd name="T25" fmla="*/ 251 h 2138"/>
              <a:gd name="T26" fmla="*/ 2197 w 6050"/>
              <a:gd name="T27" fmla="*/ 234 h 2138"/>
              <a:gd name="T28" fmla="*/ 1996 w 6050"/>
              <a:gd name="T29" fmla="*/ 212 h 2138"/>
              <a:gd name="T30" fmla="*/ 1793 w 6050"/>
              <a:gd name="T31" fmla="*/ 185 h 2138"/>
              <a:gd name="T32" fmla="*/ 1594 w 6050"/>
              <a:gd name="T33" fmla="*/ 153 h 2138"/>
              <a:gd name="T34" fmla="*/ 1397 w 6050"/>
              <a:gd name="T35" fmla="*/ 118 h 2138"/>
              <a:gd name="T36" fmla="*/ 1200 w 6050"/>
              <a:gd name="T37" fmla="*/ 75 h 2138"/>
              <a:gd name="T38" fmla="*/ 1008 w 6050"/>
              <a:gd name="T39" fmla="*/ 30 h 2138"/>
              <a:gd name="T40" fmla="*/ 18 w 6050"/>
              <a:gd name="T41" fmla="*/ 1562 h 2138"/>
              <a:gd name="T42" fmla="*/ 146 w 6050"/>
              <a:gd name="T43" fmla="*/ 1615 h 2138"/>
              <a:gd name="T44" fmla="*/ 278 w 6050"/>
              <a:gd name="T45" fmla="*/ 1665 h 2138"/>
              <a:gd name="T46" fmla="*/ 410 w 6050"/>
              <a:gd name="T47" fmla="*/ 1713 h 2138"/>
              <a:gd name="T48" fmla="*/ 545 w 6050"/>
              <a:gd name="T49" fmla="*/ 1758 h 2138"/>
              <a:gd name="T50" fmla="*/ 679 w 6050"/>
              <a:gd name="T51" fmla="*/ 1800 h 2138"/>
              <a:gd name="T52" fmla="*/ 819 w 6050"/>
              <a:gd name="T53" fmla="*/ 1841 h 2138"/>
              <a:gd name="T54" fmla="*/ 956 w 6050"/>
              <a:gd name="T55" fmla="*/ 1879 h 2138"/>
              <a:gd name="T56" fmla="*/ 1098 w 6050"/>
              <a:gd name="T57" fmla="*/ 1914 h 2138"/>
              <a:gd name="T58" fmla="*/ 1239 w 6050"/>
              <a:gd name="T59" fmla="*/ 1946 h 2138"/>
              <a:gd name="T60" fmla="*/ 1383 w 6050"/>
              <a:gd name="T61" fmla="*/ 1977 h 2138"/>
              <a:gd name="T62" fmla="*/ 1526 w 6050"/>
              <a:gd name="T63" fmla="*/ 2004 h 2138"/>
              <a:gd name="T64" fmla="*/ 1673 w 6050"/>
              <a:gd name="T65" fmla="*/ 2030 h 2138"/>
              <a:gd name="T66" fmla="*/ 1818 w 6050"/>
              <a:gd name="T67" fmla="*/ 2051 h 2138"/>
              <a:gd name="T68" fmla="*/ 1967 w 6050"/>
              <a:gd name="T69" fmla="*/ 2072 h 2138"/>
              <a:gd name="T70" fmla="*/ 2114 w 6050"/>
              <a:gd name="T71" fmla="*/ 2088 h 2138"/>
              <a:gd name="T72" fmla="*/ 2266 w 6050"/>
              <a:gd name="T73" fmla="*/ 2104 h 2138"/>
              <a:gd name="T74" fmla="*/ 2413 w 6050"/>
              <a:gd name="T75" fmla="*/ 2116 h 2138"/>
              <a:gd name="T76" fmla="*/ 2569 w 6050"/>
              <a:gd name="T77" fmla="*/ 2125 h 2138"/>
              <a:gd name="T78" fmla="*/ 2715 w 6050"/>
              <a:gd name="T79" fmla="*/ 2131 h 2138"/>
              <a:gd name="T80" fmla="*/ 2884 w 6050"/>
              <a:gd name="T81" fmla="*/ 2136 h 2138"/>
              <a:gd name="T82" fmla="*/ 3122 w 6050"/>
              <a:gd name="T83" fmla="*/ 2137 h 2138"/>
              <a:gd name="T84" fmla="*/ 3266 w 6050"/>
              <a:gd name="T85" fmla="*/ 2133 h 2138"/>
              <a:gd name="T86" fmla="*/ 3427 w 6050"/>
              <a:gd name="T87" fmla="*/ 2127 h 2138"/>
              <a:gd name="T88" fmla="*/ 3577 w 6050"/>
              <a:gd name="T89" fmla="*/ 2119 h 2138"/>
              <a:gd name="T90" fmla="*/ 3729 w 6050"/>
              <a:gd name="T91" fmla="*/ 2107 h 2138"/>
              <a:gd name="T92" fmla="*/ 3880 w 6050"/>
              <a:gd name="T93" fmla="*/ 2094 h 2138"/>
              <a:gd name="T94" fmla="*/ 4029 w 6050"/>
              <a:gd name="T95" fmla="*/ 2076 h 2138"/>
              <a:gd name="T96" fmla="*/ 4178 w 6050"/>
              <a:gd name="T97" fmla="*/ 2057 h 2138"/>
              <a:gd name="T98" fmla="*/ 4323 w 6050"/>
              <a:gd name="T99" fmla="*/ 2036 h 2138"/>
              <a:gd name="T100" fmla="*/ 4473 w 6050"/>
              <a:gd name="T101" fmla="*/ 2012 h 2138"/>
              <a:gd name="T102" fmla="*/ 4614 w 6050"/>
              <a:gd name="T103" fmla="*/ 1985 h 2138"/>
              <a:gd name="T104" fmla="*/ 4761 w 6050"/>
              <a:gd name="T105" fmla="*/ 1955 h 2138"/>
              <a:gd name="T106" fmla="*/ 4901 w 6050"/>
              <a:gd name="T107" fmla="*/ 1923 h 2138"/>
              <a:gd name="T108" fmla="*/ 5045 w 6050"/>
              <a:gd name="T109" fmla="*/ 1889 h 2138"/>
              <a:gd name="T110" fmla="*/ 5181 w 6050"/>
              <a:gd name="T111" fmla="*/ 1851 h 2138"/>
              <a:gd name="T112" fmla="*/ 5322 w 6050"/>
              <a:gd name="T113" fmla="*/ 1812 h 2138"/>
              <a:gd name="T114" fmla="*/ 5457 w 6050"/>
              <a:gd name="T115" fmla="*/ 1770 h 2138"/>
              <a:gd name="T116" fmla="*/ 5594 w 6050"/>
              <a:gd name="T117" fmla="*/ 1725 h 2138"/>
              <a:gd name="T118" fmla="*/ 5726 w 6050"/>
              <a:gd name="T119" fmla="*/ 1678 h 2138"/>
              <a:gd name="T120" fmla="*/ 5858 w 6050"/>
              <a:gd name="T121" fmla="*/ 1628 h 2138"/>
              <a:gd name="T122" fmla="*/ 5989 w 6050"/>
              <a:gd name="T123" fmla="*/ 1576 h 2138"/>
              <a:gd name="T124" fmla="*/ 5153 w 6050"/>
              <a:gd name="T125" fmla="*/ 0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0" h="2138">
                <a:moveTo>
                  <a:pt x="5107" y="12"/>
                </a:moveTo>
                <a:lnTo>
                  <a:pt x="5107" y="12"/>
                </a:lnTo>
                <a:cubicBezTo>
                  <a:pt x="5085" y="17"/>
                  <a:pt x="5064" y="22"/>
                  <a:pt x="5043" y="28"/>
                </a:cubicBezTo>
                <a:lnTo>
                  <a:pt x="5043" y="28"/>
                </a:lnTo>
                <a:cubicBezTo>
                  <a:pt x="5021" y="34"/>
                  <a:pt x="4999" y="38"/>
                  <a:pt x="4976" y="44"/>
                </a:cubicBezTo>
                <a:lnTo>
                  <a:pt x="4976" y="44"/>
                </a:lnTo>
                <a:cubicBezTo>
                  <a:pt x="4956" y="50"/>
                  <a:pt x="4935" y="54"/>
                  <a:pt x="4913" y="60"/>
                </a:cubicBezTo>
                <a:lnTo>
                  <a:pt x="4913" y="60"/>
                </a:lnTo>
                <a:cubicBezTo>
                  <a:pt x="4891" y="65"/>
                  <a:pt x="4868" y="70"/>
                  <a:pt x="4846" y="75"/>
                </a:cubicBezTo>
                <a:lnTo>
                  <a:pt x="4846" y="75"/>
                </a:lnTo>
                <a:cubicBezTo>
                  <a:pt x="4825" y="79"/>
                  <a:pt x="4804" y="84"/>
                  <a:pt x="4783" y="88"/>
                </a:cubicBezTo>
                <a:lnTo>
                  <a:pt x="4783" y="88"/>
                </a:lnTo>
                <a:cubicBezTo>
                  <a:pt x="4760" y="93"/>
                  <a:pt x="4737" y="99"/>
                  <a:pt x="4715" y="103"/>
                </a:cubicBezTo>
                <a:lnTo>
                  <a:pt x="4715" y="103"/>
                </a:lnTo>
                <a:cubicBezTo>
                  <a:pt x="4694" y="108"/>
                  <a:pt x="4673" y="112"/>
                  <a:pt x="4652" y="116"/>
                </a:cubicBezTo>
                <a:lnTo>
                  <a:pt x="4652" y="116"/>
                </a:lnTo>
                <a:cubicBezTo>
                  <a:pt x="4629" y="120"/>
                  <a:pt x="4605" y="124"/>
                  <a:pt x="4581" y="129"/>
                </a:cubicBezTo>
                <a:lnTo>
                  <a:pt x="4581" y="129"/>
                </a:lnTo>
                <a:cubicBezTo>
                  <a:pt x="4561" y="133"/>
                  <a:pt x="4541" y="137"/>
                  <a:pt x="4520" y="140"/>
                </a:cubicBezTo>
                <a:lnTo>
                  <a:pt x="4520" y="140"/>
                </a:lnTo>
                <a:cubicBezTo>
                  <a:pt x="4496" y="145"/>
                  <a:pt x="4473" y="149"/>
                  <a:pt x="4448" y="153"/>
                </a:cubicBezTo>
                <a:lnTo>
                  <a:pt x="4448" y="153"/>
                </a:lnTo>
                <a:cubicBezTo>
                  <a:pt x="4428" y="157"/>
                  <a:pt x="4408" y="160"/>
                  <a:pt x="4387" y="163"/>
                </a:cubicBezTo>
                <a:lnTo>
                  <a:pt x="4387" y="163"/>
                </a:lnTo>
                <a:cubicBezTo>
                  <a:pt x="4363" y="167"/>
                  <a:pt x="4338" y="171"/>
                  <a:pt x="4315" y="175"/>
                </a:cubicBezTo>
                <a:lnTo>
                  <a:pt x="4315" y="175"/>
                </a:lnTo>
                <a:cubicBezTo>
                  <a:pt x="4294" y="178"/>
                  <a:pt x="4274" y="181"/>
                  <a:pt x="4254" y="184"/>
                </a:cubicBezTo>
                <a:lnTo>
                  <a:pt x="4254" y="184"/>
                </a:lnTo>
                <a:cubicBezTo>
                  <a:pt x="4229" y="188"/>
                  <a:pt x="4205" y="191"/>
                  <a:pt x="4180" y="195"/>
                </a:cubicBezTo>
                <a:lnTo>
                  <a:pt x="4180" y="195"/>
                </a:lnTo>
                <a:cubicBezTo>
                  <a:pt x="4160" y="197"/>
                  <a:pt x="4140" y="200"/>
                  <a:pt x="4119" y="203"/>
                </a:cubicBezTo>
                <a:lnTo>
                  <a:pt x="4119" y="203"/>
                </a:lnTo>
                <a:cubicBezTo>
                  <a:pt x="4094" y="206"/>
                  <a:pt x="4070" y="209"/>
                  <a:pt x="4045" y="212"/>
                </a:cubicBezTo>
                <a:lnTo>
                  <a:pt x="4045" y="212"/>
                </a:lnTo>
                <a:cubicBezTo>
                  <a:pt x="4024" y="215"/>
                  <a:pt x="4004" y="217"/>
                  <a:pt x="3984" y="219"/>
                </a:cubicBezTo>
                <a:lnTo>
                  <a:pt x="3984" y="219"/>
                </a:lnTo>
                <a:cubicBezTo>
                  <a:pt x="3959" y="222"/>
                  <a:pt x="3934" y="225"/>
                  <a:pt x="3909" y="227"/>
                </a:cubicBezTo>
                <a:lnTo>
                  <a:pt x="3909" y="227"/>
                </a:lnTo>
                <a:cubicBezTo>
                  <a:pt x="3888" y="229"/>
                  <a:pt x="3868" y="232"/>
                  <a:pt x="3848" y="233"/>
                </a:cubicBezTo>
                <a:lnTo>
                  <a:pt x="3848" y="233"/>
                </a:lnTo>
                <a:cubicBezTo>
                  <a:pt x="3823" y="236"/>
                  <a:pt x="3797" y="238"/>
                  <a:pt x="3771" y="240"/>
                </a:cubicBezTo>
                <a:lnTo>
                  <a:pt x="3771" y="240"/>
                </a:lnTo>
                <a:cubicBezTo>
                  <a:pt x="3751" y="242"/>
                  <a:pt x="3732" y="244"/>
                  <a:pt x="3712" y="245"/>
                </a:cubicBezTo>
                <a:lnTo>
                  <a:pt x="3712" y="245"/>
                </a:lnTo>
                <a:cubicBezTo>
                  <a:pt x="3685" y="247"/>
                  <a:pt x="3659" y="249"/>
                  <a:pt x="3633" y="251"/>
                </a:cubicBezTo>
                <a:lnTo>
                  <a:pt x="3633" y="251"/>
                </a:lnTo>
                <a:cubicBezTo>
                  <a:pt x="3614" y="253"/>
                  <a:pt x="3595" y="254"/>
                  <a:pt x="3574" y="255"/>
                </a:cubicBezTo>
                <a:lnTo>
                  <a:pt x="3574" y="255"/>
                </a:lnTo>
                <a:cubicBezTo>
                  <a:pt x="3548" y="257"/>
                  <a:pt x="3521" y="259"/>
                  <a:pt x="3494" y="259"/>
                </a:cubicBezTo>
                <a:lnTo>
                  <a:pt x="3494" y="259"/>
                </a:lnTo>
                <a:cubicBezTo>
                  <a:pt x="3475" y="261"/>
                  <a:pt x="3456" y="262"/>
                  <a:pt x="3437" y="263"/>
                </a:cubicBezTo>
                <a:lnTo>
                  <a:pt x="3437" y="263"/>
                </a:lnTo>
                <a:cubicBezTo>
                  <a:pt x="3409" y="265"/>
                  <a:pt x="3380" y="265"/>
                  <a:pt x="3352" y="266"/>
                </a:cubicBezTo>
                <a:lnTo>
                  <a:pt x="3352" y="266"/>
                </a:lnTo>
                <a:cubicBezTo>
                  <a:pt x="3335" y="267"/>
                  <a:pt x="3316" y="268"/>
                  <a:pt x="3299" y="269"/>
                </a:cubicBezTo>
                <a:lnTo>
                  <a:pt x="3299" y="269"/>
                </a:lnTo>
                <a:cubicBezTo>
                  <a:pt x="3267" y="269"/>
                  <a:pt x="3236" y="270"/>
                  <a:pt x="3206" y="270"/>
                </a:cubicBezTo>
                <a:lnTo>
                  <a:pt x="3206" y="270"/>
                </a:lnTo>
                <a:cubicBezTo>
                  <a:pt x="3190" y="271"/>
                  <a:pt x="3174" y="271"/>
                  <a:pt x="3159" y="272"/>
                </a:cubicBezTo>
                <a:lnTo>
                  <a:pt x="3159" y="272"/>
                </a:lnTo>
                <a:cubicBezTo>
                  <a:pt x="3113" y="272"/>
                  <a:pt x="3067" y="273"/>
                  <a:pt x="3020" y="273"/>
                </a:cubicBezTo>
                <a:lnTo>
                  <a:pt x="3020" y="273"/>
                </a:lnTo>
                <a:cubicBezTo>
                  <a:pt x="2974" y="273"/>
                  <a:pt x="2928" y="272"/>
                  <a:pt x="2881" y="272"/>
                </a:cubicBezTo>
                <a:lnTo>
                  <a:pt x="2881" y="272"/>
                </a:lnTo>
                <a:cubicBezTo>
                  <a:pt x="2866" y="271"/>
                  <a:pt x="2851" y="271"/>
                  <a:pt x="2835" y="270"/>
                </a:cubicBezTo>
                <a:lnTo>
                  <a:pt x="2835" y="270"/>
                </a:lnTo>
                <a:cubicBezTo>
                  <a:pt x="2804" y="270"/>
                  <a:pt x="2774" y="269"/>
                  <a:pt x="2743" y="269"/>
                </a:cubicBezTo>
                <a:lnTo>
                  <a:pt x="2743" y="269"/>
                </a:lnTo>
                <a:cubicBezTo>
                  <a:pt x="2724" y="268"/>
                  <a:pt x="2706" y="267"/>
                  <a:pt x="2687" y="266"/>
                </a:cubicBezTo>
                <a:lnTo>
                  <a:pt x="2687" y="266"/>
                </a:lnTo>
                <a:cubicBezTo>
                  <a:pt x="2660" y="265"/>
                  <a:pt x="2632" y="265"/>
                  <a:pt x="2606" y="263"/>
                </a:cubicBezTo>
                <a:lnTo>
                  <a:pt x="2606" y="263"/>
                </a:lnTo>
                <a:cubicBezTo>
                  <a:pt x="2585" y="262"/>
                  <a:pt x="2566" y="261"/>
                  <a:pt x="2546" y="259"/>
                </a:cubicBezTo>
                <a:lnTo>
                  <a:pt x="2546" y="259"/>
                </a:lnTo>
                <a:cubicBezTo>
                  <a:pt x="2520" y="259"/>
                  <a:pt x="2494" y="257"/>
                  <a:pt x="2469" y="255"/>
                </a:cubicBezTo>
                <a:lnTo>
                  <a:pt x="2469" y="255"/>
                </a:lnTo>
                <a:cubicBezTo>
                  <a:pt x="2448" y="254"/>
                  <a:pt x="2427" y="253"/>
                  <a:pt x="2406" y="251"/>
                </a:cubicBezTo>
                <a:lnTo>
                  <a:pt x="2406" y="251"/>
                </a:lnTo>
                <a:cubicBezTo>
                  <a:pt x="2382" y="249"/>
                  <a:pt x="2357" y="247"/>
                  <a:pt x="2333" y="246"/>
                </a:cubicBezTo>
                <a:lnTo>
                  <a:pt x="2333" y="246"/>
                </a:lnTo>
                <a:cubicBezTo>
                  <a:pt x="2311" y="244"/>
                  <a:pt x="2290" y="242"/>
                  <a:pt x="2268" y="240"/>
                </a:cubicBezTo>
                <a:lnTo>
                  <a:pt x="2268" y="240"/>
                </a:lnTo>
                <a:cubicBezTo>
                  <a:pt x="2245" y="238"/>
                  <a:pt x="2220" y="236"/>
                  <a:pt x="2197" y="234"/>
                </a:cubicBezTo>
                <a:lnTo>
                  <a:pt x="2197" y="234"/>
                </a:lnTo>
                <a:cubicBezTo>
                  <a:pt x="2175" y="232"/>
                  <a:pt x="2154" y="229"/>
                  <a:pt x="2132" y="227"/>
                </a:cubicBezTo>
                <a:lnTo>
                  <a:pt x="2132" y="227"/>
                </a:lnTo>
                <a:cubicBezTo>
                  <a:pt x="2108" y="225"/>
                  <a:pt x="2085" y="222"/>
                  <a:pt x="2061" y="220"/>
                </a:cubicBezTo>
                <a:lnTo>
                  <a:pt x="2061" y="220"/>
                </a:lnTo>
                <a:cubicBezTo>
                  <a:pt x="2040" y="217"/>
                  <a:pt x="2018" y="215"/>
                  <a:pt x="1996" y="212"/>
                </a:cubicBezTo>
                <a:lnTo>
                  <a:pt x="1996" y="212"/>
                </a:lnTo>
                <a:cubicBezTo>
                  <a:pt x="1973" y="209"/>
                  <a:pt x="1950" y="206"/>
                  <a:pt x="1927" y="204"/>
                </a:cubicBezTo>
                <a:lnTo>
                  <a:pt x="1927" y="204"/>
                </a:lnTo>
                <a:cubicBezTo>
                  <a:pt x="1905" y="200"/>
                  <a:pt x="1883" y="198"/>
                  <a:pt x="1861" y="195"/>
                </a:cubicBezTo>
                <a:lnTo>
                  <a:pt x="1861" y="195"/>
                </a:lnTo>
                <a:cubicBezTo>
                  <a:pt x="1839" y="191"/>
                  <a:pt x="1816" y="189"/>
                  <a:pt x="1793" y="185"/>
                </a:cubicBezTo>
                <a:lnTo>
                  <a:pt x="1793" y="185"/>
                </a:lnTo>
                <a:cubicBezTo>
                  <a:pt x="1771" y="182"/>
                  <a:pt x="1749" y="179"/>
                  <a:pt x="1727" y="175"/>
                </a:cubicBezTo>
                <a:lnTo>
                  <a:pt x="1727" y="175"/>
                </a:lnTo>
                <a:cubicBezTo>
                  <a:pt x="1705" y="172"/>
                  <a:pt x="1683" y="168"/>
                  <a:pt x="1661" y="165"/>
                </a:cubicBezTo>
                <a:lnTo>
                  <a:pt x="1661" y="165"/>
                </a:lnTo>
                <a:cubicBezTo>
                  <a:pt x="1638" y="161"/>
                  <a:pt x="1616" y="157"/>
                  <a:pt x="1594" y="153"/>
                </a:cubicBezTo>
                <a:lnTo>
                  <a:pt x="1594" y="153"/>
                </a:lnTo>
                <a:cubicBezTo>
                  <a:pt x="1572" y="150"/>
                  <a:pt x="1550" y="146"/>
                  <a:pt x="1529" y="142"/>
                </a:cubicBezTo>
                <a:lnTo>
                  <a:pt x="1529" y="142"/>
                </a:lnTo>
                <a:cubicBezTo>
                  <a:pt x="1507" y="138"/>
                  <a:pt x="1485" y="134"/>
                  <a:pt x="1463" y="130"/>
                </a:cubicBezTo>
                <a:lnTo>
                  <a:pt x="1463" y="130"/>
                </a:lnTo>
                <a:cubicBezTo>
                  <a:pt x="1441" y="125"/>
                  <a:pt x="1419" y="122"/>
                  <a:pt x="1397" y="118"/>
                </a:cubicBezTo>
                <a:lnTo>
                  <a:pt x="1397" y="118"/>
                </a:lnTo>
                <a:cubicBezTo>
                  <a:pt x="1375" y="113"/>
                  <a:pt x="1353" y="109"/>
                  <a:pt x="1331" y="104"/>
                </a:cubicBezTo>
                <a:lnTo>
                  <a:pt x="1331" y="104"/>
                </a:lnTo>
                <a:cubicBezTo>
                  <a:pt x="1309" y="99"/>
                  <a:pt x="1287" y="95"/>
                  <a:pt x="1266" y="91"/>
                </a:cubicBezTo>
                <a:lnTo>
                  <a:pt x="1266" y="91"/>
                </a:lnTo>
                <a:cubicBezTo>
                  <a:pt x="1244" y="86"/>
                  <a:pt x="1222" y="81"/>
                  <a:pt x="1200" y="75"/>
                </a:cubicBezTo>
                <a:lnTo>
                  <a:pt x="1200" y="75"/>
                </a:lnTo>
                <a:cubicBezTo>
                  <a:pt x="1179" y="71"/>
                  <a:pt x="1157" y="66"/>
                  <a:pt x="1136" y="61"/>
                </a:cubicBezTo>
                <a:lnTo>
                  <a:pt x="1136" y="61"/>
                </a:lnTo>
                <a:cubicBezTo>
                  <a:pt x="1114" y="56"/>
                  <a:pt x="1092" y="51"/>
                  <a:pt x="1072" y="46"/>
                </a:cubicBezTo>
                <a:lnTo>
                  <a:pt x="1072" y="46"/>
                </a:lnTo>
                <a:cubicBezTo>
                  <a:pt x="1049" y="41"/>
                  <a:pt x="1029" y="36"/>
                  <a:pt x="1008" y="30"/>
                </a:cubicBezTo>
                <a:lnTo>
                  <a:pt x="1008" y="30"/>
                </a:lnTo>
                <a:cubicBezTo>
                  <a:pt x="986" y="25"/>
                  <a:pt x="965" y="19"/>
                  <a:pt x="943" y="14"/>
                </a:cubicBezTo>
                <a:lnTo>
                  <a:pt x="943" y="14"/>
                </a:lnTo>
                <a:cubicBezTo>
                  <a:pt x="928" y="10"/>
                  <a:pt x="912" y="6"/>
                  <a:pt x="897" y="2"/>
                </a:cubicBezTo>
                <a:lnTo>
                  <a:pt x="0" y="1555"/>
                </a:lnTo>
                <a:lnTo>
                  <a:pt x="0" y="1555"/>
                </a:lnTo>
                <a:cubicBezTo>
                  <a:pt x="6" y="1558"/>
                  <a:pt x="12" y="1560"/>
                  <a:pt x="18" y="1562"/>
                </a:cubicBezTo>
                <a:lnTo>
                  <a:pt x="18" y="1562"/>
                </a:lnTo>
                <a:cubicBezTo>
                  <a:pt x="32" y="1568"/>
                  <a:pt x="47" y="1574"/>
                  <a:pt x="60" y="1580"/>
                </a:cubicBezTo>
                <a:lnTo>
                  <a:pt x="60" y="1580"/>
                </a:lnTo>
                <a:cubicBezTo>
                  <a:pt x="75" y="1586"/>
                  <a:pt x="90" y="1592"/>
                  <a:pt x="104" y="1598"/>
                </a:cubicBezTo>
                <a:lnTo>
                  <a:pt x="104" y="1598"/>
                </a:lnTo>
                <a:cubicBezTo>
                  <a:pt x="118" y="1603"/>
                  <a:pt x="133" y="1609"/>
                  <a:pt x="146" y="1615"/>
                </a:cubicBezTo>
                <a:lnTo>
                  <a:pt x="146" y="1615"/>
                </a:lnTo>
                <a:cubicBezTo>
                  <a:pt x="161" y="1621"/>
                  <a:pt x="176" y="1627"/>
                  <a:pt x="191" y="1632"/>
                </a:cubicBezTo>
                <a:lnTo>
                  <a:pt x="191" y="1632"/>
                </a:lnTo>
                <a:cubicBezTo>
                  <a:pt x="205" y="1638"/>
                  <a:pt x="220" y="1642"/>
                  <a:pt x="234" y="1648"/>
                </a:cubicBezTo>
                <a:lnTo>
                  <a:pt x="234" y="1648"/>
                </a:lnTo>
                <a:cubicBezTo>
                  <a:pt x="248" y="1654"/>
                  <a:pt x="263" y="1660"/>
                  <a:pt x="278" y="1665"/>
                </a:cubicBezTo>
                <a:lnTo>
                  <a:pt x="278" y="1665"/>
                </a:lnTo>
                <a:cubicBezTo>
                  <a:pt x="293" y="1670"/>
                  <a:pt x="307" y="1675"/>
                  <a:pt x="321" y="1681"/>
                </a:cubicBezTo>
                <a:lnTo>
                  <a:pt x="321" y="1681"/>
                </a:lnTo>
                <a:cubicBezTo>
                  <a:pt x="337" y="1686"/>
                  <a:pt x="351" y="1691"/>
                  <a:pt x="366" y="1697"/>
                </a:cubicBezTo>
                <a:lnTo>
                  <a:pt x="366" y="1697"/>
                </a:lnTo>
                <a:cubicBezTo>
                  <a:pt x="380" y="1703"/>
                  <a:pt x="396" y="1707"/>
                  <a:pt x="410" y="1713"/>
                </a:cubicBezTo>
                <a:lnTo>
                  <a:pt x="410" y="1713"/>
                </a:lnTo>
                <a:cubicBezTo>
                  <a:pt x="425" y="1718"/>
                  <a:pt x="440" y="1722"/>
                  <a:pt x="455" y="1728"/>
                </a:cubicBezTo>
                <a:lnTo>
                  <a:pt x="455" y="1728"/>
                </a:lnTo>
                <a:cubicBezTo>
                  <a:pt x="470" y="1733"/>
                  <a:pt x="484" y="1738"/>
                  <a:pt x="499" y="1743"/>
                </a:cubicBezTo>
                <a:lnTo>
                  <a:pt x="499" y="1743"/>
                </a:lnTo>
                <a:cubicBezTo>
                  <a:pt x="514" y="1748"/>
                  <a:pt x="530" y="1753"/>
                  <a:pt x="545" y="1758"/>
                </a:cubicBezTo>
                <a:lnTo>
                  <a:pt x="545" y="1758"/>
                </a:lnTo>
                <a:cubicBezTo>
                  <a:pt x="560" y="1762"/>
                  <a:pt x="574" y="1767"/>
                  <a:pt x="589" y="1772"/>
                </a:cubicBezTo>
                <a:lnTo>
                  <a:pt x="589" y="1772"/>
                </a:lnTo>
                <a:cubicBezTo>
                  <a:pt x="605" y="1777"/>
                  <a:pt x="620" y="1782"/>
                  <a:pt x="636" y="1787"/>
                </a:cubicBezTo>
                <a:lnTo>
                  <a:pt x="636" y="1787"/>
                </a:lnTo>
                <a:cubicBezTo>
                  <a:pt x="650" y="1791"/>
                  <a:pt x="665" y="1796"/>
                  <a:pt x="679" y="1800"/>
                </a:cubicBezTo>
                <a:lnTo>
                  <a:pt x="679" y="1800"/>
                </a:lnTo>
                <a:cubicBezTo>
                  <a:pt x="696" y="1805"/>
                  <a:pt x="711" y="1809"/>
                  <a:pt x="727" y="1814"/>
                </a:cubicBezTo>
                <a:lnTo>
                  <a:pt x="727" y="1814"/>
                </a:lnTo>
                <a:cubicBezTo>
                  <a:pt x="741" y="1819"/>
                  <a:pt x="756" y="1823"/>
                  <a:pt x="771" y="1827"/>
                </a:cubicBezTo>
                <a:lnTo>
                  <a:pt x="771" y="1827"/>
                </a:lnTo>
                <a:cubicBezTo>
                  <a:pt x="787" y="1832"/>
                  <a:pt x="803" y="1836"/>
                  <a:pt x="819" y="1841"/>
                </a:cubicBezTo>
                <a:lnTo>
                  <a:pt x="819" y="1841"/>
                </a:lnTo>
                <a:cubicBezTo>
                  <a:pt x="833" y="1845"/>
                  <a:pt x="848" y="1849"/>
                  <a:pt x="863" y="1853"/>
                </a:cubicBezTo>
                <a:lnTo>
                  <a:pt x="863" y="1853"/>
                </a:lnTo>
                <a:cubicBezTo>
                  <a:pt x="879" y="1857"/>
                  <a:pt x="895" y="1862"/>
                  <a:pt x="911" y="1866"/>
                </a:cubicBezTo>
                <a:lnTo>
                  <a:pt x="911" y="1866"/>
                </a:lnTo>
                <a:cubicBezTo>
                  <a:pt x="926" y="1870"/>
                  <a:pt x="941" y="1874"/>
                  <a:pt x="956" y="1879"/>
                </a:cubicBezTo>
                <a:lnTo>
                  <a:pt x="956" y="1879"/>
                </a:lnTo>
                <a:cubicBezTo>
                  <a:pt x="972" y="1882"/>
                  <a:pt x="988" y="1886"/>
                  <a:pt x="1004" y="1891"/>
                </a:cubicBezTo>
                <a:lnTo>
                  <a:pt x="1004" y="1891"/>
                </a:lnTo>
                <a:cubicBezTo>
                  <a:pt x="1019" y="1895"/>
                  <a:pt x="1034" y="1898"/>
                  <a:pt x="1049" y="1902"/>
                </a:cubicBezTo>
                <a:lnTo>
                  <a:pt x="1049" y="1902"/>
                </a:lnTo>
                <a:cubicBezTo>
                  <a:pt x="1066" y="1906"/>
                  <a:pt x="1082" y="1910"/>
                  <a:pt x="1098" y="1914"/>
                </a:cubicBezTo>
                <a:lnTo>
                  <a:pt x="1098" y="1914"/>
                </a:lnTo>
                <a:cubicBezTo>
                  <a:pt x="1113" y="1917"/>
                  <a:pt x="1129" y="1921"/>
                  <a:pt x="1144" y="1925"/>
                </a:cubicBezTo>
                <a:lnTo>
                  <a:pt x="1144" y="1925"/>
                </a:lnTo>
                <a:cubicBezTo>
                  <a:pt x="1160" y="1928"/>
                  <a:pt x="1176" y="1932"/>
                  <a:pt x="1192" y="1936"/>
                </a:cubicBezTo>
                <a:lnTo>
                  <a:pt x="1192" y="1936"/>
                </a:lnTo>
                <a:cubicBezTo>
                  <a:pt x="1208" y="1939"/>
                  <a:pt x="1223" y="1943"/>
                  <a:pt x="1239" y="1946"/>
                </a:cubicBezTo>
                <a:lnTo>
                  <a:pt x="1239" y="1946"/>
                </a:lnTo>
                <a:cubicBezTo>
                  <a:pt x="1255" y="1949"/>
                  <a:pt x="1271" y="1953"/>
                  <a:pt x="1287" y="1957"/>
                </a:cubicBezTo>
                <a:lnTo>
                  <a:pt x="1287" y="1957"/>
                </a:lnTo>
                <a:cubicBezTo>
                  <a:pt x="1302" y="1960"/>
                  <a:pt x="1319" y="1964"/>
                  <a:pt x="1334" y="1966"/>
                </a:cubicBezTo>
                <a:lnTo>
                  <a:pt x="1334" y="1966"/>
                </a:lnTo>
                <a:cubicBezTo>
                  <a:pt x="1350" y="1970"/>
                  <a:pt x="1366" y="1973"/>
                  <a:pt x="1383" y="1977"/>
                </a:cubicBezTo>
                <a:lnTo>
                  <a:pt x="1383" y="1977"/>
                </a:lnTo>
                <a:cubicBezTo>
                  <a:pt x="1399" y="1980"/>
                  <a:pt x="1414" y="1983"/>
                  <a:pt x="1430" y="1986"/>
                </a:cubicBezTo>
                <a:lnTo>
                  <a:pt x="1430" y="1986"/>
                </a:lnTo>
                <a:cubicBezTo>
                  <a:pt x="1446" y="1989"/>
                  <a:pt x="1463" y="1992"/>
                  <a:pt x="1479" y="1995"/>
                </a:cubicBezTo>
                <a:lnTo>
                  <a:pt x="1479" y="1995"/>
                </a:lnTo>
                <a:cubicBezTo>
                  <a:pt x="1495" y="1998"/>
                  <a:pt x="1510" y="2001"/>
                  <a:pt x="1526" y="2004"/>
                </a:cubicBezTo>
                <a:lnTo>
                  <a:pt x="1526" y="2004"/>
                </a:lnTo>
                <a:cubicBezTo>
                  <a:pt x="1543" y="2007"/>
                  <a:pt x="1559" y="2010"/>
                  <a:pt x="1576" y="2013"/>
                </a:cubicBezTo>
                <a:lnTo>
                  <a:pt x="1576" y="2013"/>
                </a:lnTo>
                <a:cubicBezTo>
                  <a:pt x="1591" y="2015"/>
                  <a:pt x="1607" y="2018"/>
                  <a:pt x="1623" y="2021"/>
                </a:cubicBezTo>
                <a:lnTo>
                  <a:pt x="1623" y="2021"/>
                </a:lnTo>
                <a:cubicBezTo>
                  <a:pt x="1640" y="2024"/>
                  <a:pt x="1656" y="2026"/>
                  <a:pt x="1673" y="2030"/>
                </a:cubicBezTo>
                <a:lnTo>
                  <a:pt x="1673" y="2030"/>
                </a:lnTo>
                <a:cubicBezTo>
                  <a:pt x="1689" y="2032"/>
                  <a:pt x="1704" y="2035"/>
                  <a:pt x="1720" y="2037"/>
                </a:cubicBezTo>
                <a:lnTo>
                  <a:pt x="1720" y="2037"/>
                </a:lnTo>
                <a:cubicBezTo>
                  <a:pt x="1737" y="2039"/>
                  <a:pt x="1754" y="2042"/>
                  <a:pt x="1770" y="2045"/>
                </a:cubicBezTo>
                <a:lnTo>
                  <a:pt x="1770" y="2045"/>
                </a:lnTo>
                <a:cubicBezTo>
                  <a:pt x="1786" y="2047"/>
                  <a:pt x="1802" y="2049"/>
                  <a:pt x="1818" y="2051"/>
                </a:cubicBezTo>
                <a:lnTo>
                  <a:pt x="1818" y="2051"/>
                </a:lnTo>
                <a:cubicBezTo>
                  <a:pt x="1834" y="2054"/>
                  <a:pt x="1851" y="2057"/>
                  <a:pt x="1869" y="2058"/>
                </a:cubicBezTo>
                <a:lnTo>
                  <a:pt x="1869" y="2058"/>
                </a:lnTo>
                <a:cubicBezTo>
                  <a:pt x="1884" y="2061"/>
                  <a:pt x="1900" y="2063"/>
                  <a:pt x="1916" y="2065"/>
                </a:cubicBezTo>
                <a:lnTo>
                  <a:pt x="1916" y="2065"/>
                </a:lnTo>
                <a:cubicBezTo>
                  <a:pt x="1933" y="2067"/>
                  <a:pt x="1950" y="2069"/>
                  <a:pt x="1967" y="2072"/>
                </a:cubicBezTo>
                <a:lnTo>
                  <a:pt x="1967" y="2072"/>
                </a:lnTo>
                <a:cubicBezTo>
                  <a:pt x="1983" y="2073"/>
                  <a:pt x="1999" y="2076"/>
                  <a:pt x="2015" y="2078"/>
                </a:cubicBezTo>
                <a:lnTo>
                  <a:pt x="2015" y="2078"/>
                </a:lnTo>
                <a:cubicBezTo>
                  <a:pt x="2031" y="2079"/>
                  <a:pt x="2049" y="2082"/>
                  <a:pt x="2066" y="2083"/>
                </a:cubicBezTo>
                <a:lnTo>
                  <a:pt x="2066" y="2083"/>
                </a:lnTo>
                <a:cubicBezTo>
                  <a:pt x="2082" y="2085"/>
                  <a:pt x="2098" y="2087"/>
                  <a:pt x="2114" y="2088"/>
                </a:cubicBezTo>
                <a:lnTo>
                  <a:pt x="2114" y="2088"/>
                </a:lnTo>
                <a:cubicBezTo>
                  <a:pt x="2131" y="2090"/>
                  <a:pt x="2149" y="2092"/>
                  <a:pt x="2166" y="2094"/>
                </a:cubicBezTo>
                <a:lnTo>
                  <a:pt x="2166" y="2094"/>
                </a:lnTo>
                <a:cubicBezTo>
                  <a:pt x="2182" y="2095"/>
                  <a:pt x="2198" y="2097"/>
                  <a:pt x="2213" y="2098"/>
                </a:cubicBezTo>
                <a:lnTo>
                  <a:pt x="2213" y="2098"/>
                </a:lnTo>
                <a:cubicBezTo>
                  <a:pt x="2231" y="2100"/>
                  <a:pt x="2248" y="2102"/>
                  <a:pt x="2266" y="2104"/>
                </a:cubicBezTo>
                <a:lnTo>
                  <a:pt x="2266" y="2104"/>
                </a:lnTo>
                <a:cubicBezTo>
                  <a:pt x="2282" y="2104"/>
                  <a:pt x="2297" y="2106"/>
                  <a:pt x="2313" y="2108"/>
                </a:cubicBezTo>
                <a:lnTo>
                  <a:pt x="2313" y="2108"/>
                </a:lnTo>
                <a:cubicBezTo>
                  <a:pt x="2331" y="2109"/>
                  <a:pt x="2348" y="2110"/>
                  <a:pt x="2366" y="2112"/>
                </a:cubicBezTo>
                <a:lnTo>
                  <a:pt x="2366" y="2112"/>
                </a:lnTo>
                <a:cubicBezTo>
                  <a:pt x="2382" y="2113"/>
                  <a:pt x="2397" y="2114"/>
                  <a:pt x="2413" y="2116"/>
                </a:cubicBezTo>
                <a:lnTo>
                  <a:pt x="2413" y="2116"/>
                </a:lnTo>
                <a:cubicBezTo>
                  <a:pt x="2431" y="2116"/>
                  <a:pt x="2450" y="2118"/>
                  <a:pt x="2468" y="2119"/>
                </a:cubicBezTo>
                <a:lnTo>
                  <a:pt x="2468" y="2119"/>
                </a:lnTo>
                <a:cubicBezTo>
                  <a:pt x="2483" y="2119"/>
                  <a:pt x="2498" y="2120"/>
                  <a:pt x="2514" y="2122"/>
                </a:cubicBezTo>
                <a:lnTo>
                  <a:pt x="2514" y="2122"/>
                </a:lnTo>
                <a:cubicBezTo>
                  <a:pt x="2532" y="2123"/>
                  <a:pt x="2551" y="2124"/>
                  <a:pt x="2569" y="2125"/>
                </a:cubicBezTo>
                <a:lnTo>
                  <a:pt x="2569" y="2125"/>
                </a:lnTo>
                <a:cubicBezTo>
                  <a:pt x="2584" y="2125"/>
                  <a:pt x="2599" y="2126"/>
                  <a:pt x="2614" y="2127"/>
                </a:cubicBezTo>
                <a:lnTo>
                  <a:pt x="2614" y="2127"/>
                </a:lnTo>
                <a:cubicBezTo>
                  <a:pt x="2634" y="2128"/>
                  <a:pt x="2653" y="2129"/>
                  <a:pt x="2672" y="2130"/>
                </a:cubicBezTo>
                <a:lnTo>
                  <a:pt x="2672" y="2130"/>
                </a:lnTo>
                <a:cubicBezTo>
                  <a:pt x="2687" y="2130"/>
                  <a:pt x="2701" y="2131"/>
                  <a:pt x="2715" y="2131"/>
                </a:cubicBezTo>
                <a:lnTo>
                  <a:pt x="2715" y="2131"/>
                </a:lnTo>
                <a:cubicBezTo>
                  <a:pt x="2736" y="2132"/>
                  <a:pt x="2757" y="2132"/>
                  <a:pt x="2777" y="2133"/>
                </a:cubicBezTo>
                <a:lnTo>
                  <a:pt x="2777" y="2133"/>
                </a:lnTo>
                <a:cubicBezTo>
                  <a:pt x="2790" y="2133"/>
                  <a:pt x="2804" y="2134"/>
                  <a:pt x="2816" y="2134"/>
                </a:cubicBezTo>
                <a:lnTo>
                  <a:pt x="2816" y="2134"/>
                </a:lnTo>
                <a:cubicBezTo>
                  <a:pt x="2839" y="2135"/>
                  <a:pt x="2862" y="2135"/>
                  <a:pt x="2884" y="2136"/>
                </a:cubicBezTo>
                <a:lnTo>
                  <a:pt x="2884" y="2136"/>
                </a:lnTo>
                <a:cubicBezTo>
                  <a:pt x="2896" y="2136"/>
                  <a:pt x="2906" y="2136"/>
                  <a:pt x="2918" y="2137"/>
                </a:cubicBezTo>
                <a:lnTo>
                  <a:pt x="2918" y="2137"/>
                </a:lnTo>
                <a:cubicBezTo>
                  <a:pt x="2952" y="2137"/>
                  <a:pt x="2986" y="2137"/>
                  <a:pt x="3020" y="2137"/>
                </a:cubicBezTo>
                <a:lnTo>
                  <a:pt x="3020" y="2137"/>
                </a:lnTo>
                <a:cubicBezTo>
                  <a:pt x="3054" y="2137"/>
                  <a:pt x="3088" y="2137"/>
                  <a:pt x="3122" y="2137"/>
                </a:cubicBezTo>
                <a:lnTo>
                  <a:pt x="3122" y="2137"/>
                </a:lnTo>
                <a:cubicBezTo>
                  <a:pt x="3134" y="2136"/>
                  <a:pt x="3146" y="2136"/>
                  <a:pt x="3158" y="2136"/>
                </a:cubicBezTo>
                <a:lnTo>
                  <a:pt x="3158" y="2136"/>
                </a:lnTo>
                <a:cubicBezTo>
                  <a:pt x="3180" y="2135"/>
                  <a:pt x="3202" y="2135"/>
                  <a:pt x="3224" y="2134"/>
                </a:cubicBezTo>
                <a:lnTo>
                  <a:pt x="3224" y="2134"/>
                </a:lnTo>
                <a:cubicBezTo>
                  <a:pt x="3239" y="2134"/>
                  <a:pt x="3252" y="2133"/>
                  <a:pt x="3266" y="2133"/>
                </a:cubicBezTo>
                <a:lnTo>
                  <a:pt x="3266" y="2133"/>
                </a:lnTo>
                <a:cubicBezTo>
                  <a:pt x="3286" y="2132"/>
                  <a:pt x="3306" y="2132"/>
                  <a:pt x="3325" y="2131"/>
                </a:cubicBezTo>
                <a:lnTo>
                  <a:pt x="3325" y="2131"/>
                </a:lnTo>
                <a:cubicBezTo>
                  <a:pt x="3340" y="2131"/>
                  <a:pt x="3357" y="2130"/>
                  <a:pt x="3372" y="2130"/>
                </a:cubicBezTo>
                <a:lnTo>
                  <a:pt x="3372" y="2130"/>
                </a:lnTo>
                <a:cubicBezTo>
                  <a:pt x="3390" y="2129"/>
                  <a:pt x="3409" y="2128"/>
                  <a:pt x="3427" y="2127"/>
                </a:cubicBezTo>
                <a:lnTo>
                  <a:pt x="3427" y="2127"/>
                </a:lnTo>
                <a:cubicBezTo>
                  <a:pt x="3443" y="2126"/>
                  <a:pt x="3459" y="2125"/>
                  <a:pt x="3475" y="2125"/>
                </a:cubicBezTo>
                <a:lnTo>
                  <a:pt x="3475" y="2125"/>
                </a:lnTo>
                <a:cubicBezTo>
                  <a:pt x="3492" y="2124"/>
                  <a:pt x="3510" y="2123"/>
                  <a:pt x="3528" y="2121"/>
                </a:cubicBezTo>
                <a:lnTo>
                  <a:pt x="3528" y="2121"/>
                </a:lnTo>
                <a:cubicBezTo>
                  <a:pt x="3545" y="2120"/>
                  <a:pt x="3561" y="2119"/>
                  <a:pt x="3577" y="2119"/>
                </a:cubicBezTo>
                <a:lnTo>
                  <a:pt x="3577" y="2119"/>
                </a:lnTo>
                <a:cubicBezTo>
                  <a:pt x="3595" y="2117"/>
                  <a:pt x="3611" y="2116"/>
                  <a:pt x="3629" y="2116"/>
                </a:cubicBezTo>
                <a:lnTo>
                  <a:pt x="3629" y="2116"/>
                </a:lnTo>
                <a:cubicBezTo>
                  <a:pt x="3646" y="2114"/>
                  <a:pt x="3662" y="2113"/>
                  <a:pt x="3679" y="2111"/>
                </a:cubicBezTo>
                <a:lnTo>
                  <a:pt x="3679" y="2111"/>
                </a:lnTo>
                <a:cubicBezTo>
                  <a:pt x="3696" y="2110"/>
                  <a:pt x="3712" y="2109"/>
                  <a:pt x="3729" y="2107"/>
                </a:cubicBezTo>
                <a:lnTo>
                  <a:pt x="3729" y="2107"/>
                </a:lnTo>
                <a:cubicBezTo>
                  <a:pt x="3746" y="2106"/>
                  <a:pt x="3763" y="2104"/>
                  <a:pt x="3780" y="2103"/>
                </a:cubicBezTo>
                <a:lnTo>
                  <a:pt x="3780" y="2103"/>
                </a:lnTo>
                <a:cubicBezTo>
                  <a:pt x="3796" y="2101"/>
                  <a:pt x="3813" y="2100"/>
                  <a:pt x="3829" y="2098"/>
                </a:cubicBezTo>
                <a:lnTo>
                  <a:pt x="3829" y="2098"/>
                </a:lnTo>
                <a:cubicBezTo>
                  <a:pt x="3846" y="2097"/>
                  <a:pt x="3863" y="2095"/>
                  <a:pt x="3880" y="2094"/>
                </a:cubicBezTo>
                <a:lnTo>
                  <a:pt x="3880" y="2094"/>
                </a:lnTo>
                <a:cubicBezTo>
                  <a:pt x="3896" y="2092"/>
                  <a:pt x="3913" y="2090"/>
                  <a:pt x="3929" y="2088"/>
                </a:cubicBezTo>
                <a:lnTo>
                  <a:pt x="3929" y="2088"/>
                </a:lnTo>
                <a:cubicBezTo>
                  <a:pt x="3946" y="2087"/>
                  <a:pt x="3963" y="2084"/>
                  <a:pt x="3980" y="2082"/>
                </a:cubicBezTo>
                <a:lnTo>
                  <a:pt x="3980" y="2082"/>
                </a:lnTo>
                <a:cubicBezTo>
                  <a:pt x="3996" y="2081"/>
                  <a:pt x="4012" y="2079"/>
                  <a:pt x="4029" y="2076"/>
                </a:cubicBezTo>
                <a:lnTo>
                  <a:pt x="4029" y="2076"/>
                </a:lnTo>
                <a:cubicBezTo>
                  <a:pt x="4045" y="2075"/>
                  <a:pt x="4062" y="2073"/>
                  <a:pt x="4079" y="2071"/>
                </a:cubicBezTo>
                <a:lnTo>
                  <a:pt x="4079" y="2071"/>
                </a:lnTo>
                <a:cubicBezTo>
                  <a:pt x="4095" y="2069"/>
                  <a:pt x="4111" y="2067"/>
                  <a:pt x="4127" y="2065"/>
                </a:cubicBezTo>
                <a:lnTo>
                  <a:pt x="4127" y="2065"/>
                </a:lnTo>
                <a:cubicBezTo>
                  <a:pt x="4144" y="2062"/>
                  <a:pt x="4162" y="2060"/>
                  <a:pt x="4178" y="2057"/>
                </a:cubicBezTo>
                <a:lnTo>
                  <a:pt x="4178" y="2057"/>
                </a:lnTo>
                <a:cubicBezTo>
                  <a:pt x="4193" y="2055"/>
                  <a:pt x="4210" y="2053"/>
                  <a:pt x="4226" y="2051"/>
                </a:cubicBezTo>
                <a:lnTo>
                  <a:pt x="4226" y="2051"/>
                </a:lnTo>
                <a:cubicBezTo>
                  <a:pt x="4242" y="2049"/>
                  <a:pt x="4260" y="2046"/>
                  <a:pt x="4277" y="2043"/>
                </a:cubicBezTo>
                <a:lnTo>
                  <a:pt x="4277" y="2043"/>
                </a:lnTo>
                <a:cubicBezTo>
                  <a:pt x="4292" y="2041"/>
                  <a:pt x="4308" y="2039"/>
                  <a:pt x="4323" y="2036"/>
                </a:cubicBezTo>
                <a:lnTo>
                  <a:pt x="4323" y="2036"/>
                </a:lnTo>
                <a:cubicBezTo>
                  <a:pt x="4340" y="2033"/>
                  <a:pt x="4358" y="2031"/>
                  <a:pt x="4375" y="2028"/>
                </a:cubicBezTo>
                <a:lnTo>
                  <a:pt x="4375" y="2028"/>
                </a:lnTo>
                <a:cubicBezTo>
                  <a:pt x="4390" y="2025"/>
                  <a:pt x="4406" y="2023"/>
                  <a:pt x="4421" y="2020"/>
                </a:cubicBezTo>
                <a:lnTo>
                  <a:pt x="4421" y="2020"/>
                </a:lnTo>
                <a:cubicBezTo>
                  <a:pt x="4438" y="2018"/>
                  <a:pt x="4455" y="2014"/>
                  <a:pt x="4473" y="2012"/>
                </a:cubicBezTo>
                <a:lnTo>
                  <a:pt x="4473" y="2012"/>
                </a:lnTo>
                <a:cubicBezTo>
                  <a:pt x="4488" y="2008"/>
                  <a:pt x="4503" y="2006"/>
                  <a:pt x="4518" y="2003"/>
                </a:cubicBezTo>
                <a:lnTo>
                  <a:pt x="4518" y="2003"/>
                </a:lnTo>
                <a:cubicBezTo>
                  <a:pt x="4535" y="2000"/>
                  <a:pt x="4552" y="1996"/>
                  <a:pt x="4569" y="1994"/>
                </a:cubicBezTo>
                <a:lnTo>
                  <a:pt x="4569" y="1994"/>
                </a:lnTo>
                <a:cubicBezTo>
                  <a:pt x="4584" y="1990"/>
                  <a:pt x="4599" y="1988"/>
                  <a:pt x="4614" y="1985"/>
                </a:cubicBezTo>
                <a:lnTo>
                  <a:pt x="4614" y="1985"/>
                </a:lnTo>
                <a:cubicBezTo>
                  <a:pt x="4632" y="1981"/>
                  <a:pt x="4649" y="1978"/>
                  <a:pt x="4666" y="1975"/>
                </a:cubicBezTo>
                <a:lnTo>
                  <a:pt x="4666" y="1975"/>
                </a:lnTo>
                <a:cubicBezTo>
                  <a:pt x="4681" y="1972"/>
                  <a:pt x="4695" y="1969"/>
                  <a:pt x="4710" y="1965"/>
                </a:cubicBezTo>
                <a:lnTo>
                  <a:pt x="4710" y="1965"/>
                </a:lnTo>
                <a:cubicBezTo>
                  <a:pt x="4727" y="1962"/>
                  <a:pt x="4744" y="1959"/>
                  <a:pt x="4761" y="1955"/>
                </a:cubicBezTo>
                <a:lnTo>
                  <a:pt x="4761" y="1955"/>
                </a:lnTo>
                <a:cubicBezTo>
                  <a:pt x="4776" y="1952"/>
                  <a:pt x="4791" y="1949"/>
                  <a:pt x="4806" y="1945"/>
                </a:cubicBezTo>
                <a:lnTo>
                  <a:pt x="4806" y="1945"/>
                </a:lnTo>
                <a:cubicBezTo>
                  <a:pt x="4822" y="1942"/>
                  <a:pt x="4839" y="1938"/>
                  <a:pt x="4856" y="1934"/>
                </a:cubicBezTo>
                <a:lnTo>
                  <a:pt x="4856" y="1934"/>
                </a:lnTo>
                <a:cubicBezTo>
                  <a:pt x="4871" y="1931"/>
                  <a:pt x="4886" y="1927"/>
                  <a:pt x="4901" y="1923"/>
                </a:cubicBezTo>
                <a:lnTo>
                  <a:pt x="4901" y="1923"/>
                </a:lnTo>
                <a:cubicBezTo>
                  <a:pt x="4918" y="1920"/>
                  <a:pt x="4934" y="1916"/>
                  <a:pt x="4951" y="1912"/>
                </a:cubicBezTo>
                <a:lnTo>
                  <a:pt x="4951" y="1912"/>
                </a:lnTo>
                <a:cubicBezTo>
                  <a:pt x="4966" y="1908"/>
                  <a:pt x="4980" y="1905"/>
                  <a:pt x="4995" y="1900"/>
                </a:cubicBezTo>
                <a:lnTo>
                  <a:pt x="4995" y="1900"/>
                </a:lnTo>
                <a:cubicBezTo>
                  <a:pt x="5012" y="1896"/>
                  <a:pt x="5028" y="1893"/>
                  <a:pt x="5045" y="1889"/>
                </a:cubicBezTo>
                <a:lnTo>
                  <a:pt x="5045" y="1889"/>
                </a:lnTo>
                <a:cubicBezTo>
                  <a:pt x="5059" y="1885"/>
                  <a:pt x="5074" y="1881"/>
                  <a:pt x="5089" y="1877"/>
                </a:cubicBezTo>
                <a:lnTo>
                  <a:pt x="5089" y="1877"/>
                </a:lnTo>
                <a:cubicBezTo>
                  <a:pt x="5105" y="1873"/>
                  <a:pt x="5122" y="1869"/>
                  <a:pt x="5138" y="1863"/>
                </a:cubicBezTo>
                <a:lnTo>
                  <a:pt x="5138" y="1863"/>
                </a:lnTo>
                <a:cubicBezTo>
                  <a:pt x="5153" y="1860"/>
                  <a:pt x="5167" y="1856"/>
                  <a:pt x="5181" y="1851"/>
                </a:cubicBezTo>
                <a:lnTo>
                  <a:pt x="5181" y="1851"/>
                </a:lnTo>
                <a:cubicBezTo>
                  <a:pt x="5198" y="1848"/>
                  <a:pt x="5215" y="1843"/>
                  <a:pt x="5230" y="1838"/>
                </a:cubicBezTo>
                <a:lnTo>
                  <a:pt x="5230" y="1838"/>
                </a:lnTo>
                <a:cubicBezTo>
                  <a:pt x="5245" y="1834"/>
                  <a:pt x="5260" y="1830"/>
                  <a:pt x="5274" y="1826"/>
                </a:cubicBezTo>
                <a:lnTo>
                  <a:pt x="5274" y="1826"/>
                </a:lnTo>
                <a:cubicBezTo>
                  <a:pt x="5290" y="1821"/>
                  <a:pt x="5306" y="1816"/>
                  <a:pt x="5322" y="1812"/>
                </a:cubicBezTo>
                <a:lnTo>
                  <a:pt x="5322" y="1812"/>
                </a:lnTo>
                <a:cubicBezTo>
                  <a:pt x="5337" y="1807"/>
                  <a:pt x="5352" y="1803"/>
                  <a:pt x="5366" y="1799"/>
                </a:cubicBezTo>
                <a:lnTo>
                  <a:pt x="5366" y="1799"/>
                </a:lnTo>
                <a:cubicBezTo>
                  <a:pt x="5382" y="1793"/>
                  <a:pt x="5398" y="1788"/>
                  <a:pt x="5413" y="1784"/>
                </a:cubicBezTo>
                <a:lnTo>
                  <a:pt x="5413" y="1784"/>
                </a:lnTo>
                <a:cubicBezTo>
                  <a:pt x="5428" y="1779"/>
                  <a:pt x="5443" y="1775"/>
                  <a:pt x="5457" y="1770"/>
                </a:cubicBezTo>
                <a:lnTo>
                  <a:pt x="5457" y="1770"/>
                </a:lnTo>
                <a:cubicBezTo>
                  <a:pt x="5473" y="1765"/>
                  <a:pt x="5489" y="1760"/>
                  <a:pt x="5504" y="1755"/>
                </a:cubicBezTo>
                <a:lnTo>
                  <a:pt x="5504" y="1755"/>
                </a:lnTo>
                <a:cubicBezTo>
                  <a:pt x="5519" y="1750"/>
                  <a:pt x="5533" y="1746"/>
                  <a:pt x="5547" y="1740"/>
                </a:cubicBezTo>
                <a:lnTo>
                  <a:pt x="5547" y="1740"/>
                </a:lnTo>
                <a:cubicBezTo>
                  <a:pt x="5563" y="1735"/>
                  <a:pt x="5579" y="1730"/>
                  <a:pt x="5594" y="1725"/>
                </a:cubicBezTo>
                <a:lnTo>
                  <a:pt x="5594" y="1725"/>
                </a:lnTo>
                <a:cubicBezTo>
                  <a:pt x="5608" y="1720"/>
                  <a:pt x="5623" y="1715"/>
                  <a:pt x="5637" y="1710"/>
                </a:cubicBezTo>
                <a:lnTo>
                  <a:pt x="5637" y="1710"/>
                </a:lnTo>
                <a:cubicBezTo>
                  <a:pt x="5653" y="1705"/>
                  <a:pt x="5668" y="1699"/>
                  <a:pt x="5682" y="1694"/>
                </a:cubicBezTo>
                <a:lnTo>
                  <a:pt x="5682" y="1694"/>
                </a:lnTo>
                <a:cubicBezTo>
                  <a:pt x="5697" y="1689"/>
                  <a:pt x="5712" y="1684"/>
                  <a:pt x="5726" y="1678"/>
                </a:cubicBezTo>
                <a:lnTo>
                  <a:pt x="5726" y="1678"/>
                </a:lnTo>
                <a:cubicBezTo>
                  <a:pt x="5741" y="1673"/>
                  <a:pt x="5757" y="1667"/>
                  <a:pt x="5771" y="1662"/>
                </a:cubicBezTo>
                <a:lnTo>
                  <a:pt x="5771" y="1662"/>
                </a:lnTo>
                <a:cubicBezTo>
                  <a:pt x="5785" y="1656"/>
                  <a:pt x="5800" y="1651"/>
                  <a:pt x="5815" y="1645"/>
                </a:cubicBezTo>
                <a:lnTo>
                  <a:pt x="5815" y="1645"/>
                </a:lnTo>
                <a:cubicBezTo>
                  <a:pt x="5829" y="1640"/>
                  <a:pt x="5844" y="1634"/>
                  <a:pt x="5858" y="1628"/>
                </a:cubicBezTo>
                <a:lnTo>
                  <a:pt x="5858" y="1628"/>
                </a:lnTo>
                <a:cubicBezTo>
                  <a:pt x="5873" y="1623"/>
                  <a:pt x="5888" y="1617"/>
                  <a:pt x="5902" y="1611"/>
                </a:cubicBezTo>
                <a:lnTo>
                  <a:pt x="5902" y="1611"/>
                </a:lnTo>
                <a:cubicBezTo>
                  <a:pt x="5917" y="1605"/>
                  <a:pt x="5931" y="1599"/>
                  <a:pt x="5944" y="1595"/>
                </a:cubicBezTo>
                <a:lnTo>
                  <a:pt x="5944" y="1595"/>
                </a:lnTo>
                <a:cubicBezTo>
                  <a:pt x="5960" y="1589"/>
                  <a:pt x="5974" y="1582"/>
                  <a:pt x="5989" y="1576"/>
                </a:cubicBezTo>
                <a:lnTo>
                  <a:pt x="5989" y="1576"/>
                </a:lnTo>
                <a:cubicBezTo>
                  <a:pt x="6003" y="1570"/>
                  <a:pt x="6017" y="1565"/>
                  <a:pt x="6031" y="1559"/>
                </a:cubicBezTo>
                <a:lnTo>
                  <a:pt x="6031" y="1559"/>
                </a:lnTo>
                <a:cubicBezTo>
                  <a:pt x="6036" y="1556"/>
                  <a:pt x="6043" y="1554"/>
                  <a:pt x="6049" y="1551"/>
                </a:cubicBezTo>
                <a:lnTo>
                  <a:pt x="5153" y="0"/>
                </a:lnTo>
                <a:lnTo>
                  <a:pt x="5153" y="0"/>
                </a:lnTo>
                <a:cubicBezTo>
                  <a:pt x="5138" y="4"/>
                  <a:pt x="5122" y="7"/>
                  <a:pt x="5107" y="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1" name="Freeform 67">
            <a:extLst>
              <a:ext uri="{FF2B5EF4-FFF2-40B4-BE49-F238E27FC236}">
                <a16:creationId xmlns:a16="http://schemas.microsoft.com/office/drawing/2014/main" id="{A28B0031-27A4-4F19-8D7B-E963DD220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273" y="5429003"/>
            <a:ext cx="3754859" cy="1749877"/>
          </a:xfrm>
          <a:custGeom>
            <a:avLst/>
            <a:gdLst>
              <a:gd name="T0" fmla="*/ 3065 w 4156"/>
              <a:gd name="T1" fmla="*/ 15 h 1937"/>
              <a:gd name="T2" fmla="*/ 3000 w 4156"/>
              <a:gd name="T3" fmla="*/ 23 h 1937"/>
              <a:gd name="T4" fmla="*/ 2875 w 4156"/>
              <a:gd name="T5" fmla="*/ 35 h 1937"/>
              <a:gd name="T6" fmla="*/ 2778 w 4156"/>
              <a:gd name="T7" fmla="*/ 44 h 1937"/>
              <a:gd name="T8" fmla="*/ 2072 w 4156"/>
              <a:gd name="T9" fmla="*/ 72 h 1937"/>
              <a:gd name="T10" fmla="*/ 1399 w 4156"/>
              <a:gd name="T11" fmla="*/ 46 h 1937"/>
              <a:gd name="T12" fmla="*/ 1280 w 4156"/>
              <a:gd name="T13" fmla="*/ 36 h 1937"/>
              <a:gd name="T14" fmla="*/ 1231 w 4156"/>
              <a:gd name="T15" fmla="*/ 32 h 1937"/>
              <a:gd name="T16" fmla="*/ 1090 w 4156"/>
              <a:gd name="T17" fmla="*/ 17 h 1937"/>
              <a:gd name="T18" fmla="*/ 1022 w 4156"/>
              <a:gd name="T19" fmla="*/ 8 h 1937"/>
              <a:gd name="T20" fmla="*/ 0 w 4156"/>
              <a:gd name="T21" fmla="*/ 1675 h 1937"/>
              <a:gd name="T22" fmla="*/ 93 w 4156"/>
              <a:gd name="T23" fmla="*/ 1698 h 1937"/>
              <a:gd name="T24" fmla="*/ 161 w 4156"/>
              <a:gd name="T25" fmla="*/ 1715 h 1937"/>
              <a:gd name="T26" fmla="*/ 288 w 4156"/>
              <a:gd name="T27" fmla="*/ 1745 h 1937"/>
              <a:gd name="T28" fmla="*/ 349 w 4156"/>
              <a:gd name="T29" fmla="*/ 1757 h 1937"/>
              <a:gd name="T30" fmla="*/ 477 w 4156"/>
              <a:gd name="T31" fmla="*/ 1783 h 1937"/>
              <a:gd name="T32" fmla="*/ 545 w 4156"/>
              <a:gd name="T33" fmla="*/ 1797 h 1937"/>
              <a:gd name="T34" fmla="*/ 675 w 4156"/>
              <a:gd name="T35" fmla="*/ 1820 h 1937"/>
              <a:gd name="T36" fmla="*/ 736 w 4156"/>
              <a:gd name="T37" fmla="*/ 1830 h 1937"/>
              <a:gd name="T38" fmla="*/ 867 w 4156"/>
              <a:gd name="T39" fmla="*/ 1850 h 1937"/>
              <a:gd name="T40" fmla="*/ 937 w 4156"/>
              <a:gd name="T41" fmla="*/ 1859 h 1937"/>
              <a:gd name="T42" fmla="*/ 1069 w 4156"/>
              <a:gd name="T43" fmla="*/ 1876 h 1937"/>
              <a:gd name="T44" fmla="*/ 1131 w 4156"/>
              <a:gd name="T45" fmla="*/ 1884 h 1937"/>
              <a:gd name="T46" fmla="*/ 1263 w 4156"/>
              <a:gd name="T47" fmla="*/ 1897 h 1937"/>
              <a:gd name="T48" fmla="*/ 1336 w 4156"/>
              <a:gd name="T49" fmla="*/ 1904 h 1937"/>
              <a:gd name="T50" fmla="*/ 1471 w 4156"/>
              <a:gd name="T51" fmla="*/ 1914 h 1937"/>
              <a:gd name="T52" fmla="*/ 1531 w 4156"/>
              <a:gd name="T53" fmla="*/ 1918 h 1937"/>
              <a:gd name="T54" fmla="*/ 1666 w 4156"/>
              <a:gd name="T55" fmla="*/ 1926 h 1937"/>
              <a:gd name="T56" fmla="*/ 1746 w 4156"/>
              <a:gd name="T57" fmla="*/ 1929 h 1937"/>
              <a:gd name="T58" fmla="*/ 1891 w 4156"/>
              <a:gd name="T59" fmla="*/ 1933 h 1937"/>
              <a:gd name="T60" fmla="*/ 1937 w 4156"/>
              <a:gd name="T61" fmla="*/ 1934 h 1937"/>
              <a:gd name="T62" fmla="*/ 2210 w 4156"/>
              <a:gd name="T63" fmla="*/ 1934 h 1937"/>
              <a:gd name="T64" fmla="*/ 2255 w 4156"/>
              <a:gd name="T65" fmla="*/ 1933 h 1937"/>
              <a:gd name="T66" fmla="*/ 2400 w 4156"/>
              <a:gd name="T67" fmla="*/ 1929 h 1937"/>
              <a:gd name="T68" fmla="*/ 2482 w 4156"/>
              <a:gd name="T69" fmla="*/ 1926 h 1937"/>
              <a:gd name="T70" fmla="*/ 2617 w 4156"/>
              <a:gd name="T71" fmla="*/ 1918 h 1937"/>
              <a:gd name="T72" fmla="*/ 2676 w 4156"/>
              <a:gd name="T73" fmla="*/ 1914 h 1937"/>
              <a:gd name="T74" fmla="*/ 2812 w 4156"/>
              <a:gd name="T75" fmla="*/ 1904 h 1937"/>
              <a:gd name="T76" fmla="*/ 2886 w 4156"/>
              <a:gd name="T77" fmla="*/ 1897 h 1937"/>
              <a:gd name="T78" fmla="*/ 3020 w 4156"/>
              <a:gd name="T79" fmla="*/ 1883 h 1937"/>
              <a:gd name="T80" fmla="*/ 3080 w 4156"/>
              <a:gd name="T81" fmla="*/ 1876 h 1937"/>
              <a:gd name="T82" fmla="*/ 3213 w 4156"/>
              <a:gd name="T83" fmla="*/ 1859 h 1937"/>
              <a:gd name="T84" fmla="*/ 3285 w 4156"/>
              <a:gd name="T85" fmla="*/ 1849 h 1937"/>
              <a:gd name="T86" fmla="*/ 3416 w 4156"/>
              <a:gd name="T87" fmla="*/ 1829 h 1937"/>
              <a:gd name="T88" fmla="*/ 3476 w 4156"/>
              <a:gd name="T89" fmla="*/ 1819 h 1937"/>
              <a:gd name="T90" fmla="*/ 3606 w 4156"/>
              <a:gd name="T91" fmla="*/ 1795 h 1937"/>
              <a:gd name="T92" fmla="*/ 3677 w 4156"/>
              <a:gd name="T93" fmla="*/ 1782 h 1937"/>
              <a:gd name="T94" fmla="*/ 3806 w 4156"/>
              <a:gd name="T95" fmla="*/ 1755 h 1937"/>
              <a:gd name="T96" fmla="*/ 3865 w 4156"/>
              <a:gd name="T97" fmla="*/ 1743 h 1937"/>
              <a:gd name="T98" fmla="*/ 3993 w 4156"/>
              <a:gd name="T99" fmla="*/ 1713 h 1937"/>
              <a:gd name="T100" fmla="*/ 4062 w 4156"/>
              <a:gd name="T101" fmla="*/ 1696 h 1937"/>
              <a:gd name="T102" fmla="*/ 4155 w 4156"/>
              <a:gd name="T103" fmla="*/ 1672 h 1937"/>
              <a:gd name="T104" fmla="*/ 3132 w 4156"/>
              <a:gd name="T105" fmla="*/ 7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156" h="1937">
                <a:moveTo>
                  <a:pt x="3132" y="7"/>
                </a:moveTo>
                <a:lnTo>
                  <a:pt x="3132" y="7"/>
                </a:lnTo>
                <a:cubicBezTo>
                  <a:pt x="3110" y="10"/>
                  <a:pt x="3088" y="13"/>
                  <a:pt x="3065" y="15"/>
                </a:cubicBezTo>
                <a:lnTo>
                  <a:pt x="3065" y="15"/>
                </a:lnTo>
                <a:cubicBezTo>
                  <a:pt x="3043" y="18"/>
                  <a:pt x="3021" y="20"/>
                  <a:pt x="3000" y="23"/>
                </a:cubicBezTo>
                <a:lnTo>
                  <a:pt x="3000" y="23"/>
                </a:lnTo>
                <a:cubicBezTo>
                  <a:pt x="2974" y="25"/>
                  <a:pt x="2948" y="28"/>
                  <a:pt x="2923" y="30"/>
                </a:cubicBezTo>
                <a:lnTo>
                  <a:pt x="2923" y="30"/>
                </a:lnTo>
                <a:cubicBezTo>
                  <a:pt x="2907" y="32"/>
                  <a:pt x="2891" y="34"/>
                  <a:pt x="2875" y="35"/>
                </a:cubicBezTo>
                <a:lnTo>
                  <a:pt x="2875" y="35"/>
                </a:lnTo>
                <a:cubicBezTo>
                  <a:pt x="2843" y="38"/>
                  <a:pt x="2811" y="41"/>
                  <a:pt x="2778" y="44"/>
                </a:cubicBezTo>
                <a:lnTo>
                  <a:pt x="2778" y="44"/>
                </a:lnTo>
                <a:cubicBezTo>
                  <a:pt x="2773" y="44"/>
                  <a:pt x="2768" y="44"/>
                  <a:pt x="2763" y="44"/>
                </a:cubicBezTo>
                <a:lnTo>
                  <a:pt x="2763" y="44"/>
                </a:lnTo>
                <a:cubicBezTo>
                  <a:pt x="2534" y="63"/>
                  <a:pt x="2303" y="72"/>
                  <a:pt x="2072" y="72"/>
                </a:cubicBezTo>
                <a:lnTo>
                  <a:pt x="2072" y="72"/>
                </a:lnTo>
                <a:cubicBezTo>
                  <a:pt x="1847" y="72"/>
                  <a:pt x="1622" y="64"/>
                  <a:pt x="1399" y="46"/>
                </a:cubicBezTo>
                <a:lnTo>
                  <a:pt x="1399" y="46"/>
                </a:lnTo>
                <a:cubicBezTo>
                  <a:pt x="1392" y="45"/>
                  <a:pt x="1383" y="45"/>
                  <a:pt x="1376" y="44"/>
                </a:cubicBezTo>
                <a:lnTo>
                  <a:pt x="1376" y="44"/>
                </a:lnTo>
                <a:cubicBezTo>
                  <a:pt x="1343" y="42"/>
                  <a:pt x="1312" y="39"/>
                  <a:pt x="1280" y="36"/>
                </a:cubicBezTo>
                <a:lnTo>
                  <a:pt x="1280" y="36"/>
                </a:lnTo>
                <a:cubicBezTo>
                  <a:pt x="1264" y="35"/>
                  <a:pt x="1247" y="33"/>
                  <a:pt x="1231" y="32"/>
                </a:cubicBezTo>
                <a:lnTo>
                  <a:pt x="1231" y="32"/>
                </a:lnTo>
                <a:cubicBezTo>
                  <a:pt x="1206" y="29"/>
                  <a:pt x="1180" y="26"/>
                  <a:pt x="1155" y="23"/>
                </a:cubicBezTo>
                <a:lnTo>
                  <a:pt x="1155" y="23"/>
                </a:lnTo>
                <a:cubicBezTo>
                  <a:pt x="1133" y="21"/>
                  <a:pt x="1111" y="19"/>
                  <a:pt x="1090" y="17"/>
                </a:cubicBezTo>
                <a:lnTo>
                  <a:pt x="1090" y="17"/>
                </a:lnTo>
                <a:cubicBezTo>
                  <a:pt x="1067" y="14"/>
                  <a:pt x="1044" y="11"/>
                  <a:pt x="1022" y="8"/>
                </a:cubicBezTo>
                <a:lnTo>
                  <a:pt x="1022" y="8"/>
                </a:lnTo>
                <a:cubicBezTo>
                  <a:pt x="1004" y="6"/>
                  <a:pt x="985" y="4"/>
                  <a:pt x="967" y="1"/>
                </a:cubicBezTo>
                <a:lnTo>
                  <a:pt x="0" y="1675"/>
                </a:lnTo>
                <a:lnTo>
                  <a:pt x="0" y="1675"/>
                </a:lnTo>
                <a:cubicBezTo>
                  <a:pt x="12" y="1677"/>
                  <a:pt x="24" y="1681"/>
                  <a:pt x="35" y="1684"/>
                </a:cubicBezTo>
                <a:lnTo>
                  <a:pt x="35" y="1684"/>
                </a:lnTo>
                <a:cubicBezTo>
                  <a:pt x="55" y="1689"/>
                  <a:pt x="74" y="1693"/>
                  <a:pt x="93" y="1698"/>
                </a:cubicBezTo>
                <a:lnTo>
                  <a:pt x="93" y="1698"/>
                </a:lnTo>
                <a:cubicBezTo>
                  <a:pt x="116" y="1704"/>
                  <a:pt x="139" y="1709"/>
                  <a:pt x="161" y="1715"/>
                </a:cubicBezTo>
                <a:lnTo>
                  <a:pt x="161" y="1715"/>
                </a:lnTo>
                <a:cubicBezTo>
                  <a:pt x="181" y="1719"/>
                  <a:pt x="200" y="1724"/>
                  <a:pt x="221" y="1729"/>
                </a:cubicBezTo>
                <a:lnTo>
                  <a:pt x="221" y="1729"/>
                </a:lnTo>
                <a:cubicBezTo>
                  <a:pt x="243" y="1734"/>
                  <a:pt x="265" y="1739"/>
                  <a:pt x="288" y="1745"/>
                </a:cubicBezTo>
                <a:lnTo>
                  <a:pt x="288" y="1745"/>
                </a:lnTo>
                <a:cubicBezTo>
                  <a:pt x="308" y="1749"/>
                  <a:pt x="329" y="1753"/>
                  <a:pt x="349" y="1757"/>
                </a:cubicBezTo>
                <a:lnTo>
                  <a:pt x="349" y="1757"/>
                </a:lnTo>
                <a:cubicBezTo>
                  <a:pt x="371" y="1762"/>
                  <a:pt x="394" y="1767"/>
                  <a:pt x="416" y="1772"/>
                </a:cubicBezTo>
                <a:lnTo>
                  <a:pt x="416" y="1772"/>
                </a:lnTo>
                <a:cubicBezTo>
                  <a:pt x="437" y="1776"/>
                  <a:pt x="456" y="1780"/>
                  <a:pt x="477" y="1783"/>
                </a:cubicBezTo>
                <a:lnTo>
                  <a:pt x="477" y="1783"/>
                </a:lnTo>
                <a:cubicBezTo>
                  <a:pt x="499" y="1788"/>
                  <a:pt x="523" y="1792"/>
                  <a:pt x="545" y="1797"/>
                </a:cubicBezTo>
                <a:lnTo>
                  <a:pt x="545" y="1797"/>
                </a:lnTo>
                <a:cubicBezTo>
                  <a:pt x="566" y="1800"/>
                  <a:pt x="586" y="1804"/>
                  <a:pt x="607" y="1808"/>
                </a:cubicBezTo>
                <a:lnTo>
                  <a:pt x="607" y="1808"/>
                </a:lnTo>
                <a:cubicBezTo>
                  <a:pt x="629" y="1812"/>
                  <a:pt x="652" y="1816"/>
                  <a:pt x="675" y="1820"/>
                </a:cubicBezTo>
                <a:lnTo>
                  <a:pt x="675" y="1820"/>
                </a:lnTo>
                <a:cubicBezTo>
                  <a:pt x="695" y="1823"/>
                  <a:pt x="715" y="1826"/>
                  <a:pt x="736" y="1830"/>
                </a:cubicBezTo>
                <a:lnTo>
                  <a:pt x="736" y="1830"/>
                </a:lnTo>
                <a:cubicBezTo>
                  <a:pt x="759" y="1834"/>
                  <a:pt x="782" y="1837"/>
                  <a:pt x="806" y="1841"/>
                </a:cubicBezTo>
                <a:lnTo>
                  <a:pt x="806" y="1841"/>
                </a:lnTo>
                <a:cubicBezTo>
                  <a:pt x="826" y="1844"/>
                  <a:pt x="846" y="1847"/>
                  <a:pt x="867" y="1850"/>
                </a:cubicBezTo>
                <a:lnTo>
                  <a:pt x="867" y="1850"/>
                </a:lnTo>
                <a:cubicBezTo>
                  <a:pt x="890" y="1853"/>
                  <a:pt x="914" y="1857"/>
                  <a:pt x="937" y="1859"/>
                </a:cubicBezTo>
                <a:lnTo>
                  <a:pt x="937" y="1859"/>
                </a:lnTo>
                <a:cubicBezTo>
                  <a:pt x="957" y="1863"/>
                  <a:pt x="978" y="1865"/>
                  <a:pt x="998" y="1868"/>
                </a:cubicBezTo>
                <a:lnTo>
                  <a:pt x="998" y="1868"/>
                </a:lnTo>
                <a:cubicBezTo>
                  <a:pt x="1022" y="1871"/>
                  <a:pt x="1045" y="1874"/>
                  <a:pt x="1069" y="1876"/>
                </a:cubicBezTo>
                <a:lnTo>
                  <a:pt x="1069" y="1876"/>
                </a:lnTo>
                <a:cubicBezTo>
                  <a:pt x="1090" y="1878"/>
                  <a:pt x="1110" y="1881"/>
                  <a:pt x="1131" y="1884"/>
                </a:cubicBezTo>
                <a:lnTo>
                  <a:pt x="1131" y="1884"/>
                </a:lnTo>
                <a:cubicBezTo>
                  <a:pt x="1155" y="1886"/>
                  <a:pt x="1178" y="1889"/>
                  <a:pt x="1202" y="1891"/>
                </a:cubicBezTo>
                <a:lnTo>
                  <a:pt x="1202" y="1891"/>
                </a:lnTo>
                <a:cubicBezTo>
                  <a:pt x="1222" y="1893"/>
                  <a:pt x="1243" y="1896"/>
                  <a:pt x="1263" y="1897"/>
                </a:cubicBezTo>
                <a:lnTo>
                  <a:pt x="1263" y="1897"/>
                </a:lnTo>
                <a:cubicBezTo>
                  <a:pt x="1288" y="1900"/>
                  <a:pt x="1312" y="1901"/>
                  <a:pt x="1336" y="1904"/>
                </a:cubicBezTo>
                <a:lnTo>
                  <a:pt x="1336" y="1904"/>
                </a:lnTo>
                <a:cubicBezTo>
                  <a:pt x="1356" y="1906"/>
                  <a:pt x="1376" y="1907"/>
                  <a:pt x="1397" y="1909"/>
                </a:cubicBezTo>
                <a:lnTo>
                  <a:pt x="1397" y="1909"/>
                </a:lnTo>
                <a:cubicBezTo>
                  <a:pt x="1422" y="1911"/>
                  <a:pt x="1446" y="1912"/>
                  <a:pt x="1471" y="1914"/>
                </a:cubicBezTo>
                <a:lnTo>
                  <a:pt x="1471" y="1914"/>
                </a:lnTo>
                <a:cubicBezTo>
                  <a:pt x="1491" y="1916"/>
                  <a:pt x="1511" y="1917"/>
                  <a:pt x="1531" y="1918"/>
                </a:cubicBezTo>
                <a:lnTo>
                  <a:pt x="1531" y="1918"/>
                </a:lnTo>
                <a:cubicBezTo>
                  <a:pt x="1557" y="1920"/>
                  <a:pt x="1582" y="1921"/>
                  <a:pt x="1607" y="1922"/>
                </a:cubicBezTo>
                <a:lnTo>
                  <a:pt x="1607" y="1922"/>
                </a:lnTo>
                <a:cubicBezTo>
                  <a:pt x="1626" y="1924"/>
                  <a:pt x="1646" y="1925"/>
                  <a:pt x="1666" y="1926"/>
                </a:cubicBezTo>
                <a:lnTo>
                  <a:pt x="1666" y="1926"/>
                </a:lnTo>
                <a:cubicBezTo>
                  <a:pt x="1692" y="1927"/>
                  <a:pt x="1719" y="1928"/>
                  <a:pt x="1746" y="1929"/>
                </a:cubicBezTo>
                <a:lnTo>
                  <a:pt x="1746" y="1929"/>
                </a:lnTo>
                <a:cubicBezTo>
                  <a:pt x="1765" y="1930"/>
                  <a:pt x="1783" y="1931"/>
                  <a:pt x="1801" y="1931"/>
                </a:cubicBezTo>
                <a:lnTo>
                  <a:pt x="1801" y="1931"/>
                </a:lnTo>
                <a:cubicBezTo>
                  <a:pt x="1831" y="1933"/>
                  <a:pt x="1861" y="1933"/>
                  <a:pt x="1891" y="1933"/>
                </a:cubicBezTo>
                <a:lnTo>
                  <a:pt x="1891" y="1933"/>
                </a:lnTo>
                <a:cubicBezTo>
                  <a:pt x="1906" y="1933"/>
                  <a:pt x="1922" y="1934"/>
                  <a:pt x="1937" y="1934"/>
                </a:cubicBezTo>
                <a:lnTo>
                  <a:pt x="1937" y="1934"/>
                </a:lnTo>
                <a:cubicBezTo>
                  <a:pt x="1981" y="1935"/>
                  <a:pt x="2027" y="1936"/>
                  <a:pt x="2072" y="1936"/>
                </a:cubicBezTo>
                <a:lnTo>
                  <a:pt x="2072" y="1936"/>
                </a:lnTo>
                <a:cubicBezTo>
                  <a:pt x="2118" y="1936"/>
                  <a:pt x="2164" y="1935"/>
                  <a:pt x="2210" y="1934"/>
                </a:cubicBezTo>
                <a:lnTo>
                  <a:pt x="2210" y="1934"/>
                </a:lnTo>
                <a:cubicBezTo>
                  <a:pt x="2225" y="1934"/>
                  <a:pt x="2240" y="1933"/>
                  <a:pt x="2255" y="1933"/>
                </a:cubicBezTo>
                <a:lnTo>
                  <a:pt x="2255" y="1933"/>
                </a:lnTo>
                <a:cubicBezTo>
                  <a:pt x="2286" y="1933"/>
                  <a:pt x="2316" y="1933"/>
                  <a:pt x="2346" y="1931"/>
                </a:cubicBezTo>
                <a:lnTo>
                  <a:pt x="2346" y="1931"/>
                </a:lnTo>
                <a:cubicBezTo>
                  <a:pt x="2364" y="1931"/>
                  <a:pt x="2382" y="1930"/>
                  <a:pt x="2400" y="1929"/>
                </a:cubicBezTo>
                <a:lnTo>
                  <a:pt x="2400" y="1929"/>
                </a:lnTo>
                <a:cubicBezTo>
                  <a:pt x="2427" y="1928"/>
                  <a:pt x="2454" y="1927"/>
                  <a:pt x="2482" y="1926"/>
                </a:cubicBezTo>
                <a:lnTo>
                  <a:pt x="2482" y="1926"/>
                </a:lnTo>
                <a:cubicBezTo>
                  <a:pt x="2501" y="1925"/>
                  <a:pt x="2520" y="1924"/>
                  <a:pt x="2540" y="1922"/>
                </a:cubicBezTo>
                <a:lnTo>
                  <a:pt x="2540" y="1922"/>
                </a:lnTo>
                <a:cubicBezTo>
                  <a:pt x="2566" y="1921"/>
                  <a:pt x="2591" y="1920"/>
                  <a:pt x="2617" y="1918"/>
                </a:cubicBezTo>
                <a:lnTo>
                  <a:pt x="2617" y="1918"/>
                </a:lnTo>
                <a:cubicBezTo>
                  <a:pt x="2637" y="1917"/>
                  <a:pt x="2657" y="1916"/>
                  <a:pt x="2676" y="1914"/>
                </a:cubicBezTo>
                <a:lnTo>
                  <a:pt x="2676" y="1914"/>
                </a:lnTo>
                <a:cubicBezTo>
                  <a:pt x="2701" y="1912"/>
                  <a:pt x="2726" y="1911"/>
                  <a:pt x="2752" y="1909"/>
                </a:cubicBezTo>
                <a:lnTo>
                  <a:pt x="2752" y="1909"/>
                </a:lnTo>
                <a:cubicBezTo>
                  <a:pt x="2772" y="1907"/>
                  <a:pt x="2791" y="1906"/>
                  <a:pt x="2812" y="1904"/>
                </a:cubicBezTo>
                <a:lnTo>
                  <a:pt x="2812" y="1904"/>
                </a:lnTo>
                <a:cubicBezTo>
                  <a:pt x="2836" y="1901"/>
                  <a:pt x="2861" y="1900"/>
                  <a:pt x="2886" y="1897"/>
                </a:cubicBezTo>
                <a:lnTo>
                  <a:pt x="2886" y="1897"/>
                </a:lnTo>
                <a:cubicBezTo>
                  <a:pt x="2906" y="1896"/>
                  <a:pt x="2926" y="1893"/>
                  <a:pt x="2947" y="1891"/>
                </a:cubicBezTo>
                <a:lnTo>
                  <a:pt x="2947" y="1891"/>
                </a:lnTo>
                <a:cubicBezTo>
                  <a:pt x="2971" y="1889"/>
                  <a:pt x="2996" y="1886"/>
                  <a:pt x="3020" y="1883"/>
                </a:cubicBezTo>
                <a:lnTo>
                  <a:pt x="3020" y="1883"/>
                </a:lnTo>
                <a:cubicBezTo>
                  <a:pt x="3040" y="1881"/>
                  <a:pt x="3060" y="1878"/>
                  <a:pt x="3080" y="1876"/>
                </a:cubicBezTo>
                <a:lnTo>
                  <a:pt x="3080" y="1876"/>
                </a:lnTo>
                <a:cubicBezTo>
                  <a:pt x="3104" y="1873"/>
                  <a:pt x="3129" y="1870"/>
                  <a:pt x="3152" y="1867"/>
                </a:cubicBezTo>
                <a:lnTo>
                  <a:pt x="3152" y="1867"/>
                </a:lnTo>
                <a:cubicBezTo>
                  <a:pt x="3172" y="1864"/>
                  <a:pt x="3193" y="1862"/>
                  <a:pt x="3213" y="1859"/>
                </a:cubicBezTo>
                <a:lnTo>
                  <a:pt x="3213" y="1859"/>
                </a:lnTo>
                <a:cubicBezTo>
                  <a:pt x="3237" y="1856"/>
                  <a:pt x="3261" y="1853"/>
                  <a:pt x="3285" y="1849"/>
                </a:cubicBezTo>
                <a:lnTo>
                  <a:pt x="3285" y="1849"/>
                </a:lnTo>
                <a:cubicBezTo>
                  <a:pt x="3305" y="1846"/>
                  <a:pt x="3325" y="1843"/>
                  <a:pt x="3345" y="1840"/>
                </a:cubicBezTo>
                <a:lnTo>
                  <a:pt x="3345" y="1840"/>
                </a:lnTo>
                <a:cubicBezTo>
                  <a:pt x="3369" y="1837"/>
                  <a:pt x="3393" y="1833"/>
                  <a:pt x="3416" y="1829"/>
                </a:cubicBezTo>
                <a:lnTo>
                  <a:pt x="3416" y="1829"/>
                </a:lnTo>
                <a:cubicBezTo>
                  <a:pt x="3436" y="1826"/>
                  <a:pt x="3456" y="1822"/>
                  <a:pt x="3476" y="1819"/>
                </a:cubicBezTo>
                <a:lnTo>
                  <a:pt x="3476" y="1819"/>
                </a:lnTo>
                <a:cubicBezTo>
                  <a:pt x="3499" y="1814"/>
                  <a:pt x="3523" y="1810"/>
                  <a:pt x="3547" y="1806"/>
                </a:cubicBezTo>
                <a:lnTo>
                  <a:pt x="3547" y="1806"/>
                </a:lnTo>
                <a:cubicBezTo>
                  <a:pt x="3567" y="1803"/>
                  <a:pt x="3586" y="1799"/>
                  <a:pt x="3606" y="1795"/>
                </a:cubicBezTo>
                <a:lnTo>
                  <a:pt x="3606" y="1795"/>
                </a:lnTo>
                <a:cubicBezTo>
                  <a:pt x="3630" y="1791"/>
                  <a:pt x="3653" y="1787"/>
                  <a:pt x="3677" y="1782"/>
                </a:cubicBezTo>
                <a:lnTo>
                  <a:pt x="3677" y="1782"/>
                </a:lnTo>
                <a:cubicBezTo>
                  <a:pt x="3697" y="1778"/>
                  <a:pt x="3716" y="1774"/>
                  <a:pt x="3736" y="1770"/>
                </a:cubicBezTo>
                <a:lnTo>
                  <a:pt x="3736" y="1770"/>
                </a:lnTo>
                <a:cubicBezTo>
                  <a:pt x="3759" y="1766"/>
                  <a:pt x="3783" y="1761"/>
                  <a:pt x="3806" y="1755"/>
                </a:cubicBezTo>
                <a:lnTo>
                  <a:pt x="3806" y="1755"/>
                </a:lnTo>
                <a:cubicBezTo>
                  <a:pt x="3826" y="1751"/>
                  <a:pt x="3845" y="1747"/>
                  <a:pt x="3865" y="1743"/>
                </a:cubicBezTo>
                <a:lnTo>
                  <a:pt x="3865" y="1743"/>
                </a:lnTo>
                <a:cubicBezTo>
                  <a:pt x="3888" y="1738"/>
                  <a:pt x="3911" y="1732"/>
                  <a:pt x="3933" y="1727"/>
                </a:cubicBezTo>
                <a:lnTo>
                  <a:pt x="3933" y="1727"/>
                </a:lnTo>
                <a:cubicBezTo>
                  <a:pt x="3954" y="1723"/>
                  <a:pt x="3973" y="1718"/>
                  <a:pt x="3993" y="1713"/>
                </a:cubicBezTo>
                <a:lnTo>
                  <a:pt x="3993" y="1713"/>
                </a:lnTo>
                <a:cubicBezTo>
                  <a:pt x="4015" y="1708"/>
                  <a:pt x="4038" y="1702"/>
                  <a:pt x="4062" y="1696"/>
                </a:cubicBezTo>
                <a:lnTo>
                  <a:pt x="4062" y="1696"/>
                </a:lnTo>
                <a:cubicBezTo>
                  <a:pt x="4080" y="1691"/>
                  <a:pt x="4099" y="1687"/>
                  <a:pt x="4119" y="1681"/>
                </a:cubicBezTo>
                <a:lnTo>
                  <a:pt x="4119" y="1681"/>
                </a:lnTo>
                <a:cubicBezTo>
                  <a:pt x="4131" y="1678"/>
                  <a:pt x="4144" y="1675"/>
                  <a:pt x="4155" y="1672"/>
                </a:cubicBezTo>
                <a:lnTo>
                  <a:pt x="3190" y="0"/>
                </a:lnTo>
                <a:lnTo>
                  <a:pt x="3190" y="0"/>
                </a:lnTo>
                <a:cubicBezTo>
                  <a:pt x="3171" y="2"/>
                  <a:pt x="3151" y="5"/>
                  <a:pt x="3132" y="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2" name="Freeform 68">
            <a:extLst>
              <a:ext uri="{FF2B5EF4-FFF2-40B4-BE49-F238E27FC236}">
                <a16:creationId xmlns:a16="http://schemas.microsoft.com/office/drawing/2014/main" id="{0AB25DCE-0FB2-47B8-9D5C-E3D5E230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049" y="3954162"/>
            <a:ext cx="1913304" cy="1454910"/>
          </a:xfrm>
          <a:custGeom>
            <a:avLst/>
            <a:gdLst>
              <a:gd name="T0" fmla="*/ 1059 w 2118"/>
              <a:gd name="T1" fmla="*/ 0 h 1608"/>
              <a:gd name="T2" fmla="*/ 0 w 2118"/>
              <a:gd name="T3" fmla="*/ 1541 h 1608"/>
              <a:gd name="T4" fmla="*/ 37 w 2118"/>
              <a:gd name="T5" fmla="*/ 1546 h 1608"/>
              <a:gd name="T6" fmla="*/ 95 w 2118"/>
              <a:gd name="T7" fmla="*/ 1552 h 1608"/>
              <a:gd name="T8" fmla="*/ 174 w 2118"/>
              <a:gd name="T9" fmla="*/ 1561 h 1608"/>
              <a:gd name="T10" fmla="*/ 230 w 2118"/>
              <a:gd name="T11" fmla="*/ 1567 h 1608"/>
              <a:gd name="T12" fmla="*/ 314 w 2118"/>
              <a:gd name="T13" fmla="*/ 1574 h 1608"/>
              <a:gd name="T14" fmla="*/ 366 w 2118"/>
              <a:gd name="T15" fmla="*/ 1579 h 1608"/>
              <a:gd name="T16" fmla="*/ 454 w 2118"/>
              <a:gd name="T17" fmla="*/ 1585 h 1608"/>
              <a:gd name="T18" fmla="*/ 503 w 2118"/>
              <a:gd name="T19" fmla="*/ 1589 h 1608"/>
              <a:gd name="T20" fmla="*/ 598 w 2118"/>
              <a:gd name="T21" fmla="*/ 1594 h 1608"/>
              <a:gd name="T22" fmla="*/ 641 w 2118"/>
              <a:gd name="T23" fmla="*/ 1596 h 1608"/>
              <a:gd name="T24" fmla="*/ 748 w 2118"/>
              <a:gd name="T25" fmla="*/ 1601 h 1608"/>
              <a:gd name="T26" fmla="*/ 778 w 2118"/>
              <a:gd name="T27" fmla="*/ 1601 h 1608"/>
              <a:gd name="T28" fmla="*/ 912 w 2118"/>
              <a:gd name="T29" fmla="*/ 1605 h 1608"/>
              <a:gd name="T30" fmla="*/ 916 w 2118"/>
              <a:gd name="T31" fmla="*/ 1605 h 1608"/>
              <a:gd name="T32" fmla="*/ 1201 w 2118"/>
              <a:gd name="T33" fmla="*/ 1605 h 1608"/>
              <a:gd name="T34" fmla="*/ 1202 w 2118"/>
              <a:gd name="T35" fmla="*/ 1605 h 1608"/>
              <a:gd name="T36" fmla="*/ 1339 w 2118"/>
              <a:gd name="T37" fmla="*/ 1601 h 1608"/>
              <a:gd name="T38" fmla="*/ 1365 w 2118"/>
              <a:gd name="T39" fmla="*/ 1601 h 1608"/>
              <a:gd name="T40" fmla="*/ 1478 w 2118"/>
              <a:gd name="T41" fmla="*/ 1595 h 1608"/>
              <a:gd name="T42" fmla="*/ 1515 w 2118"/>
              <a:gd name="T43" fmla="*/ 1594 h 1608"/>
              <a:gd name="T44" fmla="*/ 1615 w 2118"/>
              <a:gd name="T45" fmla="*/ 1588 h 1608"/>
              <a:gd name="T46" fmla="*/ 1660 w 2118"/>
              <a:gd name="T47" fmla="*/ 1585 h 1608"/>
              <a:gd name="T48" fmla="*/ 1752 w 2118"/>
              <a:gd name="T49" fmla="*/ 1578 h 1608"/>
              <a:gd name="T50" fmla="*/ 1801 w 2118"/>
              <a:gd name="T51" fmla="*/ 1574 h 1608"/>
              <a:gd name="T52" fmla="*/ 1888 w 2118"/>
              <a:gd name="T53" fmla="*/ 1565 h 1608"/>
              <a:gd name="T54" fmla="*/ 1941 w 2118"/>
              <a:gd name="T55" fmla="*/ 1560 h 1608"/>
              <a:gd name="T56" fmla="*/ 2023 w 2118"/>
              <a:gd name="T57" fmla="*/ 1551 h 1608"/>
              <a:gd name="T58" fmla="*/ 2080 w 2118"/>
              <a:gd name="T59" fmla="*/ 1544 h 1608"/>
              <a:gd name="T60" fmla="*/ 2117 w 2118"/>
              <a:gd name="T61" fmla="*/ 1540 h 1608"/>
              <a:gd name="T62" fmla="*/ 1313 w 2118"/>
              <a:gd name="T63" fmla="*/ 147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18" h="1608">
                <a:moveTo>
                  <a:pt x="1059" y="0"/>
                </a:moveTo>
                <a:lnTo>
                  <a:pt x="1059" y="0"/>
                </a:lnTo>
                <a:cubicBezTo>
                  <a:pt x="953" y="0"/>
                  <a:pt x="858" y="55"/>
                  <a:pt x="805" y="147"/>
                </a:cubicBezTo>
                <a:lnTo>
                  <a:pt x="0" y="1541"/>
                </a:lnTo>
                <a:lnTo>
                  <a:pt x="0" y="1541"/>
                </a:lnTo>
                <a:cubicBezTo>
                  <a:pt x="13" y="1542"/>
                  <a:pt x="24" y="1544"/>
                  <a:pt x="37" y="1546"/>
                </a:cubicBezTo>
                <a:lnTo>
                  <a:pt x="37" y="1546"/>
                </a:lnTo>
                <a:cubicBezTo>
                  <a:pt x="56" y="1548"/>
                  <a:pt x="76" y="1550"/>
                  <a:pt x="95" y="1552"/>
                </a:cubicBezTo>
                <a:lnTo>
                  <a:pt x="95" y="1552"/>
                </a:lnTo>
                <a:cubicBezTo>
                  <a:pt x="121" y="1555"/>
                  <a:pt x="148" y="1558"/>
                  <a:pt x="174" y="1561"/>
                </a:cubicBezTo>
                <a:lnTo>
                  <a:pt x="174" y="1561"/>
                </a:lnTo>
                <a:cubicBezTo>
                  <a:pt x="193" y="1563"/>
                  <a:pt x="212" y="1564"/>
                  <a:pt x="230" y="1567"/>
                </a:cubicBezTo>
                <a:lnTo>
                  <a:pt x="230" y="1567"/>
                </a:lnTo>
                <a:cubicBezTo>
                  <a:pt x="258" y="1570"/>
                  <a:pt x="286" y="1572"/>
                  <a:pt x="314" y="1574"/>
                </a:cubicBezTo>
                <a:lnTo>
                  <a:pt x="314" y="1574"/>
                </a:lnTo>
                <a:cubicBezTo>
                  <a:pt x="331" y="1575"/>
                  <a:pt x="349" y="1577"/>
                  <a:pt x="366" y="1579"/>
                </a:cubicBezTo>
                <a:lnTo>
                  <a:pt x="366" y="1579"/>
                </a:lnTo>
                <a:cubicBezTo>
                  <a:pt x="395" y="1581"/>
                  <a:pt x="425" y="1583"/>
                  <a:pt x="454" y="1585"/>
                </a:cubicBezTo>
                <a:lnTo>
                  <a:pt x="454" y="1585"/>
                </a:lnTo>
                <a:cubicBezTo>
                  <a:pt x="471" y="1586"/>
                  <a:pt x="487" y="1587"/>
                  <a:pt x="503" y="1589"/>
                </a:cubicBezTo>
                <a:lnTo>
                  <a:pt x="503" y="1589"/>
                </a:lnTo>
                <a:cubicBezTo>
                  <a:pt x="534" y="1591"/>
                  <a:pt x="566" y="1592"/>
                  <a:pt x="598" y="1594"/>
                </a:cubicBezTo>
                <a:lnTo>
                  <a:pt x="598" y="1594"/>
                </a:lnTo>
                <a:cubicBezTo>
                  <a:pt x="613" y="1595"/>
                  <a:pt x="626" y="1595"/>
                  <a:pt x="641" y="1596"/>
                </a:cubicBezTo>
                <a:lnTo>
                  <a:pt x="641" y="1596"/>
                </a:lnTo>
                <a:cubicBezTo>
                  <a:pt x="676" y="1598"/>
                  <a:pt x="712" y="1599"/>
                  <a:pt x="748" y="1601"/>
                </a:cubicBezTo>
                <a:lnTo>
                  <a:pt x="748" y="1601"/>
                </a:lnTo>
                <a:cubicBezTo>
                  <a:pt x="758" y="1601"/>
                  <a:pt x="768" y="1601"/>
                  <a:pt x="778" y="1601"/>
                </a:cubicBezTo>
                <a:lnTo>
                  <a:pt x="778" y="1601"/>
                </a:lnTo>
                <a:cubicBezTo>
                  <a:pt x="823" y="1603"/>
                  <a:pt x="867" y="1604"/>
                  <a:pt x="912" y="1605"/>
                </a:cubicBezTo>
                <a:lnTo>
                  <a:pt x="912" y="1605"/>
                </a:lnTo>
                <a:cubicBezTo>
                  <a:pt x="914" y="1605"/>
                  <a:pt x="915" y="1605"/>
                  <a:pt x="916" y="1605"/>
                </a:cubicBezTo>
                <a:lnTo>
                  <a:pt x="916" y="1605"/>
                </a:lnTo>
                <a:cubicBezTo>
                  <a:pt x="1010" y="1607"/>
                  <a:pt x="1106" y="1607"/>
                  <a:pt x="1201" y="1605"/>
                </a:cubicBezTo>
                <a:lnTo>
                  <a:pt x="1201" y="1605"/>
                </a:lnTo>
                <a:cubicBezTo>
                  <a:pt x="1201" y="1605"/>
                  <a:pt x="1201" y="1605"/>
                  <a:pt x="1202" y="1605"/>
                </a:cubicBezTo>
                <a:lnTo>
                  <a:pt x="1202" y="1605"/>
                </a:lnTo>
                <a:cubicBezTo>
                  <a:pt x="1247" y="1604"/>
                  <a:pt x="1294" y="1603"/>
                  <a:pt x="1339" y="1601"/>
                </a:cubicBezTo>
                <a:lnTo>
                  <a:pt x="1339" y="1601"/>
                </a:lnTo>
                <a:cubicBezTo>
                  <a:pt x="1348" y="1601"/>
                  <a:pt x="1357" y="1601"/>
                  <a:pt x="1365" y="1601"/>
                </a:cubicBezTo>
                <a:lnTo>
                  <a:pt x="1365" y="1601"/>
                </a:lnTo>
                <a:cubicBezTo>
                  <a:pt x="1403" y="1599"/>
                  <a:pt x="1441" y="1597"/>
                  <a:pt x="1478" y="1595"/>
                </a:cubicBezTo>
                <a:lnTo>
                  <a:pt x="1478" y="1595"/>
                </a:lnTo>
                <a:cubicBezTo>
                  <a:pt x="1490" y="1595"/>
                  <a:pt x="1503" y="1594"/>
                  <a:pt x="1515" y="1594"/>
                </a:cubicBezTo>
                <a:lnTo>
                  <a:pt x="1515" y="1594"/>
                </a:lnTo>
                <a:cubicBezTo>
                  <a:pt x="1548" y="1591"/>
                  <a:pt x="1581" y="1589"/>
                  <a:pt x="1615" y="1588"/>
                </a:cubicBezTo>
                <a:lnTo>
                  <a:pt x="1615" y="1588"/>
                </a:lnTo>
                <a:cubicBezTo>
                  <a:pt x="1630" y="1587"/>
                  <a:pt x="1644" y="1585"/>
                  <a:pt x="1660" y="1585"/>
                </a:cubicBezTo>
                <a:lnTo>
                  <a:pt x="1660" y="1585"/>
                </a:lnTo>
                <a:cubicBezTo>
                  <a:pt x="1690" y="1582"/>
                  <a:pt x="1721" y="1580"/>
                  <a:pt x="1752" y="1578"/>
                </a:cubicBezTo>
                <a:lnTo>
                  <a:pt x="1752" y="1578"/>
                </a:lnTo>
                <a:cubicBezTo>
                  <a:pt x="1768" y="1576"/>
                  <a:pt x="1785" y="1574"/>
                  <a:pt x="1801" y="1574"/>
                </a:cubicBezTo>
                <a:lnTo>
                  <a:pt x="1801" y="1574"/>
                </a:lnTo>
                <a:cubicBezTo>
                  <a:pt x="1830" y="1571"/>
                  <a:pt x="1858" y="1568"/>
                  <a:pt x="1888" y="1565"/>
                </a:cubicBezTo>
                <a:lnTo>
                  <a:pt x="1888" y="1565"/>
                </a:lnTo>
                <a:cubicBezTo>
                  <a:pt x="1906" y="1564"/>
                  <a:pt x="1923" y="1562"/>
                  <a:pt x="1941" y="1560"/>
                </a:cubicBezTo>
                <a:lnTo>
                  <a:pt x="1941" y="1560"/>
                </a:lnTo>
                <a:cubicBezTo>
                  <a:pt x="1968" y="1557"/>
                  <a:pt x="1996" y="1554"/>
                  <a:pt x="2023" y="1551"/>
                </a:cubicBezTo>
                <a:lnTo>
                  <a:pt x="2023" y="1551"/>
                </a:lnTo>
                <a:cubicBezTo>
                  <a:pt x="2042" y="1549"/>
                  <a:pt x="2061" y="1546"/>
                  <a:pt x="2080" y="1544"/>
                </a:cubicBezTo>
                <a:lnTo>
                  <a:pt x="2080" y="1544"/>
                </a:lnTo>
                <a:cubicBezTo>
                  <a:pt x="2092" y="1542"/>
                  <a:pt x="2104" y="1541"/>
                  <a:pt x="2117" y="1540"/>
                </a:cubicBezTo>
                <a:lnTo>
                  <a:pt x="1313" y="147"/>
                </a:lnTo>
                <a:lnTo>
                  <a:pt x="1313" y="147"/>
                </a:lnTo>
                <a:cubicBezTo>
                  <a:pt x="1260" y="55"/>
                  <a:pt x="1165" y="0"/>
                  <a:pt x="105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3" name="Freeform 69">
            <a:extLst>
              <a:ext uri="{FF2B5EF4-FFF2-40B4-BE49-F238E27FC236}">
                <a16:creationId xmlns:a16="http://schemas.microsoft.com/office/drawing/2014/main" id="{590A3844-7579-4587-8B3C-AFF12E48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734" y="6038870"/>
            <a:ext cx="589935" cy="530143"/>
          </a:xfrm>
          <a:custGeom>
            <a:avLst/>
            <a:gdLst>
              <a:gd name="T0" fmla="*/ 150 w 652"/>
              <a:gd name="T1" fmla="*/ 376 h 587"/>
              <a:gd name="T2" fmla="*/ 401 w 652"/>
              <a:gd name="T3" fmla="*/ 376 h 587"/>
              <a:gd name="T4" fmla="*/ 401 w 652"/>
              <a:gd name="T5" fmla="*/ 326 h 587"/>
              <a:gd name="T6" fmla="*/ 150 w 652"/>
              <a:gd name="T7" fmla="*/ 326 h 587"/>
              <a:gd name="T8" fmla="*/ 150 w 652"/>
              <a:gd name="T9" fmla="*/ 376 h 587"/>
              <a:gd name="T10" fmla="*/ 150 w 652"/>
              <a:gd name="T11" fmla="*/ 276 h 587"/>
              <a:gd name="T12" fmla="*/ 501 w 652"/>
              <a:gd name="T13" fmla="*/ 276 h 587"/>
              <a:gd name="T14" fmla="*/ 501 w 652"/>
              <a:gd name="T15" fmla="*/ 226 h 587"/>
              <a:gd name="T16" fmla="*/ 150 w 652"/>
              <a:gd name="T17" fmla="*/ 226 h 587"/>
              <a:gd name="T18" fmla="*/ 150 w 652"/>
              <a:gd name="T19" fmla="*/ 276 h 587"/>
              <a:gd name="T20" fmla="*/ 150 w 652"/>
              <a:gd name="T21" fmla="*/ 175 h 587"/>
              <a:gd name="T22" fmla="*/ 501 w 652"/>
              <a:gd name="T23" fmla="*/ 175 h 587"/>
              <a:gd name="T24" fmla="*/ 501 w 652"/>
              <a:gd name="T25" fmla="*/ 126 h 587"/>
              <a:gd name="T26" fmla="*/ 150 w 652"/>
              <a:gd name="T27" fmla="*/ 126 h 587"/>
              <a:gd name="T28" fmla="*/ 150 w 652"/>
              <a:gd name="T29" fmla="*/ 175 h 587"/>
              <a:gd name="T30" fmla="*/ 51 w 652"/>
              <a:gd name="T31" fmla="*/ 51 h 587"/>
              <a:gd name="T32" fmla="*/ 600 w 652"/>
              <a:gd name="T33" fmla="*/ 51 h 587"/>
              <a:gd name="T34" fmla="*/ 600 w 652"/>
              <a:gd name="T35" fmla="*/ 451 h 587"/>
              <a:gd name="T36" fmla="*/ 391 w 652"/>
              <a:gd name="T37" fmla="*/ 451 h 587"/>
              <a:gd name="T38" fmla="*/ 326 w 652"/>
              <a:gd name="T39" fmla="*/ 515 h 587"/>
              <a:gd name="T40" fmla="*/ 261 w 652"/>
              <a:gd name="T41" fmla="*/ 451 h 587"/>
              <a:gd name="T42" fmla="*/ 51 w 652"/>
              <a:gd name="T43" fmla="*/ 451 h 587"/>
              <a:gd name="T44" fmla="*/ 51 w 652"/>
              <a:gd name="T45" fmla="*/ 51 h 587"/>
              <a:gd name="T46" fmla="*/ 0 w 652"/>
              <a:gd name="T47" fmla="*/ 0 h 587"/>
              <a:gd name="T48" fmla="*/ 0 w 652"/>
              <a:gd name="T49" fmla="*/ 501 h 587"/>
              <a:gd name="T50" fmla="*/ 240 w 652"/>
              <a:gd name="T51" fmla="*/ 501 h 587"/>
              <a:gd name="T52" fmla="*/ 326 w 652"/>
              <a:gd name="T53" fmla="*/ 586 h 587"/>
              <a:gd name="T54" fmla="*/ 410 w 652"/>
              <a:gd name="T55" fmla="*/ 501 h 587"/>
              <a:gd name="T56" fmla="*/ 651 w 652"/>
              <a:gd name="T57" fmla="*/ 501 h 587"/>
              <a:gd name="T58" fmla="*/ 651 w 652"/>
              <a:gd name="T59" fmla="*/ 0 h 587"/>
              <a:gd name="T60" fmla="*/ 0 w 652"/>
              <a:gd name="T6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2" h="587">
                <a:moveTo>
                  <a:pt x="150" y="376"/>
                </a:moveTo>
                <a:lnTo>
                  <a:pt x="401" y="376"/>
                </a:lnTo>
                <a:lnTo>
                  <a:pt x="401" y="326"/>
                </a:lnTo>
                <a:lnTo>
                  <a:pt x="150" y="326"/>
                </a:lnTo>
                <a:lnTo>
                  <a:pt x="150" y="376"/>
                </a:lnTo>
                <a:close/>
                <a:moveTo>
                  <a:pt x="150" y="276"/>
                </a:moveTo>
                <a:lnTo>
                  <a:pt x="501" y="276"/>
                </a:lnTo>
                <a:lnTo>
                  <a:pt x="501" y="226"/>
                </a:lnTo>
                <a:lnTo>
                  <a:pt x="150" y="226"/>
                </a:lnTo>
                <a:lnTo>
                  <a:pt x="150" y="276"/>
                </a:lnTo>
                <a:close/>
                <a:moveTo>
                  <a:pt x="150" y="175"/>
                </a:moveTo>
                <a:lnTo>
                  <a:pt x="501" y="175"/>
                </a:lnTo>
                <a:lnTo>
                  <a:pt x="501" y="126"/>
                </a:lnTo>
                <a:lnTo>
                  <a:pt x="150" y="126"/>
                </a:lnTo>
                <a:lnTo>
                  <a:pt x="150" y="175"/>
                </a:lnTo>
                <a:close/>
                <a:moveTo>
                  <a:pt x="51" y="51"/>
                </a:moveTo>
                <a:lnTo>
                  <a:pt x="600" y="51"/>
                </a:lnTo>
                <a:lnTo>
                  <a:pt x="600" y="451"/>
                </a:lnTo>
                <a:lnTo>
                  <a:pt x="391" y="451"/>
                </a:lnTo>
                <a:lnTo>
                  <a:pt x="326" y="515"/>
                </a:lnTo>
                <a:lnTo>
                  <a:pt x="261" y="451"/>
                </a:lnTo>
                <a:lnTo>
                  <a:pt x="51" y="451"/>
                </a:lnTo>
                <a:lnTo>
                  <a:pt x="51" y="51"/>
                </a:lnTo>
                <a:close/>
                <a:moveTo>
                  <a:pt x="0" y="0"/>
                </a:moveTo>
                <a:lnTo>
                  <a:pt x="0" y="501"/>
                </a:lnTo>
                <a:lnTo>
                  <a:pt x="240" y="501"/>
                </a:lnTo>
                <a:lnTo>
                  <a:pt x="326" y="586"/>
                </a:lnTo>
                <a:lnTo>
                  <a:pt x="410" y="501"/>
                </a:lnTo>
                <a:lnTo>
                  <a:pt x="651" y="501"/>
                </a:lnTo>
                <a:lnTo>
                  <a:pt x="65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4" name="Freeform 70">
            <a:extLst>
              <a:ext uri="{FF2B5EF4-FFF2-40B4-BE49-F238E27FC236}">
                <a16:creationId xmlns:a16="http://schemas.microsoft.com/office/drawing/2014/main" id="{3F5BD623-CE3D-4308-A671-BC33E0FAD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05" y="11228707"/>
            <a:ext cx="633783" cy="566019"/>
          </a:xfrm>
          <a:custGeom>
            <a:avLst/>
            <a:gdLst>
              <a:gd name="T0" fmla="*/ 549 w 700"/>
              <a:gd name="T1" fmla="*/ 99 h 628"/>
              <a:gd name="T2" fmla="*/ 549 w 700"/>
              <a:gd name="T3" fmla="*/ 150 h 628"/>
              <a:gd name="T4" fmla="*/ 650 w 700"/>
              <a:gd name="T5" fmla="*/ 150 h 628"/>
              <a:gd name="T6" fmla="*/ 650 w 700"/>
              <a:gd name="T7" fmla="*/ 450 h 628"/>
              <a:gd name="T8" fmla="*/ 549 w 700"/>
              <a:gd name="T9" fmla="*/ 450 h 628"/>
              <a:gd name="T10" fmla="*/ 549 w 700"/>
              <a:gd name="T11" fmla="*/ 523 h 628"/>
              <a:gd name="T12" fmla="*/ 458 w 700"/>
              <a:gd name="T13" fmla="*/ 450 h 628"/>
              <a:gd name="T14" fmla="*/ 270 w 700"/>
              <a:gd name="T15" fmla="*/ 450 h 628"/>
              <a:gd name="T16" fmla="*/ 208 w 700"/>
              <a:gd name="T17" fmla="*/ 500 h 628"/>
              <a:gd name="T18" fmla="*/ 440 w 700"/>
              <a:gd name="T19" fmla="*/ 500 h 628"/>
              <a:gd name="T20" fmla="*/ 600 w 700"/>
              <a:gd name="T21" fmla="*/ 627 h 628"/>
              <a:gd name="T22" fmla="*/ 600 w 700"/>
              <a:gd name="T23" fmla="*/ 500 h 628"/>
              <a:gd name="T24" fmla="*/ 699 w 700"/>
              <a:gd name="T25" fmla="*/ 500 h 628"/>
              <a:gd name="T26" fmla="*/ 699 w 700"/>
              <a:gd name="T27" fmla="*/ 99 h 628"/>
              <a:gd name="T28" fmla="*/ 549 w 700"/>
              <a:gd name="T29" fmla="*/ 99 h 628"/>
              <a:gd name="T30" fmla="*/ 49 w 700"/>
              <a:gd name="T31" fmla="*/ 50 h 628"/>
              <a:gd name="T32" fmla="*/ 450 w 700"/>
              <a:gd name="T33" fmla="*/ 50 h 628"/>
              <a:gd name="T34" fmla="*/ 450 w 700"/>
              <a:gd name="T35" fmla="*/ 350 h 628"/>
              <a:gd name="T36" fmla="*/ 241 w 700"/>
              <a:gd name="T37" fmla="*/ 350 h 628"/>
              <a:gd name="T38" fmla="*/ 234 w 700"/>
              <a:gd name="T39" fmla="*/ 355 h 628"/>
              <a:gd name="T40" fmla="*/ 150 w 700"/>
              <a:gd name="T41" fmla="*/ 422 h 628"/>
              <a:gd name="T42" fmla="*/ 150 w 700"/>
              <a:gd name="T43" fmla="*/ 350 h 628"/>
              <a:gd name="T44" fmla="*/ 49 w 700"/>
              <a:gd name="T45" fmla="*/ 350 h 628"/>
              <a:gd name="T46" fmla="*/ 49 w 700"/>
              <a:gd name="T47" fmla="*/ 50 h 628"/>
              <a:gd name="T48" fmla="*/ 0 w 700"/>
              <a:gd name="T49" fmla="*/ 0 h 628"/>
              <a:gd name="T50" fmla="*/ 0 w 700"/>
              <a:gd name="T51" fmla="*/ 400 h 628"/>
              <a:gd name="T52" fmla="*/ 99 w 700"/>
              <a:gd name="T53" fmla="*/ 400 h 628"/>
              <a:gd name="T54" fmla="*/ 99 w 700"/>
              <a:gd name="T55" fmla="*/ 527 h 628"/>
              <a:gd name="T56" fmla="*/ 140 w 700"/>
              <a:gd name="T57" fmla="*/ 495 h 628"/>
              <a:gd name="T58" fmla="*/ 258 w 700"/>
              <a:gd name="T59" fmla="*/ 400 h 628"/>
              <a:gd name="T60" fmla="*/ 499 w 700"/>
              <a:gd name="T61" fmla="*/ 400 h 628"/>
              <a:gd name="T62" fmla="*/ 499 w 700"/>
              <a:gd name="T63" fmla="*/ 0 h 628"/>
              <a:gd name="T64" fmla="*/ 0 w 700"/>
              <a:gd name="T65" fmla="*/ 0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0" h="628">
                <a:moveTo>
                  <a:pt x="549" y="99"/>
                </a:moveTo>
                <a:lnTo>
                  <a:pt x="549" y="150"/>
                </a:lnTo>
                <a:lnTo>
                  <a:pt x="650" y="150"/>
                </a:lnTo>
                <a:lnTo>
                  <a:pt x="650" y="450"/>
                </a:lnTo>
                <a:lnTo>
                  <a:pt x="549" y="450"/>
                </a:lnTo>
                <a:lnTo>
                  <a:pt x="549" y="523"/>
                </a:lnTo>
                <a:lnTo>
                  <a:pt x="458" y="450"/>
                </a:lnTo>
                <a:lnTo>
                  <a:pt x="270" y="450"/>
                </a:lnTo>
                <a:lnTo>
                  <a:pt x="208" y="500"/>
                </a:lnTo>
                <a:lnTo>
                  <a:pt x="440" y="500"/>
                </a:lnTo>
                <a:lnTo>
                  <a:pt x="600" y="627"/>
                </a:lnTo>
                <a:lnTo>
                  <a:pt x="600" y="500"/>
                </a:lnTo>
                <a:lnTo>
                  <a:pt x="699" y="500"/>
                </a:lnTo>
                <a:lnTo>
                  <a:pt x="699" y="99"/>
                </a:lnTo>
                <a:lnTo>
                  <a:pt x="549" y="99"/>
                </a:lnTo>
                <a:close/>
                <a:moveTo>
                  <a:pt x="49" y="50"/>
                </a:moveTo>
                <a:lnTo>
                  <a:pt x="450" y="50"/>
                </a:lnTo>
                <a:lnTo>
                  <a:pt x="450" y="350"/>
                </a:lnTo>
                <a:lnTo>
                  <a:pt x="241" y="350"/>
                </a:lnTo>
                <a:lnTo>
                  <a:pt x="234" y="355"/>
                </a:lnTo>
                <a:lnTo>
                  <a:pt x="150" y="422"/>
                </a:lnTo>
                <a:lnTo>
                  <a:pt x="150" y="350"/>
                </a:lnTo>
                <a:lnTo>
                  <a:pt x="49" y="350"/>
                </a:lnTo>
                <a:lnTo>
                  <a:pt x="49" y="50"/>
                </a:lnTo>
                <a:close/>
                <a:moveTo>
                  <a:pt x="0" y="0"/>
                </a:moveTo>
                <a:lnTo>
                  <a:pt x="0" y="400"/>
                </a:lnTo>
                <a:lnTo>
                  <a:pt x="99" y="400"/>
                </a:lnTo>
                <a:lnTo>
                  <a:pt x="99" y="527"/>
                </a:lnTo>
                <a:lnTo>
                  <a:pt x="140" y="495"/>
                </a:lnTo>
                <a:lnTo>
                  <a:pt x="258" y="400"/>
                </a:lnTo>
                <a:lnTo>
                  <a:pt x="499" y="400"/>
                </a:lnTo>
                <a:lnTo>
                  <a:pt x="49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5" name="Freeform 71">
            <a:extLst>
              <a:ext uri="{FF2B5EF4-FFF2-40B4-BE49-F238E27FC236}">
                <a16:creationId xmlns:a16="http://schemas.microsoft.com/office/drawing/2014/main" id="{74B43D8A-E6C0-4209-B3A9-D242FA419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734" y="7896367"/>
            <a:ext cx="589935" cy="410562"/>
          </a:xfrm>
          <a:custGeom>
            <a:avLst/>
            <a:gdLst>
              <a:gd name="T0" fmla="*/ 51 w 652"/>
              <a:gd name="T1" fmla="*/ 72 h 452"/>
              <a:gd name="T2" fmla="*/ 311 w 652"/>
              <a:gd name="T3" fmla="*/ 247 h 452"/>
              <a:gd name="T4" fmla="*/ 326 w 652"/>
              <a:gd name="T5" fmla="*/ 255 h 452"/>
              <a:gd name="T6" fmla="*/ 340 w 652"/>
              <a:gd name="T7" fmla="*/ 247 h 452"/>
              <a:gd name="T8" fmla="*/ 600 w 652"/>
              <a:gd name="T9" fmla="*/ 72 h 452"/>
              <a:gd name="T10" fmla="*/ 600 w 652"/>
              <a:gd name="T11" fmla="*/ 401 h 452"/>
              <a:gd name="T12" fmla="*/ 51 w 652"/>
              <a:gd name="T13" fmla="*/ 401 h 452"/>
              <a:gd name="T14" fmla="*/ 51 w 652"/>
              <a:gd name="T15" fmla="*/ 72 h 452"/>
              <a:gd name="T16" fmla="*/ 108 w 652"/>
              <a:gd name="T17" fmla="*/ 50 h 452"/>
              <a:gd name="T18" fmla="*/ 543 w 652"/>
              <a:gd name="T19" fmla="*/ 50 h 452"/>
              <a:gd name="T20" fmla="*/ 326 w 652"/>
              <a:gd name="T21" fmla="*/ 195 h 452"/>
              <a:gd name="T22" fmla="*/ 108 w 652"/>
              <a:gd name="T23" fmla="*/ 50 h 452"/>
              <a:gd name="T24" fmla="*/ 0 w 652"/>
              <a:gd name="T25" fmla="*/ 451 h 452"/>
              <a:gd name="T26" fmla="*/ 651 w 652"/>
              <a:gd name="T27" fmla="*/ 451 h 452"/>
              <a:gd name="T28" fmla="*/ 651 w 652"/>
              <a:gd name="T29" fmla="*/ 0 h 452"/>
              <a:gd name="T30" fmla="*/ 0 w 652"/>
              <a:gd name="T31" fmla="*/ 0 h 452"/>
              <a:gd name="T32" fmla="*/ 0 w 652"/>
              <a:gd name="T33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2" h="452">
                <a:moveTo>
                  <a:pt x="51" y="72"/>
                </a:moveTo>
                <a:lnTo>
                  <a:pt x="311" y="247"/>
                </a:lnTo>
                <a:lnTo>
                  <a:pt x="326" y="255"/>
                </a:lnTo>
                <a:lnTo>
                  <a:pt x="340" y="247"/>
                </a:lnTo>
                <a:lnTo>
                  <a:pt x="600" y="72"/>
                </a:lnTo>
                <a:lnTo>
                  <a:pt x="600" y="401"/>
                </a:lnTo>
                <a:lnTo>
                  <a:pt x="51" y="401"/>
                </a:lnTo>
                <a:lnTo>
                  <a:pt x="51" y="72"/>
                </a:lnTo>
                <a:close/>
                <a:moveTo>
                  <a:pt x="108" y="50"/>
                </a:moveTo>
                <a:lnTo>
                  <a:pt x="543" y="50"/>
                </a:lnTo>
                <a:lnTo>
                  <a:pt x="326" y="195"/>
                </a:lnTo>
                <a:lnTo>
                  <a:pt x="108" y="50"/>
                </a:lnTo>
                <a:close/>
                <a:moveTo>
                  <a:pt x="0" y="451"/>
                </a:moveTo>
                <a:lnTo>
                  <a:pt x="651" y="451"/>
                </a:lnTo>
                <a:lnTo>
                  <a:pt x="651" y="0"/>
                </a:lnTo>
                <a:lnTo>
                  <a:pt x="0" y="0"/>
                </a:lnTo>
                <a:lnTo>
                  <a:pt x="0" y="4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6" name="Freeform 72">
            <a:extLst>
              <a:ext uri="{FF2B5EF4-FFF2-40B4-BE49-F238E27FC236}">
                <a16:creationId xmlns:a16="http://schemas.microsoft.com/office/drawing/2014/main" id="{F8DF05DD-74EF-4D15-B757-76DC79DD5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37" y="4587945"/>
            <a:ext cx="538118" cy="538116"/>
          </a:xfrm>
          <a:custGeom>
            <a:avLst/>
            <a:gdLst>
              <a:gd name="T0" fmla="*/ 253 w 594"/>
              <a:gd name="T1" fmla="*/ 230 h 594"/>
              <a:gd name="T2" fmla="*/ 253 w 594"/>
              <a:gd name="T3" fmla="*/ 230 h 594"/>
              <a:gd name="T4" fmla="*/ 362 w 594"/>
              <a:gd name="T5" fmla="*/ 341 h 594"/>
              <a:gd name="T6" fmla="*/ 141 w 594"/>
              <a:gd name="T7" fmla="*/ 498 h 594"/>
              <a:gd name="T8" fmla="*/ 96 w 594"/>
              <a:gd name="T9" fmla="*/ 452 h 594"/>
              <a:gd name="T10" fmla="*/ 253 w 594"/>
              <a:gd name="T11" fmla="*/ 230 h 594"/>
              <a:gd name="T12" fmla="*/ 313 w 594"/>
              <a:gd name="T13" fmla="*/ 106 h 594"/>
              <a:gd name="T14" fmla="*/ 487 w 594"/>
              <a:gd name="T15" fmla="*/ 280 h 594"/>
              <a:gd name="T16" fmla="*/ 487 w 594"/>
              <a:gd name="T17" fmla="*/ 280 h 594"/>
              <a:gd name="T18" fmla="*/ 418 w 594"/>
              <a:gd name="T19" fmla="*/ 300 h 594"/>
              <a:gd name="T20" fmla="*/ 418 w 594"/>
              <a:gd name="T21" fmla="*/ 300 h 594"/>
              <a:gd name="T22" fmla="*/ 293 w 594"/>
              <a:gd name="T23" fmla="*/ 175 h 594"/>
              <a:gd name="T24" fmla="*/ 293 w 594"/>
              <a:gd name="T25" fmla="*/ 175 h 594"/>
              <a:gd name="T26" fmla="*/ 313 w 594"/>
              <a:gd name="T27" fmla="*/ 106 h 594"/>
              <a:gd name="T28" fmla="*/ 418 w 594"/>
              <a:gd name="T29" fmla="*/ 50 h 594"/>
              <a:gd name="T30" fmla="*/ 418 w 594"/>
              <a:gd name="T31" fmla="*/ 50 h 594"/>
              <a:gd name="T32" fmla="*/ 544 w 594"/>
              <a:gd name="T33" fmla="*/ 175 h 594"/>
              <a:gd name="T34" fmla="*/ 544 w 594"/>
              <a:gd name="T35" fmla="*/ 175 h 594"/>
              <a:gd name="T36" fmla="*/ 522 w 594"/>
              <a:gd name="T37" fmla="*/ 244 h 594"/>
              <a:gd name="T38" fmla="*/ 350 w 594"/>
              <a:gd name="T39" fmla="*/ 71 h 594"/>
              <a:gd name="T40" fmla="*/ 350 w 594"/>
              <a:gd name="T41" fmla="*/ 71 h 594"/>
              <a:gd name="T42" fmla="*/ 418 w 594"/>
              <a:gd name="T43" fmla="*/ 50 h 594"/>
              <a:gd name="T44" fmla="*/ 418 w 594"/>
              <a:gd name="T45" fmla="*/ 0 h 594"/>
              <a:gd name="T46" fmla="*/ 418 w 594"/>
              <a:gd name="T47" fmla="*/ 0 h 594"/>
              <a:gd name="T48" fmla="*/ 244 w 594"/>
              <a:gd name="T49" fmla="*/ 155 h 594"/>
              <a:gd name="T50" fmla="*/ 43 w 594"/>
              <a:gd name="T51" fmla="*/ 440 h 594"/>
              <a:gd name="T52" fmla="*/ 31 w 594"/>
              <a:gd name="T53" fmla="*/ 457 h 594"/>
              <a:gd name="T54" fmla="*/ 45 w 594"/>
              <a:gd name="T55" fmla="*/ 472 h 594"/>
              <a:gd name="T56" fmla="*/ 66 w 594"/>
              <a:gd name="T57" fmla="*/ 492 h 594"/>
              <a:gd name="T58" fmla="*/ 0 w 594"/>
              <a:gd name="T59" fmla="*/ 557 h 594"/>
              <a:gd name="T60" fmla="*/ 36 w 594"/>
              <a:gd name="T61" fmla="*/ 593 h 594"/>
              <a:gd name="T62" fmla="*/ 100 w 594"/>
              <a:gd name="T63" fmla="*/ 528 h 594"/>
              <a:gd name="T64" fmla="*/ 135 w 594"/>
              <a:gd name="T65" fmla="*/ 563 h 594"/>
              <a:gd name="T66" fmla="*/ 153 w 594"/>
              <a:gd name="T67" fmla="*/ 550 h 594"/>
              <a:gd name="T68" fmla="*/ 439 w 594"/>
              <a:gd name="T69" fmla="*/ 349 h 594"/>
              <a:gd name="T70" fmla="*/ 439 w 594"/>
              <a:gd name="T71" fmla="*/ 349 h 594"/>
              <a:gd name="T72" fmla="*/ 593 w 594"/>
              <a:gd name="T73" fmla="*/ 175 h 594"/>
              <a:gd name="T74" fmla="*/ 593 w 594"/>
              <a:gd name="T75" fmla="*/ 175 h 594"/>
              <a:gd name="T76" fmla="*/ 418 w 594"/>
              <a:gd name="T77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4" h="594">
                <a:moveTo>
                  <a:pt x="253" y="230"/>
                </a:moveTo>
                <a:lnTo>
                  <a:pt x="253" y="230"/>
                </a:lnTo>
                <a:cubicBezTo>
                  <a:pt x="270" y="281"/>
                  <a:pt x="311" y="323"/>
                  <a:pt x="362" y="341"/>
                </a:cubicBezTo>
                <a:lnTo>
                  <a:pt x="141" y="498"/>
                </a:lnTo>
                <a:lnTo>
                  <a:pt x="96" y="452"/>
                </a:lnTo>
                <a:lnTo>
                  <a:pt x="253" y="230"/>
                </a:lnTo>
                <a:close/>
                <a:moveTo>
                  <a:pt x="313" y="106"/>
                </a:moveTo>
                <a:lnTo>
                  <a:pt x="487" y="280"/>
                </a:lnTo>
                <a:lnTo>
                  <a:pt x="487" y="280"/>
                </a:lnTo>
                <a:cubicBezTo>
                  <a:pt x="467" y="293"/>
                  <a:pt x="443" y="300"/>
                  <a:pt x="418" y="300"/>
                </a:cubicBezTo>
                <a:lnTo>
                  <a:pt x="418" y="300"/>
                </a:lnTo>
                <a:cubicBezTo>
                  <a:pt x="349" y="300"/>
                  <a:pt x="293" y="244"/>
                  <a:pt x="293" y="175"/>
                </a:cubicBezTo>
                <a:lnTo>
                  <a:pt x="293" y="175"/>
                </a:lnTo>
                <a:cubicBezTo>
                  <a:pt x="293" y="150"/>
                  <a:pt x="301" y="126"/>
                  <a:pt x="313" y="106"/>
                </a:cubicBezTo>
                <a:close/>
                <a:moveTo>
                  <a:pt x="418" y="50"/>
                </a:moveTo>
                <a:lnTo>
                  <a:pt x="418" y="50"/>
                </a:lnTo>
                <a:cubicBezTo>
                  <a:pt x="487" y="50"/>
                  <a:pt x="544" y="106"/>
                  <a:pt x="544" y="175"/>
                </a:cubicBezTo>
                <a:lnTo>
                  <a:pt x="544" y="175"/>
                </a:lnTo>
                <a:cubicBezTo>
                  <a:pt x="544" y="200"/>
                  <a:pt x="536" y="224"/>
                  <a:pt x="522" y="244"/>
                </a:cubicBezTo>
                <a:lnTo>
                  <a:pt x="350" y="71"/>
                </a:lnTo>
                <a:lnTo>
                  <a:pt x="350" y="71"/>
                </a:lnTo>
                <a:cubicBezTo>
                  <a:pt x="369" y="57"/>
                  <a:pt x="393" y="50"/>
                  <a:pt x="418" y="50"/>
                </a:cubicBezTo>
                <a:close/>
                <a:moveTo>
                  <a:pt x="418" y="0"/>
                </a:moveTo>
                <a:lnTo>
                  <a:pt x="418" y="0"/>
                </a:lnTo>
                <a:cubicBezTo>
                  <a:pt x="329" y="0"/>
                  <a:pt x="254" y="68"/>
                  <a:pt x="244" y="155"/>
                </a:cubicBezTo>
                <a:lnTo>
                  <a:pt x="43" y="440"/>
                </a:lnTo>
                <a:lnTo>
                  <a:pt x="31" y="457"/>
                </a:lnTo>
                <a:lnTo>
                  <a:pt x="45" y="472"/>
                </a:lnTo>
                <a:lnTo>
                  <a:pt x="66" y="492"/>
                </a:lnTo>
                <a:lnTo>
                  <a:pt x="0" y="557"/>
                </a:lnTo>
                <a:lnTo>
                  <a:pt x="36" y="593"/>
                </a:lnTo>
                <a:lnTo>
                  <a:pt x="100" y="528"/>
                </a:lnTo>
                <a:lnTo>
                  <a:pt x="135" y="563"/>
                </a:lnTo>
                <a:lnTo>
                  <a:pt x="153" y="550"/>
                </a:lnTo>
                <a:lnTo>
                  <a:pt x="439" y="349"/>
                </a:lnTo>
                <a:lnTo>
                  <a:pt x="439" y="349"/>
                </a:lnTo>
                <a:cubicBezTo>
                  <a:pt x="526" y="338"/>
                  <a:pt x="593" y="264"/>
                  <a:pt x="593" y="175"/>
                </a:cubicBezTo>
                <a:lnTo>
                  <a:pt x="593" y="175"/>
                </a:lnTo>
                <a:cubicBezTo>
                  <a:pt x="593" y="79"/>
                  <a:pt x="515" y="0"/>
                  <a:pt x="4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7" name="Freeform 73">
            <a:extLst>
              <a:ext uri="{FF2B5EF4-FFF2-40B4-BE49-F238E27FC236}">
                <a16:creationId xmlns:a16="http://schemas.microsoft.com/office/drawing/2014/main" id="{131EAF96-3387-4CB2-93CF-C2D99CE36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876" y="9490789"/>
            <a:ext cx="661684" cy="661684"/>
          </a:xfrm>
          <a:custGeom>
            <a:avLst/>
            <a:gdLst>
              <a:gd name="T0" fmla="*/ 407 w 733"/>
              <a:gd name="T1" fmla="*/ 250 h 732"/>
              <a:gd name="T2" fmla="*/ 481 w 733"/>
              <a:gd name="T3" fmla="*/ 325 h 732"/>
              <a:gd name="T4" fmla="*/ 531 w 733"/>
              <a:gd name="T5" fmla="*/ 325 h 732"/>
              <a:gd name="T6" fmla="*/ 148 w 733"/>
              <a:gd name="T7" fmla="*/ 124 h 732"/>
              <a:gd name="T8" fmla="*/ 153 w 733"/>
              <a:gd name="T9" fmla="*/ 127 h 732"/>
              <a:gd name="T10" fmla="*/ 256 w 733"/>
              <a:gd name="T11" fmla="*/ 231 h 732"/>
              <a:gd name="T12" fmla="*/ 254 w 733"/>
              <a:gd name="T13" fmla="*/ 236 h 732"/>
              <a:gd name="T14" fmla="*/ 185 w 733"/>
              <a:gd name="T15" fmla="*/ 326 h 732"/>
              <a:gd name="T16" fmla="*/ 274 w 733"/>
              <a:gd name="T17" fmla="*/ 460 h 732"/>
              <a:gd name="T18" fmla="*/ 407 w 733"/>
              <a:gd name="T19" fmla="*/ 547 h 732"/>
              <a:gd name="T20" fmla="*/ 497 w 733"/>
              <a:gd name="T21" fmla="*/ 480 h 732"/>
              <a:gd name="T22" fmla="*/ 504 w 733"/>
              <a:gd name="T23" fmla="*/ 480 h 732"/>
              <a:gd name="T24" fmla="*/ 606 w 733"/>
              <a:gd name="T25" fmla="*/ 582 h 732"/>
              <a:gd name="T26" fmla="*/ 530 w 733"/>
              <a:gd name="T27" fmla="*/ 665 h 732"/>
              <a:gd name="T28" fmla="*/ 493 w 733"/>
              <a:gd name="T29" fmla="*/ 673 h 732"/>
              <a:gd name="T30" fmla="*/ 227 w 733"/>
              <a:gd name="T31" fmla="*/ 504 h 732"/>
              <a:gd name="T32" fmla="*/ 58 w 733"/>
              <a:gd name="T33" fmla="*/ 239 h 732"/>
              <a:gd name="T34" fmla="*/ 58 w 733"/>
              <a:gd name="T35" fmla="*/ 238 h 732"/>
              <a:gd name="T36" fmla="*/ 65 w 733"/>
              <a:gd name="T37" fmla="*/ 206 h 732"/>
              <a:gd name="T38" fmla="*/ 142 w 733"/>
              <a:gd name="T39" fmla="*/ 127 h 732"/>
              <a:gd name="T40" fmla="*/ 148 w 733"/>
              <a:gd name="T41" fmla="*/ 124 h 732"/>
              <a:gd name="T42" fmla="*/ 407 w 733"/>
              <a:gd name="T43" fmla="*/ 150 h 732"/>
              <a:gd name="T44" fmla="*/ 582 w 733"/>
              <a:gd name="T45" fmla="*/ 325 h 732"/>
              <a:gd name="T46" fmla="*/ 632 w 733"/>
              <a:gd name="T47" fmla="*/ 325 h 732"/>
              <a:gd name="T48" fmla="*/ 148 w 733"/>
              <a:gd name="T49" fmla="*/ 74 h 732"/>
              <a:gd name="T50" fmla="*/ 111 w 733"/>
              <a:gd name="T51" fmla="*/ 87 h 732"/>
              <a:gd name="T52" fmla="*/ 31 w 733"/>
              <a:gd name="T53" fmla="*/ 170 h 732"/>
              <a:gd name="T54" fmla="*/ 32 w 733"/>
              <a:gd name="T55" fmla="*/ 168 h 732"/>
              <a:gd name="T56" fmla="*/ 10 w 733"/>
              <a:gd name="T57" fmla="*/ 256 h 732"/>
              <a:gd name="T58" fmla="*/ 191 w 733"/>
              <a:gd name="T59" fmla="*/ 540 h 732"/>
              <a:gd name="T60" fmla="*/ 476 w 733"/>
              <a:gd name="T61" fmla="*/ 721 h 732"/>
              <a:gd name="T62" fmla="*/ 477 w 733"/>
              <a:gd name="T63" fmla="*/ 721 h 732"/>
              <a:gd name="T64" fmla="*/ 563 w 733"/>
              <a:gd name="T65" fmla="*/ 703 h 732"/>
              <a:gd name="T66" fmla="*/ 641 w 733"/>
              <a:gd name="T67" fmla="*/ 625 h 732"/>
              <a:gd name="T68" fmla="*/ 540 w 733"/>
              <a:gd name="T69" fmla="*/ 445 h 732"/>
              <a:gd name="T70" fmla="*/ 461 w 733"/>
              <a:gd name="T71" fmla="*/ 445 h 732"/>
              <a:gd name="T72" fmla="*/ 412 w 733"/>
              <a:gd name="T73" fmla="*/ 495 h 732"/>
              <a:gd name="T74" fmla="*/ 309 w 733"/>
              <a:gd name="T75" fmla="*/ 424 h 732"/>
              <a:gd name="T76" fmla="*/ 289 w 733"/>
              <a:gd name="T77" fmla="*/ 272 h 732"/>
              <a:gd name="T78" fmla="*/ 287 w 733"/>
              <a:gd name="T79" fmla="*/ 193 h 732"/>
              <a:gd name="T80" fmla="*/ 185 w 733"/>
              <a:gd name="T81" fmla="*/ 88 h 732"/>
              <a:gd name="T82" fmla="*/ 185 w 733"/>
              <a:gd name="T83" fmla="*/ 87 h 732"/>
              <a:gd name="T84" fmla="*/ 407 w 733"/>
              <a:gd name="T85" fmla="*/ 0 h 732"/>
              <a:gd name="T86" fmla="*/ 407 w 733"/>
              <a:gd name="T87" fmla="*/ 49 h 732"/>
              <a:gd name="T88" fmla="*/ 732 w 733"/>
              <a:gd name="T89" fmla="*/ 325 h 732"/>
              <a:gd name="T90" fmla="*/ 407 w 733"/>
              <a:gd name="T91" fmla="*/ 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3" h="732">
                <a:moveTo>
                  <a:pt x="407" y="199"/>
                </a:moveTo>
                <a:lnTo>
                  <a:pt x="407" y="250"/>
                </a:lnTo>
                <a:lnTo>
                  <a:pt x="407" y="250"/>
                </a:lnTo>
                <a:cubicBezTo>
                  <a:pt x="448" y="250"/>
                  <a:pt x="481" y="283"/>
                  <a:pt x="481" y="325"/>
                </a:cubicBezTo>
                <a:lnTo>
                  <a:pt x="531" y="325"/>
                </a:lnTo>
                <a:lnTo>
                  <a:pt x="531" y="325"/>
                </a:lnTo>
                <a:cubicBezTo>
                  <a:pt x="531" y="256"/>
                  <a:pt x="476" y="199"/>
                  <a:pt x="407" y="199"/>
                </a:cubicBezTo>
                <a:close/>
                <a:moveTo>
                  <a:pt x="148" y="124"/>
                </a:moveTo>
                <a:lnTo>
                  <a:pt x="148" y="124"/>
                </a:lnTo>
                <a:cubicBezTo>
                  <a:pt x="149" y="124"/>
                  <a:pt x="151" y="125"/>
                  <a:pt x="153" y="127"/>
                </a:cubicBezTo>
                <a:lnTo>
                  <a:pt x="255" y="231"/>
                </a:lnTo>
                <a:lnTo>
                  <a:pt x="256" y="231"/>
                </a:lnTo>
                <a:lnTo>
                  <a:pt x="256" y="231"/>
                </a:lnTo>
                <a:cubicBezTo>
                  <a:pt x="256" y="231"/>
                  <a:pt x="256" y="234"/>
                  <a:pt x="254" y="236"/>
                </a:cubicBezTo>
                <a:lnTo>
                  <a:pt x="180" y="311"/>
                </a:lnTo>
                <a:lnTo>
                  <a:pt x="185" y="326"/>
                </a:lnTo>
                <a:lnTo>
                  <a:pt x="185" y="326"/>
                </a:lnTo>
                <a:cubicBezTo>
                  <a:pt x="185" y="326"/>
                  <a:pt x="213" y="403"/>
                  <a:pt x="274" y="460"/>
                </a:cubicBezTo>
                <a:lnTo>
                  <a:pt x="274" y="460"/>
                </a:lnTo>
                <a:cubicBezTo>
                  <a:pt x="333" y="517"/>
                  <a:pt x="407" y="547"/>
                  <a:pt x="407" y="547"/>
                </a:cubicBezTo>
                <a:lnTo>
                  <a:pt x="422" y="554"/>
                </a:lnTo>
                <a:lnTo>
                  <a:pt x="497" y="480"/>
                </a:lnTo>
                <a:lnTo>
                  <a:pt x="497" y="480"/>
                </a:lnTo>
                <a:cubicBezTo>
                  <a:pt x="501" y="476"/>
                  <a:pt x="500" y="476"/>
                  <a:pt x="504" y="480"/>
                </a:cubicBezTo>
                <a:lnTo>
                  <a:pt x="606" y="582"/>
                </a:lnTo>
                <a:lnTo>
                  <a:pt x="606" y="582"/>
                </a:lnTo>
                <a:cubicBezTo>
                  <a:pt x="610" y="587"/>
                  <a:pt x="610" y="585"/>
                  <a:pt x="606" y="590"/>
                </a:cubicBezTo>
                <a:lnTo>
                  <a:pt x="530" y="665"/>
                </a:lnTo>
                <a:lnTo>
                  <a:pt x="530" y="665"/>
                </a:lnTo>
                <a:cubicBezTo>
                  <a:pt x="518" y="676"/>
                  <a:pt x="507" y="678"/>
                  <a:pt x="493" y="673"/>
                </a:cubicBezTo>
                <a:lnTo>
                  <a:pt x="493" y="673"/>
                </a:lnTo>
                <a:cubicBezTo>
                  <a:pt x="436" y="651"/>
                  <a:pt x="325" y="603"/>
                  <a:pt x="227" y="504"/>
                </a:cubicBezTo>
                <a:lnTo>
                  <a:pt x="227" y="504"/>
                </a:lnTo>
                <a:cubicBezTo>
                  <a:pt x="127" y="406"/>
                  <a:pt x="76" y="293"/>
                  <a:pt x="58" y="239"/>
                </a:cubicBezTo>
                <a:lnTo>
                  <a:pt x="58" y="238"/>
                </a:lnTo>
                <a:lnTo>
                  <a:pt x="58" y="238"/>
                </a:lnTo>
                <a:lnTo>
                  <a:pt x="58" y="238"/>
                </a:lnTo>
                <a:cubicBezTo>
                  <a:pt x="53" y="228"/>
                  <a:pt x="56" y="214"/>
                  <a:pt x="65" y="206"/>
                </a:cubicBezTo>
                <a:lnTo>
                  <a:pt x="66" y="205"/>
                </a:lnTo>
                <a:lnTo>
                  <a:pt x="142" y="127"/>
                </a:lnTo>
                <a:lnTo>
                  <a:pt x="142" y="127"/>
                </a:lnTo>
                <a:cubicBezTo>
                  <a:pt x="144" y="125"/>
                  <a:pt x="146" y="124"/>
                  <a:pt x="148" y="124"/>
                </a:cubicBezTo>
                <a:close/>
                <a:moveTo>
                  <a:pt x="407" y="99"/>
                </a:moveTo>
                <a:lnTo>
                  <a:pt x="407" y="150"/>
                </a:lnTo>
                <a:lnTo>
                  <a:pt x="407" y="150"/>
                </a:lnTo>
                <a:cubicBezTo>
                  <a:pt x="503" y="150"/>
                  <a:pt x="582" y="228"/>
                  <a:pt x="582" y="325"/>
                </a:cubicBezTo>
                <a:lnTo>
                  <a:pt x="632" y="325"/>
                </a:lnTo>
                <a:lnTo>
                  <a:pt x="632" y="325"/>
                </a:lnTo>
                <a:cubicBezTo>
                  <a:pt x="632" y="200"/>
                  <a:pt x="530" y="99"/>
                  <a:pt x="407" y="99"/>
                </a:cubicBezTo>
                <a:close/>
                <a:moveTo>
                  <a:pt x="148" y="74"/>
                </a:moveTo>
                <a:lnTo>
                  <a:pt x="148" y="74"/>
                </a:lnTo>
                <a:cubicBezTo>
                  <a:pt x="134" y="74"/>
                  <a:pt x="122" y="79"/>
                  <a:pt x="111" y="87"/>
                </a:cubicBezTo>
                <a:lnTo>
                  <a:pt x="110" y="88"/>
                </a:lnTo>
                <a:lnTo>
                  <a:pt x="31" y="170"/>
                </a:lnTo>
                <a:lnTo>
                  <a:pt x="32" y="168"/>
                </a:lnTo>
                <a:lnTo>
                  <a:pt x="32" y="168"/>
                </a:lnTo>
                <a:cubicBezTo>
                  <a:pt x="6" y="190"/>
                  <a:pt x="0" y="225"/>
                  <a:pt x="10" y="256"/>
                </a:cubicBezTo>
                <a:lnTo>
                  <a:pt x="10" y="256"/>
                </a:lnTo>
                <a:cubicBezTo>
                  <a:pt x="31" y="317"/>
                  <a:pt x="86" y="434"/>
                  <a:pt x="191" y="540"/>
                </a:cubicBezTo>
                <a:lnTo>
                  <a:pt x="191" y="540"/>
                </a:lnTo>
                <a:cubicBezTo>
                  <a:pt x="298" y="646"/>
                  <a:pt x="416" y="698"/>
                  <a:pt x="475" y="720"/>
                </a:cubicBezTo>
                <a:lnTo>
                  <a:pt x="476" y="721"/>
                </a:lnTo>
                <a:lnTo>
                  <a:pt x="477" y="721"/>
                </a:lnTo>
                <a:lnTo>
                  <a:pt x="477" y="721"/>
                </a:lnTo>
                <a:cubicBezTo>
                  <a:pt x="507" y="731"/>
                  <a:pt x="540" y="724"/>
                  <a:pt x="563" y="703"/>
                </a:cubicBezTo>
                <a:lnTo>
                  <a:pt x="563" y="703"/>
                </a:lnTo>
                <a:lnTo>
                  <a:pt x="641" y="625"/>
                </a:lnTo>
                <a:lnTo>
                  <a:pt x="641" y="625"/>
                </a:lnTo>
                <a:cubicBezTo>
                  <a:pt x="663" y="604"/>
                  <a:pt x="663" y="568"/>
                  <a:pt x="641" y="547"/>
                </a:cubicBezTo>
                <a:lnTo>
                  <a:pt x="540" y="445"/>
                </a:lnTo>
                <a:lnTo>
                  <a:pt x="540" y="445"/>
                </a:lnTo>
                <a:cubicBezTo>
                  <a:pt x="518" y="424"/>
                  <a:pt x="482" y="424"/>
                  <a:pt x="461" y="445"/>
                </a:cubicBezTo>
                <a:lnTo>
                  <a:pt x="412" y="495"/>
                </a:lnTo>
                <a:lnTo>
                  <a:pt x="412" y="495"/>
                </a:lnTo>
                <a:cubicBezTo>
                  <a:pt x="394" y="486"/>
                  <a:pt x="350" y="464"/>
                  <a:pt x="309" y="424"/>
                </a:cubicBezTo>
                <a:lnTo>
                  <a:pt x="309" y="424"/>
                </a:lnTo>
                <a:cubicBezTo>
                  <a:pt x="268" y="385"/>
                  <a:pt x="246" y="339"/>
                  <a:pt x="239" y="323"/>
                </a:cubicBezTo>
                <a:lnTo>
                  <a:pt x="289" y="272"/>
                </a:lnTo>
                <a:lnTo>
                  <a:pt x="289" y="272"/>
                </a:lnTo>
                <a:cubicBezTo>
                  <a:pt x="311" y="250"/>
                  <a:pt x="312" y="213"/>
                  <a:pt x="287" y="193"/>
                </a:cubicBezTo>
                <a:lnTo>
                  <a:pt x="289" y="194"/>
                </a:lnTo>
                <a:lnTo>
                  <a:pt x="185" y="88"/>
                </a:lnTo>
                <a:lnTo>
                  <a:pt x="185" y="87"/>
                </a:lnTo>
                <a:lnTo>
                  <a:pt x="185" y="87"/>
                </a:lnTo>
                <a:cubicBezTo>
                  <a:pt x="174" y="79"/>
                  <a:pt x="160" y="74"/>
                  <a:pt x="148" y="74"/>
                </a:cubicBezTo>
                <a:close/>
                <a:moveTo>
                  <a:pt x="407" y="0"/>
                </a:moveTo>
                <a:lnTo>
                  <a:pt x="407" y="49"/>
                </a:lnTo>
                <a:lnTo>
                  <a:pt x="407" y="49"/>
                </a:lnTo>
                <a:cubicBezTo>
                  <a:pt x="558" y="49"/>
                  <a:pt x="681" y="173"/>
                  <a:pt x="681" y="325"/>
                </a:cubicBezTo>
                <a:lnTo>
                  <a:pt x="732" y="325"/>
                </a:lnTo>
                <a:lnTo>
                  <a:pt x="732" y="325"/>
                </a:lnTo>
                <a:cubicBezTo>
                  <a:pt x="732" y="145"/>
                  <a:pt x="586" y="0"/>
                  <a:pt x="4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E0B44D9-34DE-4C64-905A-ECEB5F02616A}"/>
              </a:ext>
            </a:extLst>
          </p:cNvPr>
          <p:cNvSpPr txBox="1"/>
          <p:nvPr/>
        </p:nvSpPr>
        <p:spPr>
          <a:xfrm>
            <a:off x="7460447" y="103251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3D99A06-565D-4CD4-B658-893CBBC80727}"/>
              </a:ext>
            </a:extLst>
          </p:cNvPr>
          <p:cNvSpPr txBox="1"/>
          <p:nvPr/>
        </p:nvSpPr>
        <p:spPr>
          <a:xfrm>
            <a:off x="7827019" y="235813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34C1694-1C84-4F8B-94AE-6471AEBD2429}"/>
              </a:ext>
            </a:extLst>
          </p:cNvPr>
          <p:cNvSpPr txBox="1"/>
          <p:nvPr/>
        </p:nvSpPr>
        <p:spPr>
          <a:xfrm>
            <a:off x="17958943" y="4049422"/>
            <a:ext cx="4037457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61A30C5-5911-4975-887B-CAEEE2905269}"/>
              </a:ext>
            </a:extLst>
          </p:cNvPr>
          <p:cNvSpPr txBox="1"/>
          <p:nvPr/>
        </p:nvSpPr>
        <p:spPr>
          <a:xfrm>
            <a:off x="17156303" y="5725822"/>
            <a:ext cx="4037457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259BD02B-2361-4D0F-A6A0-6C67F048413B}"/>
              </a:ext>
            </a:extLst>
          </p:cNvPr>
          <p:cNvSpPr txBox="1"/>
          <p:nvPr/>
        </p:nvSpPr>
        <p:spPr>
          <a:xfrm>
            <a:off x="16211423" y="7412382"/>
            <a:ext cx="4037457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5F67E2F-19C4-4549-9C94-1F274122F1DC}"/>
              </a:ext>
            </a:extLst>
          </p:cNvPr>
          <p:cNvSpPr txBox="1"/>
          <p:nvPr/>
        </p:nvSpPr>
        <p:spPr>
          <a:xfrm>
            <a:off x="15327503" y="8988764"/>
            <a:ext cx="4037457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57611F4-E6C4-4CC1-99D9-E14372AF6DB8}"/>
              </a:ext>
            </a:extLst>
          </p:cNvPr>
          <p:cNvSpPr txBox="1"/>
          <p:nvPr/>
        </p:nvSpPr>
        <p:spPr>
          <a:xfrm>
            <a:off x="14402943" y="10630395"/>
            <a:ext cx="4037457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37223-5891-41D8-9710-84A186B63068}"/>
              </a:ext>
            </a:extLst>
          </p:cNvPr>
          <p:cNvSpPr/>
          <p:nvPr/>
        </p:nvSpPr>
        <p:spPr>
          <a:xfrm>
            <a:off x="8282940" y="4568265"/>
            <a:ext cx="85725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E46C2E4-4208-4EC4-8451-12CCEA40F78D}"/>
              </a:ext>
            </a:extLst>
          </p:cNvPr>
          <p:cNvSpPr/>
          <p:nvPr/>
        </p:nvSpPr>
        <p:spPr>
          <a:xfrm>
            <a:off x="9870948" y="7562682"/>
            <a:ext cx="5797296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5455EF90-F880-4C2C-A84E-8F36530CDA33}"/>
              </a:ext>
            </a:extLst>
          </p:cNvPr>
          <p:cNvSpPr/>
          <p:nvPr/>
        </p:nvSpPr>
        <p:spPr>
          <a:xfrm>
            <a:off x="8816340" y="6068794"/>
            <a:ext cx="789127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4171D6A-CEB5-4AC6-ACA4-4A839B9B3C9B}"/>
              </a:ext>
            </a:extLst>
          </p:cNvPr>
          <p:cNvSpPr/>
          <p:nvPr/>
        </p:nvSpPr>
        <p:spPr>
          <a:xfrm>
            <a:off x="10610088" y="9056570"/>
            <a:ext cx="44348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9C54D3F-824F-4140-8E3D-7AEB9D00C11E}"/>
              </a:ext>
            </a:extLst>
          </p:cNvPr>
          <p:cNvSpPr/>
          <p:nvPr/>
        </p:nvSpPr>
        <p:spPr>
          <a:xfrm>
            <a:off x="11542776" y="10550458"/>
            <a:ext cx="2569464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2">
            <a:extLst>
              <a:ext uri="{FF2B5EF4-FFF2-40B4-BE49-F238E27FC236}">
                <a16:creationId xmlns:a16="http://schemas.microsoft.com/office/drawing/2014/main" id="{23DB08D1-95F1-4036-8B29-2434203B6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0824" y="3093174"/>
            <a:ext cx="5919284" cy="1510712"/>
          </a:xfrm>
          <a:custGeom>
            <a:avLst/>
            <a:gdLst>
              <a:gd name="T0" fmla="*/ 964 w 6547"/>
              <a:gd name="T1" fmla="*/ 1670 h 1671"/>
              <a:gd name="T2" fmla="*/ 5243 w 6547"/>
              <a:gd name="T3" fmla="*/ 1670 h 1671"/>
              <a:gd name="T4" fmla="*/ 6546 w 6547"/>
              <a:gd name="T5" fmla="*/ 0 h 1671"/>
              <a:gd name="T6" fmla="*/ 0 w 6547"/>
              <a:gd name="T7" fmla="*/ 0 h 1671"/>
              <a:gd name="T8" fmla="*/ 964 w 6547"/>
              <a:gd name="T9" fmla="*/ 1670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7" h="1671">
                <a:moveTo>
                  <a:pt x="964" y="1670"/>
                </a:moveTo>
                <a:lnTo>
                  <a:pt x="5243" y="1670"/>
                </a:lnTo>
                <a:lnTo>
                  <a:pt x="6546" y="0"/>
                </a:lnTo>
                <a:lnTo>
                  <a:pt x="0" y="0"/>
                </a:lnTo>
                <a:lnTo>
                  <a:pt x="964" y="1670"/>
                </a:lnTo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5" name="Freeform 3">
            <a:extLst>
              <a:ext uri="{FF2B5EF4-FFF2-40B4-BE49-F238E27FC236}">
                <a16:creationId xmlns:a16="http://schemas.microsoft.com/office/drawing/2014/main" id="{C219A6E8-7572-4AC5-9CC3-8E226B9A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783" y="4599901"/>
            <a:ext cx="5919284" cy="1510712"/>
          </a:xfrm>
          <a:custGeom>
            <a:avLst/>
            <a:gdLst>
              <a:gd name="T0" fmla="*/ 0 w 6547"/>
              <a:gd name="T1" fmla="*/ 0 h 1672"/>
              <a:gd name="T2" fmla="*/ 6546 w 6547"/>
              <a:gd name="T3" fmla="*/ 0 h 1672"/>
              <a:gd name="T4" fmla="*/ 5244 w 6547"/>
              <a:gd name="T5" fmla="*/ 1671 h 1672"/>
              <a:gd name="T6" fmla="*/ 964 w 6547"/>
              <a:gd name="T7" fmla="*/ 1671 h 1672"/>
              <a:gd name="T8" fmla="*/ 0 w 6547"/>
              <a:gd name="T9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7" h="1672">
                <a:moveTo>
                  <a:pt x="0" y="0"/>
                </a:moveTo>
                <a:lnTo>
                  <a:pt x="6546" y="0"/>
                </a:lnTo>
                <a:lnTo>
                  <a:pt x="5244" y="1671"/>
                </a:lnTo>
                <a:lnTo>
                  <a:pt x="964" y="1671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73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6" name="Freeform 4">
            <a:extLst>
              <a:ext uri="{FF2B5EF4-FFF2-40B4-BE49-F238E27FC236}">
                <a16:creationId xmlns:a16="http://schemas.microsoft.com/office/drawing/2014/main" id="{E717CE55-0D43-4579-B9FE-7D6FFF5A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8742" y="6110616"/>
            <a:ext cx="5919284" cy="1510715"/>
          </a:xfrm>
          <a:custGeom>
            <a:avLst/>
            <a:gdLst>
              <a:gd name="T0" fmla="*/ 0 w 6548"/>
              <a:gd name="T1" fmla="*/ 0 h 1670"/>
              <a:gd name="T2" fmla="*/ 6547 w 6548"/>
              <a:gd name="T3" fmla="*/ 0 h 1670"/>
              <a:gd name="T4" fmla="*/ 5244 w 6548"/>
              <a:gd name="T5" fmla="*/ 1669 h 1670"/>
              <a:gd name="T6" fmla="*/ 965 w 6548"/>
              <a:gd name="T7" fmla="*/ 1669 h 1670"/>
              <a:gd name="T8" fmla="*/ 0 w 6548"/>
              <a:gd name="T9" fmla="*/ 0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8" h="1670">
                <a:moveTo>
                  <a:pt x="0" y="0"/>
                </a:moveTo>
                <a:lnTo>
                  <a:pt x="6547" y="0"/>
                </a:lnTo>
                <a:lnTo>
                  <a:pt x="5244" y="1669"/>
                </a:lnTo>
                <a:lnTo>
                  <a:pt x="965" y="1669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73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7" name="Freeform 5">
            <a:extLst>
              <a:ext uri="{FF2B5EF4-FFF2-40B4-BE49-F238E27FC236}">
                <a16:creationId xmlns:a16="http://schemas.microsoft.com/office/drawing/2014/main" id="{E3302F40-EF15-4E0D-8890-0A29462B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684" y="7621328"/>
            <a:ext cx="5919287" cy="1510712"/>
          </a:xfrm>
          <a:custGeom>
            <a:avLst/>
            <a:gdLst>
              <a:gd name="T0" fmla="*/ 0 w 6547"/>
              <a:gd name="T1" fmla="*/ 0 h 1672"/>
              <a:gd name="T2" fmla="*/ 6546 w 6547"/>
              <a:gd name="T3" fmla="*/ 0 h 1672"/>
              <a:gd name="T4" fmla="*/ 5244 w 6547"/>
              <a:gd name="T5" fmla="*/ 1671 h 1672"/>
              <a:gd name="T6" fmla="*/ 964 w 6547"/>
              <a:gd name="T7" fmla="*/ 1671 h 1672"/>
              <a:gd name="T8" fmla="*/ 0 w 6547"/>
              <a:gd name="T9" fmla="*/ 0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7" h="1672">
                <a:moveTo>
                  <a:pt x="0" y="0"/>
                </a:moveTo>
                <a:lnTo>
                  <a:pt x="6546" y="0"/>
                </a:lnTo>
                <a:lnTo>
                  <a:pt x="5244" y="1671"/>
                </a:lnTo>
                <a:lnTo>
                  <a:pt x="964" y="1671"/>
                </a:lnTo>
                <a:lnTo>
                  <a:pt x="0" y="0"/>
                </a:lnTo>
              </a:path>
            </a:pathLst>
          </a:custGeom>
          <a:solidFill>
            <a:schemeClr val="accent4">
              <a:alpha val="73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8" name="Freeform 6">
            <a:extLst>
              <a:ext uri="{FF2B5EF4-FFF2-40B4-BE49-F238E27FC236}">
                <a16:creationId xmlns:a16="http://schemas.microsoft.com/office/drawing/2014/main" id="{19DD99D9-EA3E-460F-B99A-DA9F4952A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4633" y="9132042"/>
            <a:ext cx="5919284" cy="1510715"/>
          </a:xfrm>
          <a:custGeom>
            <a:avLst/>
            <a:gdLst>
              <a:gd name="T0" fmla="*/ 965 w 6547"/>
              <a:gd name="T1" fmla="*/ 1671 h 1672"/>
              <a:gd name="T2" fmla="*/ 5244 w 6547"/>
              <a:gd name="T3" fmla="*/ 1671 h 1672"/>
              <a:gd name="T4" fmla="*/ 6546 w 6547"/>
              <a:gd name="T5" fmla="*/ 0 h 1672"/>
              <a:gd name="T6" fmla="*/ 0 w 6547"/>
              <a:gd name="T7" fmla="*/ 0 h 1672"/>
              <a:gd name="T8" fmla="*/ 965 w 6547"/>
              <a:gd name="T9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7" h="1672">
                <a:moveTo>
                  <a:pt x="965" y="1671"/>
                </a:moveTo>
                <a:lnTo>
                  <a:pt x="5244" y="1671"/>
                </a:lnTo>
                <a:lnTo>
                  <a:pt x="6546" y="0"/>
                </a:lnTo>
                <a:lnTo>
                  <a:pt x="0" y="0"/>
                </a:lnTo>
                <a:lnTo>
                  <a:pt x="965" y="1671"/>
                </a:lnTo>
              </a:path>
            </a:pathLst>
          </a:custGeom>
          <a:solidFill>
            <a:schemeClr val="accent5">
              <a:alpha val="73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9" name="Freeform 7">
            <a:extLst>
              <a:ext uri="{FF2B5EF4-FFF2-40B4-BE49-F238E27FC236}">
                <a16:creationId xmlns:a16="http://schemas.microsoft.com/office/drawing/2014/main" id="{B6166870-80DC-44CD-86DC-208C671D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082" y="3093177"/>
            <a:ext cx="8717492" cy="7549580"/>
          </a:xfrm>
          <a:custGeom>
            <a:avLst/>
            <a:gdLst>
              <a:gd name="T0" fmla="*/ 4822 w 9645"/>
              <a:gd name="T1" fmla="*/ 0 h 8353"/>
              <a:gd name="T2" fmla="*/ 0 w 9645"/>
              <a:gd name="T3" fmla="*/ 8352 h 8353"/>
              <a:gd name="T4" fmla="*/ 9644 w 9645"/>
              <a:gd name="T5" fmla="*/ 8352 h 8353"/>
              <a:gd name="T6" fmla="*/ 4822 w 9645"/>
              <a:gd name="T7" fmla="*/ 0 h 8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45" h="8353">
                <a:moveTo>
                  <a:pt x="4822" y="0"/>
                </a:moveTo>
                <a:lnTo>
                  <a:pt x="0" y="8352"/>
                </a:lnTo>
                <a:lnTo>
                  <a:pt x="9644" y="8352"/>
                </a:lnTo>
                <a:lnTo>
                  <a:pt x="4822" y="0"/>
                </a:lnTo>
              </a:path>
            </a:pathLst>
          </a:custGeom>
          <a:solidFill>
            <a:srgbClr val="DCD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0" name="Freeform 8">
            <a:extLst>
              <a:ext uri="{FF2B5EF4-FFF2-40B4-BE49-F238E27FC236}">
                <a16:creationId xmlns:a16="http://schemas.microsoft.com/office/drawing/2014/main" id="{85569575-6A27-4518-A228-FF3290FF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084" y="3093177"/>
            <a:ext cx="5233684" cy="7549580"/>
          </a:xfrm>
          <a:custGeom>
            <a:avLst/>
            <a:gdLst>
              <a:gd name="T0" fmla="*/ 4822 w 5790"/>
              <a:gd name="T1" fmla="*/ 0 h 8353"/>
              <a:gd name="T2" fmla="*/ 0 w 5790"/>
              <a:gd name="T3" fmla="*/ 8352 h 8353"/>
              <a:gd name="T4" fmla="*/ 5789 w 5790"/>
              <a:gd name="T5" fmla="*/ 1670 h 8353"/>
              <a:gd name="T6" fmla="*/ 4822 w 5790"/>
              <a:gd name="T7" fmla="*/ 0 h 8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90" h="8353">
                <a:moveTo>
                  <a:pt x="4822" y="0"/>
                </a:moveTo>
                <a:lnTo>
                  <a:pt x="0" y="8352"/>
                </a:lnTo>
                <a:lnTo>
                  <a:pt x="5789" y="1670"/>
                </a:lnTo>
                <a:lnTo>
                  <a:pt x="482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1" name="Freeform 9">
            <a:extLst>
              <a:ext uri="{FF2B5EF4-FFF2-40B4-BE49-F238E27FC236}">
                <a16:creationId xmlns:a16="http://schemas.microsoft.com/office/drawing/2014/main" id="{7905FB06-1F22-4861-966B-0DED40AB9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082" y="4599901"/>
            <a:ext cx="6102643" cy="6042853"/>
          </a:xfrm>
          <a:custGeom>
            <a:avLst/>
            <a:gdLst>
              <a:gd name="T0" fmla="*/ 0 w 6750"/>
              <a:gd name="T1" fmla="*/ 6682 h 6683"/>
              <a:gd name="T2" fmla="*/ 6749 w 6750"/>
              <a:gd name="T3" fmla="*/ 1671 h 6683"/>
              <a:gd name="T4" fmla="*/ 5789 w 6750"/>
              <a:gd name="T5" fmla="*/ 0 h 6683"/>
              <a:gd name="T6" fmla="*/ 0 w 6750"/>
              <a:gd name="T7" fmla="*/ 6682 h 6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50" h="6683">
                <a:moveTo>
                  <a:pt x="0" y="6682"/>
                </a:moveTo>
                <a:lnTo>
                  <a:pt x="6749" y="1671"/>
                </a:lnTo>
                <a:lnTo>
                  <a:pt x="5789" y="0"/>
                </a:lnTo>
                <a:lnTo>
                  <a:pt x="0" y="66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2" name="Freeform 10">
            <a:extLst>
              <a:ext uri="{FF2B5EF4-FFF2-40B4-BE49-F238E27FC236}">
                <a16:creationId xmlns:a16="http://schemas.microsoft.com/office/drawing/2014/main" id="{7CB61DE5-DE40-4B45-95B4-FA4A76BEE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084" y="6110613"/>
            <a:ext cx="6975589" cy="4532141"/>
          </a:xfrm>
          <a:custGeom>
            <a:avLst/>
            <a:gdLst>
              <a:gd name="T0" fmla="*/ 7714 w 7715"/>
              <a:gd name="T1" fmla="*/ 1669 h 5012"/>
              <a:gd name="T2" fmla="*/ 0 w 7715"/>
              <a:gd name="T3" fmla="*/ 5011 h 5012"/>
              <a:gd name="T4" fmla="*/ 6749 w 7715"/>
              <a:gd name="T5" fmla="*/ 0 h 5012"/>
              <a:gd name="T6" fmla="*/ 7714 w 7715"/>
              <a:gd name="T7" fmla="*/ 1669 h 5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15" h="5012">
                <a:moveTo>
                  <a:pt x="7714" y="1669"/>
                </a:moveTo>
                <a:lnTo>
                  <a:pt x="0" y="5011"/>
                </a:lnTo>
                <a:lnTo>
                  <a:pt x="6749" y="0"/>
                </a:lnTo>
                <a:lnTo>
                  <a:pt x="7714" y="16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3" name="Freeform 11">
            <a:extLst>
              <a:ext uri="{FF2B5EF4-FFF2-40B4-BE49-F238E27FC236}">
                <a16:creationId xmlns:a16="http://schemas.microsoft.com/office/drawing/2014/main" id="{345250CD-F64E-432B-8608-999D2D93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082" y="7621330"/>
            <a:ext cx="7844548" cy="3021427"/>
          </a:xfrm>
          <a:custGeom>
            <a:avLst/>
            <a:gdLst>
              <a:gd name="T0" fmla="*/ 8678 w 8679"/>
              <a:gd name="T1" fmla="*/ 1671 h 3343"/>
              <a:gd name="T2" fmla="*/ 0 w 8679"/>
              <a:gd name="T3" fmla="*/ 3342 h 3343"/>
              <a:gd name="T4" fmla="*/ 7714 w 8679"/>
              <a:gd name="T5" fmla="*/ 0 h 3343"/>
              <a:gd name="T6" fmla="*/ 8678 w 8679"/>
              <a:gd name="T7" fmla="*/ 1671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79" h="3343">
                <a:moveTo>
                  <a:pt x="8678" y="1671"/>
                </a:moveTo>
                <a:lnTo>
                  <a:pt x="0" y="3342"/>
                </a:lnTo>
                <a:lnTo>
                  <a:pt x="7714" y="0"/>
                </a:lnTo>
                <a:lnTo>
                  <a:pt x="8678" y="16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4" name="Freeform 12">
            <a:extLst>
              <a:ext uri="{FF2B5EF4-FFF2-40B4-BE49-F238E27FC236}">
                <a16:creationId xmlns:a16="http://schemas.microsoft.com/office/drawing/2014/main" id="{D22A3554-8664-4F6D-B818-387FF5351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082" y="9132042"/>
            <a:ext cx="8717492" cy="1510715"/>
          </a:xfrm>
          <a:custGeom>
            <a:avLst/>
            <a:gdLst>
              <a:gd name="T0" fmla="*/ 9644 w 9645"/>
              <a:gd name="T1" fmla="*/ 1671 h 1672"/>
              <a:gd name="T2" fmla="*/ 0 w 9645"/>
              <a:gd name="T3" fmla="*/ 1671 h 1672"/>
              <a:gd name="T4" fmla="*/ 8678 w 9645"/>
              <a:gd name="T5" fmla="*/ 0 h 1672"/>
              <a:gd name="T6" fmla="*/ 9644 w 9645"/>
              <a:gd name="T7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45" h="1672">
                <a:moveTo>
                  <a:pt x="9644" y="1671"/>
                </a:moveTo>
                <a:lnTo>
                  <a:pt x="0" y="1671"/>
                </a:lnTo>
                <a:lnTo>
                  <a:pt x="8678" y="0"/>
                </a:lnTo>
                <a:lnTo>
                  <a:pt x="9644" y="16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5" name="Freeform 13">
            <a:extLst>
              <a:ext uri="{FF2B5EF4-FFF2-40B4-BE49-F238E27FC236}">
                <a16:creationId xmlns:a16="http://schemas.microsoft.com/office/drawing/2014/main" id="{C19C7202-2079-4DFE-8764-DCF0C77F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499" y="9749882"/>
            <a:ext cx="442450" cy="406577"/>
          </a:xfrm>
          <a:custGeom>
            <a:avLst/>
            <a:gdLst>
              <a:gd name="T0" fmla="*/ 40 w 491"/>
              <a:gd name="T1" fmla="*/ 167 h 450"/>
              <a:gd name="T2" fmla="*/ 245 w 491"/>
              <a:gd name="T3" fmla="*/ 299 h 450"/>
              <a:gd name="T4" fmla="*/ 449 w 491"/>
              <a:gd name="T5" fmla="*/ 167 h 450"/>
              <a:gd name="T6" fmla="*/ 449 w 491"/>
              <a:gd name="T7" fmla="*/ 409 h 450"/>
              <a:gd name="T8" fmla="*/ 40 w 491"/>
              <a:gd name="T9" fmla="*/ 409 h 450"/>
              <a:gd name="T10" fmla="*/ 40 w 491"/>
              <a:gd name="T11" fmla="*/ 167 h 450"/>
              <a:gd name="T12" fmla="*/ 183 w 491"/>
              <a:gd name="T13" fmla="*/ 184 h 450"/>
              <a:gd name="T14" fmla="*/ 306 w 491"/>
              <a:gd name="T15" fmla="*/ 184 h 450"/>
              <a:gd name="T16" fmla="*/ 306 w 491"/>
              <a:gd name="T17" fmla="*/ 143 h 450"/>
              <a:gd name="T18" fmla="*/ 183 w 491"/>
              <a:gd name="T19" fmla="*/ 143 h 450"/>
              <a:gd name="T20" fmla="*/ 183 w 491"/>
              <a:gd name="T21" fmla="*/ 184 h 450"/>
              <a:gd name="T22" fmla="*/ 367 w 491"/>
              <a:gd name="T23" fmla="*/ 87 h 450"/>
              <a:gd name="T24" fmla="*/ 431 w 491"/>
              <a:gd name="T25" fmla="*/ 129 h 450"/>
              <a:gd name="T26" fmla="*/ 367 w 491"/>
              <a:gd name="T27" fmla="*/ 171 h 450"/>
              <a:gd name="T28" fmla="*/ 367 w 491"/>
              <a:gd name="T29" fmla="*/ 87 h 450"/>
              <a:gd name="T30" fmla="*/ 122 w 491"/>
              <a:gd name="T31" fmla="*/ 87 h 450"/>
              <a:gd name="T32" fmla="*/ 122 w 491"/>
              <a:gd name="T33" fmla="*/ 171 h 450"/>
              <a:gd name="T34" fmla="*/ 58 w 491"/>
              <a:gd name="T35" fmla="*/ 129 h 450"/>
              <a:gd name="T36" fmla="*/ 122 w 491"/>
              <a:gd name="T37" fmla="*/ 87 h 450"/>
              <a:gd name="T38" fmla="*/ 183 w 491"/>
              <a:gd name="T39" fmla="*/ 123 h 450"/>
              <a:gd name="T40" fmla="*/ 306 w 491"/>
              <a:gd name="T41" fmla="*/ 123 h 450"/>
              <a:gd name="T42" fmla="*/ 306 w 491"/>
              <a:gd name="T43" fmla="*/ 81 h 450"/>
              <a:gd name="T44" fmla="*/ 183 w 491"/>
              <a:gd name="T45" fmla="*/ 81 h 450"/>
              <a:gd name="T46" fmla="*/ 183 w 491"/>
              <a:gd name="T47" fmla="*/ 123 h 450"/>
              <a:gd name="T48" fmla="*/ 163 w 491"/>
              <a:gd name="T49" fmla="*/ 41 h 450"/>
              <a:gd name="T50" fmla="*/ 326 w 491"/>
              <a:gd name="T51" fmla="*/ 41 h 450"/>
              <a:gd name="T52" fmla="*/ 326 w 491"/>
              <a:gd name="T53" fmla="*/ 198 h 450"/>
              <a:gd name="T54" fmla="*/ 245 w 491"/>
              <a:gd name="T55" fmla="*/ 251 h 450"/>
              <a:gd name="T56" fmla="*/ 163 w 491"/>
              <a:gd name="T57" fmla="*/ 198 h 450"/>
              <a:gd name="T58" fmla="*/ 163 w 491"/>
              <a:gd name="T59" fmla="*/ 41 h 450"/>
              <a:gd name="T60" fmla="*/ 122 w 491"/>
              <a:gd name="T61" fmla="*/ 0 h 450"/>
              <a:gd name="T62" fmla="*/ 122 w 491"/>
              <a:gd name="T63" fmla="*/ 38 h 450"/>
              <a:gd name="T64" fmla="*/ 0 w 491"/>
              <a:gd name="T65" fmla="*/ 119 h 450"/>
              <a:gd name="T66" fmla="*/ 0 w 491"/>
              <a:gd name="T67" fmla="*/ 449 h 450"/>
              <a:gd name="T68" fmla="*/ 490 w 491"/>
              <a:gd name="T69" fmla="*/ 449 h 450"/>
              <a:gd name="T70" fmla="*/ 490 w 491"/>
              <a:gd name="T71" fmla="*/ 119 h 450"/>
              <a:gd name="T72" fmla="*/ 367 w 491"/>
              <a:gd name="T73" fmla="*/ 38 h 450"/>
              <a:gd name="T74" fmla="*/ 367 w 491"/>
              <a:gd name="T75" fmla="*/ 0 h 450"/>
              <a:gd name="T76" fmla="*/ 122 w 491"/>
              <a:gd name="T77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91" h="450">
                <a:moveTo>
                  <a:pt x="40" y="167"/>
                </a:moveTo>
                <a:lnTo>
                  <a:pt x="245" y="299"/>
                </a:lnTo>
                <a:lnTo>
                  <a:pt x="449" y="167"/>
                </a:lnTo>
                <a:lnTo>
                  <a:pt x="449" y="409"/>
                </a:lnTo>
                <a:lnTo>
                  <a:pt x="40" y="409"/>
                </a:lnTo>
                <a:lnTo>
                  <a:pt x="40" y="167"/>
                </a:lnTo>
                <a:close/>
                <a:moveTo>
                  <a:pt x="183" y="184"/>
                </a:moveTo>
                <a:lnTo>
                  <a:pt x="306" y="184"/>
                </a:lnTo>
                <a:lnTo>
                  <a:pt x="306" y="143"/>
                </a:lnTo>
                <a:lnTo>
                  <a:pt x="183" y="143"/>
                </a:lnTo>
                <a:lnTo>
                  <a:pt x="183" y="184"/>
                </a:lnTo>
                <a:close/>
                <a:moveTo>
                  <a:pt x="367" y="87"/>
                </a:moveTo>
                <a:lnTo>
                  <a:pt x="431" y="129"/>
                </a:lnTo>
                <a:lnTo>
                  <a:pt x="367" y="171"/>
                </a:lnTo>
                <a:lnTo>
                  <a:pt x="367" y="87"/>
                </a:lnTo>
                <a:close/>
                <a:moveTo>
                  <a:pt x="122" y="87"/>
                </a:moveTo>
                <a:lnTo>
                  <a:pt x="122" y="171"/>
                </a:lnTo>
                <a:lnTo>
                  <a:pt x="58" y="129"/>
                </a:lnTo>
                <a:lnTo>
                  <a:pt x="122" y="87"/>
                </a:lnTo>
                <a:close/>
                <a:moveTo>
                  <a:pt x="183" y="123"/>
                </a:moveTo>
                <a:lnTo>
                  <a:pt x="306" y="123"/>
                </a:lnTo>
                <a:lnTo>
                  <a:pt x="306" y="81"/>
                </a:lnTo>
                <a:lnTo>
                  <a:pt x="183" y="81"/>
                </a:lnTo>
                <a:lnTo>
                  <a:pt x="183" y="123"/>
                </a:lnTo>
                <a:close/>
                <a:moveTo>
                  <a:pt x="163" y="41"/>
                </a:moveTo>
                <a:lnTo>
                  <a:pt x="326" y="41"/>
                </a:lnTo>
                <a:lnTo>
                  <a:pt x="326" y="198"/>
                </a:lnTo>
                <a:lnTo>
                  <a:pt x="245" y="251"/>
                </a:lnTo>
                <a:lnTo>
                  <a:pt x="163" y="198"/>
                </a:lnTo>
                <a:lnTo>
                  <a:pt x="163" y="41"/>
                </a:lnTo>
                <a:close/>
                <a:moveTo>
                  <a:pt x="122" y="0"/>
                </a:moveTo>
                <a:lnTo>
                  <a:pt x="122" y="38"/>
                </a:lnTo>
                <a:lnTo>
                  <a:pt x="0" y="119"/>
                </a:lnTo>
                <a:lnTo>
                  <a:pt x="0" y="449"/>
                </a:lnTo>
                <a:lnTo>
                  <a:pt x="490" y="449"/>
                </a:lnTo>
                <a:lnTo>
                  <a:pt x="490" y="119"/>
                </a:lnTo>
                <a:lnTo>
                  <a:pt x="367" y="38"/>
                </a:lnTo>
                <a:lnTo>
                  <a:pt x="367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6" name="Freeform 14">
            <a:extLst>
              <a:ext uri="{FF2B5EF4-FFF2-40B4-BE49-F238E27FC236}">
                <a16:creationId xmlns:a16="http://schemas.microsoft.com/office/drawing/2014/main" id="{513B98B5-8BEE-45B6-A483-D67AAC55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9304" y="8374693"/>
            <a:ext cx="426509" cy="406577"/>
          </a:xfrm>
          <a:custGeom>
            <a:avLst/>
            <a:gdLst>
              <a:gd name="T0" fmla="*/ 163 w 470"/>
              <a:gd name="T1" fmla="*/ 409 h 450"/>
              <a:gd name="T2" fmla="*/ 469 w 470"/>
              <a:gd name="T3" fmla="*/ 409 h 450"/>
              <a:gd name="T4" fmla="*/ 469 w 470"/>
              <a:gd name="T5" fmla="*/ 367 h 450"/>
              <a:gd name="T6" fmla="*/ 163 w 470"/>
              <a:gd name="T7" fmla="*/ 367 h 450"/>
              <a:gd name="T8" fmla="*/ 163 w 470"/>
              <a:gd name="T9" fmla="*/ 409 h 450"/>
              <a:gd name="T10" fmla="*/ 40 w 470"/>
              <a:gd name="T11" fmla="*/ 367 h 450"/>
              <a:gd name="T12" fmla="*/ 81 w 470"/>
              <a:gd name="T13" fmla="*/ 367 h 450"/>
              <a:gd name="T14" fmla="*/ 81 w 470"/>
              <a:gd name="T15" fmla="*/ 409 h 450"/>
              <a:gd name="T16" fmla="*/ 40 w 470"/>
              <a:gd name="T17" fmla="*/ 409 h 450"/>
              <a:gd name="T18" fmla="*/ 40 w 470"/>
              <a:gd name="T19" fmla="*/ 367 h 450"/>
              <a:gd name="T20" fmla="*/ 0 w 470"/>
              <a:gd name="T21" fmla="*/ 449 h 450"/>
              <a:gd name="T22" fmla="*/ 122 w 470"/>
              <a:gd name="T23" fmla="*/ 449 h 450"/>
              <a:gd name="T24" fmla="*/ 122 w 470"/>
              <a:gd name="T25" fmla="*/ 327 h 450"/>
              <a:gd name="T26" fmla="*/ 0 w 470"/>
              <a:gd name="T27" fmla="*/ 327 h 450"/>
              <a:gd name="T28" fmla="*/ 0 w 470"/>
              <a:gd name="T29" fmla="*/ 449 h 450"/>
              <a:gd name="T30" fmla="*/ 163 w 470"/>
              <a:gd name="T31" fmla="*/ 245 h 450"/>
              <a:gd name="T32" fmla="*/ 469 w 470"/>
              <a:gd name="T33" fmla="*/ 245 h 450"/>
              <a:gd name="T34" fmla="*/ 469 w 470"/>
              <a:gd name="T35" fmla="*/ 204 h 450"/>
              <a:gd name="T36" fmla="*/ 163 w 470"/>
              <a:gd name="T37" fmla="*/ 204 h 450"/>
              <a:gd name="T38" fmla="*/ 163 w 470"/>
              <a:gd name="T39" fmla="*/ 245 h 450"/>
              <a:gd name="T40" fmla="*/ 40 w 470"/>
              <a:gd name="T41" fmla="*/ 204 h 450"/>
              <a:gd name="T42" fmla="*/ 81 w 470"/>
              <a:gd name="T43" fmla="*/ 204 h 450"/>
              <a:gd name="T44" fmla="*/ 81 w 470"/>
              <a:gd name="T45" fmla="*/ 245 h 450"/>
              <a:gd name="T46" fmla="*/ 40 w 470"/>
              <a:gd name="T47" fmla="*/ 245 h 450"/>
              <a:gd name="T48" fmla="*/ 40 w 470"/>
              <a:gd name="T49" fmla="*/ 204 h 450"/>
              <a:gd name="T50" fmla="*/ 0 w 470"/>
              <a:gd name="T51" fmla="*/ 285 h 450"/>
              <a:gd name="T52" fmla="*/ 122 w 470"/>
              <a:gd name="T53" fmla="*/ 285 h 450"/>
              <a:gd name="T54" fmla="*/ 122 w 470"/>
              <a:gd name="T55" fmla="*/ 163 h 450"/>
              <a:gd name="T56" fmla="*/ 0 w 470"/>
              <a:gd name="T57" fmla="*/ 163 h 450"/>
              <a:gd name="T58" fmla="*/ 0 w 470"/>
              <a:gd name="T59" fmla="*/ 285 h 450"/>
              <a:gd name="T60" fmla="*/ 163 w 470"/>
              <a:gd name="T61" fmla="*/ 81 h 450"/>
              <a:gd name="T62" fmla="*/ 469 w 470"/>
              <a:gd name="T63" fmla="*/ 81 h 450"/>
              <a:gd name="T64" fmla="*/ 469 w 470"/>
              <a:gd name="T65" fmla="*/ 40 h 450"/>
              <a:gd name="T66" fmla="*/ 163 w 470"/>
              <a:gd name="T67" fmla="*/ 40 h 450"/>
              <a:gd name="T68" fmla="*/ 163 w 470"/>
              <a:gd name="T69" fmla="*/ 81 h 450"/>
              <a:gd name="T70" fmla="*/ 40 w 470"/>
              <a:gd name="T71" fmla="*/ 40 h 450"/>
              <a:gd name="T72" fmla="*/ 81 w 470"/>
              <a:gd name="T73" fmla="*/ 40 h 450"/>
              <a:gd name="T74" fmla="*/ 81 w 470"/>
              <a:gd name="T75" fmla="*/ 81 h 450"/>
              <a:gd name="T76" fmla="*/ 40 w 470"/>
              <a:gd name="T77" fmla="*/ 81 h 450"/>
              <a:gd name="T78" fmla="*/ 40 w 470"/>
              <a:gd name="T79" fmla="*/ 40 h 450"/>
              <a:gd name="T80" fmla="*/ 0 w 470"/>
              <a:gd name="T81" fmla="*/ 122 h 450"/>
              <a:gd name="T82" fmla="*/ 122 w 470"/>
              <a:gd name="T83" fmla="*/ 122 h 450"/>
              <a:gd name="T84" fmla="*/ 122 w 470"/>
              <a:gd name="T85" fmla="*/ 0 h 450"/>
              <a:gd name="T86" fmla="*/ 0 w 470"/>
              <a:gd name="T87" fmla="*/ 0 h 450"/>
              <a:gd name="T88" fmla="*/ 0 w 470"/>
              <a:gd name="T89" fmla="*/ 12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0" h="450">
                <a:moveTo>
                  <a:pt x="163" y="409"/>
                </a:moveTo>
                <a:lnTo>
                  <a:pt x="469" y="409"/>
                </a:lnTo>
                <a:lnTo>
                  <a:pt x="469" y="367"/>
                </a:lnTo>
                <a:lnTo>
                  <a:pt x="163" y="367"/>
                </a:lnTo>
                <a:lnTo>
                  <a:pt x="163" y="409"/>
                </a:lnTo>
                <a:close/>
                <a:moveTo>
                  <a:pt x="40" y="367"/>
                </a:moveTo>
                <a:lnTo>
                  <a:pt x="81" y="367"/>
                </a:lnTo>
                <a:lnTo>
                  <a:pt x="81" y="409"/>
                </a:lnTo>
                <a:lnTo>
                  <a:pt x="40" y="409"/>
                </a:lnTo>
                <a:lnTo>
                  <a:pt x="40" y="367"/>
                </a:lnTo>
                <a:close/>
                <a:moveTo>
                  <a:pt x="0" y="449"/>
                </a:moveTo>
                <a:lnTo>
                  <a:pt x="122" y="449"/>
                </a:lnTo>
                <a:lnTo>
                  <a:pt x="122" y="327"/>
                </a:lnTo>
                <a:lnTo>
                  <a:pt x="0" y="327"/>
                </a:lnTo>
                <a:lnTo>
                  <a:pt x="0" y="449"/>
                </a:lnTo>
                <a:close/>
                <a:moveTo>
                  <a:pt x="163" y="245"/>
                </a:moveTo>
                <a:lnTo>
                  <a:pt x="469" y="245"/>
                </a:lnTo>
                <a:lnTo>
                  <a:pt x="469" y="204"/>
                </a:lnTo>
                <a:lnTo>
                  <a:pt x="163" y="204"/>
                </a:lnTo>
                <a:lnTo>
                  <a:pt x="163" y="245"/>
                </a:lnTo>
                <a:close/>
                <a:moveTo>
                  <a:pt x="40" y="204"/>
                </a:moveTo>
                <a:lnTo>
                  <a:pt x="81" y="204"/>
                </a:lnTo>
                <a:lnTo>
                  <a:pt x="81" y="245"/>
                </a:lnTo>
                <a:lnTo>
                  <a:pt x="40" y="245"/>
                </a:lnTo>
                <a:lnTo>
                  <a:pt x="40" y="204"/>
                </a:lnTo>
                <a:close/>
                <a:moveTo>
                  <a:pt x="0" y="285"/>
                </a:moveTo>
                <a:lnTo>
                  <a:pt x="122" y="285"/>
                </a:lnTo>
                <a:lnTo>
                  <a:pt x="122" y="163"/>
                </a:lnTo>
                <a:lnTo>
                  <a:pt x="0" y="163"/>
                </a:lnTo>
                <a:lnTo>
                  <a:pt x="0" y="285"/>
                </a:lnTo>
                <a:close/>
                <a:moveTo>
                  <a:pt x="163" y="81"/>
                </a:moveTo>
                <a:lnTo>
                  <a:pt x="469" y="81"/>
                </a:lnTo>
                <a:lnTo>
                  <a:pt x="469" y="40"/>
                </a:lnTo>
                <a:lnTo>
                  <a:pt x="163" y="40"/>
                </a:lnTo>
                <a:lnTo>
                  <a:pt x="163" y="81"/>
                </a:lnTo>
                <a:close/>
                <a:moveTo>
                  <a:pt x="40" y="40"/>
                </a:moveTo>
                <a:lnTo>
                  <a:pt x="81" y="40"/>
                </a:lnTo>
                <a:lnTo>
                  <a:pt x="81" y="81"/>
                </a:lnTo>
                <a:lnTo>
                  <a:pt x="40" y="81"/>
                </a:lnTo>
                <a:lnTo>
                  <a:pt x="40" y="40"/>
                </a:lnTo>
                <a:close/>
                <a:moveTo>
                  <a:pt x="0" y="122"/>
                </a:moveTo>
                <a:lnTo>
                  <a:pt x="122" y="122"/>
                </a:lnTo>
                <a:lnTo>
                  <a:pt x="122" y="0"/>
                </a:lnTo>
                <a:lnTo>
                  <a:pt x="0" y="0"/>
                </a:lnTo>
                <a:lnTo>
                  <a:pt x="0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7" name="Freeform 15">
            <a:extLst>
              <a:ext uri="{FF2B5EF4-FFF2-40B4-BE49-F238E27FC236}">
                <a16:creationId xmlns:a16="http://schemas.microsoft.com/office/drawing/2014/main" id="{0009D2DA-F46B-4457-A41C-99AC370D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6912" y="5664178"/>
            <a:ext cx="442453" cy="406577"/>
          </a:xfrm>
          <a:custGeom>
            <a:avLst/>
            <a:gdLst>
              <a:gd name="T0" fmla="*/ 179 w 491"/>
              <a:gd name="T1" fmla="*/ 163 h 449"/>
              <a:gd name="T2" fmla="*/ 179 w 491"/>
              <a:gd name="T3" fmla="*/ 163 h 449"/>
              <a:gd name="T4" fmla="*/ 161 w 491"/>
              <a:gd name="T5" fmla="*/ 185 h 449"/>
              <a:gd name="T6" fmla="*/ 161 w 491"/>
              <a:gd name="T7" fmla="*/ 185 h 449"/>
              <a:gd name="T8" fmla="*/ 183 w 491"/>
              <a:gd name="T9" fmla="*/ 204 h 449"/>
              <a:gd name="T10" fmla="*/ 306 w 491"/>
              <a:gd name="T11" fmla="*/ 204 h 449"/>
              <a:gd name="T12" fmla="*/ 306 w 491"/>
              <a:gd name="T13" fmla="*/ 204 h 449"/>
              <a:gd name="T14" fmla="*/ 324 w 491"/>
              <a:gd name="T15" fmla="*/ 194 h 449"/>
              <a:gd name="T16" fmla="*/ 324 w 491"/>
              <a:gd name="T17" fmla="*/ 194 h 449"/>
              <a:gd name="T18" fmla="*/ 324 w 491"/>
              <a:gd name="T19" fmla="*/ 173 h 449"/>
              <a:gd name="T20" fmla="*/ 324 w 491"/>
              <a:gd name="T21" fmla="*/ 173 h 449"/>
              <a:gd name="T22" fmla="*/ 306 w 491"/>
              <a:gd name="T23" fmla="*/ 163 h 449"/>
              <a:gd name="T24" fmla="*/ 183 w 491"/>
              <a:gd name="T25" fmla="*/ 163 h 449"/>
              <a:gd name="T26" fmla="*/ 181 w 491"/>
              <a:gd name="T27" fmla="*/ 163 h 449"/>
              <a:gd name="T28" fmla="*/ 179 w 491"/>
              <a:gd name="T29" fmla="*/ 163 h 449"/>
              <a:gd name="T30" fmla="*/ 60 w 491"/>
              <a:gd name="T31" fmla="*/ 122 h 449"/>
              <a:gd name="T32" fmla="*/ 428 w 491"/>
              <a:gd name="T33" fmla="*/ 122 h 449"/>
              <a:gd name="T34" fmla="*/ 428 w 491"/>
              <a:gd name="T35" fmla="*/ 408 h 449"/>
              <a:gd name="T36" fmla="*/ 60 w 491"/>
              <a:gd name="T37" fmla="*/ 408 h 449"/>
              <a:gd name="T38" fmla="*/ 60 w 491"/>
              <a:gd name="T39" fmla="*/ 122 h 449"/>
              <a:gd name="T40" fmla="*/ 40 w 491"/>
              <a:gd name="T41" fmla="*/ 41 h 449"/>
              <a:gd name="T42" fmla="*/ 449 w 491"/>
              <a:gd name="T43" fmla="*/ 41 h 449"/>
              <a:gd name="T44" fmla="*/ 449 w 491"/>
              <a:gd name="T45" fmla="*/ 81 h 449"/>
              <a:gd name="T46" fmla="*/ 40 w 491"/>
              <a:gd name="T47" fmla="*/ 81 h 449"/>
              <a:gd name="T48" fmla="*/ 40 w 491"/>
              <a:gd name="T49" fmla="*/ 41 h 449"/>
              <a:gd name="T50" fmla="*/ 0 w 491"/>
              <a:gd name="T51" fmla="*/ 0 h 449"/>
              <a:gd name="T52" fmla="*/ 0 w 491"/>
              <a:gd name="T53" fmla="*/ 122 h 449"/>
              <a:gd name="T54" fmla="*/ 20 w 491"/>
              <a:gd name="T55" fmla="*/ 122 h 449"/>
              <a:gd name="T56" fmla="*/ 20 w 491"/>
              <a:gd name="T57" fmla="*/ 448 h 449"/>
              <a:gd name="T58" fmla="*/ 469 w 491"/>
              <a:gd name="T59" fmla="*/ 448 h 449"/>
              <a:gd name="T60" fmla="*/ 469 w 491"/>
              <a:gd name="T61" fmla="*/ 122 h 449"/>
              <a:gd name="T62" fmla="*/ 490 w 491"/>
              <a:gd name="T63" fmla="*/ 122 h 449"/>
              <a:gd name="T64" fmla="*/ 490 w 491"/>
              <a:gd name="T65" fmla="*/ 0 h 449"/>
              <a:gd name="T66" fmla="*/ 0 w 491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1" h="449">
                <a:moveTo>
                  <a:pt x="179" y="163"/>
                </a:moveTo>
                <a:lnTo>
                  <a:pt x="179" y="163"/>
                </a:lnTo>
                <a:cubicBezTo>
                  <a:pt x="168" y="164"/>
                  <a:pt x="160" y="174"/>
                  <a:pt x="161" y="185"/>
                </a:cubicBezTo>
                <a:lnTo>
                  <a:pt x="161" y="185"/>
                </a:lnTo>
                <a:cubicBezTo>
                  <a:pt x="162" y="197"/>
                  <a:pt x="172" y="205"/>
                  <a:pt x="183" y="204"/>
                </a:cubicBezTo>
                <a:lnTo>
                  <a:pt x="306" y="204"/>
                </a:lnTo>
                <a:lnTo>
                  <a:pt x="306" y="204"/>
                </a:lnTo>
                <a:cubicBezTo>
                  <a:pt x="313" y="204"/>
                  <a:pt x="320" y="200"/>
                  <a:pt x="324" y="194"/>
                </a:cubicBezTo>
                <a:lnTo>
                  <a:pt x="324" y="194"/>
                </a:lnTo>
                <a:cubicBezTo>
                  <a:pt x="328" y="187"/>
                  <a:pt x="328" y="180"/>
                  <a:pt x="324" y="173"/>
                </a:cubicBezTo>
                <a:lnTo>
                  <a:pt x="324" y="173"/>
                </a:lnTo>
                <a:cubicBezTo>
                  <a:pt x="320" y="167"/>
                  <a:pt x="313" y="163"/>
                  <a:pt x="306" y="163"/>
                </a:cubicBezTo>
                <a:lnTo>
                  <a:pt x="183" y="163"/>
                </a:lnTo>
                <a:lnTo>
                  <a:pt x="181" y="163"/>
                </a:lnTo>
                <a:lnTo>
                  <a:pt x="179" y="163"/>
                </a:lnTo>
                <a:close/>
                <a:moveTo>
                  <a:pt x="60" y="122"/>
                </a:moveTo>
                <a:lnTo>
                  <a:pt x="428" y="122"/>
                </a:lnTo>
                <a:lnTo>
                  <a:pt x="428" y="408"/>
                </a:lnTo>
                <a:lnTo>
                  <a:pt x="60" y="408"/>
                </a:lnTo>
                <a:lnTo>
                  <a:pt x="60" y="122"/>
                </a:lnTo>
                <a:close/>
                <a:moveTo>
                  <a:pt x="40" y="41"/>
                </a:moveTo>
                <a:lnTo>
                  <a:pt x="449" y="41"/>
                </a:lnTo>
                <a:lnTo>
                  <a:pt x="449" y="81"/>
                </a:lnTo>
                <a:lnTo>
                  <a:pt x="40" y="81"/>
                </a:lnTo>
                <a:lnTo>
                  <a:pt x="40" y="41"/>
                </a:lnTo>
                <a:close/>
                <a:moveTo>
                  <a:pt x="0" y="0"/>
                </a:moveTo>
                <a:lnTo>
                  <a:pt x="0" y="122"/>
                </a:lnTo>
                <a:lnTo>
                  <a:pt x="20" y="122"/>
                </a:lnTo>
                <a:lnTo>
                  <a:pt x="20" y="448"/>
                </a:lnTo>
                <a:lnTo>
                  <a:pt x="469" y="448"/>
                </a:lnTo>
                <a:lnTo>
                  <a:pt x="469" y="122"/>
                </a:lnTo>
                <a:lnTo>
                  <a:pt x="490" y="122"/>
                </a:lnTo>
                <a:lnTo>
                  <a:pt x="4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8" name="Freeform 16">
            <a:extLst>
              <a:ext uri="{FF2B5EF4-FFF2-40B4-BE49-F238E27FC236}">
                <a16:creationId xmlns:a16="http://schemas.microsoft.com/office/drawing/2014/main" id="{58BEA844-9BC3-4C1F-ADC2-80690227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3476" y="4121578"/>
            <a:ext cx="370704" cy="482311"/>
          </a:xfrm>
          <a:custGeom>
            <a:avLst/>
            <a:gdLst>
              <a:gd name="T0" fmla="*/ 286 w 409"/>
              <a:gd name="T1" fmla="*/ 71 h 532"/>
              <a:gd name="T2" fmla="*/ 338 w 409"/>
              <a:gd name="T3" fmla="*/ 123 h 532"/>
              <a:gd name="T4" fmla="*/ 286 w 409"/>
              <a:gd name="T5" fmla="*/ 123 h 532"/>
              <a:gd name="T6" fmla="*/ 286 w 409"/>
              <a:gd name="T7" fmla="*/ 71 h 532"/>
              <a:gd name="T8" fmla="*/ 40 w 409"/>
              <a:gd name="T9" fmla="*/ 42 h 532"/>
              <a:gd name="T10" fmla="*/ 244 w 409"/>
              <a:gd name="T11" fmla="*/ 42 h 532"/>
              <a:gd name="T12" fmla="*/ 244 w 409"/>
              <a:gd name="T13" fmla="*/ 164 h 532"/>
              <a:gd name="T14" fmla="*/ 367 w 409"/>
              <a:gd name="T15" fmla="*/ 164 h 532"/>
              <a:gd name="T16" fmla="*/ 367 w 409"/>
              <a:gd name="T17" fmla="*/ 491 h 532"/>
              <a:gd name="T18" fmla="*/ 40 w 409"/>
              <a:gd name="T19" fmla="*/ 491 h 532"/>
              <a:gd name="T20" fmla="*/ 40 w 409"/>
              <a:gd name="T21" fmla="*/ 42 h 532"/>
              <a:gd name="T22" fmla="*/ 0 w 409"/>
              <a:gd name="T23" fmla="*/ 0 h 532"/>
              <a:gd name="T24" fmla="*/ 0 w 409"/>
              <a:gd name="T25" fmla="*/ 531 h 532"/>
              <a:gd name="T26" fmla="*/ 408 w 409"/>
              <a:gd name="T27" fmla="*/ 531 h 532"/>
              <a:gd name="T28" fmla="*/ 408 w 409"/>
              <a:gd name="T29" fmla="*/ 135 h 532"/>
              <a:gd name="T30" fmla="*/ 402 w 409"/>
              <a:gd name="T31" fmla="*/ 128 h 532"/>
              <a:gd name="T32" fmla="*/ 280 w 409"/>
              <a:gd name="T33" fmla="*/ 6 h 532"/>
              <a:gd name="T34" fmla="*/ 273 w 409"/>
              <a:gd name="T35" fmla="*/ 0 h 532"/>
              <a:gd name="T36" fmla="*/ 0 w 409"/>
              <a:gd name="T3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9" h="532">
                <a:moveTo>
                  <a:pt x="286" y="71"/>
                </a:moveTo>
                <a:lnTo>
                  <a:pt x="338" y="123"/>
                </a:lnTo>
                <a:lnTo>
                  <a:pt x="286" y="123"/>
                </a:lnTo>
                <a:lnTo>
                  <a:pt x="286" y="71"/>
                </a:lnTo>
                <a:close/>
                <a:moveTo>
                  <a:pt x="40" y="42"/>
                </a:moveTo>
                <a:lnTo>
                  <a:pt x="244" y="42"/>
                </a:lnTo>
                <a:lnTo>
                  <a:pt x="244" y="164"/>
                </a:lnTo>
                <a:lnTo>
                  <a:pt x="367" y="164"/>
                </a:lnTo>
                <a:lnTo>
                  <a:pt x="367" y="491"/>
                </a:lnTo>
                <a:lnTo>
                  <a:pt x="40" y="491"/>
                </a:lnTo>
                <a:lnTo>
                  <a:pt x="40" y="42"/>
                </a:lnTo>
                <a:close/>
                <a:moveTo>
                  <a:pt x="0" y="0"/>
                </a:moveTo>
                <a:lnTo>
                  <a:pt x="0" y="531"/>
                </a:lnTo>
                <a:lnTo>
                  <a:pt x="408" y="531"/>
                </a:lnTo>
                <a:lnTo>
                  <a:pt x="408" y="135"/>
                </a:lnTo>
                <a:lnTo>
                  <a:pt x="402" y="128"/>
                </a:lnTo>
                <a:lnTo>
                  <a:pt x="280" y="6"/>
                </a:lnTo>
                <a:lnTo>
                  <a:pt x="2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9" name="Freeform 17">
            <a:extLst>
              <a:ext uri="{FF2B5EF4-FFF2-40B4-BE49-F238E27FC236}">
                <a16:creationId xmlns:a16="http://schemas.microsoft.com/office/drawing/2014/main" id="{E76BC3A5-7C36-4F60-A85E-15C134F3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8315" y="6979575"/>
            <a:ext cx="446438" cy="406577"/>
          </a:xfrm>
          <a:custGeom>
            <a:avLst/>
            <a:gdLst>
              <a:gd name="T0" fmla="*/ 246 w 492"/>
              <a:gd name="T1" fmla="*/ 347 h 450"/>
              <a:gd name="T2" fmla="*/ 368 w 492"/>
              <a:gd name="T3" fmla="*/ 347 h 450"/>
              <a:gd name="T4" fmla="*/ 368 w 492"/>
              <a:gd name="T5" fmla="*/ 306 h 450"/>
              <a:gd name="T6" fmla="*/ 246 w 492"/>
              <a:gd name="T7" fmla="*/ 306 h 450"/>
              <a:gd name="T8" fmla="*/ 246 w 492"/>
              <a:gd name="T9" fmla="*/ 347 h 450"/>
              <a:gd name="T10" fmla="*/ 148 w 492"/>
              <a:gd name="T11" fmla="*/ 180 h 450"/>
              <a:gd name="T12" fmla="*/ 118 w 492"/>
              <a:gd name="T13" fmla="*/ 209 h 450"/>
              <a:gd name="T14" fmla="*/ 175 w 492"/>
              <a:gd name="T15" fmla="*/ 266 h 450"/>
              <a:gd name="T16" fmla="*/ 118 w 492"/>
              <a:gd name="T17" fmla="*/ 322 h 450"/>
              <a:gd name="T18" fmla="*/ 148 w 492"/>
              <a:gd name="T19" fmla="*/ 352 h 450"/>
              <a:gd name="T20" fmla="*/ 219 w 492"/>
              <a:gd name="T21" fmla="*/ 280 h 450"/>
              <a:gd name="T22" fmla="*/ 234 w 492"/>
              <a:gd name="T23" fmla="*/ 266 h 450"/>
              <a:gd name="T24" fmla="*/ 219 w 492"/>
              <a:gd name="T25" fmla="*/ 251 h 450"/>
              <a:gd name="T26" fmla="*/ 148 w 492"/>
              <a:gd name="T27" fmla="*/ 180 h 450"/>
              <a:gd name="T28" fmla="*/ 42 w 492"/>
              <a:gd name="T29" fmla="*/ 122 h 450"/>
              <a:gd name="T30" fmla="*/ 449 w 492"/>
              <a:gd name="T31" fmla="*/ 122 h 450"/>
              <a:gd name="T32" fmla="*/ 449 w 492"/>
              <a:gd name="T33" fmla="*/ 408 h 450"/>
              <a:gd name="T34" fmla="*/ 42 w 492"/>
              <a:gd name="T35" fmla="*/ 408 h 450"/>
              <a:gd name="T36" fmla="*/ 42 w 492"/>
              <a:gd name="T37" fmla="*/ 122 h 450"/>
              <a:gd name="T38" fmla="*/ 42 w 492"/>
              <a:gd name="T39" fmla="*/ 41 h 450"/>
              <a:gd name="T40" fmla="*/ 449 w 492"/>
              <a:gd name="T41" fmla="*/ 41 h 450"/>
              <a:gd name="T42" fmla="*/ 449 w 492"/>
              <a:gd name="T43" fmla="*/ 82 h 450"/>
              <a:gd name="T44" fmla="*/ 42 w 492"/>
              <a:gd name="T45" fmla="*/ 82 h 450"/>
              <a:gd name="T46" fmla="*/ 42 w 492"/>
              <a:gd name="T47" fmla="*/ 41 h 450"/>
              <a:gd name="T48" fmla="*/ 0 w 492"/>
              <a:gd name="T49" fmla="*/ 449 h 450"/>
              <a:gd name="T50" fmla="*/ 491 w 492"/>
              <a:gd name="T51" fmla="*/ 449 h 450"/>
              <a:gd name="T52" fmla="*/ 491 w 492"/>
              <a:gd name="T53" fmla="*/ 0 h 450"/>
              <a:gd name="T54" fmla="*/ 0 w 492"/>
              <a:gd name="T55" fmla="*/ 0 h 450"/>
              <a:gd name="T56" fmla="*/ 0 w 492"/>
              <a:gd name="T57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2" h="450">
                <a:moveTo>
                  <a:pt x="246" y="347"/>
                </a:moveTo>
                <a:lnTo>
                  <a:pt x="368" y="347"/>
                </a:lnTo>
                <a:lnTo>
                  <a:pt x="368" y="306"/>
                </a:lnTo>
                <a:lnTo>
                  <a:pt x="246" y="306"/>
                </a:lnTo>
                <a:lnTo>
                  <a:pt x="246" y="347"/>
                </a:lnTo>
                <a:close/>
                <a:moveTo>
                  <a:pt x="148" y="180"/>
                </a:moveTo>
                <a:lnTo>
                  <a:pt x="118" y="209"/>
                </a:lnTo>
                <a:lnTo>
                  <a:pt x="175" y="266"/>
                </a:lnTo>
                <a:lnTo>
                  <a:pt x="118" y="322"/>
                </a:lnTo>
                <a:lnTo>
                  <a:pt x="148" y="352"/>
                </a:lnTo>
                <a:lnTo>
                  <a:pt x="219" y="280"/>
                </a:lnTo>
                <a:lnTo>
                  <a:pt x="234" y="266"/>
                </a:lnTo>
                <a:lnTo>
                  <a:pt x="219" y="251"/>
                </a:lnTo>
                <a:lnTo>
                  <a:pt x="148" y="180"/>
                </a:lnTo>
                <a:close/>
                <a:moveTo>
                  <a:pt x="42" y="122"/>
                </a:moveTo>
                <a:lnTo>
                  <a:pt x="449" y="122"/>
                </a:lnTo>
                <a:lnTo>
                  <a:pt x="449" y="408"/>
                </a:lnTo>
                <a:lnTo>
                  <a:pt x="42" y="408"/>
                </a:lnTo>
                <a:lnTo>
                  <a:pt x="42" y="122"/>
                </a:lnTo>
                <a:close/>
                <a:moveTo>
                  <a:pt x="42" y="41"/>
                </a:moveTo>
                <a:lnTo>
                  <a:pt x="449" y="41"/>
                </a:lnTo>
                <a:lnTo>
                  <a:pt x="449" y="82"/>
                </a:lnTo>
                <a:lnTo>
                  <a:pt x="42" y="82"/>
                </a:lnTo>
                <a:lnTo>
                  <a:pt x="42" y="41"/>
                </a:lnTo>
                <a:close/>
                <a:moveTo>
                  <a:pt x="0" y="449"/>
                </a:moveTo>
                <a:lnTo>
                  <a:pt x="491" y="449"/>
                </a:lnTo>
                <a:lnTo>
                  <a:pt x="491" y="0"/>
                </a:lnTo>
                <a:lnTo>
                  <a:pt x="0" y="0"/>
                </a:lnTo>
                <a:lnTo>
                  <a:pt x="0" y="4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52E8645-3D08-448C-938D-79B59A1414F7}"/>
              </a:ext>
            </a:extLst>
          </p:cNvPr>
          <p:cNvSpPr txBox="1"/>
          <p:nvPr/>
        </p:nvSpPr>
        <p:spPr>
          <a:xfrm>
            <a:off x="14466833" y="3295668"/>
            <a:ext cx="395324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Your visual work deserves to get discovered.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3ABD576-0C55-4DF3-A9E7-81265C911833}"/>
              </a:ext>
            </a:extLst>
          </p:cNvPr>
          <p:cNvSpPr txBox="1"/>
          <p:nvPr/>
        </p:nvSpPr>
        <p:spPr>
          <a:xfrm>
            <a:off x="15338053" y="4824748"/>
            <a:ext cx="395324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Your visual work deserves to get discovered.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5C5CDD4-47AD-451D-AFC3-391A18076511}"/>
              </a:ext>
            </a:extLst>
          </p:cNvPr>
          <p:cNvSpPr txBox="1"/>
          <p:nvPr/>
        </p:nvSpPr>
        <p:spPr>
          <a:xfrm>
            <a:off x="16237975" y="6317506"/>
            <a:ext cx="395324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Your visual work deserves to get discovered.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D12B03-F3B9-495F-8F52-9F3CB7D44125}"/>
              </a:ext>
            </a:extLst>
          </p:cNvPr>
          <p:cNvSpPr txBox="1"/>
          <p:nvPr/>
        </p:nvSpPr>
        <p:spPr>
          <a:xfrm>
            <a:off x="17111735" y="7815344"/>
            <a:ext cx="395324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Your visual work deserves to get discovered.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73D158EC-367B-4588-872C-7ED4B73954DD}"/>
              </a:ext>
            </a:extLst>
          </p:cNvPr>
          <p:cNvSpPr txBox="1"/>
          <p:nvPr/>
        </p:nvSpPr>
        <p:spPr>
          <a:xfrm>
            <a:off x="17977367" y="9319278"/>
            <a:ext cx="395324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30" dirty="0">
                <a:solidFill>
                  <a:schemeClr val="bg1"/>
                </a:solidFill>
                <a:latin typeface="Raleway Light" panose="020B0403030101060003" pitchFamily="34" charset="0"/>
              </a:rPr>
              <a:t>Your visual work deserves to get discovered.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4A812E69-16E8-4CF0-8E53-B29C9FCE79A8}"/>
              </a:ext>
            </a:extLst>
          </p:cNvPr>
          <p:cNvSpPr txBox="1"/>
          <p:nvPr/>
        </p:nvSpPr>
        <p:spPr>
          <a:xfrm>
            <a:off x="1364456" y="508762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3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3D097FE3-A029-490A-86ED-BB7AC5E0AEBA}"/>
              </a:ext>
            </a:extLst>
          </p:cNvPr>
          <p:cNvSpPr txBox="1"/>
          <p:nvPr/>
        </p:nvSpPr>
        <p:spPr>
          <a:xfrm>
            <a:off x="1364456" y="641324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84">
            <a:extLst>
              <a:ext uri="{FF2B5EF4-FFF2-40B4-BE49-F238E27FC236}">
                <a16:creationId xmlns:a16="http://schemas.microsoft.com/office/drawing/2014/main" id="{8E3680E1-C281-4194-BC3F-17A8D6B9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074" y="5328031"/>
            <a:ext cx="6472013" cy="5459765"/>
          </a:xfrm>
          <a:custGeom>
            <a:avLst/>
            <a:gdLst>
              <a:gd name="T0" fmla="*/ 3483 w 7161"/>
              <a:gd name="T1" fmla="*/ 74 h 6042"/>
              <a:gd name="T2" fmla="*/ 45 w 7161"/>
              <a:gd name="T3" fmla="*/ 5870 h 6042"/>
              <a:gd name="T4" fmla="*/ 45 w 7161"/>
              <a:gd name="T5" fmla="*/ 5870 h 6042"/>
              <a:gd name="T6" fmla="*/ 142 w 7161"/>
              <a:gd name="T7" fmla="*/ 6041 h 6042"/>
              <a:gd name="T8" fmla="*/ 7018 w 7161"/>
              <a:gd name="T9" fmla="*/ 6041 h 6042"/>
              <a:gd name="T10" fmla="*/ 7018 w 7161"/>
              <a:gd name="T11" fmla="*/ 6041 h 6042"/>
              <a:gd name="T12" fmla="*/ 7115 w 7161"/>
              <a:gd name="T13" fmla="*/ 5870 h 6042"/>
              <a:gd name="T14" fmla="*/ 3677 w 7161"/>
              <a:gd name="T15" fmla="*/ 74 h 6042"/>
              <a:gd name="T16" fmla="*/ 3677 w 7161"/>
              <a:gd name="T17" fmla="*/ 74 h 6042"/>
              <a:gd name="T18" fmla="*/ 3483 w 7161"/>
              <a:gd name="T19" fmla="*/ 74 h 6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61" h="6042">
                <a:moveTo>
                  <a:pt x="3483" y="74"/>
                </a:moveTo>
                <a:lnTo>
                  <a:pt x="45" y="5870"/>
                </a:lnTo>
                <a:lnTo>
                  <a:pt x="45" y="5870"/>
                </a:lnTo>
                <a:cubicBezTo>
                  <a:pt x="0" y="5946"/>
                  <a:pt x="54" y="6041"/>
                  <a:pt x="142" y="6041"/>
                </a:cubicBezTo>
                <a:lnTo>
                  <a:pt x="7018" y="6041"/>
                </a:lnTo>
                <a:lnTo>
                  <a:pt x="7018" y="6041"/>
                </a:lnTo>
                <a:cubicBezTo>
                  <a:pt x="7106" y="6041"/>
                  <a:pt x="7160" y="5946"/>
                  <a:pt x="7115" y="5870"/>
                </a:cubicBezTo>
                <a:lnTo>
                  <a:pt x="3677" y="74"/>
                </a:lnTo>
                <a:lnTo>
                  <a:pt x="3677" y="74"/>
                </a:lnTo>
                <a:cubicBezTo>
                  <a:pt x="3634" y="0"/>
                  <a:pt x="3527" y="0"/>
                  <a:pt x="3483" y="74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0" name="Freeform 85">
            <a:extLst>
              <a:ext uri="{FF2B5EF4-FFF2-40B4-BE49-F238E27FC236}">
                <a16:creationId xmlns:a16="http://schemas.microsoft.com/office/drawing/2014/main" id="{10B08D29-7B35-42EA-8369-6BDBF864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9600" y="4092607"/>
            <a:ext cx="2518665" cy="2183906"/>
          </a:xfrm>
          <a:custGeom>
            <a:avLst/>
            <a:gdLst>
              <a:gd name="T0" fmla="*/ 1355 w 2788"/>
              <a:gd name="T1" fmla="*/ 29 h 2415"/>
              <a:gd name="T2" fmla="*/ 17 w 2788"/>
              <a:gd name="T3" fmla="*/ 2347 h 2415"/>
              <a:gd name="T4" fmla="*/ 17 w 2788"/>
              <a:gd name="T5" fmla="*/ 2347 h 2415"/>
              <a:gd name="T6" fmla="*/ 56 w 2788"/>
              <a:gd name="T7" fmla="*/ 2414 h 2415"/>
              <a:gd name="T8" fmla="*/ 2731 w 2788"/>
              <a:gd name="T9" fmla="*/ 2414 h 2415"/>
              <a:gd name="T10" fmla="*/ 2731 w 2788"/>
              <a:gd name="T11" fmla="*/ 2414 h 2415"/>
              <a:gd name="T12" fmla="*/ 2770 w 2788"/>
              <a:gd name="T13" fmla="*/ 2347 h 2415"/>
              <a:gd name="T14" fmla="*/ 1433 w 2788"/>
              <a:gd name="T15" fmla="*/ 29 h 2415"/>
              <a:gd name="T16" fmla="*/ 1433 w 2788"/>
              <a:gd name="T17" fmla="*/ 29 h 2415"/>
              <a:gd name="T18" fmla="*/ 1355 w 2788"/>
              <a:gd name="T19" fmla="*/ 29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8" h="2415">
                <a:moveTo>
                  <a:pt x="1355" y="29"/>
                </a:moveTo>
                <a:lnTo>
                  <a:pt x="17" y="2347"/>
                </a:lnTo>
                <a:lnTo>
                  <a:pt x="17" y="2347"/>
                </a:lnTo>
                <a:cubicBezTo>
                  <a:pt x="0" y="2377"/>
                  <a:pt x="22" y="2414"/>
                  <a:pt x="56" y="2414"/>
                </a:cubicBezTo>
                <a:lnTo>
                  <a:pt x="2731" y="2414"/>
                </a:lnTo>
                <a:lnTo>
                  <a:pt x="2731" y="2414"/>
                </a:lnTo>
                <a:cubicBezTo>
                  <a:pt x="2765" y="2414"/>
                  <a:pt x="2787" y="2377"/>
                  <a:pt x="2770" y="2347"/>
                </a:cubicBezTo>
                <a:lnTo>
                  <a:pt x="1433" y="29"/>
                </a:lnTo>
                <a:lnTo>
                  <a:pt x="1433" y="29"/>
                </a:lnTo>
                <a:cubicBezTo>
                  <a:pt x="1415" y="0"/>
                  <a:pt x="1372" y="0"/>
                  <a:pt x="1355" y="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1" name="Freeform 86">
            <a:extLst>
              <a:ext uri="{FF2B5EF4-FFF2-40B4-BE49-F238E27FC236}">
                <a16:creationId xmlns:a16="http://schemas.microsoft.com/office/drawing/2014/main" id="{BA957D63-8491-4D6B-BA45-A4CD35DB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917" y="6595332"/>
            <a:ext cx="2518665" cy="2179919"/>
          </a:xfrm>
          <a:custGeom>
            <a:avLst/>
            <a:gdLst>
              <a:gd name="T0" fmla="*/ 1356 w 2789"/>
              <a:gd name="T1" fmla="*/ 30 h 2414"/>
              <a:gd name="T2" fmla="*/ 18 w 2789"/>
              <a:gd name="T3" fmla="*/ 2347 h 2414"/>
              <a:gd name="T4" fmla="*/ 18 w 2789"/>
              <a:gd name="T5" fmla="*/ 2347 h 2414"/>
              <a:gd name="T6" fmla="*/ 57 w 2789"/>
              <a:gd name="T7" fmla="*/ 2413 h 2414"/>
              <a:gd name="T8" fmla="*/ 2733 w 2789"/>
              <a:gd name="T9" fmla="*/ 2413 h 2414"/>
              <a:gd name="T10" fmla="*/ 2733 w 2789"/>
              <a:gd name="T11" fmla="*/ 2413 h 2414"/>
              <a:gd name="T12" fmla="*/ 2772 w 2789"/>
              <a:gd name="T13" fmla="*/ 2347 h 2414"/>
              <a:gd name="T14" fmla="*/ 1433 w 2789"/>
              <a:gd name="T15" fmla="*/ 30 h 2414"/>
              <a:gd name="T16" fmla="*/ 1433 w 2789"/>
              <a:gd name="T17" fmla="*/ 30 h 2414"/>
              <a:gd name="T18" fmla="*/ 1356 w 2789"/>
              <a:gd name="T19" fmla="*/ 30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9" h="2414">
                <a:moveTo>
                  <a:pt x="1356" y="30"/>
                </a:moveTo>
                <a:lnTo>
                  <a:pt x="18" y="2347"/>
                </a:lnTo>
                <a:lnTo>
                  <a:pt x="18" y="2347"/>
                </a:lnTo>
                <a:cubicBezTo>
                  <a:pt x="0" y="2376"/>
                  <a:pt x="22" y="2413"/>
                  <a:pt x="57" y="2413"/>
                </a:cubicBezTo>
                <a:lnTo>
                  <a:pt x="2733" y="2413"/>
                </a:lnTo>
                <a:lnTo>
                  <a:pt x="2733" y="2413"/>
                </a:lnTo>
                <a:cubicBezTo>
                  <a:pt x="2767" y="2413"/>
                  <a:pt x="2788" y="2376"/>
                  <a:pt x="2772" y="2347"/>
                </a:cubicBezTo>
                <a:lnTo>
                  <a:pt x="1433" y="30"/>
                </a:lnTo>
                <a:lnTo>
                  <a:pt x="1433" y="30"/>
                </a:lnTo>
                <a:cubicBezTo>
                  <a:pt x="1417" y="0"/>
                  <a:pt x="1374" y="0"/>
                  <a:pt x="1356" y="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2" name="Freeform 87">
            <a:extLst>
              <a:ext uri="{FF2B5EF4-FFF2-40B4-BE49-F238E27FC236}">
                <a16:creationId xmlns:a16="http://schemas.microsoft.com/office/drawing/2014/main" id="{1A6D256F-55E3-4019-89B9-FBE7A2AE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8269" y="6595332"/>
            <a:ext cx="2518665" cy="2183906"/>
          </a:xfrm>
          <a:custGeom>
            <a:avLst/>
            <a:gdLst>
              <a:gd name="T0" fmla="*/ 1355 w 2788"/>
              <a:gd name="T1" fmla="*/ 31 h 2415"/>
              <a:gd name="T2" fmla="*/ 17 w 2788"/>
              <a:gd name="T3" fmla="*/ 2347 h 2415"/>
              <a:gd name="T4" fmla="*/ 17 w 2788"/>
              <a:gd name="T5" fmla="*/ 2347 h 2415"/>
              <a:gd name="T6" fmla="*/ 55 w 2788"/>
              <a:gd name="T7" fmla="*/ 2414 h 2415"/>
              <a:gd name="T8" fmla="*/ 2731 w 2788"/>
              <a:gd name="T9" fmla="*/ 2414 h 2415"/>
              <a:gd name="T10" fmla="*/ 2731 w 2788"/>
              <a:gd name="T11" fmla="*/ 2414 h 2415"/>
              <a:gd name="T12" fmla="*/ 2770 w 2788"/>
              <a:gd name="T13" fmla="*/ 2347 h 2415"/>
              <a:gd name="T14" fmla="*/ 1432 w 2788"/>
              <a:gd name="T15" fmla="*/ 31 h 2415"/>
              <a:gd name="T16" fmla="*/ 1432 w 2788"/>
              <a:gd name="T17" fmla="*/ 31 h 2415"/>
              <a:gd name="T18" fmla="*/ 1355 w 2788"/>
              <a:gd name="T19" fmla="*/ 31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8" h="2415">
                <a:moveTo>
                  <a:pt x="1355" y="31"/>
                </a:moveTo>
                <a:lnTo>
                  <a:pt x="17" y="2347"/>
                </a:lnTo>
                <a:lnTo>
                  <a:pt x="17" y="2347"/>
                </a:lnTo>
                <a:cubicBezTo>
                  <a:pt x="0" y="2377"/>
                  <a:pt x="21" y="2414"/>
                  <a:pt x="55" y="2414"/>
                </a:cubicBezTo>
                <a:lnTo>
                  <a:pt x="2731" y="2414"/>
                </a:lnTo>
                <a:lnTo>
                  <a:pt x="2731" y="2414"/>
                </a:lnTo>
                <a:cubicBezTo>
                  <a:pt x="2766" y="2414"/>
                  <a:pt x="2787" y="2377"/>
                  <a:pt x="2770" y="2347"/>
                </a:cubicBezTo>
                <a:lnTo>
                  <a:pt x="1432" y="31"/>
                </a:lnTo>
                <a:lnTo>
                  <a:pt x="1432" y="31"/>
                </a:lnTo>
                <a:cubicBezTo>
                  <a:pt x="1415" y="0"/>
                  <a:pt x="1372" y="0"/>
                  <a:pt x="1355" y="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3" name="Freeform 88">
            <a:extLst>
              <a:ext uri="{FF2B5EF4-FFF2-40B4-BE49-F238E27FC236}">
                <a16:creationId xmlns:a16="http://schemas.microsoft.com/office/drawing/2014/main" id="{36553966-97D7-454C-8501-6101436B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618" y="9185731"/>
            <a:ext cx="2518665" cy="2183906"/>
          </a:xfrm>
          <a:custGeom>
            <a:avLst/>
            <a:gdLst>
              <a:gd name="T0" fmla="*/ 1355 w 2789"/>
              <a:gd name="T1" fmla="*/ 29 h 2415"/>
              <a:gd name="T2" fmla="*/ 18 w 2789"/>
              <a:gd name="T3" fmla="*/ 2347 h 2415"/>
              <a:gd name="T4" fmla="*/ 18 w 2789"/>
              <a:gd name="T5" fmla="*/ 2347 h 2415"/>
              <a:gd name="T6" fmla="*/ 55 w 2789"/>
              <a:gd name="T7" fmla="*/ 2414 h 2415"/>
              <a:gd name="T8" fmla="*/ 2731 w 2789"/>
              <a:gd name="T9" fmla="*/ 2414 h 2415"/>
              <a:gd name="T10" fmla="*/ 2731 w 2789"/>
              <a:gd name="T11" fmla="*/ 2414 h 2415"/>
              <a:gd name="T12" fmla="*/ 2770 w 2789"/>
              <a:gd name="T13" fmla="*/ 2347 h 2415"/>
              <a:gd name="T14" fmla="*/ 1432 w 2789"/>
              <a:gd name="T15" fmla="*/ 29 h 2415"/>
              <a:gd name="T16" fmla="*/ 1432 w 2789"/>
              <a:gd name="T17" fmla="*/ 29 h 2415"/>
              <a:gd name="T18" fmla="*/ 1355 w 2789"/>
              <a:gd name="T19" fmla="*/ 29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9" h="2415">
                <a:moveTo>
                  <a:pt x="1355" y="29"/>
                </a:moveTo>
                <a:lnTo>
                  <a:pt x="18" y="2347"/>
                </a:lnTo>
                <a:lnTo>
                  <a:pt x="18" y="2347"/>
                </a:lnTo>
                <a:cubicBezTo>
                  <a:pt x="0" y="2377"/>
                  <a:pt x="22" y="2414"/>
                  <a:pt x="55" y="2414"/>
                </a:cubicBezTo>
                <a:lnTo>
                  <a:pt x="2731" y="2414"/>
                </a:lnTo>
                <a:lnTo>
                  <a:pt x="2731" y="2414"/>
                </a:lnTo>
                <a:cubicBezTo>
                  <a:pt x="2766" y="2414"/>
                  <a:pt x="2788" y="2377"/>
                  <a:pt x="2770" y="2347"/>
                </a:cubicBezTo>
                <a:lnTo>
                  <a:pt x="1432" y="29"/>
                </a:lnTo>
                <a:lnTo>
                  <a:pt x="1432" y="29"/>
                </a:lnTo>
                <a:cubicBezTo>
                  <a:pt x="1415" y="0"/>
                  <a:pt x="1372" y="0"/>
                  <a:pt x="1355" y="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4" name="Freeform 89">
            <a:extLst>
              <a:ext uri="{FF2B5EF4-FFF2-40B4-BE49-F238E27FC236}">
                <a16:creationId xmlns:a16="http://schemas.microsoft.com/office/drawing/2014/main" id="{78787595-1A29-4B83-AD51-8F167EE3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57" y="9185731"/>
            <a:ext cx="2518665" cy="2183906"/>
          </a:xfrm>
          <a:custGeom>
            <a:avLst/>
            <a:gdLst>
              <a:gd name="T0" fmla="*/ 1355 w 2788"/>
              <a:gd name="T1" fmla="*/ 30 h 2416"/>
              <a:gd name="T2" fmla="*/ 17 w 2788"/>
              <a:gd name="T3" fmla="*/ 2348 h 2416"/>
              <a:gd name="T4" fmla="*/ 17 w 2788"/>
              <a:gd name="T5" fmla="*/ 2348 h 2416"/>
              <a:gd name="T6" fmla="*/ 56 w 2788"/>
              <a:gd name="T7" fmla="*/ 2415 h 2416"/>
              <a:gd name="T8" fmla="*/ 2731 w 2788"/>
              <a:gd name="T9" fmla="*/ 2415 h 2416"/>
              <a:gd name="T10" fmla="*/ 2731 w 2788"/>
              <a:gd name="T11" fmla="*/ 2415 h 2416"/>
              <a:gd name="T12" fmla="*/ 2770 w 2788"/>
              <a:gd name="T13" fmla="*/ 2348 h 2416"/>
              <a:gd name="T14" fmla="*/ 1432 w 2788"/>
              <a:gd name="T15" fmla="*/ 30 h 2416"/>
              <a:gd name="T16" fmla="*/ 1432 w 2788"/>
              <a:gd name="T17" fmla="*/ 30 h 2416"/>
              <a:gd name="T18" fmla="*/ 1355 w 2788"/>
              <a:gd name="T19" fmla="*/ 30 h 2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88" h="2416">
                <a:moveTo>
                  <a:pt x="1355" y="30"/>
                </a:moveTo>
                <a:lnTo>
                  <a:pt x="17" y="2348"/>
                </a:lnTo>
                <a:lnTo>
                  <a:pt x="17" y="2348"/>
                </a:lnTo>
                <a:cubicBezTo>
                  <a:pt x="0" y="2378"/>
                  <a:pt x="21" y="2415"/>
                  <a:pt x="56" y="2415"/>
                </a:cubicBezTo>
                <a:lnTo>
                  <a:pt x="2731" y="2415"/>
                </a:lnTo>
                <a:lnTo>
                  <a:pt x="2731" y="2415"/>
                </a:lnTo>
                <a:cubicBezTo>
                  <a:pt x="2765" y="2415"/>
                  <a:pt x="2787" y="2378"/>
                  <a:pt x="2770" y="2348"/>
                </a:cubicBezTo>
                <a:lnTo>
                  <a:pt x="1432" y="30"/>
                </a:lnTo>
                <a:lnTo>
                  <a:pt x="1432" y="30"/>
                </a:lnTo>
                <a:cubicBezTo>
                  <a:pt x="1416" y="0"/>
                  <a:pt x="1373" y="0"/>
                  <a:pt x="1355" y="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5" name="Freeform 90">
            <a:extLst>
              <a:ext uri="{FF2B5EF4-FFF2-40B4-BE49-F238E27FC236}">
                <a16:creationId xmlns:a16="http://schemas.microsoft.com/office/drawing/2014/main" id="{FCDF8BFD-34E1-4DF4-A46D-5A72C107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202" y="9185731"/>
            <a:ext cx="2522652" cy="2183906"/>
          </a:xfrm>
          <a:custGeom>
            <a:avLst/>
            <a:gdLst>
              <a:gd name="T0" fmla="*/ 1356 w 2790"/>
              <a:gd name="T1" fmla="*/ 30 h 2415"/>
              <a:gd name="T2" fmla="*/ 17 w 2790"/>
              <a:gd name="T3" fmla="*/ 2348 h 2415"/>
              <a:gd name="T4" fmla="*/ 17 w 2790"/>
              <a:gd name="T5" fmla="*/ 2348 h 2415"/>
              <a:gd name="T6" fmla="*/ 56 w 2790"/>
              <a:gd name="T7" fmla="*/ 2414 h 2415"/>
              <a:gd name="T8" fmla="*/ 2732 w 2790"/>
              <a:gd name="T9" fmla="*/ 2414 h 2415"/>
              <a:gd name="T10" fmla="*/ 2732 w 2790"/>
              <a:gd name="T11" fmla="*/ 2414 h 2415"/>
              <a:gd name="T12" fmla="*/ 2771 w 2790"/>
              <a:gd name="T13" fmla="*/ 2348 h 2415"/>
              <a:gd name="T14" fmla="*/ 1433 w 2790"/>
              <a:gd name="T15" fmla="*/ 30 h 2415"/>
              <a:gd name="T16" fmla="*/ 1433 w 2790"/>
              <a:gd name="T17" fmla="*/ 30 h 2415"/>
              <a:gd name="T18" fmla="*/ 1356 w 2790"/>
              <a:gd name="T19" fmla="*/ 3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0" h="2415">
                <a:moveTo>
                  <a:pt x="1356" y="30"/>
                </a:moveTo>
                <a:lnTo>
                  <a:pt x="17" y="2348"/>
                </a:lnTo>
                <a:lnTo>
                  <a:pt x="17" y="2348"/>
                </a:lnTo>
                <a:cubicBezTo>
                  <a:pt x="0" y="2377"/>
                  <a:pt x="22" y="2414"/>
                  <a:pt x="56" y="2414"/>
                </a:cubicBezTo>
                <a:lnTo>
                  <a:pt x="2732" y="2414"/>
                </a:lnTo>
                <a:lnTo>
                  <a:pt x="2732" y="2414"/>
                </a:lnTo>
                <a:cubicBezTo>
                  <a:pt x="2767" y="2414"/>
                  <a:pt x="2789" y="2377"/>
                  <a:pt x="2771" y="2348"/>
                </a:cubicBezTo>
                <a:lnTo>
                  <a:pt x="1433" y="30"/>
                </a:lnTo>
                <a:lnTo>
                  <a:pt x="1433" y="30"/>
                </a:lnTo>
                <a:cubicBezTo>
                  <a:pt x="1416" y="0"/>
                  <a:pt x="1373" y="0"/>
                  <a:pt x="1356" y="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3" name="Freeform 91">
            <a:extLst>
              <a:ext uri="{FF2B5EF4-FFF2-40B4-BE49-F238E27FC236}">
                <a16:creationId xmlns:a16="http://schemas.microsoft.com/office/drawing/2014/main" id="{6873F83F-E761-4EE2-91E2-A3B94B17C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717" y="5188547"/>
            <a:ext cx="426418" cy="490185"/>
          </a:xfrm>
          <a:custGeom>
            <a:avLst/>
            <a:gdLst>
              <a:gd name="T0" fmla="*/ 23 w 472"/>
              <a:gd name="T1" fmla="*/ 293 h 541"/>
              <a:gd name="T2" fmla="*/ 23 w 472"/>
              <a:gd name="T3" fmla="*/ 337 h 541"/>
              <a:gd name="T4" fmla="*/ 0 w 472"/>
              <a:gd name="T5" fmla="*/ 337 h 541"/>
              <a:gd name="T6" fmla="*/ 0 w 472"/>
              <a:gd name="T7" fmla="*/ 383 h 541"/>
              <a:gd name="T8" fmla="*/ 68 w 472"/>
              <a:gd name="T9" fmla="*/ 383 h 541"/>
              <a:gd name="T10" fmla="*/ 68 w 472"/>
              <a:gd name="T11" fmla="*/ 293 h 541"/>
              <a:gd name="T12" fmla="*/ 23 w 472"/>
              <a:gd name="T13" fmla="*/ 293 h 541"/>
              <a:gd name="T14" fmla="*/ 247 w 472"/>
              <a:gd name="T15" fmla="*/ 180 h 541"/>
              <a:gd name="T16" fmla="*/ 247 w 472"/>
              <a:gd name="T17" fmla="*/ 180 h 541"/>
              <a:gd name="T18" fmla="*/ 292 w 472"/>
              <a:gd name="T19" fmla="*/ 225 h 541"/>
              <a:gd name="T20" fmla="*/ 292 w 472"/>
              <a:gd name="T21" fmla="*/ 225 h 541"/>
              <a:gd name="T22" fmla="*/ 247 w 472"/>
              <a:gd name="T23" fmla="*/ 270 h 541"/>
              <a:gd name="T24" fmla="*/ 247 w 472"/>
              <a:gd name="T25" fmla="*/ 270 h 541"/>
              <a:gd name="T26" fmla="*/ 203 w 472"/>
              <a:gd name="T27" fmla="*/ 225 h 541"/>
              <a:gd name="T28" fmla="*/ 203 w 472"/>
              <a:gd name="T29" fmla="*/ 225 h 541"/>
              <a:gd name="T30" fmla="*/ 247 w 472"/>
              <a:gd name="T31" fmla="*/ 180 h 541"/>
              <a:gd name="T32" fmla="*/ 23 w 472"/>
              <a:gd name="T33" fmla="*/ 180 h 541"/>
              <a:gd name="T34" fmla="*/ 23 w 472"/>
              <a:gd name="T35" fmla="*/ 225 h 541"/>
              <a:gd name="T36" fmla="*/ 0 w 472"/>
              <a:gd name="T37" fmla="*/ 225 h 541"/>
              <a:gd name="T38" fmla="*/ 0 w 472"/>
              <a:gd name="T39" fmla="*/ 270 h 541"/>
              <a:gd name="T40" fmla="*/ 68 w 472"/>
              <a:gd name="T41" fmla="*/ 270 h 541"/>
              <a:gd name="T42" fmla="*/ 68 w 472"/>
              <a:gd name="T43" fmla="*/ 180 h 541"/>
              <a:gd name="T44" fmla="*/ 23 w 472"/>
              <a:gd name="T45" fmla="*/ 180 h 541"/>
              <a:gd name="T46" fmla="*/ 247 w 472"/>
              <a:gd name="T47" fmla="*/ 135 h 541"/>
              <a:gd name="T48" fmla="*/ 247 w 472"/>
              <a:gd name="T49" fmla="*/ 135 h 541"/>
              <a:gd name="T50" fmla="*/ 158 w 472"/>
              <a:gd name="T51" fmla="*/ 225 h 541"/>
              <a:gd name="T52" fmla="*/ 158 w 472"/>
              <a:gd name="T53" fmla="*/ 225 h 541"/>
              <a:gd name="T54" fmla="*/ 185 w 472"/>
              <a:gd name="T55" fmla="*/ 290 h 541"/>
              <a:gd name="T56" fmla="*/ 185 w 472"/>
              <a:gd name="T57" fmla="*/ 290 h 541"/>
              <a:gd name="T58" fmla="*/ 135 w 472"/>
              <a:gd name="T59" fmla="*/ 383 h 541"/>
              <a:gd name="T60" fmla="*/ 180 w 472"/>
              <a:gd name="T61" fmla="*/ 383 h 541"/>
              <a:gd name="T62" fmla="*/ 180 w 472"/>
              <a:gd name="T63" fmla="*/ 383 h 541"/>
              <a:gd name="T64" fmla="*/ 247 w 472"/>
              <a:gd name="T65" fmla="*/ 315 h 541"/>
              <a:gd name="T66" fmla="*/ 247 w 472"/>
              <a:gd name="T67" fmla="*/ 315 h 541"/>
              <a:gd name="T68" fmla="*/ 313 w 472"/>
              <a:gd name="T69" fmla="*/ 383 h 541"/>
              <a:gd name="T70" fmla="*/ 358 w 472"/>
              <a:gd name="T71" fmla="*/ 383 h 541"/>
              <a:gd name="T72" fmla="*/ 358 w 472"/>
              <a:gd name="T73" fmla="*/ 383 h 541"/>
              <a:gd name="T74" fmla="*/ 309 w 472"/>
              <a:gd name="T75" fmla="*/ 290 h 541"/>
              <a:gd name="T76" fmla="*/ 309 w 472"/>
              <a:gd name="T77" fmla="*/ 290 h 541"/>
              <a:gd name="T78" fmla="*/ 336 w 472"/>
              <a:gd name="T79" fmla="*/ 225 h 541"/>
              <a:gd name="T80" fmla="*/ 336 w 472"/>
              <a:gd name="T81" fmla="*/ 225 h 541"/>
              <a:gd name="T82" fmla="*/ 247 w 472"/>
              <a:gd name="T83" fmla="*/ 135 h 541"/>
              <a:gd name="T84" fmla="*/ 23 w 472"/>
              <a:gd name="T85" fmla="*/ 0 h 541"/>
              <a:gd name="T86" fmla="*/ 23 w 472"/>
              <a:gd name="T87" fmla="*/ 113 h 541"/>
              <a:gd name="T88" fmla="*/ 0 w 472"/>
              <a:gd name="T89" fmla="*/ 113 h 541"/>
              <a:gd name="T90" fmla="*/ 0 w 472"/>
              <a:gd name="T91" fmla="*/ 158 h 541"/>
              <a:gd name="T92" fmla="*/ 68 w 472"/>
              <a:gd name="T93" fmla="*/ 158 h 541"/>
              <a:gd name="T94" fmla="*/ 68 w 472"/>
              <a:gd name="T95" fmla="*/ 46 h 541"/>
              <a:gd name="T96" fmla="*/ 426 w 472"/>
              <a:gd name="T97" fmla="*/ 46 h 541"/>
              <a:gd name="T98" fmla="*/ 426 w 472"/>
              <a:gd name="T99" fmla="*/ 495 h 541"/>
              <a:gd name="T100" fmla="*/ 68 w 472"/>
              <a:gd name="T101" fmla="*/ 495 h 541"/>
              <a:gd name="T102" fmla="*/ 68 w 472"/>
              <a:gd name="T103" fmla="*/ 428 h 541"/>
              <a:gd name="T104" fmla="*/ 23 w 472"/>
              <a:gd name="T105" fmla="*/ 428 h 541"/>
              <a:gd name="T106" fmla="*/ 23 w 472"/>
              <a:gd name="T107" fmla="*/ 540 h 541"/>
              <a:gd name="T108" fmla="*/ 471 w 472"/>
              <a:gd name="T109" fmla="*/ 540 h 541"/>
              <a:gd name="T110" fmla="*/ 471 w 472"/>
              <a:gd name="T111" fmla="*/ 0 h 541"/>
              <a:gd name="T112" fmla="*/ 23 w 472"/>
              <a:gd name="T11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72" h="541">
                <a:moveTo>
                  <a:pt x="23" y="293"/>
                </a:moveTo>
                <a:lnTo>
                  <a:pt x="23" y="337"/>
                </a:lnTo>
                <a:lnTo>
                  <a:pt x="0" y="337"/>
                </a:lnTo>
                <a:lnTo>
                  <a:pt x="0" y="383"/>
                </a:lnTo>
                <a:lnTo>
                  <a:pt x="68" y="383"/>
                </a:lnTo>
                <a:lnTo>
                  <a:pt x="68" y="293"/>
                </a:lnTo>
                <a:lnTo>
                  <a:pt x="23" y="293"/>
                </a:lnTo>
                <a:close/>
                <a:moveTo>
                  <a:pt x="247" y="180"/>
                </a:moveTo>
                <a:lnTo>
                  <a:pt x="247" y="180"/>
                </a:lnTo>
                <a:cubicBezTo>
                  <a:pt x="272" y="180"/>
                  <a:pt x="292" y="200"/>
                  <a:pt x="292" y="225"/>
                </a:cubicBezTo>
                <a:lnTo>
                  <a:pt x="292" y="225"/>
                </a:lnTo>
                <a:cubicBezTo>
                  <a:pt x="292" y="251"/>
                  <a:pt x="272" y="270"/>
                  <a:pt x="247" y="270"/>
                </a:cubicBezTo>
                <a:lnTo>
                  <a:pt x="247" y="270"/>
                </a:lnTo>
                <a:cubicBezTo>
                  <a:pt x="222" y="270"/>
                  <a:pt x="203" y="251"/>
                  <a:pt x="203" y="225"/>
                </a:cubicBezTo>
                <a:lnTo>
                  <a:pt x="203" y="225"/>
                </a:lnTo>
                <a:cubicBezTo>
                  <a:pt x="203" y="200"/>
                  <a:pt x="222" y="180"/>
                  <a:pt x="247" y="180"/>
                </a:cubicBezTo>
                <a:close/>
                <a:moveTo>
                  <a:pt x="23" y="180"/>
                </a:moveTo>
                <a:lnTo>
                  <a:pt x="23" y="225"/>
                </a:lnTo>
                <a:lnTo>
                  <a:pt x="0" y="225"/>
                </a:lnTo>
                <a:lnTo>
                  <a:pt x="0" y="270"/>
                </a:lnTo>
                <a:lnTo>
                  <a:pt x="68" y="270"/>
                </a:lnTo>
                <a:lnTo>
                  <a:pt x="68" y="180"/>
                </a:lnTo>
                <a:lnTo>
                  <a:pt x="23" y="180"/>
                </a:lnTo>
                <a:close/>
                <a:moveTo>
                  <a:pt x="247" y="135"/>
                </a:moveTo>
                <a:lnTo>
                  <a:pt x="247" y="135"/>
                </a:lnTo>
                <a:cubicBezTo>
                  <a:pt x="198" y="135"/>
                  <a:pt x="158" y="176"/>
                  <a:pt x="158" y="225"/>
                </a:cubicBezTo>
                <a:lnTo>
                  <a:pt x="158" y="225"/>
                </a:lnTo>
                <a:cubicBezTo>
                  <a:pt x="158" y="251"/>
                  <a:pt x="168" y="273"/>
                  <a:pt x="185" y="290"/>
                </a:cubicBezTo>
                <a:lnTo>
                  <a:pt x="185" y="290"/>
                </a:lnTo>
                <a:cubicBezTo>
                  <a:pt x="154" y="309"/>
                  <a:pt x="135" y="344"/>
                  <a:pt x="135" y="383"/>
                </a:cubicBezTo>
                <a:lnTo>
                  <a:pt x="180" y="383"/>
                </a:lnTo>
                <a:lnTo>
                  <a:pt x="180" y="383"/>
                </a:lnTo>
                <a:cubicBezTo>
                  <a:pt x="180" y="346"/>
                  <a:pt x="210" y="315"/>
                  <a:pt x="247" y="315"/>
                </a:cubicBezTo>
                <a:lnTo>
                  <a:pt x="247" y="315"/>
                </a:lnTo>
                <a:cubicBezTo>
                  <a:pt x="283" y="315"/>
                  <a:pt x="313" y="346"/>
                  <a:pt x="313" y="383"/>
                </a:cubicBezTo>
                <a:lnTo>
                  <a:pt x="358" y="383"/>
                </a:lnTo>
                <a:lnTo>
                  <a:pt x="358" y="383"/>
                </a:lnTo>
                <a:cubicBezTo>
                  <a:pt x="358" y="344"/>
                  <a:pt x="339" y="309"/>
                  <a:pt x="309" y="290"/>
                </a:cubicBezTo>
                <a:lnTo>
                  <a:pt x="309" y="290"/>
                </a:lnTo>
                <a:cubicBezTo>
                  <a:pt x="325" y="273"/>
                  <a:pt x="336" y="251"/>
                  <a:pt x="336" y="225"/>
                </a:cubicBezTo>
                <a:lnTo>
                  <a:pt x="336" y="225"/>
                </a:lnTo>
                <a:cubicBezTo>
                  <a:pt x="336" y="176"/>
                  <a:pt x="296" y="135"/>
                  <a:pt x="247" y="135"/>
                </a:cubicBezTo>
                <a:close/>
                <a:moveTo>
                  <a:pt x="23" y="0"/>
                </a:moveTo>
                <a:lnTo>
                  <a:pt x="23" y="113"/>
                </a:lnTo>
                <a:lnTo>
                  <a:pt x="0" y="113"/>
                </a:lnTo>
                <a:lnTo>
                  <a:pt x="0" y="158"/>
                </a:lnTo>
                <a:lnTo>
                  <a:pt x="68" y="158"/>
                </a:lnTo>
                <a:lnTo>
                  <a:pt x="68" y="46"/>
                </a:lnTo>
                <a:lnTo>
                  <a:pt x="426" y="46"/>
                </a:lnTo>
                <a:lnTo>
                  <a:pt x="426" y="495"/>
                </a:lnTo>
                <a:lnTo>
                  <a:pt x="68" y="495"/>
                </a:lnTo>
                <a:lnTo>
                  <a:pt x="68" y="428"/>
                </a:lnTo>
                <a:lnTo>
                  <a:pt x="23" y="428"/>
                </a:lnTo>
                <a:lnTo>
                  <a:pt x="23" y="540"/>
                </a:lnTo>
                <a:lnTo>
                  <a:pt x="471" y="540"/>
                </a:lnTo>
                <a:lnTo>
                  <a:pt x="471" y="0"/>
                </a:lnTo>
                <a:lnTo>
                  <a:pt x="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4" name="Freeform 92">
            <a:extLst>
              <a:ext uri="{FF2B5EF4-FFF2-40B4-BE49-F238E27FC236}">
                <a16:creationId xmlns:a16="http://schemas.microsoft.com/office/drawing/2014/main" id="{9CAC0BEB-1606-4923-91B2-18B7CD7A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695" y="7691269"/>
            <a:ext cx="589814" cy="589814"/>
          </a:xfrm>
          <a:custGeom>
            <a:avLst/>
            <a:gdLst>
              <a:gd name="T0" fmla="*/ 449 w 652"/>
              <a:gd name="T1" fmla="*/ 495 h 653"/>
              <a:gd name="T2" fmla="*/ 561 w 652"/>
              <a:gd name="T3" fmla="*/ 450 h 653"/>
              <a:gd name="T4" fmla="*/ 494 w 652"/>
              <a:gd name="T5" fmla="*/ 360 h 653"/>
              <a:gd name="T6" fmla="*/ 472 w 652"/>
              <a:gd name="T7" fmla="*/ 337 h 653"/>
              <a:gd name="T8" fmla="*/ 606 w 652"/>
              <a:gd name="T9" fmla="*/ 472 h 653"/>
              <a:gd name="T10" fmla="*/ 472 w 652"/>
              <a:gd name="T11" fmla="*/ 607 h 653"/>
              <a:gd name="T12" fmla="*/ 337 w 652"/>
              <a:gd name="T13" fmla="*/ 472 h 653"/>
              <a:gd name="T14" fmla="*/ 472 w 652"/>
              <a:gd name="T15" fmla="*/ 337 h 653"/>
              <a:gd name="T16" fmla="*/ 472 w 652"/>
              <a:gd name="T17" fmla="*/ 292 h 653"/>
              <a:gd name="T18" fmla="*/ 291 w 652"/>
              <a:gd name="T19" fmla="*/ 472 h 653"/>
              <a:gd name="T20" fmla="*/ 472 w 652"/>
              <a:gd name="T21" fmla="*/ 652 h 653"/>
              <a:gd name="T22" fmla="*/ 651 w 652"/>
              <a:gd name="T23" fmla="*/ 472 h 653"/>
              <a:gd name="T24" fmla="*/ 404 w 652"/>
              <a:gd name="T25" fmla="*/ 202 h 653"/>
              <a:gd name="T26" fmla="*/ 404 w 652"/>
              <a:gd name="T27" fmla="*/ 258 h 653"/>
              <a:gd name="T28" fmla="*/ 426 w 652"/>
              <a:gd name="T29" fmla="*/ 252 h 653"/>
              <a:gd name="T30" fmla="*/ 449 w 652"/>
              <a:gd name="T31" fmla="*/ 202 h 653"/>
              <a:gd name="T32" fmla="*/ 135 w 652"/>
              <a:gd name="T33" fmla="*/ 270 h 653"/>
              <a:gd name="T34" fmla="*/ 179 w 652"/>
              <a:gd name="T35" fmla="*/ 202 h 653"/>
              <a:gd name="T36" fmla="*/ 135 w 652"/>
              <a:gd name="T37" fmla="*/ 270 h 653"/>
              <a:gd name="T38" fmla="*/ 337 w 652"/>
              <a:gd name="T39" fmla="*/ 45 h 653"/>
              <a:gd name="T40" fmla="*/ 246 w 652"/>
              <a:gd name="T41" fmla="*/ 67 h 653"/>
              <a:gd name="T42" fmla="*/ 246 w 652"/>
              <a:gd name="T43" fmla="*/ 0 h 653"/>
              <a:gd name="T44" fmla="*/ 215 w 652"/>
              <a:gd name="T45" fmla="*/ 13 h 653"/>
              <a:gd name="T46" fmla="*/ 202 w 652"/>
              <a:gd name="T47" fmla="*/ 45 h 653"/>
              <a:gd name="T48" fmla="*/ 0 w 652"/>
              <a:gd name="T49" fmla="*/ 67 h 653"/>
              <a:gd name="T50" fmla="*/ 251 w 652"/>
              <a:gd name="T51" fmla="*/ 518 h 653"/>
              <a:gd name="T52" fmla="*/ 246 w 652"/>
              <a:gd name="T53" fmla="*/ 472 h 653"/>
              <a:gd name="T54" fmla="*/ 44 w 652"/>
              <a:gd name="T55" fmla="*/ 325 h 653"/>
              <a:gd name="T56" fmla="*/ 89 w 652"/>
              <a:gd name="T57" fmla="*/ 337 h 653"/>
              <a:gd name="T58" fmla="*/ 292 w 652"/>
              <a:gd name="T59" fmla="*/ 337 h 653"/>
              <a:gd name="T60" fmla="*/ 89 w 652"/>
              <a:gd name="T61" fmla="*/ 292 h 653"/>
              <a:gd name="T62" fmla="*/ 44 w 652"/>
              <a:gd name="T63" fmla="*/ 248 h 653"/>
              <a:gd name="T64" fmla="*/ 539 w 652"/>
              <a:gd name="T65" fmla="*/ 113 h 653"/>
              <a:gd name="T66" fmla="*/ 539 w 652"/>
              <a:gd name="T67" fmla="*/ 248 h 653"/>
              <a:gd name="T68" fmla="*/ 538 w 652"/>
              <a:gd name="T69" fmla="*/ 258 h 653"/>
              <a:gd name="T70" fmla="*/ 584 w 652"/>
              <a:gd name="T71" fmla="*/ 67 h 653"/>
              <a:gd name="T72" fmla="*/ 381 w 652"/>
              <a:gd name="T73" fmla="*/ 45 h 653"/>
              <a:gd name="T74" fmla="*/ 369 w 652"/>
              <a:gd name="T75" fmla="*/ 13 h 653"/>
              <a:gd name="T76" fmla="*/ 337 w 652"/>
              <a:gd name="T77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52" h="653">
                <a:moveTo>
                  <a:pt x="449" y="360"/>
                </a:moveTo>
                <a:lnTo>
                  <a:pt x="449" y="495"/>
                </a:lnTo>
                <a:lnTo>
                  <a:pt x="561" y="495"/>
                </a:lnTo>
                <a:lnTo>
                  <a:pt x="561" y="450"/>
                </a:lnTo>
                <a:lnTo>
                  <a:pt x="494" y="450"/>
                </a:lnTo>
                <a:lnTo>
                  <a:pt x="494" y="360"/>
                </a:lnTo>
                <a:lnTo>
                  <a:pt x="449" y="360"/>
                </a:lnTo>
                <a:close/>
                <a:moveTo>
                  <a:pt x="472" y="337"/>
                </a:moveTo>
                <a:lnTo>
                  <a:pt x="472" y="337"/>
                </a:lnTo>
                <a:cubicBezTo>
                  <a:pt x="546" y="337"/>
                  <a:pt x="606" y="398"/>
                  <a:pt x="606" y="472"/>
                </a:cubicBezTo>
                <a:lnTo>
                  <a:pt x="606" y="472"/>
                </a:lnTo>
                <a:cubicBezTo>
                  <a:pt x="606" y="547"/>
                  <a:pt x="546" y="607"/>
                  <a:pt x="472" y="607"/>
                </a:cubicBezTo>
                <a:lnTo>
                  <a:pt x="472" y="607"/>
                </a:lnTo>
                <a:cubicBezTo>
                  <a:pt x="397" y="607"/>
                  <a:pt x="337" y="547"/>
                  <a:pt x="337" y="472"/>
                </a:cubicBezTo>
                <a:lnTo>
                  <a:pt x="337" y="472"/>
                </a:lnTo>
                <a:cubicBezTo>
                  <a:pt x="337" y="398"/>
                  <a:pt x="397" y="337"/>
                  <a:pt x="472" y="337"/>
                </a:cubicBezTo>
                <a:close/>
                <a:moveTo>
                  <a:pt x="472" y="292"/>
                </a:moveTo>
                <a:lnTo>
                  <a:pt x="472" y="292"/>
                </a:lnTo>
                <a:cubicBezTo>
                  <a:pt x="372" y="292"/>
                  <a:pt x="291" y="374"/>
                  <a:pt x="291" y="472"/>
                </a:cubicBezTo>
                <a:lnTo>
                  <a:pt x="291" y="472"/>
                </a:lnTo>
                <a:cubicBezTo>
                  <a:pt x="291" y="572"/>
                  <a:pt x="372" y="652"/>
                  <a:pt x="472" y="652"/>
                </a:cubicBezTo>
                <a:lnTo>
                  <a:pt x="472" y="652"/>
                </a:lnTo>
                <a:cubicBezTo>
                  <a:pt x="570" y="652"/>
                  <a:pt x="651" y="572"/>
                  <a:pt x="651" y="472"/>
                </a:cubicBezTo>
                <a:lnTo>
                  <a:pt x="651" y="472"/>
                </a:lnTo>
                <a:cubicBezTo>
                  <a:pt x="651" y="374"/>
                  <a:pt x="570" y="292"/>
                  <a:pt x="472" y="292"/>
                </a:cubicBezTo>
                <a:close/>
                <a:moveTo>
                  <a:pt x="404" y="202"/>
                </a:moveTo>
                <a:lnTo>
                  <a:pt x="404" y="258"/>
                </a:lnTo>
                <a:lnTo>
                  <a:pt x="404" y="258"/>
                </a:lnTo>
                <a:cubicBezTo>
                  <a:pt x="411" y="255"/>
                  <a:pt x="419" y="254"/>
                  <a:pt x="426" y="252"/>
                </a:cubicBezTo>
                <a:lnTo>
                  <a:pt x="426" y="252"/>
                </a:lnTo>
                <a:cubicBezTo>
                  <a:pt x="434" y="251"/>
                  <a:pt x="441" y="249"/>
                  <a:pt x="449" y="249"/>
                </a:cubicBezTo>
                <a:lnTo>
                  <a:pt x="449" y="202"/>
                </a:lnTo>
                <a:lnTo>
                  <a:pt x="404" y="202"/>
                </a:lnTo>
                <a:close/>
                <a:moveTo>
                  <a:pt x="135" y="270"/>
                </a:moveTo>
                <a:lnTo>
                  <a:pt x="179" y="270"/>
                </a:lnTo>
                <a:lnTo>
                  <a:pt x="179" y="202"/>
                </a:lnTo>
                <a:lnTo>
                  <a:pt x="135" y="202"/>
                </a:lnTo>
                <a:lnTo>
                  <a:pt x="135" y="270"/>
                </a:lnTo>
                <a:close/>
                <a:moveTo>
                  <a:pt x="246" y="45"/>
                </a:moveTo>
                <a:lnTo>
                  <a:pt x="337" y="45"/>
                </a:lnTo>
                <a:lnTo>
                  <a:pt x="337" y="67"/>
                </a:lnTo>
                <a:lnTo>
                  <a:pt x="246" y="67"/>
                </a:lnTo>
                <a:lnTo>
                  <a:pt x="246" y="45"/>
                </a:lnTo>
                <a:close/>
                <a:moveTo>
                  <a:pt x="246" y="0"/>
                </a:moveTo>
                <a:lnTo>
                  <a:pt x="246" y="0"/>
                </a:lnTo>
                <a:cubicBezTo>
                  <a:pt x="235" y="0"/>
                  <a:pt x="223" y="4"/>
                  <a:pt x="215" y="13"/>
                </a:cubicBezTo>
                <a:lnTo>
                  <a:pt x="215" y="13"/>
                </a:lnTo>
                <a:cubicBezTo>
                  <a:pt x="206" y="22"/>
                  <a:pt x="202" y="34"/>
                  <a:pt x="202" y="45"/>
                </a:cubicBezTo>
                <a:lnTo>
                  <a:pt x="202" y="67"/>
                </a:lnTo>
                <a:lnTo>
                  <a:pt x="0" y="67"/>
                </a:lnTo>
                <a:lnTo>
                  <a:pt x="0" y="518"/>
                </a:lnTo>
                <a:lnTo>
                  <a:pt x="251" y="518"/>
                </a:lnTo>
                <a:lnTo>
                  <a:pt x="251" y="518"/>
                </a:lnTo>
                <a:cubicBezTo>
                  <a:pt x="248" y="503"/>
                  <a:pt x="246" y="488"/>
                  <a:pt x="246" y="472"/>
                </a:cubicBezTo>
                <a:lnTo>
                  <a:pt x="44" y="472"/>
                </a:lnTo>
                <a:lnTo>
                  <a:pt x="44" y="325"/>
                </a:lnTo>
                <a:lnTo>
                  <a:pt x="44" y="325"/>
                </a:lnTo>
                <a:cubicBezTo>
                  <a:pt x="58" y="333"/>
                  <a:pt x="73" y="337"/>
                  <a:pt x="89" y="337"/>
                </a:cubicBezTo>
                <a:lnTo>
                  <a:pt x="292" y="337"/>
                </a:lnTo>
                <a:lnTo>
                  <a:pt x="292" y="337"/>
                </a:lnTo>
                <a:cubicBezTo>
                  <a:pt x="305" y="320"/>
                  <a:pt x="320" y="305"/>
                  <a:pt x="337" y="292"/>
                </a:cubicBezTo>
                <a:lnTo>
                  <a:pt x="89" y="292"/>
                </a:lnTo>
                <a:lnTo>
                  <a:pt x="89" y="292"/>
                </a:lnTo>
                <a:cubicBezTo>
                  <a:pt x="63" y="292"/>
                  <a:pt x="44" y="275"/>
                  <a:pt x="44" y="248"/>
                </a:cubicBezTo>
                <a:lnTo>
                  <a:pt x="44" y="113"/>
                </a:lnTo>
                <a:lnTo>
                  <a:pt x="539" y="113"/>
                </a:lnTo>
                <a:lnTo>
                  <a:pt x="539" y="248"/>
                </a:lnTo>
                <a:lnTo>
                  <a:pt x="539" y="248"/>
                </a:lnTo>
                <a:cubicBezTo>
                  <a:pt x="539" y="251"/>
                  <a:pt x="539" y="255"/>
                  <a:pt x="538" y="258"/>
                </a:cubicBezTo>
                <a:lnTo>
                  <a:pt x="538" y="258"/>
                </a:lnTo>
                <a:cubicBezTo>
                  <a:pt x="554" y="263"/>
                  <a:pt x="569" y="270"/>
                  <a:pt x="584" y="278"/>
                </a:cubicBezTo>
                <a:lnTo>
                  <a:pt x="584" y="67"/>
                </a:lnTo>
                <a:lnTo>
                  <a:pt x="381" y="67"/>
                </a:lnTo>
                <a:lnTo>
                  <a:pt x="381" y="45"/>
                </a:lnTo>
                <a:lnTo>
                  <a:pt x="381" y="45"/>
                </a:lnTo>
                <a:cubicBezTo>
                  <a:pt x="381" y="34"/>
                  <a:pt x="377" y="22"/>
                  <a:pt x="369" y="13"/>
                </a:cubicBezTo>
                <a:lnTo>
                  <a:pt x="369" y="13"/>
                </a:lnTo>
                <a:cubicBezTo>
                  <a:pt x="360" y="4"/>
                  <a:pt x="349" y="0"/>
                  <a:pt x="337" y="0"/>
                </a:cubicBezTo>
                <a:lnTo>
                  <a:pt x="2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5" name="Freeform 93">
            <a:extLst>
              <a:ext uri="{FF2B5EF4-FFF2-40B4-BE49-F238E27FC236}">
                <a16:creationId xmlns:a16="http://schemas.microsoft.com/office/drawing/2014/main" id="{590E0803-D6A3-4E42-BA60-A431135D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945" y="10424327"/>
            <a:ext cx="530034" cy="486198"/>
          </a:xfrm>
          <a:custGeom>
            <a:avLst/>
            <a:gdLst>
              <a:gd name="T0" fmla="*/ 248 w 586"/>
              <a:gd name="T1" fmla="*/ 315 h 540"/>
              <a:gd name="T2" fmla="*/ 337 w 586"/>
              <a:gd name="T3" fmla="*/ 315 h 540"/>
              <a:gd name="T4" fmla="*/ 337 w 586"/>
              <a:gd name="T5" fmla="*/ 495 h 540"/>
              <a:gd name="T6" fmla="*/ 248 w 586"/>
              <a:gd name="T7" fmla="*/ 495 h 540"/>
              <a:gd name="T8" fmla="*/ 248 w 586"/>
              <a:gd name="T9" fmla="*/ 315 h 540"/>
              <a:gd name="T10" fmla="*/ 202 w 586"/>
              <a:gd name="T11" fmla="*/ 539 h 540"/>
              <a:gd name="T12" fmla="*/ 383 w 586"/>
              <a:gd name="T13" fmla="*/ 539 h 540"/>
              <a:gd name="T14" fmla="*/ 383 w 586"/>
              <a:gd name="T15" fmla="*/ 270 h 540"/>
              <a:gd name="T16" fmla="*/ 202 w 586"/>
              <a:gd name="T17" fmla="*/ 270 h 540"/>
              <a:gd name="T18" fmla="*/ 202 w 586"/>
              <a:gd name="T19" fmla="*/ 539 h 540"/>
              <a:gd name="T20" fmla="*/ 46 w 586"/>
              <a:gd name="T21" fmla="*/ 180 h 540"/>
              <a:gd name="T22" fmla="*/ 135 w 586"/>
              <a:gd name="T23" fmla="*/ 180 h 540"/>
              <a:gd name="T24" fmla="*/ 135 w 586"/>
              <a:gd name="T25" fmla="*/ 495 h 540"/>
              <a:gd name="T26" fmla="*/ 46 w 586"/>
              <a:gd name="T27" fmla="*/ 495 h 540"/>
              <a:gd name="T28" fmla="*/ 46 w 586"/>
              <a:gd name="T29" fmla="*/ 180 h 540"/>
              <a:gd name="T30" fmla="*/ 0 w 586"/>
              <a:gd name="T31" fmla="*/ 539 h 540"/>
              <a:gd name="T32" fmla="*/ 181 w 586"/>
              <a:gd name="T33" fmla="*/ 539 h 540"/>
              <a:gd name="T34" fmla="*/ 181 w 586"/>
              <a:gd name="T35" fmla="*/ 135 h 540"/>
              <a:gd name="T36" fmla="*/ 0 w 586"/>
              <a:gd name="T37" fmla="*/ 135 h 540"/>
              <a:gd name="T38" fmla="*/ 0 w 586"/>
              <a:gd name="T39" fmla="*/ 539 h 540"/>
              <a:gd name="T40" fmla="*/ 451 w 586"/>
              <a:gd name="T41" fmla="*/ 46 h 540"/>
              <a:gd name="T42" fmla="*/ 540 w 586"/>
              <a:gd name="T43" fmla="*/ 46 h 540"/>
              <a:gd name="T44" fmla="*/ 540 w 586"/>
              <a:gd name="T45" fmla="*/ 495 h 540"/>
              <a:gd name="T46" fmla="*/ 451 w 586"/>
              <a:gd name="T47" fmla="*/ 495 h 540"/>
              <a:gd name="T48" fmla="*/ 451 w 586"/>
              <a:gd name="T49" fmla="*/ 46 h 540"/>
              <a:gd name="T50" fmla="*/ 405 w 586"/>
              <a:gd name="T51" fmla="*/ 539 h 540"/>
              <a:gd name="T52" fmla="*/ 585 w 586"/>
              <a:gd name="T53" fmla="*/ 539 h 540"/>
              <a:gd name="T54" fmla="*/ 585 w 586"/>
              <a:gd name="T55" fmla="*/ 0 h 540"/>
              <a:gd name="T56" fmla="*/ 405 w 586"/>
              <a:gd name="T57" fmla="*/ 0 h 540"/>
              <a:gd name="T58" fmla="*/ 405 w 586"/>
              <a:gd name="T59" fmla="*/ 539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86" h="540">
                <a:moveTo>
                  <a:pt x="248" y="315"/>
                </a:moveTo>
                <a:lnTo>
                  <a:pt x="337" y="315"/>
                </a:lnTo>
                <a:lnTo>
                  <a:pt x="337" y="495"/>
                </a:lnTo>
                <a:lnTo>
                  <a:pt x="248" y="495"/>
                </a:lnTo>
                <a:lnTo>
                  <a:pt x="248" y="315"/>
                </a:lnTo>
                <a:close/>
                <a:moveTo>
                  <a:pt x="202" y="539"/>
                </a:moveTo>
                <a:lnTo>
                  <a:pt x="383" y="539"/>
                </a:lnTo>
                <a:lnTo>
                  <a:pt x="383" y="270"/>
                </a:lnTo>
                <a:lnTo>
                  <a:pt x="202" y="270"/>
                </a:lnTo>
                <a:lnTo>
                  <a:pt x="202" y="539"/>
                </a:lnTo>
                <a:close/>
                <a:moveTo>
                  <a:pt x="46" y="180"/>
                </a:moveTo>
                <a:lnTo>
                  <a:pt x="135" y="180"/>
                </a:lnTo>
                <a:lnTo>
                  <a:pt x="135" y="495"/>
                </a:lnTo>
                <a:lnTo>
                  <a:pt x="46" y="495"/>
                </a:lnTo>
                <a:lnTo>
                  <a:pt x="46" y="180"/>
                </a:lnTo>
                <a:close/>
                <a:moveTo>
                  <a:pt x="0" y="539"/>
                </a:moveTo>
                <a:lnTo>
                  <a:pt x="181" y="539"/>
                </a:lnTo>
                <a:lnTo>
                  <a:pt x="181" y="135"/>
                </a:lnTo>
                <a:lnTo>
                  <a:pt x="0" y="135"/>
                </a:lnTo>
                <a:lnTo>
                  <a:pt x="0" y="539"/>
                </a:lnTo>
                <a:close/>
                <a:moveTo>
                  <a:pt x="451" y="46"/>
                </a:moveTo>
                <a:lnTo>
                  <a:pt x="540" y="46"/>
                </a:lnTo>
                <a:lnTo>
                  <a:pt x="540" y="495"/>
                </a:lnTo>
                <a:lnTo>
                  <a:pt x="451" y="495"/>
                </a:lnTo>
                <a:lnTo>
                  <a:pt x="451" y="46"/>
                </a:lnTo>
                <a:close/>
                <a:moveTo>
                  <a:pt x="405" y="539"/>
                </a:moveTo>
                <a:lnTo>
                  <a:pt x="585" y="539"/>
                </a:lnTo>
                <a:lnTo>
                  <a:pt x="585" y="0"/>
                </a:lnTo>
                <a:lnTo>
                  <a:pt x="405" y="0"/>
                </a:lnTo>
                <a:lnTo>
                  <a:pt x="405" y="5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6" name="Freeform 94">
            <a:extLst>
              <a:ext uri="{FF2B5EF4-FFF2-40B4-BE49-F238E27FC236}">
                <a16:creationId xmlns:a16="http://schemas.microsoft.com/office/drawing/2014/main" id="{CE505F50-606F-4070-8D1C-244F1296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160" y="10464180"/>
            <a:ext cx="649591" cy="406493"/>
          </a:xfrm>
          <a:custGeom>
            <a:avLst/>
            <a:gdLst>
              <a:gd name="T0" fmla="*/ 651 w 719"/>
              <a:gd name="T1" fmla="*/ 270 h 450"/>
              <a:gd name="T2" fmla="*/ 651 w 719"/>
              <a:gd name="T3" fmla="*/ 314 h 450"/>
              <a:gd name="T4" fmla="*/ 516 w 719"/>
              <a:gd name="T5" fmla="*/ 404 h 450"/>
              <a:gd name="T6" fmla="*/ 425 w 719"/>
              <a:gd name="T7" fmla="*/ 314 h 450"/>
              <a:gd name="T8" fmla="*/ 68 w 719"/>
              <a:gd name="T9" fmla="*/ 270 h 450"/>
              <a:gd name="T10" fmla="*/ 292 w 719"/>
              <a:gd name="T11" fmla="*/ 314 h 450"/>
              <a:gd name="T12" fmla="*/ 202 w 719"/>
              <a:gd name="T13" fmla="*/ 404 h 450"/>
              <a:gd name="T14" fmla="*/ 157 w 719"/>
              <a:gd name="T15" fmla="*/ 404 h 450"/>
              <a:gd name="T16" fmla="*/ 68 w 719"/>
              <a:gd name="T17" fmla="*/ 270 h 450"/>
              <a:gd name="T18" fmla="*/ 108 w 719"/>
              <a:gd name="T19" fmla="*/ 14 h 450"/>
              <a:gd name="T20" fmla="*/ 0 w 719"/>
              <a:gd name="T21" fmla="*/ 224 h 450"/>
              <a:gd name="T22" fmla="*/ 22 w 719"/>
              <a:gd name="T23" fmla="*/ 270 h 450"/>
              <a:gd name="T24" fmla="*/ 22 w 719"/>
              <a:gd name="T25" fmla="*/ 314 h 450"/>
              <a:gd name="T26" fmla="*/ 202 w 719"/>
              <a:gd name="T27" fmla="*/ 449 h 450"/>
              <a:gd name="T28" fmla="*/ 337 w 719"/>
              <a:gd name="T29" fmla="*/ 314 h 450"/>
              <a:gd name="T30" fmla="*/ 337 w 719"/>
              <a:gd name="T31" fmla="*/ 247 h 450"/>
              <a:gd name="T32" fmla="*/ 359 w 719"/>
              <a:gd name="T33" fmla="*/ 224 h 450"/>
              <a:gd name="T34" fmla="*/ 382 w 719"/>
              <a:gd name="T35" fmla="*/ 314 h 450"/>
              <a:gd name="T36" fmla="*/ 516 w 719"/>
              <a:gd name="T37" fmla="*/ 449 h 450"/>
              <a:gd name="T38" fmla="*/ 560 w 719"/>
              <a:gd name="T39" fmla="*/ 449 h 450"/>
              <a:gd name="T40" fmla="*/ 695 w 719"/>
              <a:gd name="T41" fmla="*/ 270 h 450"/>
              <a:gd name="T42" fmla="*/ 718 w 719"/>
              <a:gd name="T43" fmla="*/ 224 h 450"/>
              <a:gd name="T44" fmla="*/ 609 w 719"/>
              <a:gd name="T45" fmla="*/ 14 h 450"/>
              <a:gd name="T46" fmla="*/ 560 w 719"/>
              <a:gd name="T47" fmla="*/ 0 h 450"/>
              <a:gd name="T48" fmla="*/ 498 w 719"/>
              <a:gd name="T49" fmla="*/ 76 h 450"/>
              <a:gd name="T50" fmla="*/ 575 w 719"/>
              <a:gd name="T51" fmla="*/ 51 h 450"/>
              <a:gd name="T52" fmla="*/ 421 w 719"/>
              <a:gd name="T53" fmla="*/ 224 h 450"/>
              <a:gd name="T54" fmla="*/ 359 w 719"/>
              <a:gd name="T55" fmla="*/ 179 h 450"/>
              <a:gd name="T56" fmla="*/ 296 w 719"/>
              <a:gd name="T57" fmla="*/ 224 h 450"/>
              <a:gd name="T58" fmla="*/ 142 w 719"/>
              <a:gd name="T59" fmla="*/ 51 h 450"/>
              <a:gd name="T60" fmla="*/ 219 w 719"/>
              <a:gd name="T61" fmla="*/ 76 h 450"/>
              <a:gd name="T62" fmla="*/ 157 w 719"/>
              <a:gd name="T63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19" h="450">
                <a:moveTo>
                  <a:pt x="425" y="270"/>
                </a:moveTo>
                <a:lnTo>
                  <a:pt x="651" y="270"/>
                </a:lnTo>
                <a:lnTo>
                  <a:pt x="651" y="314"/>
                </a:lnTo>
                <a:lnTo>
                  <a:pt x="651" y="314"/>
                </a:lnTo>
                <a:cubicBezTo>
                  <a:pt x="651" y="364"/>
                  <a:pt x="610" y="404"/>
                  <a:pt x="560" y="404"/>
                </a:cubicBezTo>
                <a:lnTo>
                  <a:pt x="516" y="404"/>
                </a:lnTo>
                <a:lnTo>
                  <a:pt x="516" y="404"/>
                </a:lnTo>
                <a:cubicBezTo>
                  <a:pt x="466" y="404"/>
                  <a:pt x="425" y="364"/>
                  <a:pt x="425" y="314"/>
                </a:cubicBezTo>
                <a:lnTo>
                  <a:pt x="425" y="270"/>
                </a:lnTo>
                <a:close/>
                <a:moveTo>
                  <a:pt x="68" y="270"/>
                </a:moveTo>
                <a:lnTo>
                  <a:pt x="292" y="270"/>
                </a:lnTo>
                <a:lnTo>
                  <a:pt x="292" y="314"/>
                </a:lnTo>
                <a:lnTo>
                  <a:pt x="292" y="314"/>
                </a:lnTo>
                <a:cubicBezTo>
                  <a:pt x="292" y="364"/>
                  <a:pt x="251" y="404"/>
                  <a:pt x="202" y="404"/>
                </a:cubicBezTo>
                <a:lnTo>
                  <a:pt x="157" y="404"/>
                </a:lnTo>
                <a:lnTo>
                  <a:pt x="157" y="404"/>
                </a:lnTo>
                <a:cubicBezTo>
                  <a:pt x="107" y="404"/>
                  <a:pt x="68" y="364"/>
                  <a:pt x="68" y="314"/>
                </a:cubicBezTo>
                <a:lnTo>
                  <a:pt x="68" y="270"/>
                </a:lnTo>
                <a:close/>
                <a:moveTo>
                  <a:pt x="114" y="0"/>
                </a:moveTo>
                <a:lnTo>
                  <a:pt x="108" y="14"/>
                </a:lnTo>
                <a:lnTo>
                  <a:pt x="29" y="224"/>
                </a:lnTo>
                <a:lnTo>
                  <a:pt x="0" y="224"/>
                </a:lnTo>
                <a:lnTo>
                  <a:pt x="0" y="270"/>
                </a:lnTo>
                <a:lnTo>
                  <a:pt x="22" y="270"/>
                </a:lnTo>
                <a:lnTo>
                  <a:pt x="22" y="314"/>
                </a:lnTo>
                <a:lnTo>
                  <a:pt x="22" y="314"/>
                </a:lnTo>
                <a:cubicBezTo>
                  <a:pt x="22" y="388"/>
                  <a:pt x="83" y="449"/>
                  <a:pt x="157" y="449"/>
                </a:cubicBezTo>
                <a:lnTo>
                  <a:pt x="202" y="449"/>
                </a:lnTo>
                <a:lnTo>
                  <a:pt x="202" y="449"/>
                </a:lnTo>
                <a:cubicBezTo>
                  <a:pt x="275" y="449"/>
                  <a:pt x="337" y="388"/>
                  <a:pt x="337" y="314"/>
                </a:cubicBezTo>
                <a:lnTo>
                  <a:pt x="337" y="247"/>
                </a:lnTo>
                <a:lnTo>
                  <a:pt x="337" y="247"/>
                </a:lnTo>
                <a:cubicBezTo>
                  <a:pt x="337" y="234"/>
                  <a:pt x="346" y="224"/>
                  <a:pt x="359" y="224"/>
                </a:cubicBezTo>
                <a:lnTo>
                  <a:pt x="359" y="224"/>
                </a:lnTo>
                <a:cubicBezTo>
                  <a:pt x="372" y="224"/>
                  <a:pt x="382" y="234"/>
                  <a:pt x="382" y="247"/>
                </a:cubicBezTo>
                <a:lnTo>
                  <a:pt x="382" y="314"/>
                </a:lnTo>
                <a:lnTo>
                  <a:pt x="382" y="314"/>
                </a:lnTo>
                <a:cubicBezTo>
                  <a:pt x="382" y="388"/>
                  <a:pt x="442" y="449"/>
                  <a:pt x="516" y="449"/>
                </a:cubicBezTo>
                <a:lnTo>
                  <a:pt x="560" y="449"/>
                </a:lnTo>
                <a:lnTo>
                  <a:pt x="560" y="449"/>
                </a:lnTo>
                <a:cubicBezTo>
                  <a:pt x="634" y="449"/>
                  <a:pt x="695" y="388"/>
                  <a:pt x="695" y="314"/>
                </a:cubicBezTo>
                <a:lnTo>
                  <a:pt x="695" y="270"/>
                </a:lnTo>
                <a:lnTo>
                  <a:pt x="718" y="270"/>
                </a:lnTo>
                <a:lnTo>
                  <a:pt x="718" y="224"/>
                </a:lnTo>
                <a:lnTo>
                  <a:pt x="689" y="224"/>
                </a:lnTo>
                <a:lnTo>
                  <a:pt x="609" y="14"/>
                </a:lnTo>
                <a:lnTo>
                  <a:pt x="604" y="0"/>
                </a:lnTo>
                <a:lnTo>
                  <a:pt x="560" y="0"/>
                </a:lnTo>
                <a:lnTo>
                  <a:pt x="554" y="8"/>
                </a:lnTo>
                <a:lnTo>
                  <a:pt x="498" y="76"/>
                </a:lnTo>
                <a:lnTo>
                  <a:pt x="533" y="104"/>
                </a:lnTo>
                <a:lnTo>
                  <a:pt x="575" y="51"/>
                </a:lnTo>
                <a:lnTo>
                  <a:pt x="640" y="224"/>
                </a:lnTo>
                <a:lnTo>
                  <a:pt x="421" y="224"/>
                </a:lnTo>
                <a:lnTo>
                  <a:pt x="421" y="224"/>
                </a:lnTo>
                <a:cubicBezTo>
                  <a:pt x="413" y="199"/>
                  <a:pt x="389" y="179"/>
                  <a:pt x="359" y="179"/>
                </a:cubicBezTo>
                <a:lnTo>
                  <a:pt x="359" y="179"/>
                </a:lnTo>
                <a:cubicBezTo>
                  <a:pt x="330" y="179"/>
                  <a:pt x="305" y="199"/>
                  <a:pt x="296" y="224"/>
                </a:cubicBezTo>
                <a:lnTo>
                  <a:pt x="77" y="224"/>
                </a:lnTo>
                <a:lnTo>
                  <a:pt x="142" y="51"/>
                </a:lnTo>
                <a:lnTo>
                  <a:pt x="185" y="104"/>
                </a:lnTo>
                <a:lnTo>
                  <a:pt x="219" y="76"/>
                </a:lnTo>
                <a:lnTo>
                  <a:pt x="164" y="8"/>
                </a:lnTo>
                <a:lnTo>
                  <a:pt x="157" y="0"/>
                </a:lnTo>
                <a:lnTo>
                  <a:pt x="1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" name="Freeform 95">
            <a:extLst>
              <a:ext uri="{FF2B5EF4-FFF2-40B4-BE49-F238E27FC236}">
                <a16:creationId xmlns:a16="http://schemas.microsoft.com/office/drawing/2014/main" id="{6219C36A-9AB2-4913-8C07-3721AC33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453" y="10420342"/>
            <a:ext cx="502139" cy="494168"/>
          </a:xfrm>
          <a:custGeom>
            <a:avLst/>
            <a:gdLst>
              <a:gd name="T0" fmla="*/ 73 w 557"/>
              <a:gd name="T1" fmla="*/ 415 h 548"/>
              <a:gd name="T2" fmla="*/ 73 w 557"/>
              <a:gd name="T3" fmla="*/ 415 h 548"/>
              <a:gd name="T4" fmla="*/ 132 w 557"/>
              <a:gd name="T5" fmla="*/ 474 h 548"/>
              <a:gd name="T6" fmla="*/ 58 w 557"/>
              <a:gd name="T7" fmla="*/ 489 h 548"/>
              <a:gd name="T8" fmla="*/ 73 w 557"/>
              <a:gd name="T9" fmla="*/ 415 h 548"/>
              <a:gd name="T10" fmla="*/ 373 w 557"/>
              <a:gd name="T11" fmla="*/ 107 h 548"/>
              <a:gd name="T12" fmla="*/ 440 w 557"/>
              <a:gd name="T13" fmla="*/ 173 h 548"/>
              <a:gd name="T14" fmla="*/ 168 w 557"/>
              <a:gd name="T15" fmla="*/ 446 h 548"/>
              <a:gd name="T16" fmla="*/ 168 w 557"/>
              <a:gd name="T17" fmla="*/ 446 h 548"/>
              <a:gd name="T18" fmla="*/ 102 w 557"/>
              <a:gd name="T19" fmla="*/ 378 h 548"/>
              <a:gd name="T20" fmla="*/ 373 w 557"/>
              <a:gd name="T21" fmla="*/ 107 h 548"/>
              <a:gd name="T22" fmla="*/ 454 w 557"/>
              <a:gd name="T23" fmla="*/ 43 h 548"/>
              <a:gd name="T24" fmla="*/ 454 w 557"/>
              <a:gd name="T25" fmla="*/ 43 h 548"/>
              <a:gd name="T26" fmla="*/ 488 w 557"/>
              <a:gd name="T27" fmla="*/ 58 h 548"/>
              <a:gd name="T28" fmla="*/ 488 w 557"/>
              <a:gd name="T29" fmla="*/ 58 h 548"/>
              <a:gd name="T30" fmla="*/ 488 w 557"/>
              <a:gd name="T31" fmla="*/ 126 h 548"/>
              <a:gd name="T32" fmla="*/ 472 w 557"/>
              <a:gd name="T33" fmla="*/ 142 h 548"/>
              <a:gd name="T34" fmla="*/ 405 w 557"/>
              <a:gd name="T35" fmla="*/ 74 h 548"/>
              <a:gd name="T36" fmla="*/ 420 w 557"/>
              <a:gd name="T37" fmla="*/ 58 h 548"/>
              <a:gd name="T38" fmla="*/ 420 w 557"/>
              <a:gd name="T39" fmla="*/ 58 h 548"/>
              <a:gd name="T40" fmla="*/ 454 w 557"/>
              <a:gd name="T41" fmla="*/ 43 h 548"/>
              <a:gd name="T42" fmla="*/ 454 w 557"/>
              <a:gd name="T43" fmla="*/ 0 h 548"/>
              <a:gd name="T44" fmla="*/ 454 w 557"/>
              <a:gd name="T45" fmla="*/ 0 h 548"/>
              <a:gd name="T46" fmla="*/ 389 w 557"/>
              <a:gd name="T47" fmla="*/ 27 h 548"/>
              <a:gd name="T48" fmla="*/ 33 w 557"/>
              <a:gd name="T49" fmla="*/ 382 h 548"/>
              <a:gd name="T50" fmla="*/ 31 w 557"/>
              <a:gd name="T51" fmla="*/ 390 h 548"/>
              <a:gd name="T52" fmla="*/ 7 w 557"/>
              <a:gd name="T53" fmla="*/ 513 h 548"/>
              <a:gd name="T54" fmla="*/ 0 w 557"/>
              <a:gd name="T55" fmla="*/ 547 h 548"/>
              <a:gd name="T56" fmla="*/ 33 w 557"/>
              <a:gd name="T57" fmla="*/ 539 h 548"/>
              <a:gd name="T58" fmla="*/ 157 w 557"/>
              <a:gd name="T59" fmla="*/ 514 h 548"/>
              <a:gd name="T60" fmla="*/ 164 w 557"/>
              <a:gd name="T61" fmla="*/ 513 h 548"/>
              <a:gd name="T62" fmla="*/ 520 w 557"/>
              <a:gd name="T63" fmla="*/ 158 h 548"/>
              <a:gd name="T64" fmla="*/ 520 w 557"/>
              <a:gd name="T65" fmla="*/ 158 h 548"/>
              <a:gd name="T66" fmla="*/ 520 w 557"/>
              <a:gd name="T67" fmla="*/ 27 h 548"/>
              <a:gd name="T68" fmla="*/ 520 w 557"/>
              <a:gd name="T69" fmla="*/ 27 h 548"/>
              <a:gd name="T70" fmla="*/ 454 w 557"/>
              <a:gd name="T71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7" h="548">
                <a:moveTo>
                  <a:pt x="73" y="415"/>
                </a:moveTo>
                <a:lnTo>
                  <a:pt x="73" y="415"/>
                </a:lnTo>
                <a:cubicBezTo>
                  <a:pt x="100" y="426"/>
                  <a:pt x="121" y="447"/>
                  <a:pt x="132" y="474"/>
                </a:cubicBezTo>
                <a:lnTo>
                  <a:pt x="58" y="489"/>
                </a:lnTo>
                <a:lnTo>
                  <a:pt x="73" y="415"/>
                </a:lnTo>
                <a:close/>
                <a:moveTo>
                  <a:pt x="373" y="107"/>
                </a:moveTo>
                <a:lnTo>
                  <a:pt x="440" y="173"/>
                </a:lnTo>
                <a:lnTo>
                  <a:pt x="168" y="446"/>
                </a:lnTo>
                <a:lnTo>
                  <a:pt x="168" y="446"/>
                </a:lnTo>
                <a:cubicBezTo>
                  <a:pt x="153" y="416"/>
                  <a:pt x="130" y="393"/>
                  <a:pt x="102" y="378"/>
                </a:cubicBezTo>
                <a:lnTo>
                  <a:pt x="373" y="107"/>
                </a:lnTo>
                <a:close/>
                <a:moveTo>
                  <a:pt x="454" y="43"/>
                </a:moveTo>
                <a:lnTo>
                  <a:pt x="454" y="43"/>
                </a:lnTo>
                <a:cubicBezTo>
                  <a:pt x="465" y="43"/>
                  <a:pt x="477" y="48"/>
                  <a:pt x="488" y="58"/>
                </a:cubicBezTo>
                <a:lnTo>
                  <a:pt x="488" y="58"/>
                </a:lnTo>
                <a:cubicBezTo>
                  <a:pt x="510" y="80"/>
                  <a:pt x="510" y="104"/>
                  <a:pt x="488" y="126"/>
                </a:cubicBezTo>
                <a:lnTo>
                  <a:pt x="472" y="142"/>
                </a:lnTo>
                <a:lnTo>
                  <a:pt x="405" y="74"/>
                </a:lnTo>
                <a:lnTo>
                  <a:pt x="420" y="58"/>
                </a:lnTo>
                <a:lnTo>
                  <a:pt x="420" y="58"/>
                </a:lnTo>
                <a:cubicBezTo>
                  <a:pt x="431" y="48"/>
                  <a:pt x="443" y="43"/>
                  <a:pt x="454" y="43"/>
                </a:cubicBezTo>
                <a:close/>
                <a:moveTo>
                  <a:pt x="454" y="0"/>
                </a:moveTo>
                <a:lnTo>
                  <a:pt x="454" y="0"/>
                </a:lnTo>
                <a:cubicBezTo>
                  <a:pt x="431" y="0"/>
                  <a:pt x="407" y="9"/>
                  <a:pt x="389" y="27"/>
                </a:cubicBezTo>
                <a:lnTo>
                  <a:pt x="33" y="382"/>
                </a:lnTo>
                <a:lnTo>
                  <a:pt x="31" y="390"/>
                </a:lnTo>
                <a:lnTo>
                  <a:pt x="7" y="513"/>
                </a:lnTo>
                <a:lnTo>
                  <a:pt x="0" y="547"/>
                </a:lnTo>
                <a:lnTo>
                  <a:pt x="33" y="539"/>
                </a:lnTo>
                <a:lnTo>
                  <a:pt x="157" y="514"/>
                </a:lnTo>
                <a:lnTo>
                  <a:pt x="164" y="513"/>
                </a:lnTo>
                <a:lnTo>
                  <a:pt x="520" y="158"/>
                </a:lnTo>
                <a:lnTo>
                  <a:pt x="520" y="158"/>
                </a:lnTo>
                <a:cubicBezTo>
                  <a:pt x="556" y="121"/>
                  <a:pt x="556" y="64"/>
                  <a:pt x="520" y="27"/>
                </a:cubicBezTo>
                <a:lnTo>
                  <a:pt x="520" y="27"/>
                </a:lnTo>
                <a:cubicBezTo>
                  <a:pt x="501" y="9"/>
                  <a:pt x="477" y="0"/>
                  <a:pt x="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" name="Freeform 96">
            <a:extLst>
              <a:ext uri="{FF2B5EF4-FFF2-40B4-BE49-F238E27FC236}">
                <a16:creationId xmlns:a16="http://schemas.microsoft.com/office/drawing/2014/main" id="{8E31C1B8-380B-467B-8756-769CE8A0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313" y="7763003"/>
            <a:ext cx="446346" cy="446346"/>
          </a:xfrm>
          <a:custGeom>
            <a:avLst/>
            <a:gdLst>
              <a:gd name="T0" fmla="*/ 359 w 495"/>
              <a:gd name="T1" fmla="*/ 359 h 495"/>
              <a:gd name="T2" fmla="*/ 416 w 495"/>
              <a:gd name="T3" fmla="*/ 359 h 495"/>
              <a:gd name="T4" fmla="*/ 359 w 495"/>
              <a:gd name="T5" fmla="*/ 418 h 495"/>
              <a:gd name="T6" fmla="*/ 359 w 495"/>
              <a:gd name="T7" fmla="*/ 359 h 495"/>
              <a:gd name="T8" fmla="*/ 44 w 495"/>
              <a:gd name="T9" fmla="*/ 45 h 495"/>
              <a:gd name="T10" fmla="*/ 449 w 495"/>
              <a:gd name="T11" fmla="*/ 45 h 495"/>
              <a:gd name="T12" fmla="*/ 449 w 495"/>
              <a:gd name="T13" fmla="*/ 314 h 495"/>
              <a:gd name="T14" fmla="*/ 314 w 495"/>
              <a:gd name="T15" fmla="*/ 314 h 495"/>
              <a:gd name="T16" fmla="*/ 314 w 495"/>
              <a:gd name="T17" fmla="*/ 449 h 495"/>
              <a:gd name="T18" fmla="*/ 44 w 495"/>
              <a:gd name="T19" fmla="*/ 449 h 495"/>
              <a:gd name="T20" fmla="*/ 44 w 495"/>
              <a:gd name="T21" fmla="*/ 45 h 495"/>
              <a:gd name="T22" fmla="*/ 0 w 495"/>
              <a:gd name="T23" fmla="*/ 0 h 495"/>
              <a:gd name="T24" fmla="*/ 0 w 495"/>
              <a:gd name="T25" fmla="*/ 494 h 495"/>
              <a:gd name="T26" fmla="*/ 346 w 495"/>
              <a:gd name="T27" fmla="*/ 494 h 495"/>
              <a:gd name="T28" fmla="*/ 353 w 495"/>
              <a:gd name="T29" fmla="*/ 488 h 495"/>
              <a:gd name="T30" fmla="*/ 488 w 495"/>
              <a:gd name="T31" fmla="*/ 354 h 495"/>
              <a:gd name="T32" fmla="*/ 494 w 495"/>
              <a:gd name="T33" fmla="*/ 347 h 495"/>
              <a:gd name="T34" fmla="*/ 494 w 495"/>
              <a:gd name="T35" fmla="*/ 0 h 495"/>
              <a:gd name="T36" fmla="*/ 0 w 495"/>
              <a:gd name="T37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5" h="495">
                <a:moveTo>
                  <a:pt x="359" y="359"/>
                </a:moveTo>
                <a:lnTo>
                  <a:pt x="416" y="359"/>
                </a:lnTo>
                <a:lnTo>
                  <a:pt x="359" y="418"/>
                </a:lnTo>
                <a:lnTo>
                  <a:pt x="359" y="359"/>
                </a:lnTo>
                <a:close/>
                <a:moveTo>
                  <a:pt x="44" y="45"/>
                </a:moveTo>
                <a:lnTo>
                  <a:pt x="449" y="45"/>
                </a:lnTo>
                <a:lnTo>
                  <a:pt x="449" y="314"/>
                </a:lnTo>
                <a:lnTo>
                  <a:pt x="314" y="314"/>
                </a:lnTo>
                <a:lnTo>
                  <a:pt x="314" y="449"/>
                </a:lnTo>
                <a:lnTo>
                  <a:pt x="44" y="449"/>
                </a:lnTo>
                <a:lnTo>
                  <a:pt x="44" y="45"/>
                </a:lnTo>
                <a:close/>
                <a:moveTo>
                  <a:pt x="0" y="0"/>
                </a:moveTo>
                <a:lnTo>
                  <a:pt x="0" y="494"/>
                </a:lnTo>
                <a:lnTo>
                  <a:pt x="346" y="494"/>
                </a:lnTo>
                <a:lnTo>
                  <a:pt x="353" y="488"/>
                </a:lnTo>
                <a:lnTo>
                  <a:pt x="488" y="354"/>
                </a:lnTo>
                <a:lnTo>
                  <a:pt x="494" y="347"/>
                </a:lnTo>
                <a:lnTo>
                  <a:pt x="49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49D3BB2-2AE1-4084-9166-994886A97730}"/>
              </a:ext>
            </a:extLst>
          </p:cNvPr>
          <p:cNvSpPr txBox="1"/>
          <p:nvPr/>
        </p:nvSpPr>
        <p:spPr>
          <a:xfrm>
            <a:off x="7460447" y="103251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D96192F-08E7-45BC-B754-01A6DD47C23B}"/>
              </a:ext>
            </a:extLst>
          </p:cNvPr>
          <p:cNvSpPr txBox="1"/>
          <p:nvPr/>
        </p:nvSpPr>
        <p:spPr>
          <a:xfrm>
            <a:off x="7827019" y="235813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230DCD5-BCF3-4825-8EA0-D3E23E32CE62}"/>
              </a:ext>
            </a:extLst>
          </p:cNvPr>
          <p:cNvSpPr txBox="1"/>
          <p:nvPr/>
        </p:nvSpPr>
        <p:spPr>
          <a:xfrm>
            <a:off x="17870678" y="3748786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Raleway" panose="020B0503030101060003" pitchFamily="34" charset="0"/>
              </a:rPr>
              <a:t>Identify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AAFF183-1CE3-4FB5-9CD2-832DC00B2859}"/>
              </a:ext>
            </a:extLst>
          </p:cNvPr>
          <p:cNvSpPr txBox="1"/>
          <p:nvPr/>
        </p:nvSpPr>
        <p:spPr>
          <a:xfrm>
            <a:off x="17870678" y="4468265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9C3D73D-5DBC-48CF-9DD4-D94CA3E2DD35}"/>
              </a:ext>
            </a:extLst>
          </p:cNvPr>
          <p:cNvSpPr txBox="1"/>
          <p:nvPr/>
        </p:nvSpPr>
        <p:spPr>
          <a:xfrm>
            <a:off x="17870678" y="6547104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5"/>
                </a:solidFill>
                <a:latin typeface="Raleway" panose="020B0503030101060003" pitchFamily="34" charset="0"/>
              </a:rPr>
              <a:t>Innovation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F5843DE-28FE-450E-B644-641FE5ECEBE6}"/>
              </a:ext>
            </a:extLst>
          </p:cNvPr>
          <p:cNvSpPr txBox="1"/>
          <p:nvPr/>
        </p:nvSpPr>
        <p:spPr>
          <a:xfrm>
            <a:off x="17870678" y="7266583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11C1858-AABE-4BF7-AA08-1418D6122F88}"/>
              </a:ext>
            </a:extLst>
          </p:cNvPr>
          <p:cNvSpPr txBox="1"/>
          <p:nvPr/>
        </p:nvSpPr>
        <p:spPr>
          <a:xfrm>
            <a:off x="17870678" y="9498854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Capital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0A1736C-B857-4C29-BAC9-690F91A643AA}"/>
              </a:ext>
            </a:extLst>
          </p:cNvPr>
          <p:cNvSpPr txBox="1"/>
          <p:nvPr/>
        </p:nvSpPr>
        <p:spPr>
          <a:xfrm>
            <a:off x="17870678" y="10218333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A5CDF23-72D2-496E-B1C5-788C5E49A6A4}"/>
              </a:ext>
            </a:extLst>
          </p:cNvPr>
          <p:cNvSpPr txBox="1"/>
          <p:nvPr/>
        </p:nvSpPr>
        <p:spPr>
          <a:xfrm>
            <a:off x="2523367" y="3771940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Planning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5BD4F-3292-4BBB-9EE4-4B7D9EC08A27}"/>
              </a:ext>
            </a:extLst>
          </p:cNvPr>
          <p:cNvSpPr txBox="1"/>
          <p:nvPr/>
        </p:nvSpPr>
        <p:spPr>
          <a:xfrm>
            <a:off x="2523367" y="4491419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5694C89-6A24-4CB1-9691-EB3229324602}"/>
              </a:ext>
            </a:extLst>
          </p:cNvPr>
          <p:cNvSpPr txBox="1"/>
          <p:nvPr/>
        </p:nvSpPr>
        <p:spPr>
          <a:xfrm>
            <a:off x="2523367" y="6577878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NI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Venture</a:t>
            </a:r>
            <a:endParaRPr lang="en-US" sz="3400" b="1" spc="-30" dirty="0">
              <a:solidFill>
                <a:schemeClr val="accent2"/>
              </a:solidFill>
              <a:latin typeface="Raleway" panose="020B0503030101060003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A0967D-E6AA-40B9-8E77-FDE56CA2819A}"/>
              </a:ext>
            </a:extLst>
          </p:cNvPr>
          <p:cNvSpPr txBox="1"/>
          <p:nvPr/>
        </p:nvSpPr>
        <p:spPr>
          <a:xfrm>
            <a:off x="2523367" y="7297357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7F5D4F0-4BE0-4350-BEE1-9314051ED949}"/>
              </a:ext>
            </a:extLst>
          </p:cNvPr>
          <p:cNvSpPr txBox="1"/>
          <p:nvPr/>
        </p:nvSpPr>
        <p:spPr>
          <a:xfrm>
            <a:off x="2523367" y="9514388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Raleway" panose="020B0503030101060003" pitchFamily="34" charset="0"/>
              </a:rPr>
              <a:t>Profit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E4F3F11-9D52-4B94-9384-5E6C3FC0C8E9}"/>
              </a:ext>
            </a:extLst>
          </p:cNvPr>
          <p:cNvSpPr txBox="1"/>
          <p:nvPr/>
        </p:nvSpPr>
        <p:spPr>
          <a:xfrm>
            <a:off x="2523367" y="10233867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Freeform 450">
            <a:extLst>
              <a:ext uri="{FF2B5EF4-FFF2-40B4-BE49-F238E27FC236}">
                <a16:creationId xmlns:a16="http://schemas.microsoft.com/office/drawing/2014/main" id="{0091657C-FBFE-4F47-8C4F-691AA7557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806" y="6756359"/>
            <a:ext cx="2559044" cy="5301447"/>
          </a:xfrm>
          <a:custGeom>
            <a:avLst/>
            <a:gdLst>
              <a:gd name="T0" fmla="*/ 2830 w 2831"/>
              <a:gd name="T1" fmla="*/ 5865 h 5866"/>
              <a:gd name="T2" fmla="*/ 2830 w 2831"/>
              <a:gd name="T3" fmla="*/ 647 h 5866"/>
              <a:gd name="T4" fmla="*/ 1378 w 2831"/>
              <a:gd name="T5" fmla="*/ 0 h 5866"/>
              <a:gd name="T6" fmla="*/ 0 w 2831"/>
              <a:gd name="T7" fmla="*/ 621 h 5866"/>
              <a:gd name="T8" fmla="*/ 0 w 2831"/>
              <a:gd name="T9" fmla="*/ 5865 h 5866"/>
              <a:gd name="T10" fmla="*/ 2830 w 2831"/>
              <a:gd name="T11" fmla="*/ 5865 h 5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1" h="5866">
                <a:moveTo>
                  <a:pt x="2830" y="5865"/>
                </a:moveTo>
                <a:lnTo>
                  <a:pt x="2830" y="647"/>
                </a:lnTo>
                <a:lnTo>
                  <a:pt x="1378" y="0"/>
                </a:lnTo>
                <a:lnTo>
                  <a:pt x="0" y="621"/>
                </a:lnTo>
                <a:lnTo>
                  <a:pt x="0" y="5865"/>
                </a:lnTo>
                <a:lnTo>
                  <a:pt x="2830" y="58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0" name="Freeform 451">
            <a:extLst>
              <a:ext uri="{FF2B5EF4-FFF2-40B4-BE49-F238E27FC236}">
                <a16:creationId xmlns:a16="http://schemas.microsoft.com/office/drawing/2014/main" id="{EB55CC14-7788-4F96-8DCB-73990EE83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862" y="7342304"/>
            <a:ext cx="2559044" cy="4719483"/>
          </a:xfrm>
          <a:custGeom>
            <a:avLst/>
            <a:gdLst>
              <a:gd name="T0" fmla="*/ 2831 w 2832"/>
              <a:gd name="T1" fmla="*/ 5218 h 5219"/>
              <a:gd name="T2" fmla="*/ 2831 w 2832"/>
              <a:gd name="T3" fmla="*/ 1262 h 5219"/>
              <a:gd name="T4" fmla="*/ 0 w 2832"/>
              <a:gd name="T5" fmla="*/ 0 h 5219"/>
              <a:gd name="T6" fmla="*/ 0 w 2832"/>
              <a:gd name="T7" fmla="*/ 5218 h 5219"/>
              <a:gd name="T8" fmla="*/ 2831 w 2832"/>
              <a:gd name="T9" fmla="*/ 5218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5219">
                <a:moveTo>
                  <a:pt x="2831" y="5218"/>
                </a:moveTo>
                <a:lnTo>
                  <a:pt x="2831" y="1262"/>
                </a:lnTo>
                <a:lnTo>
                  <a:pt x="0" y="0"/>
                </a:lnTo>
                <a:lnTo>
                  <a:pt x="0" y="5218"/>
                </a:lnTo>
                <a:lnTo>
                  <a:pt x="2831" y="52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1" name="Freeform 452">
            <a:extLst>
              <a:ext uri="{FF2B5EF4-FFF2-40B4-BE49-F238E27FC236}">
                <a16:creationId xmlns:a16="http://schemas.microsoft.com/office/drawing/2014/main" id="{BC8CFD83-91C7-46C9-B77E-EE51431DC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7907" y="8482315"/>
            <a:ext cx="2559044" cy="3575488"/>
          </a:xfrm>
          <a:custGeom>
            <a:avLst/>
            <a:gdLst>
              <a:gd name="T0" fmla="*/ 2831 w 2832"/>
              <a:gd name="T1" fmla="*/ 3956 h 3957"/>
              <a:gd name="T2" fmla="*/ 2831 w 2832"/>
              <a:gd name="T3" fmla="*/ 1262 h 3957"/>
              <a:gd name="T4" fmla="*/ 0 w 2832"/>
              <a:gd name="T5" fmla="*/ 0 h 3957"/>
              <a:gd name="T6" fmla="*/ 0 w 2832"/>
              <a:gd name="T7" fmla="*/ 3956 h 3957"/>
              <a:gd name="T8" fmla="*/ 2831 w 2832"/>
              <a:gd name="T9" fmla="*/ 3956 h 3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3957">
                <a:moveTo>
                  <a:pt x="2831" y="3956"/>
                </a:moveTo>
                <a:lnTo>
                  <a:pt x="2831" y="1262"/>
                </a:lnTo>
                <a:lnTo>
                  <a:pt x="0" y="0"/>
                </a:lnTo>
                <a:lnTo>
                  <a:pt x="0" y="3956"/>
                </a:lnTo>
                <a:lnTo>
                  <a:pt x="2831" y="395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2" name="Freeform 453">
            <a:extLst>
              <a:ext uri="{FF2B5EF4-FFF2-40B4-BE49-F238E27FC236}">
                <a16:creationId xmlns:a16="http://schemas.microsoft.com/office/drawing/2014/main" id="{EF475DF6-088B-4A34-B128-6C4E20C1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717" y="8470358"/>
            <a:ext cx="2559044" cy="3587445"/>
          </a:xfrm>
          <a:custGeom>
            <a:avLst/>
            <a:gdLst>
              <a:gd name="T0" fmla="*/ 2831 w 2832"/>
              <a:gd name="T1" fmla="*/ 3969 h 3970"/>
              <a:gd name="T2" fmla="*/ 2831 w 2832"/>
              <a:gd name="T3" fmla="*/ 0 h 3970"/>
              <a:gd name="T4" fmla="*/ 0 w 2832"/>
              <a:gd name="T5" fmla="*/ 1275 h 3970"/>
              <a:gd name="T6" fmla="*/ 0 w 2832"/>
              <a:gd name="T7" fmla="*/ 3969 h 3970"/>
              <a:gd name="T8" fmla="*/ 2831 w 2832"/>
              <a:gd name="T9" fmla="*/ 3969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3970">
                <a:moveTo>
                  <a:pt x="2831" y="3969"/>
                </a:moveTo>
                <a:lnTo>
                  <a:pt x="2831" y="0"/>
                </a:lnTo>
                <a:lnTo>
                  <a:pt x="0" y="1275"/>
                </a:lnTo>
                <a:lnTo>
                  <a:pt x="0" y="3969"/>
                </a:lnTo>
                <a:lnTo>
                  <a:pt x="2831" y="39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3" name="Freeform 454">
            <a:extLst>
              <a:ext uri="{FF2B5EF4-FFF2-40B4-BE49-F238E27FC236}">
                <a16:creationId xmlns:a16="http://schemas.microsoft.com/office/drawing/2014/main" id="{86E423F4-ECEF-4F72-864E-6E7768880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761" y="7318388"/>
            <a:ext cx="2559044" cy="4739415"/>
          </a:xfrm>
          <a:custGeom>
            <a:avLst/>
            <a:gdLst>
              <a:gd name="T0" fmla="*/ 2831 w 2832"/>
              <a:gd name="T1" fmla="*/ 5244 h 5245"/>
              <a:gd name="T2" fmla="*/ 2831 w 2832"/>
              <a:gd name="T3" fmla="*/ 0 h 5245"/>
              <a:gd name="T4" fmla="*/ 0 w 2832"/>
              <a:gd name="T5" fmla="*/ 1275 h 5245"/>
              <a:gd name="T6" fmla="*/ 0 w 2832"/>
              <a:gd name="T7" fmla="*/ 5244 h 5245"/>
              <a:gd name="T8" fmla="*/ 2831 w 2832"/>
              <a:gd name="T9" fmla="*/ 5244 h 5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5245">
                <a:moveTo>
                  <a:pt x="2831" y="5244"/>
                </a:moveTo>
                <a:lnTo>
                  <a:pt x="2831" y="0"/>
                </a:lnTo>
                <a:lnTo>
                  <a:pt x="0" y="1275"/>
                </a:lnTo>
                <a:lnTo>
                  <a:pt x="0" y="5244"/>
                </a:lnTo>
                <a:lnTo>
                  <a:pt x="2831" y="52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4" name="Freeform 465">
            <a:extLst>
              <a:ext uri="{FF2B5EF4-FFF2-40B4-BE49-F238E27FC236}">
                <a16:creationId xmlns:a16="http://schemas.microsoft.com/office/drawing/2014/main" id="{D07BD05F-D7BC-4199-BC7F-C07597216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7263" y="8474345"/>
            <a:ext cx="502242" cy="458397"/>
          </a:xfrm>
          <a:custGeom>
            <a:avLst/>
            <a:gdLst>
              <a:gd name="T0" fmla="*/ 277 w 557"/>
              <a:gd name="T1" fmla="*/ 393 h 509"/>
              <a:gd name="T2" fmla="*/ 417 w 557"/>
              <a:gd name="T3" fmla="*/ 393 h 509"/>
              <a:gd name="T4" fmla="*/ 417 w 557"/>
              <a:gd name="T5" fmla="*/ 347 h 509"/>
              <a:gd name="T6" fmla="*/ 277 w 557"/>
              <a:gd name="T7" fmla="*/ 347 h 509"/>
              <a:gd name="T8" fmla="*/ 277 w 557"/>
              <a:gd name="T9" fmla="*/ 393 h 509"/>
              <a:gd name="T10" fmla="*/ 166 w 557"/>
              <a:gd name="T11" fmla="*/ 203 h 509"/>
              <a:gd name="T12" fmla="*/ 134 w 557"/>
              <a:gd name="T13" fmla="*/ 236 h 509"/>
              <a:gd name="T14" fmla="*/ 197 w 557"/>
              <a:gd name="T15" fmla="*/ 301 h 509"/>
              <a:gd name="T16" fmla="*/ 134 w 557"/>
              <a:gd name="T17" fmla="*/ 364 h 509"/>
              <a:gd name="T18" fmla="*/ 166 w 557"/>
              <a:gd name="T19" fmla="*/ 398 h 509"/>
              <a:gd name="T20" fmla="*/ 247 w 557"/>
              <a:gd name="T21" fmla="*/ 317 h 509"/>
              <a:gd name="T22" fmla="*/ 263 w 557"/>
              <a:gd name="T23" fmla="*/ 301 h 509"/>
              <a:gd name="T24" fmla="*/ 247 w 557"/>
              <a:gd name="T25" fmla="*/ 284 h 509"/>
              <a:gd name="T26" fmla="*/ 166 w 557"/>
              <a:gd name="T27" fmla="*/ 203 h 509"/>
              <a:gd name="T28" fmla="*/ 46 w 557"/>
              <a:gd name="T29" fmla="*/ 139 h 509"/>
              <a:gd name="T30" fmla="*/ 510 w 557"/>
              <a:gd name="T31" fmla="*/ 139 h 509"/>
              <a:gd name="T32" fmla="*/ 510 w 557"/>
              <a:gd name="T33" fmla="*/ 462 h 509"/>
              <a:gd name="T34" fmla="*/ 46 w 557"/>
              <a:gd name="T35" fmla="*/ 462 h 509"/>
              <a:gd name="T36" fmla="*/ 46 w 557"/>
              <a:gd name="T37" fmla="*/ 139 h 509"/>
              <a:gd name="T38" fmla="*/ 46 w 557"/>
              <a:gd name="T39" fmla="*/ 46 h 509"/>
              <a:gd name="T40" fmla="*/ 510 w 557"/>
              <a:gd name="T41" fmla="*/ 46 h 509"/>
              <a:gd name="T42" fmla="*/ 510 w 557"/>
              <a:gd name="T43" fmla="*/ 92 h 509"/>
              <a:gd name="T44" fmla="*/ 46 w 557"/>
              <a:gd name="T45" fmla="*/ 92 h 509"/>
              <a:gd name="T46" fmla="*/ 46 w 557"/>
              <a:gd name="T47" fmla="*/ 46 h 509"/>
              <a:gd name="T48" fmla="*/ 0 w 557"/>
              <a:gd name="T49" fmla="*/ 508 h 509"/>
              <a:gd name="T50" fmla="*/ 556 w 557"/>
              <a:gd name="T51" fmla="*/ 508 h 509"/>
              <a:gd name="T52" fmla="*/ 556 w 557"/>
              <a:gd name="T53" fmla="*/ 0 h 509"/>
              <a:gd name="T54" fmla="*/ 0 w 557"/>
              <a:gd name="T55" fmla="*/ 0 h 509"/>
              <a:gd name="T56" fmla="*/ 0 w 557"/>
              <a:gd name="T57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7" h="509">
                <a:moveTo>
                  <a:pt x="277" y="393"/>
                </a:moveTo>
                <a:lnTo>
                  <a:pt x="417" y="393"/>
                </a:lnTo>
                <a:lnTo>
                  <a:pt x="417" y="347"/>
                </a:lnTo>
                <a:lnTo>
                  <a:pt x="277" y="347"/>
                </a:lnTo>
                <a:lnTo>
                  <a:pt x="277" y="393"/>
                </a:lnTo>
                <a:close/>
                <a:moveTo>
                  <a:pt x="166" y="203"/>
                </a:moveTo>
                <a:lnTo>
                  <a:pt x="134" y="236"/>
                </a:lnTo>
                <a:lnTo>
                  <a:pt x="197" y="301"/>
                </a:lnTo>
                <a:lnTo>
                  <a:pt x="134" y="364"/>
                </a:lnTo>
                <a:lnTo>
                  <a:pt x="166" y="398"/>
                </a:lnTo>
                <a:lnTo>
                  <a:pt x="247" y="317"/>
                </a:lnTo>
                <a:lnTo>
                  <a:pt x="263" y="301"/>
                </a:lnTo>
                <a:lnTo>
                  <a:pt x="247" y="284"/>
                </a:lnTo>
                <a:lnTo>
                  <a:pt x="166" y="203"/>
                </a:lnTo>
                <a:close/>
                <a:moveTo>
                  <a:pt x="46" y="139"/>
                </a:moveTo>
                <a:lnTo>
                  <a:pt x="510" y="139"/>
                </a:lnTo>
                <a:lnTo>
                  <a:pt x="510" y="462"/>
                </a:lnTo>
                <a:lnTo>
                  <a:pt x="46" y="462"/>
                </a:lnTo>
                <a:lnTo>
                  <a:pt x="46" y="139"/>
                </a:lnTo>
                <a:close/>
                <a:moveTo>
                  <a:pt x="46" y="46"/>
                </a:moveTo>
                <a:lnTo>
                  <a:pt x="510" y="46"/>
                </a:lnTo>
                <a:lnTo>
                  <a:pt x="510" y="92"/>
                </a:lnTo>
                <a:lnTo>
                  <a:pt x="46" y="92"/>
                </a:lnTo>
                <a:lnTo>
                  <a:pt x="46" y="46"/>
                </a:lnTo>
                <a:close/>
                <a:moveTo>
                  <a:pt x="0" y="508"/>
                </a:moveTo>
                <a:lnTo>
                  <a:pt x="556" y="508"/>
                </a:lnTo>
                <a:lnTo>
                  <a:pt x="556" y="0"/>
                </a:lnTo>
                <a:lnTo>
                  <a:pt x="0" y="0"/>
                </a:lnTo>
                <a:lnTo>
                  <a:pt x="0" y="5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5" name="Freeform 466">
            <a:extLst>
              <a:ext uri="{FF2B5EF4-FFF2-40B4-BE49-F238E27FC236}">
                <a16:creationId xmlns:a16="http://schemas.microsoft.com/office/drawing/2014/main" id="{FEC3A0D5-4233-4F79-9022-B51C63D35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221" y="9622325"/>
            <a:ext cx="462382" cy="462382"/>
          </a:xfrm>
          <a:custGeom>
            <a:avLst/>
            <a:gdLst>
              <a:gd name="T0" fmla="*/ 139 w 510"/>
              <a:gd name="T1" fmla="*/ 302 h 511"/>
              <a:gd name="T2" fmla="*/ 161 w 510"/>
              <a:gd name="T3" fmla="*/ 302 h 511"/>
              <a:gd name="T4" fmla="*/ 161 w 510"/>
              <a:gd name="T5" fmla="*/ 325 h 511"/>
              <a:gd name="T6" fmla="*/ 300 w 510"/>
              <a:gd name="T7" fmla="*/ 325 h 511"/>
              <a:gd name="T8" fmla="*/ 300 w 510"/>
              <a:gd name="T9" fmla="*/ 371 h 511"/>
              <a:gd name="T10" fmla="*/ 139 w 510"/>
              <a:gd name="T11" fmla="*/ 371 h 511"/>
              <a:gd name="T12" fmla="*/ 139 w 510"/>
              <a:gd name="T13" fmla="*/ 302 h 511"/>
              <a:gd name="T14" fmla="*/ 139 w 510"/>
              <a:gd name="T15" fmla="*/ 232 h 511"/>
              <a:gd name="T16" fmla="*/ 161 w 510"/>
              <a:gd name="T17" fmla="*/ 232 h 511"/>
              <a:gd name="T18" fmla="*/ 161 w 510"/>
              <a:gd name="T19" fmla="*/ 255 h 511"/>
              <a:gd name="T20" fmla="*/ 139 w 510"/>
              <a:gd name="T21" fmla="*/ 255 h 511"/>
              <a:gd name="T22" fmla="*/ 139 w 510"/>
              <a:gd name="T23" fmla="*/ 232 h 511"/>
              <a:gd name="T24" fmla="*/ 208 w 510"/>
              <a:gd name="T25" fmla="*/ 208 h 511"/>
              <a:gd name="T26" fmla="*/ 370 w 510"/>
              <a:gd name="T27" fmla="*/ 208 h 511"/>
              <a:gd name="T28" fmla="*/ 370 w 510"/>
              <a:gd name="T29" fmla="*/ 278 h 511"/>
              <a:gd name="T30" fmla="*/ 208 w 510"/>
              <a:gd name="T31" fmla="*/ 278 h 511"/>
              <a:gd name="T32" fmla="*/ 208 w 510"/>
              <a:gd name="T33" fmla="*/ 208 h 511"/>
              <a:gd name="T34" fmla="*/ 208 w 510"/>
              <a:gd name="T35" fmla="*/ 139 h 511"/>
              <a:gd name="T36" fmla="*/ 370 w 510"/>
              <a:gd name="T37" fmla="*/ 139 h 511"/>
              <a:gd name="T38" fmla="*/ 370 w 510"/>
              <a:gd name="T39" fmla="*/ 162 h 511"/>
              <a:gd name="T40" fmla="*/ 208 w 510"/>
              <a:gd name="T41" fmla="*/ 162 h 511"/>
              <a:gd name="T42" fmla="*/ 208 w 510"/>
              <a:gd name="T43" fmla="*/ 139 h 511"/>
              <a:gd name="T44" fmla="*/ 161 w 510"/>
              <a:gd name="T45" fmla="*/ 92 h 511"/>
              <a:gd name="T46" fmla="*/ 161 w 510"/>
              <a:gd name="T47" fmla="*/ 185 h 511"/>
              <a:gd name="T48" fmla="*/ 92 w 510"/>
              <a:gd name="T49" fmla="*/ 185 h 511"/>
              <a:gd name="T50" fmla="*/ 92 w 510"/>
              <a:gd name="T51" fmla="*/ 417 h 511"/>
              <a:gd name="T52" fmla="*/ 347 w 510"/>
              <a:gd name="T53" fmla="*/ 417 h 511"/>
              <a:gd name="T54" fmla="*/ 347 w 510"/>
              <a:gd name="T55" fmla="*/ 325 h 511"/>
              <a:gd name="T56" fmla="*/ 417 w 510"/>
              <a:gd name="T57" fmla="*/ 325 h 511"/>
              <a:gd name="T58" fmla="*/ 417 w 510"/>
              <a:gd name="T59" fmla="*/ 92 h 511"/>
              <a:gd name="T60" fmla="*/ 161 w 510"/>
              <a:gd name="T61" fmla="*/ 92 h 511"/>
              <a:gd name="T62" fmla="*/ 46 w 510"/>
              <a:gd name="T63" fmla="*/ 46 h 511"/>
              <a:gd name="T64" fmla="*/ 463 w 510"/>
              <a:gd name="T65" fmla="*/ 46 h 511"/>
              <a:gd name="T66" fmla="*/ 463 w 510"/>
              <a:gd name="T67" fmla="*/ 464 h 511"/>
              <a:gd name="T68" fmla="*/ 46 w 510"/>
              <a:gd name="T69" fmla="*/ 464 h 511"/>
              <a:gd name="T70" fmla="*/ 46 w 510"/>
              <a:gd name="T71" fmla="*/ 46 h 511"/>
              <a:gd name="T72" fmla="*/ 0 w 510"/>
              <a:gd name="T73" fmla="*/ 510 h 511"/>
              <a:gd name="T74" fmla="*/ 509 w 510"/>
              <a:gd name="T75" fmla="*/ 510 h 511"/>
              <a:gd name="T76" fmla="*/ 509 w 510"/>
              <a:gd name="T77" fmla="*/ 0 h 511"/>
              <a:gd name="T78" fmla="*/ 0 w 510"/>
              <a:gd name="T79" fmla="*/ 0 h 511"/>
              <a:gd name="T80" fmla="*/ 0 w 510"/>
              <a:gd name="T81" fmla="*/ 51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0" h="511">
                <a:moveTo>
                  <a:pt x="139" y="302"/>
                </a:moveTo>
                <a:lnTo>
                  <a:pt x="161" y="302"/>
                </a:lnTo>
                <a:lnTo>
                  <a:pt x="161" y="325"/>
                </a:lnTo>
                <a:lnTo>
                  <a:pt x="300" y="325"/>
                </a:lnTo>
                <a:lnTo>
                  <a:pt x="300" y="371"/>
                </a:lnTo>
                <a:lnTo>
                  <a:pt x="139" y="371"/>
                </a:lnTo>
                <a:lnTo>
                  <a:pt x="139" y="302"/>
                </a:lnTo>
                <a:close/>
                <a:moveTo>
                  <a:pt x="139" y="232"/>
                </a:moveTo>
                <a:lnTo>
                  <a:pt x="161" y="232"/>
                </a:lnTo>
                <a:lnTo>
                  <a:pt x="161" y="255"/>
                </a:lnTo>
                <a:lnTo>
                  <a:pt x="139" y="255"/>
                </a:lnTo>
                <a:lnTo>
                  <a:pt x="139" y="232"/>
                </a:lnTo>
                <a:close/>
                <a:moveTo>
                  <a:pt x="208" y="208"/>
                </a:moveTo>
                <a:lnTo>
                  <a:pt x="370" y="208"/>
                </a:lnTo>
                <a:lnTo>
                  <a:pt x="370" y="278"/>
                </a:lnTo>
                <a:lnTo>
                  <a:pt x="208" y="278"/>
                </a:lnTo>
                <a:lnTo>
                  <a:pt x="208" y="208"/>
                </a:lnTo>
                <a:close/>
                <a:moveTo>
                  <a:pt x="208" y="139"/>
                </a:moveTo>
                <a:lnTo>
                  <a:pt x="370" y="139"/>
                </a:lnTo>
                <a:lnTo>
                  <a:pt x="370" y="162"/>
                </a:lnTo>
                <a:lnTo>
                  <a:pt x="208" y="162"/>
                </a:lnTo>
                <a:lnTo>
                  <a:pt x="208" y="139"/>
                </a:lnTo>
                <a:close/>
                <a:moveTo>
                  <a:pt x="161" y="92"/>
                </a:moveTo>
                <a:lnTo>
                  <a:pt x="161" y="185"/>
                </a:lnTo>
                <a:lnTo>
                  <a:pt x="92" y="185"/>
                </a:lnTo>
                <a:lnTo>
                  <a:pt x="92" y="417"/>
                </a:lnTo>
                <a:lnTo>
                  <a:pt x="347" y="417"/>
                </a:lnTo>
                <a:lnTo>
                  <a:pt x="347" y="325"/>
                </a:lnTo>
                <a:lnTo>
                  <a:pt x="417" y="325"/>
                </a:lnTo>
                <a:lnTo>
                  <a:pt x="417" y="92"/>
                </a:lnTo>
                <a:lnTo>
                  <a:pt x="161" y="92"/>
                </a:lnTo>
                <a:close/>
                <a:moveTo>
                  <a:pt x="46" y="46"/>
                </a:moveTo>
                <a:lnTo>
                  <a:pt x="463" y="46"/>
                </a:lnTo>
                <a:lnTo>
                  <a:pt x="463" y="464"/>
                </a:lnTo>
                <a:lnTo>
                  <a:pt x="46" y="464"/>
                </a:lnTo>
                <a:lnTo>
                  <a:pt x="46" y="46"/>
                </a:lnTo>
                <a:close/>
                <a:moveTo>
                  <a:pt x="0" y="510"/>
                </a:moveTo>
                <a:lnTo>
                  <a:pt x="509" y="510"/>
                </a:lnTo>
                <a:lnTo>
                  <a:pt x="509" y="0"/>
                </a:lnTo>
                <a:lnTo>
                  <a:pt x="0" y="0"/>
                </a:lnTo>
                <a:lnTo>
                  <a:pt x="0" y="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6" name="Freeform 467">
            <a:extLst>
              <a:ext uri="{FF2B5EF4-FFF2-40B4-BE49-F238E27FC236}">
                <a16:creationId xmlns:a16="http://schemas.microsoft.com/office/drawing/2014/main" id="{0928B1B1-1694-4A4F-A813-9FBB403B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458" y="7465873"/>
            <a:ext cx="546088" cy="490283"/>
          </a:xfrm>
          <a:custGeom>
            <a:avLst/>
            <a:gdLst>
              <a:gd name="T0" fmla="*/ 139 w 603"/>
              <a:gd name="T1" fmla="*/ 348 h 544"/>
              <a:gd name="T2" fmla="*/ 370 w 603"/>
              <a:gd name="T3" fmla="*/ 348 h 544"/>
              <a:gd name="T4" fmla="*/ 370 w 603"/>
              <a:gd name="T5" fmla="*/ 302 h 544"/>
              <a:gd name="T6" fmla="*/ 139 w 603"/>
              <a:gd name="T7" fmla="*/ 302 h 544"/>
              <a:gd name="T8" fmla="*/ 139 w 603"/>
              <a:gd name="T9" fmla="*/ 348 h 544"/>
              <a:gd name="T10" fmla="*/ 139 w 603"/>
              <a:gd name="T11" fmla="*/ 255 h 544"/>
              <a:gd name="T12" fmla="*/ 463 w 603"/>
              <a:gd name="T13" fmla="*/ 255 h 544"/>
              <a:gd name="T14" fmla="*/ 463 w 603"/>
              <a:gd name="T15" fmla="*/ 209 h 544"/>
              <a:gd name="T16" fmla="*/ 139 w 603"/>
              <a:gd name="T17" fmla="*/ 209 h 544"/>
              <a:gd name="T18" fmla="*/ 139 w 603"/>
              <a:gd name="T19" fmla="*/ 255 h 544"/>
              <a:gd name="T20" fmla="*/ 139 w 603"/>
              <a:gd name="T21" fmla="*/ 163 h 544"/>
              <a:gd name="T22" fmla="*/ 463 w 603"/>
              <a:gd name="T23" fmla="*/ 163 h 544"/>
              <a:gd name="T24" fmla="*/ 463 w 603"/>
              <a:gd name="T25" fmla="*/ 116 h 544"/>
              <a:gd name="T26" fmla="*/ 139 w 603"/>
              <a:gd name="T27" fmla="*/ 116 h 544"/>
              <a:gd name="T28" fmla="*/ 139 w 603"/>
              <a:gd name="T29" fmla="*/ 163 h 544"/>
              <a:gd name="T30" fmla="*/ 47 w 603"/>
              <a:gd name="T31" fmla="*/ 46 h 544"/>
              <a:gd name="T32" fmla="*/ 556 w 603"/>
              <a:gd name="T33" fmla="*/ 46 h 544"/>
              <a:gd name="T34" fmla="*/ 556 w 603"/>
              <a:gd name="T35" fmla="*/ 417 h 544"/>
              <a:gd name="T36" fmla="*/ 361 w 603"/>
              <a:gd name="T37" fmla="*/ 417 h 544"/>
              <a:gd name="T38" fmla="*/ 301 w 603"/>
              <a:gd name="T39" fmla="*/ 477 h 544"/>
              <a:gd name="T40" fmla="*/ 241 w 603"/>
              <a:gd name="T41" fmla="*/ 417 h 544"/>
              <a:gd name="T42" fmla="*/ 47 w 603"/>
              <a:gd name="T43" fmla="*/ 417 h 544"/>
              <a:gd name="T44" fmla="*/ 47 w 603"/>
              <a:gd name="T45" fmla="*/ 46 h 544"/>
              <a:gd name="T46" fmla="*/ 0 w 603"/>
              <a:gd name="T47" fmla="*/ 0 h 544"/>
              <a:gd name="T48" fmla="*/ 0 w 603"/>
              <a:gd name="T49" fmla="*/ 463 h 544"/>
              <a:gd name="T50" fmla="*/ 223 w 603"/>
              <a:gd name="T51" fmla="*/ 463 h 544"/>
              <a:gd name="T52" fmla="*/ 301 w 603"/>
              <a:gd name="T53" fmla="*/ 543 h 544"/>
              <a:gd name="T54" fmla="*/ 379 w 603"/>
              <a:gd name="T55" fmla="*/ 463 h 544"/>
              <a:gd name="T56" fmla="*/ 602 w 603"/>
              <a:gd name="T57" fmla="*/ 463 h 544"/>
              <a:gd name="T58" fmla="*/ 602 w 603"/>
              <a:gd name="T59" fmla="*/ 0 h 544"/>
              <a:gd name="T60" fmla="*/ 0 w 603"/>
              <a:gd name="T61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3" h="544">
                <a:moveTo>
                  <a:pt x="139" y="348"/>
                </a:moveTo>
                <a:lnTo>
                  <a:pt x="370" y="348"/>
                </a:lnTo>
                <a:lnTo>
                  <a:pt x="370" y="302"/>
                </a:lnTo>
                <a:lnTo>
                  <a:pt x="139" y="302"/>
                </a:lnTo>
                <a:lnTo>
                  <a:pt x="139" y="348"/>
                </a:lnTo>
                <a:close/>
                <a:moveTo>
                  <a:pt x="139" y="255"/>
                </a:moveTo>
                <a:lnTo>
                  <a:pt x="463" y="255"/>
                </a:lnTo>
                <a:lnTo>
                  <a:pt x="463" y="209"/>
                </a:lnTo>
                <a:lnTo>
                  <a:pt x="139" y="209"/>
                </a:lnTo>
                <a:lnTo>
                  <a:pt x="139" y="255"/>
                </a:lnTo>
                <a:close/>
                <a:moveTo>
                  <a:pt x="139" y="163"/>
                </a:moveTo>
                <a:lnTo>
                  <a:pt x="463" y="163"/>
                </a:lnTo>
                <a:lnTo>
                  <a:pt x="463" y="116"/>
                </a:lnTo>
                <a:lnTo>
                  <a:pt x="139" y="116"/>
                </a:lnTo>
                <a:lnTo>
                  <a:pt x="139" y="163"/>
                </a:lnTo>
                <a:close/>
                <a:moveTo>
                  <a:pt x="47" y="46"/>
                </a:moveTo>
                <a:lnTo>
                  <a:pt x="556" y="46"/>
                </a:lnTo>
                <a:lnTo>
                  <a:pt x="556" y="417"/>
                </a:lnTo>
                <a:lnTo>
                  <a:pt x="361" y="417"/>
                </a:lnTo>
                <a:lnTo>
                  <a:pt x="301" y="477"/>
                </a:lnTo>
                <a:lnTo>
                  <a:pt x="241" y="417"/>
                </a:lnTo>
                <a:lnTo>
                  <a:pt x="47" y="417"/>
                </a:lnTo>
                <a:lnTo>
                  <a:pt x="47" y="46"/>
                </a:lnTo>
                <a:close/>
                <a:moveTo>
                  <a:pt x="0" y="0"/>
                </a:moveTo>
                <a:lnTo>
                  <a:pt x="0" y="463"/>
                </a:lnTo>
                <a:lnTo>
                  <a:pt x="223" y="463"/>
                </a:lnTo>
                <a:lnTo>
                  <a:pt x="301" y="543"/>
                </a:lnTo>
                <a:lnTo>
                  <a:pt x="379" y="463"/>
                </a:lnTo>
                <a:lnTo>
                  <a:pt x="602" y="463"/>
                </a:lnTo>
                <a:lnTo>
                  <a:pt x="60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7" name="Freeform 468">
            <a:extLst>
              <a:ext uri="{FF2B5EF4-FFF2-40B4-BE49-F238E27FC236}">
                <a16:creationId xmlns:a16="http://schemas.microsoft.com/office/drawing/2014/main" id="{17629745-58CB-4646-BACF-45DC7853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314" y="8450426"/>
            <a:ext cx="585951" cy="418537"/>
          </a:xfrm>
          <a:custGeom>
            <a:avLst/>
            <a:gdLst>
              <a:gd name="T0" fmla="*/ 102 w 650"/>
              <a:gd name="T1" fmla="*/ 347 h 464"/>
              <a:gd name="T2" fmla="*/ 546 w 650"/>
              <a:gd name="T3" fmla="*/ 347 h 464"/>
              <a:gd name="T4" fmla="*/ 600 w 650"/>
              <a:gd name="T5" fmla="*/ 400 h 464"/>
              <a:gd name="T6" fmla="*/ 600 w 650"/>
              <a:gd name="T7" fmla="*/ 400 h 464"/>
              <a:gd name="T8" fmla="*/ 602 w 650"/>
              <a:gd name="T9" fmla="*/ 408 h 464"/>
              <a:gd name="T10" fmla="*/ 602 w 650"/>
              <a:gd name="T11" fmla="*/ 408 h 464"/>
              <a:gd name="T12" fmla="*/ 593 w 650"/>
              <a:gd name="T13" fmla="*/ 417 h 464"/>
              <a:gd name="T14" fmla="*/ 56 w 650"/>
              <a:gd name="T15" fmla="*/ 417 h 464"/>
              <a:gd name="T16" fmla="*/ 56 w 650"/>
              <a:gd name="T17" fmla="*/ 417 h 464"/>
              <a:gd name="T18" fmla="*/ 46 w 650"/>
              <a:gd name="T19" fmla="*/ 408 h 464"/>
              <a:gd name="T20" fmla="*/ 46 w 650"/>
              <a:gd name="T21" fmla="*/ 408 h 464"/>
              <a:gd name="T22" fmla="*/ 49 w 650"/>
              <a:gd name="T23" fmla="*/ 400 h 464"/>
              <a:gd name="T24" fmla="*/ 102 w 650"/>
              <a:gd name="T25" fmla="*/ 347 h 464"/>
              <a:gd name="T26" fmla="*/ 116 w 650"/>
              <a:gd name="T27" fmla="*/ 46 h 464"/>
              <a:gd name="T28" fmla="*/ 533 w 650"/>
              <a:gd name="T29" fmla="*/ 46 h 464"/>
              <a:gd name="T30" fmla="*/ 533 w 650"/>
              <a:gd name="T31" fmla="*/ 301 h 464"/>
              <a:gd name="T32" fmla="*/ 116 w 650"/>
              <a:gd name="T33" fmla="*/ 301 h 464"/>
              <a:gd name="T34" fmla="*/ 116 w 650"/>
              <a:gd name="T35" fmla="*/ 46 h 464"/>
              <a:gd name="T36" fmla="*/ 70 w 650"/>
              <a:gd name="T37" fmla="*/ 0 h 464"/>
              <a:gd name="T38" fmla="*/ 70 w 650"/>
              <a:gd name="T39" fmla="*/ 314 h 464"/>
              <a:gd name="T40" fmla="*/ 16 w 650"/>
              <a:gd name="T41" fmla="*/ 367 h 464"/>
              <a:gd name="T42" fmla="*/ 16 w 650"/>
              <a:gd name="T43" fmla="*/ 367 h 464"/>
              <a:gd name="T44" fmla="*/ 0 w 650"/>
              <a:gd name="T45" fmla="*/ 408 h 464"/>
              <a:gd name="T46" fmla="*/ 0 w 650"/>
              <a:gd name="T47" fmla="*/ 408 h 464"/>
              <a:gd name="T48" fmla="*/ 56 w 650"/>
              <a:gd name="T49" fmla="*/ 463 h 464"/>
              <a:gd name="T50" fmla="*/ 593 w 650"/>
              <a:gd name="T51" fmla="*/ 463 h 464"/>
              <a:gd name="T52" fmla="*/ 593 w 650"/>
              <a:gd name="T53" fmla="*/ 463 h 464"/>
              <a:gd name="T54" fmla="*/ 649 w 650"/>
              <a:gd name="T55" fmla="*/ 408 h 464"/>
              <a:gd name="T56" fmla="*/ 649 w 650"/>
              <a:gd name="T57" fmla="*/ 408 h 464"/>
              <a:gd name="T58" fmla="*/ 632 w 650"/>
              <a:gd name="T59" fmla="*/ 367 h 464"/>
              <a:gd name="T60" fmla="*/ 579 w 650"/>
              <a:gd name="T61" fmla="*/ 314 h 464"/>
              <a:gd name="T62" fmla="*/ 579 w 650"/>
              <a:gd name="T63" fmla="*/ 0 h 464"/>
              <a:gd name="T64" fmla="*/ 70 w 650"/>
              <a:gd name="T65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0" h="464">
                <a:moveTo>
                  <a:pt x="102" y="347"/>
                </a:moveTo>
                <a:lnTo>
                  <a:pt x="546" y="347"/>
                </a:lnTo>
                <a:lnTo>
                  <a:pt x="600" y="400"/>
                </a:lnTo>
                <a:lnTo>
                  <a:pt x="600" y="400"/>
                </a:lnTo>
                <a:cubicBezTo>
                  <a:pt x="601" y="402"/>
                  <a:pt x="602" y="405"/>
                  <a:pt x="602" y="408"/>
                </a:cubicBezTo>
                <a:lnTo>
                  <a:pt x="602" y="408"/>
                </a:lnTo>
                <a:cubicBezTo>
                  <a:pt x="602" y="413"/>
                  <a:pt x="599" y="417"/>
                  <a:pt x="593" y="417"/>
                </a:cubicBezTo>
                <a:lnTo>
                  <a:pt x="56" y="417"/>
                </a:lnTo>
                <a:lnTo>
                  <a:pt x="56" y="417"/>
                </a:lnTo>
                <a:cubicBezTo>
                  <a:pt x="50" y="417"/>
                  <a:pt x="46" y="413"/>
                  <a:pt x="46" y="408"/>
                </a:cubicBezTo>
                <a:lnTo>
                  <a:pt x="46" y="408"/>
                </a:lnTo>
                <a:cubicBezTo>
                  <a:pt x="46" y="405"/>
                  <a:pt x="48" y="402"/>
                  <a:pt x="49" y="400"/>
                </a:cubicBezTo>
                <a:lnTo>
                  <a:pt x="102" y="347"/>
                </a:lnTo>
                <a:close/>
                <a:moveTo>
                  <a:pt x="116" y="46"/>
                </a:moveTo>
                <a:lnTo>
                  <a:pt x="533" y="46"/>
                </a:lnTo>
                <a:lnTo>
                  <a:pt x="533" y="301"/>
                </a:lnTo>
                <a:lnTo>
                  <a:pt x="116" y="301"/>
                </a:lnTo>
                <a:lnTo>
                  <a:pt x="116" y="46"/>
                </a:lnTo>
                <a:close/>
                <a:moveTo>
                  <a:pt x="70" y="0"/>
                </a:moveTo>
                <a:lnTo>
                  <a:pt x="70" y="314"/>
                </a:lnTo>
                <a:lnTo>
                  <a:pt x="16" y="367"/>
                </a:lnTo>
                <a:lnTo>
                  <a:pt x="16" y="367"/>
                </a:lnTo>
                <a:cubicBezTo>
                  <a:pt x="6" y="378"/>
                  <a:pt x="0" y="393"/>
                  <a:pt x="0" y="408"/>
                </a:cubicBezTo>
                <a:lnTo>
                  <a:pt x="0" y="408"/>
                </a:lnTo>
                <a:cubicBezTo>
                  <a:pt x="0" y="438"/>
                  <a:pt x="25" y="463"/>
                  <a:pt x="56" y="463"/>
                </a:cubicBezTo>
                <a:lnTo>
                  <a:pt x="593" y="463"/>
                </a:lnTo>
                <a:lnTo>
                  <a:pt x="593" y="463"/>
                </a:lnTo>
                <a:cubicBezTo>
                  <a:pt x="623" y="463"/>
                  <a:pt x="649" y="438"/>
                  <a:pt x="649" y="408"/>
                </a:cubicBezTo>
                <a:lnTo>
                  <a:pt x="649" y="408"/>
                </a:lnTo>
                <a:cubicBezTo>
                  <a:pt x="649" y="393"/>
                  <a:pt x="643" y="378"/>
                  <a:pt x="632" y="367"/>
                </a:cubicBezTo>
                <a:lnTo>
                  <a:pt x="579" y="314"/>
                </a:lnTo>
                <a:lnTo>
                  <a:pt x="579" y="0"/>
                </a:lnTo>
                <a:lnTo>
                  <a:pt x="7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8" name="Freeform 469">
            <a:extLst>
              <a:ext uri="{FF2B5EF4-FFF2-40B4-BE49-F238E27FC236}">
                <a16:creationId xmlns:a16="http://schemas.microsoft.com/office/drawing/2014/main" id="{D5A08B90-B434-412B-AE3B-2E83F01A3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090" y="9506733"/>
            <a:ext cx="418534" cy="546088"/>
          </a:xfrm>
          <a:custGeom>
            <a:avLst/>
            <a:gdLst>
              <a:gd name="T0" fmla="*/ 300 w 464"/>
              <a:gd name="T1" fmla="*/ 486 h 603"/>
              <a:gd name="T2" fmla="*/ 370 w 464"/>
              <a:gd name="T3" fmla="*/ 486 h 603"/>
              <a:gd name="T4" fmla="*/ 370 w 464"/>
              <a:gd name="T5" fmla="*/ 440 h 603"/>
              <a:gd name="T6" fmla="*/ 300 w 464"/>
              <a:gd name="T7" fmla="*/ 440 h 603"/>
              <a:gd name="T8" fmla="*/ 300 w 464"/>
              <a:gd name="T9" fmla="*/ 486 h 603"/>
              <a:gd name="T10" fmla="*/ 92 w 464"/>
              <a:gd name="T11" fmla="*/ 486 h 603"/>
              <a:gd name="T12" fmla="*/ 254 w 464"/>
              <a:gd name="T13" fmla="*/ 486 h 603"/>
              <a:gd name="T14" fmla="*/ 254 w 464"/>
              <a:gd name="T15" fmla="*/ 440 h 603"/>
              <a:gd name="T16" fmla="*/ 92 w 464"/>
              <a:gd name="T17" fmla="*/ 440 h 603"/>
              <a:gd name="T18" fmla="*/ 92 w 464"/>
              <a:gd name="T19" fmla="*/ 486 h 603"/>
              <a:gd name="T20" fmla="*/ 300 w 464"/>
              <a:gd name="T21" fmla="*/ 393 h 603"/>
              <a:gd name="T22" fmla="*/ 370 w 464"/>
              <a:gd name="T23" fmla="*/ 393 h 603"/>
              <a:gd name="T24" fmla="*/ 370 w 464"/>
              <a:gd name="T25" fmla="*/ 347 h 603"/>
              <a:gd name="T26" fmla="*/ 300 w 464"/>
              <a:gd name="T27" fmla="*/ 347 h 603"/>
              <a:gd name="T28" fmla="*/ 300 w 464"/>
              <a:gd name="T29" fmla="*/ 393 h 603"/>
              <a:gd name="T30" fmla="*/ 92 w 464"/>
              <a:gd name="T31" fmla="*/ 393 h 603"/>
              <a:gd name="T32" fmla="*/ 254 w 464"/>
              <a:gd name="T33" fmla="*/ 393 h 603"/>
              <a:gd name="T34" fmla="*/ 254 w 464"/>
              <a:gd name="T35" fmla="*/ 347 h 603"/>
              <a:gd name="T36" fmla="*/ 92 w 464"/>
              <a:gd name="T37" fmla="*/ 347 h 603"/>
              <a:gd name="T38" fmla="*/ 92 w 464"/>
              <a:gd name="T39" fmla="*/ 393 h 603"/>
              <a:gd name="T40" fmla="*/ 92 w 464"/>
              <a:gd name="T41" fmla="*/ 278 h 603"/>
              <a:gd name="T42" fmla="*/ 370 w 464"/>
              <a:gd name="T43" fmla="*/ 278 h 603"/>
              <a:gd name="T44" fmla="*/ 370 w 464"/>
              <a:gd name="T45" fmla="*/ 231 h 603"/>
              <a:gd name="T46" fmla="*/ 92 w 464"/>
              <a:gd name="T47" fmla="*/ 231 h 603"/>
              <a:gd name="T48" fmla="*/ 92 w 464"/>
              <a:gd name="T49" fmla="*/ 278 h 603"/>
              <a:gd name="T50" fmla="*/ 324 w 464"/>
              <a:gd name="T51" fmla="*/ 79 h 603"/>
              <a:gd name="T52" fmla="*/ 384 w 464"/>
              <a:gd name="T53" fmla="*/ 139 h 603"/>
              <a:gd name="T54" fmla="*/ 324 w 464"/>
              <a:gd name="T55" fmla="*/ 139 h 603"/>
              <a:gd name="T56" fmla="*/ 324 w 464"/>
              <a:gd name="T57" fmla="*/ 79 h 603"/>
              <a:gd name="T58" fmla="*/ 46 w 464"/>
              <a:gd name="T59" fmla="*/ 46 h 603"/>
              <a:gd name="T60" fmla="*/ 278 w 464"/>
              <a:gd name="T61" fmla="*/ 46 h 603"/>
              <a:gd name="T62" fmla="*/ 278 w 464"/>
              <a:gd name="T63" fmla="*/ 185 h 603"/>
              <a:gd name="T64" fmla="*/ 417 w 464"/>
              <a:gd name="T65" fmla="*/ 185 h 603"/>
              <a:gd name="T66" fmla="*/ 417 w 464"/>
              <a:gd name="T67" fmla="*/ 556 h 603"/>
              <a:gd name="T68" fmla="*/ 46 w 464"/>
              <a:gd name="T69" fmla="*/ 556 h 603"/>
              <a:gd name="T70" fmla="*/ 46 w 464"/>
              <a:gd name="T71" fmla="*/ 46 h 603"/>
              <a:gd name="T72" fmla="*/ 0 w 464"/>
              <a:gd name="T73" fmla="*/ 0 h 603"/>
              <a:gd name="T74" fmla="*/ 0 w 464"/>
              <a:gd name="T75" fmla="*/ 602 h 603"/>
              <a:gd name="T76" fmla="*/ 463 w 464"/>
              <a:gd name="T77" fmla="*/ 602 h 603"/>
              <a:gd name="T78" fmla="*/ 463 w 464"/>
              <a:gd name="T79" fmla="*/ 153 h 603"/>
              <a:gd name="T80" fmla="*/ 456 w 464"/>
              <a:gd name="T81" fmla="*/ 145 h 603"/>
              <a:gd name="T82" fmla="*/ 316 w 464"/>
              <a:gd name="T83" fmla="*/ 6 h 603"/>
              <a:gd name="T84" fmla="*/ 309 w 464"/>
              <a:gd name="T85" fmla="*/ 0 h 603"/>
              <a:gd name="T86" fmla="*/ 0 w 464"/>
              <a:gd name="T87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4" h="603">
                <a:moveTo>
                  <a:pt x="300" y="486"/>
                </a:moveTo>
                <a:lnTo>
                  <a:pt x="370" y="486"/>
                </a:lnTo>
                <a:lnTo>
                  <a:pt x="370" y="440"/>
                </a:lnTo>
                <a:lnTo>
                  <a:pt x="300" y="440"/>
                </a:lnTo>
                <a:lnTo>
                  <a:pt x="300" y="486"/>
                </a:lnTo>
                <a:close/>
                <a:moveTo>
                  <a:pt x="92" y="486"/>
                </a:moveTo>
                <a:lnTo>
                  <a:pt x="254" y="486"/>
                </a:lnTo>
                <a:lnTo>
                  <a:pt x="254" y="440"/>
                </a:lnTo>
                <a:lnTo>
                  <a:pt x="92" y="440"/>
                </a:lnTo>
                <a:lnTo>
                  <a:pt x="92" y="486"/>
                </a:lnTo>
                <a:close/>
                <a:moveTo>
                  <a:pt x="300" y="393"/>
                </a:moveTo>
                <a:lnTo>
                  <a:pt x="370" y="393"/>
                </a:lnTo>
                <a:lnTo>
                  <a:pt x="370" y="347"/>
                </a:lnTo>
                <a:lnTo>
                  <a:pt x="300" y="347"/>
                </a:lnTo>
                <a:lnTo>
                  <a:pt x="300" y="393"/>
                </a:lnTo>
                <a:close/>
                <a:moveTo>
                  <a:pt x="92" y="393"/>
                </a:moveTo>
                <a:lnTo>
                  <a:pt x="254" y="393"/>
                </a:lnTo>
                <a:lnTo>
                  <a:pt x="254" y="347"/>
                </a:lnTo>
                <a:lnTo>
                  <a:pt x="92" y="347"/>
                </a:lnTo>
                <a:lnTo>
                  <a:pt x="92" y="393"/>
                </a:lnTo>
                <a:close/>
                <a:moveTo>
                  <a:pt x="92" y="278"/>
                </a:moveTo>
                <a:lnTo>
                  <a:pt x="370" y="278"/>
                </a:lnTo>
                <a:lnTo>
                  <a:pt x="370" y="231"/>
                </a:lnTo>
                <a:lnTo>
                  <a:pt x="92" y="231"/>
                </a:lnTo>
                <a:lnTo>
                  <a:pt x="92" y="278"/>
                </a:lnTo>
                <a:close/>
                <a:moveTo>
                  <a:pt x="324" y="79"/>
                </a:moveTo>
                <a:lnTo>
                  <a:pt x="384" y="139"/>
                </a:lnTo>
                <a:lnTo>
                  <a:pt x="324" y="139"/>
                </a:lnTo>
                <a:lnTo>
                  <a:pt x="324" y="79"/>
                </a:lnTo>
                <a:close/>
                <a:moveTo>
                  <a:pt x="46" y="46"/>
                </a:moveTo>
                <a:lnTo>
                  <a:pt x="278" y="46"/>
                </a:lnTo>
                <a:lnTo>
                  <a:pt x="278" y="185"/>
                </a:lnTo>
                <a:lnTo>
                  <a:pt x="417" y="185"/>
                </a:lnTo>
                <a:lnTo>
                  <a:pt x="417" y="556"/>
                </a:lnTo>
                <a:lnTo>
                  <a:pt x="46" y="556"/>
                </a:lnTo>
                <a:lnTo>
                  <a:pt x="46" y="46"/>
                </a:lnTo>
                <a:close/>
                <a:moveTo>
                  <a:pt x="0" y="0"/>
                </a:moveTo>
                <a:lnTo>
                  <a:pt x="0" y="602"/>
                </a:lnTo>
                <a:lnTo>
                  <a:pt x="463" y="602"/>
                </a:lnTo>
                <a:lnTo>
                  <a:pt x="463" y="153"/>
                </a:lnTo>
                <a:lnTo>
                  <a:pt x="456" y="145"/>
                </a:lnTo>
                <a:lnTo>
                  <a:pt x="316" y="6"/>
                </a:lnTo>
                <a:lnTo>
                  <a:pt x="30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42DF42D-CBE7-4DE2-A8C8-9A54F75A7EEA}"/>
              </a:ext>
            </a:extLst>
          </p:cNvPr>
          <p:cNvSpPr txBox="1"/>
          <p:nvPr/>
        </p:nvSpPr>
        <p:spPr>
          <a:xfrm>
            <a:off x="7460447" y="103251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3CBA6DCA-498E-4B23-9D1A-A169D0DDE193}"/>
              </a:ext>
            </a:extLst>
          </p:cNvPr>
          <p:cNvSpPr txBox="1"/>
          <p:nvPr/>
        </p:nvSpPr>
        <p:spPr>
          <a:xfrm>
            <a:off x="7827019" y="235813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E1D3A074-1FB2-40E3-9359-38D266312BE2}"/>
              </a:ext>
            </a:extLst>
          </p:cNvPr>
          <p:cNvSpPr txBox="1"/>
          <p:nvPr/>
        </p:nvSpPr>
        <p:spPr>
          <a:xfrm>
            <a:off x="1979822" y="8052400"/>
            <a:ext cx="332530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732363F7-75E7-4E43-B89C-0B23F879E9AE}"/>
              </a:ext>
            </a:extLst>
          </p:cNvPr>
          <p:cNvSpPr txBox="1"/>
          <p:nvPr/>
        </p:nvSpPr>
        <p:spPr>
          <a:xfrm>
            <a:off x="1979821" y="7365437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Planning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559FFEBC-A3D7-4933-A89D-BC46AECF528B}"/>
              </a:ext>
            </a:extLst>
          </p:cNvPr>
          <p:cNvSpPr txBox="1"/>
          <p:nvPr/>
        </p:nvSpPr>
        <p:spPr>
          <a:xfrm>
            <a:off x="6265966" y="5770240"/>
            <a:ext cx="332530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5F459428-7BCF-474F-8120-BB8CEF2F5E8D}"/>
              </a:ext>
            </a:extLst>
          </p:cNvPr>
          <p:cNvSpPr txBox="1"/>
          <p:nvPr/>
        </p:nvSpPr>
        <p:spPr>
          <a:xfrm>
            <a:off x="6265965" y="5083277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Marketing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A7CA2E83-0D72-465A-AADD-FD15EA39A5B0}"/>
              </a:ext>
            </a:extLst>
          </p:cNvPr>
          <p:cNvSpPr txBox="1"/>
          <p:nvPr/>
        </p:nvSpPr>
        <p:spPr>
          <a:xfrm>
            <a:off x="19072519" y="8052400"/>
            <a:ext cx="332530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067C6E7D-E865-4F81-B8A5-870E49646064}"/>
              </a:ext>
            </a:extLst>
          </p:cNvPr>
          <p:cNvSpPr txBox="1"/>
          <p:nvPr/>
        </p:nvSpPr>
        <p:spPr>
          <a:xfrm>
            <a:off x="19072518" y="7365437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accent5"/>
                </a:solidFill>
                <a:latin typeface="Raleway" panose="020B0503030101060003" pitchFamily="34" charset="0"/>
              </a:rPr>
              <a:t>Control</a:t>
            </a:r>
            <a:endParaRPr lang="en-US" sz="3400" b="1" spc="-30" dirty="0">
              <a:solidFill>
                <a:schemeClr val="accent5"/>
              </a:solidFill>
              <a:latin typeface="Raleway" panose="020B0503030101060003" pitchFamily="34" charset="0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F4D44F74-D7A1-4D8E-A751-FFA642C1EB23}"/>
              </a:ext>
            </a:extLst>
          </p:cNvPr>
          <p:cNvSpPr txBox="1"/>
          <p:nvPr/>
        </p:nvSpPr>
        <p:spPr>
          <a:xfrm>
            <a:off x="14794328" y="5770240"/>
            <a:ext cx="332530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0AD1761A-1F0A-4115-BED2-4C1E89801C18}"/>
              </a:ext>
            </a:extLst>
          </p:cNvPr>
          <p:cNvSpPr txBox="1"/>
          <p:nvPr/>
        </p:nvSpPr>
        <p:spPr>
          <a:xfrm>
            <a:off x="14794327" y="5083277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>
                <a:solidFill>
                  <a:schemeClr val="accent4"/>
                </a:solidFill>
                <a:latin typeface="Raleway" panose="020B0503030101060003" pitchFamily="34" charset="0"/>
              </a:rPr>
              <a:t>Innovation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664BFEDE-C4C2-4F0A-A2A9-8191CC7E7041}"/>
              </a:ext>
            </a:extLst>
          </p:cNvPr>
          <p:cNvSpPr txBox="1"/>
          <p:nvPr/>
        </p:nvSpPr>
        <p:spPr>
          <a:xfrm>
            <a:off x="10527727" y="4266918"/>
            <a:ext cx="332530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1133BD90-CCB9-438A-A242-C4C8DC5D394C}"/>
              </a:ext>
            </a:extLst>
          </p:cNvPr>
          <p:cNvSpPr txBox="1"/>
          <p:nvPr/>
        </p:nvSpPr>
        <p:spPr>
          <a:xfrm>
            <a:off x="10527726" y="3579955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Raleway" panose="020B0503030101060003" pitchFamily="34" charset="0"/>
              </a:rPr>
              <a:t>Project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18D4B6C-5699-4BAA-832C-B2DAF03A14B2}"/>
              </a:ext>
            </a:extLst>
          </p:cNvPr>
          <p:cNvSpPr txBox="1"/>
          <p:nvPr/>
        </p:nvSpPr>
        <p:spPr>
          <a:xfrm>
            <a:off x="11522056" y="10286510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03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DF5C6BE8-0843-4269-958D-42B69BC0F59C}"/>
              </a:ext>
            </a:extLst>
          </p:cNvPr>
          <p:cNvSpPr txBox="1"/>
          <p:nvPr/>
        </p:nvSpPr>
        <p:spPr>
          <a:xfrm>
            <a:off x="6331070" y="10286511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01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4002DD94-0761-42AB-AB5A-DF894EE93ACD}"/>
              </a:ext>
            </a:extLst>
          </p:cNvPr>
          <p:cNvSpPr txBox="1"/>
          <p:nvPr/>
        </p:nvSpPr>
        <p:spPr>
          <a:xfrm>
            <a:off x="8941295" y="10288413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02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F7904BBE-061E-48FD-B584-1B873A226C76}"/>
              </a:ext>
            </a:extLst>
          </p:cNvPr>
          <p:cNvSpPr txBox="1"/>
          <p:nvPr/>
        </p:nvSpPr>
        <p:spPr>
          <a:xfrm>
            <a:off x="14059806" y="10288413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04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D4E279BF-B162-434F-A9CD-C1E2B863FAA7}"/>
              </a:ext>
            </a:extLst>
          </p:cNvPr>
          <p:cNvSpPr txBox="1"/>
          <p:nvPr/>
        </p:nvSpPr>
        <p:spPr>
          <a:xfrm>
            <a:off x="16622244" y="10288413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05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Freeform 64">
            <a:extLst>
              <a:ext uri="{FF2B5EF4-FFF2-40B4-BE49-F238E27FC236}">
                <a16:creationId xmlns:a16="http://schemas.microsoft.com/office/drawing/2014/main" id="{371EE040-7869-4D57-8985-8565C3B6D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899" y="9181917"/>
            <a:ext cx="9377273" cy="2029349"/>
          </a:xfrm>
          <a:custGeom>
            <a:avLst/>
            <a:gdLst>
              <a:gd name="T0" fmla="*/ 10369 w 10373"/>
              <a:gd name="T1" fmla="*/ 1542 h 2243"/>
              <a:gd name="T2" fmla="*/ 10370 w 10373"/>
              <a:gd name="T3" fmla="*/ 1542 h 2243"/>
              <a:gd name="T4" fmla="*/ 10368 w 10373"/>
              <a:gd name="T5" fmla="*/ 1540 h 2243"/>
              <a:gd name="T6" fmla="*/ 10368 w 10373"/>
              <a:gd name="T7" fmla="*/ 1540 h 2243"/>
              <a:gd name="T8" fmla="*/ 10343 w 10373"/>
              <a:gd name="T9" fmla="*/ 1493 h 2243"/>
              <a:gd name="T10" fmla="*/ 9517 w 10373"/>
              <a:gd name="T11" fmla="*/ 0 h 2243"/>
              <a:gd name="T12" fmla="*/ 9509 w 10373"/>
              <a:gd name="T13" fmla="*/ 0 h 2243"/>
              <a:gd name="T14" fmla="*/ 9509 w 10373"/>
              <a:gd name="T15" fmla="*/ 0 h 2243"/>
              <a:gd name="T16" fmla="*/ 9517 w 10373"/>
              <a:gd name="T17" fmla="*/ 26 h 2243"/>
              <a:gd name="T18" fmla="*/ 9517 w 10373"/>
              <a:gd name="T19" fmla="*/ 26 h 2243"/>
              <a:gd name="T20" fmla="*/ 5185 w 10373"/>
              <a:gd name="T21" fmla="*/ 471 h 2243"/>
              <a:gd name="T22" fmla="*/ 5185 w 10373"/>
              <a:gd name="T23" fmla="*/ 471 h 2243"/>
              <a:gd name="T24" fmla="*/ 853 w 10373"/>
              <a:gd name="T25" fmla="*/ 26 h 2243"/>
              <a:gd name="T26" fmla="*/ 853 w 10373"/>
              <a:gd name="T27" fmla="*/ 26 h 2243"/>
              <a:gd name="T28" fmla="*/ 861 w 10373"/>
              <a:gd name="T29" fmla="*/ 0 h 2243"/>
              <a:gd name="T30" fmla="*/ 853 w 10373"/>
              <a:gd name="T31" fmla="*/ 0 h 2243"/>
              <a:gd name="T32" fmla="*/ 0 w 10373"/>
              <a:gd name="T33" fmla="*/ 1542 h 2243"/>
              <a:gd name="T34" fmla="*/ 6 w 10373"/>
              <a:gd name="T35" fmla="*/ 1542 h 2243"/>
              <a:gd name="T36" fmla="*/ 6 w 10373"/>
              <a:gd name="T37" fmla="*/ 1542 h 2243"/>
              <a:gd name="T38" fmla="*/ 3 w 10373"/>
              <a:gd name="T39" fmla="*/ 1566 h 2243"/>
              <a:gd name="T40" fmla="*/ 3 w 10373"/>
              <a:gd name="T41" fmla="*/ 1566 h 2243"/>
              <a:gd name="T42" fmla="*/ 5188 w 10373"/>
              <a:gd name="T43" fmla="*/ 2242 h 2243"/>
              <a:gd name="T44" fmla="*/ 5188 w 10373"/>
              <a:gd name="T45" fmla="*/ 2242 h 2243"/>
              <a:gd name="T46" fmla="*/ 10372 w 10373"/>
              <a:gd name="T47" fmla="*/ 1566 h 2243"/>
              <a:gd name="T48" fmla="*/ 10372 w 10373"/>
              <a:gd name="T49" fmla="*/ 1566 h 2243"/>
              <a:gd name="T50" fmla="*/ 10369 w 10373"/>
              <a:gd name="T51" fmla="*/ 1542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3" h="2243">
                <a:moveTo>
                  <a:pt x="10369" y="1542"/>
                </a:moveTo>
                <a:lnTo>
                  <a:pt x="10370" y="1542"/>
                </a:lnTo>
                <a:lnTo>
                  <a:pt x="10368" y="1540"/>
                </a:lnTo>
                <a:lnTo>
                  <a:pt x="10368" y="1540"/>
                </a:lnTo>
                <a:cubicBezTo>
                  <a:pt x="10364" y="1524"/>
                  <a:pt x="10355" y="1509"/>
                  <a:pt x="10343" y="1493"/>
                </a:cubicBezTo>
                <a:lnTo>
                  <a:pt x="9517" y="0"/>
                </a:lnTo>
                <a:lnTo>
                  <a:pt x="9509" y="0"/>
                </a:lnTo>
                <a:lnTo>
                  <a:pt x="9509" y="0"/>
                </a:lnTo>
                <a:cubicBezTo>
                  <a:pt x="9514" y="9"/>
                  <a:pt x="9517" y="18"/>
                  <a:pt x="9517" y="26"/>
                </a:cubicBezTo>
                <a:lnTo>
                  <a:pt x="9517" y="26"/>
                </a:lnTo>
                <a:cubicBezTo>
                  <a:pt x="9517" y="272"/>
                  <a:pt x="7577" y="471"/>
                  <a:pt x="5185" y="471"/>
                </a:cubicBezTo>
                <a:lnTo>
                  <a:pt x="5185" y="471"/>
                </a:lnTo>
                <a:cubicBezTo>
                  <a:pt x="2793" y="471"/>
                  <a:pt x="853" y="272"/>
                  <a:pt x="853" y="26"/>
                </a:cubicBezTo>
                <a:lnTo>
                  <a:pt x="853" y="26"/>
                </a:lnTo>
                <a:cubicBezTo>
                  <a:pt x="853" y="18"/>
                  <a:pt x="856" y="9"/>
                  <a:pt x="861" y="0"/>
                </a:cubicBezTo>
                <a:lnTo>
                  <a:pt x="853" y="0"/>
                </a:lnTo>
                <a:lnTo>
                  <a:pt x="0" y="1542"/>
                </a:lnTo>
                <a:lnTo>
                  <a:pt x="6" y="1542"/>
                </a:lnTo>
                <a:lnTo>
                  <a:pt x="6" y="1542"/>
                </a:lnTo>
                <a:cubicBezTo>
                  <a:pt x="5" y="1550"/>
                  <a:pt x="3" y="1558"/>
                  <a:pt x="3" y="1566"/>
                </a:cubicBezTo>
                <a:lnTo>
                  <a:pt x="3" y="1566"/>
                </a:lnTo>
                <a:cubicBezTo>
                  <a:pt x="3" y="1939"/>
                  <a:pt x="2324" y="2242"/>
                  <a:pt x="5188" y="2242"/>
                </a:cubicBezTo>
                <a:lnTo>
                  <a:pt x="5188" y="2242"/>
                </a:lnTo>
                <a:cubicBezTo>
                  <a:pt x="8051" y="2242"/>
                  <a:pt x="10372" y="1939"/>
                  <a:pt x="10372" y="1566"/>
                </a:cubicBezTo>
                <a:lnTo>
                  <a:pt x="10372" y="1566"/>
                </a:lnTo>
                <a:cubicBezTo>
                  <a:pt x="10372" y="1558"/>
                  <a:pt x="10371" y="1550"/>
                  <a:pt x="10369" y="15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7" name="Freeform 65">
            <a:extLst>
              <a:ext uri="{FF2B5EF4-FFF2-40B4-BE49-F238E27FC236}">
                <a16:creationId xmlns:a16="http://schemas.microsoft.com/office/drawing/2014/main" id="{3B92512C-71D1-44AB-9B4E-03DCA16CD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382" y="8807145"/>
            <a:ext cx="7834328" cy="805361"/>
          </a:xfrm>
          <a:custGeom>
            <a:avLst/>
            <a:gdLst>
              <a:gd name="T0" fmla="*/ 8656 w 8665"/>
              <a:gd name="T1" fmla="*/ 418 h 890"/>
              <a:gd name="T2" fmla="*/ 8656 w 8665"/>
              <a:gd name="T3" fmla="*/ 418 h 890"/>
              <a:gd name="T4" fmla="*/ 4332 w 8665"/>
              <a:gd name="T5" fmla="*/ 0 h 890"/>
              <a:gd name="T6" fmla="*/ 4332 w 8665"/>
              <a:gd name="T7" fmla="*/ 0 h 890"/>
              <a:gd name="T8" fmla="*/ 8 w 8665"/>
              <a:gd name="T9" fmla="*/ 418 h 890"/>
              <a:gd name="T10" fmla="*/ 8 w 8665"/>
              <a:gd name="T11" fmla="*/ 418 h 890"/>
              <a:gd name="T12" fmla="*/ 0 w 8665"/>
              <a:gd name="T13" fmla="*/ 444 h 890"/>
              <a:gd name="T14" fmla="*/ 0 w 8665"/>
              <a:gd name="T15" fmla="*/ 444 h 890"/>
              <a:gd name="T16" fmla="*/ 4332 w 8665"/>
              <a:gd name="T17" fmla="*/ 889 h 890"/>
              <a:gd name="T18" fmla="*/ 4332 w 8665"/>
              <a:gd name="T19" fmla="*/ 889 h 890"/>
              <a:gd name="T20" fmla="*/ 8664 w 8665"/>
              <a:gd name="T21" fmla="*/ 444 h 890"/>
              <a:gd name="T22" fmla="*/ 8664 w 8665"/>
              <a:gd name="T23" fmla="*/ 444 h 890"/>
              <a:gd name="T24" fmla="*/ 8656 w 8665"/>
              <a:gd name="T25" fmla="*/ 418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65" h="890">
                <a:moveTo>
                  <a:pt x="8656" y="418"/>
                </a:moveTo>
                <a:lnTo>
                  <a:pt x="8656" y="418"/>
                </a:lnTo>
                <a:cubicBezTo>
                  <a:pt x="8524" y="185"/>
                  <a:pt x="6638" y="0"/>
                  <a:pt x="4332" y="0"/>
                </a:cubicBezTo>
                <a:lnTo>
                  <a:pt x="4332" y="0"/>
                </a:lnTo>
                <a:cubicBezTo>
                  <a:pt x="2026" y="0"/>
                  <a:pt x="141" y="185"/>
                  <a:pt x="8" y="418"/>
                </a:cubicBezTo>
                <a:lnTo>
                  <a:pt x="8" y="418"/>
                </a:lnTo>
                <a:cubicBezTo>
                  <a:pt x="3" y="427"/>
                  <a:pt x="0" y="436"/>
                  <a:pt x="0" y="444"/>
                </a:cubicBezTo>
                <a:lnTo>
                  <a:pt x="0" y="444"/>
                </a:lnTo>
                <a:cubicBezTo>
                  <a:pt x="0" y="690"/>
                  <a:pt x="1940" y="889"/>
                  <a:pt x="4332" y="889"/>
                </a:cubicBezTo>
                <a:lnTo>
                  <a:pt x="4332" y="889"/>
                </a:lnTo>
                <a:cubicBezTo>
                  <a:pt x="6724" y="889"/>
                  <a:pt x="8664" y="690"/>
                  <a:pt x="8664" y="444"/>
                </a:cubicBezTo>
                <a:lnTo>
                  <a:pt x="8664" y="444"/>
                </a:lnTo>
                <a:cubicBezTo>
                  <a:pt x="8664" y="436"/>
                  <a:pt x="8661" y="427"/>
                  <a:pt x="8656" y="418"/>
                </a:cubicBezTo>
              </a:path>
            </a:pathLst>
          </a:custGeom>
          <a:solidFill>
            <a:schemeClr val="accent4">
              <a:alpha val="7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8" name="Freeform 66">
            <a:extLst>
              <a:ext uri="{FF2B5EF4-FFF2-40B4-BE49-F238E27FC236}">
                <a16:creationId xmlns:a16="http://schemas.microsoft.com/office/drawing/2014/main" id="{31C83CCC-AD40-4B2E-830A-CF2499CD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546" y="7483480"/>
            <a:ext cx="7308052" cy="1578827"/>
          </a:xfrm>
          <a:custGeom>
            <a:avLst/>
            <a:gdLst>
              <a:gd name="T0" fmla="*/ 8080 w 8083"/>
              <a:gd name="T1" fmla="*/ 1201 h 1748"/>
              <a:gd name="T2" fmla="*/ 8080 w 8083"/>
              <a:gd name="T3" fmla="*/ 1201 h 1748"/>
              <a:gd name="T4" fmla="*/ 8080 w 8083"/>
              <a:gd name="T5" fmla="*/ 1200 h 1748"/>
              <a:gd name="T6" fmla="*/ 8080 w 8083"/>
              <a:gd name="T7" fmla="*/ 1200 h 1748"/>
              <a:gd name="T8" fmla="*/ 8059 w 8083"/>
              <a:gd name="T9" fmla="*/ 1163 h 1748"/>
              <a:gd name="T10" fmla="*/ 7415 w 8083"/>
              <a:gd name="T11" fmla="*/ 0 h 1748"/>
              <a:gd name="T12" fmla="*/ 7409 w 8083"/>
              <a:gd name="T13" fmla="*/ 0 h 1748"/>
              <a:gd name="T14" fmla="*/ 7409 w 8083"/>
              <a:gd name="T15" fmla="*/ 0 h 1748"/>
              <a:gd name="T16" fmla="*/ 7415 w 8083"/>
              <a:gd name="T17" fmla="*/ 20 h 1748"/>
              <a:gd name="T18" fmla="*/ 7415 w 8083"/>
              <a:gd name="T19" fmla="*/ 20 h 1748"/>
              <a:gd name="T20" fmla="*/ 4040 w 8083"/>
              <a:gd name="T21" fmla="*/ 366 h 1748"/>
              <a:gd name="T22" fmla="*/ 4040 w 8083"/>
              <a:gd name="T23" fmla="*/ 366 h 1748"/>
              <a:gd name="T24" fmla="*/ 665 w 8083"/>
              <a:gd name="T25" fmla="*/ 20 h 1748"/>
              <a:gd name="T26" fmla="*/ 665 w 8083"/>
              <a:gd name="T27" fmla="*/ 20 h 1748"/>
              <a:gd name="T28" fmla="*/ 671 w 8083"/>
              <a:gd name="T29" fmla="*/ 0 h 1748"/>
              <a:gd name="T30" fmla="*/ 665 w 8083"/>
              <a:gd name="T31" fmla="*/ 0 h 1748"/>
              <a:gd name="T32" fmla="*/ 0 w 8083"/>
              <a:gd name="T33" fmla="*/ 1201 h 1748"/>
              <a:gd name="T34" fmla="*/ 5 w 8083"/>
              <a:gd name="T35" fmla="*/ 1201 h 1748"/>
              <a:gd name="T36" fmla="*/ 5 w 8083"/>
              <a:gd name="T37" fmla="*/ 1201 h 1748"/>
              <a:gd name="T38" fmla="*/ 2 w 8083"/>
              <a:gd name="T39" fmla="*/ 1220 h 1748"/>
              <a:gd name="T40" fmla="*/ 2 w 8083"/>
              <a:gd name="T41" fmla="*/ 1220 h 1748"/>
              <a:gd name="T42" fmla="*/ 4042 w 8083"/>
              <a:gd name="T43" fmla="*/ 1747 h 1748"/>
              <a:gd name="T44" fmla="*/ 4042 w 8083"/>
              <a:gd name="T45" fmla="*/ 1747 h 1748"/>
              <a:gd name="T46" fmla="*/ 8082 w 8083"/>
              <a:gd name="T47" fmla="*/ 1220 h 1748"/>
              <a:gd name="T48" fmla="*/ 8082 w 8083"/>
              <a:gd name="T49" fmla="*/ 1220 h 1748"/>
              <a:gd name="T50" fmla="*/ 8080 w 8083"/>
              <a:gd name="T51" fmla="*/ 1201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83" h="1748">
                <a:moveTo>
                  <a:pt x="8080" y="1201"/>
                </a:moveTo>
                <a:lnTo>
                  <a:pt x="8080" y="1201"/>
                </a:lnTo>
                <a:lnTo>
                  <a:pt x="8080" y="1200"/>
                </a:lnTo>
                <a:lnTo>
                  <a:pt x="8080" y="1200"/>
                </a:lnTo>
                <a:cubicBezTo>
                  <a:pt x="8076" y="1188"/>
                  <a:pt x="8069" y="1175"/>
                  <a:pt x="8059" y="1163"/>
                </a:cubicBezTo>
                <a:lnTo>
                  <a:pt x="7415" y="0"/>
                </a:lnTo>
                <a:lnTo>
                  <a:pt x="7409" y="0"/>
                </a:lnTo>
                <a:lnTo>
                  <a:pt x="7409" y="0"/>
                </a:lnTo>
                <a:cubicBezTo>
                  <a:pt x="7414" y="6"/>
                  <a:pt x="7415" y="13"/>
                  <a:pt x="7415" y="20"/>
                </a:cubicBezTo>
                <a:lnTo>
                  <a:pt x="7415" y="20"/>
                </a:lnTo>
                <a:cubicBezTo>
                  <a:pt x="7415" y="211"/>
                  <a:pt x="5904" y="366"/>
                  <a:pt x="4040" y="366"/>
                </a:cubicBezTo>
                <a:lnTo>
                  <a:pt x="4040" y="366"/>
                </a:lnTo>
                <a:cubicBezTo>
                  <a:pt x="2176" y="366"/>
                  <a:pt x="665" y="211"/>
                  <a:pt x="665" y="20"/>
                </a:cubicBezTo>
                <a:lnTo>
                  <a:pt x="665" y="20"/>
                </a:lnTo>
                <a:cubicBezTo>
                  <a:pt x="665" y="13"/>
                  <a:pt x="667" y="6"/>
                  <a:pt x="671" y="0"/>
                </a:cubicBezTo>
                <a:lnTo>
                  <a:pt x="665" y="0"/>
                </a:lnTo>
                <a:lnTo>
                  <a:pt x="0" y="1201"/>
                </a:lnTo>
                <a:lnTo>
                  <a:pt x="5" y="1201"/>
                </a:lnTo>
                <a:lnTo>
                  <a:pt x="5" y="1201"/>
                </a:lnTo>
                <a:cubicBezTo>
                  <a:pt x="3" y="1207"/>
                  <a:pt x="2" y="1214"/>
                  <a:pt x="2" y="1220"/>
                </a:cubicBezTo>
                <a:lnTo>
                  <a:pt x="2" y="1220"/>
                </a:lnTo>
                <a:cubicBezTo>
                  <a:pt x="2" y="1511"/>
                  <a:pt x="1811" y="1747"/>
                  <a:pt x="4042" y="1747"/>
                </a:cubicBezTo>
                <a:lnTo>
                  <a:pt x="4042" y="1747"/>
                </a:lnTo>
                <a:cubicBezTo>
                  <a:pt x="6273" y="1747"/>
                  <a:pt x="8082" y="1511"/>
                  <a:pt x="8082" y="1220"/>
                </a:cubicBezTo>
                <a:lnTo>
                  <a:pt x="8082" y="1220"/>
                </a:lnTo>
                <a:cubicBezTo>
                  <a:pt x="8082" y="1214"/>
                  <a:pt x="8081" y="1207"/>
                  <a:pt x="8080" y="12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9" name="Freeform 67">
            <a:extLst>
              <a:ext uri="{FF2B5EF4-FFF2-40B4-BE49-F238E27FC236}">
                <a16:creationId xmlns:a16="http://schemas.microsoft.com/office/drawing/2014/main" id="{BF1C1B8F-0313-4E0A-A2F4-4C4CC6FD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572" y="7188449"/>
            <a:ext cx="6104000" cy="625948"/>
          </a:xfrm>
          <a:custGeom>
            <a:avLst/>
            <a:gdLst>
              <a:gd name="T0" fmla="*/ 6744 w 6751"/>
              <a:gd name="T1" fmla="*/ 326 h 693"/>
              <a:gd name="T2" fmla="*/ 6744 w 6751"/>
              <a:gd name="T3" fmla="*/ 326 h 693"/>
              <a:gd name="T4" fmla="*/ 3375 w 6751"/>
              <a:gd name="T5" fmla="*/ 0 h 693"/>
              <a:gd name="T6" fmla="*/ 3375 w 6751"/>
              <a:gd name="T7" fmla="*/ 0 h 693"/>
              <a:gd name="T8" fmla="*/ 6 w 6751"/>
              <a:gd name="T9" fmla="*/ 326 h 693"/>
              <a:gd name="T10" fmla="*/ 6 w 6751"/>
              <a:gd name="T11" fmla="*/ 326 h 693"/>
              <a:gd name="T12" fmla="*/ 0 w 6751"/>
              <a:gd name="T13" fmla="*/ 346 h 693"/>
              <a:gd name="T14" fmla="*/ 0 w 6751"/>
              <a:gd name="T15" fmla="*/ 346 h 693"/>
              <a:gd name="T16" fmla="*/ 3375 w 6751"/>
              <a:gd name="T17" fmla="*/ 692 h 693"/>
              <a:gd name="T18" fmla="*/ 3375 w 6751"/>
              <a:gd name="T19" fmla="*/ 692 h 693"/>
              <a:gd name="T20" fmla="*/ 6750 w 6751"/>
              <a:gd name="T21" fmla="*/ 346 h 693"/>
              <a:gd name="T22" fmla="*/ 6750 w 6751"/>
              <a:gd name="T23" fmla="*/ 346 h 693"/>
              <a:gd name="T24" fmla="*/ 6744 w 6751"/>
              <a:gd name="T25" fmla="*/ 326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51" h="693">
                <a:moveTo>
                  <a:pt x="6744" y="326"/>
                </a:moveTo>
                <a:lnTo>
                  <a:pt x="6744" y="326"/>
                </a:lnTo>
                <a:cubicBezTo>
                  <a:pt x="6642" y="144"/>
                  <a:pt x="5173" y="0"/>
                  <a:pt x="3375" y="0"/>
                </a:cubicBezTo>
                <a:lnTo>
                  <a:pt x="3375" y="0"/>
                </a:lnTo>
                <a:cubicBezTo>
                  <a:pt x="1579" y="0"/>
                  <a:pt x="110" y="144"/>
                  <a:pt x="6" y="326"/>
                </a:cubicBezTo>
                <a:lnTo>
                  <a:pt x="6" y="326"/>
                </a:lnTo>
                <a:cubicBezTo>
                  <a:pt x="2" y="332"/>
                  <a:pt x="0" y="339"/>
                  <a:pt x="0" y="346"/>
                </a:cubicBezTo>
                <a:lnTo>
                  <a:pt x="0" y="346"/>
                </a:lnTo>
                <a:cubicBezTo>
                  <a:pt x="0" y="537"/>
                  <a:pt x="1511" y="692"/>
                  <a:pt x="3375" y="692"/>
                </a:cubicBezTo>
                <a:lnTo>
                  <a:pt x="3375" y="692"/>
                </a:lnTo>
                <a:cubicBezTo>
                  <a:pt x="5239" y="692"/>
                  <a:pt x="6750" y="537"/>
                  <a:pt x="6750" y="346"/>
                </a:cubicBezTo>
                <a:lnTo>
                  <a:pt x="6750" y="346"/>
                </a:lnTo>
                <a:cubicBezTo>
                  <a:pt x="6750" y="339"/>
                  <a:pt x="6749" y="332"/>
                  <a:pt x="6744" y="326"/>
                </a:cubicBezTo>
              </a:path>
            </a:pathLst>
          </a:custGeom>
          <a:solidFill>
            <a:schemeClr val="accent3">
              <a:alpha val="7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0" name="Freeform 68">
            <a:extLst>
              <a:ext uri="{FF2B5EF4-FFF2-40B4-BE49-F238E27FC236}">
                <a16:creationId xmlns:a16="http://schemas.microsoft.com/office/drawing/2014/main" id="{509B40A3-3654-48A7-96AD-714523C5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736" y="6080079"/>
            <a:ext cx="5593672" cy="1208040"/>
          </a:xfrm>
          <a:custGeom>
            <a:avLst/>
            <a:gdLst>
              <a:gd name="T0" fmla="*/ 6187 w 6189"/>
              <a:gd name="T1" fmla="*/ 920 h 1338"/>
              <a:gd name="T2" fmla="*/ 6187 w 6189"/>
              <a:gd name="T3" fmla="*/ 920 h 1338"/>
              <a:gd name="T4" fmla="*/ 6187 w 6189"/>
              <a:gd name="T5" fmla="*/ 918 h 1338"/>
              <a:gd name="T6" fmla="*/ 6187 w 6189"/>
              <a:gd name="T7" fmla="*/ 918 h 1338"/>
              <a:gd name="T8" fmla="*/ 6171 w 6189"/>
              <a:gd name="T9" fmla="*/ 890 h 1338"/>
              <a:gd name="T10" fmla="*/ 5678 w 6189"/>
              <a:gd name="T11" fmla="*/ 0 h 1338"/>
              <a:gd name="T12" fmla="*/ 5674 w 6189"/>
              <a:gd name="T13" fmla="*/ 0 h 1338"/>
              <a:gd name="T14" fmla="*/ 5674 w 6189"/>
              <a:gd name="T15" fmla="*/ 0 h 1338"/>
              <a:gd name="T16" fmla="*/ 5678 w 6189"/>
              <a:gd name="T17" fmla="*/ 16 h 1338"/>
              <a:gd name="T18" fmla="*/ 5678 w 6189"/>
              <a:gd name="T19" fmla="*/ 16 h 1338"/>
              <a:gd name="T20" fmla="*/ 3094 w 6189"/>
              <a:gd name="T21" fmla="*/ 281 h 1338"/>
              <a:gd name="T22" fmla="*/ 3094 w 6189"/>
              <a:gd name="T23" fmla="*/ 281 h 1338"/>
              <a:gd name="T24" fmla="*/ 510 w 6189"/>
              <a:gd name="T25" fmla="*/ 16 h 1338"/>
              <a:gd name="T26" fmla="*/ 510 w 6189"/>
              <a:gd name="T27" fmla="*/ 16 h 1338"/>
              <a:gd name="T28" fmla="*/ 514 w 6189"/>
              <a:gd name="T29" fmla="*/ 0 h 1338"/>
              <a:gd name="T30" fmla="*/ 510 w 6189"/>
              <a:gd name="T31" fmla="*/ 0 h 1338"/>
              <a:gd name="T32" fmla="*/ 0 w 6189"/>
              <a:gd name="T33" fmla="*/ 920 h 1338"/>
              <a:gd name="T34" fmla="*/ 4 w 6189"/>
              <a:gd name="T35" fmla="*/ 920 h 1338"/>
              <a:gd name="T36" fmla="*/ 4 w 6189"/>
              <a:gd name="T37" fmla="*/ 920 h 1338"/>
              <a:gd name="T38" fmla="*/ 2 w 6189"/>
              <a:gd name="T39" fmla="*/ 933 h 1338"/>
              <a:gd name="T40" fmla="*/ 2 w 6189"/>
              <a:gd name="T41" fmla="*/ 933 h 1338"/>
              <a:gd name="T42" fmla="*/ 3095 w 6189"/>
              <a:gd name="T43" fmla="*/ 1337 h 1338"/>
              <a:gd name="T44" fmla="*/ 3095 w 6189"/>
              <a:gd name="T45" fmla="*/ 1337 h 1338"/>
              <a:gd name="T46" fmla="*/ 6188 w 6189"/>
              <a:gd name="T47" fmla="*/ 933 h 1338"/>
              <a:gd name="T48" fmla="*/ 6188 w 6189"/>
              <a:gd name="T49" fmla="*/ 933 h 1338"/>
              <a:gd name="T50" fmla="*/ 6187 w 6189"/>
              <a:gd name="T51" fmla="*/ 920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89" h="1338">
                <a:moveTo>
                  <a:pt x="6187" y="920"/>
                </a:moveTo>
                <a:lnTo>
                  <a:pt x="6187" y="920"/>
                </a:lnTo>
                <a:lnTo>
                  <a:pt x="6187" y="918"/>
                </a:lnTo>
                <a:lnTo>
                  <a:pt x="6187" y="918"/>
                </a:lnTo>
                <a:cubicBezTo>
                  <a:pt x="6184" y="909"/>
                  <a:pt x="6178" y="900"/>
                  <a:pt x="6171" y="890"/>
                </a:cubicBezTo>
                <a:lnTo>
                  <a:pt x="5678" y="0"/>
                </a:lnTo>
                <a:lnTo>
                  <a:pt x="5674" y="0"/>
                </a:lnTo>
                <a:lnTo>
                  <a:pt x="5674" y="0"/>
                </a:lnTo>
                <a:cubicBezTo>
                  <a:pt x="5676" y="6"/>
                  <a:pt x="5678" y="10"/>
                  <a:pt x="5678" y="16"/>
                </a:cubicBezTo>
                <a:lnTo>
                  <a:pt x="5678" y="16"/>
                </a:lnTo>
                <a:cubicBezTo>
                  <a:pt x="5678" y="162"/>
                  <a:pt x="4521" y="281"/>
                  <a:pt x="3094" y="281"/>
                </a:cubicBezTo>
                <a:lnTo>
                  <a:pt x="3094" y="281"/>
                </a:lnTo>
                <a:cubicBezTo>
                  <a:pt x="1666" y="281"/>
                  <a:pt x="510" y="162"/>
                  <a:pt x="510" y="16"/>
                </a:cubicBezTo>
                <a:lnTo>
                  <a:pt x="510" y="16"/>
                </a:lnTo>
                <a:cubicBezTo>
                  <a:pt x="510" y="10"/>
                  <a:pt x="511" y="6"/>
                  <a:pt x="514" y="0"/>
                </a:cubicBezTo>
                <a:lnTo>
                  <a:pt x="510" y="0"/>
                </a:lnTo>
                <a:lnTo>
                  <a:pt x="0" y="920"/>
                </a:lnTo>
                <a:lnTo>
                  <a:pt x="4" y="920"/>
                </a:lnTo>
                <a:lnTo>
                  <a:pt x="4" y="920"/>
                </a:lnTo>
                <a:cubicBezTo>
                  <a:pt x="3" y="924"/>
                  <a:pt x="2" y="929"/>
                  <a:pt x="2" y="933"/>
                </a:cubicBezTo>
                <a:lnTo>
                  <a:pt x="2" y="933"/>
                </a:lnTo>
                <a:cubicBezTo>
                  <a:pt x="2" y="1156"/>
                  <a:pt x="1387" y="1337"/>
                  <a:pt x="3095" y="1337"/>
                </a:cubicBezTo>
                <a:lnTo>
                  <a:pt x="3095" y="1337"/>
                </a:lnTo>
                <a:cubicBezTo>
                  <a:pt x="4803" y="1337"/>
                  <a:pt x="6188" y="1156"/>
                  <a:pt x="6188" y="933"/>
                </a:cubicBezTo>
                <a:lnTo>
                  <a:pt x="6188" y="933"/>
                </a:lnTo>
                <a:cubicBezTo>
                  <a:pt x="6188" y="929"/>
                  <a:pt x="6188" y="924"/>
                  <a:pt x="6187" y="9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1" name="Freeform 69">
            <a:extLst>
              <a:ext uri="{FF2B5EF4-FFF2-40B4-BE49-F238E27FC236}">
                <a16:creationId xmlns:a16="http://schemas.microsoft.com/office/drawing/2014/main" id="{398246E2-7DEC-4B88-B6C0-F1E7F95F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232" y="5856810"/>
            <a:ext cx="4672689" cy="478432"/>
          </a:xfrm>
          <a:custGeom>
            <a:avLst/>
            <a:gdLst>
              <a:gd name="T0" fmla="*/ 5164 w 5169"/>
              <a:gd name="T1" fmla="*/ 249 h 531"/>
              <a:gd name="T2" fmla="*/ 5164 w 5169"/>
              <a:gd name="T3" fmla="*/ 249 h 531"/>
              <a:gd name="T4" fmla="*/ 2584 w 5169"/>
              <a:gd name="T5" fmla="*/ 0 h 531"/>
              <a:gd name="T6" fmla="*/ 2584 w 5169"/>
              <a:gd name="T7" fmla="*/ 0 h 531"/>
              <a:gd name="T8" fmla="*/ 4 w 5169"/>
              <a:gd name="T9" fmla="*/ 249 h 531"/>
              <a:gd name="T10" fmla="*/ 4 w 5169"/>
              <a:gd name="T11" fmla="*/ 249 h 531"/>
              <a:gd name="T12" fmla="*/ 0 w 5169"/>
              <a:gd name="T13" fmla="*/ 265 h 531"/>
              <a:gd name="T14" fmla="*/ 0 w 5169"/>
              <a:gd name="T15" fmla="*/ 265 h 531"/>
              <a:gd name="T16" fmla="*/ 2584 w 5169"/>
              <a:gd name="T17" fmla="*/ 530 h 531"/>
              <a:gd name="T18" fmla="*/ 2584 w 5169"/>
              <a:gd name="T19" fmla="*/ 530 h 531"/>
              <a:gd name="T20" fmla="*/ 5168 w 5169"/>
              <a:gd name="T21" fmla="*/ 265 h 531"/>
              <a:gd name="T22" fmla="*/ 5168 w 5169"/>
              <a:gd name="T23" fmla="*/ 265 h 531"/>
              <a:gd name="T24" fmla="*/ 5164 w 5169"/>
              <a:gd name="T25" fmla="*/ 249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69" h="531">
                <a:moveTo>
                  <a:pt x="5164" y="249"/>
                </a:moveTo>
                <a:lnTo>
                  <a:pt x="5164" y="249"/>
                </a:lnTo>
                <a:cubicBezTo>
                  <a:pt x="5085" y="110"/>
                  <a:pt x="3959" y="0"/>
                  <a:pt x="2584" y="0"/>
                </a:cubicBezTo>
                <a:lnTo>
                  <a:pt x="2584" y="0"/>
                </a:lnTo>
                <a:cubicBezTo>
                  <a:pt x="1208" y="0"/>
                  <a:pt x="83" y="110"/>
                  <a:pt x="4" y="249"/>
                </a:cubicBezTo>
                <a:lnTo>
                  <a:pt x="4" y="249"/>
                </a:lnTo>
                <a:cubicBezTo>
                  <a:pt x="1" y="255"/>
                  <a:pt x="0" y="259"/>
                  <a:pt x="0" y="265"/>
                </a:cubicBezTo>
                <a:lnTo>
                  <a:pt x="0" y="265"/>
                </a:lnTo>
                <a:cubicBezTo>
                  <a:pt x="0" y="411"/>
                  <a:pt x="1156" y="530"/>
                  <a:pt x="2584" y="530"/>
                </a:cubicBezTo>
                <a:lnTo>
                  <a:pt x="2584" y="530"/>
                </a:lnTo>
                <a:cubicBezTo>
                  <a:pt x="4011" y="530"/>
                  <a:pt x="5168" y="411"/>
                  <a:pt x="5168" y="265"/>
                </a:cubicBezTo>
                <a:lnTo>
                  <a:pt x="5168" y="265"/>
                </a:lnTo>
                <a:cubicBezTo>
                  <a:pt x="5168" y="259"/>
                  <a:pt x="5166" y="255"/>
                  <a:pt x="5164" y="249"/>
                </a:cubicBezTo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2" name="Freeform 70">
            <a:extLst>
              <a:ext uri="{FF2B5EF4-FFF2-40B4-BE49-F238E27FC236}">
                <a16:creationId xmlns:a16="http://schemas.microsoft.com/office/drawing/2014/main" id="{6AECB93A-E811-43CB-8B5A-BC9DF668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527" y="5011580"/>
            <a:ext cx="4258048" cy="920981"/>
          </a:xfrm>
          <a:custGeom>
            <a:avLst/>
            <a:gdLst>
              <a:gd name="T0" fmla="*/ 4706 w 4709"/>
              <a:gd name="T1" fmla="*/ 700 h 1019"/>
              <a:gd name="T2" fmla="*/ 4706 w 4709"/>
              <a:gd name="T3" fmla="*/ 700 h 1019"/>
              <a:gd name="T4" fmla="*/ 4706 w 4709"/>
              <a:gd name="T5" fmla="*/ 699 h 1019"/>
              <a:gd name="T6" fmla="*/ 4706 w 4709"/>
              <a:gd name="T7" fmla="*/ 699 h 1019"/>
              <a:gd name="T8" fmla="*/ 4695 w 4709"/>
              <a:gd name="T9" fmla="*/ 678 h 1019"/>
              <a:gd name="T10" fmla="*/ 4320 w 4709"/>
              <a:gd name="T11" fmla="*/ 0 h 1019"/>
              <a:gd name="T12" fmla="*/ 4316 w 4709"/>
              <a:gd name="T13" fmla="*/ 0 h 1019"/>
              <a:gd name="T14" fmla="*/ 4316 w 4709"/>
              <a:gd name="T15" fmla="*/ 0 h 1019"/>
              <a:gd name="T16" fmla="*/ 4320 w 4709"/>
              <a:gd name="T17" fmla="*/ 13 h 1019"/>
              <a:gd name="T18" fmla="*/ 4320 w 4709"/>
              <a:gd name="T19" fmla="*/ 13 h 1019"/>
              <a:gd name="T20" fmla="*/ 2354 w 4709"/>
              <a:gd name="T21" fmla="*/ 214 h 1019"/>
              <a:gd name="T22" fmla="*/ 2354 w 4709"/>
              <a:gd name="T23" fmla="*/ 214 h 1019"/>
              <a:gd name="T24" fmla="*/ 388 w 4709"/>
              <a:gd name="T25" fmla="*/ 13 h 1019"/>
              <a:gd name="T26" fmla="*/ 388 w 4709"/>
              <a:gd name="T27" fmla="*/ 13 h 1019"/>
              <a:gd name="T28" fmla="*/ 391 w 4709"/>
              <a:gd name="T29" fmla="*/ 0 h 1019"/>
              <a:gd name="T30" fmla="*/ 388 w 4709"/>
              <a:gd name="T31" fmla="*/ 0 h 1019"/>
              <a:gd name="T32" fmla="*/ 0 w 4709"/>
              <a:gd name="T33" fmla="*/ 700 h 1019"/>
              <a:gd name="T34" fmla="*/ 3 w 4709"/>
              <a:gd name="T35" fmla="*/ 700 h 1019"/>
              <a:gd name="T36" fmla="*/ 3 w 4709"/>
              <a:gd name="T37" fmla="*/ 700 h 1019"/>
              <a:gd name="T38" fmla="*/ 1 w 4709"/>
              <a:gd name="T39" fmla="*/ 711 h 1019"/>
              <a:gd name="T40" fmla="*/ 1 w 4709"/>
              <a:gd name="T41" fmla="*/ 711 h 1019"/>
              <a:gd name="T42" fmla="*/ 2355 w 4709"/>
              <a:gd name="T43" fmla="*/ 1018 h 1019"/>
              <a:gd name="T44" fmla="*/ 2355 w 4709"/>
              <a:gd name="T45" fmla="*/ 1018 h 1019"/>
              <a:gd name="T46" fmla="*/ 4708 w 4709"/>
              <a:gd name="T47" fmla="*/ 711 h 1019"/>
              <a:gd name="T48" fmla="*/ 4708 w 4709"/>
              <a:gd name="T49" fmla="*/ 711 h 1019"/>
              <a:gd name="T50" fmla="*/ 4706 w 4709"/>
              <a:gd name="T51" fmla="*/ 700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09" h="1019">
                <a:moveTo>
                  <a:pt x="4706" y="700"/>
                </a:moveTo>
                <a:lnTo>
                  <a:pt x="4706" y="700"/>
                </a:lnTo>
                <a:lnTo>
                  <a:pt x="4706" y="699"/>
                </a:lnTo>
                <a:lnTo>
                  <a:pt x="4706" y="699"/>
                </a:lnTo>
                <a:cubicBezTo>
                  <a:pt x="4704" y="692"/>
                  <a:pt x="4700" y="685"/>
                  <a:pt x="4695" y="678"/>
                </a:cubicBezTo>
                <a:lnTo>
                  <a:pt x="4320" y="0"/>
                </a:lnTo>
                <a:lnTo>
                  <a:pt x="4316" y="0"/>
                </a:lnTo>
                <a:lnTo>
                  <a:pt x="4316" y="0"/>
                </a:lnTo>
                <a:cubicBezTo>
                  <a:pt x="4319" y="4"/>
                  <a:pt x="4320" y="8"/>
                  <a:pt x="4320" y="13"/>
                </a:cubicBezTo>
                <a:lnTo>
                  <a:pt x="4320" y="13"/>
                </a:lnTo>
                <a:cubicBezTo>
                  <a:pt x="4320" y="124"/>
                  <a:pt x="3440" y="214"/>
                  <a:pt x="2354" y="214"/>
                </a:cubicBezTo>
                <a:lnTo>
                  <a:pt x="2354" y="214"/>
                </a:lnTo>
                <a:cubicBezTo>
                  <a:pt x="1268" y="214"/>
                  <a:pt x="388" y="124"/>
                  <a:pt x="388" y="13"/>
                </a:cubicBezTo>
                <a:lnTo>
                  <a:pt x="388" y="13"/>
                </a:lnTo>
                <a:cubicBezTo>
                  <a:pt x="388" y="8"/>
                  <a:pt x="389" y="4"/>
                  <a:pt x="391" y="0"/>
                </a:cubicBezTo>
                <a:lnTo>
                  <a:pt x="388" y="0"/>
                </a:lnTo>
                <a:lnTo>
                  <a:pt x="0" y="700"/>
                </a:lnTo>
                <a:lnTo>
                  <a:pt x="3" y="700"/>
                </a:lnTo>
                <a:lnTo>
                  <a:pt x="3" y="700"/>
                </a:lnTo>
                <a:cubicBezTo>
                  <a:pt x="2" y="704"/>
                  <a:pt x="1" y="708"/>
                  <a:pt x="1" y="711"/>
                </a:cubicBezTo>
                <a:lnTo>
                  <a:pt x="1" y="711"/>
                </a:lnTo>
                <a:cubicBezTo>
                  <a:pt x="1" y="881"/>
                  <a:pt x="1055" y="1018"/>
                  <a:pt x="2355" y="1018"/>
                </a:cubicBezTo>
                <a:lnTo>
                  <a:pt x="2355" y="1018"/>
                </a:lnTo>
                <a:cubicBezTo>
                  <a:pt x="3655" y="1018"/>
                  <a:pt x="4708" y="881"/>
                  <a:pt x="4708" y="711"/>
                </a:cubicBezTo>
                <a:lnTo>
                  <a:pt x="4708" y="711"/>
                </a:lnTo>
                <a:cubicBezTo>
                  <a:pt x="4708" y="708"/>
                  <a:pt x="4707" y="704"/>
                  <a:pt x="4706" y="7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3" name="Freeform 71">
            <a:extLst>
              <a:ext uri="{FF2B5EF4-FFF2-40B4-BE49-F238E27FC236}">
                <a16:creationId xmlns:a16="http://schemas.microsoft.com/office/drawing/2014/main" id="{70F617FF-5645-49B1-A0FF-4CAAB116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377" y="4840140"/>
            <a:ext cx="3556347" cy="366798"/>
          </a:xfrm>
          <a:custGeom>
            <a:avLst/>
            <a:gdLst>
              <a:gd name="T0" fmla="*/ 3928 w 3933"/>
              <a:gd name="T1" fmla="*/ 190 h 405"/>
              <a:gd name="T2" fmla="*/ 3928 w 3933"/>
              <a:gd name="T3" fmla="*/ 190 h 405"/>
              <a:gd name="T4" fmla="*/ 1966 w 3933"/>
              <a:gd name="T5" fmla="*/ 0 h 405"/>
              <a:gd name="T6" fmla="*/ 1966 w 3933"/>
              <a:gd name="T7" fmla="*/ 0 h 405"/>
              <a:gd name="T8" fmla="*/ 3 w 3933"/>
              <a:gd name="T9" fmla="*/ 190 h 405"/>
              <a:gd name="T10" fmla="*/ 3 w 3933"/>
              <a:gd name="T11" fmla="*/ 190 h 405"/>
              <a:gd name="T12" fmla="*/ 0 w 3933"/>
              <a:gd name="T13" fmla="*/ 203 h 405"/>
              <a:gd name="T14" fmla="*/ 0 w 3933"/>
              <a:gd name="T15" fmla="*/ 203 h 405"/>
              <a:gd name="T16" fmla="*/ 1966 w 3933"/>
              <a:gd name="T17" fmla="*/ 404 h 405"/>
              <a:gd name="T18" fmla="*/ 1966 w 3933"/>
              <a:gd name="T19" fmla="*/ 404 h 405"/>
              <a:gd name="T20" fmla="*/ 3932 w 3933"/>
              <a:gd name="T21" fmla="*/ 203 h 405"/>
              <a:gd name="T22" fmla="*/ 3932 w 3933"/>
              <a:gd name="T23" fmla="*/ 203 h 405"/>
              <a:gd name="T24" fmla="*/ 3928 w 3933"/>
              <a:gd name="T25" fmla="*/ 19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33" h="405">
                <a:moveTo>
                  <a:pt x="3928" y="190"/>
                </a:moveTo>
                <a:lnTo>
                  <a:pt x="3928" y="190"/>
                </a:lnTo>
                <a:cubicBezTo>
                  <a:pt x="3868" y="85"/>
                  <a:pt x="3013" y="0"/>
                  <a:pt x="1966" y="0"/>
                </a:cubicBezTo>
                <a:lnTo>
                  <a:pt x="1966" y="0"/>
                </a:lnTo>
                <a:cubicBezTo>
                  <a:pt x="919" y="0"/>
                  <a:pt x="64" y="85"/>
                  <a:pt x="3" y="190"/>
                </a:cubicBezTo>
                <a:lnTo>
                  <a:pt x="3" y="190"/>
                </a:lnTo>
                <a:cubicBezTo>
                  <a:pt x="1" y="194"/>
                  <a:pt x="0" y="198"/>
                  <a:pt x="0" y="203"/>
                </a:cubicBezTo>
                <a:lnTo>
                  <a:pt x="0" y="203"/>
                </a:lnTo>
                <a:cubicBezTo>
                  <a:pt x="0" y="314"/>
                  <a:pt x="880" y="404"/>
                  <a:pt x="1966" y="404"/>
                </a:cubicBezTo>
                <a:lnTo>
                  <a:pt x="1966" y="404"/>
                </a:lnTo>
                <a:cubicBezTo>
                  <a:pt x="3052" y="404"/>
                  <a:pt x="3932" y="314"/>
                  <a:pt x="3932" y="203"/>
                </a:cubicBezTo>
                <a:lnTo>
                  <a:pt x="3932" y="203"/>
                </a:lnTo>
                <a:cubicBezTo>
                  <a:pt x="3932" y="198"/>
                  <a:pt x="3931" y="194"/>
                  <a:pt x="3928" y="190"/>
                </a:cubicBezTo>
              </a:path>
            </a:pathLst>
          </a:custGeom>
          <a:solidFill>
            <a:schemeClr val="accent1">
              <a:alpha val="7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4" name="Freeform 72">
            <a:extLst>
              <a:ext uri="{FF2B5EF4-FFF2-40B4-BE49-F238E27FC236}">
                <a16:creationId xmlns:a16="http://schemas.microsoft.com/office/drawing/2014/main" id="{EC71CD5A-9FD3-4EB4-9CDB-847F137D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603" y="5175043"/>
            <a:ext cx="8667599" cy="1004708"/>
          </a:xfrm>
          <a:prstGeom prst="roundRect">
            <a:avLst>
              <a:gd name="adj" fmla="val 11756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5" name="Freeform 73">
            <a:extLst>
              <a:ext uri="{FF2B5EF4-FFF2-40B4-BE49-F238E27FC236}">
                <a16:creationId xmlns:a16="http://schemas.microsoft.com/office/drawing/2014/main" id="{DA24EEBA-0AF6-42CD-A6D2-067AF4C6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603" y="6662171"/>
            <a:ext cx="8667599" cy="1004708"/>
          </a:xfrm>
          <a:prstGeom prst="roundRect">
            <a:avLst>
              <a:gd name="adj" fmla="val 14771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6" name="Freeform 74">
            <a:extLst>
              <a:ext uri="{FF2B5EF4-FFF2-40B4-BE49-F238E27FC236}">
                <a16:creationId xmlns:a16="http://schemas.microsoft.com/office/drawing/2014/main" id="{6C4FDE3A-A2FA-4772-9F99-65C7E4A78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603" y="8149297"/>
            <a:ext cx="8667599" cy="1004708"/>
          </a:xfrm>
          <a:prstGeom prst="roundRect">
            <a:avLst>
              <a:gd name="adj" fmla="val 13064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7" name="Freeform 75">
            <a:extLst>
              <a:ext uri="{FF2B5EF4-FFF2-40B4-BE49-F238E27FC236}">
                <a16:creationId xmlns:a16="http://schemas.microsoft.com/office/drawing/2014/main" id="{EC1C9828-D25C-421D-A2DF-68F3109E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603" y="9640411"/>
            <a:ext cx="8667599" cy="1004708"/>
          </a:xfrm>
          <a:prstGeom prst="roundRect">
            <a:avLst>
              <a:gd name="adj" fmla="val 13254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8" name="Freeform 76">
            <a:extLst>
              <a:ext uri="{FF2B5EF4-FFF2-40B4-BE49-F238E27FC236}">
                <a16:creationId xmlns:a16="http://schemas.microsoft.com/office/drawing/2014/main" id="{E6BF803A-17AA-483F-9728-21BD3B5D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600" y="5175043"/>
            <a:ext cx="4421513" cy="1004708"/>
          </a:xfrm>
          <a:prstGeom prst="roundRect">
            <a:avLst>
              <a:gd name="adj" fmla="val 1230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99" name="Freeform 77">
            <a:extLst>
              <a:ext uri="{FF2B5EF4-FFF2-40B4-BE49-F238E27FC236}">
                <a16:creationId xmlns:a16="http://schemas.microsoft.com/office/drawing/2014/main" id="{26C74976-1624-4C37-BE05-CDE9E20FF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603" y="6662171"/>
            <a:ext cx="6706026" cy="1004708"/>
          </a:xfrm>
          <a:prstGeom prst="roundRect">
            <a:avLst>
              <a:gd name="adj" fmla="val 1515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0" name="Freeform 78">
            <a:extLst>
              <a:ext uri="{FF2B5EF4-FFF2-40B4-BE49-F238E27FC236}">
                <a16:creationId xmlns:a16="http://schemas.microsoft.com/office/drawing/2014/main" id="{AFEDE842-B431-445E-92C6-2B895F2BB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600" y="8149297"/>
            <a:ext cx="5693345" cy="1004708"/>
          </a:xfrm>
          <a:prstGeom prst="roundRect">
            <a:avLst>
              <a:gd name="adj" fmla="val 1325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1" name="Freeform 79">
            <a:extLst>
              <a:ext uri="{FF2B5EF4-FFF2-40B4-BE49-F238E27FC236}">
                <a16:creationId xmlns:a16="http://schemas.microsoft.com/office/drawing/2014/main" id="{5D62C148-3C46-4707-8D89-32207F4E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600" y="9640411"/>
            <a:ext cx="5964456" cy="1004708"/>
          </a:xfrm>
          <a:prstGeom prst="roundRect">
            <a:avLst>
              <a:gd name="adj" fmla="val 13254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2" name="Freeform 80">
            <a:extLst>
              <a:ext uri="{FF2B5EF4-FFF2-40B4-BE49-F238E27FC236}">
                <a16:creationId xmlns:a16="http://schemas.microsoft.com/office/drawing/2014/main" id="{217EC848-0992-473B-B55A-13C597CF0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883" y="8356618"/>
            <a:ext cx="590067" cy="590067"/>
          </a:xfrm>
          <a:custGeom>
            <a:avLst/>
            <a:gdLst>
              <a:gd name="T0" fmla="*/ 51 w 654"/>
              <a:gd name="T1" fmla="*/ 272 h 654"/>
              <a:gd name="T2" fmla="*/ 313 w 654"/>
              <a:gd name="T3" fmla="*/ 443 h 654"/>
              <a:gd name="T4" fmla="*/ 327 w 654"/>
              <a:gd name="T5" fmla="*/ 452 h 654"/>
              <a:gd name="T6" fmla="*/ 340 w 654"/>
              <a:gd name="T7" fmla="*/ 443 h 654"/>
              <a:gd name="T8" fmla="*/ 603 w 654"/>
              <a:gd name="T9" fmla="*/ 272 h 654"/>
              <a:gd name="T10" fmla="*/ 603 w 654"/>
              <a:gd name="T11" fmla="*/ 603 h 654"/>
              <a:gd name="T12" fmla="*/ 51 w 654"/>
              <a:gd name="T13" fmla="*/ 603 h 654"/>
              <a:gd name="T14" fmla="*/ 51 w 654"/>
              <a:gd name="T15" fmla="*/ 272 h 654"/>
              <a:gd name="T16" fmla="*/ 327 w 654"/>
              <a:gd name="T17" fmla="*/ 60 h 654"/>
              <a:gd name="T18" fmla="*/ 582 w 654"/>
              <a:gd name="T19" fmla="*/ 227 h 654"/>
              <a:gd name="T20" fmla="*/ 327 w 654"/>
              <a:gd name="T21" fmla="*/ 392 h 654"/>
              <a:gd name="T22" fmla="*/ 70 w 654"/>
              <a:gd name="T23" fmla="*/ 227 h 654"/>
              <a:gd name="T24" fmla="*/ 327 w 654"/>
              <a:gd name="T25" fmla="*/ 60 h 654"/>
              <a:gd name="T26" fmla="*/ 327 w 654"/>
              <a:gd name="T27" fmla="*/ 0 h 654"/>
              <a:gd name="T28" fmla="*/ 313 w 654"/>
              <a:gd name="T29" fmla="*/ 9 h 654"/>
              <a:gd name="T30" fmla="*/ 12 w 654"/>
              <a:gd name="T31" fmla="*/ 205 h 654"/>
              <a:gd name="T32" fmla="*/ 0 w 654"/>
              <a:gd name="T33" fmla="*/ 213 h 654"/>
              <a:gd name="T34" fmla="*/ 0 w 654"/>
              <a:gd name="T35" fmla="*/ 653 h 654"/>
              <a:gd name="T36" fmla="*/ 653 w 654"/>
              <a:gd name="T37" fmla="*/ 653 h 654"/>
              <a:gd name="T38" fmla="*/ 653 w 654"/>
              <a:gd name="T39" fmla="*/ 213 h 654"/>
              <a:gd name="T40" fmla="*/ 641 w 654"/>
              <a:gd name="T41" fmla="*/ 205 h 654"/>
              <a:gd name="T42" fmla="*/ 340 w 654"/>
              <a:gd name="T43" fmla="*/ 9 h 654"/>
              <a:gd name="T44" fmla="*/ 327 w 654"/>
              <a:gd name="T45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4" h="654">
                <a:moveTo>
                  <a:pt x="51" y="272"/>
                </a:moveTo>
                <a:lnTo>
                  <a:pt x="313" y="443"/>
                </a:lnTo>
                <a:lnTo>
                  <a:pt x="327" y="452"/>
                </a:lnTo>
                <a:lnTo>
                  <a:pt x="340" y="443"/>
                </a:lnTo>
                <a:lnTo>
                  <a:pt x="603" y="272"/>
                </a:lnTo>
                <a:lnTo>
                  <a:pt x="603" y="603"/>
                </a:lnTo>
                <a:lnTo>
                  <a:pt x="51" y="603"/>
                </a:lnTo>
                <a:lnTo>
                  <a:pt x="51" y="272"/>
                </a:lnTo>
                <a:close/>
                <a:moveTo>
                  <a:pt x="327" y="60"/>
                </a:moveTo>
                <a:lnTo>
                  <a:pt x="582" y="227"/>
                </a:lnTo>
                <a:lnTo>
                  <a:pt x="327" y="392"/>
                </a:lnTo>
                <a:lnTo>
                  <a:pt x="70" y="227"/>
                </a:lnTo>
                <a:lnTo>
                  <a:pt x="327" y="60"/>
                </a:lnTo>
                <a:close/>
                <a:moveTo>
                  <a:pt x="327" y="0"/>
                </a:moveTo>
                <a:lnTo>
                  <a:pt x="313" y="9"/>
                </a:lnTo>
                <a:lnTo>
                  <a:pt x="12" y="205"/>
                </a:lnTo>
                <a:lnTo>
                  <a:pt x="0" y="213"/>
                </a:lnTo>
                <a:lnTo>
                  <a:pt x="0" y="653"/>
                </a:lnTo>
                <a:lnTo>
                  <a:pt x="653" y="653"/>
                </a:lnTo>
                <a:lnTo>
                  <a:pt x="653" y="213"/>
                </a:lnTo>
                <a:lnTo>
                  <a:pt x="641" y="205"/>
                </a:lnTo>
                <a:lnTo>
                  <a:pt x="340" y="9"/>
                </a:lnTo>
                <a:lnTo>
                  <a:pt x="3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3" name="Freeform 81">
            <a:extLst>
              <a:ext uri="{FF2B5EF4-FFF2-40B4-BE49-F238E27FC236}">
                <a16:creationId xmlns:a16="http://schemas.microsoft.com/office/drawing/2014/main" id="{C028C6E0-4B5D-47C9-B30A-DC6A5A4F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886" y="6893416"/>
            <a:ext cx="502354" cy="562157"/>
          </a:xfrm>
          <a:custGeom>
            <a:avLst/>
            <a:gdLst>
              <a:gd name="T0" fmla="*/ 406 w 556"/>
              <a:gd name="T1" fmla="*/ 0 h 622"/>
              <a:gd name="T2" fmla="*/ 406 w 556"/>
              <a:gd name="T3" fmla="*/ 0 h 622"/>
              <a:gd name="T4" fmla="*/ 310 w 556"/>
              <a:gd name="T5" fmla="*/ 40 h 622"/>
              <a:gd name="T6" fmla="*/ 74 w 556"/>
              <a:gd name="T7" fmla="*/ 276 h 622"/>
              <a:gd name="T8" fmla="*/ 74 w 556"/>
              <a:gd name="T9" fmla="*/ 276 h 622"/>
              <a:gd name="T10" fmla="*/ 74 w 556"/>
              <a:gd name="T11" fmla="*/ 546 h 622"/>
              <a:gd name="T12" fmla="*/ 74 w 556"/>
              <a:gd name="T13" fmla="*/ 546 h 622"/>
              <a:gd name="T14" fmla="*/ 345 w 556"/>
              <a:gd name="T15" fmla="*/ 546 h 622"/>
              <a:gd name="T16" fmla="*/ 502 w 556"/>
              <a:gd name="T17" fmla="*/ 389 h 622"/>
              <a:gd name="T18" fmla="*/ 467 w 556"/>
              <a:gd name="T19" fmla="*/ 354 h 622"/>
              <a:gd name="T20" fmla="*/ 310 w 556"/>
              <a:gd name="T21" fmla="*/ 511 h 622"/>
              <a:gd name="T22" fmla="*/ 310 w 556"/>
              <a:gd name="T23" fmla="*/ 511 h 622"/>
              <a:gd name="T24" fmla="*/ 110 w 556"/>
              <a:gd name="T25" fmla="*/ 511 h 622"/>
              <a:gd name="T26" fmla="*/ 110 w 556"/>
              <a:gd name="T27" fmla="*/ 511 h 622"/>
              <a:gd name="T28" fmla="*/ 110 w 556"/>
              <a:gd name="T29" fmla="*/ 311 h 622"/>
              <a:gd name="T30" fmla="*/ 345 w 556"/>
              <a:gd name="T31" fmla="*/ 75 h 622"/>
              <a:gd name="T32" fmla="*/ 345 w 556"/>
              <a:gd name="T33" fmla="*/ 75 h 622"/>
              <a:gd name="T34" fmla="*/ 467 w 556"/>
              <a:gd name="T35" fmla="*/ 75 h 622"/>
              <a:gd name="T36" fmla="*/ 467 w 556"/>
              <a:gd name="T37" fmla="*/ 75 h 622"/>
              <a:gd name="T38" fmla="*/ 467 w 556"/>
              <a:gd name="T39" fmla="*/ 197 h 622"/>
              <a:gd name="T40" fmla="*/ 232 w 556"/>
              <a:gd name="T41" fmla="*/ 432 h 622"/>
              <a:gd name="T42" fmla="*/ 232 w 556"/>
              <a:gd name="T43" fmla="*/ 432 h 622"/>
              <a:gd name="T44" fmla="*/ 189 w 556"/>
              <a:gd name="T45" fmla="*/ 432 h 622"/>
              <a:gd name="T46" fmla="*/ 189 w 556"/>
              <a:gd name="T47" fmla="*/ 432 h 622"/>
              <a:gd name="T48" fmla="*/ 189 w 556"/>
              <a:gd name="T49" fmla="*/ 389 h 622"/>
              <a:gd name="T50" fmla="*/ 405 w 556"/>
              <a:gd name="T51" fmla="*/ 173 h 622"/>
              <a:gd name="T52" fmla="*/ 369 w 556"/>
              <a:gd name="T53" fmla="*/ 138 h 622"/>
              <a:gd name="T54" fmla="*/ 153 w 556"/>
              <a:gd name="T55" fmla="*/ 354 h 622"/>
              <a:gd name="T56" fmla="*/ 153 w 556"/>
              <a:gd name="T57" fmla="*/ 354 h 622"/>
              <a:gd name="T58" fmla="*/ 153 w 556"/>
              <a:gd name="T59" fmla="*/ 468 h 622"/>
              <a:gd name="T60" fmla="*/ 153 w 556"/>
              <a:gd name="T61" fmla="*/ 468 h 622"/>
              <a:gd name="T62" fmla="*/ 267 w 556"/>
              <a:gd name="T63" fmla="*/ 468 h 622"/>
              <a:gd name="T64" fmla="*/ 502 w 556"/>
              <a:gd name="T65" fmla="*/ 232 h 622"/>
              <a:gd name="T66" fmla="*/ 502 w 556"/>
              <a:gd name="T67" fmla="*/ 232 h 622"/>
              <a:gd name="T68" fmla="*/ 502 w 556"/>
              <a:gd name="T69" fmla="*/ 40 h 622"/>
              <a:gd name="T70" fmla="*/ 502 w 556"/>
              <a:gd name="T71" fmla="*/ 40 h 622"/>
              <a:gd name="T72" fmla="*/ 406 w 556"/>
              <a:gd name="T73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6" h="622">
                <a:moveTo>
                  <a:pt x="406" y="0"/>
                </a:moveTo>
                <a:lnTo>
                  <a:pt x="406" y="0"/>
                </a:lnTo>
                <a:cubicBezTo>
                  <a:pt x="371" y="0"/>
                  <a:pt x="336" y="13"/>
                  <a:pt x="310" y="40"/>
                </a:cubicBezTo>
                <a:lnTo>
                  <a:pt x="74" y="276"/>
                </a:lnTo>
                <a:lnTo>
                  <a:pt x="74" y="276"/>
                </a:lnTo>
                <a:cubicBezTo>
                  <a:pt x="0" y="350"/>
                  <a:pt x="0" y="471"/>
                  <a:pt x="74" y="546"/>
                </a:cubicBezTo>
                <a:lnTo>
                  <a:pt x="74" y="546"/>
                </a:lnTo>
                <a:cubicBezTo>
                  <a:pt x="149" y="621"/>
                  <a:pt x="270" y="621"/>
                  <a:pt x="345" y="546"/>
                </a:cubicBezTo>
                <a:lnTo>
                  <a:pt x="502" y="389"/>
                </a:lnTo>
                <a:lnTo>
                  <a:pt x="467" y="354"/>
                </a:lnTo>
                <a:lnTo>
                  <a:pt x="310" y="511"/>
                </a:lnTo>
                <a:lnTo>
                  <a:pt x="310" y="511"/>
                </a:lnTo>
                <a:cubicBezTo>
                  <a:pt x="254" y="566"/>
                  <a:pt x="165" y="566"/>
                  <a:pt x="110" y="511"/>
                </a:cubicBezTo>
                <a:lnTo>
                  <a:pt x="110" y="511"/>
                </a:lnTo>
                <a:cubicBezTo>
                  <a:pt x="55" y="455"/>
                  <a:pt x="55" y="366"/>
                  <a:pt x="110" y="311"/>
                </a:cubicBezTo>
                <a:lnTo>
                  <a:pt x="345" y="75"/>
                </a:lnTo>
                <a:lnTo>
                  <a:pt x="345" y="75"/>
                </a:lnTo>
                <a:cubicBezTo>
                  <a:pt x="379" y="41"/>
                  <a:pt x="433" y="41"/>
                  <a:pt x="467" y="75"/>
                </a:cubicBezTo>
                <a:lnTo>
                  <a:pt x="467" y="75"/>
                </a:lnTo>
                <a:cubicBezTo>
                  <a:pt x="501" y="109"/>
                  <a:pt x="501" y="163"/>
                  <a:pt x="467" y="197"/>
                </a:cubicBezTo>
                <a:lnTo>
                  <a:pt x="232" y="432"/>
                </a:lnTo>
                <a:lnTo>
                  <a:pt x="232" y="432"/>
                </a:lnTo>
                <a:cubicBezTo>
                  <a:pt x="219" y="444"/>
                  <a:pt x="200" y="444"/>
                  <a:pt x="189" y="432"/>
                </a:cubicBezTo>
                <a:lnTo>
                  <a:pt x="189" y="432"/>
                </a:lnTo>
                <a:cubicBezTo>
                  <a:pt x="176" y="421"/>
                  <a:pt x="176" y="401"/>
                  <a:pt x="189" y="389"/>
                </a:cubicBezTo>
                <a:lnTo>
                  <a:pt x="405" y="173"/>
                </a:lnTo>
                <a:lnTo>
                  <a:pt x="369" y="138"/>
                </a:lnTo>
                <a:lnTo>
                  <a:pt x="153" y="354"/>
                </a:lnTo>
                <a:lnTo>
                  <a:pt x="153" y="354"/>
                </a:lnTo>
                <a:cubicBezTo>
                  <a:pt x="121" y="385"/>
                  <a:pt x="121" y="437"/>
                  <a:pt x="153" y="468"/>
                </a:cubicBezTo>
                <a:lnTo>
                  <a:pt x="153" y="468"/>
                </a:lnTo>
                <a:cubicBezTo>
                  <a:pt x="184" y="499"/>
                  <a:pt x="236" y="499"/>
                  <a:pt x="267" y="468"/>
                </a:cubicBezTo>
                <a:lnTo>
                  <a:pt x="502" y="232"/>
                </a:lnTo>
                <a:lnTo>
                  <a:pt x="502" y="232"/>
                </a:lnTo>
                <a:cubicBezTo>
                  <a:pt x="555" y="179"/>
                  <a:pt x="555" y="93"/>
                  <a:pt x="502" y="40"/>
                </a:cubicBezTo>
                <a:lnTo>
                  <a:pt x="502" y="40"/>
                </a:lnTo>
                <a:cubicBezTo>
                  <a:pt x="476" y="13"/>
                  <a:pt x="441" y="0"/>
                  <a:pt x="40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4" name="Freeform 82">
            <a:extLst>
              <a:ext uri="{FF2B5EF4-FFF2-40B4-BE49-F238E27FC236}">
                <a16:creationId xmlns:a16="http://schemas.microsoft.com/office/drawing/2014/main" id="{33D7459F-48F0-488E-9BE6-C32390BDD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3816" y="5402302"/>
            <a:ext cx="558171" cy="550197"/>
          </a:xfrm>
          <a:custGeom>
            <a:avLst/>
            <a:gdLst>
              <a:gd name="T0" fmla="*/ 82 w 618"/>
              <a:gd name="T1" fmla="*/ 460 h 610"/>
              <a:gd name="T2" fmla="*/ 137 w 618"/>
              <a:gd name="T3" fmla="*/ 472 h 610"/>
              <a:gd name="T4" fmla="*/ 149 w 618"/>
              <a:gd name="T5" fmla="*/ 527 h 610"/>
              <a:gd name="T6" fmla="*/ 98 w 618"/>
              <a:gd name="T7" fmla="*/ 537 h 610"/>
              <a:gd name="T8" fmla="*/ 72 w 618"/>
              <a:gd name="T9" fmla="*/ 511 h 610"/>
              <a:gd name="T10" fmla="*/ 82 w 618"/>
              <a:gd name="T11" fmla="*/ 460 h 610"/>
              <a:gd name="T12" fmla="*/ 381 w 618"/>
              <a:gd name="T13" fmla="*/ 155 h 610"/>
              <a:gd name="T14" fmla="*/ 455 w 618"/>
              <a:gd name="T15" fmla="*/ 228 h 610"/>
              <a:gd name="T16" fmla="*/ 193 w 618"/>
              <a:gd name="T17" fmla="*/ 491 h 610"/>
              <a:gd name="T18" fmla="*/ 183 w 618"/>
              <a:gd name="T19" fmla="*/ 446 h 610"/>
              <a:gd name="T20" fmla="*/ 179 w 618"/>
              <a:gd name="T21" fmla="*/ 430 h 610"/>
              <a:gd name="T22" fmla="*/ 163 w 618"/>
              <a:gd name="T23" fmla="*/ 427 h 610"/>
              <a:gd name="T24" fmla="*/ 118 w 618"/>
              <a:gd name="T25" fmla="*/ 417 h 610"/>
              <a:gd name="T26" fmla="*/ 381 w 618"/>
              <a:gd name="T27" fmla="*/ 155 h 610"/>
              <a:gd name="T28" fmla="*/ 452 w 618"/>
              <a:gd name="T29" fmla="*/ 82 h 610"/>
              <a:gd name="T30" fmla="*/ 527 w 618"/>
              <a:gd name="T31" fmla="*/ 157 h 610"/>
              <a:gd name="T32" fmla="*/ 491 w 618"/>
              <a:gd name="T33" fmla="*/ 194 h 610"/>
              <a:gd name="T34" fmla="*/ 415 w 618"/>
              <a:gd name="T35" fmla="*/ 118 h 610"/>
              <a:gd name="T36" fmla="*/ 452 w 618"/>
              <a:gd name="T37" fmla="*/ 82 h 610"/>
              <a:gd name="T38" fmla="*/ 527 w 618"/>
              <a:gd name="T39" fmla="*/ 49 h 610"/>
              <a:gd name="T40" fmla="*/ 527 w 618"/>
              <a:gd name="T41" fmla="*/ 49 h 610"/>
              <a:gd name="T42" fmla="*/ 549 w 618"/>
              <a:gd name="T43" fmla="*/ 59 h 610"/>
              <a:gd name="T44" fmla="*/ 549 w 618"/>
              <a:gd name="T45" fmla="*/ 59 h 610"/>
              <a:gd name="T46" fmla="*/ 549 w 618"/>
              <a:gd name="T47" fmla="*/ 104 h 610"/>
              <a:gd name="T48" fmla="*/ 547 w 618"/>
              <a:gd name="T49" fmla="*/ 107 h 610"/>
              <a:gd name="T50" fmla="*/ 503 w 618"/>
              <a:gd name="T51" fmla="*/ 62 h 610"/>
              <a:gd name="T52" fmla="*/ 504 w 618"/>
              <a:gd name="T53" fmla="*/ 59 h 610"/>
              <a:gd name="T54" fmla="*/ 504 w 618"/>
              <a:gd name="T55" fmla="*/ 59 h 610"/>
              <a:gd name="T56" fmla="*/ 527 w 618"/>
              <a:gd name="T57" fmla="*/ 49 h 610"/>
              <a:gd name="T58" fmla="*/ 527 w 618"/>
              <a:gd name="T59" fmla="*/ 0 h 610"/>
              <a:gd name="T60" fmla="*/ 527 w 618"/>
              <a:gd name="T61" fmla="*/ 0 h 610"/>
              <a:gd name="T62" fmla="*/ 469 w 618"/>
              <a:gd name="T63" fmla="*/ 24 h 610"/>
              <a:gd name="T64" fmla="*/ 467 w 618"/>
              <a:gd name="T65" fmla="*/ 27 h 610"/>
              <a:gd name="T66" fmla="*/ 451 w 618"/>
              <a:gd name="T67" fmla="*/ 12 h 610"/>
              <a:gd name="T68" fmla="*/ 37 w 618"/>
              <a:gd name="T69" fmla="*/ 426 h 610"/>
              <a:gd name="T70" fmla="*/ 35 w 618"/>
              <a:gd name="T71" fmla="*/ 434 h 610"/>
              <a:gd name="T72" fmla="*/ 8 w 618"/>
              <a:gd name="T73" fmla="*/ 572 h 610"/>
              <a:gd name="T74" fmla="*/ 0 w 618"/>
              <a:gd name="T75" fmla="*/ 609 h 610"/>
              <a:gd name="T76" fmla="*/ 37 w 618"/>
              <a:gd name="T77" fmla="*/ 601 h 610"/>
              <a:gd name="T78" fmla="*/ 175 w 618"/>
              <a:gd name="T79" fmla="*/ 573 h 610"/>
              <a:gd name="T80" fmla="*/ 183 w 618"/>
              <a:gd name="T81" fmla="*/ 572 h 610"/>
              <a:gd name="T82" fmla="*/ 597 w 618"/>
              <a:gd name="T83" fmla="*/ 157 h 610"/>
              <a:gd name="T84" fmla="*/ 583 w 618"/>
              <a:gd name="T85" fmla="*/ 143 h 610"/>
              <a:gd name="T86" fmla="*/ 584 w 618"/>
              <a:gd name="T87" fmla="*/ 141 h 610"/>
              <a:gd name="T88" fmla="*/ 585 w 618"/>
              <a:gd name="T89" fmla="*/ 139 h 610"/>
              <a:gd name="T90" fmla="*/ 585 w 618"/>
              <a:gd name="T91" fmla="*/ 139 h 610"/>
              <a:gd name="T92" fmla="*/ 585 w 618"/>
              <a:gd name="T93" fmla="*/ 24 h 610"/>
              <a:gd name="T94" fmla="*/ 585 w 618"/>
              <a:gd name="T95" fmla="*/ 24 h 610"/>
              <a:gd name="T96" fmla="*/ 527 w 618"/>
              <a:gd name="T97" fmla="*/ 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18" h="610">
                <a:moveTo>
                  <a:pt x="82" y="460"/>
                </a:moveTo>
                <a:lnTo>
                  <a:pt x="137" y="472"/>
                </a:lnTo>
                <a:lnTo>
                  <a:pt x="149" y="527"/>
                </a:lnTo>
                <a:lnTo>
                  <a:pt x="98" y="537"/>
                </a:lnTo>
                <a:lnTo>
                  <a:pt x="72" y="511"/>
                </a:lnTo>
                <a:lnTo>
                  <a:pt x="82" y="460"/>
                </a:lnTo>
                <a:close/>
                <a:moveTo>
                  <a:pt x="381" y="155"/>
                </a:moveTo>
                <a:lnTo>
                  <a:pt x="455" y="228"/>
                </a:lnTo>
                <a:lnTo>
                  <a:pt x="193" y="491"/>
                </a:lnTo>
                <a:lnTo>
                  <a:pt x="183" y="446"/>
                </a:lnTo>
                <a:lnTo>
                  <a:pt x="179" y="430"/>
                </a:lnTo>
                <a:lnTo>
                  <a:pt x="163" y="427"/>
                </a:lnTo>
                <a:lnTo>
                  <a:pt x="118" y="417"/>
                </a:lnTo>
                <a:lnTo>
                  <a:pt x="381" y="155"/>
                </a:lnTo>
                <a:close/>
                <a:moveTo>
                  <a:pt x="452" y="82"/>
                </a:moveTo>
                <a:lnTo>
                  <a:pt x="527" y="157"/>
                </a:lnTo>
                <a:lnTo>
                  <a:pt x="491" y="194"/>
                </a:lnTo>
                <a:lnTo>
                  <a:pt x="415" y="118"/>
                </a:lnTo>
                <a:lnTo>
                  <a:pt x="452" y="82"/>
                </a:lnTo>
                <a:close/>
                <a:moveTo>
                  <a:pt x="527" y="49"/>
                </a:moveTo>
                <a:lnTo>
                  <a:pt x="527" y="49"/>
                </a:lnTo>
                <a:cubicBezTo>
                  <a:pt x="535" y="49"/>
                  <a:pt x="543" y="53"/>
                  <a:pt x="549" y="59"/>
                </a:cubicBezTo>
                <a:lnTo>
                  <a:pt x="549" y="59"/>
                </a:lnTo>
                <a:cubicBezTo>
                  <a:pt x="563" y="73"/>
                  <a:pt x="563" y="91"/>
                  <a:pt x="549" y="104"/>
                </a:cubicBezTo>
                <a:lnTo>
                  <a:pt x="547" y="107"/>
                </a:lnTo>
                <a:lnTo>
                  <a:pt x="503" y="62"/>
                </a:lnTo>
                <a:lnTo>
                  <a:pt x="504" y="59"/>
                </a:lnTo>
                <a:lnTo>
                  <a:pt x="504" y="59"/>
                </a:lnTo>
                <a:cubicBezTo>
                  <a:pt x="511" y="53"/>
                  <a:pt x="519" y="49"/>
                  <a:pt x="527" y="49"/>
                </a:cubicBezTo>
                <a:close/>
                <a:moveTo>
                  <a:pt x="527" y="0"/>
                </a:moveTo>
                <a:lnTo>
                  <a:pt x="527" y="0"/>
                </a:lnTo>
                <a:cubicBezTo>
                  <a:pt x="506" y="0"/>
                  <a:pt x="485" y="8"/>
                  <a:pt x="469" y="24"/>
                </a:cubicBezTo>
                <a:lnTo>
                  <a:pt x="467" y="27"/>
                </a:lnTo>
                <a:lnTo>
                  <a:pt x="451" y="12"/>
                </a:lnTo>
                <a:lnTo>
                  <a:pt x="37" y="426"/>
                </a:lnTo>
                <a:lnTo>
                  <a:pt x="35" y="434"/>
                </a:lnTo>
                <a:lnTo>
                  <a:pt x="8" y="572"/>
                </a:lnTo>
                <a:lnTo>
                  <a:pt x="0" y="609"/>
                </a:lnTo>
                <a:lnTo>
                  <a:pt x="37" y="601"/>
                </a:lnTo>
                <a:lnTo>
                  <a:pt x="175" y="573"/>
                </a:lnTo>
                <a:lnTo>
                  <a:pt x="183" y="572"/>
                </a:lnTo>
                <a:lnTo>
                  <a:pt x="597" y="157"/>
                </a:lnTo>
                <a:lnTo>
                  <a:pt x="583" y="143"/>
                </a:lnTo>
                <a:lnTo>
                  <a:pt x="584" y="141"/>
                </a:lnTo>
                <a:lnTo>
                  <a:pt x="585" y="139"/>
                </a:lnTo>
                <a:lnTo>
                  <a:pt x="585" y="139"/>
                </a:lnTo>
                <a:cubicBezTo>
                  <a:pt x="617" y="108"/>
                  <a:pt x="617" y="56"/>
                  <a:pt x="585" y="24"/>
                </a:cubicBezTo>
                <a:lnTo>
                  <a:pt x="585" y="24"/>
                </a:lnTo>
                <a:cubicBezTo>
                  <a:pt x="569" y="8"/>
                  <a:pt x="547" y="0"/>
                  <a:pt x="5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05" name="Freeform 83">
            <a:extLst>
              <a:ext uri="{FF2B5EF4-FFF2-40B4-BE49-F238E27FC236}">
                <a16:creationId xmlns:a16="http://schemas.microsoft.com/office/drawing/2014/main" id="{E4A8F5F1-4634-463D-B84D-445D11C24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7935" y="9919497"/>
            <a:ext cx="538235" cy="446537"/>
          </a:xfrm>
          <a:custGeom>
            <a:avLst/>
            <a:gdLst>
              <a:gd name="T0" fmla="*/ 245 w 597"/>
              <a:gd name="T1" fmla="*/ 495 h 496"/>
              <a:gd name="T2" fmla="*/ 596 w 597"/>
              <a:gd name="T3" fmla="*/ 495 h 496"/>
              <a:gd name="T4" fmla="*/ 596 w 597"/>
              <a:gd name="T5" fmla="*/ 444 h 496"/>
              <a:gd name="T6" fmla="*/ 245 w 597"/>
              <a:gd name="T7" fmla="*/ 444 h 496"/>
              <a:gd name="T8" fmla="*/ 245 w 597"/>
              <a:gd name="T9" fmla="*/ 495 h 496"/>
              <a:gd name="T10" fmla="*/ 245 w 597"/>
              <a:gd name="T11" fmla="*/ 294 h 496"/>
              <a:gd name="T12" fmla="*/ 596 w 597"/>
              <a:gd name="T13" fmla="*/ 294 h 496"/>
              <a:gd name="T14" fmla="*/ 596 w 597"/>
              <a:gd name="T15" fmla="*/ 244 h 496"/>
              <a:gd name="T16" fmla="*/ 245 w 597"/>
              <a:gd name="T17" fmla="*/ 244 h 496"/>
              <a:gd name="T18" fmla="*/ 245 w 597"/>
              <a:gd name="T19" fmla="*/ 294 h 496"/>
              <a:gd name="T20" fmla="*/ 245 w 597"/>
              <a:gd name="T21" fmla="*/ 93 h 496"/>
              <a:gd name="T22" fmla="*/ 596 w 597"/>
              <a:gd name="T23" fmla="*/ 93 h 496"/>
              <a:gd name="T24" fmla="*/ 596 w 597"/>
              <a:gd name="T25" fmla="*/ 43 h 496"/>
              <a:gd name="T26" fmla="*/ 245 w 597"/>
              <a:gd name="T27" fmla="*/ 43 h 496"/>
              <a:gd name="T28" fmla="*/ 245 w 597"/>
              <a:gd name="T29" fmla="*/ 93 h 496"/>
              <a:gd name="T30" fmla="*/ 151 w 597"/>
              <a:gd name="T31" fmla="*/ 0 h 496"/>
              <a:gd name="T32" fmla="*/ 69 w 597"/>
              <a:gd name="T33" fmla="*/ 83 h 496"/>
              <a:gd name="T34" fmla="*/ 36 w 597"/>
              <a:gd name="T35" fmla="*/ 50 h 496"/>
              <a:gd name="T36" fmla="*/ 0 w 597"/>
              <a:gd name="T37" fmla="*/ 85 h 496"/>
              <a:gd name="T38" fmla="*/ 69 w 597"/>
              <a:gd name="T39" fmla="*/ 154 h 496"/>
              <a:gd name="T40" fmla="*/ 186 w 597"/>
              <a:gd name="T41" fmla="*/ 36 h 496"/>
              <a:gd name="T42" fmla="*/ 151 w 597"/>
              <a:gd name="T43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496">
                <a:moveTo>
                  <a:pt x="245" y="495"/>
                </a:moveTo>
                <a:lnTo>
                  <a:pt x="596" y="495"/>
                </a:lnTo>
                <a:lnTo>
                  <a:pt x="596" y="444"/>
                </a:lnTo>
                <a:lnTo>
                  <a:pt x="245" y="444"/>
                </a:lnTo>
                <a:lnTo>
                  <a:pt x="245" y="495"/>
                </a:lnTo>
                <a:close/>
                <a:moveTo>
                  <a:pt x="245" y="294"/>
                </a:moveTo>
                <a:lnTo>
                  <a:pt x="596" y="294"/>
                </a:lnTo>
                <a:lnTo>
                  <a:pt x="596" y="244"/>
                </a:lnTo>
                <a:lnTo>
                  <a:pt x="245" y="244"/>
                </a:lnTo>
                <a:lnTo>
                  <a:pt x="245" y="294"/>
                </a:lnTo>
                <a:close/>
                <a:moveTo>
                  <a:pt x="245" y="93"/>
                </a:moveTo>
                <a:lnTo>
                  <a:pt x="596" y="93"/>
                </a:lnTo>
                <a:lnTo>
                  <a:pt x="596" y="43"/>
                </a:lnTo>
                <a:lnTo>
                  <a:pt x="245" y="43"/>
                </a:lnTo>
                <a:lnTo>
                  <a:pt x="245" y="93"/>
                </a:lnTo>
                <a:close/>
                <a:moveTo>
                  <a:pt x="151" y="0"/>
                </a:moveTo>
                <a:lnTo>
                  <a:pt x="69" y="83"/>
                </a:lnTo>
                <a:lnTo>
                  <a:pt x="36" y="50"/>
                </a:lnTo>
                <a:lnTo>
                  <a:pt x="0" y="85"/>
                </a:lnTo>
                <a:lnTo>
                  <a:pt x="69" y="154"/>
                </a:lnTo>
                <a:lnTo>
                  <a:pt x="186" y="36"/>
                </a:lnTo>
                <a:lnTo>
                  <a:pt x="1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614B4C0D-0032-4A89-8516-ACE6FB8F188F}"/>
              </a:ext>
            </a:extLst>
          </p:cNvPr>
          <p:cNvSpPr txBox="1"/>
          <p:nvPr/>
        </p:nvSpPr>
        <p:spPr>
          <a:xfrm>
            <a:off x="14350458" y="5419628"/>
            <a:ext cx="2608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Project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2FE1BF6E-ECC6-4085-B5A9-BD5C0ED6D655}"/>
              </a:ext>
            </a:extLst>
          </p:cNvPr>
          <p:cNvSpPr txBox="1"/>
          <p:nvPr/>
        </p:nvSpPr>
        <p:spPr>
          <a:xfrm>
            <a:off x="14350458" y="6879662"/>
            <a:ext cx="2608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Executive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875243C3-F770-493D-9601-C3E93C5F5B17}"/>
              </a:ext>
            </a:extLst>
          </p:cNvPr>
          <p:cNvSpPr txBox="1"/>
          <p:nvPr/>
        </p:nvSpPr>
        <p:spPr>
          <a:xfrm>
            <a:off x="14350458" y="8403662"/>
            <a:ext cx="2608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Communication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C4719C71-F8A2-422A-BC4F-F039AD5EFAF1}"/>
              </a:ext>
            </a:extLst>
          </p:cNvPr>
          <p:cNvSpPr txBox="1"/>
          <p:nvPr/>
        </p:nvSpPr>
        <p:spPr>
          <a:xfrm>
            <a:off x="7460447" y="103251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D1A91022-9DD0-4F27-8801-1651AF1C4733}"/>
              </a:ext>
            </a:extLst>
          </p:cNvPr>
          <p:cNvSpPr txBox="1"/>
          <p:nvPr/>
        </p:nvSpPr>
        <p:spPr>
          <a:xfrm>
            <a:off x="7827019" y="235813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52F31B35-1DBC-4121-8509-C95A3D0AB9B8}"/>
              </a:ext>
            </a:extLst>
          </p:cNvPr>
          <p:cNvSpPr txBox="1"/>
          <p:nvPr/>
        </p:nvSpPr>
        <p:spPr>
          <a:xfrm>
            <a:off x="14350458" y="9918137"/>
            <a:ext cx="2608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Identify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64BA35A7-2274-4B6F-A4C1-96BEEA55096D}"/>
              </a:ext>
            </a:extLst>
          </p:cNvPr>
          <p:cNvSpPr txBox="1"/>
          <p:nvPr/>
        </p:nvSpPr>
        <p:spPr>
          <a:xfrm>
            <a:off x="20817840" y="5425724"/>
            <a:ext cx="865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50%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A2D5D4AE-7D0C-4198-A432-3330E2B7757E}"/>
              </a:ext>
            </a:extLst>
          </p:cNvPr>
          <p:cNvSpPr txBox="1"/>
          <p:nvPr/>
        </p:nvSpPr>
        <p:spPr>
          <a:xfrm>
            <a:off x="20817840" y="6885758"/>
            <a:ext cx="865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80%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9A4FB346-5E95-4183-BADE-00010C34C85A}"/>
              </a:ext>
            </a:extLst>
          </p:cNvPr>
          <p:cNvSpPr txBox="1"/>
          <p:nvPr/>
        </p:nvSpPr>
        <p:spPr>
          <a:xfrm>
            <a:off x="20817840" y="8409758"/>
            <a:ext cx="865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500" b="1" spc="-30" dirty="0">
                <a:solidFill>
                  <a:schemeClr val="accent3"/>
                </a:solidFill>
                <a:latin typeface="Raleway" panose="020B0503030101060003" pitchFamily="34" charset="0"/>
              </a:rPr>
              <a:t>65%</a:t>
            </a:r>
            <a:endParaRPr lang="en-US" sz="2500" b="1" spc="-30" dirty="0">
              <a:solidFill>
                <a:schemeClr val="accent3"/>
              </a:solidFill>
              <a:latin typeface="Raleway" panose="020B0503030101060003" pitchFamily="34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D66B7A4B-7D43-4766-8756-9A8B8BBCF844}"/>
              </a:ext>
            </a:extLst>
          </p:cNvPr>
          <p:cNvSpPr txBox="1"/>
          <p:nvPr/>
        </p:nvSpPr>
        <p:spPr>
          <a:xfrm>
            <a:off x="20817840" y="9924233"/>
            <a:ext cx="865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-30" dirty="0">
                <a:solidFill>
                  <a:schemeClr val="accent4"/>
                </a:solidFill>
                <a:latin typeface="Raleway" panose="020B0503030101060003" pitchFamily="34" charset="0"/>
              </a:rPr>
              <a:t>67%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64">
            <a:extLst>
              <a:ext uri="{FF2B5EF4-FFF2-40B4-BE49-F238E27FC236}">
                <a16:creationId xmlns:a16="http://schemas.microsoft.com/office/drawing/2014/main" id="{8637C57D-FA43-4EBE-99FB-05DD8174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171" y="4663681"/>
            <a:ext cx="11957" cy="11959"/>
          </a:xfrm>
          <a:custGeom>
            <a:avLst/>
            <a:gdLst>
              <a:gd name="T0" fmla="*/ 0 w 14"/>
              <a:gd name="T1" fmla="*/ 11 h 12"/>
              <a:gd name="T2" fmla="*/ 13 w 14"/>
              <a:gd name="T3" fmla="*/ 11 h 12"/>
              <a:gd name="T4" fmla="*/ 6 w 14"/>
              <a:gd name="T5" fmla="*/ 0 h 12"/>
              <a:gd name="T6" fmla="*/ 0 w 14"/>
              <a:gd name="T7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2">
                <a:moveTo>
                  <a:pt x="0" y="11"/>
                </a:moveTo>
                <a:lnTo>
                  <a:pt x="13" y="11"/>
                </a:lnTo>
                <a:lnTo>
                  <a:pt x="6" y="0"/>
                </a:lnTo>
                <a:lnTo>
                  <a:pt x="0" y="11"/>
                </a:lnTo>
              </a:path>
            </a:pathLst>
          </a:custGeom>
          <a:solidFill>
            <a:srgbClr val="F68D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8" name="Freeform 65">
            <a:extLst>
              <a:ext uri="{FF2B5EF4-FFF2-40B4-BE49-F238E27FC236}">
                <a16:creationId xmlns:a16="http://schemas.microsoft.com/office/drawing/2014/main" id="{80EEE3DC-5BDF-4C21-BB2D-F5A24C4CD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579" y="4671651"/>
            <a:ext cx="2535128" cy="2184356"/>
          </a:xfrm>
          <a:custGeom>
            <a:avLst/>
            <a:gdLst>
              <a:gd name="T0" fmla="*/ 1395 w 2806"/>
              <a:gd name="T1" fmla="*/ 2417 h 2418"/>
              <a:gd name="T2" fmla="*/ 2805 w 2806"/>
              <a:gd name="T3" fmla="*/ 2417 h 2418"/>
              <a:gd name="T4" fmla="*/ 1409 w 2806"/>
              <a:gd name="T5" fmla="*/ 0 h 2418"/>
              <a:gd name="T6" fmla="*/ 1396 w 2806"/>
              <a:gd name="T7" fmla="*/ 0 h 2418"/>
              <a:gd name="T8" fmla="*/ 0 w 2806"/>
              <a:gd name="T9" fmla="*/ 2417 h 2418"/>
              <a:gd name="T10" fmla="*/ 1395 w 2806"/>
              <a:gd name="T11" fmla="*/ 2417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6" h="2418">
                <a:moveTo>
                  <a:pt x="1395" y="2417"/>
                </a:moveTo>
                <a:lnTo>
                  <a:pt x="2805" y="2417"/>
                </a:lnTo>
                <a:lnTo>
                  <a:pt x="1409" y="0"/>
                </a:lnTo>
                <a:lnTo>
                  <a:pt x="1396" y="0"/>
                </a:lnTo>
                <a:lnTo>
                  <a:pt x="0" y="2417"/>
                </a:lnTo>
                <a:lnTo>
                  <a:pt x="1395" y="24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9" name="Freeform 66">
            <a:extLst>
              <a:ext uri="{FF2B5EF4-FFF2-40B4-BE49-F238E27FC236}">
                <a16:creationId xmlns:a16="http://schemas.microsoft.com/office/drawing/2014/main" id="{00D0DCB0-765A-4D86-B357-4443794B0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000" y="6856006"/>
            <a:ext cx="2523171" cy="2184356"/>
          </a:xfrm>
          <a:custGeom>
            <a:avLst/>
            <a:gdLst>
              <a:gd name="T0" fmla="*/ 1395 w 2791"/>
              <a:gd name="T1" fmla="*/ 0 h 2418"/>
              <a:gd name="T2" fmla="*/ 0 w 2791"/>
              <a:gd name="T3" fmla="*/ 2417 h 2418"/>
              <a:gd name="T4" fmla="*/ 2784 w 2791"/>
              <a:gd name="T5" fmla="*/ 2417 h 2418"/>
              <a:gd name="T6" fmla="*/ 2790 w 2791"/>
              <a:gd name="T7" fmla="*/ 2417 h 2418"/>
              <a:gd name="T8" fmla="*/ 2790 w 2791"/>
              <a:gd name="T9" fmla="*/ 0 h 2418"/>
              <a:gd name="T10" fmla="*/ 1395 w 2791"/>
              <a:gd name="T11" fmla="*/ 0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1" h="2418">
                <a:moveTo>
                  <a:pt x="1395" y="0"/>
                </a:moveTo>
                <a:lnTo>
                  <a:pt x="0" y="2417"/>
                </a:lnTo>
                <a:lnTo>
                  <a:pt x="2784" y="2417"/>
                </a:lnTo>
                <a:lnTo>
                  <a:pt x="2790" y="2417"/>
                </a:lnTo>
                <a:lnTo>
                  <a:pt x="2790" y="0"/>
                </a:lnTo>
                <a:lnTo>
                  <a:pt x="139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0" name="Freeform 67">
            <a:extLst>
              <a:ext uri="{FF2B5EF4-FFF2-40B4-BE49-F238E27FC236}">
                <a16:creationId xmlns:a16="http://schemas.microsoft.com/office/drawing/2014/main" id="{177894DF-23DC-4C68-88B9-B5B994C73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171" y="6856006"/>
            <a:ext cx="2535128" cy="2184356"/>
          </a:xfrm>
          <a:custGeom>
            <a:avLst/>
            <a:gdLst>
              <a:gd name="T0" fmla="*/ 0 w 2806"/>
              <a:gd name="T1" fmla="*/ 0 h 2418"/>
              <a:gd name="T2" fmla="*/ 0 w 2806"/>
              <a:gd name="T3" fmla="*/ 2417 h 2418"/>
              <a:gd name="T4" fmla="*/ 2805 w 2806"/>
              <a:gd name="T5" fmla="*/ 2417 h 2418"/>
              <a:gd name="T6" fmla="*/ 1410 w 2806"/>
              <a:gd name="T7" fmla="*/ 0 h 2418"/>
              <a:gd name="T8" fmla="*/ 0 w 2806"/>
              <a:gd name="T9" fmla="*/ 0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6" h="2418">
                <a:moveTo>
                  <a:pt x="0" y="0"/>
                </a:moveTo>
                <a:lnTo>
                  <a:pt x="0" y="2417"/>
                </a:lnTo>
                <a:lnTo>
                  <a:pt x="2805" y="2417"/>
                </a:lnTo>
                <a:lnTo>
                  <a:pt x="1410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1" name="Freeform 68">
            <a:extLst>
              <a:ext uri="{FF2B5EF4-FFF2-40B4-BE49-F238E27FC236}">
                <a16:creationId xmlns:a16="http://schemas.microsoft.com/office/drawing/2014/main" id="{6C989637-909E-4627-9B36-71EBC8D1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436" y="9044352"/>
            <a:ext cx="3778776" cy="2188340"/>
          </a:xfrm>
          <a:custGeom>
            <a:avLst/>
            <a:gdLst>
              <a:gd name="T0" fmla="*/ 1396 w 4181"/>
              <a:gd name="T1" fmla="*/ 0 h 2419"/>
              <a:gd name="T2" fmla="*/ 0 w 4181"/>
              <a:gd name="T3" fmla="*/ 2418 h 2419"/>
              <a:gd name="T4" fmla="*/ 4180 w 4181"/>
              <a:gd name="T5" fmla="*/ 2418 h 2419"/>
              <a:gd name="T6" fmla="*/ 4180 w 4181"/>
              <a:gd name="T7" fmla="*/ 0 h 2419"/>
              <a:gd name="T8" fmla="*/ 1396 w 4181"/>
              <a:gd name="T9" fmla="*/ 0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81" h="2419">
                <a:moveTo>
                  <a:pt x="1396" y="0"/>
                </a:moveTo>
                <a:lnTo>
                  <a:pt x="0" y="2418"/>
                </a:lnTo>
                <a:lnTo>
                  <a:pt x="4180" y="2418"/>
                </a:lnTo>
                <a:lnTo>
                  <a:pt x="4180" y="0"/>
                </a:lnTo>
                <a:lnTo>
                  <a:pt x="139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2" name="Freeform 69">
            <a:extLst>
              <a:ext uri="{FF2B5EF4-FFF2-40B4-BE49-F238E27FC236}">
                <a16:creationId xmlns:a16="http://schemas.microsoft.com/office/drawing/2014/main" id="{93A65ECD-5780-419A-88F9-B81F8506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214" y="9044352"/>
            <a:ext cx="3802692" cy="2188340"/>
          </a:xfrm>
          <a:custGeom>
            <a:avLst/>
            <a:gdLst>
              <a:gd name="T0" fmla="*/ 7 w 4208"/>
              <a:gd name="T1" fmla="*/ 0 h 2419"/>
              <a:gd name="T2" fmla="*/ 0 w 4208"/>
              <a:gd name="T3" fmla="*/ 0 h 2419"/>
              <a:gd name="T4" fmla="*/ 0 w 4208"/>
              <a:gd name="T5" fmla="*/ 2418 h 2419"/>
              <a:gd name="T6" fmla="*/ 4207 w 4208"/>
              <a:gd name="T7" fmla="*/ 2418 h 2419"/>
              <a:gd name="T8" fmla="*/ 2811 w 4208"/>
              <a:gd name="T9" fmla="*/ 0 h 2419"/>
              <a:gd name="T10" fmla="*/ 7 w 4208"/>
              <a:gd name="T11" fmla="*/ 0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08" h="2419">
                <a:moveTo>
                  <a:pt x="7" y="0"/>
                </a:moveTo>
                <a:lnTo>
                  <a:pt x="0" y="0"/>
                </a:lnTo>
                <a:lnTo>
                  <a:pt x="0" y="2418"/>
                </a:lnTo>
                <a:lnTo>
                  <a:pt x="4207" y="2418"/>
                </a:lnTo>
                <a:lnTo>
                  <a:pt x="2811" y="0"/>
                </a:lnTo>
                <a:lnTo>
                  <a:pt x="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3" name="Freeform 70">
            <a:extLst>
              <a:ext uri="{FF2B5EF4-FFF2-40B4-BE49-F238E27FC236}">
                <a16:creationId xmlns:a16="http://schemas.microsoft.com/office/drawing/2014/main" id="{FFA282CB-E495-4209-B488-00FE603F6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529" y="9873448"/>
            <a:ext cx="526159" cy="526159"/>
          </a:xfrm>
          <a:custGeom>
            <a:avLst/>
            <a:gdLst>
              <a:gd name="T0" fmla="*/ 291 w 581"/>
              <a:gd name="T1" fmla="*/ 126 h 581"/>
              <a:gd name="T2" fmla="*/ 453 w 581"/>
              <a:gd name="T3" fmla="*/ 287 h 581"/>
              <a:gd name="T4" fmla="*/ 330 w 581"/>
              <a:gd name="T5" fmla="*/ 410 h 581"/>
              <a:gd name="T6" fmla="*/ 330 w 581"/>
              <a:gd name="T7" fmla="*/ 410 h 581"/>
              <a:gd name="T8" fmla="*/ 291 w 581"/>
              <a:gd name="T9" fmla="*/ 410 h 581"/>
              <a:gd name="T10" fmla="*/ 168 w 581"/>
              <a:gd name="T11" fmla="*/ 288 h 581"/>
              <a:gd name="T12" fmla="*/ 168 w 581"/>
              <a:gd name="T13" fmla="*/ 288 h 581"/>
              <a:gd name="T14" fmla="*/ 168 w 581"/>
              <a:gd name="T15" fmla="*/ 250 h 581"/>
              <a:gd name="T16" fmla="*/ 291 w 581"/>
              <a:gd name="T17" fmla="*/ 126 h 581"/>
              <a:gd name="T18" fmla="*/ 426 w 581"/>
              <a:gd name="T19" fmla="*/ 0 h 581"/>
              <a:gd name="T20" fmla="*/ 330 w 581"/>
              <a:gd name="T21" fmla="*/ 95 h 581"/>
              <a:gd name="T22" fmla="*/ 275 w 581"/>
              <a:gd name="T23" fmla="*/ 40 h 581"/>
              <a:gd name="T24" fmla="*/ 240 w 581"/>
              <a:gd name="T25" fmla="*/ 75 h 581"/>
              <a:gd name="T26" fmla="*/ 258 w 581"/>
              <a:gd name="T27" fmla="*/ 92 h 581"/>
              <a:gd name="T28" fmla="*/ 135 w 581"/>
              <a:gd name="T29" fmla="*/ 215 h 581"/>
              <a:gd name="T30" fmla="*/ 135 w 581"/>
              <a:gd name="T31" fmla="*/ 215 h 581"/>
              <a:gd name="T32" fmla="*/ 135 w 581"/>
              <a:gd name="T33" fmla="*/ 322 h 581"/>
              <a:gd name="T34" fmla="*/ 179 w 581"/>
              <a:gd name="T35" fmla="*/ 366 h 581"/>
              <a:gd name="T36" fmla="*/ 0 w 581"/>
              <a:gd name="T37" fmla="*/ 545 h 581"/>
              <a:gd name="T38" fmla="*/ 34 w 581"/>
              <a:gd name="T39" fmla="*/ 580 h 581"/>
              <a:gd name="T40" fmla="*/ 213 w 581"/>
              <a:gd name="T41" fmla="*/ 400 h 581"/>
              <a:gd name="T42" fmla="*/ 257 w 581"/>
              <a:gd name="T43" fmla="*/ 444 h 581"/>
              <a:gd name="T44" fmla="*/ 257 w 581"/>
              <a:gd name="T45" fmla="*/ 444 h 581"/>
              <a:gd name="T46" fmla="*/ 363 w 581"/>
              <a:gd name="T47" fmla="*/ 444 h 581"/>
              <a:gd name="T48" fmla="*/ 486 w 581"/>
              <a:gd name="T49" fmla="*/ 321 h 581"/>
              <a:gd name="T50" fmla="*/ 504 w 581"/>
              <a:gd name="T51" fmla="*/ 339 h 581"/>
              <a:gd name="T52" fmla="*/ 539 w 581"/>
              <a:gd name="T53" fmla="*/ 305 h 581"/>
              <a:gd name="T54" fmla="*/ 484 w 581"/>
              <a:gd name="T55" fmla="*/ 250 h 581"/>
              <a:gd name="T56" fmla="*/ 580 w 581"/>
              <a:gd name="T57" fmla="*/ 154 h 581"/>
              <a:gd name="T58" fmla="*/ 545 w 581"/>
              <a:gd name="T59" fmla="*/ 119 h 581"/>
              <a:gd name="T60" fmla="*/ 449 w 581"/>
              <a:gd name="T61" fmla="*/ 215 h 581"/>
              <a:gd name="T62" fmla="*/ 364 w 581"/>
              <a:gd name="T63" fmla="*/ 129 h 581"/>
              <a:gd name="T64" fmla="*/ 459 w 581"/>
              <a:gd name="T65" fmla="*/ 33 h 581"/>
              <a:gd name="T66" fmla="*/ 426 w 581"/>
              <a:gd name="T67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81" h="581">
                <a:moveTo>
                  <a:pt x="291" y="126"/>
                </a:moveTo>
                <a:lnTo>
                  <a:pt x="453" y="287"/>
                </a:lnTo>
                <a:lnTo>
                  <a:pt x="330" y="410"/>
                </a:lnTo>
                <a:lnTo>
                  <a:pt x="330" y="410"/>
                </a:lnTo>
                <a:cubicBezTo>
                  <a:pt x="320" y="419"/>
                  <a:pt x="300" y="419"/>
                  <a:pt x="291" y="410"/>
                </a:cubicBezTo>
                <a:lnTo>
                  <a:pt x="168" y="288"/>
                </a:lnTo>
                <a:lnTo>
                  <a:pt x="168" y="288"/>
                </a:lnTo>
                <a:cubicBezTo>
                  <a:pt x="159" y="279"/>
                  <a:pt x="159" y="259"/>
                  <a:pt x="168" y="250"/>
                </a:cubicBezTo>
                <a:lnTo>
                  <a:pt x="291" y="126"/>
                </a:lnTo>
                <a:close/>
                <a:moveTo>
                  <a:pt x="426" y="0"/>
                </a:moveTo>
                <a:lnTo>
                  <a:pt x="330" y="95"/>
                </a:lnTo>
                <a:lnTo>
                  <a:pt x="275" y="40"/>
                </a:lnTo>
                <a:lnTo>
                  <a:pt x="240" y="75"/>
                </a:lnTo>
                <a:lnTo>
                  <a:pt x="258" y="92"/>
                </a:lnTo>
                <a:lnTo>
                  <a:pt x="135" y="215"/>
                </a:lnTo>
                <a:lnTo>
                  <a:pt x="135" y="215"/>
                </a:lnTo>
                <a:cubicBezTo>
                  <a:pt x="105" y="245"/>
                  <a:pt x="105" y="293"/>
                  <a:pt x="135" y="322"/>
                </a:cubicBezTo>
                <a:lnTo>
                  <a:pt x="179" y="366"/>
                </a:lnTo>
                <a:lnTo>
                  <a:pt x="0" y="545"/>
                </a:lnTo>
                <a:lnTo>
                  <a:pt x="34" y="580"/>
                </a:lnTo>
                <a:lnTo>
                  <a:pt x="213" y="400"/>
                </a:lnTo>
                <a:lnTo>
                  <a:pt x="257" y="444"/>
                </a:lnTo>
                <a:lnTo>
                  <a:pt x="257" y="444"/>
                </a:lnTo>
                <a:cubicBezTo>
                  <a:pt x="287" y="474"/>
                  <a:pt x="334" y="474"/>
                  <a:pt x="363" y="444"/>
                </a:cubicBezTo>
                <a:lnTo>
                  <a:pt x="486" y="321"/>
                </a:lnTo>
                <a:lnTo>
                  <a:pt x="504" y="339"/>
                </a:lnTo>
                <a:lnTo>
                  <a:pt x="539" y="305"/>
                </a:lnTo>
                <a:lnTo>
                  <a:pt x="484" y="250"/>
                </a:lnTo>
                <a:lnTo>
                  <a:pt x="580" y="154"/>
                </a:lnTo>
                <a:lnTo>
                  <a:pt x="545" y="119"/>
                </a:lnTo>
                <a:lnTo>
                  <a:pt x="449" y="215"/>
                </a:lnTo>
                <a:lnTo>
                  <a:pt x="364" y="129"/>
                </a:lnTo>
                <a:lnTo>
                  <a:pt x="459" y="33"/>
                </a:lnTo>
                <a:lnTo>
                  <a:pt x="4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4" name="Freeform 71">
            <a:extLst>
              <a:ext uri="{FF2B5EF4-FFF2-40B4-BE49-F238E27FC236}">
                <a16:creationId xmlns:a16="http://schemas.microsoft.com/office/drawing/2014/main" id="{1C061B24-D6D4-4DA4-BBDE-1018B7432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290" y="5763831"/>
            <a:ext cx="629796" cy="629796"/>
          </a:xfrm>
          <a:custGeom>
            <a:avLst/>
            <a:gdLst>
              <a:gd name="T0" fmla="*/ 480 w 697"/>
              <a:gd name="T1" fmla="*/ 528 h 697"/>
              <a:gd name="T2" fmla="*/ 600 w 697"/>
              <a:gd name="T3" fmla="*/ 480 h 697"/>
              <a:gd name="T4" fmla="*/ 528 w 697"/>
              <a:gd name="T5" fmla="*/ 384 h 697"/>
              <a:gd name="T6" fmla="*/ 504 w 697"/>
              <a:gd name="T7" fmla="*/ 360 h 697"/>
              <a:gd name="T8" fmla="*/ 647 w 697"/>
              <a:gd name="T9" fmla="*/ 505 h 697"/>
              <a:gd name="T10" fmla="*/ 504 w 697"/>
              <a:gd name="T11" fmla="*/ 649 h 697"/>
              <a:gd name="T12" fmla="*/ 360 w 697"/>
              <a:gd name="T13" fmla="*/ 505 h 697"/>
              <a:gd name="T14" fmla="*/ 504 w 697"/>
              <a:gd name="T15" fmla="*/ 360 h 697"/>
              <a:gd name="T16" fmla="*/ 504 w 697"/>
              <a:gd name="T17" fmla="*/ 312 h 697"/>
              <a:gd name="T18" fmla="*/ 311 w 697"/>
              <a:gd name="T19" fmla="*/ 505 h 697"/>
              <a:gd name="T20" fmla="*/ 504 w 697"/>
              <a:gd name="T21" fmla="*/ 696 h 697"/>
              <a:gd name="T22" fmla="*/ 696 w 697"/>
              <a:gd name="T23" fmla="*/ 505 h 697"/>
              <a:gd name="T24" fmla="*/ 432 w 697"/>
              <a:gd name="T25" fmla="*/ 216 h 697"/>
              <a:gd name="T26" fmla="*/ 432 w 697"/>
              <a:gd name="T27" fmla="*/ 275 h 697"/>
              <a:gd name="T28" fmla="*/ 455 w 697"/>
              <a:gd name="T29" fmla="*/ 269 h 697"/>
              <a:gd name="T30" fmla="*/ 480 w 697"/>
              <a:gd name="T31" fmla="*/ 216 h 697"/>
              <a:gd name="T32" fmla="*/ 144 w 697"/>
              <a:gd name="T33" fmla="*/ 288 h 697"/>
              <a:gd name="T34" fmla="*/ 191 w 697"/>
              <a:gd name="T35" fmla="*/ 216 h 697"/>
              <a:gd name="T36" fmla="*/ 144 w 697"/>
              <a:gd name="T37" fmla="*/ 288 h 697"/>
              <a:gd name="T38" fmla="*/ 360 w 697"/>
              <a:gd name="T39" fmla="*/ 47 h 697"/>
              <a:gd name="T40" fmla="*/ 263 w 697"/>
              <a:gd name="T41" fmla="*/ 72 h 697"/>
              <a:gd name="T42" fmla="*/ 263 w 697"/>
              <a:gd name="T43" fmla="*/ 0 h 697"/>
              <a:gd name="T44" fmla="*/ 229 w 697"/>
              <a:gd name="T45" fmla="*/ 13 h 697"/>
              <a:gd name="T46" fmla="*/ 215 w 697"/>
              <a:gd name="T47" fmla="*/ 47 h 697"/>
              <a:gd name="T48" fmla="*/ 0 w 697"/>
              <a:gd name="T49" fmla="*/ 72 h 697"/>
              <a:gd name="T50" fmla="*/ 268 w 697"/>
              <a:gd name="T51" fmla="*/ 552 h 697"/>
              <a:gd name="T52" fmla="*/ 263 w 697"/>
              <a:gd name="T53" fmla="*/ 505 h 697"/>
              <a:gd name="T54" fmla="*/ 47 w 697"/>
              <a:gd name="T55" fmla="*/ 347 h 697"/>
              <a:gd name="T56" fmla="*/ 95 w 697"/>
              <a:gd name="T57" fmla="*/ 360 h 697"/>
              <a:gd name="T58" fmla="*/ 312 w 697"/>
              <a:gd name="T59" fmla="*/ 360 h 697"/>
              <a:gd name="T60" fmla="*/ 95 w 697"/>
              <a:gd name="T61" fmla="*/ 312 h 697"/>
              <a:gd name="T62" fmla="*/ 47 w 697"/>
              <a:gd name="T63" fmla="*/ 264 h 697"/>
              <a:gd name="T64" fmla="*/ 576 w 697"/>
              <a:gd name="T65" fmla="*/ 120 h 697"/>
              <a:gd name="T66" fmla="*/ 576 w 697"/>
              <a:gd name="T67" fmla="*/ 264 h 697"/>
              <a:gd name="T68" fmla="*/ 575 w 697"/>
              <a:gd name="T69" fmla="*/ 275 h 697"/>
              <a:gd name="T70" fmla="*/ 624 w 697"/>
              <a:gd name="T71" fmla="*/ 72 h 697"/>
              <a:gd name="T72" fmla="*/ 407 w 697"/>
              <a:gd name="T73" fmla="*/ 47 h 697"/>
              <a:gd name="T74" fmla="*/ 394 w 697"/>
              <a:gd name="T75" fmla="*/ 13 h 697"/>
              <a:gd name="T76" fmla="*/ 360 w 697"/>
              <a:gd name="T77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7" h="697">
                <a:moveTo>
                  <a:pt x="480" y="384"/>
                </a:moveTo>
                <a:lnTo>
                  <a:pt x="480" y="528"/>
                </a:lnTo>
                <a:lnTo>
                  <a:pt x="600" y="528"/>
                </a:lnTo>
                <a:lnTo>
                  <a:pt x="600" y="480"/>
                </a:lnTo>
                <a:lnTo>
                  <a:pt x="528" y="480"/>
                </a:lnTo>
                <a:lnTo>
                  <a:pt x="528" y="384"/>
                </a:lnTo>
                <a:lnTo>
                  <a:pt x="480" y="384"/>
                </a:lnTo>
                <a:close/>
                <a:moveTo>
                  <a:pt x="504" y="360"/>
                </a:moveTo>
                <a:lnTo>
                  <a:pt x="504" y="360"/>
                </a:lnTo>
                <a:cubicBezTo>
                  <a:pt x="584" y="360"/>
                  <a:pt x="647" y="425"/>
                  <a:pt x="647" y="505"/>
                </a:cubicBezTo>
                <a:lnTo>
                  <a:pt x="647" y="505"/>
                </a:lnTo>
                <a:cubicBezTo>
                  <a:pt x="647" y="585"/>
                  <a:pt x="584" y="649"/>
                  <a:pt x="504" y="649"/>
                </a:cubicBezTo>
                <a:lnTo>
                  <a:pt x="504" y="649"/>
                </a:lnTo>
                <a:cubicBezTo>
                  <a:pt x="424" y="649"/>
                  <a:pt x="360" y="585"/>
                  <a:pt x="360" y="505"/>
                </a:cubicBezTo>
                <a:lnTo>
                  <a:pt x="360" y="505"/>
                </a:lnTo>
                <a:cubicBezTo>
                  <a:pt x="360" y="425"/>
                  <a:pt x="424" y="360"/>
                  <a:pt x="504" y="360"/>
                </a:cubicBezTo>
                <a:close/>
                <a:moveTo>
                  <a:pt x="504" y="312"/>
                </a:moveTo>
                <a:lnTo>
                  <a:pt x="504" y="312"/>
                </a:lnTo>
                <a:cubicBezTo>
                  <a:pt x="398" y="312"/>
                  <a:pt x="311" y="398"/>
                  <a:pt x="311" y="505"/>
                </a:cubicBezTo>
                <a:lnTo>
                  <a:pt x="311" y="505"/>
                </a:lnTo>
                <a:cubicBezTo>
                  <a:pt x="311" y="610"/>
                  <a:pt x="398" y="696"/>
                  <a:pt x="504" y="696"/>
                </a:cubicBezTo>
                <a:lnTo>
                  <a:pt x="504" y="696"/>
                </a:lnTo>
                <a:cubicBezTo>
                  <a:pt x="610" y="696"/>
                  <a:pt x="696" y="610"/>
                  <a:pt x="696" y="505"/>
                </a:cubicBezTo>
                <a:lnTo>
                  <a:pt x="696" y="505"/>
                </a:lnTo>
                <a:cubicBezTo>
                  <a:pt x="696" y="398"/>
                  <a:pt x="610" y="312"/>
                  <a:pt x="504" y="312"/>
                </a:cubicBezTo>
                <a:close/>
                <a:moveTo>
                  <a:pt x="432" y="216"/>
                </a:moveTo>
                <a:lnTo>
                  <a:pt x="432" y="275"/>
                </a:lnTo>
                <a:lnTo>
                  <a:pt x="432" y="275"/>
                </a:lnTo>
                <a:cubicBezTo>
                  <a:pt x="440" y="273"/>
                  <a:pt x="447" y="271"/>
                  <a:pt x="455" y="269"/>
                </a:cubicBezTo>
                <a:lnTo>
                  <a:pt x="455" y="269"/>
                </a:lnTo>
                <a:cubicBezTo>
                  <a:pt x="463" y="268"/>
                  <a:pt x="471" y="266"/>
                  <a:pt x="480" y="265"/>
                </a:cubicBezTo>
                <a:lnTo>
                  <a:pt x="480" y="216"/>
                </a:lnTo>
                <a:lnTo>
                  <a:pt x="432" y="216"/>
                </a:lnTo>
                <a:close/>
                <a:moveTo>
                  <a:pt x="144" y="288"/>
                </a:moveTo>
                <a:lnTo>
                  <a:pt x="191" y="288"/>
                </a:lnTo>
                <a:lnTo>
                  <a:pt x="191" y="216"/>
                </a:lnTo>
                <a:lnTo>
                  <a:pt x="144" y="216"/>
                </a:lnTo>
                <a:lnTo>
                  <a:pt x="144" y="288"/>
                </a:lnTo>
                <a:close/>
                <a:moveTo>
                  <a:pt x="263" y="47"/>
                </a:moveTo>
                <a:lnTo>
                  <a:pt x="360" y="47"/>
                </a:lnTo>
                <a:lnTo>
                  <a:pt x="360" y="72"/>
                </a:lnTo>
                <a:lnTo>
                  <a:pt x="263" y="72"/>
                </a:lnTo>
                <a:lnTo>
                  <a:pt x="263" y="47"/>
                </a:lnTo>
                <a:close/>
                <a:moveTo>
                  <a:pt x="263" y="0"/>
                </a:moveTo>
                <a:lnTo>
                  <a:pt x="263" y="0"/>
                </a:lnTo>
                <a:cubicBezTo>
                  <a:pt x="251" y="0"/>
                  <a:pt x="238" y="4"/>
                  <a:pt x="229" y="13"/>
                </a:cubicBezTo>
                <a:lnTo>
                  <a:pt x="229" y="13"/>
                </a:lnTo>
                <a:cubicBezTo>
                  <a:pt x="219" y="22"/>
                  <a:pt x="215" y="35"/>
                  <a:pt x="215" y="47"/>
                </a:cubicBezTo>
                <a:lnTo>
                  <a:pt x="215" y="72"/>
                </a:lnTo>
                <a:lnTo>
                  <a:pt x="0" y="72"/>
                </a:lnTo>
                <a:lnTo>
                  <a:pt x="0" y="552"/>
                </a:lnTo>
                <a:lnTo>
                  <a:pt x="268" y="552"/>
                </a:lnTo>
                <a:lnTo>
                  <a:pt x="268" y="552"/>
                </a:lnTo>
                <a:cubicBezTo>
                  <a:pt x="265" y="537"/>
                  <a:pt x="263" y="521"/>
                  <a:pt x="263" y="505"/>
                </a:cubicBezTo>
                <a:lnTo>
                  <a:pt x="47" y="505"/>
                </a:lnTo>
                <a:lnTo>
                  <a:pt x="47" y="347"/>
                </a:lnTo>
                <a:lnTo>
                  <a:pt x="47" y="347"/>
                </a:lnTo>
                <a:cubicBezTo>
                  <a:pt x="61" y="355"/>
                  <a:pt x="78" y="360"/>
                  <a:pt x="95" y="360"/>
                </a:cubicBezTo>
                <a:lnTo>
                  <a:pt x="312" y="360"/>
                </a:lnTo>
                <a:lnTo>
                  <a:pt x="312" y="360"/>
                </a:lnTo>
                <a:cubicBezTo>
                  <a:pt x="325" y="342"/>
                  <a:pt x="342" y="326"/>
                  <a:pt x="360" y="312"/>
                </a:cubicBezTo>
                <a:lnTo>
                  <a:pt x="95" y="312"/>
                </a:lnTo>
                <a:lnTo>
                  <a:pt x="95" y="312"/>
                </a:lnTo>
                <a:cubicBezTo>
                  <a:pt x="67" y="312"/>
                  <a:pt x="47" y="293"/>
                  <a:pt x="47" y="264"/>
                </a:cubicBezTo>
                <a:lnTo>
                  <a:pt x="47" y="120"/>
                </a:lnTo>
                <a:lnTo>
                  <a:pt x="576" y="120"/>
                </a:lnTo>
                <a:lnTo>
                  <a:pt x="576" y="264"/>
                </a:lnTo>
                <a:lnTo>
                  <a:pt x="576" y="264"/>
                </a:lnTo>
                <a:cubicBezTo>
                  <a:pt x="576" y="268"/>
                  <a:pt x="576" y="272"/>
                  <a:pt x="575" y="275"/>
                </a:cubicBezTo>
                <a:lnTo>
                  <a:pt x="575" y="275"/>
                </a:lnTo>
                <a:cubicBezTo>
                  <a:pt x="592" y="280"/>
                  <a:pt x="609" y="287"/>
                  <a:pt x="624" y="296"/>
                </a:cubicBezTo>
                <a:lnTo>
                  <a:pt x="624" y="72"/>
                </a:lnTo>
                <a:lnTo>
                  <a:pt x="407" y="72"/>
                </a:lnTo>
                <a:lnTo>
                  <a:pt x="407" y="47"/>
                </a:lnTo>
                <a:lnTo>
                  <a:pt x="407" y="47"/>
                </a:lnTo>
                <a:cubicBezTo>
                  <a:pt x="407" y="35"/>
                  <a:pt x="403" y="22"/>
                  <a:pt x="394" y="13"/>
                </a:cubicBezTo>
                <a:lnTo>
                  <a:pt x="394" y="13"/>
                </a:lnTo>
                <a:cubicBezTo>
                  <a:pt x="385" y="4"/>
                  <a:pt x="372" y="0"/>
                  <a:pt x="360" y="0"/>
                </a:cubicBezTo>
                <a:lnTo>
                  <a:pt x="26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5" name="Freeform 72">
            <a:extLst>
              <a:ext uri="{FF2B5EF4-FFF2-40B4-BE49-F238E27FC236}">
                <a16:creationId xmlns:a16="http://schemas.microsoft.com/office/drawing/2014/main" id="{CFD94EF6-CFD9-417A-AB25-D96BCC7E7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582" y="7669163"/>
            <a:ext cx="566019" cy="566019"/>
          </a:xfrm>
          <a:custGeom>
            <a:avLst/>
            <a:gdLst>
              <a:gd name="T0" fmla="*/ 371 w 626"/>
              <a:gd name="T1" fmla="*/ 336 h 626"/>
              <a:gd name="T2" fmla="*/ 575 w 626"/>
              <a:gd name="T3" fmla="*/ 336 h 626"/>
              <a:gd name="T4" fmla="*/ 575 w 626"/>
              <a:gd name="T5" fmla="*/ 336 h 626"/>
              <a:gd name="T6" fmla="*/ 516 w 626"/>
              <a:gd name="T7" fmla="*/ 482 h 626"/>
              <a:gd name="T8" fmla="*/ 371 w 626"/>
              <a:gd name="T9" fmla="*/ 336 h 626"/>
              <a:gd name="T10" fmla="*/ 336 w 626"/>
              <a:gd name="T11" fmla="*/ 50 h 626"/>
              <a:gd name="T12" fmla="*/ 336 w 626"/>
              <a:gd name="T13" fmla="*/ 50 h 626"/>
              <a:gd name="T14" fmla="*/ 575 w 626"/>
              <a:gd name="T15" fmla="*/ 288 h 626"/>
              <a:gd name="T16" fmla="*/ 336 w 626"/>
              <a:gd name="T17" fmla="*/ 288 h 626"/>
              <a:gd name="T18" fmla="*/ 336 w 626"/>
              <a:gd name="T19" fmla="*/ 50 h 626"/>
              <a:gd name="T20" fmla="*/ 285 w 626"/>
              <a:gd name="T21" fmla="*/ 50 h 626"/>
              <a:gd name="T22" fmla="*/ 285 w 626"/>
              <a:gd name="T23" fmla="*/ 50 h 626"/>
              <a:gd name="T24" fmla="*/ 289 w 626"/>
              <a:gd name="T25" fmla="*/ 50 h 626"/>
              <a:gd name="T26" fmla="*/ 289 w 626"/>
              <a:gd name="T27" fmla="*/ 323 h 626"/>
              <a:gd name="T28" fmla="*/ 295 w 626"/>
              <a:gd name="T29" fmla="*/ 330 h 626"/>
              <a:gd name="T30" fmla="*/ 483 w 626"/>
              <a:gd name="T31" fmla="*/ 516 h 626"/>
              <a:gd name="T32" fmla="*/ 483 w 626"/>
              <a:gd name="T33" fmla="*/ 516 h 626"/>
              <a:gd name="T34" fmla="*/ 312 w 626"/>
              <a:gd name="T35" fmla="*/ 577 h 626"/>
              <a:gd name="T36" fmla="*/ 312 w 626"/>
              <a:gd name="T37" fmla="*/ 577 h 626"/>
              <a:gd name="T38" fmla="*/ 49 w 626"/>
              <a:gd name="T39" fmla="*/ 313 h 626"/>
              <a:gd name="T40" fmla="*/ 49 w 626"/>
              <a:gd name="T41" fmla="*/ 313 h 626"/>
              <a:gd name="T42" fmla="*/ 285 w 626"/>
              <a:gd name="T43" fmla="*/ 50 h 626"/>
              <a:gd name="T44" fmla="*/ 312 w 626"/>
              <a:gd name="T45" fmla="*/ 0 h 626"/>
              <a:gd name="T46" fmla="*/ 312 w 626"/>
              <a:gd name="T47" fmla="*/ 0 h 626"/>
              <a:gd name="T48" fmla="*/ 0 w 626"/>
              <a:gd name="T49" fmla="*/ 313 h 626"/>
              <a:gd name="T50" fmla="*/ 0 w 626"/>
              <a:gd name="T51" fmla="*/ 313 h 626"/>
              <a:gd name="T52" fmla="*/ 312 w 626"/>
              <a:gd name="T53" fmla="*/ 625 h 626"/>
              <a:gd name="T54" fmla="*/ 312 w 626"/>
              <a:gd name="T55" fmla="*/ 625 h 626"/>
              <a:gd name="T56" fmla="*/ 625 w 626"/>
              <a:gd name="T57" fmla="*/ 313 h 626"/>
              <a:gd name="T58" fmla="*/ 625 w 626"/>
              <a:gd name="T59" fmla="*/ 313 h 626"/>
              <a:gd name="T60" fmla="*/ 312 w 626"/>
              <a:gd name="T61" fmla="*/ 0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6" h="626">
                <a:moveTo>
                  <a:pt x="371" y="336"/>
                </a:moveTo>
                <a:lnTo>
                  <a:pt x="575" y="336"/>
                </a:lnTo>
                <a:lnTo>
                  <a:pt x="575" y="336"/>
                </a:lnTo>
                <a:cubicBezTo>
                  <a:pt x="570" y="392"/>
                  <a:pt x="550" y="443"/>
                  <a:pt x="516" y="482"/>
                </a:cubicBezTo>
                <a:lnTo>
                  <a:pt x="371" y="336"/>
                </a:lnTo>
                <a:close/>
                <a:moveTo>
                  <a:pt x="336" y="50"/>
                </a:moveTo>
                <a:lnTo>
                  <a:pt x="336" y="50"/>
                </a:lnTo>
                <a:cubicBezTo>
                  <a:pt x="464" y="62"/>
                  <a:pt x="564" y="162"/>
                  <a:pt x="575" y="288"/>
                </a:cubicBezTo>
                <a:lnTo>
                  <a:pt x="336" y="288"/>
                </a:lnTo>
                <a:lnTo>
                  <a:pt x="336" y="50"/>
                </a:lnTo>
                <a:close/>
                <a:moveTo>
                  <a:pt x="285" y="50"/>
                </a:moveTo>
                <a:lnTo>
                  <a:pt x="285" y="50"/>
                </a:lnTo>
                <a:cubicBezTo>
                  <a:pt x="287" y="50"/>
                  <a:pt x="288" y="50"/>
                  <a:pt x="289" y="50"/>
                </a:cubicBezTo>
                <a:lnTo>
                  <a:pt x="289" y="323"/>
                </a:lnTo>
                <a:lnTo>
                  <a:pt x="295" y="330"/>
                </a:lnTo>
                <a:lnTo>
                  <a:pt x="483" y="516"/>
                </a:lnTo>
                <a:lnTo>
                  <a:pt x="483" y="516"/>
                </a:lnTo>
                <a:cubicBezTo>
                  <a:pt x="436" y="554"/>
                  <a:pt x="377" y="577"/>
                  <a:pt x="312" y="577"/>
                </a:cubicBezTo>
                <a:lnTo>
                  <a:pt x="312" y="577"/>
                </a:lnTo>
                <a:cubicBezTo>
                  <a:pt x="166" y="577"/>
                  <a:pt x="49" y="459"/>
                  <a:pt x="49" y="313"/>
                </a:cubicBezTo>
                <a:lnTo>
                  <a:pt x="49" y="313"/>
                </a:lnTo>
                <a:cubicBezTo>
                  <a:pt x="49" y="175"/>
                  <a:pt x="152" y="63"/>
                  <a:pt x="285" y="50"/>
                </a:cubicBezTo>
                <a:close/>
                <a:moveTo>
                  <a:pt x="312" y="0"/>
                </a:moveTo>
                <a:lnTo>
                  <a:pt x="312" y="0"/>
                </a:lnTo>
                <a:cubicBezTo>
                  <a:pt x="140" y="0"/>
                  <a:pt x="0" y="141"/>
                  <a:pt x="0" y="313"/>
                </a:cubicBezTo>
                <a:lnTo>
                  <a:pt x="0" y="313"/>
                </a:lnTo>
                <a:cubicBezTo>
                  <a:pt x="0" y="484"/>
                  <a:pt x="140" y="625"/>
                  <a:pt x="312" y="625"/>
                </a:cubicBezTo>
                <a:lnTo>
                  <a:pt x="312" y="625"/>
                </a:lnTo>
                <a:cubicBezTo>
                  <a:pt x="485" y="625"/>
                  <a:pt x="625" y="484"/>
                  <a:pt x="625" y="313"/>
                </a:cubicBezTo>
                <a:lnTo>
                  <a:pt x="625" y="313"/>
                </a:lnTo>
                <a:cubicBezTo>
                  <a:pt x="625" y="141"/>
                  <a:pt x="485" y="0"/>
                  <a:pt x="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6" name="Freeform 73">
            <a:extLst>
              <a:ext uri="{FF2B5EF4-FFF2-40B4-BE49-F238E27FC236}">
                <a16:creationId xmlns:a16="http://schemas.microsoft.com/office/drawing/2014/main" id="{1E0E67D0-3DB9-4DEA-8532-744A1BA12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701" y="7689092"/>
            <a:ext cx="526159" cy="522171"/>
          </a:xfrm>
          <a:custGeom>
            <a:avLst/>
            <a:gdLst>
              <a:gd name="T0" fmla="*/ 0 w 583"/>
              <a:gd name="T1" fmla="*/ 96 h 578"/>
              <a:gd name="T2" fmla="*/ 0 w 583"/>
              <a:gd name="T3" fmla="*/ 577 h 578"/>
              <a:gd name="T4" fmla="*/ 480 w 583"/>
              <a:gd name="T5" fmla="*/ 577 h 578"/>
              <a:gd name="T6" fmla="*/ 480 w 583"/>
              <a:gd name="T7" fmla="*/ 260 h 578"/>
              <a:gd name="T8" fmla="*/ 432 w 583"/>
              <a:gd name="T9" fmla="*/ 308 h 578"/>
              <a:gd name="T10" fmla="*/ 432 w 583"/>
              <a:gd name="T11" fmla="*/ 529 h 578"/>
              <a:gd name="T12" fmla="*/ 48 w 583"/>
              <a:gd name="T13" fmla="*/ 529 h 578"/>
              <a:gd name="T14" fmla="*/ 48 w 583"/>
              <a:gd name="T15" fmla="*/ 144 h 578"/>
              <a:gd name="T16" fmla="*/ 269 w 583"/>
              <a:gd name="T17" fmla="*/ 144 h 578"/>
              <a:gd name="T18" fmla="*/ 317 w 583"/>
              <a:gd name="T19" fmla="*/ 96 h 578"/>
              <a:gd name="T20" fmla="*/ 0 w 583"/>
              <a:gd name="T21" fmla="*/ 96 h 578"/>
              <a:gd name="T22" fmla="*/ 505 w 583"/>
              <a:gd name="T23" fmla="*/ 47 h 578"/>
              <a:gd name="T24" fmla="*/ 505 w 583"/>
              <a:gd name="T25" fmla="*/ 47 h 578"/>
              <a:gd name="T26" fmla="*/ 521 w 583"/>
              <a:gd name="T27" fmla="*/ 55 h 578"/>
              <a:gd name="T28" fmla="*/ 521 w 583"/>
              <a:gd name="T29" fmla="*/ 55 h 578"/>
              <a:gd name="T30" fmla="*/ 521 w 583"/>
              <a:gd name="T31" fmla="*/ 88 h 578"/>
              <a:gd name="T32" fmla="*/ 288 w 583"/>
              <a:gd name="T33" fmla="*/ 321 h 578"/>
              <a:gd name="T34" fmla="*/ 247 w 583"/>
              <a:gd name="T35" fmla="*/ 330 h 578"/>
              <a:gd name="T36" fmla="*/ 255 w 583"/>
              <a:gd name="T37" fmla="*/ 289 h 578"/>
              <a:gd name="T38" fmla="*/ 488 w 583"/>
              <a:gd name="T39" fmla="*/ 55 h 578"/>
              <a:gd name="T40" fmla="*/ 488 w 583"/>
              <a:gd name="T41" fmla="*/ 55 h 578"/>
              <a:gd name="T42" fmla="*/ 505 w 583"/>
              <a:gd name="T43" fmla="*/ 47 h 578"/>
              <a:gd name="T44" fmla="*/ 505 w 583"/>
              <a:gd name="T45" fmla="*/ 0 h 578"/>
              <a:gd name="T46" fmla="*/ 505 w 583"/>
              <a:gd name="T47" fmla="*/ 0 h 578"/>
              <a:gd name="T48" fmla="*/ 454 w 583"/>
              <a:gd name="T49" fmla="*/ 22 h 578"/>
              <a:gd name="T50" fmla="*/ 216 w 583"/>
              <a:gd name="T51" fmla="*/ 259 h 578"/>
              <a:gd name="T52" fmla="*/ 211 w 583"/>
              <a:gd name="T53" fmla="*/ 264 h 578"/>
              <a:gd name="T54" fmla="*/ 210 w 583"/>
              <a:gd name="T55" fmla="*/ 272 h 578"/>
              <a:gd name="T56" fmla="*/ 193 w 583"/>
              <a:gd name="T57" fmla="*/ 356 h 578"/>
              <a:gd name="T58" fmla="*/ 185 w 583"/>
              <a:gd name="T59" fmla="*/ 392 h 578"/>
              <a:gd name="T60" fmla="*/ 220 w 583"/>
              <a:gd name="T61" fmla="*/ 384 h 578"/>
              <a:gd name="T62" fmla="*/ 305 w 583"/>
              <a:gd name="T63" fmla="*/ 367 h 578"/>
              <a:gd name="T64" fmla="*/ 312 w 583"/>
              <a:gd name="T65" fmla="*/ 365 h 578"/>
              <a:gd name="T66" fmla="*/ 318 w 583"/>
              <a:gd name="T67" fmla="*/ 360 h 578"/>
              <a:gd name="T68" fmla="*/ 555 w 583"/>
              <a:gd name="T69" fmla="*/ 123 h 578"/>
              <a:gd name="T70" fmla="*/ 555 w 583"/>
              <a:gd name="T71" fmla="*/ 123 h 578"/>
              <a:gd name="T72" fmla="*/ 555 w 583"/>
              <a:gd name="T73" fmla="*/ 22 h 578"/>
              <a:gd name="T74" fmla="*/ 555 w 583"/>
              <a:gd name="T75" fmla="*/ 22 h 578"/>
              <a:gd name="T76" fmla="*/ 505 w 583"/>
              <a:gd name="T77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3" h="578">
                <a:moveTo>
                  <a:pt x="0" y="96"/>
                </a:moveTo>
                <a:lnTo>
                  <a:pt x="0" y="577"/>
                </a:lnTo>
                <a:lnTo>
                  <a:pt x="480" y="577"/>
                </a:lnTo>
                <a:lnTo>
                  <a:pt x="480" y="260"/>
                </a:lnTo>
                <a:lnTo>
                  <a:pt x="432" y="308"/>
                </a:lnTo>
                <a:lnTo>
                  <a:pt x="432" y="529"/>
                </a:lnTo>
                <a:lnTo>
                  <a:pt x="48" y="529"/>
                </a:lnTo>
                <a:lnTo>
                  <a:pt x="48" y="144"/>
                </a:lnTo>
                <a:lnTo>
                  <a:pt x="269" y="144"/>
                </a:lnTo>
                <a:lnTo>
                  <a:pt x="317" y="96"/>
                </a:lnTo>
                <a:lnTo>
                  <a:pt x="0" y="96"/>
                </a:lnTo>
                <a:close/>
                <a:moveTo>
                  <a:pt x="505" y="47"/>
                </a:moveTo>
                <a:lnTo>
                  <a:pt x="505" y="47"/>
                </a:lnTo>
                <a:cubicBezTo>
                  <a:pt x="510" y="47"/>
                  <a:pt x="516" y="50"/>
                  <a:pt x="521" y="55"/>
                </a:cubicBezTo>
                <a:lnTo>
                  <a:pt x="521" y="55"/>
                </a:lnTo>
                <a:cubicBezTo>
                  <a:pt x="531" y="66"/>
                  <a:pt x="531" y="78"/>
                  <a:pt x="521" y="88"/>
                </a:cubicBezTo>
                <a:lnTo>
                  <a:pt x="288" y="321"/>
                </a:lnTo>
                <a:lnTo>
                  <a:pt x="247" y="330"/>
                </a:lnTo>
                <a:lnTo>
                  <a:pt x="255" y="289"/>
                </a:lnTo>
                <a:lnTo>
                  <a:pt x="488" y="55"/>
                </a:lnTo>
                <a:lnTo>
                  <a:pt x="488" y="55"/>
                </a:lnTo>
                <a:cubicBezTo>
                  <a:pt x="494" y="50"/>
                  <a:pt x="499" y="47"/>
                  <a:pt x="505" y="47"/>
                </a:cubicBezTo>
                <a:close/>
                <a:moveTo>
                  <a:pt x="505" y="0"/>
                </a:moveTo>
                <a:lnTo>
                  <a:pt x="505" y="0"/>
                </a:lnTo>
                <a:cubicBezTo>
                  <a:pt x="486" y="0"/>
                  <a:pt x="469" y="8"/>
                  <a:pt x="454" y="22"/>
                </a:cubicBezTo>
                <a:lnTo>
                  <a:pt x="216" y="259"/>
                </a:lnTo>
                <a:lnTo>
                  <a:pt x="211" y="264"/>
                </a:lnTo>
                <a:lnTo>
                  <a:pt x="210" y="272"/>
                </a:lnTo>
                <a:lnTo>
                  <a:pt x="193" y="356"/>
                </a:lnTo>
                <a:lnTo>
                  <a:pt x="185" y="392"/>
                </a:lnTo>
                <a:lnTo>
                  <a:pt x="220" y="384"/>
                </a:lnTo>
                <a:lnTo>
                  <a:pt x="305" y="367"/>
                </a:lnTo>
                <a:lnTo>
                  <a:pt x="312" y="365"/>
                </a:lnTo>
                <a:lnTo>
                  <a:pt x="318" y="360"/>
                </a:lnTo>
                <a:lnTo>
                  <a:pt x="555" y="123"/>
                </a:lnTo>
                <a:lnTo>
                  <a:pt x="555" y="123"/>
                </a:lnTo>
                <a:cubicBezTo>
                  <a:pt x="582" y="95"/>
                  <a:pt x="582" y="49"/>
                  <a:pt x="555" y="22"/>
                </a:cubicBezTo>
                <a:lnTo>
                  <a:pt x="555" y="22"/>
                </a:lnTo>
                <a:cubicBezTo>
                  <a:pt x="541" y="8"/>
                  <a:pt x="523" y="0"/>
                  <a:pt x="5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7" name="Freeform 74">
            <a:extLst>
              <a:ext uri="{FF2B5EF4-FFF2-40B4-BE49-F238E27FC236}">
                <a16:creationId xmlns:a16="http://schemas.microsoft.com/office/drawing/2014/main" id="{7D2D5B45-9D2D-43C1-BC87-A2D656FD6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842" y="9853519"/>
            <a:ext cx="577976" cy="570006"/>
          </a:xfrm>
          <a:custGeom>
            <a:avLst/>
            <a:gdLst>
              <a:gd name="T0" fmla="*/ 143 w 638"/>
              <a:gd name="T1" fmla="*/ 48 h 631"/>
              <a:gd name="T2" fmla="*/ 244 w 638"/>
              <a:gd name="T3" fmla="*/ 148 h 631"/>
              <a:gd name="T4" fmla="*/ 246 w 638"/>
              <a:gd name="T5" fmla="*/ 151 h 631"/>
              <a:gd name="T6" fmla="*/ 185 w 638"/>
              <a:gd name="T7" fmla="*/ 216 h 631"/>
              <a:gd name="T8" fmla="*/ 178 w 638"/>
              <a:gd name="T9" fmla="*/ 242 h 631"/>
              <a:gd name="T10" fmla="*/ 264 w 638"/>
              <a:gd name="T11" fmla="*/ 371 h 631"/>
              <a:gd name="T12" fmla="*/ 269 w 638"/>
              <a:gd name="T13" fmla="*/ 375 h 631"/>
              <a:gd name="T14" fmla="*/ 406 w 638"/>
              <a:gd name="T15" fmla="*/ 461 h 631"/>
              <a:gd name="T16" fmla="*/ 477 w 638"/>
              <a:gd name="T17" fmla="*/ 389 h 631"/>
              <a:gd name="T18" fmla="*/ 584 w 638"/>
              <a:gd name="T19" fmla="*/ 488 h 631"/>
              <a:gd name="T20" fmla="*/ 584 w 638"/>
              <a:gd name="T21" fmla="*/ 495 h 631"/>
              <a:gd name="T22" fmla="*/ 510 w 638"/>
              <a:gd name="T23" fmla="*/ 568 h 631"/>
              <a:gd name="T24" fmla="*/ 473 w 638"/>
              <a:gd name="T25" fmla="*/ 575 h 631"/>
              <a:gd name="T26" fmla="*/ 219 w 638"/>
              <a:gd name="T27" fmla="*/ 413 h 631"/>
              <a:gd name="T28" fmla="*/ 55 w 638"/>
              <a:gd name="T29" fmla="*/ 158 h 631"/>
              <a:gd name="T30" fmla="*/ 64 w 638"/>
              <a:gd name="T31" fmla="*/ 125 h 631"/>
              <a:gd name="T32" fmla="*/ 137 w 638"/>
              <a:gd name="T33" fmla="*/ 50 h 631"/>
              <a:gd name="T34" fmla="*/ 143 w 638"/>
              <a:gd name="T35" fmla="*/ 0 h 631"/>
              <a:gd name="T36" fmla="*/ 107 w 638"/>
              <a:gd name="T37" fmla="*/ 13 h 631"/>
              <a:gd name="T38" fmla="*/ 105 w 638"/>
              <a:gd name="T39" fmla="*/ 14 h 631"/>
              <a:gd name="T40" fmla="*/ 31 w 638"/>
              <a:gd name="T41" fmla="*/ 92 h 631"/>
              <a:gd name="T42" fmla="*/ 11 w 638"/>
              <a:gd name="T43" fmla="*/ 174 h 631"/>
              <a:gd name="T44" fmla="*/ 11 w 638"/>
              <a:gd name="T45" fmla="*/ 174 h 631"/>
              <a:gd name="T46" fmla="*/ 185 w 638"/>
              <a:gd name="T47" fmla="*/ 447 h 631"/>
              <a:gd name="T48" fmla="*/ 457 w 638"/>
              <a:gd name="T49" fmla="*/ 621 h 631"/>
              <a:gd name="T50" fmla="*/ 458 w 638"/>
              <a:gd name="T51" fmla="*/ 621 h 631"/>
              <a:gd name="T52" fmla="*/ 618 w 638"/>
              <a:gd name="T53" fmla="*/ 528 h 631"/>
              <a:gd name="T54" fmla="*/ 618 w 638"/>
              <a:gd name="T55" fmla="*/ 454 h 631"/>
              <a:gd name="T56" fmla="*/ 519 w 638"/>
              <a:gd name="T57" fmla="*/ 355 h 631"/>
              <a:gd name="T58" fmla="*/ 444 w 638"/>
              <a:gd name="T59" fmla="*/ 355 h 631"/>
              <a:gd name="T60" fmla="*/ 396 w 638"/>
              <a:gd name="T61" fmla="*/ 403 h 631"/>
              <a:gd name="T62" fmla="*/ 297 w 638"/>
              <a:gd name="T63" fmla="*/ 336 h 631"/>
              <a:gd name="T64" fmla="*/ 279 w 638"/>
              <a:gd name="T65" fmla="*/ 189 h 631"/>
              <a:gd name="T66" fmla="*/ 278 w 638"/>
              <a:gd name="T67" fmla="*/ 116 h 631"/>
              <a:gd name="T68" fmla="*/ 276 w 638"/>
              <a:gd name="T69" fmla="*/ 113 h 631"/>
              <a:gd name="T70" fmla="*/ 179 w 638"/>
              <a:gd name="T71" fmla="*/ 13 h 631"/>
              <a:gd name="T72" fmla="*/ 178 w 638"/>
              <a:gd name="T73" fmla="*/ 13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8" h="631">
                <a:moveTo>
                  <a:pt x="143" y="48"/>
                </a:moveTo>
                <a:lnTo>
                  <a:pt x="143" y="48"/>
                </a:lnTo>
                <a:cubicBezTo>
                  <a:pt x="144" y="48"/>
                  <a:pt x="146" y="49"/>
                  <a:pt x="148" y="50"/>
                </a:cubicBezTo>
                <a:lnTo>
                  <a:pt x="244" y="148"/>
                </a:lnTo>
                <a:lnTo>
                  <a:pt x="246" y="151"/>
                </a:lnTo>
                <a:lnTo>
                  <a:pt x="246" y="151"/>
                </a:lnTo>
                <a:cubicBezTo>
                  <a:pt x="246" y="151"/>
                  <a:pt x="247" y="153"/>
                  <a:pt x="245" y="156"/>
                </a:cubicBezTo>
                <a:lnTo>
                  <a:pt x="185" y="216"/>
                </a:lnTo>
                <a:lnTo>
                  <a:pt x="173" y="227"/>
                </a:lnTo>
                <a:lnTo>
                  <a:pt x="178" y="242"/>
                </a:lnTo>
                <a:lnTo>
                  <a:pt x="178" y="242"/>
                </a:lnTo>
                <a:cubicBezTo>
                  <a:pt x="178" y="242"/>
                  <a:pt x="206" y="315"/>
                  <a:pt x="264" y="371"/>
                </a:cubicBezTo>
                <a:lnTo>
                  <a:pt x="269" y="375"/>
                </a:lnTo>
                <a:lnTo>
                  <a:pt x="269" y="375"/>
                </a:lnTo>
                <a:cubicBezTo>
                  <a:pt x="326" y="426"/>
                  <a:pt x="391" y="454"/>
                  <a:pt x="391" y="454"/>
                </a:cubicBezTo>
                <a:lnTo>
                  <a:pt x="406" y="461"/>
                </a:lnTo>
                <a:lnTo>
                  <a:pt x="477" y="389"/>
                </a:lnTo>
                <a:lnTo>
                  <a:pt x="477" y="389"/>
                </a:lnTo>
                <a:cubicBezTo>
                  <a:pt x="482" y="385"/>
                  <a:pt x="481" y="385"/>
                  <a:pt x="485" y="389"/>
                </a:cubicBezTo>
                <a:lnTo>
                  <a:pt x="584" y="488"/>
                </a:lnTo>
                <a:lnTo>
                  <a:pt x="584" y="488"/>
                </a:lnTo>
                <a:cubicBezTo>
                  <a:pt x="588" y="492"/>
                  <a:pt x="588" y="491"/>
                  <a:pt x="584" y="495"/>
                </a:cubicBezTo>
                <a:lnTo>
                  <a:pt x="510" y="568"/>
                </a:lnTo>
                <a:lnTo>
                  <a:pt x="510" y="568"/>
                </a:lnTo>
                <a:cubicBezTo>
                  <a:pt x="498" y="578"/>
                  <a:pt x="487" y="580"/>
                  <a:pt x="473" y="575"/>
                </a:cubicBezTo>
                <a:lnTo>
                  <a:pt x="473" y="575"/>
                </a:lnTo>
                <a:cubicBezTo>
                  <a:pt x="418" y="554"/>
                  <a:pt x="313" y="507"/>
                  <a:pt x="219" y="413"/>
                </a:cubicBezTo>
                <a:lnTo>
                  <a:pt x="219" y="413"/>
                </a:lnTo>
                <a:cubicBezTo>
                  <a:pt x="123" y="318"/>
                  <a:pt x="74" y="210"/>
                  <a:pt x="55" y="158"/>
                </a:cubicBezTo>
                <a:lnTo>
                  <a:pt x="55" y="158"/>
                </a:lnTo>
                <a:cubicBezTo>
                  <a:pt x="52" y="148"/>
                  <a:pt x="54" y="133"/>
                  <a:pt x="63" y="126"/>
                </a:cubicBezTo>
                <a:lnTo>
                  <a:pt x="64" y="125"/>
                </a:lnTo>
                <a:lnTo>
                  <a:pt x="137" y="50"/>
                </a:lnTo>
                <a:lnTo>
                  <a:pt x="137" y="50"/>
                </a:lnTo>
                <a:cubicBezTo>
                  <a:pt x="138" y="49"/>
                  <a:pt x="141" y="48"/>
                  <a:pt x="143" y="48"/>
                </a:cubicBezTo>
                <a:close/>
                <a:moveTo>
                  <a:pt x="143" y="0"/>
                </a:moveTo>
                <a:lnTo>
                  <a:pt x="143" y="0"/>
                </a:lnTo>
                <a:cubicBezTo>
                  <a:pt x="130" y="0"/>
                  <a:pt x="117" y="4"/>
                  <a:pt x="107" y="13"/>
                </a:cubicBezTo>
                <a:lnTo>
                  <a:pt x="106" y="13"/>
                </a:lnTo>
                <a:lnTo>
                  <a:pt x="105" y="14"/>
                </a:lnTo>
                <a:lnTo>
                  <a:pt x="30" y="91"/>
                </a:lnTo>
                <a:lnTo>
                  <a:pt x="31" y="92"/>
                </a:lnTo>
                <a:lnTo>
                  <a:pt x="31" y="92"/>
                </a:lnTo>
                <a:cubicBezTo>
                  <a:pt x="7" y="114"/>
                  <a:pt x="0" y="146"/>
                  <a:pt x="11" y="174"/>
                </a:cubicBezTo>
                <a:lnTo>
                  <a:pt x="11" y="174"/>
                </a:lnTo>
                <a:lnTo>
                  <a:pt x="11" y="174"/>
                </a:lnTo>
                <a:lnTo>
                  <a:pt x="11" y="174"/>
                </a:lnTo>
                <a:cubicBezTo>
                  <a:pt x="31" y="232"/>
                  <a:pt x="83" y="345"/>
                  <a:pt x="185" y="447"/>
                </a:cubicBezTo>
                <a:lnTo>
                  <a:pt x="185" y="447"/>
                </a:lnTo>
                <a:cubicBezTo>
                  <a:pt x="287" y="549"/>
                  <a:pt x="401" y="598"/>
                  <a:pt x="457" y="621"/>
                </a:cubicBezTo>
                <a:lnTo>
                  <a:pt x="458" y="621"/>
                </a:lnTo>
                <a:lnTo>
                  <a:pt x="458" y="621"/>
                </a:lnTo>
                <a:cubicBezTo>
                  <a:pt x="488" y="630"/>
                  <a:pt x="519" y="624"/>
                  <a:pt x="541" y="604"/>
                </a:cubicBezTo>
                <a:lnTo>
                  <a:pt x="618" y="528"/>
                </a:lnTo>
                <a:lnTo>
                  <a:pt x="618" y="528"/>
                </a:lnTo>
                <a:cubicBezTo>
                  <a:pt x="637" y="508"/>
                  <a:pt x="637" y="474"/>
                  <a:pt x="618" y="454"/>
                </a:cubicBezTo>
                <a:lnTo>
                  <a:pt x="520" y="357"/>
                </a:lnTo>
                <a:lnTo>
                  <a:pt x="519" y="355"/>
                </a:lnTo>
                <a:lnTo>
                  <a:pt x="519" y="355"/>
                </a:lnTo>
                <a:cubicBezTo>
                  <a:pt x="498" y="336"/>
                  <a:pt x="464" y="336"/>
                  <a:pt x="444" y="355"/>
                </a:cubicBezTo>
                <a:lnTo>
                  <a:pt x="396" y="403"/>
                </a:lnTo>
                <a:lnTo>
                  <a:pt x="396" y="403"/>
                </a:lnTo>
                <a:cubicBezTo>
                  <a:pt x="378" y="395"/>
                  <a:pt x="337" y="373"/>
                  <a:pt x="297" y="336"/>
                </a:cubicBezTo>
                <a:lnTo>
                  <a:pt x="297" y="336"/>
                </a:lnTo>
                <a:cubicBezTo>
                  <a:pt x="258" y="298"/>
                  <a:pt x="238" y="254"/>
                  <a:pt x="230" y="238"/>
                </a:cubicBezTo>
                <a:lnTo>
                  <a:pt x="279" y="189"/>
                </a:lnTo>
                <a:lnTo>
                  <a:pt x="279" y="189"/>
                </a:lnTo>
                <a:cubicBezTo>
                  <a:pt x="299" y="170"/>
                  <a:pt x="299" y="136"/>
                  <a:pt x="278" y="116"/>
                </a:cubicBezTo>
                <a:lnTo>
                  <a:pt x="279" y="115"/>
                </a:lnTo>
                <a:lnTo>
                  <a:pt x="276" y="113"/>
                </a:lnTo>
                <a:lnTo>
                  <a:pt x="180" y="14"/>
                </a:lnTo>
                <a:lnTo>
                  <a:pt x="179" y="13"/>
                </a:lnTo>
                <a:lnTo>
                  <a:pt x="178" y="13"/>
                </a:lnTo>
                <a:lnTo>
                  <a:pt x="178" y="13"/>
                </a:lnTo>
                <a:cubicBezTo>
                  <a:pt x="167" y="4"/>
                  <a:pt x="156" y="0"/>
                  <a:pt x="1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8" name="Freeform 75">
            <a:extLst>
              <a:ext uri="{FF2B5EF4-FFF2-40B4-BE49-F238E27FC236}">
                <a16:creationId xmlns:a16="http://schemas.microsoft.com/office/drawing/2014/main" id="{5D1BAD7B-6569-4BE3-9112-F17259B75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811" y="4583958"/>
            <a:ext cx="7844547" cy="992528"/>
          </a:xfrm>
          <a:custGeom>
            <a:avLst/>
            <a:gdLst>
              <a:gd name="T0" fmla="*/ 8678 w 8679"/>
              <a:gd name="T1" fmla="*/ 1096 h 1097"/>
              <a:gd name="T2" fmla="*/ 0 w 8679"/>
              <a:gd name="T3" fmla="*/ 1096 h 1097"/>
              <a:gd name="T4" fmla="*/ 0 w 8679"/>
              <a:gd name="T5" fmla="*/ 0 h 1097"/>
              <a:gd name="T6" fmla="*/ 8678 w 8679"/>
              <a:gd name="T7" fmla="*/ 0 h 1097"/>
              <a:gd name="T8" fmla="*/ 8678 w 8679"/>
              <a:gd name="T9" fmla="*/ 1096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79" h="1097">
                <a:moveTo>
                  <a:pt x="8678" y="1096"/>
                </a:moveTo>
                <a:lnTo>
                  <a:pt x="0" y="1096"/>
                </a:lnTo>
                <a:lnTo>
                  <a:pt x="0" y="0"/>
                </a:lnTo>
                <a:lnTo>
                  <a:pt x="8678" y="0"/>
                </a:lnTo>
                <a:lnTo>
                  <a:pt x="8678" y="10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9" name="Freeform 76">
            <a:extLst>
              <a:ext uri="{FF2B5EF4-FFF2-40B4-BE49-F238E27FC236}">
                <a16:creationId xmlns:a16="http://schemas.microsoft.com/office/drawing/2014/main" id="{51ADC65C-4564-442C-85F9-30269D093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901" y="4520183"/>
            <a:ext cx="1080218" cy="1124066"/>
          </a:xfrm>
          <a:custGeom>
            <a:avLst/>
            <a:gdLst>
              <a:gd name="T0" fmla="*/ 1 w 1195"/>
              <a:gd name="T1" fmla="*/ 609 h 1243"/>
              <a:gd name="T2" fmla="*/ 1 w 1195"/>
              <a:gd name="T3" fmla="*/ 609 h 1243"/>
              <a:gd name="T4" fmla="*/ 5 w 1195"/>
              <a:gd name="T5" fmla="*/ 600 h 1243"/>
              <a:gd name="T6" fmla="*/ 496 w 1195"/>
              <a:gd name="T7" fmla="*/ 0 h 1243"/>
              <a:gd name="T8" fmla="*/ 546 w 1195"/>
              <a:gd name="T9" fmla="*/ 0 h 1243"/>
              <a:gd name="T10" fmla="*/ 611 w 1195"/>
              <a:gd name="T11" fmla="*/ 0 h 1243"/>
              <a:gd name="T12" fmla="*/ 1105 w 1195"/>
              <a:gd name="T13" fmla="*/ 0 h 1243"/>
              <a:gd name="T14" fmla="*/ 1105 w 1195"/>
              <a:gd name="T15" fmla="*/ 0 h 1243"/>
              <a:gd name="T16" fmla="*/ 1149 w 1195"/>
              <a:gd name="T17" fmla="*/ 12 h 1243"/>
              <a:gd name="T18" fmla="*/ 1149 w 1195"/>
              <a:gd name="T19" fmla="*/ 12 h 1243"/>
              <a:gd name="T20" fmla="*/ 1194 w 1195"/>
              <a:gd name="T21" fmla="*/ 89 h 1243"/>
              <a:gd name="T22" fmla="*/ 1194 w 1195"/>
              <a:gd name="T23" fmla="*/ 609 h 1243"/>
              <a:gd name="T24" fmla="*/ 1194 w 1195"/>
              <a:gd name="T25" fmla="*/ 1153 h 1243"/>
              <a:gd name="T26" fmla="*/ 1194 w 1195"/>
              <a:gd name="T27" fmla="*/ 1153 h 1243"/>
              <a:gd name="T28" fmla="*/ 1149 w 1195"/>
              <a:gd name="T29" fmla="*/ 1230 h 1243"/>
              <a:gd name="T30" fmla="*/ 1149 w 1195"/>
              <a:gd name="T31" fmla="*/ 1230 h 1243"/>
              <a:gd name="T32" fmla="*/ 1105 w 1195"/>
              <a:gd name="T33" fmla="*/ 1242 h 1243"/>
              <a:gd name="T34" fmla="*/ 611 w 1195"/>
              <a:gd name="T35" fmla="*/ 1242 h 1243"/>
              <a:gd name="T36" fmla="*/ 546 w 1195"/>
              <a:gd name="T37" fmla="*/ 1242 h 1243"/>
              <a:gd name="T38" fmla="*/ 509 w 1195"/>
              <a:gd name="T39" fmla="*/ 1242 h 1243"/>
              <a:gd name="T40" fmla="*/ 5 w 1195"/>
              <a:gd name="T41" fmla="*/ 627 h 1243"/>
              <a:gd name="T42" fmla="*/ 5 w 1195"/>
              <a:gd name="T43" fmla="*/ 627 h 1243"/>
              <a:gd name="T44" fmla="*/ 1 w 1195"/>
              <a:gd name="T45" fmla="*/ 609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95" h="1243">
                <a:moveTo>
                  <a:pt x="1" y="609"/>
                </a:moveTo>
                <a:lnTo>
                  <a:pt x="1" y="609"/>
                </a:lnTo>
                <a:cubicBezTo>
                  <a:pt x="2" y="606"/>
                  <a:pt x="3" y="603"/>
                  <a:pt x="5" y="600"/>
                </a:cubicBezTo>
                <a:lnTo>
                  <a:pt x="496" y="0"/>
                </a:lnTo>
                <a:lnTo>
                  <a:pt x="546" y="0"/>
                </a:lnTo>
                <a:lnTo>
                  <a:pt x="611" y="0"/>
                </a:lnTo>
                <a:lnTo>
                  <a:pt x="1105" y="0"/>
                </a:lnTo>
                <a:lnTo>
                  <a:pt x="1105" y="0"/>
                </a:lnTo>
                <a:cubicBezTo>
                  <a:pt x="1121" y="0"/>
                  <a:pt x="1136" y="5"/>
                  <a:pt x="1149" y="12"/>
                </a:cubicBezTo>
                <a:lnTo>
                  <a:pt x="1149" y="12"/>
                </a:lnTo>
                <a:cubicBezTo>
                  <a:pt x="1175" y="27"/>
                  <a:pt x="1194" y="56"/>
                  <a:pt x="1194" y="89"/>
                </a:cubicBezTo>
                <a:lnTo>
                  <a:pt x="1194" y="609"/>
                </a:lnTo>
                <a:lnTo>
                  <a:pt x="1194" y="1153"/>
                </a:lnTo>
                <a:lnTo>
                  <a:pt x="1194" y="1153"/>
                </a:lnTo>
                <a:cubicBezTo>
                  <a:pt x="1194" y="1186"/>
                  <a:pt x="1175" y="1215"/>
                  <a:pt x="1149" y="1230"/>
                </a:cubicBezTo>
                <a:lnTo>
                  <a:pt x="1149" y="1230"/>
                </a:lnTo>
                <a:cubicBezTo>
                  <a:pt x="1136" y="1237"/>
                  <a:pt x="1121" y="1242"/>
                  <a:pt x="1105" y="1242"/>
                </a:cubicBezTo>
                <a:lnTo>
                  <a:pt x="611" y="1242"/>
                </a:lnTo>
                <a:lnTo>
                  <a:pt x="546" y="1242"/>
                </a:lnTo>
                <a:lnTo>
                  <a:pt x="509" y="1242"/>
                </a:lnTo>
                <a:lnTo>
                  <a:pt x="5" y="627"/>
                </a:lnTo>
                <a:lnTo>
                  <a:pt x="5" y="627"/>
                </a:lnTo>
                <a:cubicBezTo>
                  <a:pt x="2" y="621"/>
                  <a:pt x="0" y="615"/>
                  <a:pt x="1" y="60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0" name="Freeform 77">
            <a:extLst>
              <a:ext uri="{FF2B5EF4-FFF2-40B4-BE49-F238E27FC236}">
                <a16:creationId xmlns:a16="http://schemas.microsoft.com/office/drawing/2014/main" id="{3A91B1D9-D72B-47FB-9925-9AE1C60A7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907" y="4520183"/>
            <a:ext cx="1434978" cy="1124066"/>
          </a:xfrm>
          <a:custGeom>
            <a:avLst/>
            <a:gdLst>
              <a:gd name="T0" fmla="*/ 1586 w 1588"/>
              <a:gd name="T1" fmla="*/ 609 h 1243"/>
              <a:gd name="T2" fmla="*/ 1586 w 1588"/>
              <a:gd name="T3" fmla="*/ 609 h 1243"/>
              <a:gd name="T4" fmla="*/ 1581 w 1588"/>
              <a:gd name="T5" fmla="*/ 600 h 1243"/>
              <a:gd name="T6" fmla="*/ 1091 w 1588"/>
              <a:gd name="T7" fmla="*/ 0 h 1243"/>
              <a:gd name="T8" fmla="*/ 1041 w 1588"/>
              <a:gd name="T9" fmla="*/ 0 h 1243"/>
              <a:gd name="T10" fmla="*/ 976 w 1588"/>
              <a:gd name="T11" fmla="*/ 0 h 1243"/>
              <a:gd name="T12" fmla="*/ 698 w 1588"/>
              <a:gd name="T13" fmla="*/ 0 h 1243"/>
              <a:gd name="T14" fmla="*/ 648 w 1588"/>
              <a:gd name="T15" fmla="*/ 0 h 1243"/>
              <a:gd name="T16" fmla="*/ 583 w 1588"/>
              <a:gd name="T17" fmla="*/ 0 h 1243"/>
              <a:gd name="T18" fmla="*/ 482 w 1588"/>
              <a:gd name="T19" fmla="*/ 0 h 1243"/>
              <a:gd name="T20" fmla="*/ 88 w 1588"/>
              <a:gd name="T21" fmla="*/ 0 h 1243"/>
              <a:gd name="T22" fmla="*/ 88 w 1588"/>
              <a:gd name="T23" fmla="*/ 0 h 1243"/>
              <a:gd name="T24" fmla="*/ 45 w 1588"/>
              <a:gd name="T25" fmla="*/ 12 h 1243"/>
              <a:gd name="T26" fmla="*/ 45 w 1588"/>
              <a:gd name="T27" fmla="*/ 12 h 1243"/>
              <a:gd name="T28" fmla="*/ 0 w 1588"/>
              <a:gd name="T29" fmla="*/ 89 h 1243"/>
              <a:gd name="T30" fmla="*/ 0 w 1588"/>
              <a:gd name="T31" fmla="*/ 609 h 1243"/>
              <a:gd name="T32" fmla="*/ 0 w 1588"/>
              <a:gd name="T33" fmla="*/ 1153 h 1243"/>
              <a:gd name="T34" fmla="*/ 0 w 1588"/>
              <a:gd name="T35" fmla="*/ 1153 h 1243"/>
              <a:gd name="T36" fmla="*/ 45 w 1588"/>
              <a:gd name="T37" fmla="*/ 1230 h 1243"/>
              <a:gd name="T38" fmla="*/ 45 w 1588"/>
              <a:gd name="T39" fmla="*/ 1230 h 1243"/>
              <a:gd name="T40" fmla="*/ 88 w 1588"/>
              <a:gd name="T41" fmla="*/ 1242 h 1243"/>
              <a:gd name="T42" fmla="*/ 482 w 1588"/>
              <a:gd name="T43" fmla="*/ 1242 h 1243"/>
              <a:gd name="T44" fmla="*/ 583 w 1588"/>
              <a:gd name="T45" fmla="*/ 1242 h 1243"/>
              <a:gd name="T46" fmla="*/ 648 w 1588"/>
              <a:gd name="T47" fmla="*/ 1242 h 1243"/>
              <a:gd name="T48" fmla="*/ 685 w 1588"/>
              <a:gd name="T49" fmla="*/ 1242 h 1243"/>
              <a:gd name="T50" fmla="*/ 976 w 1588"/>
              <a:gd name="T51" fmla="*/ 1242 h 1243"/>
              <a:gd name="T52" fmla="*/ 1041 w 1588"/>
              <a:gd name="T53" fmla="*/ 1242 h 1243"/>
              <a:gd name="T54" fmla="*/ 1078 w 1588"/>
              <a:gd name="T55" fmla="*/ 1242 h 1243"/>
              <a:gd name="T56" fmla="*/ 1581 w 1588"/>
              <a:gd name="T57" fmla="*/ 627 h 1243"/>
              <a:gd name="T58" fmla="*/ 1581 w 1588"/>
              <a:gd name="T59" fmla="*/ 627 h 1243"/>
              <a:gd name="T60" fmla="*/ 1586 w 1588"/>
              <a:gd name="T61" fmla="*/ 609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88" h="1243">
                <a:moveTo>
                  <a:pt x="1586" y="609"/>
                </a:moveTo>
                <a:lnTo>
                  <a:pt x="1586" y="609"/>
                </a:lnTo>
                <a:cubicBezTo>
                  <a:pt x="1585" y="606"/>
                  <a:pt x="1584" y="603"/>
                  <a:pt x="1581" y="600"/>
                </a:cubicBezTo>
                <a:lnTo>
                  <a:pt x="1091" y="0"/>
                </a:lnTo>
                <a:lnTo>
                  <a:pt x="1041" y="0"/>
                </a:lnTo>
                <a:lnTo>
                  <a:pt x="976" y="0"/>
                </a:lnTo>
                <a:lnTo>
                  <a:pt x="698" y="0"/>
                </a:lnTo>
                <a:lnTo>
                  <a:pt x="648" y="0"/>
                </a:lnTo>
                <a:lnTo>
                  <a:pt x="583" y="0"/>
                </a:lnTo>
                <a:lnTo>
                  <a:pt x="482" y="0"/>
                </a:lnTo>
                <a:lnTo>
                  <a:pt x="88" y="0"/>
                </a:lnTo>
                <a:lnTo>
                  <a:pt x="88" y="0"/>
                </a:lnTo>
                <a:cubicBezTo>
                  <a:pt x="73" y="0"/>
                  <a:pt x="58" y="5"/>
                  <a:pt x="45" y="12"/>
                </a:cubicBezTo>
                <a:lnTo>
                  <a:pt x="45" y="12"/>
                </a:lnTo>
                <a:cubicBezTo>
                  <a:pt x="19" y="27"/>
                  <a:pt x="0" y="56"/>
                  <a:pt x="0" y="89"/>
                </a:cubicBezTo>
                <a:lnTo>
                  <a:pt x="0" y="609"/>
                </a:lnTo>
                <a:lnTo>
                  <a:pt x="0" y="1153"/>
                </a:lnTo>
                <a:lnTo>
                  <a:pt x="0" y="1153"/>
                </a:lnTo>
                <a:cubicBezTo>
                  <a:pt x="0" y="1186"/>
                  <a:pt x="19" y="1215"/>
                  <a:pt x="45" y="1230"/>
                </a:cubicBezTo>
                <a:lnTo>
                  <a:pt x="45" y="1230"/>
                </a:lnTo>
                <a:cubicBezTo>
                  <a:pt x="58" y="1237"/>
                  <a:pt x="73" y="1242"/>
                  <a:pt x="88" y="1242"/>
                </a:cubicBezTo>
                <a:lnTo>
                  <a:pt x="482" y="1242"/>
                </a:lnTo>
                <a:lnTo>
                  <a:pt x="583" y="1242"/>
                </a:lnTo>
                <a:lnTo>
                  <a:pt x="648" y="1242"/>
                </a:lnTo>
                <a:lnTo>
                  <a:pt x="685" y="1242"/>
                </a:lnTo>
                <a:lnTo>
                  <a:pt x="976" y="1242"/>
                </a:lnTo>
                <a:lnTo>
                  <a:pt x="1041" y="1242"/>
                </a:lnTo>
                <a:lnTo>
                  <a:pt x="1078" y="1242"/>
                </a:lnTo>
                <a:lnTo>
                  <a:pt x="1581" y="627"/>
                </a:lnTo>
                <a:lnTo>
                  <a:pt x="1581" y="627"/>
                </a:lnTo>
                <a:cubicBezTo>
                  <a:pt x="1585" y="621"/>
                  <a:pt x="1587" y="615"/>
                  <a:pt x="1586" y="60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1" name="Freeform 78">
            <a:extLst>
              <a:ext uri="{FF2B5EF4-FFF2-40B4-BE49-F238E27FC236}">
                <a16:creationId xmlns:a16="http://schemas.microsoft.com/office/drawing/2014/main" id="{73C117C7-B902-4C0D-B47F-437DD3A8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766" y="4807177"/>
            <a:ext cx="546088" cy="546090"/>
          </a:xfrm>
          <a:custGeom>
            <a:avLst/>
            <a:gdLst>
              <a:gd name="T0" fmla="*/ 417 w 605"/>
              <a:gd name="T1" fmla="*/ 458 h 603"/>
              <a:gd name="T2" fmla="*/ 520 w 605"/>
              <a:gd name="T3" fmla="*/ 415 h 603"/>
              <a:gd name="T4" fmla="*/ 458 w 605"/>
              <a:gd name="T5" fmla="*/ 332 h 603"/>
              <a:gd name="T6" fmla="*/ 438 w 605"/>
              <a:gd name="T7" fmla="*/ 311 h 603"/>
              <a:gd name="T8" fmla="*/ 562 w 605"/>
              <a:gd name="T9" fmla="*/ 436 h 603"/>
              <a:gd name="T10" fmla="*/ 438 w 605"/>
              <a:gd name="T11" fmla="*/ 561 h 603"/>
              <a:gd name="T12" fmla="*/ 313 w 605"/>
              <a:gd name="T13" fmla="*/ 436 h 603"/>
              <a:gd name="T14" fmla="*/ 438 w 605"/>
              <a:gd name="T15" fmla="*/ 311 h 603"/>
              <a:gd name="T16" fmla="*/ 438 w 605"/>
              <a:gd name="T17" fmla="*/ 270 h 603"/>
              <a:gd name="T18" fmla="*/ 271 w 605"/>
              <a:gd name="T19" fmla="*/ 436 h 603"/>
              <a:gd name="T20" fmla="*/ 438 w 605"/>
              <a:gd name="T21" fmla="*/ 602 h 603"/>
              <a:gd name="T22" fmla="*/ 604 w 605"/>
              <a:gd name="T23" fmla="*/ 436 h 603"/>
              <a:gd name="T24" fmla="*/ 375 w 605"/>
              <a:gd name="T25" fmla="*/ 187 h 603"/>
              <a:gd name="T26" fmla="*/ 375 w 605"/>
              <a:gd name="T27" fmla="*/ 237 h 603"/>
              <a:gd name="T28" fmla="*/ 395 w 605"/>
              <a:gd name="T29" fmla="*/ 232 h 603"/>
              <a:gd name="T30" fmla="*/ 417 w 605"/>
              <a:gd name="T31" fmla="*/ 187 h 603"/>
              <a:gd name="T32" fmla="*/ 125 w 605"/>
              <a:gd name="T33" fmla="*/ 249 h 603"/>
              <a:gd name="T34" fmla="*/ 167 w 605"/>
              <a:gd name="T35" fmla="*/ 187 h 603"/>
              <a:gd name="T36" fmla="*/ 125 w 605"/>
              <a:gd name="T37" fmla="*/ 249 h 603"/>
              <a:gd name="T38" fmla="*/ 313 w 605"/>
              <a:gd name="T39" fmla="*/ 41 h 603"/>
              <a:gd name="T40" fmla="*/ 229 w 605"/>
              <a:gd name="T41" fmla="*/ 62 h 603"/>
              <a:gd name="T42" fmla="*/ 229 w 605"/>
              <a:gd name="T43" fmla="*/ 0 h 603"/>
              <a:gd name="T44" fmla="*/ 199 w 605"/>
              <a:gd name="T45" fmla="*/ 11 h 603"/>
              <a:gd name="T46" fmla="*/ 188 w 605"/>
              <a:gd name="T47" fmla="*/ 41 h 603"/>
              <a:gd name="T48" fmla="*/ 0 w 605"/>
              <a:gd name="T49" fmla="*/ 62 h 603"/>
              <a:gd name="T50" fmla="*/ 234 w 605"/>
              <a:gd name="T51" fmla="*/ 477 h 603"/>
              <a:gd name="T52" fmla="*/ 229 w 605"/>
              <a:gd name="T53" fmla="*/ 436 h 603"/>
              <a:gd name="T54" fmla="*/ 42 w 605"/>
              <a:gd name="T55" fmla="*/ 300 h 603"/>
              <a:gd name="T56" fmla="*/ 84 w 605"/>
              <a:gd name="T57" fmla="*/ 311 h 603"/>
              <a:gd name="T58" fmla="*/ 271 w 605"/>
              <a:gd name="T59" fmla="*/ 311 h 603"/>
              <a:gd name="T60" fmla="*/ 84 w 605"/>
              <a:gd name="T61" fmla="*/ 270 h 603"/>
              <a:gd name="T62" fmla="*/ 42 w 605"/>
              <a:gd name="T63" fmla="*/ 228 h 603"/>
              <a:gd name="T64" fmla="*/ 500 w 605"/>
              <a:gd name="T65" fmla="*/ 103 h 603"/>
              <a:gd name="T66" fmla="*/ 500 w 605"/>
              <a:gd name="T67" fmla="*/ 228 h 603"/>
              <a:gd name="T68" fmla="*/ 499 w 605"/>
              <a:gd name="T69" fmla="*/ 237 h 603"/>
              <a:gd name="T70" fmla="*/ 541 w 605"/>
              <a:gd name="T71" fmla="*/ 62 h 603"/>
              <a:gd name="T72" fmla="*/ 354 w 605"/>
              <a:gd name="T73" fmla="*/ 41 h 603"/>
              <a:gd name="T74" fmla="*/ 343 w 605"/>
              <a:gd name="T75" fmla="*/ 11 h 603"/>
              <a:gd name="T76" fmla="*/ 313 w 605"/>
              <a:gd name="T77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5" h="603">
                <a:moveTo>
                  <a:pt x="417" y="332"/>
                </a:moveTo>
                <a:lnTo>
                  <a:pt x="417" y="458"/>
                </a:lnTo>
                <a:lnTo>
                  <a:pt x="520" y="458"/>
                </a:lnTo>
                <a:lnTo>
                  <a:pt x="520" y="415"/>
                </a:lnTo>
                <a:lnTo>
                  <a:pt x="458" y="415"/>
                </a:lnTo>
                <a:lnTo>
                  <a:pt x="458" y="332"/>
                </a:lnTo>
                <a:lnTo>
                  <a:pt x="417" y="332"/>
                </a:lnTo>
                <a:close/>
                <a:moveTo>
                  <a:pt x="438" y="311"/>
                </a:moveTo>
                <a:lnTo>
                  <a:pt x="438" y="311"/>
                </a:lnTo>
                <a:cubicBezTo>
                  <a:pt x="507" y="311"/>
                  <a:pt x="562" y="367"/>
                  <a:pt x="562" y="436"/>
                </a:cubicBezTo>
                <a:lnTo>
                  <a:pt x="562" y="436"/>
                </a:lnTo>
                <a:cubicBezTo>
                  <a:pt x="562" y="505"/>
                  <a:pt x="507" y="561"/>
                  <a:pt x="438" y="561"/>
                </a:cubicBezTo>
                <a:lnTo>
                  <a:pt x="438" y="561"/>
                </a:lnTo>
                <a:cubicBezTo>
                  <a:pt x="368" y="561"/>
                  <a:pt x="313" y="505"/>
                  <a:pt x="313" y="436"/>
                </a:cubicBezTo>
                <a:lnTo>
                  <a:pt x="313" y="436"/>
                </a:lnTo>
                <a:cubicBezTo>
                  <a:pt x="313" y="367"/>
                  <a:pt x="368" y="311"/>
                  <a:pt x="438" y="311"/>
                </a:cubicBezTo>
                <a:close/>
                <a:moveTo>
                  <a:pt x="438" y="270"/>
                </a:moveTo>
                <a:lnTo>
                  <a:pt x="438" y="270"/>
                </a:lnTo>
                <a:cubicBezTo>
                  <a:pt x="346" y="270"/>
                  <a:pt x="271" y="344"/>
                  <a:pt x="271" y="436"/>
                </a:cubicBezTo>
                <a:lnTo>
                  <a:pt x="271" y="436"/>
                </a:lnTo>
                <a:cubicBezTo>
                  <a:pt x="271" y="528"/>
                  <a:pt x="346" y="602"/>
                  <a:pt x="438" y="602"/>
                </a:cubicBezTo>
                <a:lnTo>
                  <a:pt x="438" y="602"/>
                </a:lnTo>
                <a:cubicBezTo>
                  <a:pt x="530" y="602"/>
                  <a:pt x="604" y="528"/>
                  <a:pt x="604" y="436"/>
                </a:cubicBezTo>
                <a:lnTo>
                  <a:pt x="604" y="436"/>
                </a:lnTo>
                <a:cubicBezTo>
                  <a:pt x="604" y="344"/>
                  <a:pt x="530" y="270"/>
                  <a:pt x="438" y="270"/>
                </a:cubicBezTo>
                <a:close/>
                <a:moveTo>
                  <a:pt x="375" y="187"/>
                </a:moveTo>
                <a:lnTo>
                  <a:pt x="375" y="237"/>
                </a:lnTo>
                <a:lnTo>
                  <a:pt x="375" y="237"/>
                </a:lnTo>
                <a:cubicBezTo>
                  <a:pt x="382" y="236"/>
                  <a:pt x="389" y="234"/>
                  <a:pt x="395" y="232"/>
                </a:cubicBezTo>
                <a:lnTo>
                  <a:pt x="395" y="232"/>
                </a:lnTo>
                <a:cubicBezTo>
                  <a:pt x="402" y="231"/>
                  <a:pt x="409" y="230"/>
                  <a:pt x="417" y="229"/>
                </a:cubicBezTo>
                <a:lnTo>
                  <a:pt x="417" y="187"/>
                </a:lnTo>
                <a:lnTo>
                  <a:pt x="375" y="187"/>
                </a:lnTo>
                <a:close/>
                <a:moveTo>
                  <a:pt x="125" y="249"/>
                </a:moveTo>
                <a:lnTo>
                  <a:pt x="167" y="249"/>
                </a:lnTo>
                <a:lnTo>
                  <a:pt x="167" y="187"/>
                </a:lnTo>
                <a:lnTo>
                  <a:pt x="125" y="187"/>
                </a:lnTo>
                <a:lnTo>
                  <a:pt x="125" y="249"/>
                </a:lnTo>
                <a:close/>
                <a:moveTo>
                  <a:pt x="229" y="41"/>
                </a:moveTo>
                <a:lnTo>
                  <a:pt x="313" y="41"/>
                </a:lnTo>
                <a:lnTo>
                  <a:pt x="313" y="62"/>
                </a:lnTo>
                <a:lnTo>
                  <a:pt x="229" y="62"/>
                </a:lnTo>
                <a:lnTo>
                  <a:pt x="229" y="41"/>
                </a:lnTo>
                <a:close/>
                <a:moveTo>
                  <a:pt x="229" y="0"/>
                </a:moveTo>
                <a:lnTo>
                  <a:pt x="229" y="0"/>
                </a:lnTo>
                <a:cubicBezTo>
                  <a:pt x="219" y="0"/>
                  <a:pt x="208" y="3"/>
                  <a:pt x="199" y="11"/>
                </a:cubicBezTo>
                <a:lnTo>
                  <a:pt x="199" y="11"/>
                </a:lnTo>
                <a:cubicBezTo>
                  <a:pt x="192" y="19"/>
                  <a:pt x="188" y="30"/>
                  <a:pt x="188" y="41"/>
                </a:cubicBezTo>
                <a:lnTo>
                  <a:pt x="188" y="62"/>
                </a:lnTo>
                <a:lnTo>
                  <a:pt x="0" y="62"/>
                </a:lnTo>
                <a:lnTo>
                  <a:pt x="0" y="477"/>
                </a:lnTo>
                <a:lnTo>
                  <a:pt x="234" y="477"/>
                </a:lnTo>
                <a:lnTo>
                  <a:pt x="234" y="477"/>
                </a:lnTo>
                <a:cubicBezTo>
                  <a:pt x="231" y="464"/>
                  <a:pt x="229" y="451"/>
                  <a:pt x="229" y="436"/>
                </a:cubicBezTo>
                <a:lnTo>
                  <a:pt x="42" y="436"/>
                </a:lnTo>
                <a:lnTo>
                  <a:pt x="42" y="300"/>
                </a:lnTo>
                <a:lnTo>
                  <a:pt x="42" y="300"/>
                </a:lnTo>
                <a:cubicBezTo>
                  <a:pt x="54" y="307"/>
                  <a:pt x="69" y="311"/>
                  <a:pt x="84" y="311"/>
                </a:cubicBezTo>
                <a:lnTo>
                  <a:pt x="271" y="311"/>
                </a:lnTo>
                <a:lnTo>
                  <a:pt x="271" y="311"/>
                </a:lnTo>
                <a:cubicBezTo>
                  <a:pt x="283" y="295"/>
                  <a:pt x="297" y="281"/>
                  <a:pt x="313" y="270"/>
                </a:cubicBezTo>
                <a:lnTo>
                  <a:pt x="84" y="270"/>
                </a:lnTo>
                <a:lnTo>
                  <a:pt x="84" y="270"/>
                </a:lnTo>
                <a:cubicBezTo>
                  <a:pt x="59" y="270"/>
                  <a:pt x="42" y="252"/>
                  <a:pt x="42" y="228"/>
                </a:cubicBezTo>
                <a:lnTo>
                  <a:pt x="42" y="103"/>
                </a:lnTo>
                <a:lnTo>
                  <a:pt x="500" y="103"/>
                </a:lnTo>
                <a:lnTo>
                  <a:pt x="500" y="228"/>
                </a:lnTo>
                <a:lnTo>
                  <a:pt x="500" y="228"/>
                </a:lnTo>
                <a:cubicBezTo>
                  <a:pt x="500" y="231"/>
                  <a:pt x="499" y="235"/>
                  <a:pt x="499" y="237"/>
                </a:cubicBezTo>
                <a:lnTo>
                  <a:pt x="499" y="237"/>
                </a:lnTo>
                <a:cubicBezTo>
                  <a:pt x="515" y="242"/>
                  <a:pt x="528" y="248"/>
                  <a:pt x="541" y="256"/>
                </a:cubicBezTo>
                <a:lnTo>
                  <a:pt x="541" y="62"/>
                </a:lnTo>
                <a:lnTo>
                  <a:pt x="354" y="62"/>
                </a:lnTo>
                <a:lnTo>
                  <a:pt x="354" y="41"/>
                </a:lnTo>
                <a:lnTo>
                  <a:pt x="354" y="41"/>
                </a:lnTo>
                <a:cubicBezTo>
                  <a:pt x="354" y="30"/>
                  <a:pt x="350" y="19"/>
                  <a:pt x="343" y="11"/>
                </a:cubicBezTo>
                <a:lnTo>
                  <a:pt x="343" y="11"/>
                </a:lnTo>
                <a:cubicBezTo>
                  <a:pt x="335" y="3"/>
                  <a:pt x="323" y="0"/>
                  <a:pt x="313" y="0"/>
                </a:cubicBezTo>
                <a:lnTo>
                  <a:pt x="22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2" name="Freeform 110">
            <a:extLst>
              <a:ext uri="{FF2B5EF4-FFF2-40B4-BE49-F238E27FC236}">
                <a16:creationId xmlns:a16="http://schemas.microsoft.com/office/drawing/2014/main" id="{4DC6606E-A416-4C1F-BB27-FCA59B1B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811" y="5959146"/>
            <a:ext cx="7844547" cy="988540"/>
          </a:xfrm>
          <a:custGeom>
            <a:avLst/>
            <a:gdLst>
              <a:gd name="T0" fmla="*/ 8678 w 8679"/>
              <a:gd name="T1" fmla="*/ 1094 h 1095"/>
              <a:gd name="T2" fmla="*/ 0 w 8679"/>
              <a:gd name="T3" fmla="*/ 1094 h 1095"/>
              <a:gd name="T4" fmla="*/ 0 w 8679"/>
              <a:gd name="T5" fmla="*/ 0 h 1095"/>
              <a:gd name="T6" fmla="*/ 8678 w 8679"/>
              <a:gd name="T7" fmla="*/ 0 h 1095"/>
              <a:gd name="T8" fmla="*/ 8678 w 8679"/>
              <a:gd name="T9" fmla="*/ 109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79" h="1095">
                <a:moveTo>
                  <a:pt x="8678" y="1094"/>
                </a:moveTo>
                <a:lnTo>
                  <a:pt x="0" y="1094"/>
                </a:lnTo>
                <a:lnTo>
                  <a:pt x="0" y="0"/>
                </a:lnTo>
                <a:lnTo>
                  <a:pt x="8678" y="0"/>
                </a:lnTo>
                <a:lnTo>
                  <a:pt x="8678" y="10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3" name="Freeform 111">
            <a:extLst>
              <a:ext uri="{FF2B5EF4-FFF2-40B4-BE49-F238E27FC236}">
                <a16:creationId xmlns:a16="http://schemas.microsoft.com/office/drawing/2014/main" id="{268AD4F4-42EB-4F2C-8F57-D93BAFD6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901" y="5895372"/>
            <a:ext cx="1080218" cy="1120079"/>
          </a:xfrm>
          <a:custGeom>
            <a:avLst/>
            <a:gdLst>
              <a:gd name="T0" fmla="*/ 1 w 1195"/>
              <a:gd name="T1" fmla="*/ 609 h 1240"/>
              <a:gd name="T2" fmla="*/ 1 w 1195"/>
              <a:gd name="T3" fmla="*/ 609 h 1240"/>
              <a:gd name="T4" fmla="*/ 5 w 1195"/>
              <a:gd name="T5" fmla="*/ 599 h 1240"/>
              <a:gd name="T6" fmla="*/ 496 w 1195"/>
              <a:gd name="T7" fmla="*/ 0 h 1240"/>
              <a:gd name="T8" fmla="*/ 546 w 1195"/>
              <a:gd name="T9" fmla="*/ 0 h 1240"/>
              <a:gd name="T10" fmla="*/ 611 w 1195"/>
              <a:gd name="T11" fmla="*/ 0 h 1240"/>
              <a:gd name="T12" fmla="*/ 1105 w 1195"/>
              <a:gd name="T13" fmla="*/ 0 h 1240"/>
              <a:gd name="T14" fmla="*/ 1105 w 1195"/>
              <a:gd name="T15" fmla="*/ 0 h 1240"/>
              <a:gd name="T16" fmla="*/ 1149 w 1195"/>
              <a:gd name="T17" fmla="*/ 11 h 1240"/>
              <a:gd name="T18" fmla="*/ 1149 w 1195"/>
              <a:gd name="T19" fmla="*/ 11 h 1240"/>
              <a:gd name="T20" fmla="*/ 1194 w 1195"/>
              <a:gd name="T21" fmla="*/ 88 h 1240"/>
              <a:gd name="T22" fmla="*/ 1194 w 1195"/>
              <a:gd name="T23" fmla="*/ 609 h 1240"/>
              <a:gd name="T24" fmla="*/ 1194 w 1195"/>
              <a:gd name="T25" fmla="*/ 1152 h 1240"/>
              <a:gd name="T26" fmla="*/ 1194 w 1195"/>
              <a:gd name="T27" fmla="*/ 1152 h 1240"/>
              <a:gd name="T28" fmla="*/ 1149 w 1195"/>
              <a:gd name="T29" fmla="*/ 1228 h 1240"/>
              <a:gd name="T30" fmla="*/ 1149 w 1195"/>
              <a:gd name="T31" fmla="*/ 1228 h 1240"/>
              <a:gd name="T32" fmla="*/ 1105 w 1195"/>
              <a:gd name="T33" fmla="*/ 1239 h 1240"/>
              <a:gd name="T34" fmla="*/ 611 w 1195"/>
              <a:gd name="T35" fmla="*/ 1239 h 1240"/>
              <a:gd name="T36" fmla="*/ 546 w 1195"/>
              <a:gd name="T37" fmla="*/ 1239 h 1240"/>
              <a:gd name="T38" fmla="*/ 509 w 1195"/>
              <a:gd name="T39" fmla="*/ 1239 h 1240"/>
              <a:gd name="T40" fmla="*/ 5 w 1195"/>
              <a:gd name="T41" fmla="*/ 626 h 1240"/>
              <a:gd name="T42" fmla="*/ 5 w 1195"/>
              <a:gd name="T43" fmla="*/ 626 h 1240"/>
              <a:gd name="T44" fmla="*/ 1 w 1195"/>
              <a:gd name="T45" fmla="*/ 609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95" h="1240">
                <a:moveTo>
                  <a:pt x="1" y="609"/>
                </a:moveTo>
                <a:lnTo>
                  <a:pt x="1" y="609"/>
                </a:lnTo>
                <a:cubicBezTo>
                  <a:pt x="2" y="606"/>
                  <a:pt x="3" y="601"/>
                  <a:pt x="5" y="599"/>
                </a:cubicBezTo>
                <a:lnTo>
                  <a:pt x="496" y="0"/>
                </a:lnTo>
                <a:lnTo>
                  <a:pt x="546" y="0"/>
                </a:lnTo>
                <a:lnTo>
                  <a:pt x="611" y="0"/>
                </a:lnTo>
                <a:lnTo>
                  <a:pt x="1105" y="0"/>
                </a:lnTo>
                <a:lnTo>
                  <a:pt x="1105" y="0"/>
                </a:lnTo>
                <a:cubicBezTo>
                  <a:pt x="1121" y="0"/>
                  <a:pt x="1136" y="4"/>
                  <a:pt x="1149" y="11"/>
                </a:cubicBezTo>
                <a:lnTo>
                  <a:pt x="1149" y="11"/>
                </a:lnTo>
                <a:cubicBezTo>
                  <a:pt x="1175" y="26"/>
                  <a:pt x="1194" y="55"/>
                  <a:pt x="1194" y="88"/>
                </a:cubicBezTo>
                <a:lnTo>
                  <a:pt x="1194" y="609"/>
                </a:lnTo>
                <a:lnTo>
                  <a:pt x="1194" y="1152"/>
                </a:lnTo>
                <a:lnTo>
                  <a:pt x="1194" y="1152"/>
                </a:lnTo>
                <a:cubicBezTo>
                  <a:pt x="1194" y="1185"/>
                  <a:pt x="1175" y="1213"/>
                  <a:pt x="1149" y="1228"/>
                </a:cubicBezTo>
                <a:lnTo>
                  <a:pt x="1149" y="1228"/>
                </a:lnTo>
                <a:cubicBezTo>
                  <a:pt x="1136" y="1235"/>
                  <a:pt x="1121" y="1239"/>
                  <a:pt x="1105" y="1239"/>
                </a:cubicBezTo>
                <a:lnTo>
                  <a:pt x="611" y="1239"/>
                </a:lnTo>
                <a:lnTo>
                  <a:pt x="546" y="1239"/>
                </a:lnTo>
                <a:lnTo>
                  <a:pt x="509" y="1239"/>
                </a:lnTo>
                <a:lnTo>
                  <a:pt x="5" y="626"/>
                </a:lnTo>
                <a:lnTo>
                  <a:pt x="5" y="626"/>
                </a:lnTo>
                <a:cubicBezTo>
                  <a:pt x="2" y="621"/>
                  <a:pt x="0" y="615"/>
                  <a:pt x="1" y="60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4" name="Freeform 112">
            <a:extLst>
              <a:ext uri="{FF2B5EF4-FFF2-40B4-BE49-F238E27FC236}">
                <a16:creationId xmlns:a16="http://schemas.microsoft.com/office/drawing/2014/main" id="{5EB72516-09B1-43EA-8A25-00A1F1E56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907" y="5895372"/>
            <a:ext cx="1434978" cy="1120079"/>
          </a:xfrm>
          <a:custGeom>
            <a:avLst/>
            <a:gdLst>
              <a:gd name="T0" fmla="*/ 1586 w 1588"/>
              <a:gd name="T1" fmla="*/ 609 h 1240"/>
              <a:gd name="T2" fmla="*/ 1586 w 1588"/>
              <a:gd name="T3" fmla="*/ 609 h 1240"/>
              <a:gd name="T4" fmla="*/ 1581 w 1588"/>
              <a:gd name="T5" fmla="*/ 599 h 1240"/>
              <a:gd name="T6" fmla="*/ 1091 w 1588"/>
              <a:gd name="T7" fmla="*/ 0 h 1240"/>
              <a:gd name="T8" fmla="*/ 1041 w 1588"/>
              <a:gd name="T9" fmla="*/ 0 h 1240"/>
              <a:gd name="T10" fmla="*/ 976 w 1588"/>
              <a:gd name="T11" fmla="*/ 0 h 1240"/>
              <a:gd name="T12" fmla="*/ 698 w 1588"/>
              <a:gd name="T13" fmla="*/ 0 h 1240"/>
              <a:gd name="T14" fmla="*/ 648 w 1588"/>
              <a:gd name="T15" fmla="*/ 0 h 1240"/>
              <a:gd name="T16" fmla="*/ 583 w 1588"/>
              <a:gd name="T17" fmla="*/ 0 h 1240"/>
              <a:gd name="T18" fmla="*/ 482 w 1588"/>
              <a:gd name="T19" fmla="*/ 0 h 1240"/>
              <a:gd name="T20" fmla="*/ 88 w 1588"/>
              <a:gd name="T21" fmla="*/ 0 h 1240"/>
              <a:gd name="T22" fmla="*/ 88 w 1588"/>
              <a:gd name="T23" fmla="*/ 0 h 1240"/>
              <a:gd name="T24" fmla="*/ 45 w 1588"/>
              <a:gd name="T25" fmla="*/ 11 h 1240"/>
              <a:gd name="T26" fmla="*/ 45 w 1588"/>
              <a:gd name="T27" fmla="*/ 11 h 1240"/>
              <a:gd name="T28" fmla="*/ 0 w 1588"/>
              <a:gd name="T29" fmla="*/ 88 h 1240"/>
              <a:gd name="T30" fmla="*/ 0 w 1588"/>
              <a:gd name="T31" fmla="*/ 609 h 1240"/>
              <a:gd name="T32" fmla="*/ 0 w 1588"/>
              <a:gd name="T33" fmla="*/ 1152 h 1240"/>
              <a:gd name="T34" fmla="*/ 0 w 1588"/>
              <a:gd name="T35" fmla="*/ 1152 h 1240"/>
              <a:gd name="T36" fmla="*/ 45 w 1588"/>
              <a:gd name="T37" fmla="*/ 1228 h 1240"/>
              <a:gd name="T38" fmla="*/ 45 w 1588"/>
              <a:gd name="T39" fmla="*/ 1228 h 1240"/>
              <a:gd name="T40" fmla="*/ 88 w 1588"/>
              <a:gd name="T41" fmla="*/ 1239 h 1240"/>
              <a:gd name="T42" fmla="*/ 482 w 1588"/>
              <a:gd name="T43" fmla="*/ 1239 h 1240"/>
              <a:gd name="T44" fmla="*/ 583 w 1588"/>
              <a:gd name="T45" fmla="*/ 1239 h 1240"/>
              <a:gd name="T46" fmla="*/ 648 w 1588"/>
              <a:gd name="T47" fmla="*/ 1239 h 1240"/>
              <a:gd name="T48" fmla="*/ 685 w 1588"/>
              <a:gd name="T49" fmla="*/ 1239 h 1240"/>
              <a:gd name="T50" fmla="*/ 976 w 1588"/>
              <a:gd name="T51" fmla="*/ 1239 h 1240"/>
              <a:gd name="T52" fmla="*/ 1041 w 1588"/>
              <a:gd name="T53" fmla="*/ 1239 h 1240"/>
              <a:gd name="T54" fmla="*/ 1078 w 1588"/>
              <a:gd name="T55" fmla="*/ 1239 h 1240"/>
              <a:gd name="T56" fmla="*/ 1581 w 1588"/>
              <a:gd name="T57" fmla="*/ 626 h 1240"/>
              <a:gd name="T58" fmla="*/ 1581 w 1588"/>
              <a:gd name="T59" fmla="*/ 626 h 1240"/>
              <a:gd name="T60" fmla="*/ 1586 w 1588"/>
              <a:gd name="T61" fmla="*/ 609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88" h="1240">
                <a:moveTo>
                  <a:pt x="1586" y="609"/>
                </a:moveTo>
                <a:lnTo>
                  <a:pt x="1586" y="609"/>
                </a:lnTo>
                <a:cubicBezTo>
                  <a:pt x="1585" y="606"/>
                  <a:pt x="1584" y="601"/>
                  <a:pt x="1581" y="599"/>
                </a:cubicBezTo>
                <a:lnTo>
                  <a:pt x="1091" y="0"/>
                </a:lnTo>
                <a:lnTo>
                  <a:pt x="1041" y="0"/>
                </a:lnTo>
                <a:lnTo>
                  <a:pt x="976" y="0"/>
                </a:lnTo>
                <a:lnTo>
                  <a:pt x="698" y="0"/>
                </a:lnTo>
                <a:lnTo>
                  <a:pt x="648" y="0"/>
                </a:lnTo>
                <a:lnTo>
                  <a:pt x="583" y="0"/>
                </a:lnTo>
                <a:lnTo>
                  <a:pt x="482" y="0"/>
                </a:lnTo>
                <a:lnTo>
                  <a:pt x="88" y="0"/>
                </a:lnTo>
                <a:lnTo>
                  <a:pt x="88" y="0"/>
                </a:lnTo>
                <a:cubicBezTo>
                  <a:pt x="73" y="0"/>
                  <a:pt x="58" y="4"/>
                  <a:pt x="45" y="11"/>
                </a:cubicBezTo>
                <a:lnTo>
                  <a:pt x="45" y="11"/>
                </a:lnTo>
                <a:cubicBezTo>
                  <a:pt x="19" y="26"/>
                  <a:pt x="0" y="55"/>
                  <a:pt x="0" y="88"/>
                </a:cubicBezTo>
                <a:lnTo>
                  <a:pt x="0" y="609"/>
                </a:lnTo>
                <a:lnTo>
                  <a:pt x="0" y="1152"/>
                </a:lnTo>
                <a:lnTo>
                  <a:pt x="0" y="1152"/>
                </a:lnTo>
                <a:cubicBezTo>
                  <a:pt x="0" y="1185"/>
                  <a:pt x="19" y="1213"/>
                  <a:pt x="45" y="1228"/>
                </a:cubicBezTo>
                <a:lnTo>
                  <a:pt x="45" y="1228"/>
                </a:lnTo>
                <a:cubicBezTo>
                  <a:pt x="58" y="1235"/>
                  <a:pt x="73" y="1239"/>
                  <a:pt x="88" y="1239"/>
                </a:cubicBezTo>
                <a:lnTo>
                  <a:pt x="482" y="1239"/>
                </a:lnTo>
                <a:lnTo>
                  <a:pt x="583" y="1239"/>
                </a:lnTo>
                <a:lnTo>
                  <a:pt x="648" y="1239"/>
                </a:lnTo>
                <a:lnTo>
                  <a:pt x="685" y="1239"/>
                </a:lnTo>
                <a:lnTo>
                  <a:pt x="976" y="1239"/>
                </a:lnTo>
                <a:lnTo>
                  <a:pt x="1041" y="1239"/>
                </a:lnTo>
                <a:lnTo>
                  <a:pt x="1078" y="1239"/>
                </a:lnTo>
                <a:lnTo>
                  <a:pt x="1581" y="626"/>
                </a:lnTo>
                <a:lnTo>
                  <a:pt x="1581" y="626"/>
                </a:lnTo>
                <a:cubicBezTo>
                  <a:pt x="1585" y="621"/>
                  <a:pt x="1587" y="615"/>
                  <a:pt x="1586" y="60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5" name="Freeform 144">
            <a:extLst>
              <a:ext uri="{FF2B5EF4-FFF2-40B4-BE49-F238E27FC236}">
                <a16:creationId xmlns:a16="http://schemas.microsoft.com/office/drawing/2014/main" id="{7A58EC02-5850-42C4-91A0-EBBFECDCA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667" y="6210269"/>
            <a:ext cx="490285" cy="490285"/>
          </a:xfrm>
          <a:custGeom>
            <a:avLst/>
            <a:gdLst>
              <a:gd name="T0" fmla="*/ 320 w 542"/>
              <a:gd name="T1" fmla="*/ 292 h 543"/>
              <a:gd name="T2" fmla="*/ 498 w 542"/>
              <a:gd name="T3" fmla="*/ 292 h 543"/>
              <a:gd name="T4" fmla="*/ 498 w 542"/>
              <a:gd name="T5" fmla="*/ 292 h 543"/>
              <a:gd name="T6" fmla="*/ 446 w 542"/>
              <a:gd name="T7" fmla="*/ 419 h 543"/>
              <a:gd name="T8" fmla="*/ 320 w 542"/>
              <a:gd name="T9" fmla="*/ 292 h 543"/>
              <a:gd name="T10" fmla="*/ 291 w 542"/>
              <a:gd name="T11" fmla="*/ 43 h 543"/>
              <a:gd name="T12" fmla="*/ 291 w 542"/>
              <a:gd name="T13" fmla="*/ 43 h 543"/>
              <a:gd name="T14" fmla="*/ 498 w 542"/>
              <a:gd name="T15" fmla="*/ 251 h 543"/>
              <a:gd name="T16" fmla="*/ 291 w 542"/>
              <a:gd name="T17" fmla="*/ 251 h 543"/>
              <a:gd name="T18" fmla="*/ 291 w 542"/>
              <a:gd name="T19" fmla="*/ 43 h 543"/>
              <a:gd name="T20" fmla="*/ 246 w 542"/>
              <a:gd name="T21" fmla="*/ 43 h 543"/>
              <a:gd name="T22" fmla="*/ 246 w 542"/>
              <a:gd name="T23" fmla="*/ 43 h 543"/>
              <a:gd name="T24" fmla="*/ 250 w 542"/>
              <a:gd name="T25" fmla="*/ 43 h 543"/>
              <a:gd name="T26" fmla="*/ 250 w 542"/>
              <a:gd name="T27" fmla="*/ 280 h 543"/>
              <a:gd name="T28" fmla="*/ 256 w 542"/>
              <a:gd name="T29" fmla="*/ 286 h 543"/>
              <a:gd name="T30" fmla="*/ 418 w 542"/>
              <a:gd name="T31" fmla="*/ 447 h 543"/>
              <a:gd name="T32" fmla="*/ 418 w 542"/>
              <a:gd name="T33" fmla="*/ 447 h 543"/>
              <a:gd name="T34" fmla="*/ 270 w 542"/>
              <a:gd name="T35" fmla="*/ 500 h 543"/>
              <a:gd name="T36" fmla="*/ 270 w 542"/>
              <a:gd name="T37" fmla="*/ 500 h 543"/>
              <a:gd name="T38" fmla="*/ 42 w 542"/>
              <a:gd name="T39" fmla="*/ 271 h 543"/>
              <a:gd name="T40" fmla="*/ 42 w 542"/>
              <a:gd name="T41" fmla="*/ 271 h 543"/>
              <a:gd name="T42" fmla="*/ 246 w 542"/>
              <a:gd name="T43" fmla="*/ 43 h 543"/>
              <a:gd name="T44" fmla="*/ 270 w 542"/>
              <a:gd name="T45" fmla="*/ 0 h 543"/>
              <a:gd name="T46" fmla="*/ 270 w 542"/>
              <a:gd name="T47" fmla="*/ 0 h 543"/>
              <a:gd name="T48" fmla="*/ 0 w 542"/>
              <a:gd name="T49" fmla="*/ 271 h 543"/>
              <a:gd name="T50" fmla="*/ 0 w 542"/>
              <a:gd name="T51" fmla="*/ 271 h 543"/>
              <a:gd name="T52" fmla="*/ 270 w 542"/>
              <a:gd name="T53" fmla="*/ 542 h 543"/>
              <a:gd name="T54" fmla="*/ 270 w 542"/>
              <a:gd name="T55" fmla="*/ 542 h 543"/>
              <a:gd name="T56" fmla="*/ 541 w 542"/>
              <a:gd name="T57" fmla="*/ 271 h 543"/>
              <a:gd name="T58" fmla="*/ 541 w 542"/>
              <a:gd name="T59" fmla="*/ 271 h 543"/>
              <a:gd name="T60" fmla="*/ 270 w 542"/>
              <a:gd name="T61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2" h="543">
                <a:moveTo>
                  <a:pt x="320" y="292"/>
                </a:moveTo>
                <a:lnTo>
                  <a:pt x="498" y="292"/>
                </a:lnTo>
                <a:lnTo>
                  <a:pt x="498" y="292"/>
                </a:lnTo>
                <a:cubicBezTo>
                  <a:pt x="493" y="340"/>
                  <a:pt x="476" y="383"/>
                  <a:pt x="446" y="419"/>
                </a:cubicBezTo>
                <a:lnTo>
                  <a:pt x="320" y="292"/>
                </a:lnTo>
                <a:close/>
                <a:moveTo>
                  <a:pt x="291" y="43"/>
                </a:moveTo>
                <a:lnTo>
                  <a:pt x="291" y="43"/>
                </a:lnTo>
                <a:cubicBezTo>
                  <a:pt x="401" y="53"/>
                  <a:pt x="487" y="140"/>
                  <a:pt x="498" y="251"/>
                </a:cubicBezTo>
                <a:lnTo>
                  <a:pt x="291" y="251"/>
                </a:lnTo>
                <a:lnTo>
                  <a:pt x="291" y="43"/>
                </a:lnTo>
                <a:close/>
                <a:moveTo>
                  <a:pt x="246" y="43"/>
                </a:moveTo>
                <a:lnTo>
                  <a:pt x="246" y="43"/>
                </a:lnTo>
                <a:cubicBezTo>
                  <a:pt x="248" y="43"/>
                  <a:pt x="249" y="43"/>
                  <a:pt x="250" y="43"/>
                </a:cubicBezTo>
                <a:lnTo>
                  <a:pt x="250" y="280"/>
                </a:lnTo>
                <a:lnTo>
                  <a:pt x="256" y="286"/>
                </a:lnTo>
                <a:lnTo>
                  <a:pt x="418" y="447"/>
                </a:lnTo>
                <a:lnTo>
                  <a:pt x="418" y="447"/>
                </a:lnTo>
                <a:cubicBezTo>
                  <a:pt x="378" y="481"/>
                  <a:pt x="326" y="500"/>
                  <a:pt x="270" y="500"/>
                </a:cubicBezTo>
                <a:lnTo>
                  <a:pt x="270" y="500"/>
                </a:lnTo>
                <a:cubicBezTo>
                  <a:pt x="144" y="500"/>
                  <a:pt x="42" y="397"/>
                  <a:pt x="42" y="271"/>
                </a:cubicBezTo>
                <a:lnTo>
                  <a:pt x="42" y="271"/>
                </a:lnTo>
                <a:cubicBezTo>
                  <a:pt x="42" y="152"/>
                  <a:pt x="131" y="55"/>
                  <a:pt x="246" y="43"/>
                </a:cubicBezTo>
                <a:close/>
                <a:moveTo>
                  <a:pt x="270" y="0"/>
                </a:moveTo>
                <a:lnTo>
                  <a:pt x="270" y="0"/>
                </a:lnTo>
                <a:cubicBezTo>
                  <a:pt x="121" y="0"/>
                  <a:pt x="0" y="122"/>
                  <a:pt x="0" y="271"/>
                </a:cubicBezTo>
                <a:lnTo>
                  <a:pt x="0" y="271"/>
                </a:lnTo>
                <a:cubicBezTo>
                  <a:pt x="0" y="420"/>
                  <a:pt x="121" y="542"/>
                  <a:pt x="270" y="542"/>
                </a:cubicBezTo>
                <a:lnTo>
                  <a:pt x="270" y="542"/>
                </a:lnTo>
                <a:cubicBezTo>
                  <a:pt x="419" y="542"/>
                  <a:pt x="541" y="420"/>
                  <a:pt x="541" y="271"/>
                </a:cubicBezTo>
                <a:lnTo>
                  <a:pt x="541" y="271"/>
                </a:lnTo>
                <a:cubicBezTo>
                  <a:pt x="541" y="122"/>
                  <a:pt x="419" y="0"/>
                  <a:pt x="27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6" name="Freeform 145">
            <a:extLst>
              <a:ext uri="{FF2B5EF4-FFF2-40B4-BE49-F238E27FC236}">
                <a16:creationId xmlns:a16="http://schemas.microsoft.com/office/drawing/2014/main" id="{5111DA62-F377-4B52-B7EB-6251BF8A5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811" y="8717496"/>
            <a:ext cx="7844547" cy="992525"/>
          </a:xfrm>
          <a:custGeom>
            <a:avLst/>
            <a:gdLst>
              <a:gd name="T0" fmla="*/ 8678 w 8679"/>
              <a:gd name="T1" fmla="*/ 1095 h 1096"/>
              <a:gd name="T2" fmla="*/ 0 w 8679"/>
              <a:gd name="T3" fmla="*/ 1095 h 1096"/>
              <a:gd name="T4" fmla="*/ 0 w 8679"/>
              <a:gd name="T5" fmla="*/ 0 h 1096"/>
              <a:gd name="T6" fmla="*/ 8678 w 8679"/>
              <a:gd name="T7" fmla="*/ 0 h 1096"/>
              <a:gd name="T8" fmla="*/ 8678 w 8679"/>
              <a:gd name="T9" fmla="*/ 1095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79" h="1096">
                <a:moveTo>
                  <a:pt x="8678" y="1095"/>
                </a:moveTo>
                <a:lnTo>
                  <a:pt x="0" y="1095"/>
                </a:lnTo>
                <a:lnTo>
                  <a:pt x="0" y="0"/>
                </a:lnTo>
                <a:lnTo>
                  <a:pt x="8678" y="0"/>
                </a:lnTo>
                <a:lnTo>
                  <a:pt x="8678" y="10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7" name="Freeform 146">
            <a:extLst>
              <a:ext uri="{FF2B5EF4-FFF2-40B4-BE49-F238E27FC236}">
                <a16:creationId xmlns:a16="http://schemas.microsoft.com/office/drawing/2014/main" id="{1B4F9B79-F220-4726-8FD7-7C968AB1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901" y="8645747"/>
            <a:ext cx="1080218" cy="1124066"/>
          </a:xfrm>
          <a:custGeom>
            <a:avLst/>
            <a:gdLst>
              <a:gd name="T0" fmla="*/ 1 w 1195"/>
              <a:gd name="T1" fmla="*/ 609 h 1242"/>
              <a:gd name="T2" fmla="*/ 1 w 1195"/>
              <a:gd name="T3" fmla="*/ 609 h 1242"/>
              <a:gd name="T4" fmla="*/ 5 w 1195"/>
              <a:gd name="T5" fmla="*/ 599 h 1242"/>
              <a:gd name="T6" fmla="*/ 496 w 1195"/>
              <a:gd name="T7" fmla="*/ 0 h 1242"/>
              <a:gd name="T8" fmla="*/ 546 w 1195"/>
              <a:gd name="T9" fmla="*/ 0 h 1242"/>
              <a:gd name="T10" fmla="*/ 611 w 1195"/>
              <a:gd name="T11" fmla="*/ 0 h 1242"/>
              <a:gd name="T12" fmla="*/ 1105 w 1195"/>
              <a:gd name="T13" fmla="*/ 0 h 1242"/>
              <a:gd name="T14" fmla="*/ 1105 w 1195"/>
              <a:gd name="T15" fmla="*/ 0 h 1242"/>
              <a:gd name="T16" fmla="*/ 1149 w 1195"/>
              <a:gd name="T17" fmla="*/ 12 h 1242"/>
              <a:gd name="T18" fmla="*/ 1149 w 1195"/>
              <a:gd name="T19" fmla="*/ 12 h 1242"/>
              <a:gd name="T20" fmla="*/ 1194 w 1195"/>
              <a:gd name="T21" fmla="*/ 89 h 1242"/>
              <a:gd name="T22" fmla="*/ 1194 w 1195"/>
              <a:gd name="T23" fmla="*/ 609 h 1242"/>
              <a:gd name="T24" fmla="*/ 1194 w 1195"/>
              <a:gd name="T25" fmla="*/ 1153 h 1242"/>
              <a:gd name="T26" fmla="*/ 1194 w 1195"/>
              <a:gd name="T27" fmla="*/ 1153 h 1242"/>
              <a:gd name="T28" fmla="*/ 1149 w 1195"/>
              <a:gd name="T29" fmla="*/ 1230 h 1242"/>
              <a:gd name="T30" fmla="*/ 1149 w 1195"/>
              <a:gd name="T31" fmla="*/ 1230 h 1242"/>
              <a:gd name="T32" fmla="*/ 1105 w 1195"/>
              <a:gd name="T33" fmla="*/ 1241 h 1242"/>
              <a:gd name="T34" fmla="*/ 611 w 1195"/>
              <a:gd name="T35" fmla="*/ 1241 h 1242"/>
              <a:gd name="T36" fmla="*/ 546 w 1195"/>
              <a:gd name="T37" fmla="*/ 1241 h 1242"/>
              <a:gd name="T38" fmla="*/ 509 w 1195"/>
              <a:gd name="T39" fmla="*/ 1241 h 1242"/>
              <a:gd name="T40" fmla="*/ 5 w 1195"/>
              <a:gd name="T41" fmla="*/ 626 h 1242"/>
              <a:gd name="T42" fmla="*/ 5 w 1195"/>
              <a:gd name="T43" fmla="*/ 626 h 1242"/>
              <a:gd name="T44" fmla="*/ 1 w 1195"/>
              <a:gd name="T45" fmla="*/ 609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95" h="1242">
                <a:moveTo>
                  <a:pt x="1" y="609"/>
                </a:moveTo>
                <a:lnTo>
                  <a:pt x="1" y="609"/>
                </a:lnTo>
                <a:cubicBezTo>
                  <a:pt x="2" y="606"/>
                  <a:pt x="3" y="602"/>
                  <a:pt x="5" y="599"/>
                </a:cubicBezTo>
                <a:lnTo>
                  <a:pt x="496" y="0"/>
                </a:lnTo>
                <a:lnTo>
                  <a:pt x="546" y="0"/>
                </a:lnTo>
                <a:lnTo>
                  <a:pt x="611" y="0"/>
                </a:lnTo>
                <a:lnTo>
                  <a:pt x="1105" y="0"/>
                </a:lnTo>
                <a:lnTo>
                  <a:pt x="1105" y="0"/>
                </a:lnTo>
                <a:cubicBezTo>
                  <a:pt x="1121" y="0"/>
                  <a:pt x="1136" y="4"/>
                  <a:pt x="1149" y="12"/>
                </a:cubicBezTo>
                <a:lnTo>
                  <a:pt x="1149" y="12"/>
                </a:lnTo>
                <a:cubicBezTo>
                  <a:pt x="1175" y="27"/>
                  <a:pt x="1194" y="55"/>
                  <a:pt x="1194" y="89"/>
                </a:cubicBezTo>
                <a:lnTo>
                  <a:pt x="1194" y="609"/>
                </a:lnTo>
                <a:lnTo>
                  <a:pt x="1194" y="1153"/>
                </a:lnTo>
                <a:lnTo>
                  <a:pt x="1194" y="1153"/>
                </a:lnTo>
                <a:cubicBezTo>
                  <a:pt x="1194" y="1186"/>
                  <a:pt x="1175" y="1214"/>
                  <a:pt x="1149" y="1230"/>
                </a:cubicBezTo>
                <a:lnTo>
                  <a:pt x="1149" y="1230"/>
                </a:lnTo>
                <a:cubicBezTo>
                  <a:pt x="1136" y="1237"/>
                  <a:pt x="1121" y="1241"/>
                  <a:pt x="1105" y="1241"/>
                </a:cubicBezTo>
                <a:lnTo>
                  <a:pt x="611" y="1241"/>
                </a:lnTo>
                <a:lnTo>
                  <a:pt x="546" y="1241"/>
                </a:lnTo>
                <a:lnTo>
                  <a:pt x="509" y="1241"/>
                </a:lnTo>
                <a:lnTo>
                  <a:pt x="5" y="626"/>
                </a:lnTo>
                <a:lnTo>
                  <a:pt x="5" y="626"/>
                </a:lnTo>
                <a:cubicBezTo>
                  <a:pt x="2" y="621"/>
                  <a:pt x="0" y="615"/>
                  <a:pt x="1" y="60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8" name="Freeform 147">
            <a:extLst>
              <a:ext uri="{FF2B5EF4-FFF2-40B4-BE49-F238E27FC236}">
                <a16:creationId xmlns:a16="http://schemas.microsoft.com/office/drawing/2014/main" id="{71318718-7BEB-4A3B-A3CB-E2FF6F9B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907" y="8641759"/>
            <a:ext cx="1434978" cy="1124066"/>
          </a:xfrm>
          <a:custGeom>
            <a:avLst/>
            <a:gdLst>
              <a:gd name="T0" fmla="*/ 1586 w 1588"/>
              <a:gd name="T1" fmla="*/ 611 h 1243"/>
              <a:gd name="T2" fmla="*/ 1586 w 1588"/>
              <a:gd name="T3" fmla="*/ 611 h 1243"/>
              <a:gd name="T4" fmla="*/ 1581 w 1588"/>
              <a:gd name="T5" fmla="*/ 599 h 1243"/>
              <a:gd name="T6" fmla="*/ 1091 w 1588"/>
              <a:gd name="T7" fmla="*/ 0 h 1243"/>
              <a:gd name="T8" fmla="*/ 1041 w 1588"/>
              <a:gd name="T9" fmla="*/ 0 h 1243"/>
              <a:gd name="T10" fmla="*/ 976 w 1588"/>
              <a:gd name="T11" fmla="*/ 0 h 1243"/>
              <a:gd name="T12" fmla="*/ 698 w 1588"/>
              <a:gd name="T13" fmla="*/ 0 h 1243"/>
              <a:gd name="T14" fmla="*/ 648 w 1588"/>
              <a:gd name="T15" fmla="*/ 0 h 1243"/>
              <a:gd name="T16" fmla="*/ 583 w 1588"/>
              <a:gd name="T17" fmla="*/ 0 h 1243"/>
              <a:gd name="T18" fmla="*/ 482 w 1588"/>
              <a:gd name="T19" fmla="*/ 0 h 1243"/>
              <a:gd name="T20" fmla="*/ 88 w 1588"/>
              <a:gd name="T21" fmla="*/ 0 h 1243"/>
              <a:gd name="T22" fmla="*/ 88 w 1588"/>
              <a:gd name="T23" fmla="*/ 0 h 1243"/>
              <a:gd name="T24" fmla="*/ 45 w 1588"/>
              <a:gd name="T25" fmla="*/ 12 h 1243"/>
              <a:gd name="T26" fmla="*/ 45 w 1588"/>
              <a:gd name="T27" fmla="*/ 12 h 1243"/>
              <a:gd name="T28" fmla="*/ 0 w 1588"/>
              <a:gd name="T29" fmla="*/ 89 h 1243"/>
              <a:gd name="T30" fmla="*/ 0 w 1588"/>
              <a:gd name="T31" fmla="*/ 611 h 1243"/>
              <a:gd name="T32" fmla="*/ 0 w 1588"/>
              <a:gd name="T33" fmla="*/ 1153 h 1243"/>
              <a:gd name="T34" fmla="*/ 0 w 1588"/>
              <a:gd name="T35" fmla="*/ 1153 h 1243"/>
              <a:gd name="T36" fmla="*/ 45 w 1588"/>
              <a:gd name="T37" fmla="*/ 1230 h 1243"/>
              <a:gd name="T38" fmla="*/ 45 w 1588"/>
              <a:gd name="T39" fmla="*/ 1230 h 1243"/>
              <a:gd name="T40" fmla="*/ 88 w 1588"/>
              <a:gd name="T41" fmla="*/ 1242 h 1243"/>
              <a:gd name="T42" fmla="*/ 482 w 1588"/>
              <a:gd name="T43" fmla="*/ 1242 h 1243"/>
              <a:gd name="T44" fmla="*/ 583 w 1588"/>
              <a:gd name="T45" fmla="*/ 1242 h 1243"/>
              <a:gd name="T46" fmla="*/ 648 w 1588"/>
              <a:gd name="T47" fmla="*/ 1242 h 1243"/>
              <a:gd name="T48" fmla="*/ 685 w 1588"/>
              <a:gd name="T49" fmla="*/ 1242 h 1243"/>
              <a:gd name="T50" fmla="*/ 976 w 1588"/>
              <a:gd name="T51" fmla="*/ 1242 h 1243"/>
              <a:gd name="T52" fmla="*/ 1041 w 1588"/>
              <a:gd name="T53" fmla="*/ 1242 h 1243"/>
              <a:gd name="T54" fmla="*/ 1078 w 1588"/>
              <a:gd name="T55" fmla="*/ 1242 h 1243"/>
              <a:gd name="T56" fmla="*/ 1581 w 1588"/>
              <a:gd name="T57" fmla="*/ 627 h 1243"/>
              <a:gd name="T58" fmla="*/ 1581 w 1588"/>
              <a:gd name="T59" fmla="*/ 627 h 1243"/>
              <a:gd name="T60" fmla="*/ 1586 w 1588"/>
              <a:gd name="T61" fmla="*/ 611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88" h="1243">
                <a:moveTo>
                  <a:pt x="1586" y="611"/>
                </a:moveTo>
                <a:lnTo>
                  <a:pt x="1586" y="611"/>
                </a:lnTo>
                <a:cubicBezTo>
                  <a:pt x="1585" y="606"/>
                  <a:pt x="1584" y="603"/>
                  <a:pt x="1581" y="599"/>
                </a:cubicBezTo>
                <a:lnTo>
                  <a:pt x="1091" y="0"/>
                </a:lnTo>
                <a:lnTo>
                  <a:pt x="1041" y="0"/>
                </a:lnTo>
                <a:lnTo>
                  <a:pt x="976" y="0"/>
                </a:lnTo>
                <a:lnTo>
                  <a:pt x="698" y="0"/>
                </a:lnTo>
                <a:lnTo>
                  <a:pt x="648" y="0"/>
                </a:lnTo>
                <a:lnTo>
                  <a:pt x="583" y="0"/>
                </a:lnTo>
                <a:lnTo>
                  <a:pt x="482" y="0"/>
                </a:lnTo>
                <a:lnTo>
                  <a:pt x="88" y="0"/>
                </a:lnTo>
                <a:lnTo>
                  <a:pt x="88" y="0"/>
                </a:lnTo>
                <a:cubicBezTo>
                  <a:pt x="73" y="0"/>
                  <a:pt x="58" y="5"/>
                  <a:pt x="45" y="12"/>
                </a:cubicBezTo>
                <a:lnTo>
                  <a:pt x="45" y="12"/>
                </a:lnTo>
                <a:cubicBezTo>
                  <a:pt x="19" y="27"/>
                  <a:pt x="0" y="56"/>
                  <a:pt x="0" y="89"/>
                </a:cubicBezTo>
                <a:lnTo>
                  <a:pt x="0" y="611"/>
                </a:lnTo>
                <a:lnTo>
                  <a:pt x="0" y="1153"/>
                </a:lnTo>
                <a:lnTo>
                  <a:pt x="0" y="1153"/>
                </a:lnTo>
                <a:cubicBezTo>
                  <a:pt x="0" y="1186"/>
                  <a:pt x="19" y="1215"/>
                  <a:pt x="45" y="1230"/>
                </a:cubicBezTo>
                <a:lnTo>
                  <a:pt x="45" y="1230"/>
                </a:lnTo>
                <a:cubicBezTo>
                  <a:pt x="58" y="1238"/>
                  <a:pt x="73" y="1242"/>
                  <a:pt x="88" y="1242"/>
                </a:cubicBezTo>
                <a:lnTo>
                  <a:pt x="482" y="1242"/>
                </a:lnTo>
                <a:lnTo>
                  <a:pt x="583" y="1242"/>
                </a:lnTo>
                <a:lnTo>
                  <a:pt x="648" y="1242"/>
                </a:lnTo>
                <a:lnTo>
                  <a:pt x="685" y="1242"/>
                </a:lnTo>
                <a:lnTo>
                  <a:pt x="976" y="1242"/>
                </a:lnTo>
                <a:lnTo>
                  <a:pt x="1041" y="1242"/>
                </a:lnTo>
                <a:lnTo>
                  <a:pt x="1078" y="1242"/>
                </a:lnTo>
                <a:lnTo>
                  <a:pt x="1581" y="627"/>
                </a:lnTo>
                <a:lnTo>
                  <a:pt x="1581" y="627"/>
                </a:lnTo>
                <a:cubicBezTo>
                  <a:pt x="1585" y="621"/>
                  <a:pt x="1587" y="615"/>
                  <a:pt x="1586" y="61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69" name="Freeform 179">
            <a:extLst>
              <a:ext uri="{FF2B5EF4-FFF2-40B4-BE49-F238E27FC236}">
                <a16:creationId xmlns:a16="http://schemas.microsoft.com/office/drawing/2014/main" id="{5CFD4264-CF47-4D16-BCAF-ACE470259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682" y="8952669"/>
            <a:ext cx="498255" cy="494270"/>
          </a:xfrm>
          <a:custGeom>
            <a:avLst/>
            <a:gdLst>
              <a:gd name="T0" fmla="*/ 123 w 552"/>
              <a:gd name="T1" fmla="*/ 42 h 548"/>
              <a:gd name="T2" fmla="*/ 211 w 552"/>
              <a:gd name="T3" fmla="*/ 128 h 548"/>
              <a:gd name="T4" fmla="*/ 213 w 552"/>
              <a:gd name="T5" fmla="*/ 131 h 548"/>
              <a:gd name="T6" fmla="*/ 160 w 552"/>
              <a:gd name="T7" fmla="*/ 187 h 548"/>
              <a:gd name="T8" fmla="*/ 154 w 552"/>
              <a:gd name="T9" fmla="*/ 209 h 548"/>
              <a:gd name="T10" fmla="*/ 229 w 552"/>
              <a:gd name="T11" fmla="*/ 322 h 548"/>
              <a:gd name="T12" fmla="*/ 233 w 552"/>
              <a:gd name="T13" fmla="*/ 325 h 548"/>
              <a:gd name="T14" fmla="*/ 352 w 552"/>
              <a:gd name="T15" fmla="*/ 399 h 548"/>
              <a:gd name="T16" fmla="*/ 413 w 552"/>
              <a:gd name="T17" fmla="*/ 337 h 548"/>
              <a:gd name="T18" fmla="*/ 505 w 552"/>
              <a:gd name="T19" fmla="*/ 423 h 548"/>
              <a:gd name="T20" fmla="*/ 505 w 552"/>
              <a:gd name="T21" fmla="*/ 429 h 548"/>
              <a:gd name="T22" fmla="*/ 441 w 552"/>
              <a:gd name="T23" fmla="*/ 493 h 548"/>
              <a:gd name="T24" fmla="*/ 409 w 552"/>
              <a:gd name="T25" fmla="*/ 498 h 548"/>
              <a:gd name="T26" fmla="*/ 189 w 552"/>
              <a:gd name="T27" fmla="*/ 358 h 548"/>
              <a:gd name="T28" fmla="*/ 49 w 552"/>
              <a:gd name="T29" fmla="*/ 137 h 548"/>
              <a:gd name="T30" fmla="*/ 56 w 552"/>
              <a:gd name="T31" fmla="*/ 108 h 548"/>
              <a:gd name="T32" fmla="*/ 119 w 552"/>
              <a:gd name="T33" fmla="*/ 43 h 548"/>
              <a:gd name="T34" fmla="*/ 123 w 552"/>
              <a:gd name="T35" fmla="*/ 0 h 548"/>
              <a:gd name="T36" fmla="*/ 93 w 552"/>
              <a:gd name="T37" fmla="*/ 11 h 548"/>
              <a:gd name="T38" fmla="*/ 91 w 552"/>
              <a:gd name="T39" fmla="*/ 12 h 548"/>
              <a:gd name="T40" fmla="*/ 27 w 552"/>
              <a:gd name="T41" fmla="*/ 81 h 548"/>
              <a:gd name="T42" fmla="*/ 9 w 552"/>
              <a:gd name="T43" fmla="*/ 150 h 548"/>
              <a:gd name="T44" fmla="*/ 9 w 552"/>
              <a:gd name="T45" fmla="*/ 151 h 548"/>
              <a:gd name="T46" fmla="*/ 160 w 552"/>
              <a:gd name="T47" fmla="*/ 387 h 548"/>
              <a:gd name="T48" fmla="*/ 396 w 552"/>
              <a:gd name="T49" fmla="*/ 538 h 548"/>
              <a:gd name="T50" fmla="*/ 397 w 552"/>
              <a:gd name="T51" fmla="*/ 538 h 548"/>
              <a:gd name="T52" fmla="*/ 534 w 552"/>
              <a:gd name="T53" fmla="*/ 458 h 548"/>
              <a:gd name="T54" fmla="*/ 534 w 552"/>
              <a:gd name="T55" fmla="*/ 393 h 548"/>
              <a:gd name="T56" fmla="*/ 449 w 552"/>
              <a:gd name="T57" fmla="*/ 308 h 548"/>
              <a:gd name="T58" fmla="*/ 384 w 552"/>
              <a:gd name="T59" fmla="*/ 308 h 548"/>
              <a:gd name="T60" fmla="*/ 342 w 552"/>
              <a:gd name="T61" fmla="*/ 349 h 548"/>
              <a:gd name="T62" fmla="*/ 258 w 552"/>
              <a:gd name="T63" fmla="*/ 291 h 548"/>
              <a:gd name="T64" fmla="*/ 241 w 552"/>
              <a:gd name="T65" fmla="*/ 165 h 548"/>
              <a:gd name="T66" fmla="*/ 240 w 552"/>
              <a:gd name="T67" fmla="*/ 101 h 548"/>
              <a:gd name="T68" fmla="*/ 239 w 552"/>
              <a:gd name="T69" fmla="*/ 98 h 548"/>
              <a:gd name="T70" fmla="*/ 156 w 552"/>
              <a:gd name="T71" fmla="*/ 12 h 548"/>
              <a:gd name="T72" fmla="*/ 154 w 552"/>
              <a:gd name="T73" fmla="*/ 11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2" h="548">
                <a:moveTo>
                  <a:pt x="123" y="42"/>
                </a:moveTo>
                <a:lnTo>
                  <a:pt x="123" y="42"/>
                </a:lnTo>
                <a:cubicBezTo>
                  <a:pt x="125" y="42"/>
                  <a:pt x="127" y="42"/>
                  <a:pt x="128" y="43"/>
                </a:cubicBezTo>
                <a:lnTo>
                  <a:pt x="211" y="128"/>
                </a:lnTo>
                <a:lnTo>
                  <a:pt x="213" y="131"/>
                </a:lnTo>
                <a:lnTo>
                  <a:pt x="213" y="131"/>
                </a:lnTo>
                <a:cubicBezTo>
                  <a:pt x="213" y="131"/>
                  <a:pt x="215" y="133"/>
                  <a:pt x="212" y="135"/>
                </a:cubicBezTo>
                <a:lnTo>
                  <a:pt x="160" y="187"/>
                </a:lnTo>
                <a:lnTo>
                  <a:pt x="150" y="197"/>
                </a:lnTo>
                <a:lnTo>
                  <a:pt x="154" y="209"/>
                </a:lnTo>
                <a:lnTo>
                  <a:pt x="154" y="209"/>
                </a:lnTo>
                <a:cubicBezTo>
                  <a:pt x="154" y="209"/>
                  <a:pt x="178" y="273"/>
                  <a:pt x="229" y="322"/>
                </a:cubicBezTo>
                <a:lnTo>
                  <a:pt x="233" y="325"/>
                </a:lnTo>
                <a:lnTo>
                  <a:pt x="233" y="325"/>
                </a:lnTo>
                <a:cubicBezTo>
                  <a:pt x="282" y="370"/>
                  <a:pt x="338" y="393"/>
                  <a:pt x="338" y="393"/>
                </a:cubicBezTo>
                <a:lnTo>
                  <a:pt x="352" y="399"/>
                </a:lnTo>
                <a:lnTo>
                  <a:pt x="413" y="337"/>
                </a:lnTo>
                <a:lnTo>
                  <a:pt x="413" y="337"/>
                </a:lnTo>
                <a:cubicBezTo>
                  <a:pt x="417" y="334"/>
                  <a:pt x="416" y="334"/>
                  <a:pt x="420" y="337"/>
                </a:cubicBezTo>
                <a:lnTo>
                  <a:pt x="505" y="423"/>
                </a:lnTo>
                <a:lnTo>
                  <a:pt x="505" y="423"/>
                </a:lnTo>
                <a:cubicBezTo>
                  <a:pt x="508" y="426"/>
                  <a:pt x="508" y="425"/>
                  <a:pt x="505" y="429"/>
                </a:cubicBezTo>
                <a:lnTo>
                  <a:pt x="441" y="493"/>
                </a:lnTo>
                <a:lnTo>
                  <a:pt x="441" y="493"/>
                </a:lnTo>
                <a:cubicBezTo>
                  <a:pt x="432" y="500"/>
                  <a:pt x="422" y="502"/>
                  <a:pt x="409" y="498"/>
                </a:cubicBezTo>
                <a:lnTo>
                  <a:pt x="409" y="498"/>
                </a:lnTo>
                <a:cubicBezTo>
                  <a:pt x="362" y="480"/>
                  <a:pt x="271" y="439"/>
                  <a:pt x="189" y="358"/>
                </a:cubicBezTo>
                <a:lnTo>
                  <a:pt x="189" y="358"/>
                </a:lnTo>
                <a:cubicBezTo>
                  <a:pt x="107" y="275"/>
                  <a:pt x="64" y="183"/>
                  <a:pt x="49" y="137"/>
                </a:cubicBezTo>
                <a:lnTo>
                  <a:pt x="49" y="137"/>
                </a:lnTo>
                <a:cubicBezTo>
                  <a:pt x="45" y="128"/>
                  <a:pt x="47" y="116"/>
                  <a:pt x="54" y="109"/>
                </a:cubicBezTo>
                <a:lnTo>
                  <a:pt x="56" y="108"/>
                </a:lnTo>
                <a:lnTo>
                  <a:pt x="119" y="43"/>
                </a:lnTo>
                <a:lnTo>
                  <a:pt x="119" y="43"/>
                </a:lnTo>
                <a:cubicBezTo>
                  <a:pt x="120" y="42"/>
                  <a:pt x="122" y="42"/>
                  <a:pt x="123" y="42"/>
                </a:cubicBezTo>
                <a:close/>
                <a:moveTo>
                  <a:pt x="123" y="0"/>
                </a:moveTo>
                <a:lnTo>
                  <a:pt x="123" y="0"/>
                </a:lnTo>
                <a:cubicBezTo>
                  <a:pt x="113" y="0"/>
                  <a:pt x="101" y="4"/>
                  <a:pt x="93" y="11"/>
                </a:cubicBezTo>
                <a:lnTo>
                  <a:pt x="92" y="12"/>
                </a:lnTo>
                <a:lnTo>
                  <a:pt x="91" y="12"/>
                </a:lnTo>
                <a:lnTo>
                  <a:pt x="26" y="79"/>
                </a:lnTo>
                <a:lnTo>
                  <a:pt x="27" y="81"/>
                </a:lnTo>
                <a:lnTo>
                  <a:pt x="27" y="81"/>
                </a:lnTo>
                <a:cubicBezTo>
                  <a:pt x="6" y="99"/>
                  <a:pt x="0" y="126"/>
                  <a:pt x="9" y="150"/>
                </a:cubicBezTo>
                <a:lnTo>
                  <a:pt x="9" y="150"/>
                </a:lnTo>
                <a:cubicBezTo>
                  <a:pt x="9" y="150"/>
                  <a:pt x="9" y="150"/>
                  <a:pt x="9" y="151"/>
                </a:cubicBezTo>
                <a:lnTo>
                  <a:pt x="9" y="151"/>
                </a:lnTo>
                <a:cubicBezTo>
                  <a:pt x="27" y="202"/>
                  <a:pt x="72" y="299"/>
                  <a:pt x="160" y="387"/>
                </a:cubicBezTo>
                <a:lnTo>
                  <a:pt x="160" y="387"/>
                </a:lnTo>
                <a:cubicBezTo>
                  <a:pt x="248" y="476"/>
                  <a:pt x="347" y="519"/>
                  <a:pt x="396" y="538"/>
                </a:cubicBezTo>
                <a:lnTo>
                  <a:pt x="397" y="538"/>
                </a:lnTo>
                <a:lnTo>
                  <a:pt x="397" y="538"/>
                </a:lnTo>
                <a:cubicBezTo>
                  <a:pt x="422" y="547"/>
                  <a:pt x="449" y="540"/>
                  <a:pt x="469" y="524"/>
                </a:cubicBezTo>
                <a:lnTo>
                  <a:pt x="534" y="458"/>
                </a:lnTo>
                <a:lnTo>
                  <a:pt x="534" y="458"/>
                </a:lnTo>
                <a:cubicBezTo>
                  <a:pt x="551" y="440"/>
                  <a:pt x="551" y="411"/>
                  <a:pt x="534" y="393"/>
                </a:cubicBezTo>
                <a:lnTo>
                  <a:pt x="450" y="309"/>
                </a:lnTo>
                <a:lnTo>
                  <a:pt x="449" y="308"/>
                </a:lnTo>
                <a:lnTo>
                  <a:pt x="449" y="308"/>
                </a:lnTo>
                <a:cubicBezTo>
                  <a:pt x="432" y="290"/>
                  <a:pt x="402" y="290"/>
                  <a:pt x="384" y="308"/>
                </a:cubicBezTo>
                <a:lnTo>
                  <a:pt x="342" y="349"/>
                </a:lnTo>
                <a:lnTo>
                  <a:pt x="342" y="349"/>
                </a:lnTo>
                <a:cubicBezTo>
                  <a:pt x="327" y="342"/>
                  <a:pt x="292" y="323"/>
                  <a:pt x="258" y="291"/>
                </a:cubicBezTo>
                <a:lnTo>
                  <a:pt x="258" y="291"/>
                </a:lnTo>
                <a:cubicBezTo>
                  <a:pt x="224" y="258"/>
                  <a:pt x="206" y="221"/>
                  <a:pt x="199" y="206"/>
                </a:cubicBezTo>
                <a:lnTo>
                  <a:pt x="241" y="165"/>
                </a:lnTo>
                <a:lnTo>
                  <a:pt x="241" y="165"/>
                </a:lnTo>
                <a:cubicBezTo>
                  <a:pt x="258" y="147"/>
                  <a:pt x="259" y="118"/>
                  <a:pt x="240" y="101"/>
                </a:cubicBezTo>
                <a:lnTo>
                  <a:pt x="241" y="101"/>
                </a:lnTo>
                <a:lnTo>
                  <a:pt x="239" y="98"/>
                </a:lnTo>
                <a:lnTo>
                  <a:pt x="156" y="12"/>
                </a:lnTo>
                <a:lnTo>
                  <a:pt x="156" y="12"/>
                </a:lnTo>
                <a:lnTo>
                  <a:pt x="154" y="11"/>
                </a:lnTo>
                <a:lnTo>
                  <a:pt x="154" y="11"/>
                </a:lnTo>
                <a:cubicBezTo>
                  <a:pt x="145" y="4"/>
                  <a:pt x="135" y="0"/>
                  <a:pt x="12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0" name="Freeform 180">
            <a:extLst>
              <a:ext uri="{FF2B5EF4-FFF2-40B4-BE49-F238E27FC236}">
                <a16:creationId xmlns:a16="http://schemas.microsoft.com/office/drawing/2014/main" id="{EE3CFD9D-0663-4DA7-9112-971267BF1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811" y="7334332"/>
            <a:ext cx="7844547" cy="992528"/>
          </a:xfrm>
          <a:custGeom>
            <a:avLst/>
            <a:gdLst>
              <a:gd name="T0" fmla="*/ 8678 w 8679"/>
              <a:gd name="T1" fmla="*/ 1095 h 1096"/>
              <a:gd name="T2" fmla="*/ 0 w 8679"/>
              <a:gd name="T3" fmla="*/ 1095 h 1096"/>
              <a:gd name="T4" fmla="*/ 0 w 8679"/>
              <a:gd name="T5" fmla="*/ 0 h 1096"/>
              <a:gd name="T6" fmla="*/ 8678 w 8679"/>
              <a:gd name="T7" fmla="*/ 0 h 1096"/>
              <a:gd name="T8" fmla="*/ 8678 w 8679"/>
              <a:gd name="T9" fmla="*/ 1095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79" h="1096">
                <a:moveTo>
                  <a:pt x="8678" y="1095"/>
                </a:moveTo>
                <a:lnTo>
                  <a:pt x="0" y="1095"/>
                </a:lnTo>
                <a:lnTo>
                  <a:pt x="0" y="0"/>
                </a:lnTo>
                <a:lnTo>
                  <a:pt x="8678" y="0"/>
                </a:lnTo>
                <a:lnTo>
                  <a:pt x="8678" y="10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1" name="Freeform 181">
            <a:extLst>
              <a:ext uri="{FF2B5EF4-FFF2-40B4-BE49-F238E27FC236}">
                <a16:creationId xmlns:a16="http://schemas.microsoft.com/office/drawing/2014/main" id="{05D66F69-F754-4EC0-9E20-4FF4B2C7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901" y="7270558"/>
            <a:ext cx="1080218" cy="1124066"/>
          </a:xfrm>
          <a:custGeom>
            <a:avLst/>
            <a:gdLst>
              <a:gd name="T0" fmla="*/ 1 w 1195"/>
              <a:gd name="T1" fmla="*/ 610 h 1242"/>
              <a:gd name="T2" fmla="*/ 1 w 1195"/>
              <a:gd name="T3" fmla="*/ 610 h 1242"/>
              <a:gd name="T4" fmla="*/ 5 w 1195"/>
              <a:gd name="T5" fmla="*/ 599 h 1242"/>
              <a:gd name="T6" fmla="*/ 496 w 1195"/>
              <a:gd name="T7" fmla="*/ 0 h 1242"/>
              <a:gd name="T8" fmla="*/ 546 w 1195"/>
              <a:gd name="T9" fmla="*/ 0 h 1242"/>
              <a:gd name="T10" fmla="*/ 611 w 1195"/>
              <a:gd name="T11" fmla="*/ 0 h 1242"/>
              <a:gd name="T12" fmla="*/ 1105 w 1195"/>
              <a:gd name="T13" fmla="*/ 0 h 1242"/>
              <a:gd name="T14" fmla="*/ 1105 w 1195"/>
              <a:gd name="T15" fmla="*/ 0 h 1242"/>
              <a:gd name="T16" fmla="*/ 1149 w 1195"/>
              <a:gd name="T17" fmla="*/ 11 h 1242"/>
              <a:gd name="T18" fmla="*/ 1149 w 1195"/>
              <a:gd name="T19" fmla="*/ 11 h 1242"/>
              <a:gd name="T20" fmla="*/ 1194 w 1195"/>
              <a:gd name="T21" fmla="*/ 89 h 1242"/>
              <a:gd name="T22" fmla="*/ 1194 w 1195"/>
              <a:gd name="T23" fmla="*/ 610 h 1242"/>
              <a:gd name="T24" fmla="*/ 1194 w 1195"/>
              <a:gd name="T25" fmla="*/ 1152 h 1242"/>
              <a:gd name="T26" fmla="*/ 1194 w 1195"/>
              <a:gd name="T27" fmla="*/ 1152 h 1242"/>
              <a:gd name="T28" fmla="*/ 1149 w 1195"/>
              <a:gd name="T29" fmla="*/ 1230 h 1242"/>
              <a:gd name="T30" fmla="*/ 1149 w 1195"/>
              <a:gd name="T31" fmla="*/ 1230 h 1242"/>
              <a:gd name="T32" fmla="*/ 1105 w 1195"/>
              <a:gd name="T33" fmla="*/ 1241 h 1242"/>
              <a:gd name="T34" fmla="*/ 611 w 1195"/>
              <a:gd name="T35" fmla="*/ 1241 h 1242"/>
              <a:gd name="T36" fmla="*/ 546 w 1195"/>
              <a:gd name="T37" fmla="*/ 1241 h 1242"/>
              <a:gd name="T38" fmla="*/ 509 w 1195"/>
              <a:gd name="T39" fmla="*/ 1241 h 1242"/>
              <a:gd name="T40" fmla="*/ 5 w 1195"/>
              <a:gd name="T41" fmla="*/ 626 h 1242"/>
              <a:gd name="T42" fmla="*/ 5 w 1195"/>
              <a:gd name="T43" fmla="*/ 626 h 1242"/>
              <a:gd name="T44" fmla="*/ 1 w 1195"/>
              <a:gd name="T45" fmla="*/ 61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95" h="1242">
                <a:moveTo>
                  <a:pt x="1" y="610"/>
                </a:moveTo>
                <a:lnTo>
                  <a:pt x="1" y="610"/>
                </a:lnTo>
                <a:cubicBezTo>
                  <a:pt x="2" y="606"/>
                  <a:pt x="3" y="602"/>
                  <a:pt x="5" y="599"/>
                </a:cubicBezTo>
                <a:lnTo>
                  <a:pt x="496" y="0"/>
                </a:lnTo>
                <a:lnTo>
                  <a:pt x="546" y="0"/>
                </a:lnTo>
                <a:lnTo>
                  <a:pt x="611" y="0"/>
                </a:lnTo>
                <a:lnTo>
                  <a:pt x="1105" y="0"/>
                </a:lnTo>
                <a:lnTo>
                  <a:pt x="1105" y="0"/>
                </a:lnTo>
                <a:cubicBezTo>
                  <a:pt x="1121" y="0"/>
                  <a:pt x="1136" y="4"/>
                  <a:pt x="1149" y="11"/>
                </a:cubicBezTo>
                <a:lnTo>
                  <a:pt x="1149" y="11"/>
                </a:lnTo>
                <a:cubicBezTo>
                  <a:pt x="1175" y="26"/>
                  <a:pt x="1194" y="56"/>
                  <a:pt x="1194" y="89"/>
                </a:cubicBezTo>
                <a:lnTo>
                  <a:pt x="1194" y="610"/>
                </a:lnTo>
                <a:lnTo>
                  <a:pt x="1194" y="1152"/>
                </a:lnTo>
                <a:lnTo>
                  <a:pt x="1194" y="1152"/>
                </a:lnTo>
                <a:cubicBezTo>
                  <a:pt x="1194" y="1186"/>
                  <a:pt x="1175" y="1215"/>
                  <a:pt x="1149" y="1230"/>
                </a:cubicBezTo>
                <a:lnTo>
                  <a:pt x="1149" y="1230"/>
                </a:lnTo>
                <a:cubicBezTo>
                  <a:pt x="1136" y="1236"/>
                  <a:pt x="1121" y="1241"/>
                  <a:pt x="1105" y="1241"/>
                </a:cubicBezTo>
                <a:lnTo>
                  <a:pt x="611" y="1241"/>
                </a:lnTo>
                <a:lnTo>
                  <a:pt x="546" y="1241"/>
                </a:lnTo>
                <a:lnTo>
                  <a:pt x="509" y="1241"/>
                </a:lnTo>
                <a:lnTo>
                  <a:pt x="5" y="626"/>
                </a:lnTo>
                <a:lnTo>
                  <a:pt x="5" y="626"/>
                </a:lnTo>
                <a:cubicBezTo>
                  <a:pt x="2" y="621"/>
                  <a:pt x="0" y="615"/>
                  <a:pt x="1" y="61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2" name="Freeform 182">
            <a:extLst>
              <a:ext uri="{FF2B5EF4-FFF2-40B4-BE49-F238E27FC236}">
                <a16:creationId xmlns:a16="http://schemas.microsoft.com/office/drawing/2014/main" id="{0A4E317B-0F51-4C05-969D-C41D5044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907" y="7270558"/>
            <a:ext cx="1434978" cy="1124066"/>
          </a:xfrm>
          <a:custGeom>
            <a:avLst/>
            <a:gdLst>
              <a:gd name="T0" fmla="*/ 1586 w 1588"/>
              <a:gd name="T1" fmla="*/ 610 h 1242"/>
              <a:gd name="T2" fmla="*/ 1586 w 1588"/>
              <a:gd name="T3" fmla="*/ 610 h 1242"/>
              <a:gd name="T4" fmla="*/ 1581 w 1588"/>
              <a:gd name="T5" fmla="*/ 599 h 1242"/>
              <a:gd name="T6" fmla="*/ 1091 w 1588"/>
              <a:gd name="T7" fmla="*/ 0 h 1242"/>
              <a:gd name="T8" fmla="*/ 1041 w 1588"/>
              <a:gd name="T9" fmla="*/ 0 h 1242"/>
              <a:gd name="T10" fmla="*/ 976 w 1588"/>
              <a:gd name="T11" fmla="*/ 0 h 1242"/>
              <a:gd name="T12" fmla="*/ 698 w 1588"/>
              <a:gd name="T13" fmla="*/ 0 h 1242"/>
              <a:gd name="T14" fmla="*/ 648 w 1588"/>
              <a:gd name="T15" fmla="*/ 0 h 1242"/>
              <a:gd name="T16" fmla="*/ 583 w 1588"/>
              <a:gd name="T17" fmla="*/ 0 h 1242"/>
              <a:gd name="T18" fmla="*/ 482 w 1588"/>
              <a:gd name="T19" fmla="*/ 0 h 1242"/>
              <a:gd name="T20" fmla="*/ 88 w 1588"/>
              <a:gd name="T21" fmla="*/ 0 h 1242"/>
              <a:gd name="T22" fmla="*/ 88 w 1588"/>
              <a:gd name="T23" fmla="*/ 0 h 1242"/>
              <a:gd name="T24" fmla="*/ 45 w 1588"/>
              <a:gd name="T25" fmla="*/ 11 h 1242"/>
              <a:gd name="T26" fmla="*/ 45 w 1588"/>
              <a:gd name="T27" fmla="*/ 11 h 1242"/>
              <a:gd name="T28" fmla="*/ 0 w 1588"/>
              <a:gd name="T29" fmla="*/ 89 h 1242"/>
              <a:gd name="T30" fmla="*/ 0 w 1588"/>
              <a:gd name="T31" fmla="*/ 610 h 1242"/>
              <a:gd name="T32" fmla="*/ 0 w 1588"/>
              <a:gd name="T33" fmla="*/ 1152 h 1242"/>
              <a:gd name="T34" fmla="*/ 0 w 1588"/>
              <a:gd name="T35" fmla="*/ 1152 h 1242"/>
              <a:gd name="T36" fmla="*/ 45 w 1588"/>
              <a:gd name="T37" fmla="*/ 1230 h 1242"/>
              <a:gd name="T38" fmla="*/ 45 w 1588"/>
              <a:gd name="T39" fmla="*/ 1230 h 1242"/>
              <a:gd name="T40" fmla="*/ 88 w 1588"/>
              <a:gd name="T41" fmla="*/ 1241 h 1242"/>
              <a:gd name="T42" fmla="*/ 482 w 1588"/>
              <a:gd name="T43" fmla="*/ 1241 h 1242"/>
              <a:gd name="T44" fmla="*/ 583 w 1588"/>
              <a:gd name="T45" fmla="*/ 1241 h 1242"/>
              <a:gd name="T46" fmla="*/ 648 w 1588"/>
              <a:gd name="T47" fmla="*/ 1241 h 1242"/>
              <a:gd name="T48" fmla="*/ 685 w 1588"/>
              <a:gd name="T49" fmla="*/ 1241 h 1242"/>
              <a:gd name="T50" fmla="*/ 976 w 1588"/>
              <a:gd name="T51" fmla="*/ 1241 h 1242"/>
              <a:gd name="T52" fmla="*/ 1041 w 1588"/>
              <a:gd name="T53" fmla="*/ 1241 h 1242"/>
              <a:gd name="T54" fmla="*/ 1078 w 1588"/>
              <a:gd name="T55" fmla="*/ 1241 h 1242"/>
              <a:gd name="T56" fmla="*/ 1581 w 1588"/>
              <a:gd name="T57" fmla="*/ 626 h 1242"/>
              <a:gd name="T58" fmla="*/ 1581 w 1588"/>
              <a:gd name="T59" fmla="*/ 626 h 1242"/>
              <a:gd name="T60" fmla="*/ 1586 w 1588"/>
              <a:gd name="T61" fmla="*/ 61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88" h="1242">
                <a:moveTo>
                  <a:pt x="1586" y="610"/>
                </a:moveTo>
                <a:lnTo>
                  <a:pt x="1586" y="610"/>
                </a:lnTo>
                <a:cubicBezTo>
                  <a:pt x="1585" y="606"/>
                  <a:pt x="1584" y="602"/>
                  <a:pt x="1581" y="599"/>
                </a:cubicBezTo>
                <a:lnTo>
                  <a:pt x="1091" y="0"/>
                </a:lnTo>
                <a:lnTo>
                  <a:pt x="1041" y="0"/>
                </a:lnTo>
                <a:lnTo>
                  <a:pt x="976" y="0"/>
                </a:lnTo>
                <a:lnTo>
                  <a:pt x="698" y="0"/>
                </a:lnTo>
                <a:lnTo>
                  <a:pt x="648" y="0"/>
                </a:lnTo>
                <a:lnTo>
                  <a:pt x="583" y="0"/>
                </a:lnTo>
                <a:lnTo>
                  <a:pt x="482" y="0"/>
                </a:lnTo>
                <a:lnTo>
                  <a:pt x="88" y="0"/>
                </a:lnTo>
                <a:lnTo>
                  <a:pt x="88" y="0"/>
                </a:lnTo>
                <a:cubicBezTo>
                  <a:pt x="73" y="0"/>
                  <a:pt x="58" y="4"/>
                  <a:pt x="45" y="11"/>
                </a:cubicBezTo>
                <a:lnTo>
                  <a:pt x="45" y="11"/>
                </a:lnTo>
                <a:cubicBezTo>
                  <a:pt x="19" y="26"/>
                  <a:pt x="0" y="56"/>
                  <a:pt x="0" y="89"/>
                </a:cubicBezTo>
                <a:lnTo>
                  <a:pt x="0" y="610"/>
                </a:lnTo>
                <a:lnTo>
                  <a:pt x="0" y="1152"/>
                </a:lnTo>
                <a:lnTo>
                  <a:pt x="0" y="1152"/>
                </a:lnTo>
                <a:cubicBezTo>
                  <a:pt x="0" y="1186"/>
                  <a:pt x="19" y="1215"/>
                  <a:pt x="45" y="1230"/>
                </a:cubicBezTo>
                <a:lnTo>
                  <a:pt x="45" y="1230"/>
                </a:lnTo>
                <a:cubicBezTo>
                  <a:pt x="58" y="1236"/>
                  <a:pt x="73" y="1241"/>
                  <a:pt x="88" y="1241"/>
                </a:cubicBezTo>
                <a:lnTo>
                  <a:pt x="482" y="1241"/>
                </a:lnTo>
                <a:lnTo>
                  <a:pt x="583" y="1241"/>
                </a:lnTo>
                <a:lnTo>
                  <a:pt x="648" y="1241"/>
                </a:lnTo>
                <a:lnTo>
                  <a:pt x="685" y="1241"/>
                </a:lnTo>
                <a:lnTo>
                  <a:pt x="976" y="1241"/>
                </a:lnTo>
                <a:lnTo>
                  <a:pt x="1041" y="1241"/>
                </a:lnTo>
                <a:lnTo>
                  <a:pt x="1078" y="1241"/>
                </a:lnTo>
                <a:lnTo>
                  <a:pt x="1581" y="626"/>
                </a:lnTo>
                <a:lnTo>
                  <a:pt x="1581" y="626"/>
                </a:lnTo>
                <a:cubicBezTo>
                  <a:pt x="1585" y="621"/>
                  <a:pt x="1587" y="615"/>
                  <a:pt x="1586" y="61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3" name="Freeform 214">
            <a:extLst>
              <a:ext uri="{FF2B5EF4-FFF2-40B4-BE49-F238E27FC236}">
                <a16:creationId xmlns:a16="http://schemas.microsoft.com/office/drawing/2014/main" id="{A6B87ED7-4E2F-423B-9D67-0298221B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4596" y="7605384"/>
            <a:ext cx="458395" cy="450425"/>
          </a:xfrm>
          <a:custGeom>
            <a:avLst/>
            <a:gdLst>
              <a:gd name="T0" fmla="*/ 0 w 506"/>
              <a:gd name="T1" fmla="*/ 83 h 500"/>
              <a:gd name="T2" fmla="*/ 0 w 506"/>
              <a:gd name="T3" fmla="*/ 499 h 500"/>
              <a:gd name="T4" fmla="*/ 416 w 506"/>
              <a:gd name="T5" fmla="*/ 499 h 500"/>
              <a:gd name="T6" fmla="*/ 416 w 506"/>
              <a:gd name="T7" fmla="*/ 224 h 500"/>
              <a:gd name="T8" fmla="*/ 375 w 506"/>
              <a:gd name="T9" fmla="*/ 266 h 500"/>
              <a:gd name="T10" fmla="*/ 375 w 506"/>
              <a:gd name="T11" fmla="*/ 458 h 500"/>
              <a:gd name="T12" fmla="*/ 42 w 506"/>
              <a:gd name="T13" fmla="*/ 458 h 500"/>
              <a:gd name="T14" fmla="*/ 42 w 506"/>
              <a:gd name="T15" fmla="*/ 125 h 500"/>
              <a:gd name="T16" fmla="*/ 233 w 506"/>
              <a:gd name="T17" fmla="*/ 125 h 500"/>
              <a:gd name="T18" fmla="*/ 274 w 506"/>
              <a:gd name="T19" fmla="*/ 83 h 500"/>
              <a:gd name="T20" fmla="*/ 0 w 506"/>
              <a:gd name="T21" fmla="*/ 83 h 500"/>
              <a:gd name="T22" fmla="*/ 437 w 506"/>
              <a:gd name="T23" fmla="*/ 40 h 500"/>
              <a:gd name="T24" fmla="*/ 437 w 506"/>
              <a:gd name="T25" fmla="*/ 40 h 500"/>
              <a:gd name="T26" fmla="*/ 451 w 506"/>
              <a:gd name="T27" fmla="*/ 48 h 500"/>
              <a:gd name="T28" fmla="*/ 451 w 506"/>
              <a:gd name="T29" fmla="*/ 48 h 500"/>
              <a:gd name="T30" fmla="*/ 451 w 506"/>
              <a:gd name="T31" fmla="*/ 77 h 500"/>
              <a:gd name="T32" fmla="*/ 250 w 506"/>
              <a:gd name="T33" fmla="*/ 278 h 500"/>
              <a:gd name="T34" fmla="*/ 213 w 506"/>
              <a:gd name="T35" fmla="*/ 285 h 500"/>
              <a:gd name="T36" fmla="*/ 221 w 506"/>
              <a:gd name="T37" fmla="*/ 249 h 500"/>
              <a:gd name="T38" fmla="*/ 423 w 506"/>
              <a:gd name="T39" fmla="*/ 48 h 500"/>
              <a:gd name="T40" fmla="*/ 423 w 506"/>
              <a:gd name="T41" fmla="*/ 48 h 500"/>
              <a:gd name="T42" fmla="*/ 437 w 506"/>
              <a:gd name="T43" fmla="*/ 40 h 500"/>
              <a:gd name="T44" fmla="*/ 437 w 506"/>
              <a:gd name="T45" fmla="*/ 0 h 500"/>
              <a:gd name="T46" fmla="*/ 437 w 506"/>
              <a:gd name="T47" fmla="*/ 0 h 500"/>
              <a:gd name="T48" fmla="*/ 393 w 506"/>
              <a:gd name="T49" fmla="*/ 18 h 500"/>
              <a:gd name="T50" fmla="*/ 188 w 506"/>
              <a:gd name="T51" fmla="*/ 224 h 500"/>
              <a:gd name="T52" fmla="*/ 182 w 506"/>
              <a:gd name="T53" fmla="*/ 228 h 500"/>
              <a:gd name="T54" fmla="*/ 182 w 506"/>
              <a:gd name="T55" fmla="*/ 235 h 500"/>
              <a:gd name="T56" fmla="*/ 167 w 506"/>
              <a:gd name="T57" fmla="*/ 308 h 500"/>
              <a:gd name="T58" fmla="*/ 160 w 506"/>
              <a:gd name="T59" fmla="*/ 338 h 500"/>
              <a:gd name="T60" fmla="*/ 191 w 506"/>
              <a:gd name="T61" fmla="*/ 332 h 500"/>
              <a:gd name="T62" fmla="*/ 264 w 506"/>
              <a:gd name="T63" fmla="*/ 318 h 500"/>
              <a:gd name="T64" fmla="*/ 270 w 506"/>
              <a:gd name="T65" fmla="*/ 316 h 500"/>
              <a:gd name="T66" fmla="*/ 275 w 506"/>
              <a:gd name="T67" fmla="*/ 312 h 500"/>
              <a:gd name="T68" fmla="*/ 481 w 506"/>
              <a:gd name="T69" fmla="*/ 105 h 500"/>
              <a:gd name="T70" fmla="*/ 481 w 506"/>
              <a:gd name="T71" fmla="*/ 105 h 500"/>
              <a:gd name="T72" fmla="*/ 481 w 506"/>
              <a:gd name="T73" fmla="*/ 18 h 500"/>
              <a:gd name="T74" fmla="*/ 481 w 506"/>
              <a:gd name="T75" fmla="*/ 18 h 500"/>
              <a:gd name="T76" fmla="*/ 437 w 506"/>
              <a:gd name="T77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06" h="500">
                <a:moveTo>
                  <a:pt x="0" y="83"/>
                </a:moveTo>
                <a:lnTo>
                  <a:pt x="0" y="499"/>
                </a:lnTo>
                <a:lnTo>
                  <a:pt x="416" y="499"/>
                </a:lnTo>
                <a:lnTo>
                  <a:pt x="416" y="224"/>
                </a:lnTo>
                <a:lnTo>
                  <a:pt x="375" y="266"/>
                </a:lnTo>
                <a:lnTo>
                  <a:pt x="375" y="458"/>
                </a:lnTo>
                <a:lnTo>
                  <a:pt x="42" y="458"/>
                </a:lnTo>
                <a:lnTo>
                  <a:pt x="42" y="125"/>
                </a:lnTo>
                <a:lnTo>
                  <a:pt x="233" y="125"/>
                </a:lnTo>
                <a:lnTo>
                  <a:pt x="274" y="83"/>
                </a:lnTo>
                <a:lnTo>
                  <a:pt x="0" y="83"/>
                </a:lnTo>
                <a:close/>
                <a:moveTo>
                  <a:pt x="437" y="40"/>
                </a:moveTo>
                <a:lnTo>
                  <a:pt x="437" y="40"/>
                </a:lnTo>
                <a:cubicBezTo>
                  <a:pt x="442" y="40"/>
                  <a:pt x="446" y="43"/>
                  <a:pt x="451" y="48"/>
                </a:cubicBezTo>
                <a:lnTo>
                  <a:pt x="451" y="48"/>
                </a:lnTo>
                <a:cubicBezTo>
                  <a:pt x="461" y="57"/>
                  <a:pt x="461" y="67"/>
                  <a:pt x="451" y="77"/>
                </a:cubicBezTo>
                <a:lnTo>
                  <a:pt x="250" y="278"/>
                </a:lnTo>
                <a:lnTo>
                  <a:pt x="213" y="285"/>
                </a:lnTo>
                <a:lnTo>
                  <a:pt x="221" y="249"/>
                </a:lnTo>
                <a:lnTo>
                  <a:pt x="423" y="48"/>
                </a:lnTo>
                <a:lnTo>
                  <a:pt x="423" y="48"/>
                </a:lnTo>
                <a:cubicBezTo>
                  <a:pt x="427" y="43"/>
                  <a:pt x="432" y="40"/>
                  <a:pt x="437" y="40"/>
                </a:cubicBezTo>
                <a:close/>
                <a:moveTo>
                  <a:pt x="437" y="0"/>
                </a:moveTo>
                <a:lnTo>
                  <a:pt x="437" y="0"/>
                </a:lnTo>
                <a:cubicBezTo>
                  <a:pt x="421" y="0"/>
                  <a:pt x="406" y="7"/>
                  <a:pt x="393" y="18"/>
                </a:cubicBezTo>
                <a:lnTo>
                  <a:pt x="188" y="224"/>
                </a:lnTo>
                <a:lnTo>
                  <a:pt x="182" y="228"/>
                </a:lnTo>
                <a:lnTo>
                  <a:pt x="182" y="235"/>
                </a:lnTo>
                <a:lnTo>
                  <a:pt x="167" y="308"/>
                </a:lnTo>
                <a:lnTo>
                  <a:pt x="160" y="338"/>
                </a:lnTo>
                <a:lnTo>
                  <a:pt x="191" y="332"/>
                </a:lnTo>
                <a:lnTo>
                  <a:pt x="264" y="318"/>
                </a:lnTo>
                <a:lnTo>
                  <a:pt x="270" y="316"/>
                </a:lnTo>
                <a:lnTo>
                  <a:pt x="275" y="312"/>
                </a:lnTo>
                <a:lnTo>
                  <a:pt x="481" y="105"/>
                </a:lnTo>
                <a:lnTo>
                  <a:pt x="481" y="105"/>
                </a:lnTo>
                <a:cubicBezTo>
                  <a:pt x="505" y="82"/>
                  <a:pt x="505" y="42"/>
                  <a:pt x="481" y="18"/>
                </a:cubicBezTo>
                <a:lnTo>
                  <a:pt x="481" y="18"/>
                </a:lnTo>
                <a:cubicBezTo>
                  <a:pt x="468" y="7"/>
                  <a:pt x="453" y="0"/>
                  <a:pt x="43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4" name="Freeform 215">
            <a:extLst>
              <a:ext uri="{FF2B5EF4-FFF2-40B4-BE49-F238E27FC236}">
                <a16:creationId xmlns:a16="http://schemas.microsoft.com/office/drawing/2014/main" id="{4D540848-C06A-4BBF-8B1D-5B9CE1C1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811" y="10084707"/>
            <a:ext cx="7844547" cy="988540"/>
          </a:xfrm>
          <a:custGeom>
            <a:avLst/>
            <a:gdLst>
              <a:gd name="T0" fmla="*/ 8678 w 8679"/>
              <a:gd name="T1" fmla="*/ 1094 h 1095"/>
              <a:gd name="T2" fmla="*/ 0 w 8679"/>
              <a:gd name="T3" fmla="*/ 1094 h 1095"/>
              <a:gd name="T4" fmla="*/ 0 w 8679"/>
              <a:gd name="T5" fmla="*/ 0 h 1095"/>
              <a:gd name="T6" fmla="*/ 8678 w 8679"/>
              <a:gd name="T7" fmla="*/ 0 h 1095"/>
              <a:gd name="T8" fmla="*/ 8678 w 8679"/>
              <a:gd name="T9" fmla="*/ 109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79" h="1095">
                <a:moveTo>
                  <a:pt x="8678" y="1094"/>
                </a:moveTo>
                <a:lnTo>
                  <a:pt x="0" y="1094"/>
                </a:lnTo>
                <a:lnTo>
                  <a:pt x="0" y="0"/>
                </a:lnTo>
                <a:lnTo>
                  <a:pt x="8678" y="0"/>
                </a:lnTo>
                <a:lnTo>
                  <a:pt x="8678" y="10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5" name="Freeform 216">
            <a:extLst>
              <a:ext uri="{FF2B5EF4-FFF2-40B4-BE49-F238E27FC236}">
                <a16:creationId xmlns:a16="http://schemas.microsoft.com/office/drawing/2014/main" id="{4FFDCC26-6658-4FA6-B7DC-6FDC60D8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6901" y="10020933"/>
            <a:ext cx="1080218" cy="1124066"/>
          </a:xfrm>
          <a:custGeom>
            <a:avLst/>
            <a:gdLst>
              <a:gd name="T0" fmla="*/ 1 w 1195"/>
              <a:gd name="T1" fmla="*/ 609 h 1242"/>
              <a:gd name="T2" fmla="*/ 1 w 1195"/>
              <a:gd name="T3" fmla="*/ 609 h 1242"/>
              <a:gd name="T4" fmla="*/ 5 w 1195"/>
              <a:gd name="T5" fmla="*/ 598 h 1242"/>
              <a:gd name="T6" fmla="*/ 496 w 1195"/>
              <a:gd name="T7" fmla="*/ 0 h 1242"/>
              <a:gd name="T8" fmla="*/ 546 w 1195"/>
              <a:gd name="T9" fmla="*/ 0 h 1242"/>
              <a:gd name="T10" fmla="*/ 611 w 1195"/>
              <a:gd name="T11" fmla="*/ 0 h 1242"/>
              <a:gd name="T12" fmla="*/ 1105 w 1195"/>
              <a:gd name="T13" fmla="*/ 0 h 1242"/>
              <a:gd name="T14" fmla="*/ 1105 w 1195"/>
              <a:gd name="T15" fmla="*/ 0 h 1242"/>
              <a:gd name="T16" fmla="*/ 1149 w 1195"/>
              <a:gd name="T17" fmla="*/ 11 h 1242"/>
              <a:gd name="T18" fmla="*/ 1149 w 1195"/>
              <a:gd name="T19" fmla="*/ 11 h 1242"/>
              <a:gd name="T20" fmla="*/ 1194 w 1195"/>
              <a:gd name="T21" fmla="*/ 88 h 1242"/>
              <a:gd name="T22" fmla="*/ 1194 w 1195"/>
              <a:gd name="T23" fmla="*/ 609 h 1242"/>
              <a:gd name="T24" fmla="*/ 1194 w 1195"/>
              <a:gd name="T25" fmla="*/ 1152 h 1242"/>
              <a:gd name="T26" fmla="*/ 1194 w 1195"/>
              <a:gd name="T27" fmla="*/ 1152 h 1242"/>
              <a:gd name="T28" fmla="*/ 1149 w 1195"/>
              <a:gd name="T29" fmla="*/ 1229 h 1242"/>
              <a:gd name="T30" fmla="*/ 1149 w 1195"/>
              <a:gd name="T31" fmla="*/ 1229 h 1242"/>
              <a:gd name="T32" fmla="*/ 1105 w 1195"/>
              <a:gd name="T33" fmla="*/ 1241 h 1242"/>
              <a:gd name="T34" fmla="*/ 611 w 1195"/>
              <a:gd name="T35" fmla="*/ 1241 h 1242"/>
              <a:gd name="T36" fmla="*/ 546 w 1195"/>
              <a:gd name="T37" fmla="*/ 1241 h 1242"/>
              <a:gd name="T38" fmla="*/ 509 w 1195"/>
              <a:gd name="T39" fmla="*/ 1241 h 1242"/>
              <a:gd name="T40" fmla="*/ 5 w 1195"/>
              <a:gd name="T41" fmla="*/ 625 h 1242"/>
              <a:gd name="T42" fmla="*/ 5 w 1195"/>
              <a:gd name="T43" fmla="*/ 625 h 1242"/>
              <a:gd name="T44" fmla="*/ 1 w 1195"/>
              <a:gd name="T45" fmla="*/ 609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95" h="1242">
                <a:moveTo>
                  <a:pt x="1" y="609"/>
                </a:moveTo>
                <a:lnTo>
                  <a:pt x="1" y="609"/>
                </a:lnTo>
                <a:cubicBezTo>
                  <a:pt x="2" y="605"/>
                  <a:pt x="3" y="602"/>
                  <a:pt x="5" y="598"/>
                </a:cubicBezTo>
                <a:lnTo>
                  <a:pt x="496" y="0"/>
                </a:lnTo>
                <a:lnTo>
                  <a:pt x="546" y="0"/>
                </a:lnTo>
                <a:lnTo>
                  <a:pt x="611" y="0"/>
                </a:lnTo>
                <a:lnTo>
                  <a:pt x="1105" y="0"/>
                </a:lnTo>
                <a:lnTo>
                  <a:pt x="1105" y="0"/>
                </a:lnTo>
                <a:cubicBezTo>
                  <a:pt x="1121" y="0"/>
                  <a:pt x="1136" y="4"/>
                  <a:pt x="1149" y="11"/>
                </a:cubicBezTo>
                <a:lnTo>
                  <a:pt x="1149" y="11"/>
                </a:lnTo>
                <a:cubicBezTo>
                  <a:pt x="1175" y="26"/>
                  <a:pt x="1194" y="55"/>
                  <a:pt x="1194" y="88"/>
                </a:cubicBezTo>
                <a:lnTo>
                  <a:pt x="1194" y="609"/>
                </a:lnTo>
                <a:lnTo>
                  <a:pt x="1194" y="1152"/>
                </a:lnTo>
                <a:lnTo>
                  <a:pt x="1194" y="1152"/>
                </a:lnTo>
                <a:cubicBezTo>
                  <a:pt x="1194" y="1185"/>
                  <a:pt x="1175" y="1214"/>
                  <a:pt x="1149" y="1229"/>
                </a:cubicBezTo>
                <a:lnTo>
                  <a:pt x="1149" y="1229"/>
                </a:lnTo>
                <a:cubicBezTo>
                  <a:pt x="1136" y="1237"/>
                  <a:pt x="1121" y="1241"/>
                  <a:pt x="1105" y="1241"/>
                </a:cubicBezTo>
                <a:lnTo>
                  <a:pt x="611" y="1241"/>
                </a:lnTo>
                <a:lnTo>
                  <a:pt x="546" y="1241"/>
                </a:lnTo>
                <a:lnTo>
                  <a:pt x="509" y="1241"/>
                </a:lnTo>
                <a:lnTo>
                  <a:pt x="5" y="625"/>
                </a:lnTo>
                <a:lnTo>
                  <a:pt x="5" y="625"/>
                </a:lnTo>
                <a:cubicBezTo>
                  <a:pt x="2" y="621"/>
                  <a:pt x="0" y="615"/>
                  <a:pt x="1" y="60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6" name="Freeform 217">
            <a:extLst>
              <a:ext uri="{FF2B5EF4-FFF2-40B4-BE49-F238E27FC236}">
                <a16:creationId xmlns:a16="http://schemas.microsoft.com/office/drawing/2014/main" id="{AF7343C4-AA85-4CAD-A0EB-7AED52C51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907" y="10020933"/>
            <a:ext cx="1434978" cy="1124066"/>
          </a:xfrm>
          <a:custGeom>
            <a:avLst/>
            <a:gdLst>
              <a:gd name="T0" fmla="*/ 1586 w 1588"/>
              <a:gd name="T1" fmla="*/ 609 h 1242"/>
              <a:gd name="T2" fmla="*/ 1586 w 1588"/>
              <a:gd name="T3" fmla="*/ 609 h 1242"/>
              <a:gd name="T4" fmla="*/ 1581 w 1588"/>
              <a:gd name="T5" fmla="*/ 598 h 1242"/>
              <a:gd name="T6" fmla="*/ 1091 w 1588"/>
              <a:gd name="T7" fmla="*/ 0 h 1242"/>
              <a:gd name="T8" fmla="*/ 1041 w 1588"/>
              <a:gd name="T9" fmla="*/ 0 h 1242"/>
              <a:gd name="T10" fmla="*/ 976 w 1588"/>
              <a:gd name="T11" fmla="*/ 0 h 1242"/>
              <a:gd name="T12" fmla="*/ 698 w 1588"/>
              <a:gd name="T13" fmla="*/ 0 h 1242"/>
              <a:gd name="T14" fmla="*/ 648 w 1588"/>
              <a:gd name="T15" fmla="*/ 0 h 1242"/>
              <a:gd name="T16" fmla="*/ 583 w 1588"/>
              <a:gd name="T17" fmla="*/ 0 h 1242"/>
              <a:gd name="T18" fmla="*/ 482 w 1588"/>
              <a:gd name="T19" fmla="*/ 0 h 1242"/>
              <a:gd name="T20" fmla="*/ 88 w 1588"/>
              <a:gd name="T21" fmla="*/ 0 h 1242"/>
              <a:gd name="T22" fmla="*/ 88 w 1588"/>
              <a:gd name="T23" fmla="*/ 0 h 1242"/>
              <a:gd name="T24" fmla="*/ 45 w 1588"/>
              <a:gd name="T25" fmla="*/ 11 h 1242"/>
              <a:gd name="T26" fmla="*/ 45 w 1588"/>
              <a:gd name="T27" fmla="*/ 11 h 1242"/>
              <a:gd name="T28" fmla="*/ 0 w 1588"/>
              <a:gd name="T29" fmla="*/ 88 h 1242"/>
              <a:gd name="T30" fmla="*/ 0 w 1588"/>
              <a:gd name="T31" fmla="*/ 609 h 1242"/>
              <a:gd name="T32" fmla="*/ 0 w 1588"/>
              <a:gd name="T33" fmla="*/ 1152 h 1242"/>
              <a:gd name="T34" fmla="*/ 0 w 1588"/>
              <a:gd name="T35" fmla="*/ 1152 h 1242"/>
              <a:gd name="T36" fmla="*/ 45 w 1588"/>
              <a:gd name="T37" fmla="*/ 1229 h 1242"/>
              <a:gd name="T38" fmla="*/ 45 w 1588"/>
              <a:gd name="T39" fmla="*/ 1229 h 1242"/>
              <a:gd name="T40" fmla="*/ 88 w 1588"/>
              <a:gd name="T41" fmla="*/ 1241 h 1242"/>
              <a:gd name="T42" fmla="*/ 482 w 1588"/>
              <a:gd name="T43" fmla="*/ 1241 h 1242"/>
              <a:gd name="T44" fmla="*/ 583 w 1588"/>
              <a:gd name="T45" fmla="*/ 1241 h 1242"/>
              <a:gd name="T46" fmla="*/ 648 w 1588"/>
              <a:gd name="T47" fmla="*/ 1241 h 1242"/>
              <a:gd name="T48" fmla="*/ 685 w 1588"/>
              <a:gd name="T49" fmla="*/ 1241 h 1242"/>
              <a:gd name="T50" fmla="*/ 976 w 1588"/>
              <a:gd name="T51" fmla="*/ 1241 h 1242"/>
              <a:gd name="T52" fmla="*/ 1041 w 1588"/>
              <a:gd name="T53" fmla="*/ 1241 h 1242"/>
              <a:gd name="T54" fmla="*/ 1078 w 1588"/>
              <a:gd name="T55" fmla="*/ 1241 h 1242"/>
              <a:gd name="T56" fmla="*/ 1581 w 1588"/>
              <a:gd name="T57" fmla="*/ 625 h 1242"/>
              <a:gd name="T58" fmla="*/ 1581 w 1588"/>
              <a:gd name="T59" fmla="*/ 625 h 1242"/>
              <a:gd name="T60" fmla="*/ 1586 w 1588"/>
              <a:gd name="T61" fmla="*/ 609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88" h="1242">
                <a:moveTo>
                  <a:pt x="1586" y="609"/>
                </a:moveTo>
                <a:lnTo>
                  <a:pt x="1586" y="609"/>
                </a:lnTo>
                <a:cubicBezTo>
                  <a:pt x="1585" y="605"/>
                  <a:pt x="1584" y="602"/>
                  <a:pt x="1581" y="598"/>
                </a:cubicBezTo>
                <a:lnTo>
                  <a:pt x="1091" y="0"/>
                </a:lnTo>
                <a:lnTo>
                  <a:pt x="1041" y="0"/>
                </a:lnTo>
                <a:lnTo>
                  <a:pt x="976" y="0"/>
                </a:lnTo>
                <a:lnTo>
                  <a:pt x="698" y="0"/>
                </a:lnTo>
                <a:lnTo>
                  <a:pt x="648" y="0"/>
                </a:lnTo>
                <a:lnTo>
                  <a:pt x="583" y="0"/>
                </a:lnTo>
                <a:lnTo>
                  <a:pt x="482" y="0"/>
                </a:lnTo>
                <a:lnTo>
                  <a:pt x="88" y="0"/>
                </a:lnTo>
                <a:lnTo>
                  <a:pt x="88" y="0"/>
                </a:lnTo>
                <a:cubicBezTo>
                  <a:pt x="73" y="0"/>
                  <a:pt x="58" y="4"/>
                  <a:pt x="45" y="11"/>
                </a:cubicBezTo>
                <a:lnTo>
                  <a:pt x="45" y="11"/>
                </a:lnTo>
                <a:cubicBezTo>
                  <a:pt x="19" y="26"/>
                  <a:pt x="0" y="55"/>
                  <a:pt x="0" y="88"/>
                </a:cubicBezTo>
                <a:lnTo>
                  <a:pt x="0" y="609"/>
                </a:lnTo>
                <a:lnTo>
                  <a:pt x="0" y="1152"/>
                </a:lnTo>
                <a:lnTo>
                  <a:pt x="0" y="1152"/>
                </a:lnTo>
                <a:cubicBezTo>
                  <a:pt x="0" y="1185"/>
                  <a:pt x="19" y="1214"/>
                  <a:pt x="45" y="1229"/>
                </a:cubicBezTo>
                <a:lnTo>
                  <a:pt x="45" y="1229"/>
                </a:lnTo>
                <a:cubicBezTo>
                  <a:pt x="58" y="1237"/>
                  <a:pt x="73" y="1241"/>
                  <a:pt x="88" y="1241"/>
                </a:cubicBezTo>
                <a:lnTo>
                  <a:pt x="482" y="1241"/>
                </a:lnTo>
                <a:lnTo>
                  <a:pt x="583" y="1241"/>
                </a:lnTo>
                <a:lnTo>
                  <a:pt x="648" y="1241"/>
                </a:lnTo>
                <a:lnTo>
                  <a:pt x="685" y="1241"/>
                </a:lnTo>
                <a:lnTo>
                  <a:pt x="976" y="1241"/>
                </a:lnTo>
                <a:lnTo>
                  <a:pt x="1041" y="1241"/>
                </a:lnTo>
                <a:lnTo>
                  <a:pt x="1078" y="1241"/>
                </a:lnTo>
                <a:lnTo>
                  <a:pt x="1581" y="625"/>
                </a:lnTo>
                <a:lnTo>
                  <a:pt x="1581" y="625"/>
                </a:lnTo>
                <a:cubicBezTo>
                  <a:pt x="1585" y="621"/>
                  <a:pt x="1587" y="615"/>
                  <a:pt x="1586" y="60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77" name="Freeform 249">
            <a:extLst>
              <a:ext uri="{FF2B5EF4-FFF2-40B4-BE49-F238E27FC236}">
                <a16:creationId xmlns:a16="http://schemas.microsoft.com/office/drawing/2014/main" id="{796A7CE5-B6AD-4D8E-9FFD-289AA628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611" y="10351776"/>
            <a:ext cx="454410" cy="454410"/>
          </a:xfrm>
          <a:custGeom>
            <a:avLst/>
            <a:gdLst>
              <a:gd name="T0" fmla="*/ 253 w 502"/>
              <a:gd name="T1" fmla="*/ 110 h 503"/>
              <a:gd name="T2" fmla="*/ 392 w 502"/>
              <a:gd name="T3" fmla="*/ 249 h 503"/>
              <a:gd name="T4" fmla="*/ 285 w 502"/>
              <a:gd name="T5" fmla="*/ 356 h 503"/>
              <a:gd name="T6" fmla="*/ 285 w 502"/>
              <a:gd name="T7" fmla="*/ 356 h 503"/>
              <a:gd name="T8" fmla="*/ 251 w 502"/>
              <a:gd name="T9" fmla="*/ 356 h 503"/>
              <a:gd name="T10" fmla="*/ 146 w 502"/>
              <a:gd name="T11" fmla="*/ 250 h 503"/>
              <a:gd name="T12" fmla="*/ 146 w 502"/>
              <a:gd name="T13" fmla="*/ 250 h 503"/>
              <a:gd name="T14" fmla="*/ 146 w 502"/>
              <a:gd name="T15" fmla="*/ 217 h 503"/>
              <a:gd name="T16" fmla="*/ 253 w 502"/>
              <a:gd name="T17" fmla="*/ 110 h 503"/>
              <a:gd name="T18" fmla="*/ 368 w 502"/>
              <a:gd name="T19" fmla="*/ 0 h 503"/>
              <a:gd name="T20" fmla="*/ 285 w 502"/>
              <a:gd name="T21" fmla="*/ 83 h 503"/>
              <a:gd name="T22" fmla="*/ 238 w 502"/>
              <a:gd name="T23" fmla="*/ 36 h 503"/>
              <a:gd name="T24" fmla="*/ 207 w 502"/>
              <a:gd name="T25" fmla="*/ 65 h 503"/>
              <a:gd name="T26" fmla="*/ 223 w 502"/>
              <a:gd name="T27" fmla="*/ 81 h 503"/>
              <a:gd name="T28" fmla="*/ 116 w 502"/>
              <a:gd name="T29" fmla="*/ 187 h 503"/>
              <a:gd name="T30" fmla="*/ 116 w 502"/>
              <a:gd name="T31" fmla="*/ 187 h 503"/>
              <a:gd name="T32" fmla="*/ 116 w 502"/>
              <a:gd name="T33" fmla="*/ 279 h 503"/>
              <a:gd name="T34" fmla="*/ 155 w 502"/>
              <a:gd name="T35" fmla="*/ 317 h 503"/>
              <a:gd name="T36" fmla="*/ 0 w 502"/>
              <a:gd name="T37" fmla="*/ 472 h 503"/>
              <a:gd name="T38" fmla="*/ 29 w 502"/>
              <a:gd name="T39" fmla="*/ 502 h 503"/>
              <a:gd name="T40" fmla="*/ 184 w 502"/>
              <a:gd name="T41" fmla="*/ 347 h 503"/>
              <a:gd name="T42" fmla="*/ 222 w 502"/>
              <a:gd name="T43" fmla="*/ 385 h 503"/>
              <a:gd name="T44" fmla="*/ 222 w 502"/>
              <a:gd name="T45" fmla="*/ 385 h 503"/>
              <a:gd name="T46" fmla="*/ 314 w 502"/>
              <a:gd name="T47" fmla="*/ 385 h 503"/>
              <a:gd name="T48" fmla="*/ 420 w 502"/>
              <a:gd name="T49" fmla="*/ 278 h 503"/>
              <a:gd name="T50" fmla="*/ 436 w 502"/>
              <a:gd name="T51" fmla="*/ 294 h 503"/>
              <a:gd name="T52" fmla="*/ 466 w 502"/>
              <a:gd name="T53" fmla="*/ 264 h 503"/>
              <a:gd name="T54" fmla="*/ 419 w 502"/>
              <a:gd name="T55" fmla="*/ 217 h 503"/>
              <a:gd name="T56" fmla="*/ 501 w 502"/>
              <a:gd name="T57" fmla="*/ 133 h 503"/>
              <a:gd name="T58" fmla="*/ 472 w 502"/>
              <a:gd name="T59" fmla="*/ 104 h 503"/>
              <a:gd name="T60" fmla="*/ 389 w 502"/>
              <a:gd name="T61" fmla="*/ 186 h 503"/>
              <a:gd name="T62" fmla="*/ 315 w 502"/>
              <a:gd name="T63" fmla="*/ 112 h 503"/>
              <a:gd name="T64" fmla="*/ 398 w 502"/>
              <a:gd name="T65" fmla="*/ 30 h 503"/>
              <a:gd name="T66" fmla="*/ 368 w 502"/>
              <a:gd name="T67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2" h="503">
                <a:moveTo>
                  <a:pt x="253" y="110"/>
                </a:moveTo>
                <a:lnTo>
                  <a:pt x="392" y="249"/>
                </a:lnTo>
                <a:lnTo>
                  <a:pt x="285" y="356"/>
                </a:lnTo>
                <a:lnTo>
                  <a:pt x="285" y="356"/>
                </a:lnTo>
                <a:cubicBezTo>
                  <a:pt x="277" y="363"/>
                  <a:pt x="259" y="363"/>
                  <a:pt x="251" y="356"/>
                </a:cubicBezTo>
                <a:lnTo>
                  <a:pt x="146" y="250"/>
                </a:lnTo>
                <a:lnTo>
                  <a:pt x="146" y="250"/>
                </a:lnTo>
                <a:cubicBezTo>
                  <a:pt x="138" y="242"/>
                  <a:pt x="138" y="224"/>
                  <a:pt x="146" y="217"/>
                </a:cubicBezTo>
                <a:lnTo>
                  <a:pt x="253" y="110"/>
                </a:lnTo>
                <a:close/>
                <a:moveTo>
                  <a:pt x="368" y="0"/>
                </a:moveTo>
                <a:lnTo>
                  <a:pt x="285" y="83"/>
                </a:lnTo>
                <a:lnTo>
                  <a:pt x="238" y="36"/>
                </a:lnTo>
                <a:lnTo>
                  <a:pt x="207" y="65"/>
                </a:lnTo>
                <a:lnTo>
                  <a:pt x="223" y="81"/>
                </a:lnTo>
                <a:lnTo>
                  <a:pt x="116" y="187"/>
                </a:lnTo>
                <a:lnTo>
                  <a:pt x="116" y="187"/>
                </a:lnTo>
                <a:cubicBezTo>
                  <a:pt x="91" y="213"/>
                  <a:pt x="91" y="254"/>
                  <a:pt x="116" y="279"/>
                </a:cubicBezTo>
                <a:lnTo>
                  <a:pt x="155" y="317"/>
                </a:lnTo>
                <a:lnTo>
                  <a:pt x="0" y="472"/>
                </a:lnTo>
                <a:lnTo>
                  <a:pt x="29" y="502"/>
                </a:lnTo>
                <a:lnTo>
                  <a:pt x="184" y="347"/>
                </a:lnTo>
                <a:lnTo>
                  <a:pt x="222" y="385"/>
                </a:lnTo>
                <a:lnTo>
                  <a:pt x="222" y="385"/>
                </a:lnTo>
                <a:cubicBezTo>
                  <a:pt x="248" y="410"/>
                  <a:pt x="289" y="410"/>
                  <a:pt x="314" y="385"/>
                </a:cubicBezTo>
                <a:lnTo>
                  <a:pt x="420" y="278"/>
                </a:lnTo>
                <a:lnTo>
                  <a:pt x="436" y="294"/>
                </a:lnTo>
                <a:lnTo>
                  <a:pt x="466" y="264"/>
                </a:lnTo>
                <a:lnTo>
                  <a:pt x="419" y="217"/>
                </a:lnTo>
                <a:lnTo>
                  <a:pt x="501" y="133"/>
                </a:lnTo>
                <a:lnTo>
                  <a:pt x="472" y="104"/>
                </a:lnTo>
                <a:lnTo>
                  <a:pt x="389" y="186"/>
                </a:lnTo>
                <a:lnTo>
                  <a:pt x="315" y="112"/>
                </a:lnTo>
                <a:lnTo>
                  <a:pt x="398" y="30"/>
                </a:lnTo>
                <a:lnTo>
                  <a:pt x="36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999908C-DEA1-46A7-AEDB-4C3BA63B4858}"/>
              </a:ext>
            </a:extLst>
          </p:cNvPr>
          <p:cNvSpPr txBox="1"/>
          <p:nvPr/>
        </p:nvSpPr>
        <p:spPr>
          <a:xfrm>
            <a:off x="7460447" y="103251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A52FBC8-0468-4CA4-A01A-B2DB9E6C5A56}"/>
              </a:ext>
            </a:extLst>
          </p:cNvPr>
          <p:cNvSpPr txBox="1"/>
          <p:nvPr/>
        </p:nvSpPr>
        <p:spPr>
          <a:xfrm>
            <a:off x="7827019" y="235813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D9DD7E9-9706-4376-9674-25A3FD39EB93}"/>
              </a:ext>
            </a:extLst>
          </p:cNvPr>
          <p:cNvSpPr txBox="1"/>
          <p:nvPr/>
        </p:nvSpPr>
        <p:spPr>
          <a:xfrm>
            <a:off x="15096227" y="4769064"/>
            <a:ext cx="541411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7DA37B3-36C8-4B61-BA5E-715DD3072B67}"/>
              </a:ext>
            </a:extLst>
          </p:cNvPr>
          <p:cNvSpPr txBox="1"/>
          <p:nvPr/>
        </p:nvSpPr>
        <p:spPr>
          <a:xfrm>
            <a:off x="15096227" y="6157476"/>
            <a:ext cx="541411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41F99B1-21C5-484F-BD60-0C45FC683AAF}"/>
              </a:ext>
            </a:extLst>
          </p:cNvPr>
          <p:cNvSpPr txBox="1"/>
          <p:nvPr/>
        </p:nvSpPr>
        <p:spPr>
          <a:xfrm>
            <a:off x="15096227" y="8946123"/>
            <a:ext cx="541411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653A1B-0615-4276-9D7F-09EA6810D28A}"/>
              </a:ext>
            </a:extLst>
          </p:cNvPr>
          <p:cNvSpPr txBox="1"/>
          <p:nvPr/>
        </p:nvSpPr>
        <p:spPr>
          <a:xfrm>
            <a:off x="15096227" y="10275747"/>
            <a:ext cx="541411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418774-79B4-4E37-8C91-6A3226EB8341}"/>
              </a:ext>
            </a:extLst>
          </p:cNvPr>
          <p:cNvSpPr txBox="1"/>
          <p:nvPr/>
        </p:nvSpPr>
        <p:spPr>
          <a:xfrm>
            <a:off x="15096227" y="7505066"/>
            <a:ext cx="541411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Arrow: Pentagon 264">
            <a:extLst>
              <a:ext uri="{FF2B5EF4-FFF2-40B4-BE49-F238E27FC236}">
                <a16:creationId xmlns:a16="http://schemas.microsoft.com/office/drawing/2014/main" id="{418C6131-F9B7-45B1-83CA-2A6FE26188EA}"/>
              </a:ext>
            </a:extLst>
          </p:cNvPr>
          <p:cNvSpPr/>
          <p:nvPr/>
        </p:nvSpPr>
        <p:spPr>
          <a:xfrm>
            <a:off x="7039365" y="4479720"/>
            <a:ext cx="14200632" cy="1691640"/>
          </a:xfrm>
          <a:prstGeom prst="homePlate">
            <a:avLst>
              <a:gd name="adj" fmla="val 862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66" name="Arrow: Pentagon 265">
            <a:extLst>
              <a:ext uri="{FF2B5EF4-FFF2-40B4-BE49-F238E27FC236}">
                <a16:creationId xmlns:a16="http://schemas.microsoft.com/office/drawing/2014/main" id="{43F32976-57DB-4DEF-8DC4-6D5803410FF8}"/>
              </a:ext>
            </a:extLst>
          </p:cNvPr>
          <p:cNvSpPr/>
          <p:nvPr/>
        </p:nvSpPr>
        <p:spPr>
          <a:xfrm>
            <a:off x="7039365" y="6168854"/>
            <a:ext cx="14200632" cy="1691640"/>
          </a:xfrm>
          <a:prstGeom prst="homePlate">
            <a:avLst>
              <a:gd name="adj" fmla="val 862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67" name="Arrow: Pentagon 266">
            <a:extLst>
              <a:ext uri="{FF2B5EF4-FFF2-40B4-BE49-F238E27FC236}">
                <a16:creationId xmlns:a16="http://schemas.microsoft.com/office/drawing/2014/main" id="{EC791EC7-1E66-421B-98EE-36E13431AB69}"/>
              </a:ext>
            </a:extLst>
          </p:cNvPr>
          <p:cNvSpPr/>
          <p:nvPr/>
        </p:nvSpPr>
        <p:spPr>
          <a:xfrm>
            <a:off x="7039365" y="7860491"/>
            <a:ext cx="14200632" cy="1691640"/>
          </a:xfrm>
          <a:prstGeom prst="homePlate">
            <a:avLst>
              <a:gd name="adj" fmla="val 862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68" name="Arrow: Pentagon 267">
            <a:extLst>
              <a:ext uri="{FF2B5EF4-FFF2-40B4-BE49-F238E27FC236}">
                <a16:creationId xmlns:a16="http://schemas.microsoft.com/office/drawing/2014/main" id="{F80D552A-B3DE-4E66-8618-E594749B8BD2}"/>
              </a:ext>
            </a:extLst>
          </p:cNvPr>
          <p:cNvSpPr/>
          <p:nvPr/>
        </p:nvSpPr>
        <p:spPr>
          <a:xfrm>
            <a:off x="7039365" y="9539439"/>
            <a:ext cx="14200632" cy="1691640"/>
          </a:xfrm>
          <a:prstGeom prst="homePlate">
            <a:avLst>
              <a:gd name="adj" fmla="val 862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69" name="Freeform 72">
            <a:extLst>
              <a:ext uri="{FF2B5EF4-FFF2-40B4-BE49-F238E27FC236}">
                <a16:creationId xmlns:a16="http://schemas.microsoft.com/office/drawing/2014/main" id="{F8A28473-2F22-422D-ADD3-129414D6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997" y="9654216"/>
            <a:ext cx="6736425" cy="3148980"/>
          </a:xfrm>
          <a:custGeom>
            <a:avLst/>
            <a:gdLst>
              <a:gd name="T0" fmla="*/ 1017 w 7454"/>
              <a:gd name="T1" fmla="*/ 0 h 3483"/>
              <a:gd name="T2" fmla="*/ 0 w 7454"/>
              <a:gd name="T3" fmla="*/ 1762 h 3483"/>
              <a:gd name="T4" fmla="*/ 0 w 7454"/>
              <a:gd name="T5" fmla="*/ 1762 h 3483"/>
              <a:gd name="T6" fmla="*/ 7453 w 7454"/>
              <a:gd name="T7" fmla="*/ 2148 h 3483"/>
              <a:gd name="T8" fmla="*/ 7453 w 7454"/>
              <a:gd name="T9" fmla="*/ 2148 h 3483"/>
              <a:gd name="T10" fmla="*/ 1017 w 7454"/>
              <a:gd name="T11" fmla="*/ 0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54" h="3483">
                <a:moveTo>
                  <a:pt x="1017" y="0"/>
                </a:moveTo>
                <a:lnTo>
                  <a:pt x="0" y="1762"/>
                </a:lnTo>
                <a:lnTo>
                  <a:pt x="0" y="1762"/>
                </a:lnTo>
                <a:cubicBezTo>
                  <a:pt x="0" y="1762"/>
                  <a:pt x="2731" y="3482"/>
                  <a:pt x="7453" y="2148"/>
                </a:cubicBezTo>
                <a:lnTo>
                  <a:pt x="7453" y="2148"/>
                </a:lnTo>
                <a:cubicBezTo>
                  <a:pt x="2253" y="1938"/>
                  <a:pt x="1220" y="504"/>
                  <a:pt x="1017" y="0"/>
                </a:cubicBezTo>
              </a:path>
            </a:pathLst>
          </a:custGeom>
          <a:gradFill>
            <a:gsLst>
              <a:gs pos="0">
                <a:schemeClr val="accent4"/>
              </a:gs>
              <a:gs pos="98000">
                <a:schemeClr val="bg2"/>
              </a:gs>
            </a:gsLst>
            <a:lin ang="21594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0" name="Freeform 73">
            <a:extLst>
              <a:ext uri="{FF2B5EF4-FFF2-40B4-BE49-F238E27FC236}">
                <a16:creationId xmlns:a16="http://schemas.microsoft.com/office/drawing/2014/main" id="{F4BCEBEE-3614-4EBF-9799-ED898CA01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789" y="8079728"/>
            <a:ext cx="6652716" cy="3511709"/>
          </a:xfrm>
          <a:custGeom>
            <a:avLst/>
            <a:gdLst>
              <a:gd name="T0" fmla="*/ 1004 w 7359"/>
              <a:gd name="T1" fmla="*/ 0 h 3887"/>
              <a:gd name="T2" fmla="*/ 0 w 7359"/>
              <a:gd name="T3" fmla="*/ 1738 h 3887"/>
              <a:gd name="T4" fmla="*/ 0 w 7359"/>
              <a:gd name="T5" fmla="*/ 1738 h 3887"/>
              <a:gd name="T6" fmla="*/ 6436 w 7359"/>
              <a:gd name="T7" fmla="*/ 3886 h 3887"/>
              <a:gd name="T8" fmla="*/ 6436 w 7359"/>
              <a:gd name="T9" fmla="*/ 3886 h 3887"/>
              <a:gd name="T10" fmla="*/ 7358 w 7359"/>
              <a:gd name="T11" fmla="*/ 3595 h 3887"/>
              <a:gd name="T12" fmla="*/ 7358 w 7359"/>
              <a:gd name="T13" fmla="*/ 3595 h 3887"/>
              <a:gd name="T14" fmla="*/ 1004 w 7359"/>
              <a:gd name="T15" fmla="*/ 0 h 3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59" h="3887">
                <a:moveTo>
                  <a:pt x="1004" y="0"/>
                </a:moveTo>
                <a:lnTo>
                  <a:pt x="0" y="1738"/>
                </a:lnTo>
                <a:lnTo>
                  <a:pt x="0" y="1738"/>
                </a:lnTo>
                <a:cubicBezTo>
                  <a:pt x="203" y="2242"/>
                  <a:pt x="1236" y="3676"/>
                  <a:pt x="6436" y="3886"/>
                </a:cubicBezTo>
                <a:lnTo>
                  <a:pt x="6436" y="3886"/>
                </a:lnTo>
                <a:cubicBezTo>
                  <a:pt x="6736" y="3802"/>
                  <a:pt x="7043" y="3706"/>
                  <a:pt x="7358" y="3595"/>
                </a:cubicBezTo>
                <a:lnTo>
                  <a:pt x="7358" y="3595"/>
                </a:lnTo>
                <a:cubicBezTo>
                  <a:pt x="1832" y="2012"/>
                  <a:pt x="1093" y="488"/>
                  <a:pt x="1004" y="0"/>
                </a:cubicBezTo>
              </a:path>
            </a:pathLst>
          </a:custGeom>
          <a:gradFill>
            <a:gsLst>
              <a:gs pos="0">
                <a:schemeClr val="accent3"/>
              </a:gs>
              <a:gs pos="98000">
                <a:schemeClr val="bg2"/>
              </a:gs>
            </a:gsLst>
            <a:lin ang="21594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1" name="Freeform 74">
            <a:extLst>
              <a:ext uri="{FF2B5EF4-FFF2-40B4-BE49-F238E27FC236}">
                <a16:creationId xmlns:a16="http://schemas.microsoft.com/office/drawing/2014/main" id="{7A09755A-8808-4FBC-A995-543AF8C3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811" y="4484308"/>
            <a:ext cx="4811161" cy="6612856"/>
          </a:xfrm>
          <a:custGeom>
            <a:avLst/>
            <a:gdLst>
              <a:gd name="T0" fmla="*/ 5322 w 5323"/>
              <a:gd name="T1" fmla="*/ 7313 h 7314"/>
              <a:gd name="T2" fmla="*/ 1099 w 5323"/>
              <a:gd name="T3" fmla="*/ 0 h 7314"/>
              <a:gd name="T4" fmla="*/ 0 w 5323"/>
              <a:gd name="T5" fmla="*/ 1903 h 7314"/>
              <a:gd name="T6" fmla="*/ 0 w 5323"/>
              <a:gd name="T7" fmla="*/ 1903 h 7314"/>
              <a:gd name="T8" fmla="*/ 5322 w 5323"/>
              <a:gd name="T9" fmla="*/ 7313 h 7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3" h="7314">
                <a:moveTo>
                  <a:pt x="5322" y="7313"/>
                </a:moveTo>
                <a:lnTo>
                  <a:pt x="1099" y="0"/>
                </a:lnTo>
                <a:lnTo>
                  <a:pt x="0" y="1903"/>
                </a:lnTo>
                <a:lnTo>
                  <a:pt x="0" y="1903"/>
                </a:lnTo>
                <a:cubicBezTo>
                  <a:pt x="683" y="3903"/>
                  <a:pt x="4650" y="6829"/>
                  <a:pt x="5322" y="7313"/>
                </a:cubicBezTo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bg2"/>
              </a:gs>
            </a:gsLst>
            <a:lin ang="21594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2" name="Freeform 75">
            <a:extLst>
              <a:ext uri="{FF2B5EF4-FFF2-40B4-BE49-F238E27FC236}">
                <a16:creationId xmlns:a16="http://schemas.microsoft.com/office/drawing/2014/main" id="{14D530C1-3A24-4F13-AB72-AC860ED14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608" y="6202297"/>
            <a:ext cx="5983060" cy="5126061"/>
          </a:xfrm>
          <a:custGeom>
            <a:avLst/>
            <a:gdLst>
              <a:gd name="T0" fmla="*/ 6522 w 6619"/>
              <a:gd name="T1" fmla="*/ 5410 h 5673"/>
              <a:gd name="T2" fmla="*/ 6522 w 6619"/>
              <a:gd name="T3" fmla="*/ 5410 h 5673"/>
              <a:gd name="T4" fmla="*/ 1200 w 6619"/>
              <a:gd name="T5" fmla="*/ 0 h 5673"/>
              <a:gd name="T6" fmla="*/ 0 w 6619"/>
              <a:gd name="T7" fmla="*/ 2077 h 5673"/>
              <a:gd name="T8" fmla="*/ 0 w 6619"/>
              <a:gd name="T9" fmla="*/ 2077 h 5673"/>
              <a:gd name="T10" fmla="*/ 6354 w 6619"/>
              <a:gd name="T11" fmla="*/ 5672 h 5673"/>
              <a:gd name="T12" fmla="*/ 6354 w 6619"/>
              <a:gd name="T13" fmla="*/ 5672 h 5673"/>
              <a:gd name="T14" fmla="*/ 6618 w 6619"/>
              <a:gd name="T15" fmla="*/ 5577 h 5673"/>
              <a:gd name="T16" fmla="*/ 6522 w 6619"/>
              <a:gd name="T17" fmla="*/ 5410 h 5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19" h="5673">
                <a:moveTo>
                  <a:pt x="6522" y="5410"/>
                </a:moveTo>
                <a:lnTo>
                  <a:pt x="6522" y="5410"/>
                </a:lnTo>
                <a:cubicBezTo>
                  <a:pt x="5850" y="4926"/>
                  <a:pt x="1883" y="2000"/>
                  <a:pt x="1200" y="0"/>
                </a:cubicBezTo>
                <a:lnTo>
                  <a:pt x="0" y="2077"/>
                </a:lnTo>
                <a:lnTo>
                  <a:pt x="0" y="2077"/>
                </a:lnTo>
                <a:cubicBezTo>
                  <a:pt x="89" y="2565"/>
                  <a:pt x="828" y="4089"/>
                  <a:pt x="6354" y="5672"/>
                </a:cubicBezTo>
                <a:lnTo>
                  <a:pt x="6354" y="5672"/>
                </a:lnTo>
                <a:cubicBezTo>
                  <a:pt x="6442" y="5642"/>
                  <a:pt x="6529" y="5610"/>
                  <a:pt x="6618" y="5577"/>
                </a:cubicBezTo>
                <a:lnTo>
                  <a:pt x="6522" y="5410"/>
                </a:lnTo>
              </a:path>
            </a:pathLst>
          </a:custGeom>
          <a:gradFill>
            <a:gsLst>
              <a:gs pos="0">
                <a:schemeClr val="accent2"/>
              </a:gs>
              <a:gs pos="98000">
                <a:schemeClr val="bg2"/>
              </a:gs>
            </a:gsLst>
            <a:lin ang="21594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237CD2B-CA60-43ED-97CA-A5FF2E12B0C8}"/>
              </a:ext>
            </a:extLst>
          </p:cNvPr>
          <p:cNvSpPr txBox="1"/>
          <p:nvPr/>
        </p:nvSpPr>
        <p:spPr>
          <a:xfrm>
            <a:off x="7460447" y="103251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9D0A371-A15E-4556-92EF-CC54850D3258}"/>
              </a:ext>
            </a:extLst>
          </p:cNvPr>
          <p:cNvSpPr txBox="1"/>
          <p:nvPr/>
        </p:nvSpPr>
        <p:spPr>
          <a:xfrm>
            <a:off x="7827019" y="235813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2A9AD0D-C625-43BC-939E-2B73491AE8A4}"/>
              </a:ext>
            </a:extLst>
          </p:cNvPr>
          <p:cNvSpPr txBox="1"/>
          <p:nvPr/>
        </p:nvSpPr>
        <p:spPr>
          <a:xfrm>
            <a:off x="11186160" y="4828684"/>
            <a:ext cx="6903720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E0B52DB-8748-4148-A1AB-C56711F5FF2B}"/>
              </a:ext>
            </a:extLst>
          </p:cNvPr>
          <p:cNvSpPr txBox="1"/>
          <p:nvPr/>
        </p:nvSpPr>
        <p:spPr>
          <a:xfrm>
            <a:off x="11186160" y="6495439"/>
            <a:ext cx="6903720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D2C3136-65D8-4E8B-A1C6-9FF6B7BD2403}"/>
              </a:ext>
            </a:extLst>
          </p:cNvPr>
          <p:cNvSpPr txBox="1"/>
          <p:nvPr/>
        </p:nvSpPr>
        <p:spPr>
          <a:xfrm>
            <a:off x="11186160" y="8172354"/>
            <a:ext cx="6903720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1BB7C26-37C3-4DFD-B9E3-30B3CD5FA61C}"/>
              </a:ext>
            </a:extLst>
          </p:cNvPr>
          <p:cNvSpPr txBox="1"/>
          <p:nvPr/>
        </p:nvSpPr>
        <p:spPr>
          <a:xfrm>
            <a:off x="11186160" y="9839109"/>
            <a:ext cx="6903720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474BDFC-8E4B-4814-BE82-E4301B2FB076}"/>
              </a:ext>
            </a:extLst>
          </p:cNvPr>
          <p:cNvSpPr txBox="1"/>
          <p:nvPr/>
        </p:nvSpPr>
        <p:spPr>
          <a:xfrm>
            <a:off x="18215602" y="4573214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01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C20AA5F-BFBE-45A6-9129-CB754689C889}"/>
              </a:ext>
            </a:extLst>
          </p:cNvPr>
          <p:cNvSpPr txBox="1"/>
          <p:nvPr/>
        </p:nvSpPr>
        <p:spPr>
          <a:xfrm>
            <a:off x="18215602" y="6272474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02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27E19CE-87B1-4986-AF4A-DB692C0B5522}"/>
              </a:ext>
            </a:extLst>
          </p:cNvPr>
          <p:cNvSpPr txBox="1"/>
          <p:nvPr/>
        </p:nvSpPr>
        <p:spPr>
          <a:xfrm>
            <a:off x="18215602" y="7918394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03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650EF9A-4BDA-4C4A-9C29-D3019D8BEAD8}"/>
              </a:ext>
            </a:extLst>
          </p:cNvPr>
          <p:cNvSpPr txBox="1"/>
          <p:nvPr/>
        </p:nvSpPr>
        <p:spPr>
          <a:xfrm>
            <a:off x="18215602" y="9656029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04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Freeform 64">
            <a:extLst>
              <a:ext uri="{FF2B5EF4-FFF2-40B4-BE49-F238E27FC236}">
                <a16:creationId xmlns:a16="http://schemas.microsoft.com/office/drawing/2014/main" id="{13440A37-715F-4D64-A014-71259E408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44" y="5894252"/>
            <a:ext cx="15886935" cy="1360824"/>
          </a:xfrm>
          <a:custGeom>
            <a:avLst/>
            <a:gdLst>
              <a:gd name="T0" fmla="*/ 15820 w 17557"/>
              <a:gd name="T1" fmla="*/ 0 h 1502"/>
              <a:gd name="T2" fmla="*/ 15820 w 17557"/>
              <a:gd name="T3" fmla="*/ 0 h 1502"/>
              <a:gd name="T4" fmla="*/ 14086 w 17557"/>
              <a:gd name="T5" fmla="*/ 0 h 1502"/>
              <a:gd name="T6" fmla="*/ 12351 w 17557"/>
              <a:gd name="T7" fmla="*/ 0 h 1502"/>
              <a:gd name="T8" fmla="*/ 10616 w 17557"/>
              <a:gd name="T9" fmla="*/ 0 h 1502"/>
              <a:gd name="T10" fmla="*/ 8882 w 17557"/>
              <a:gd name="T11" fmla="*/ 0 h 1502"/>
              <a:gd name="T12" fmla="*/ 8882 w 17557"/>
              <a:gd name="T13" fmla="*/ 0 h 1502"/>
              <a:gd name="T14" fmla="*/ 7146 w 17557"/>
              <a:gd name="T15" fmla="*/ 0 h 1502"/>
              <a:gd name="T16" fmla="*/ 5411 w 17557"/>
              <a:gd name="T17" fmla="*/ 0 h 1502"/>
              <a:gd name="T18" fmla="*/ 0 w 17557"/>
              <a:gd name="T19" fmla="*/ 0 h 1502"/>
              <a:gd name="T20" fmla="*/ 0 w 17557"/>
              <a:gd name="T21" fmla="*/ 1501 h 1502"/>
              <a:gd name="T22" fmla="*/ 1734 w 17557"/>
              <a:gd name="T23" fmla="*/ 1501 h 1502"/>
              <a:gd name="T24" fmla="*/ 3470 w 17557"/>
              <a:gd name="T25" fmla="*/ 1501 h 1502"/>
              <a:gd name="T26" fmla="*/ 5205 w 17557"/>
              <a:gd name="T27" fmla="*/ 1501 h 1502"/>
              <a:gd name="T28" fmla="*/ 6939 w 17557"/>
              <a:gd name="T29" fmla="*/ 1501 h 1502"/>
              <a:gd name="T30" fmla="*/ 8675 w 17557"/>
              <a:gd name="T31" fmla="*/ 1501 h 1502"/>
              <a:gd name="T32" fmla="*/ 10409 w 17557"/>
              <a:gd name="T33" fmla="*/ 1501 h 1502"/>
              <a:gd name="T34" fmla="*/ 12144 w 17557"/>
              <a:gd name="T35" fmla="*/ 1501 h 1502"/>
              <a:gd name="T36" fmla="*/ 16689 w 17557"/>
              <a:gd name="T37" fmla="*/ 1501 h 1502"/>
              <a:gd name="T38" fmla="*/ 17556 w 17557"/>
              <a:gd name="T39" fmla="*/ 0 h 1502"/>
              <a:gd name="T40" fmla="*/ 15820 w 17557"/>
              <a:gd name="T41" fmla="*/ 0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557" h="1502">
                <a:moveTo>
                  <a:pt x="15820" y="0"/>
                </a:moveTo>
                <a:lnTo>
                  <a:pt x="15820" y="0"/>
                </a:lnTo>
                <a:lnTo>
                  <a:pt x="14086" y="0"/>
                </a:lnTo>
                <a:lnTo>
                  <a:pt x="12351" y="0"/>
                </a:lnTo>
                <a:lnTo>
                  <a:pt x="10616" y="0"/>
                </a:lnTo>
                <a:lnTo>
                  <a:pt x="8882" y="0"/>
                </a:lnTo>
                <a:lnTo>
                  <a:pt x="8882" y="0"/>
                </a:lnTo>
                <a:lnTo>
                  <a:pt x="7146" y="0"/>
                </a:lnTo>
                <a:lnTo>
                  <a:pt x="5411" y="0"/>
                </a:lnTo>
                <a:lnTo>
                  <a:pt x="0" y="0"/>
                </a:lnTo>
                <a:lnTo>
                  <a:pt x="0" y="1501"/>
                </a:lnTo>
                <a:lnTo>
                  <a:pt x="1734" y="1501"/>
                </a:lnTo>
                <a:lnTo>
                  <a:pt x="3470" y="1501"/>
                </a:lnTo>
                <a:lnTo>
                  <a:pt x="5205" y="1501"/>
                </a:lnTo>
                <a:lnTo>
                  <a:pt x="6939" y="1501"/>
                </a:lnTo>
                <a:lnTo>
                  <a:pt x="8675" y="1501"/>
                </a:lnTo>
                <a:lnTo>
                  <a:pt x="10409" y="1501"/>
                </a:lnTo>
                <a:lnTo>
                  <a:pt x="12144" y="1501"/>
                </a:lnTo>
                <a:lnTo>
                  <a:pt x="16689" y="1501"/>
                </a:lnTo>
                <a:lnTo>
                  <a:pt x="17556" y="0"/>
                </a:lnTo>
                <a:lnTo>
                  <a:pt x="1582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7" name="Freeform 65">
            <a:extLst>
              <a:ext uri="{FF2B5EF4-FFF2-40B4-BE49-F238E27FC236}">
                <a16:creationId xmlns:a16="http://schemas.microsoft.com/office/drawing/2014/main" id="{3A19E23B-CD9D-4E76-AC1E-79B319D2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44" y="7247092"/>
            <a:ext cx="15104760" cy="1360826"/>
          </a:xfrm>
          <a:custGeom>
            <a:avLst/>
            <a:gdLst>
              <a:gd name="T0" fmla="*/ 14953 w 16690"/>
              <a:gd name="T1" fmla="*/ 0 h 1503"/>
              <a:gd name="T2" fmla="*/ 14953 w 16690"/>
              <a:gd name="T3" fmla="*/ 0 h 1503"/>
              <a:gd name="T4" fmla="*/ 13218 w 16690"/>
              <a:gd name="T5" fmla="*/ 0 h 1503"/>
              <a:gd name="T6" fmla="*/ 11483 w 16690"/>
              <a:gd name="T7" fmla="*/ 0 h 1503"/>
              <a:gd name="T8" fmla="*/ 11483 w 16690"/>
              <a:gd name="T9" fmla="*/ 0 h 1503"/>
              <a:gd name="T10" fmla="*/ 9749 w 16690"/>
              <a:gd name="T11" fmla="*/ 0 h 1503"/>
              <a:gd name="T12" fmla="*/ 9749 w 16690"/>
              <a:gd name="T13" fmla="*/ 0 h 1503"/>
              <a:gd name="T14" fmla="*/ 8015 w 16690"/>
              <a:gd name="T15" fmla="*/ 0 h 1503"/>
              <a:gd name="T16" fmla="*/ 6279 w 16690"/>
              <a:gd name="T17" fmla="*/ 0 h 1503"/>
              <a:gd name="T18" fmla="*/ 4544 w 16690"/>
              <a:gd name="T19" fmla="*/ 0 h 1503"/>
              <a:gd name="T20" fmla="*/ 4544 w 16690"/>
              <a:gd name="T21" fmla="*/ 0 h 1503"/>
              <a:gd name="T22" fmla="*/ 0 w 16690"/>
              <a:gd name="T23" fmla="*/ 0 h 1503"/>
              <a:gd name="T24" fmla="*/ 0 w 16690"/>
              <a:gd name="T25" fmla="*/ 1502 h 1503"/>
              <a:gd name="T26" fmla="*/ 1734 w 16690"/>
              <a:gd name="T27" fmla="*/ 1502 h 1503"/>
              <a:gd name="T28" fmla="*/ 3470 w 16690"/>
              <a:gd name="T29" fmla="*/ 1502 h 1503"/>
              <a:gd name="T30" fmla="*/ 5205 w 16690"/>
              <a:gd name="T31" fmla="*/ 1502 h 1503"/>
              <a:gd name="T32" fmla="*/ 6939 w 16690"/>
              <a:gd name="T33" fmla="*/ 1502 h 1503"/>
              <a:gd name="T34" fmla="*/ 8675 w 16690"/>
              <a:gd name="T35" fmla="*/ 1502 h 1503"/>
              <a:gd name="T36" fmla="*/ 10409 w 16690"/>
              <a:gd name="T37" fmla="*/ 1502 h 1503"/>
              <a:gd name="T38" fmla="*/ 12144 w 16690"/>
              <a:gd name="T39" fmla="*/ 1502 h 1503"/>
              <a:gd name="T40" fmla="*/ 15820 w 16690"/>
              <a:gd name="T41" fmla="*/ 1502 h 1503"/>
              <a:gd name="T42" fmla="*/ 16689 w 16690"/>
              <a:gd name="T43" fmla="*/ 0 h 1503"/>
              <a:gd name="T44" fmla="*/ 14953 w 16690"/>
              <a:gd name="T45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690" h="1503">
                <a:moveTo>
                  <a:pt x="14953" y="0"/>
                </a:moveTo>
                <a:lnTo>
                  <a:pt x="14953" y="0"/>
                </a:lnTo>
                <a:lnTo>
                  <a:pt x="13218" y="0"/>
                </a:lnTo>
                <a:lnTo>
                  <a:pt x="11483" y="0"/>
                </a:lnTo>
                <a:lnTo>
                  <a:pt x="11483" y="0"/>
                </a:lnTo>
                <a:lnTo>
                  <a:pt x="9749" y="0"/>
                </a:lnTo>
                <a:lnTo>
                  <a:pt x="9749" y="0"/>
                </a:lnTo>
                <a:lnTo>
                  <a:pt x="8015" y="0"/>
                </a:lnTo>
                <a:lnTo>
                  <a:pt x="6279" y="0"/>
                </a:lnTo>
                <a:lnTo>
                  <a:pt x="4544" y="0"/>
                </a:lnTo>
                <a:lnTo>
                  <a:pt x="4544" y="0"/>
                </a:lnTo>
                <a:lnTo>
                  <a:pt x="0" y="0"/>
                </a:lnTo>
                <a:lnTo>
                  <a:pt x="0" y="1502"/>
                </a:lnTo>
                <a:lnTo>
                  <a:pt x="1734" y="1502"/>
                </a:lnTo>
                <a:lnTo>
                  <a:pt x="3470" y="1502"/>
                </a:lnTo>
                <a:lnTo>
                  <a:pt x="5205" y="1502"/>
                </a:lnTo>
                <a:lnTo>
                  <a:pt x="6939" y="1502"/>
                </a:lnTo>
                <a:lnTo>
                  <a:pt x="8675" y="1502"/>
                </a:lnTo>
                <a:lnTo>
                  <a:pt x="10409" y="1502"/>
                </a:lnTo>
                <a:lnTo>
                  <a:pt x="12144" y="1502"/>
                </a:lnTo>
                <a:lnTo>
                  <a:pt x="15820" y="1502"/>
                </a:lnTo>
                <a:lnTo>
                  <a:pt x="16689" y="0"/>
                </a:lnTo>
                <a:lnTo>
                  <a:pt x="149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8" name="Freeform 66">
            <a:extLst>
              <a:ext uri="{FF2B5EF4-FFF2-40B4-BE49-F238E27FC236}">
                <a16:creationId xmlns:a16="http://schemas.microsoft.com/office/drawing/2014/main" id="{2DBED301-5B91-471E-BD29-3D51649D6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44" y="8603926"/>
            <a:ext cx="14318593" cy="1360826"/>
          </a:xfrm>
          <a:custGeom>
            <a:avLst/>
            <a:gdLst>
              <a:gd name="T0" fmla="*/ 14086 w 15821"/>
              <a:gd name="T1" fmla="*/ 0 h 1504"/>
              <a:gd name="T2" fmla="*/ 14086 w 15821"/>
              <a:gd name="T3" fmla="*/ 0 h 1504"/>
              <a:gd name="T4" fmla="*/ 12351 w 15821"/>
              <a:gd name="T5" fmla="*/ 0 h 1504"/>
              <a:gd name="T6" fmla="*/ 10616 w 15821"/>
              <a:gd name="T7" fmla="*/ 0 h 1504"/>
              <a:gd name="T8" fmla="*/ 8882 w 15821"/>
              <a:gd name="T9" fmla="*/ 0 h 1504"/>
              <a:gd name="T10" fmla="*/ 8882 w 15821"/>
              <a:gd name="T11" fmla="*/ 0 h 1504"/>
              <a:gd name="T12" fmla="*/ 7146 w 15821"/>
              <a:gd name="T13" fmla="*/ 0 h 1504"/>
              <a:gd name="T14" fmla="*/ 5411 w 15821"/>
              <a:gd name="T15" fmla="*/ 0 h 1504"/>
              <a:gd name="T16" fmla="*/ 3677 w 15821"/>
              <a:gd name="T17" fmla="*/ 0 h 1504"/>
              <a:gd name="T18" fmla="*/ 0 w 15821"/>
              <a:gd name="T19" fmla="*/ 0 h 1504"/>
              <a:gd name="T20" fmla="*/ 0 w 15821"/>
              <a:gd name="T21" fmla="*/ 1503 h 1504"/>
              <a:gd name="T22" fmla="*/ 1734 w 15821"/>
              <a:gd name="T23" fmla="*/ 1503 h 1504"/>
              <a:gd name="T24" fmla="*/ 3470 w 15821"/>
              <a:gd name="T25" fmla="*/ 1503 h 1504"/>
              <a:gd name="T26" fmla="*/ 5205 w 15821"/>
              <a:gd name="T27" fmla="*/ 1503 h 1504"/>
              <a:gd name="T28" fmla="*/ 6939 w 15821"/>
              <a:gd name="T29" fmla="*/ 1503 h 1504"/>
              <a:gd name="T30" fmla="*/ 8675 w 15821"/>
              <a:gd name="T31" fmla="*/ 1503 h 1504"/>
              <a:gd name="T32" fmla="*/ 10409 w 15821"/>
              <a:gd name="T33" fmla="*/ 1503 h 1504"/>
              <a:gd name="T34" fmla="*/ 12144 w 15821"/>
              <a:gd name="T35" fmla="*/ 1503 h 1504"/>
              <a:gd name="T36" fmla="*/ 14953 w 15821"/>
              <a:gd name="T37" fmla="*/ 1503 h 1504"/>
              <a:gd name="T38" fmla="*/ 15820 w 15821"/>
              <a:gd name="T39" fmla="*/ 0 h 1504"/>
              <a:gd name="T40" fmla="*/ 14086 w 15821"/>
              <a:gd name="T41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821" h="1504">
                <a:moveTo>
                  <a:pt x="14086" y="0"/>
                </a:moveTo>
                <a:lnTo>
                  <a:pt x="14086" y="0"/>
                </a:lnTo>
                <a:lnTo>
                  <a:pt x="12351" y="0"/>
                </a:lnTo>
                <a:lnTo>
                  <a:pt x="10616" y="0"/>
                </a:lnTo>
                <a:lnTo>
                  <a:pt x="8882" y="0"/>
                </a:lnTo>
                <a:lnTo>
                  <a:pt x="8882" y="0"/>
                </a:lnTo>
                <a:lnTo>
                  <a:pt x="7146" y="0"/>
                </a:lnTo>
                <a:lnTo>
                  <a:pt x="5411" y="0"/>
                </a:lnTo>
                <a:lnTo>
                  <a:pt x="3677" y="0"/>
                </a:lnTo>
                <a:lnTo>
                  <a:pt x="0" y="0"/>
                </a:lnTo>
                <a:lnTo>
                  <a:pt x="0" y="1503"/>
                </a:lnTo>
                <a:lnTo>
                  <a:pt x="1734" y="1503"/>
                </a:lnTo>
                <a:lnTo>
                  <a:pt x="3470" y="1503"/>
                </a:lnTo>
                <a:lnTo>
                  <a:pt x="5205" y="1503"/>
                </a:lnTo>
                <a:lnTo>
                  <a:pt x="6939" y="1503"/>
                </a:lnTo>
                <a:lnTo>
                  <a:pt x="8675" y="1503"/>
                </a:lnTo>
                <a:lnTo>
                  <a:pt x="10409" y="1503"/>
                </a:lnTo>
                <a:lnTo>
                  <a:pt x="12144" y="1503"/>
                </a:lnTo>
                <a:lnTo>
                  <a:pt x="14953" y="1503"/>
                </a:lnTo>
                <a:lnTo>
                  <a:pt x="15820" y="0"/>
                </a:lnTo>
                <a:lnTo>
                  <a:pt x="1408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9" name="Freeform 67">
            <a:extLst>
              <a:ext uri="{FF2B5EF4-FFF2-40B4-BE49-F238E27FC236}">
                <a16:creationId xmlns:a16="http://schemas.microsoft.com/office/drawing/2014/main" id="{032440E9-6799-443F-9829-F39B9C542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168" y="5898239"/>
            <a:ext cx="3140671" cy="1360826"/>
          </a:xfrm>
          <a:custGeom>
            <a:avLst/>
            <a:gdLst>
              <a:gd name="T0" fmla="*/ 2604 w 3472"/>
              <a:gd name="T1" fmla="*/ 0 h 1502"/>
              <a:gd name="T2" fmla="*/ 2604 w 3472"/>
              <a:gd name="T3" fmla="*/ 0 h 1502"/>
              <a:gd name="T4" fmla="*/ 869 w 3472"/>
              <a:gd name="T5" fmla="*/ 0 h 1502"/>
              <a:gd name="T6" fmla="*/ 0 w 3472"/>
              <a:gd name="T7" fmla="*/ 1501 h 1502"/>
              <a:gd name="T8" fmla="*/ 3471 w 3472"/>
              <a:gd name="T9" fmla="*/ 1501 h 1502"/>
              <a:gd name="T10" fmla="*/ 2604 w 3472"/>
              <a:gd name="T11" fmla="*/ 0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2" h="1502">
                <a:moveTo>
                  <a:pt x="2604" y="0"/>
                </a:moveTo>
                <a:lnTo>
                  <a:pt x="2604" y="0"/>
                </a:lnTo>
                <a:lnTo>
                  <a:pt x="869" y="0"/>
                </a:lnTo>
                <a:lnTo>
                  <a:pt x="0" y="1501"/>
                </a:lnTo>
                <a:lnTo>
                  <a:pt x="3471" y="1501"/>
                </a:lnTo>
                <a:lnTo>
                  <a:pt x="260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0" name="Freeform 68">
            <a:extLst>
              <a:ext uri="{FF2B5EF4-FFF2-40B4-BE49-F238E27FC236}">
                <a16:creationId xmlns:a16="http://schemas.microsoft.com/office/drawing/2014/main" id="{326846EA-5FDA-4BE0-B90E-65109B13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001" y="7255073"/>
            <a:ext cx="4713005" cy="1360826"/>
          </a:xfrm>
          <a:custGeom>
            <a:avLst/>
            <a:gdLst>
              <a:gd name="T0" fmla="*/ 4338 w 5206"/>
              <a:gd name="T1" fmla="*/ 0 h 1504"/>
              <a:gd name="T2" fmla="*/ 4338 w 5206"/>
              <a:gd name="T3" fmla="*/ 0 h 1504"/>
              <a:gd name="T4" fmla="*/ 867 w 5206"/>
              <a:gd name="T5" fmla="*/ 0 h 1504"/>
              <a:gd name="T6" fmla="*/ 0 w 5206"/>
              <a:gd name="T7" fmla="*/ 1503 h 1504"/>
              <a:gd name="T8" fmla="*/ 5205 w 5206"/>
              <a:gd name="T9" fmla="*/ 1503 h 1504"/>
              <a:gd name="T10" fmla="*/ 4338 w 5206"/>
              <a:gd name="T11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06" h="1504">
                <a:moveTo>
                  <a:pt x="4338" y="0"/>
                </a:moveTo>
                <a:lnTo>
                  <a:pt x="4338" y="0"/>
                </a:lnTo>
                <a:lnTo>
                  <a:pt x="867" y="0"/>
                </a:lnTo>
                <a:lnTo>
                  <a:pt x="0" y="1503"/>
                </a:lnTo>
                <a:lnTo>
                  <a:pt x="5205" y="1503"/>
                </a:lnTo>
                <a:lnTo>
                  <a:pt x="433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1" name="Freeform 69">
            <a:extLst>
              <a:ext uri="{FF2B5EF4-FFF2-40B4-BE49-F238E27FC236}">
                <a16:creationId xmlns:a16="http://schemas.microsoft.com/office/drawing/2014/main" id="{046FD044-A6A7-4088-A194-CC00A9B0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9839" y="8615902"/>
            <a:ext cx="6281345" cy="1360824"/>
          </a:xfrm>
          <a:custGeom>
            <a:avLst/>
            <a:gdLst>
              <a:gd name="T0" fmla="*/ 6072 w 6941"/>
              <a:gd name="T1" fmla="*/ 0 h 1503"/>
              <a:gd name="T2" fmla="*/ 867 w 6941"/>
              <a:gd name="T3" fmla="*/ 0 h 1503"/>
              <a:gd name="T4" fmla="*/ 0 w 6941"/>
              <a:gd name="T5" fmla="*/ 1502 h 1503"/>
              <a:gd name="T6" fmla="*/ 6940 w 6941"/>
              <a:gd name="T7" fmla="*/ 1502 h 1503"/>
              <a:gd name="T8" fmla="*/ 6072 w 6941"/>
              <a:gd name="T9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41" h="1503">
                <a:moveTo>
                  <a:pt x="6072" y="0"/>
                </a:moveTo>
                <a:lnTo>
                  <a:pt x="867" y="0"/>
                </a:lnTo>
                <a:lnTo>
                  <a:pt x="0" y="1502"/>
                </a:lnTo>
                <a:lnTo>
                  <a:pt x="6940" y="1502"/>
                </a:lnTo>
                <a:lnTo>
                  <a:pt x="607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2" name="Freeform 70">
            <a:extLst>
              <a:ext uri="{FF2B5EF4-FFF2-40B4-BE49-F238E27FC236}">
                <a16:creationId xmlns:a16="http://schemas.microsoft.com/office/drawing/2014/main" id="{AF3CCCD1-4AE4-41A1-A7FC-624943FB3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662" y="9976723"/>
            <a:ext cx="7849684" cy="1360826"/>
          </a:xfrm>
          <a:custGeom>
            <a:avLst/>
            <a:gdLst>
              <a:gd name="T0" fmla="*/ 7807 w 8676"/>
              <a:gd name="T1" fmla="*/ 0 h 1504"/>
              <a:gd name="T2" fmla="*/ 867 w 8676"/>
              <a:gd name="T3" fmla="*/ 0 h 1504"/>
              <a:gd name="T4" fmla="*/ 0 w 8676"/>
              <a:gd name="T5" fmla="*/ 1503 h 1504"/>
              <a:gd name="T6" fmla="*/ 8675 w 8676"/>
              <a:gd name="T7" fmla="*/ 1503 h 1504"/>
              <a:gd name="T8" fmla="*/ 7807 w 8676"/>
              <a:gd name="T9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76" h="1504">
                <a:moveTo>
                  <a:pt x="7807" y="0"/>
                </a:moveTo>
                <a:lnTo>
                  <a:pt x="867" y="0"/>
                </a:lnTo>
                <a:lnTo>
                  <a:pt x="0" y="1503"/>
                </a:lnTo>
                <a:lnTo>
                  <a:pt x="8675" y="1503"/>
                </a:lnTo>
                <a:lnTo>
                  <a:pt x="780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3" name="Freeform 71">
            <a:extLst>
              <a:ext uri="{FF2B5EF4-FFF2-40B4-BE49-F238E27FC236}">
                <a16:creationId xmlns:a16="http://schemas.microsoft.com/office/drawing/2014/main" id="{F105DF89-CCA3-4E6A-A350-1347D3D6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46" y="9964752"/>
            <a:ext cx="13532428" cy="1368808"/>
          </a:xfrm>
          <a:custGeom>
            <a:avLst/>
            <a:gdLst>
              <a:gd name="T0" fmla="*/ 13218 w 14954"/>
              <a:gd name="T1" fmla="*/ 0 h 1503"/>
              <a:gd name="T2" fmla="*/ 13218 w 14954"/>
              <a:gd name="T3" fmla="*/ 0 h 1503"/>
              <a:gd name="T4" fmla="*/ 11483 w 14954"/>
              <a:gd name="T5" fmla="*/ 0 h 1503"/>
              <a:gd name="T6" fmla="*/ 11483 w 14954"/>
              <a:gd name="T7" fmla="*/ 0 h 1503"/>
              <a:gd name="T8" fmla="*/ 9749 w 14954"/>
              <a:gd name="T9" fmla="*/ 0 h 1503"/>
              <a:gd name="T10" fmla="*/ 9749 w 14954"/>
              <a:gd name="T11" fmla="*/ 0 h 1503"/>
              <a:gd name="T12" fmla="*/ 8015 w 14954"/>
              <a:gd name="T13" fmla="*/ 0 h 1503"/>
              <a:gd name="T14" fmla="*/ 8015 w 14954"/>
              <a:gd name="T15" fmla="*/ 0 h 1503"/>
              <a:gd name="T16" fmla="*/ 6279 w 14954"/>
              <a:gd name="T17" fmla="*/ 0 h 1503"/>
              <a:gd name="T18" fmla="*/ 4544 w 14954"/>
              <a:gd name="T19" fmla="*/ 0 h 1503"/>
              <a:gd name="T20" fmla="*/ 2809 w 14954"/>
              <a:gd name="T21" fmla="*/ 0 h 1503"/>
              <a:gd name="T22" fmla="*/ 0 w 14954"/>
              <a:gd name="T23" fmla="*/ 0 h 1503"/>
              <a:gd name="T24" fmla="*/ 0 w 14954"/>
              <a:gd name="T25" fmla="*/ 1502 h 1503"/>
              <a:gd name="T26" fmla="*/ 1734 w 14954"/>
              <a:gd name="T27" fmla="*/ 1502 h 1503"/>
              <a:gd name="T28" fmla="*/ 3470 w 14954"/>
              <a:gd name="T29" fmla="*/ 1502 h 1503"/>
              <a:gd name="T30" fmla="*/ 5205 w 14954"/>
              <a:gd name="T31" fmla="*/ 1502 h 1503"/>
              <a:gd name="T32" fmla="*/ 6939 w 14954"/>
              <a:gd name="T33" fmla="*/ 1502 h 1503"/>
              <a:gd name="T34" fmla="*/ 8675 w 14954"/>
              <a:gd name="T35" fmla="*/ 1502 h 1503"/>
              <a:gd name="T36" fmla="*/ 10409 w 14954"/>
              <a:gd name="T37" fmla="*/ 1502 h 1503"/>
              <a:gd name="T38" fmla="*/ 12144 w 14954"/>
              <a:gd name="T39" fmla="*/ 1502 h 1503"/>
              <a:gd name="T40" fmla="*/ 14086 w 14954"/>
              <a:gd name="T41" fmla="*/ 1502 h 1503"/>
              <a:gd name="T42" fmla="*/ 14953 w 14954"/>
              <a:gd name="T43" fmla="*/ 0 h 1503"/>
              <a:gd name="T44" fmla="*/ 13218 w 14954"/>
              <a:gd name="T45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954" h="1503">
                <a:moveTo>
                  <a:pt x="13218" y="0"/>
                </a:moveTo>
                <a:lnTo>
                  <a:pt x="13218" y="0"/>
                </a:lnTo>
                <a:lnTo>
                  <a:pt x="11483" y="0"/>
                </a:lnTo>
                <a:lnTo>
                  <a:pt x="11483" y="0"/>
                </a:lnTo>
                <a:lnTo>
                  <a:pt x="9749" y="0"/>
                </a:lnTo>
                <a:lnTo>
                  <a:pt x="9749" y="0"/>
                </a:lnTo>
                <a:lnTo>
                  <a:pt x="8015" y="0"/>
                </a:lnTo>
                <a:lnTo>
                  <a:pt x="8015" y="0"/>
                </a:lnTo>
                <a:lnTo>
                  <a:pt x="6279" y="0"/>
                </a:lnTo>
                <a:lnTo>
                  <a:pt x="4544" y="0"/>
                </a:lnTo>
                <a:lnTo>
                  <a:pt x="2809" y="0"/>
                </a:lnTo>
                <a:lnTo>
                  <a:pt x="0" y="0"/>
                </a:lnTo>
                <a:lnTo>
                  <a:pt x="0" y="1502"/>
                </a:lnTo>
                <a:lnTo>
                  <a:pt x="1734" y="1502"/>
                </a:lnTo>
                <a:lnTo>
                  <a:pt x="3470" y="1502"/>
                </a:lnTo>
                <a:lnTo>
                  <a:pt x="5205" y="1502"/>
                </a:lnTo>
                <a:lnTo>
                  <a:pt x="6939" y="1502"/>
                </a:lnTo>
                <a:lnTo>
                  <a:pt x="8675" y="1502"/>
                </a:lnTo>
                <a:lnTo>
                  <a:pt x="10409" y="1502"/>
                </a:lnTo>
                <a:lnTo>
                  <a:pt x="12144" y="1502"/>
                </a:lnTo>
                <a:lnTo>
                  <a:pt x="14086" y="1502"/>
                </a:lnTo>
                <a:lnTo>
                  <a:pt x="14953" y="0"/>
                </a:lnTo>
                <a:lnTo>
                  <a:pt x="1321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4" name="Freeform 72">
            <a:extLst>
              <a:ext uri="{FF2B5EF4-FFF2-40B4-BE49-F238E27FC236}">
                <a16:creationId xmlns:a16="http://schemas.microsoft.com/office/drawing/2014/main" id="{AE86387E-7D8F-4F42-9D33-2BBA7605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335" y="4537417"/>
            <a:ext cx="1572332" cy="1360824"/>
          </a:xfrm>
          <a:custGeom>
            <a:avLst/>
            <a:gdLst>
              <a:gd name="T0" fmla="*/ 1735 w 1736"/>
              <a:gd name="T1" fmla="*/ 1503 h 1504"/>
              <a:gd name="T2" fmla="*/ 867 w 1736"/>
              <a:gd name="T3" fmla="*/ 0 h 1504"/>
              <a:gd name="T4" fmla="*/ 0 w 1736"/>
              <a:gd name="T5" fmla="*/ 1503 h 1504"/>
              <a:gd name="T6" fmla="*/ 1735 w 1736"/>
              <a:gd name="T7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6" h="1504">
                <a:moveTo>
                  <a:pt x="1735" y="1503"/>
                </a:moveTo>
                <a:lnTo>
                  <a:pt x="867" y="0"/>
                </a:lnTo>
                <a:lnTo>
                  <a:pt x="0" y="1503"/>
                </a:lnTo>
                <a:lnTo>
                  <a:pt x="1735" y="15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5" name="Freeform 73">
            <a:extLst>
              <a:ext uri="{FF2B5EF4-FFF2-40B4-BE49-F238E27FC236}">
                <a16:creationId xmlns:a16="http://schemas.microsoft.com/office/drawing/2014/main" id="{29F9CB5F-5653-4C32-97ED-01EEEF89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171" y="5898239"/>
            <a:ext cx="1572332" cy="1360826"/>
          </a:xfrm>
          <a:custGeom>
            <a:avLst/>
            <a:gdLst>
              <a:gd name="T0" fmla="*/ 1736 w 1737"/>
              <a:gd name="T1" fmla="*/ 1501 h 1502"/>
              <a:gd name="T2" fmla="*/ 869 w 1737"/>
              <a:gd name="T3" fmla="*/ 0 h 1502"/>
              <a:gd name="T4" fmla="*/ 0 w 1737"/>
              <a:gd name="T5" fmla="*/ 1501 h 1502"/>
              <a:gd name="T6" fmla="*/ 1736 w 1737"/>
              <a:gd name="T7" fmla="*/ 150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7" h="1502">
                <a:moveTo>
                  <a:pt x="1736" y="1501"/>
                </a:moveTo>
                <a:lnTo>
                  <a:pt x="869" y="0"/>
                </a:lnTo>
                <a:lnTo>
                  <a:pt x="0" y="1501"/>
                </a:lnTo>
                <a:lnTo>
                  <a:pt x="1736" y="1501"/>
                </a:lnTo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6" name="Freeform 74">
            <a:extLst>
              <a:ext uri="{FF2B5EF4-FFF2-40B4-BE49-F238E27FC236}">
                <a16:creationId xmlns:a16="http://schemas.microsoft.com/office/drawing/2014/main" id="{3AE0BCCA-4528-4711-B82B-BFC7B6460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004" y="7255073"/>
            <a:ext cx="1572332" cy="1360826"/>
          </a:xfrm>
          <a:custGeom>
            <a:avLst/>
            <a:gdLst>
              <a:gd name="T0" fmla="*/ 1736 w 1737"/>
              <a:gd name="T1" fmla="*/ 1503 h 1504"/>
              <a:gd name="T2" fmla="*/ 867 w 1737"/>
              <a:gd name="T3" fmla="*/ 0 h 1504"/>
              <a:gd name="T4" fmla="*/ 0 w 1737"/>
              <a:gd name="T5" fmla="*/ 1503 h 1504"/>
              <a:gd name="T6" fmla="*/ 1736 w 1737"/>
              <a:gd name="T7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7" h="1504">
                <a:moveTo>
                  <a:pt x="1736" y="1503"/>
                </a:moveTo>
                <a:lnTo>
                  <a:pt x="867" y="0"/>
                </a:lnTo>
                <a:lnTo>
                  <a:pt x="0" y="1503"/>
                </a:lnTo>
                <a:lnTo>
                  <a:pt x="1736" y="1503"/>
                </a:lnTo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7" name="Freeform 75">
            <a:extLst>
              <a:ext uri="{FF2B5EF4-FFF2-40B4-BE49-F238E27FC236}">
                <a16:creationId xmlns:a16="http://schemas.microsoft.com/office/drawing/2014/main" id="{D1F8679F-5343-45F6-88FB-007A63866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9839" y="8615902"/>
            <a:ext cx="1568340" cy="1360824"/>
          </a:xfrm>
          <a:custGeom>
            <a:avLst/>
            <a:gdLst>
              <a:gd name="T0" fmla="*/ 1734 w 1735"/>
              <a:gd name="T1" fmla="*/ 1502 h 1503"/>
              <a:gd name="T2" fmla="*/ 867 w 1735"/>
              <a:gd name="T3" fmla="*/ 0 h 1503"/>
              <a:gd name="T4" fmla="*/ 0 w 1735"/>
              <a:gd name="T5" fmla="*/ 1502 h 1503"/>
              <a:gd name="T6" fmla="*/ 1734 w 1735"/>
              <a:gd name="T7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5" h="1503">
                <a:moveTo>
                  <a:pt x="1734" y="1502"/>
                </a:moveTo>
                <a:lnTo>
                  <a:pt x="867" y="0"/>
                </a:lnTo>
                <a:lnTo>
                  <a:pt x="0" y="1502"/>
                </a:lnTo>
                <a:lnTo>
                  <a:pt x="1734" y="1502"/>
                </a:lnTo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8" name="Freeform 76">
            <a:extLst>
              <a:ext uri="{FF2B5EF4-FFF2-40B4-BE49-F238E27FC236}">
                <a16:creationId xmlns:a16="http://schemas.microsoft.com/office/drawing/2014/main" id="{55E82CA0-3ECC-4DAF-88A7-FDB904D9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664" y="9976723"/>
            <a:ext cx="1568340" cy="1360826"/>
          </a:xfrm>
          <a:custGeom>
            <a:avLst/>
            <a:gdLst>
              <a:gd name="T0" fmla="*/ 1734 w 1735"/>
              <a:gd name="T1" fmla="*/ 1503 h 1504"/>
              <a:gd name="T2" fmla="*/ 867 w 1735"/>
              <a:gd name="T3" fmla="*/ 0 h 1504"/>
              <a:gd name="T4" fmla="*/ 0 w 1735"/>
              <a:gd name="T5" fmla="*/ 1503 h 1504"/>
              <a:gd name="T6" fmla="*/ 1734 w 1735"/>
              <a:gd name="T7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5" h="1504">
                <a:moveTo>
                  <a:pt x="1734" y="1503"/>
                </a:moveTo>
                <a:lnTo>
                  <a:pt x="867" y="0"/>
                </a:lnTo>
                <a:lnTo>
                  <a:pt x="0" y="1503"/>
                </a:lnTo>
                <a:lnTo>
                  <a:pt x="1734" y="1503"/>
                </a:lnTo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9" name="Freeform 77">
            <a:extLst>
              <a:ext uri="{FF2B5EF4-FFF2-40B4-BE49-F238E27FC236}">
                <a16:creationId xmlns:a16="http://schemas.microsoft.com/office/drawing/2014/main" id="{E020E405-6E9D-42CE-8906-F3DB59CAA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664" y="9314271"/>
            <a:ext cx="446957" cy="311274"/>
          </a:xfrm>
          <a:custGeom>
            <a:avLst/>
            <a:gdLst>
              <a:gd name="T0" fmla="*/ 323 w 496"/>
              <a:gd name="T1" fmla="*/ 248 h 344"/>
              <a:gd name="T2" fmla="*/ 304 w 496"/>
              <a:gd name="T3" fmla="*/ 267 h 344"/>
              <a:gd name="T4" fmla="*/ 323 w 496"/>
              <a:gd name="T5" fmla="*/ 285 h 344"/>
              <a:gd name="T6" fmla="*/ 400 w 496"/>
              <a:gd name="T7" fmla="*/ 285 h 344"/>
              <a:gd name="T8" fmla="*/ 400 w 496"/>
              <a:gd name="T9" fmla="*/ 248 h 344"/>
              <a:gd name="T10" fmla="*/ 323 w 496"/>
              <a:gd name="T11" fmla="*/ 248 h 344"/>
              <a:gd name="T12" fmla="*/ 347 w 496"/>
              <a:gd name="T13" fmla="*/ 100 h 344"/>
              <a:gd name="T14" fmla="*/ 266 w 496"/>
              <a:gd name="T15" fmla="*/ 182 h 344"/>
              <a:gd name="T16" fmla="*/ 203 w 496"/>
              <a:gd name="T17" fmla="*/ 120 h 344"/>
              <a:gd name="T18" fmla="*/ 190 w 496"/>
              <a:gd name="T19" fmla="*/ 106 h 344"/>
              <a:gd name="T20" fmla="*/ 176 w 496"/>
              <a:gd name="T21" fmla="*/ 120 h 344"/>
              <a:gd name="T22" fmla="*/ 119 w 496"/>
              <a:gd name="T23" fmla="*/ 177 h 344"/>
              <a:gd name="T24" fmla="*/ 146 w 496"/>
              <a:gd name="T25" fmla="*/ 204 h 344"/>
              <a:gd name="T26" fmla="*/ 190 w 496"/>
              <a:gd name="T27" fmla="*/ 161 h 344"/>
              <a:gd name="T28" fmla="*/ 252 w 496"/>
              <a:gd name="T29" fmla="*/ 223 h 344"/>
              <a:gd name="T30" fmla="*/ 266 w 496"/>
              <a:gd name="T31" fmla="*/ 237 h 344"/>
              <a:gd name="T32" fmla="*/ 280 w 496"/>
              <a:gd name="T33" fmla="*/ 223 h 344"/>
              <a:gd name="T34" fmla="*/ 375 w 496"/>
              <a:gd name="T35" fmla="*/ 128 h 344"/>
              <a:gd name="T36" fmla="*/ 347 w 496"/>
              <a:gd name="T37" fmla="*/ 100 h 344"/>
              <a:gd name="T38" fmla="*/ 75 w 496"/>
              <a:gd name="T39" fmla="*/ 38 h 344"/>
              <a:gd name="T40" fmla="*/ 419 w 496"/>
              <a:gd name="T41" fmla="*/ 38 h 344"/>
              <a:gd name="T42" fmla="*/ 419 w 496"/>
              <a:gd name="T43" fmla="*/ 305 h 344"/>
              <a:gd name="T44" fmla="*/ 75 w 496"/>
              <a:gd name="T45" fmla="*/ 305 h 344"/>
              <a:gd name="T46" fmla="*/ 75 w 496"/>
              <a:gd name="T47" fmla="*/ 38 h 344"/>
              <a:gd name="T48" fmla="*/ 37 w 496"/>
              <a:gd name="T49" fmla="*/ 0 h 344"/>
              <a:gd name="T50" fmla="*/ 37 w 496"/>
              <a:gd name="T51" fmla="*/ 305 h 344"/>
              <a:gd name="T52" fmla="*/ 0 w 496"/>
              <a:gd name="T53" fmla="*/ 305 h 344"/>
              <a:gd name="T54" fmla="*/ 0 w 496"/>
              <a:gd name="T55" fmla="*/ 343 h 344"/>
              <a:gd name="T56" fmla="*/ 495 w 496"/>
              <a:gd name="T57" fmla="*/ 343 h 344"/>
              <a:gd name="T58" fmla="*/ 495 w 496"/>
              <a:gd name="T59" fmla="*/ 305 h 344"/>
              <a:gd name="T60" fmla="*/ 457 w 496"/>
              <a:gd name="T61" fmla="*/ 305 h 344"/>
              <a:gd name="T62" fmla="*/ 457 w 496"/>
              <a:gd name="T63" fmla="*/ 0 h 344"/>
              <a:gd name="T64" fmla="*/ 37 w 496"/>
              <a:gd name="T6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6" h="344">
                <a:moveTo>
                  <a:pt x="323" y="248"/>
                </a:moveTo>
                <a:lnTo>
                  <a:pt x="304" y="267"/>
                </a:lnTo>
                <a:lnTo>
                  <a:pt x="323" y="285"/>
                </a:lnTo>
                <a:lnTo>
                  <a:pt x="400" y="285"/>
                </a:lnTo>
                <a:lnTo>
                  <a:pt x="400" y="248"/>
                </a:lnTo>
                <a:lnTo>
                  <a:pt x="323" y="248"/>
                </a:lnTo>
                <a:close/>
                <a:moveTo>
                  <a:pt x="347" y="100"/>
                </a:moveTo>
                <a:lnTo>
                  <a:pt x="266" y="182"/>
                </a:lnTo>
                <a:lnTo>
                  <a:pt x="203" y="120"/>
                </a:lnTo>
                <a:lnTo>
                  <a:pt x="190" y="106"/>
                </a:lnTo>
                <a:lnTo>
                  <a:pt x="176" y="120"/>
                </a:lnTo>
                <a:lnTo>
                  <a:pt x="119" y="177"/>
                </a:lnTo>
                <a:lnTo>
                  <a:pt x="146" y="204"/>
                </a:lnTo>
                <a:lnTo>
                  <a:pt x="190" y="161"/>
                </a:lnTo>
                <a:lnTo>
                  <a:pt x="252" y="223"/>
                </a:lnTo>
                <a:lnTo>
                  <a:pt x="266" y="237"/>
                </a:lnTo>
                <a:lnTo>
                  <a:pt x="280" y="223"/>
                </a:lnTo>
                <a:lnTo>
                  <a:pt x="375" y="128"/>
                </a:lnTo>
                <a:lnTo>
                  <a:pt x="347" y="100"/>
                </a:lnTo>
                <a:close/>
                <a:moveTo>
                  <a:pt x="75" y="38"/>
                </a:moveTo>
                <a:lnTo>
                  <a:pt x="419" y="38"/>
                </a:lnTo>
                <a:lnTo>
                  <a:pt x="419" y="305"/>
                </a:lnTo>
                <a:lnTo>
                  <a:pt x="75" y="305"/>
                </a:lnTo>
                <a:lnTo>
                  <a:pt x="75" y="38"/>
                </a:lnTo>
                <a:close/>
                <a:moveTo>
                  <a:pt x="37" y="0"/>
                </a:moveTo>
                <a:lnTo>
                  <a:pt x="37" y="305"/>
                </a:lnTo>
                <a:lnTo>
                  <a:pt x="0" y="305"/>
                </a:lnTo>
                <a:lnTo>
                  <a:pt x="0" y="343"/>
                </a:lnTo>
                <a:lnTo>
                  <a:pt x="495" y="343"/>
                </a:lnTo>
                <a:lnTo>
                  <a:pt x="495" y="305"/>
                </a:lnTo>
                <a:lnTo>
                  <a:pt x="457" y="305"/>
                </a:lnTo>
                <a:lnTo>
                  <a:pt x="457" y="0"/>
                </a:lnTo>
                <a:lnTo>
                  <a:pt x="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0" name="Freeform 78">
            <a:extLst>
              <a:ext uri="{FF2B5EF4-FFF2-40B4-BE49-F238E27FC236}">
                <a16:creationId xmlns:a16="http://schemas.microsoft.com/office/drawing/2014/main" id="{7131E5C3-27EB-433A-91AE-07866351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785" y="7937485"/>
            <a:ext cx="482872" cy="434984"/>
          </a:xfrm>
          <a:custGeom>
            <a:avLst/>
            <a:gdLst>
              <a:gd name="T0" fmla="*/ 419 w 535"/>
              <a:gd name="T1" fmla="*/ 76 h 479"/>
              <a:gd name="T2" fmla="*/ 419 w 535"/>
              <a:gd name="T3" fmla="*/ 114 h 479"/>
              <a:gd name="T4" fmla="*/ 496 w 535"/>
              <a:gd name="T5" fmla="*/ 114 h 479"/>
              <a:gd name="T6" fmla="*/ 496 w 535"/>
              <a:gd name="T7" fmla="*/ 342 h 479"/>
              <a:gd name="T8" fmla="*/ 419 w 535"/>
              <a:gd name="T9" fmla="*/ 342 h 479"/>
              <a:gd name="T10" fmla="*/ 419 w 535"/>
              <a:gd name="T11" fmla="*/ 398 h 479"/>
              <a:gd name="T12" fmla="*/ 349 w 535"/>
              <a:gd name="T13" fmla="*/ 342 h 479"/>
              <a:gd name="T14" fmla="*/ 207 w 535"/>
              <a:gd name="T15" fmla="*/ 342 h 479"/>
              <a:gd name="T16" fmla="*/ 159 w 535"/>
              <a:gd name="T17" fmla="*/ 381 h 479"/>
              <a:gd name="T18" fmla="*/ 337 w 535"/>
              <a:gd name="T19" fmla="*/ 381 h 479"/>
              <a:gd name="T20" fmla="*/ 457 w 535"/>
              <a:gd name="T21" fmla="*/ 478 h 479"/>
              <a:gd name="T22" fmla="*/ 457 w 535"/>
              <a:gd name="T23" fmla="*/ 381 h 479"/>
              <a:gd name="T24" fmla="*/ 534 w 535"/>
              <a:gd name="T25" fmla="*/ 381 h 479"/>
              <a:gd name="T26" fmla="*/ 534 w 535"/>
              <a:gd name="T27" fmla="*/ 76 h 479"/>
              <a:gd name="T28" fmla="*/ 419 w 535"/>
              <a:gd name="T29" fmla="*/ 76 h 479"/>
              <a:gd name="T30" fmla="*/ 37 w 535"/>
              <a:gd name="T31" fmla="*/ 38 h 479"/>
              <a:gd name="T32" fmla="*/ 343 w 535"/>
              <a:gd name="T33" fmla="*/ 38 h 479"/>
              <a:gd name="T34" fmla="*/ 343 w 535"/>
              <a:gd name="T35" fmla="*/ 267 h 479"/>
              <a:gd name="T36" fmla="*/ 184 w 535"/>
              <a:gd name="T37" fmla="*/ 267 h 479"/>
              <a:gd name="T38" fmla="*/ 178 w 535"/>
              <a:gd name="T39" fmla="*/ 271 h 479"/>
              <a:gd name="T40" fmla="*/ 114 w 535"/>
              <a:gd name="T41" fmla="*/ 322 h 479"/>
              <a:gd name="T42" fmla="*/ 114 w 535"/>
              <a:gd name="T43" fmla="*/ 267 h 479"/>
              <a:gd name="T44" fmla="*/ 37 w 535"/>
              <a:gd name="T45" fmla="*/ 267 h 479"/>
              <a:gd name="T46" fmla="*/ 37 w 535"/>
              <a:gd name="T47" fmla="*/ 38 h 479"/>
              <a:gd name="T48" fmla="*/ 0 w 535"/>
              <a:gd name="T49" fmla="*/ 0 h 479"/>
              <a:gd name="T50" fmla="*/ 0 w 535"/>
              <a:gd name="T51" fmla="*/ 305 h 479"/>
              <a:gd name="T52" fmla="*/ 76 w 535"/>
              <a:gd name="T53" fmla="*/ 305 h 479"/>
              <a:gd name="T54" fmla="*/ 76 w 535"/>
              <a:gd name="T55" fmla="*/ 401 h 479"/>
              <a:gd name="T56" fmla="*/ 107 w 535"/>
              <a:gd name="T57" fmla="*/ 377 h 479"/>
              <a:gd name="T58" fmla="*/ 197 w 535"/>
              <a:gd name="T59" fmla="*/ 305 h 479"/>
              <a:gd name="T60" fmla="*/ 381 w 535"/>
              <a:gd name="T61" fmla="*/ 305 h 479"/>
              <a:gd name="T62" fmla="*/ 381 w 535"/>
              <a:gd name="T63" fmla="*/ 0 h 479"/>
              <a:gd name="T64" fmla="*/ 0 w 535"/>
              <a:gd name="T65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5" h="479">
                <a:moveTo>
                  <a:pt x="419" y="76"/>
                </a:moveTo>
                <a:lnTo>
                  <a:pt x="419" y="114"/>
                </a:lnTo>
                <a:lnTo>
                  <a:pt x="496" y="114"/>
                </a:lnTo>
                <a:lnTo>
                  <a:pt x="496" y="342"/>
                </a:lnTo>
                <a:lnTo>
                  <a:pt x="419" y="342"/>
                </a:lnTo>
                <a:lnTo>
                  <a:pt x="419" y="398"/>
                </a:lnTo>
                <a:lnTo>
                  <a:pt x="349" y="342"/>
                </a:lnTo>
                <a:lnTo>
                  <a:pt x="207" y="342"/>
                </a:lnTo>
                <a:lnTo>
                  <a:pt x="159" y="381"/>
                </a:lnTo>
                <a:lnTo>
                  <a:pt x="337" y="381"/>
                </a:lnTo>
                <a:lnTo>
                  <a:pt x="457" y="478"/>
                </a:lnTo>
                <a:lnTo>
                  <a:pt x="457" y="381"/>
                </a:lnTo>
                <a:lnTo>
                  <a:pt x="534" y="381"/>
                </a:lnTo>
                <a:lnTo>
                  <a:pt x="534" y="76"/>
                </a:lnTo>
                <a:lnTo>
                  <a:pt x="419" y="76"/>
                </a:lnTo>
                <a:close/>
                <a:moveTo>
                  <a:pt x="37" y="38"/>
                </a:moveTo>
                <a:lnTo>
                  <a:pt x="343" y="38"/>
                </a:lnTo>
                <a:lnTo>
                  <a:pt x="343" y="267"/>
                </a:lnTo>
                <a:lnTo>
                  <a:pt x="184" y="267"/>
                </a:lnTo>
                <a:lnTo>
                  <a:pt x="178" y="271"/>
                </a:lnTo>
                <a:lnTo>
                  <a:pt x="114" y="322"/>
                </a:lnTo>
                <a:lnTo>
                  <a:pt x="114" y="267"/>
                </a:lnTo>
                <a:lnTo>
                  <a:pt x="37" y="267"/>
                </a:lnTo>
                <a:lnTo>
                  <a:pt x="37" y="38"/>
                </a:lnTo>
                <a:close/>
                <a:moveTo>
                  <a:pt x="0" y="0"/>
                </a:moveTo>
                <a:lnTo>
                  <a:pt x="0" y="305"/>
                </a:lnTo>
                <a:lnTo>
                  <a:pt x="76" y="305"/>
                </a:lnTo>
                <a:lnTo>
                  <a:pt x="76" y="401"/>
                </a:lnTo>
                <a:lnTo>
                  <a:pt x="107" y="377"/>
                </a:lnTo>
                <a:lnTo>
                  <a:pt x="197" y="305"/>
                </a:lnTo>
                <a:lnTo>
                  <a:pt x="381" y="305"/>
                </a:lnTo>
                <a:lnTo>
                  <a:pt x="38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1" name="Freeform 79">
            <a:extLst>
              <a:ext uri="{FF2B5EF4-FFF2-40B4-BE49-F238E27FC236}">
                <a16:creationId xmlns:a16="http://schemas.microsoft.com/office/drawing/2014/main" id="{F8F26C93-8A2F-41DF-80AA-41CC372B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6782" y="6488863"/>
            <a:ext cx="379117" cy="379117"/>
          </a:xfrm>
          <a:custGeom>
            <a:avLst/>
            <a:gdLst>
              <a:gd name="T0" fmla="*/ 343 w 420"/>
              <a:gd name="T1" fmla="*/ 286 h 420"/>
              <a:gd name="T2" fmla="*/ 381 w 420"/>
              <a:gd name="T3" fmla="*/ 286 h 420"/>
              <a:gd name="T4" fmla="*/ 381 w 420"/>
              <a:gd name="T5" fmla="*/ 363 h 420"/>
              <a:gd name="T6" fmla="*/ 381 w 420"/>
              <a:gd name="T7" fmla="*/ 363 h 420"/>
              <a:gd name="T8" fmla="*/ 362 w 420"/>
              <a:gd name="T9" fmla="*/ 381 h 420"/>
              <a:gd name="T10" fmla="*/ 343 w 420"/>
              <a:gd name="T11" fmla="*/ 381 h 420"/>
              <a:gd name="T12" fmla="*/ 343 w 420"/>
              <a:gd name="T13" fmla="*/ 286 h 420"/>
              <a:gd name="T14" fmla="*/ 38 w 420"/>
              <a:gd name="T15" fmla="*/ 286 h 420"/>
              <a:gd name="T16" fmla="*/ 76 w 420"/>
              <a:gd name="T17" fmla="*/ 286 h 420"/>
              <a:gd name="T18" fmla="*/ 76 w 420"/>
              <a:gd name="T19" fmla="*/ 381 h 420"/>
              <a:gd name="T20" fmla="*/ 56 w 420"/>
              <a:gd name="T21" fmla="*/ 381 h 420"/>
              <a:gd name="T22" fmla="*/ 56 w 420"/>
              <a:gd name="T23" fmla="*/ 381 h 420"/>
              <a:gd name="T24" fmla="*/ 38 w 420"/>
              <a:gd name="T25" fmla="*/ 363 h 420"/>
              <a:gd name="T26" fmla="*/ 38 w 420"/>
              <a:gd name="T27" fmla="*/ 286 h 420"/>
              <a:gd name="T28" fmla="*/ 210 w 420"/>
              <a:gd name="T29" fmla="*/ 0 h 420"/>
              <a:gd name="T30" fmla="*/ 210 w 420"/>
              <a:gd name="T31" fmla="*/ 0 h 420"/>
              <a:gd name="T32" fmla="*/ 0 w 420"/>
              <a:gd name="T33" fmla="*/ 210 h 420"/>
              <a:gd name="T34" fmla="*/ 0 w 420"/>
              <a:gd name="T35" fmla="*/ 363 h 420"/>
              <a:gd name="T36" fmla="*/ 0 w 420"/>
              <a:gd name="T37" fmla="*/ 363 h 420"/>
              <a:gd name="T38" fmla="*/ 56 w 420"/>
              <a:gd name="T39" fmla="*/ 419 h 420"/>
              <a:gd name="T40" fmla="*/ 114 w 420"/>
              <a:gd name="T41" fmla="*/ 419 h 420"/>
              <a:gd name="T42" fmla="*/ 114 w 420"/>
              <a:gd name="T43" fmla="*/ 248 h 420"/>
              <a:gd name="T44" fmla="*/ 38 w 420"/>
              <a:gd name="T45" fmla="*/ 248 h 420"/>
              <a:gd name="T46" fmla="*/ 38 w 420"/>
              <a:gd name="T47" fmla="*/ 210 h 420"/>
              <a:gd name="T48" fmla="*/ 38 w 420"/>
              <a:gd name="T49" fmla="*/ 210 h 420"/>
              <a:gd name="T50" fmla="*/ 210 w 420"/>
              <a:gd name="T51" fmla="*/ 39 h 420"/>
              <a:gd name="T52" fmla="*/ 210 w 420"/>
              <a:gd name="T53" fmla="*/ 39 h 420"/>
              <a:gd name="T54" fmla="*/ 381 w 420"/>
              <a:gd name="T55" fmla="*/ 210 h 420"/>
              <a:gd name="T56" fmla="*/ 381 w 420"/>
              <a:gd name="T57" fmla="*/ 248 h 420"/>
              <a:gd name="T58" fmla="*/ 305 w 420"/>
              <a:gd name="T59" fmla="*/ 248 h 420"/>
              <a:gd name="T60" fmla="*/ 305 w 420"/>
              <a:gd name="T61" fmla="*/ 419 h 420"/>
              <a:gd name="T62" fmla="*/ 362 w 420"/>
              <a:gd name="T63" fmla="*/ 419 h 420"/>
              <a:gd name="T64" fmla="*/ 362 w 420"/>
              <a:gd name="T65" fmla="*/ 419 h 420"/>
              <a:gd name="T66" fmla="*/ 419 w 420"/>
              <a:gd name="T67" fmla="*/ 363 h 420"/>
              <a:gd name="T68" fmla="*/ 419 w 420"/>
              <a:gd name="T69" fmla="*/ 210 h 420"/>
              <a:gd name="T70" fmla="*/ 419 w 420"/>
              <a:gd name="T71" fmla="*/ 210 h 420"/>
              <a:gd name="T72" fmla="*/ 210 w 420"/>
              <a:gd name="T7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0" h="420">
                <a:moveTo>
                  <a:pt x="343" y="286"/>
                </a:moveTo>
                <a:lnTo>
                  <a:pt x="381" y="286"/>
                </a:lnTo>
                <a:lnTo>
                  <a:pt x="381" y="363"/>
                </a:lnTo>
                <a:lnTo>
                  <a:pt x="381" y="363"/>
                </a:lnTo>
                <a:cubicBezTo>
                  <a:pt x="381" y="373"/>
                  <a:pt x="372" y="381"/>
                  <a:pt x="362" y="381"/>
                </a:cubicBezTo>
                <a:lnTo>
                  <a:pt x="343" y="381"/>
                </a:lnTo>
                <a:lnTo>
                  <a:pt x="343" y="286"/>
                </a:lnTo>
                <a:close/>
                <a:moveTo>
                  <a:pt x="38" y="286"/>
                </a:moveTo>
                <a:lnTo>
                  <a:pt x="76" y="286"/>
                </a:lnTo>
                <a:lnTo>
                  <a:pt x="76" y="381"/>
                </a:lnTo>
                <a:lnTo>
                  <a:pt x="56" y="381"/>
                </a:lnTo>
                <a:lnTo>
                  <a:pt x="56" y="381"/>
                </a:lnTo>
                <a:cubicBezTo>
                  <a:pt x="46" y="381"/>
                  <a:pt x="38" y="373"/>
                  <a:pt x="38" y="363"/>
                </a:cubicBezTo>
                <a:lnTo>
                  <a:pt x="38" y="286"/>
                </a:lnTo>
                <a:close/>
                <a:moveTo>
                  <a:pt x="210" y="0"/>
                </a:moveTo>
                <a:lnTo>
                  <a:pt x="210" y="0"/>
                </a:lnTo>
                <a:cubicBezTo>
                  <a:pt x="93" y="0"/>
                  <a:pt x="0" y="94"/>
                  <a:pt x="0" y="210"/>
                </a:cubicBezTo>
                <a:lnTo>
                  <a:pt x="0" y="363"/>
                </a:lnTo>
                <a:lnTo>
                  <a:pt x="0" y="363"/>
                </a:lnTo>
                <a:cubicBezTo>
                  <a:pt x="0" y="394"/>
                  <a:pt x="25" y="419"/>
                  <a:pt x="56" y="419"/>
                </a:cubicBezTo>
                <a:lnTo>
                  <a:pt x="114" y="419"/>
                </a:lnTo>
                <a:lnTo>
                  <a:pt x="114" y="248"/>
                </a:lnTo>
                <a:lnTo>
                  <a:pt x="38" y="248"/>
                </a:lnTo>
                <a:lnTo>
                  <a:pt x="38" y="210"/>
                </a:lnTo>
                <a:lnTo>
                  <a:pt x="38" y="210"/>
                </a:lnTo>
                <a:cubicBezTo>
                  <a:pt x="38" y="115"/>
                  <a:pt x="115" y="39"/>
                  <a:pt x="210" y="39"/>
                </a:cubicBezTo>
                <a:lnTo>
                  <a:pt x="210" y="39"/>
                </a:lnTo>
                <a:cubicBezTo>
                  <a:pt x="304" y="39"/>
                  <a:pt x="381" y="115"/>
                  <a:pt x="381" y="210"/>
                </a:cubicBezTo>
                <a:lnTo>
                  <a:pt x="381" y="248"/>
                </a:lnTo>
                <a:lnTo>
                  <a:pt x="305" y="248"/>
                </a:lnTo>
                <a:lnTo>
                  <a:pt x="305" y="419"/>
                </a:lnTo>
                <a:lnTo>
                  <a:pt x="362" y="419"/>
                </a:lnTo>
                <a:lnTo>
                  <a:pt x="362" y="419"/>
                </a:lnTo>
                <a:cubicBezTo>
                  <a:pt x="393" y="419"/>
                  <a:pt x="419" y="394"/>
                  <a:pt x="419" y="363"/>
                </a:cubicBezTo>
                <a:lnTo>
                  <a:pt x="419" y="210"/>
                </a:lnTo>
                <a:lnTo>
                  <a:pt x="419" y="210"/>
                </a:lnTo>
                <a:cubicBezTo>
                  <a:pt x="419" y="94"/>
                  <a:pt x="325" y="0"/>
                  <a:pt x="2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2" name="Freeform 80">
            <a:extLst>
              <a:ext uri="{FF2B5EF4-FFF2-40B4-BE49-F238E27FC236}">
                <a16:creationId xmlns:a16="http://schemas.microsoft.com/office/drawing/2014/main" id="{886A8CFD-92EE-438F-A345-1E13226D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2414" y="10655140"/>
            <a:ext cx="379114" cy="399069"/>
          </a:xfrm>
          <a:custGeom>
            <a:avLst/>
            <a:gdLst>
              <a:gd name="T0" fmla="*/ 267 w 420"/>
              <a:gd name="T1" fmla="*/ 362 h 439"/>
              <a:gd name="T2" fmla="*/ 229 w 420"/>
              <a:gd name="T3" fmla="*/ 324 h 439"/>
              <a:gd name="T4" fmla="*/ 153 w 420"/>
              <a:gd name="T5" fmla="*/ 362 h 439"/>
              <a:gd name="T6" fmla="*/ 190 w 420"/>
              <a:gd name="T7" fmla="*/ 324 h 439"/>
              <a:gd name="T8" fmla="*/ 153 w 420"/>
              <a:gd name="T9" fmla="*/ 362 h 439"/>
              <a:gd name="T10" fmla="*/ 114 w 420"/>
              <a:gd name="T11" fmla="*/ 362 h 439"/>
              <a:gd name="T12" fmla="*/ 76 w 420"/>
              <a:gd name="T13" fmla="*/ 324 h 439"/>
              <a:gd name="T14" fmla="*/ 305 w 420"/>
              <a:gd name="T15" fmla="*/ 285 h 439"/>
              <a:gd name="T16" fmla="*/ 343 w 420"/>
              <a:gd name="T17" fmla="*/ 248 h 439"/>
              <a:gd name="T18" fmla="*/ 305 w 420"/>
              <a:gd name="T19" fmla="*/ 285 h 439"/>
              <a:gd name="T20" fmla="*/ 267 w 420"/>
              <a:gd name="T21" fmla="*/ 285 h 439"/>
              <a:gd name="T22" fmla="*/ 229 w 420"/>
              <a:gd name="T23" fmla="*/ 248 h 439"/>
              <a:gd name="T24" fmla="*/ 153 w 420"/>
              <a:gd name="T25" fmla="*/ 285 h 439"/>
              <a:gd name="T26" fmla="*/ 190 w 420"/>
              <a:gd name="T27" fmla="*/ 248 h 439"/>
              <a:gd name="T28" fmla="*/ 153 w 420"/>
              <a:gd name="T29" fmla="*/ 285 h 439"/>
              <a:gd name="T30" fmla="*/ 114 w 420"/>
              <a:gd name="T31" fmla="*/ 285 h 439"/>
              <a:gd name="T32" fmla="*/ 76 w 420"/>
              <a:gd name="T33" fmla="*/ 248 h 439"/>
              <a:gd name="T34" fmla="*/ 305 w 420"/>
              <a:gd name="T35" fmla="*/ 210 h 439"/>
              <a:gd name="T36" fmla="*/ 343 w 420"/>
              <a:gd name="T37" fmla="*/ 171 h 439"/>
              <a:gd name="T38" fmla="*/ 305 w 420"/>
              <a:gd name="T39" fmla="*/ 210 h 439"/>
              <a:gd name="T40" fmla="*/ 267 w 420"/>
              <a:gd name="T41" fmla="*/ 210 h 439"/>
              <a:gd name="T42" fmla="*/ 229 w 420"/>
              <a:gd name="T43" fmla="*/ 171 h 439"/>
              <a:gd name="T44" fmla="*/ 153 w 420"/>
              <a:gd name="T45" fmla="*/ 210 h 439"/>
              <a:gd name="T46" fmla="*/ 190 w 420"/>
              <a:gd name="T47" fmla="*/ 171 h 439"/>
              <a:gd name="T48" fmla="*/ 153 w 420"/>
              <a:gd name="T49" fmla="*/ 210 h 439"/>
              <a:gd name="T50" fmla="*/ 381 w 420"/>
              <a:gd name="T51" fmla="*/ 133 h 439"/>
              <a:gd name="T52" fmla="*/ 38 w 420"/>
              <a:gd name="T53" fmla="*/ 400 h 439"/>
              <a:gd name="T54" fmla="*/ 38 w 420"/>
              <a:gd name="T55" fmla="*/ 57 h 439"/>
              <a:gd name="T56" fmla="*/ 76 w 420"/>
              <a:gd name="T57" fmla="*/ 76 h 439"/>
              <a:gd name="T58" fmla="*/ 114 w 420"/>
              <a:gd name="T59" fmla="*/ 57 h 439"/>
              <a:gd name="T60" fmla="*/ 305 w 420"/>
              <a:gd name="T61" fmla="*/ 76 h 439"/>
              <a:gd name="T62" fmla="*/ 343 w 420"/>
              <a:gd name="T63" fmla="*/ 57 h 439"/>
              <a:gd name="T64" fmla="*/ 381 w 420"/>
              <a:gd name="T65" fmla="*/ 95 h 439"/>
              <a:gd name="T66" fmla="*/ 38 w 420"/>
              <a:gd name="T67" fmla="*/ 57 h 439"/>
              <a:gd name="T68" fmla="*/ 76 w 420"/>
              <a:gd name="T69" fmla="*/ 18 h 439"/>
              <a:gd name="T70" fmla="*/ 0 w 420"/>
              <a:gd name="T71" fmla="*/ 438 h 439"/>
              <a:gd name="T72" fmla="*/ 419 w 420"/>
              <a:gd name="T73" fmla="*/ 18 h 439"/>
              <a:gd name="T74" fmla="*/ 343 w 420"/>
              <a:gd name="T75" fmla="*/ 0 h 439"/>
              <a:gd name="T76" fmla="*/ 305 w 420"/>
              <a:gd name="T77" fmla="*/ 18 h 439"/>
              <a:gd name="T78" fmla="*/ 114 w 420"/>
              <a:gd name="T79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20" h="439">
                <a:moveTo>
                  <a:pt x="229" y="362"/>
                </a:moveTo>
                <a:lnTo>
                  <a:pt x="267" y="362"/>
                </a:lnTo>
                <a:lnTo>
                  <a:pt x="267" y="324"/>
                </a:lnTo>
                <a:lnTo>
                  <a:pt x="229" y="324"/>
                </a:lnTo>
                <a:lnTo>
                  <a:pt x="229" y="362"/>
                </a:lnTo>
                <a:close/>
                <a:moveTo>
                  <a:pt x="153" y="362"/>
                </a:moveTo>
                <a:lnTo>
                  <a:pt x="190" y="362"/>
                </a:lnTo>
                <a:lnTo>
                  <a:pt x="190" y="324"/>
                </a:lnTo>
                <a:lnTo>
                  <a:pt x="153" y="324"/>
                </a:lnTo>
                <a:lnTo>
                  <a:pt x="153" y="362"/>
                </a:lnTo>
                <a:close/>
                <a:moveTo>
                  <a:pt x="76" y="362"/>
                </a:moveTo>
                <a:lnTo>
                  <a:pt x="114" y="362"/>
                </a:lnTo>
                <a:lnTo>
                  <a:pt x="114" y="324"/>
                </a:lnTo>
                <a:lnTo>
                  <a:pt x="76" y="324"/>
                </a:lnTo>
                <a:lnTo>
                  <a:pt x="76" y="362"/>
                </a:lnTo>
                <a:close/>
                <a:moveTo>
                  <a:pt x="305" y="285"/>
                </a:moveTo>
                <a:lnTo>
                  <a:pt x="343" y="285"/>
                </a:lnTo>
                <a:lnTo>
                  <a:pt x="343" y="248"/>
                </a:lnTo>
                <a:lnTo>
                  <a:pt x="305" y="248"/>
                </a:lnTo>
                <a:lnTo>
                  <a:pt x="305" y="285"/>
                </a:lnTo>
                <a:close/>
                <a:moveTo>
                  <a:pt x="229" y="285"/>
                </a:moveTo>
                <a:lnTo>
                  <a:pt x="267" y="285"/>
                </a:lnTo>
                <a:lnTo>
                  <a:pt x="267" y="248"/>
                </a:lnTo>
                <a:lnTo>
                  <a:pt x="229" y="248"/>
                </a:lnTo>
                <a:lnTo>
                  <a:pt x="229" y="285"/>
                </a:lnTo>
                <a:close/>
                <a:moveTo>
                  <a:pt x="153" y="285"/>
                </a:moveTo>
                <a:lnTo>
                  <a:pt x="190" y="285"/>
                </a:lnTo>
                <a:lnTo>
                  <a:pt x="190" y="248"/>
                </a:lnTo>
                <a:lnTo>
                  <a:pt x="153" y="248"/>
                </a:lnTo>
                <a:lnTo>
                  <a:pt x="153" y="285"/>
                </a:lnTo>
                <a:close/>
                <a:moveTo>
                  <a:pt x="76" y="285"/>
                </a:moveTo>
                <a:lnTo>
                  <a:pt x="114" y="285"/>
                </a:lnTo>
                <a:lnTo>
                  <a:pt x="114" y="248"/>
                </a:lnTo>
                <a:lnTo>
                  <a:pt x="76" y="248"/>
                </a:lnTo>
                <a:lnTo>
                  <a:pt x="76" y="285"/>
                </a:lnTo>
                <a:close/>
                <a:moveTo>
                  <a:pt x="305" y="210"/>
                </a:moveTo>
                <a:lnTo>
                  <a:pt x="343" y="210"/>
                </a:lnTo>
                <a:lnTo>
                  <a:pt x="343" y="171"/>
                </a:lnTo>
                <a:lnTo>
                  <a:pt x="305" y="171"/>
                </a:lnTo>
                <a:lnTo>
                  <a:pt x="305" y="210"/>
                </a:lnTo>
                <a:close/>
                <a:moveTo>
                  <a:pt x="229" y="210"/>
                </a:moveTo>
                <a:lnTo>
                  <a:pt x="267" y="210"/>
                </a:lnTo>
                <a:lnTo>
                  <a:pt x="267" y="171"/>
                </a:lnTo>
                <a:lnTo>
                  <a:pt x="229" y="171"/>
                </a:lnTo>
                <a:lnTo>
                  <a:pt x="229" y="210"/>
                </a:lnTo>
                <a:close/>
                <a:moveTo>
                  <a:pt x="153" y="210"/>
                </a:moveTo>
                <a:lnTo>
                  <a:pt x="190" y="210"/>
                </a:lnTo>
                <a:lnTo>
                  <a:pt x="190" y="171"/>
                </a:lnTo>
                <a:lnTo>
                  <a:pt x="153" y="171"/>
                </a:lnTo>
                <a:lnTo>
                  <a:pt x="153" y="210"/>
                </a:lnTo>
                <a:close/>
                <a:moveTo>
                  <a:pt x="38" y="133"/>
                </a:moveTo>
                <a:lnTo>
                  <a:pt x="381" y="133"/>
                </a:lnTo>
                <a:lnTo>
                  <a:pt x="381" y="400"/>
                </a:lnTo>
                <a:lnTo>
                  <a:pt x="38" y="400"/>
                </a:lnTo>
                <a:lnTo>
                  <a:pt x="38" y="133"/>
                </a:lnTo>
                <a:close/>
                <a:moveTo>
                  <a:pt x="38" y="57"/>
                </a:moveTo>
                <a:lnTo>
                  <a:pt x="76" y="57"/>
                </a:lnTo>
                <a:lnTo>
                  <a:pt x="76" y="76"/>
                </a:lnTo>
                <a:lnTo>
                  <a:pt x="114" y="76"/>
                </a:lnTo>
                <a:lnTo>
                  <a:pt x="114" y="57"/>
                </a:lnTo>
                <a:lnTo>
                  <a:pt x="305" y="57"/>
                </a:lnTo>
                <a:lnTo>
                  <a:pt x="305" y="76"/>
                </a:lnTo>
                <a:lnTo>
                  <a:pt x="343" y="76"/>
                </a:lnTo>
                <a:lnTo>
                  <a:pt x="343" y="57"/>
                </a:lnTo>
                <a:lnTo>
                  <a:pt x="381" y="57"/>
                </a:lnTo>
                <a:lnTo>
                  <a:pt x="381" y="95"/>
                </a:lnTo>
                <a:lnTo>
                  <a:pt x="38" y="95"/>
                </a:lnTo>
                <a:lnTo>
                  <a:pt x="38" y="57"/>
                </a:lnTo>
                <a:close/>
                <a:moveTo>
                  <a:pt x="76" y="0"/>
                </a:moveTo>
                <a:lnTo>
                  <a:pt x="76" y="18"/>
                </a:lnTo>
                <a:lnTo>
                  <a:pt x="0" y="18"/>
                </a:lnTo>
                <a:lnTo>
                  <a:pt x="0" y="438"/>
                </a:lnTo>
                <a:lnTo>
                  <a:pt x="419" y="438"/>
                </a:lnTo>
                <a:lnTo>
                  <a:pt x="419" y="18"/>
                </a:lnTo>
                <a:lnTo>
                  <a:pt x="343" y="18"/>
                </a:lnTo>
                <a:lnTo>
                  <a:pt x="343" y="0"/>
                </a:lnTo>
                <a:lnTo>
                  <a:pt x="305" y="0"/>
                </a:lnTo>
                <a:lnTo>
                  <a:pt x="305" y="18"/>
                </a:lnTo>
                <a:lnTo>
                  <a:pt x="114" y="18"/>
                </a:lnTo>
                <a:lnTo>
                  <a:pt x="114" y="0"/>
                </a:lnTo>
                <a:lnTo>
                  <a:pt x="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3" name="Freeform 82">
            <a:extLst>
              <a:ext uri="{FF2B5EF4-FFF2-40B4-BE49-F238E27FC236}">
                <a16:creationId xmlns:a16="http://schemas.microsoft.com/office/drawing/2014/main" id="{AD2BCEEC-7A16-439E-A955-7CC3427A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180" y="6121717"/>
            <a:ext cx="39907" cy="909877"/>
          </a:xfrm>
          <a:custGeom>
            <a:avLst/>
            <a:gdLst>
              <a:gd name="T0" fmla="*/ 21 w 43"/>
              <a:gd name="T1" fmla="*/ 1003 h 1004"/>
              <a:gd name="T2" fmla="*/ 21 w 43"/>
              <a:gd name="T3" fmla="*/ 1003 h 1004"/>
              <a:gd name="T4" fmla="*/ 21 w 43"/>
              <a:gd name="T5" fmla="*/ 1003 h 1004"/>
              <a:gd name="T6" fmla="*/ 42 w 43"/>
              <a:gd name="T7" fmla="*/ 983 h 1004"/>
              <a:gd name="T8" fmla="*/ 42 w 43"/>
              <a:gd name="T9" fmla="*/ 21 h 1004"/>
              <a:gd name="T10" fmla="*/ 42 w 43"/>
              <a:gd name="T11" fmla="*/ 21 h 1004"/>
              <a:gd name="T12" fmla="*/ 21 w 43"/>
              <a:gd name="T13" fmla="*/ 0 h 1004"/>
              <a:gd name="T14" fmla="*/ 21 w 43"/>
              <a:gd name="T15" fmla="*/ 0 h 1004"/>
              <a:gd name="T16" fmla="*/ 0 w 43"/>
              <a:gd name="T17" fmla="*/ 21 h 1004"/>
              <a:gd name="T18" fmla="*/ 0 w 43"/>
              <a:gd name="T19" fmla="*/ 983 h 1004"/>
              <a:gd name="T20" fmla="*/ 0 w 43"/>
              <a:gd name="T21" fmla="*/ 983 h 1004"/>
              <a:gd name="T22" fmla="*/ 21 w 43"/>
              <a:gd name="T23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1004">
                <a:moveTo>
                  <a:pt x="21" y="1003"/>
                </a:moveTo>
                <a:lnTo>
                  <a:pt x="21" y="1003"/>
                </a:lnTo>
                <a:lnTo>
                  <a:pt x="21" y="1003"/>
                </a:lnTo>
                <a:cubicBezTo>
                  <a:pt x="32" y="1003"/>
                  <a:pt x="42" y="994"/>
                  <a:pt x="42" y="983"/>
                </a:cubicBezTo>
                <a:lnTo>
                  <a:pt x="42" y="21"/>
                </a:lnTo>
                <a:lnTo>
                  <a:pt x="42" y="21"/>
                </a:lnTo>
                <a:cubicBezTo>
                  <a:pt x="42" y="10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983"/>
                </a:lnTo>
                <a:lnTo>
                  <a:pt x="0" y="983"/>
                </a:lnTo>
                <a:cubicBezTo>
                  <a:pt x="0" y="994"/>
                  <a:pt x="9" y="1003"/>
                  <a:pt x="21" y="10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4" name="Freeform 83">
            <a:extLst>
              <a:ext uri="{FF2B5EF4-FFF2-40B4-BE49-F238E27FC236}">
                <a16:creationId xmlns:a16="http://schemas.microsoft.com/office/drawing/2014/main" id="{E08DBB26-1A9F-4EDC-9810-96A4817B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180" y="7478552"/>
            <a:ext cx="39907" cy="909877"/>
          </a:xfrm>
          <a:custGeom>
            <a:avLst/>
            <a:gdLst>
              <a:gd name="T0" fmla="*/ 21 w 43"/>
              <a:gd name="T1" fmla="*/ 1004 h 1005"/>
              <a:gd name="T2" fmla="*/ 21 w 43"/>
              <a:gd name="T3" fmla="*/ 1004 h 1005"/>
              <a:gd name="T4" fmla="*/ 21 w 43"/>
              <a:gd name="T5" fmla="*/ 1004 h 1005"/>
              <a:gd name="T6" fmla="*/ 42 w 43"/>
              <a:gd name="T7" fmla="*/ 983 h 1005"/>
              <a:gd name="T8" fmla="*/ 42 w 43"/>
              <a:gd name="T9" fmla="*/ 21 h 1005"/>
              <a:gd name="T10" fmla="*/ 42 w 43"/>
              <a:gd name="T11" fmla="*/ 21 h 1005"/>
              <a:gd name="T12" fmla="*/ 21 w 43"/>
              <a:gd name="T13" fmla="*/ 0 h 1005"/>
              <a:gd name="T14" fmla="*/ 21 w 43"/>
              <a:gd name="T15" fmla="*/ 0 h 1005"/>
              <a:gd name="T16" fmla="*/ 0 w 43"/>
              <a:gd name="T17" fmla="*/ 21 h 1005"/>
              <a:gd name="T18" fmla="*/ 0 w 43"/>
              <a:gd name="T19" fmla="*/ 983 h 1005"/>
              <a:gd name="T20" fmla="*/ 0 w 43"/>
              <a:gd name="T21" fmla="*/ 983 h 1005"/>
              <a:gd name="T22" fmla="*/ 21 w 43"/>
              <a:gd name="T23" fmla="*/ 1004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1005">
                <a:moveTo>
                  <a:pt x="21" y="1004"/>
                </a:moveTo>
                <a:lnTo>
                  <a:pt x="21" y="1004"/>
                </a:lnTo>
                <a:lnTo>
                  <a:pt x="21" y="1004"/>
                </a:lnTo>
                <a:cubicBezTo>
                  <a:pt x="32" y="1004"/>
                  <a:pt x="42" y="995"/>
                  <a:pt x="42" y="983"/>
                </a:cubicBezTo>
                <a:lnTo>
                  <a:pt x="42" y="21"/>
                </a:lnTo>
                <a:lnTo>
                  <a:pt x="42" y="21"/>
                </a:lnTo>
                <a:cubicBezTo>
                  <a:pt x="42" y="9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9"/>
                  <a:pt x="0" y="21"/>
                </a:cubicBezTo>
                <a:lnTo>
                  <a:pt x="0" y="983"/>
                </a:lnTo>
                <a:lnTo>
                  <a:pt x="0" y="983"/>
                </a:lnTo>
                <a:cubicBezTo>
                  <a:pt x="0" y="995"/>
                  <a:pt x="9" y="1004"/>
                  <a:pt x="21" y="10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5" name="Freeform 84">
            <a:extLst>
              <a:ext uri="{FF2B5EF4-FFF2-40B4-BE49-F238E27FC236}">
                <a16:creationId xmlns:a16="http://schemas.microsoft.com/office/drawing/2014/main" id="{4B477FA7-2D6B-4B43-92D3-AD28A744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180" y="8835386"/>
            <a:ext cx="39907" cy="909877"/>
          </a:xfrm>
          <a:custGeom>
            <a:avLst/>
            <a:gdLst>
              <a:gd name="T0" fmla="*/ 21 w 43"/>
              <a:gd name="T1" fmla="*/ 1003 h 1004"/>
              <a:gd name="T2" fmla="*/ 21 w 43"/>
              <a:gd name="T3" fmla="*/ 1003 h 1004"/>
              <a:gd name="T4" fmla="*/ 21 w 43"/>
              <a:gd name="T5" fmla="*/ 1003 h 1004"/>
              <a:gd name="T6" fmla="*/ 42 w 43"/>
              <a:gd name="T7" fmla="*/ 983 h 1004"/>
              <a:gd name="T8" fmla="*/ 42 w 43"/>
              <a:gd name="T9" fmla="*/ 20 h 1004"/>
              <a:gd name="T10" fmla="*/ 42 w 43"/>
              <a:gd name="T11" fmla="*/ 20 h 1004"/>
              <a:gd name="T12" fmla="*/ 21 w 43"/>
              <a:gd name="T13" fmla="*/ 0 h 1004"/>
              <a:gd name="T14" fmla="*/ 21 w 43"/>
              <a:gd name="T15" fmla="*/ 0 h 1004"/>
              <a:gd name="T16" fmla="*/ 0 w 43"/>
              <a:gd name="T17" fmla="*/ 20 h 1004"/>
              <a:gd name="T18" fmla="*/ 0 w 43"/>
              <a:gd name="T19" fmla="*/ 983 h 1004"/>
              <a:gd name="T20" fmla="*/ 0 w 43"/>
              <a:gd name="T21" fmla="*/ 983 h 1004"/>
              <a:gd name="T22" fmla="*/ 21 w 43"/>
              <a:gd name="T23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1004">
                <a:moveTo>
                  <a:pt x="21" y="1003"/>
                </a:moveTo>
                <a:lnTo>
                  <a:pt x="21" y="1003"/>
                </a:lnTo>
                <a:lnTo>
                  <a:pt x="21" y="1003"/>
                </a:lnTo>
                <a:cubicBezTo>
                  <a:pt x="32" y="1003"/>
                  <a:pt x="42" y="994"/>
                  <a:pt x="42" y="983"/>
                </a:cubicBezTo>
                <a:lnTo>
                  <a:pt x="42" y="20"/>
                </a:lnTo>
                <a:lnTo>
                  <a:pt x="42" y="20"/>
                </a:lnTo>
                <a:cubicBezTo>
                  <a:pt x="42" y="9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9"/>
                  <a:pt x="0" y="20"/>
                </a:cubicBezTo>
                <a:lnTo>
                  <a:pt x="0" y="983"/>
                </a:lnTo>
                <a:lnTo>
                  <a:pt x="0" y="983"/>
                </a:lnTo>
                <a:cubicBezTo>
                  <a:pt x="0" y="994"/>
                  <a:pt x="9" y="1003"/>
                  <a:pt x="21" y="10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6" name="Freeform 85">
            <a:extLst>
              <a:ext uri="{FF2B5EF4-FFF2-40B4-BE49-F238E27FC236}">
                <a16:creationId xmlns:a16="http://schemas.microsoft.com/office/drawing/2014/main" id="{0FA735E9-8BE4-4513-B253-C5904B403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180" y="10204194"/>
            <a:ext cx="39907" cy="909877"/>
          </a:xfrm>
          <a:custGeom>
            <a:avLst/>
            <a:gdLst>
              <a:gd name="T0" fmla="*/ 21 w 43"/>
              <a:gd name="T1" fmla="*/ 1003 h 1004"/>
              <a:gd name="T2" fmla="*/ 21 w 43"/>
              <a:gd name="T3" fmla="*/ 1003 h 1004"/>
              <a:gd name="T4" fmla="*/ 21 w 43"/>
              <a:gd name="T5" fmla="*/ 1003 h 1004"/>
              <a:gd name="T6" fmla="*/ 42 w 43"/>
              <a:gd name="T7" fmla="*/ 983 h 1004"/>
              <a:gd name="T8" fmla="*/ 42 w 43"/>
              <a:gd name="T9" fmla="*/ 20 h 1004"/>
              <a:gd name="T10" fmla="*/ 42 w 43"/>
              <a:gd name="T11" fmla="*/ 20 h 1004"/>
              <a:gd name="T12" fmla="*/ 21 w 43"/>
              <a:gd name="T13" fmla="*/ 0 h 1004"/>
              <a:gd name="T14" fmla="*/ 21 w 43"/>
              <a:gd name="T15" fmla="*/ 0 h 1004"/>
              <a:gd name="T16" fmla="*/ 0 w 43"/>
              <a:gd name="T17" fmla="*/ 20 h 1004"/>
              <a:gd name="T18" fmla="*/ 0 w 43"/>
              <a:gd name="T19" fmla="*/ 983 h 1004"/>
              <a:gd name="T20" fmla="*/ 0 w 43"/>
              <a:gd name="T21" fmla="*/ 983 h 1004"/>
              <a:gd name="T22" fmla="*/ 21 w 43"/>
              <a:gd name="T23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1004">
                <a:moveTo>
                  <a:pt x="21" y="1003"/>
                </a:moveTo>
                <a:lnTo>
                  <a:pt x="21" y="1003"/>
                </a:lnTo>
                <a:lnTo>
                  <a:pt x="21" y="1003"/>
                </a:lnTo>
                <a:cubicBezTo>
                  <a:pt x="32" y="1003"/>
                  <a:pt x="42" y="994"/>
                  <a:pt x="42" y="983"/>
                </a:cubicBezTo>
                <a:lnTo>
                  <a:pt x="42" y="20"/>
                </a:lnTo>
                <a:lnTo>
                  <a:pt x="42" y="20"/>
                </a:lnTo>
                <a:cubicBezTo>
                  <a:pt x="42" y="9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9"/>
                  <a:pt x="0" y="20"/>
                </a:cubicBezTo>
                <a:lnTo>
                  <a:pt x="0" y="983"/>
                </a:lnTo>
                <a:lnTo>
                  <a:pt x="0" y="983"/>
                </a:lnTo>
                <a:cubicBezTo>
                  <a:pt x="0" y="994"/>
                  <a:pt x="9" y="1003"/>
                  <a:pt x="21" y="10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7" name="Freeform 119">
            <a:extLst>
              <a:ext uri="{FF2B5EF4-FFF2-40B4-BE49-F238E27FC236}">
                <a16:creationId xmlns:a16="http://schemas.microsoft.com/office/drawing/2014/main" id="{467C732D-0CC7-4C61-8ACA-B1FB0FBFE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46" y="4533423"/>
            <a:ext cx="16673099" cy="1360826"/>
          </a:xfrm>
          <a:custGeom>
            <a:avLst/>
            <a:gdLst>
              <a:gd name="T0" fmla="*/ 16689 w 18424"/>
              <a:gd name="T1" fmla="*/ 0 h 1503"/>
              <a:gd name="T2" fmla="*/ 16689 w 18424"/>
              <a:gd name="T3" fmla="*/ 0 h 1503"/>
              <a:gd name="T4" fmla="*/ 14953 w 18424"/>
              <a:gd name="T5" fmla="*/ 0 h 1503"/>
              <a:gd name="T6" fmla="*/ 13218 w 18424"/>
              <a:gd name="T7" fmla="*/ 0 h 1503"/>
              <a:gd name="T8" fmla="*/ 12282 w 18424"/>
              <a:gd name="T9" fmla="*/ 0 h 1503"/>
              <a:gd name="T10" fmla="*/ 11483 w 18424"/>
              <a:gd name="T11" fmla="*/ 0 h 1503"/>
              <a:gd name="T12" fmla="*/ 11483 w 18424"/>
              <a:gd name="T13" fmla="*/ 0 h 1503"/>
              <a:gd name="T14" fmla="*/ 9749 w 18424"/>
              <a:gd name="T15" fmla="*/ 0 h 1503"/>
              <a:gd name="T16" fmla="*/ 9749 w 18424"/>
              <a:gd name="T17" fmla="*/ 0 h 1503"/>
              <a:gd name="T18" fmla="*/ 8015 w 18424"/>
              <a:gd name="T19" fmla="*/ 0 h 1503"/>
              <a:gd name="T20" fmla="*/ 6279 w 18424"/>
              <a:gd name="T21" fmla="*/ 0 h 1503"/>
              <a:gd name="T22" fmla="*/ 0 w 18424"/>
              <a:gd name="T23" fmla="*/ 0 h 1503"/>
              <a:gd name="T24" fmla="*/ 0 w 18424"/>
              <a:gd name="T25" fmla="*/ 1502 h 1503"/>
              <a:gd name="T26" fmla="*/ 1734 w 18424"/>
              <a:gd name="T27" fmla="*/ 1502 h 1503"/>
              <a:gd name="T28" fmla="*/ 3470 w 18424"/>
              <a:gd name="T29" fmla="*/ 1502 h 1503"/>
              <a:gd name="T30" fmla="*/ 5205 w 18424"/>
              <a:gd name="T31" fmla="*/ 1502 h 1503"/>
              <a:gd name="T32" fmla="*/ 5205 w 18424"/>
              <a:gd name="T33" fmla="*/ 1502 h 1503"/>
              <a:gd name="T34" fmla="*/ 6939 w 18424"/>
              <a:gd name="T35" fmla="*/ 1502 h 1503"/>
              <a:gd name="T36" fmla="*/ 8675 w 18424"/>
              <a:gd name="T37" fmla="*/ 1502 h 1503"/>
              <a:gd name="T38" fmla="*/ 10409 w 18424"/>
              <a:gd name="T39" fmla="*/ 1502 h 1503"/>
              <a:gd name="T40" fmla="*/ 12144 w 18424"/>
              <a:gd name="T41" fmla="*/ 1502 h 1503"/>
              <a:gd name="T42" fmla="*/ 17556 w 18424"/>
              <a:gd name="T43" fmla="*/ 1502 h 1503"/>
              <a:gd name="T44" fmla="*/ 18423 w 18424"/>
              <a:gd name="T45" fmla="*/ 0 h 1503"/>
              <a:gd name="T46" fmla="*/ 16689 w 18424"/>
              <a:gd name="T47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424" h="1503">
                <a:moveTo>
                  <a:pt x="16689" y="0"/>
                </a:moveTo>
                <a:lnTo>
                  <a:pt x="16689" y="0"/>
                </a:lnTo>
                <a:lnTo>
                  <a:pt x="14953" y="0"/>
                </a:lnTo>
                <a:lnTo>
                  <a:pt x="13218" y="0"/>
                </a:lnTo>
                <a:lnTo>
                  <a:pt x="12282" y="0"/>
                </a:lnTo>
                <a:lnTo>
                  <a:pt x="11483" y="0"/>
                </a:lnTo>
                <a:lnTo>
                  <a:pt x="11483" y="0"/>
                </a:lnTo>
                <a:lnTo>
                  <a:pt x="9749" y="0"/>
                </a:lnTo>
                <a:lnTo>
                  <a:pt x="9749" y="0"/>
                </a:lnTo>
                <a:lnTo>
                  <a:pt x="8015" y="0"/>
                </a:lnTo>
                <a:lnTo>
                  <a:pt x="6279" y="0"/>
                </a:lnTo>
                <a:lnTo>
                  <a:pt x="0" y="0"/>
                </a:lnTo>
                <a:lnTo>
                  <a:pt x="0" y="1502"/>
                </a:lnTo>
                <a:lnTo>
                  <a:pt x="1734" y="1502"/>
                </a:lnTo>
                <a:lnTo>
                  <a:pt x="3470" y="1502"/>
                </a:lnTo>
                <a:lnTo>
                  <a:pt x="5205" y="1502"/>
                </a:lnTo>
                <a:lnTo>
                  <a:pt x="5205" y="1502"/>
                </a:lnTo>
                <a:lnTo>
                  <a:pt x="6939" y="1502"/>
                </a:lnTo>
                <a:lnTo>
                  <a:pt x="8675" y="1502"/>
                </a:lnTo>
                <a:lnTo>
                  <a:pt x="10409" y="1502"/>
                </a:lnTo>
                <a:lnTo>
                  <a:pt x="12144" y="1502"/>
                </a:lnTo>
                <a:lnTo>
                  <a:pt x="17556" y="1502"/>
                </a:lnTo>
                <a:lnTo>
                  <a:pt x="18423" y="0"/>
                </a:lnTo>
                <a:lnTo>
                  <a:pt x="1668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8" name="Freeform 555">
            <a:extLst>
              <a:ext uri="{FF2B5EF4-FFF2-40B4-BE49-F238E27FC236}">
                <a16:creationId xmlns:a16="http://schemas.microsoft.com/office/drawing/2014/main" id="{BA604D6A-031E-4F64-A9CC-B9CBC811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180" y="4764885"/>
            <a:ext cx="39907" cy="905888"/>
          </a:xfrm>
          <a:custGeom>
            <a:avLst/>
            <a:gdLst>
              <a:gd name="T0" fmla="*/ 21 w 43"/>
              <a:gd name="T1" fmla="*/ 1002 h 1003"/>
              <a:gd name="T2" fmla="*/ 21 w 43"/>
              <a:gd name="T3" fmla="*/ 1002 h 1003"/>
              <a:gd name="T4" fmla="*/ 21 w 43"/>
              <a:gd name="T5" fmla="*/ 1002 h 1003"/>
              <a:gd name="T6" fmla="*/ 42 w 43"/>
              <a:gd name="T7" fmla="*/ 982 h 1003"/>
              <a:gd name="T8" fmla="*/ 42 w 43"/>
              <a:gd name="T9" fmla="*/ 20 h 1003"/>
              <a:gd name="T10" fmla="*/ 42 w 43"/>
              <a:gd name="T11" fmla="*/ 20 h 1003"/>
              <a:gd name="T12" fmla="*/ 21 w 43"/>
              <a:gd name="T13" fmla="*/ 0 h 1003"/>
              <a:gd name="T14" fmla="*/ 21 w 43"/>
              <a:gd name="T15" fmla="*/ 0 h 1003"/>
              <a:gd name="T16" fmla="*/ 0 w 43"/>
              <a:gd name="T17" fmla="*/ 20 h 1003"/>
              <a:gd name="T18" fmla="*/ 0 w 43"/>
              <a:gd name="T19" fmla="*/ 982 h 1003"/>
              <a:gd name="T20" fmla="*/ 0 w 43"/>
              <a:gd name="T21" fmla="*/ 982 h 1003"/>
              <a:gd name="T22" fmla="*/ 21 w 43"/>
              <a:gd name="T23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1003">
                <a:moveTo>
                  <a:pt x="21" y="1002"/>
                </a:moveTo>
                <a:lnTo>
                  <a:pt x="21" y="1002"/>
                </a:lnTo>
                <a:lnTo>
                  <a:pt x="21" y="1002"/>
                </a:lnTo>
                <a:cubicBezTo>
                  <a:pt x="32" y="1002"/>
                  <a:pt x="42" y="993"/>
                  <a:pt x="42" y="982"/>
                </a:cubicBezTo>
                <a:lnTo>
                  <a:pt x="42" y="20"/>
                </a:lnTo>
                <a:lnTo>
                  <a:pt x="42" y="20"/>
                </a:lnTo>
                <a:cubicBezTo>
                  <a:pt x="42" y="8"/>
                  <a:pt x="32" y="0"/>
                  <a:pt x="21" y="0"/>
                </a:cubicBezTo>
                <a:lnTo>
                  <a:pt x="21" y="0"/>
                </a:lnTo>
                <a:cubicBezTo>
                  <a:pt x="9" y="0"/>
                  <a:pt x="0" y="8"/>
                  <a:pt x="0" y="20"/>
                </a:cubicBezTo>
                <a:lnTo>
                  <a:pt x="0" y="982"/>
                </a:lnTo>
                <a:lnTo>
                  <a:pt x="0" y="982"/>
                </a:lnTo>
                <a:cubicBezTo>
                  <a:pt x="0" y="993"/>
                  <a:pt x="9" y="1002"/>
                  <a:pt x="21" y="10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29" name="Freeform 73">
            <a:extLst>
              <a:ext uri="{FF2B5EF4-FFF2-40B4-BE49-F238E27FC236}">
                <a16:creationId xmlns:a16="http://schemas.microsoft.com/office/drawing/2014/main" id="{AC7A6CAD-3FB1-4398-8470-3DB33017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8337" y="4535963"/>
            <a:ext cx="1572332" cy="1360826"/>
          </a:xfrm>
          <a:custGeom>
            <a:avLst/>
            <a:gdLst>
              <a:gd name="T0" fmla="*/ 1736 w 1737"/>
              <a:gd name="T1" fmla="*/ 1501 h 1502"/>
              <a:gd name="T2" fmla="*/ 869 w 1737"/>
              <a:gd name="T3" fmla="*/ 0 h 1502"/>
              <a:gd name="T4" fmla="*/ 0 w 1737"/>
              <a:gd name="T5" fmla="*/ 1501 h 1502"/>
              <a:gd name="T6" fmla="*/ 1736 w 1737"/>
              <a:gd name="T7" fmla="*/ 150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7" h="1502">
                <a:moveTo>
                  <a:pt x="1736" y="1501"/>
                </a:moveTo>
                <a:lnTo>
                  <a:pt x="869" y="0"/>
                </a:lnTo>
                <a:lnTo>
                  <a:pt x="0" y="1501"/>
                </a:lnTo>
                <a:lnTo>
                  <a:pt x="1736" y="1501"/>
                </a:lnTo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0" name="Freeform 81">
            <a:extLst>
              <a:ext uri="{FF2B5EF4-FFF2-40B4-BE49-F238E27FC236}">
                <a16:creationId xmlns:a16="http://schemas.microsoft.com/office/drawing/2014/main" id="{2344FCBF-1F35-4243-8969-15897928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910" y="5163952"/>
            <a:ext cx="347189" cy="446957"/>
          </a:xfrm>
          <a:custGeom>
            <a:avLst/>
            <a:gdLst>
              <a:gd name="T0" fmla="*/ 95 w 382"/>
              <a:gd name="T1" fmla="*/ 381 h 496"/>
              <a:gd name="T2" fmla="*/ 286 w 382"/>
              <a:gd name="T3" fmla="*/ 381 h 496"/>
              <a:gd name="T4" fmla="*/ 286 w 382"/>
              <a:gd name="T5" fmla="*/ 342 h 496"/>
              <a:gd name="T6" fmla="*/ 95 w 382"/>
              <a:gd name="T7" fmla="*/ 342 h 496"/>
              <a:gd name="T8" fmla="*/ 95 w 382"/>
              <a:gd name="T9" fmla="*/ 381 h 496"/>
              <a:gd name="T10" fmla="*/ 95 w 382"/>
              <a:gd name="T11" fmla="*/ 304 h 496"/>
              <a:gd name="T12" fmla="*/ 286 w 382"/>
              <a:gd name="T13" fmla="*/ 304 h 496"/>
              <a:gd name="T14" fmla="*/ 286 w 382"/>
              <a:gd name="T15" fmla="*/ 267 h 496"/>
              <a:gd name="T16" fmla="*/ 95 w 382"/>
              <a:gd name="T17" fmla="*/ 267 h 496"/>
              <a:gd name="T18" fmla="*/ 95 w 382"/>
              <a:gd name="T19" fmla="*/ 304 h 496"/>
              <a:gd name="T20" fmla="*/ 95 w 382"/>
              <a:gd name="T21" fmla="*/ 228 h 496"/>
              <a:gd name="T22" fmla="*/ 286 w 382"/>
              <a:gd name="T23" fmla="*/ 228 h 496"/>
              <a:gd name="T24" fmla="*/ 286 w 382"/>
              <a:gd name="T25" fmla="*/ 190 h 496"/>
              <a:gd name="T26" fmla="*/ 95 w 382"/>
              <a:gd name="T27" fmla="*/ 190 h 496"/>
              <a:gd name="T28" fmla="*/ 95 w 382"/>
              <a:gd name="T29" fmla="*/ 228 h 496"/>
              <a:gd name="T30" fmla="*/ 267 w 382"/>
              <a:gd name="T31" fmla="*/ 65 h 496"/>
              <a:gd name="T32" fmla="*/ 316 w 382"/>
              <a:gd name="T33" fmla="*/ 114 h 496"/>
              <a:gd name="T34" fmla="*/ 267 w 382"/>
              <a:gd name="T35" fmla="*/ 114 h 496"/>
              <a:gd name="T36" fmla="*/ 267 w 382"/>
              <a:gd name="T37" fmla="*/ 65 h 496"/>
              <a:gd name="T38" fmla="*/ 39 w 382"/>
              <a:gd name="T39" fmla="*/ 38 h 496"/>
              <a:gd name="T40" fmla="*/ 229 w 382"/>
              <a:gd name="T41" fmla="*/ 38 h 496"/>
              <a:gd name="T42" fmla="*/ 229 w 382"/>
              <a:gd name="T43" fmla="*/ 152 h 496"/>
              <a:gd name="T44" fmla="*/ 344 w 382"/>
              <a:gd name="T45" fmla="*/ 152 h 496"/>
              <a:gd name="T46" fmla="*/ 344 w 382"/>
              <a:gd name="T47" fmla="*/ 457 h 496"/>
              <a:gd name="T48" fmla="*/ 39 w 382"/>
              <a:gd name="T49" fmla="*/ 457 h 496"/>
              <a:gd name="T50" fmla="*/ 39 w 382"/>
              <a:gd name="T51" fmla="*/ 38 h 496"/>
              <a:gd name="T52" fmla="*/ 0 w 382"/>
              <a:gd name="T53" fmla="*/ 0 h 496"/>
              <a:gd name="T54" fmla="*/ 0 w 382"/>
              <a:gd name="T55" fmla="*/ 495 h 496"/>
              <a:gd name="T56" fmla="*/ 381 w 382"/>
              <a:gd name="T57" fmla="*/ 495 h 496"/>
              <a:gd name="T58" fmla="*/ 381 w 382"/>
              <a:gd name="T59" fmla="*/ 125 h 496"/>
              <a:gd name="T60" fmla="*/ 376 w 382"/>
              <a:gd name="T61" fmla="*/ 119 h 496"/>
              <a:gd name="T62" fmla="*/ 262 w 382"/>
              <a:gd name="T63" fmla="*/ 5 h 496"/>
              <a:gd name="T64" fmla="*/ 256 w 382"/>
              <a:gd name="T65" fmla="*/ 0 h 496"/>
              <a:gd name="T66" fmla="*/ 0 w 382"/>
              <a:gd name="T67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2" h="496">
                <a:moveTo>
                  <a:pt x="95" y="381"/>
                </a:moveTo>
                <a:lnTo>
                  <a:pt x="286" y="381"/>
                </a:lnTo>
                <a:lnTo>
                  <a:pt x="286" y="342"/>
                </a:lnTo>
                <a:lnTo>
                  <a:pt x="95" y="342"/>
                </a:lnTo>
                <a:lnTo>
                  <a:pt x="95" y="381"/>
                </a:lnTo>
                <a:close/>
                <a:moveTo>
                  <a:pt x="95" y="304"/>
                </a:moveTo>
                <a:lnTo>
                  <a:pt x="286" y="304"/>
                </a:lnTo>
                <a:lnTo>
                  <a:pt x="286" y="267"/>
                </a:lnTo>
                <a:lnTo>
                  <a:pt x="95" y="267"/>
                </a:lnTo>
                <a:lnTo>
                  <a:pt x="95" y="304"/>
                </a:lnTo>
                <a:close/>
                <a:moveTo>
                  <a:pt x="95" y="228"/>
                </a:moveTo>
                <a:lnTo>
                  <a:pt x="286" y="228"/>
                </a:lnTo>
                <a:lnTo>
                  <a:pt x="286" y="190"/>
                </a:lnTo>
                <a:lnTo>
                  <a:pt x="95" y="190"/>
                </a:lnTo>
                <a:lnTo>
                  <a:pt x="95" y="228"/>
                </a:lnTo>
                <a:close/>
                <a:moveTo>
                  <a:pt x="267" y="65"/>
                </a:moveTo>
                <a:lnTo>
                  <a:pt x="316" y="114"/>
                </a:lnTo>
                <a:lnTo>
                  <a:pt x="267" y="114"/>
                </a:lnTo>
                <a:lnTo>
                  <a:pt x="267" y="65"/>
                </a:lnTo>
                <a:close/>
                <a:moveTo>
                  <a:pt x="39" y="38"/>
                </a:moveTo>
                <a:lnTo>
                  <a:pt x="229" y="38"/>
                </a:lnTo>
                <a:lnTo>
                  <a:pt x="229" y="152"/>
                </a:lnTo>
                <a:lnTo>
                  <a:pt x="344" y="152"/>
                </a:lnTo>
                <a:lnTo>
                  <a:pt x="344" y="457"/>
                </a:lnTo>
                <a:lnTo>
                  <a:pt x="39" y="457"/>
                </a:lnTo>
                <a:lnTo>
                  <a:pt x="39" y="38"/>
                </a:lnTo>
                <a:close/>
                <a:moveTo>
                  <a:pt x="0" y="0"/>
                </a:moveTo>
                <a:lnTo>
                  <a:pt x="0" y="495"/>
                </a:lnTo>
                <a:lnTo>
                  <a:pt x="381" y="495"/>
                </a:lnTo>
                <a:lnTo>
                  <a:pt x="381" y="125"/>
                </a:lnTo>
                <a:lnTo>
                  <a:pt x="376" y="119"/>
                </a:lnTo>
                <a:lnTo>
                  <a:pt x="262" y="5"/>
                </a:lnTo>
                <a:lnTo>
                  <a:pt x="25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48F9213-B850-4EEA-B716-E314D84510CF}"/>
              </a:ext>
            </a:extLst>
          </p:cNvPr>
          <p:cNvSpPr txBox="1"/>
          <p:nvPr/>
        </p:nvSpPr>
        <p:spPr>
          <a:xfrm>
            <a:off x="7460447" y="103251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E52C311-DDA9-4202-B896-C4ACB44271CB}"/>
              </a:ext>
            </a:extLst>
          </p:cNvPr>
          <p:cNvSpPr txBox="1"/>
          <p:nvPr/>
        </p:nvSpPr>
        <p:spPr>
          <a:xfrm>
            <a:off x="7827019" y="235813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053E3A0A-29C7-40E8-A650-0DE3A82A0AA9}"/>
              </a:ext>
            </a:extLst>
          </p:cNvPr>
          <p:cNvSpPr txBox="1"/>
          <p:nvPr/>
        </p:nvSpPr>
        <p:spPr>
          <a:xfrm>
            <a:off x="2072696" y="4683601"/>
            <a:ext cx="7592166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F7B6F6D-A73B-4DE8-AABA-DB9C4309CCBF}"/>
              </a:ext>
            </a:extLst>
          </p:cNvPr>
          <p:cNvSpPr txBox="1"/>
          <p:nvPr/>
        </p:nvSpPr>
        <p:spPr>
          <a:xfrm>
            <a:off x="2072696" y="6038722"/>
            <a:ext cx="7592166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77D40526-16F0-4ECE-B054-F1BED6C748F7}"/>
              </a:ext>
            </a:extLst>
          </p:cNvPr>
          <p:cNvSpPr txBox="1"/>
          <p:nvPr/>
        </p:nvSpPr>
        <p:spPr>
          <a:xfrm>
            <a:off x="2072696" y="7392213"/>
            <a:ext cx="7592166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4BB3EF5-0656-408F-B37B-1132D7D12200}"/>
              </a:ext>
            </a:extLst>
          </p:cNvPr>
          <p:cNvSpPr txBox="1"/>
          <p:nvPr/>
        </p:nvSpPr>
        <p:spPr>
          <a:xfrm>
            <a:off x="2072696" y="8758637"/>
            <a:ext cx="7592166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95D3BCB1-4BA6-4365-81EE-D7362FBCF7DB}"/>
              </a:ext>
            </a:extLst>
          </p:cNvPr>
          <p:cNvSpPr txBox="1"/>
          <p:nvPr/>
        </p:nvSpPr>
        <p:spPr>
          <a:xfrm>
            <a:off x="2072696" y="10125061"/>
            <a:ext cx="7592166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D0E8D189-4827-470E-9904-E63D179A19DF}"/>
              </a:ext>
            </a:extLst>
          </p:cNvPr>
          <p:cNvSpPr txBox="1"/>
          <p:nvPr/>
        </p:nvSpPr>
        <p:spPr>
          <a:xfrm>
            <a:off x="11560201" y="4863230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Planning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D4B30FFB-9C96-4CC3-AF45-3FD919C6D111}"/>
              </a:ext>
            </a:extLst>
          </p:cNvPr>
          <p:cNvSpPr txBox="1"/>
          <p:nvPr/>
        </p:nvSpPr>
        <p:spPr>
          <a:xfrm>
            <a:off x="11560201" y="6242447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Identify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A5BCACB-0434-45E6-9E8E-E621AC06A80F}"/>
              </a:ext>
            </a:extLst>
          </p:cNvPr>
          <p:cNvSpPr txBox="1"/>
          <p:nvPr/>
        </p:nvSpPr>
        <p:spPr>
          <a:xfrm>
            <a:off x="11560201" y="7561682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Marketing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FDDD461-6786-4DEB-B25A-22C13084DF79}"/>
              </a:ext>
            </a:extLst>
          </p:cNvPr>
          <p:cNvSpPr txBox="1"/>
          <p:nvPr/>
        </p:nvSpPr>
        <p:spPr>
          <a:xfrm>
            <a:off x="11560201" y="8940312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Venture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8B91E16-B848-40E3-8A17-C1C9338ACB80}"/>
              </a:ext>
            </a:extLst>
          </p:cNvPr>
          <p:cNvSpPr txBox="1"/>
          <p:nvPr/>
        </p:nvSpPr>
        <p:spPr>
          <a:xfrm>
            <a:off x="11560201" y="10294530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Executive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Freeform 354">
            <a:extLst>
              <a:ext uri="{FF2B5EF4-FFF2-40B4-BE49-F238E27FC236}">
                <a16:creationId xmlns:a16="http://schemas.microsoft.com/office/drawing/2014/main" id="{1091AA1E-ED43-4840-82FB-0E1707863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559" y="4156747"/>
            <a:ext cx="6142505" cy="1116094"/>
          </a:xfrm>
          <a:prstGeom prst="roundRect">
            <a:avLst>
              <a:gd name="adj" fmla="val 14163"/>
            </a:avLst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4" name="Freeform 354">
            <a:extLst>
              <a:ext uri="{FF2B5EF4-FFF2-40B4-BE49-F238E27FC236}">
                <a16:creationId xmlns:a16="http://schemas.microsoft.com/office/drawing/2014/main" id="{806C0340-21E2-42FA-86E6-89CE5C402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559" y="5707320"/>
            <a:ext cx="6142505" cy="1116094"/>
          </a:xfrm>
          <a:prstGeom prst="roundRect">
            <a:avLst>
              <a:gd name="adj" fmla="val 14163"/>
            </a:avLst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5" name="Freeform 354">
            <a:extLst>
              <a:ext uri="{FF2B5EF4-FFF2-40B4-BE49-F238E27FC236}">
                <a16:creationId xmlns:a16="http://schemas.microsoft.com/office/drawing/2014/main" id="{EE64B69B-83DD-4567-BEEF-649203D4E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559" y="7238667"/>
            <a:ext cx="6142505" cy="1116094"/>
          </a:xfrm>
          <a:prstGeom prst="roundRect">
            <a:avLst>
              <a:gd name="adj" fmla="val 14163"/>
            </a:avLst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6" name="Freeform 354">
            <a:extLst>
              <a:ext uri="{FF2B5EF4-FFF2-40B4-BE49-F238E27FC236}">
                <a16:creationId xmlns:a16="http://schemas.microsoft.com/office/drawing/2014/main" id="{97E561DB-C464-4B5E-B8E1-B36841CA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559" y="8789241"/>
            <a:ext cx="6142505" cy="1116094"/>
          </a:xfrm>
          <a:prstGeom prst="roundRect">
            <a:avLst>
              <a:gd name="adj" fmla="val 14163"/>
            </a:avLst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7" name="Freeform 354">
            <a:extLst>
              <a:ext uri="{FF2B5EF4-FFF2-40B4-BE49-F238E27FC236}">
                <a16:creationId xmlns:a16="http://schemas.microsoft.com/office/drawing/2014/main" id="{2A46EC53-E73E-4076-A2DF-70407AEB2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559" y="10324223"/>
            <a:ext cx="6142505" cy="1116094"/>
          </a:xfrm>
          <a:prstGeom prst="roundRect">
            <a:avLst>
              <a:gd name="adj" fmla="val 14163"/>
            </a:avLst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8" name="Freeform 64">
            <a:extLst>
              <a:ext uri="{FF2B5EF4-FFF2-40B4-BE49-F238E27FC236}">
                <a16:creationId xmlns:a16="http://schemas.microsoft.com/office/drawing/2014/main" id="{E8E7F7EB-3E35-4C8E-9787-587FECDD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617" y="8781272"/>
            <a:ext cx="8247137" cy="1395118"/>
          </a:xfrm>
          <a:custGeom>
            <a:avLst/>
            <a:gdLst>
              <a:gd name="T0" fmla="*/ 4562 w 9125"/>
              <a:gd name="T1" fmla="*/ 0 h 1543"/>
              <a:gd name="T2" fmla="*/ 4562 w 9125"/>
              <a:gd name="T3" fmla="*/ 0 h 1543"/>
              <a:gd name="T4" fmla="*/ 0 w 9125"/>
              <a:gd name="T5" fmla="*/ 772 h 1543"/>
              <a:gd name="T6" fmla="*/ 0 w 9125"/>
              <a:gd name="T7" fmla="*/ 772 h 1543"/>
              <a:gd name="T8" fmla="*/ 4562 w 9125"/>
              <a:gd name="T9" fmla="*/ 1542 h 1543"/>
              <a:gd name="T10" fmla="*/ 4562 w 9125"/>
              <a:gd name="T11" fmla="*/ 1542 h 1543"/>
              <a:gd name="T12" fmla="*/ 9124 w 9125"/>
              <a:gd name="T13" fmla="*/ 772 h 1543"/>
              <a:gd name="T14" fmla="*/ 9124 w 9125"/>
              <a:gd name="T15" fmla="*/ 772 h 1543"/>
              <a:gd name="T16" fmla="*/ 4562 w 9125"/>
              <a:gd name="T17" fmla="*/ 0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25" h="1543">
                <a:moveTo>
                  <a:pt x="4562" y="0"/>
                </a:moveTo>
                <a:lnTo>
                  <a:pt x="4562" y="0"/>
                </a:lnTo>
                <a:cubicBezTo>
                  <a:pt x="2042" y="0"/>
                  <a:pt x="0" y="346"/>
                  <a:pt x="0" y="772"/>
                </a:cubicBezTo>
                <a:lnTo>
                  <a:pt x="0" y="772"/>
                </a:lnTo>
                <a:cubicBezTo>
                  <a:pt x="0" y="1196"/>
                  <a:pt x="2042" y="1542"/>
                  <a:pt x="4562" y="1542"/>
                </a:cubicBezTo>
                <a:lnTo>
                  <a:pt x="4562" y="1542"/>
                </a:lnTo>
                <a:cubicBezTo>
                  <a:pt x="7082" y="1542"/>
                  <a:pt x="9124" y="1196"/>
                  <a:pt x="9124" y="772"/>
                </a:cubicBezTo>
                <a:lnTo>
                  <a:pt x="9124" y="772"/>
                </a:lnTo>
                <a:cubicBezTo>
                  <a:pt x="9124" y="346"/>
                  <a:pt x="7082" y="0"/>
                  <a:pt x="4562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9" name="Freeform 65">
            <a:extLst>
              <a:ext uri="{FF2B5EF4-FFF2-40B4-BE49-F238E27FC236}">
                <a16:creationId xmlns:a16="http://schemas.microsoft.com/office/drawing/2014/main" id="{BCCB766E-F207-482D-82A3-6E7D5215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617" y="9478827"/>
            <a:ext cx="8247137" cy="1993025"/>
          </a:xfrm>
          <a:custGeom>
            <a:avLst/>
            <a:gdLst>
              <a:gd name="T0" fmla="*/ 4562 w 9125"/>
              <a:gd name="T1" fmla="*/ 770 h 2203"/>
              <a:gd name="T2" fmla="*/ 4562 w 9125"/>
              <a:gd name="T3" fmla="*/ 770 h 2203"/>
              <a:gd name="T4" fmla="*/ 0 w 9125"/>
              <a:gd name="T5" fmla="*/ 0 h 2203"/>
              <a:gd name="T6" fmla="*/ 0 w 9125"/>
              <a:gd name="T7" fmla="*/ 1431 h 2203"/>
              <a:gd name="T8" fmla="*/ 0 w 9125"/>
              <a:gd name="T9" fmla="*/ 1431 h 2203"/>
              <a:gd name="T10" fmla="*/ 4562 w 9125"/>
              <a:gd name="T11" fmla="*/ 2202 h 2203"/>
              <a:gd name="T12" fmla="*/ 4562 w 9125"/>
              <a:gd name="T13" fmla="*/ 2202 h 2203"/>
              <a:gd name="T14" fmla="*/ 9124 w 9125"/>
              <a:gd name="T15" fmla="*/ 1431 h 2203"/>
              <a:gd name="T16" fmla="*/ 9124 w 9125"/>
              <a:gd name="T17" fmla="*/ 0 h 2203"/>
              <a:gd name="T18" fmla="*/ 9124 w 9125"/>
              <a:gd name="T19" fmla="*/ 0 h 2203"/>
              <a:gd name="T20" fmla="*/ 4562 w 9125"/>
              <a:gd name="T21" fmla="*/ 770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25" h="2203">
                <a:moveTo>
                  <a:pt x="4562" y="770"/>
                </a:moveTo>
                <a:lnTo>
                  <a:pt x="4562" y="770"/>
                </a:lnTo>
                <a:cubicBezTo>
                  <a:pt x="2042" y="770"/>
                  <a:pt x="0" y="424"/>
                  <a:pt x="0" y="0"/>
                </a:cubicBezTo>
                <a:lnTo>
                  <a:pt x="0" y="1431"/>
                </a:lnTo>
                <a:lnTo>
                  <a:pt x="0" y="1431"/>
                </a:lnTo>
                <a:cubicBezTo>
                  <a:pt x="0" y="1857"/>
                  <a:pt x="2042" y="2202"/>
                  <a:pt x="4562" y="2202"/>
                </a:cubicBezTo>
                <a:lnTo>
                  <a:pt x="4562" y="2202"/>
                </a:lnTo>
                <a:cubicBezTo>
                  <a:pt x="7082" y="2202"/>
                  <a:pt x="9124" y="1857"/>
                  <a:pt x="9124" y="1431"/>
                </a:cubicBezTo>
                <a:lnTo>
                  <a:pt x="9124" y="0"/>
                </a:lnTo>
                <a:lnTo>
                  <a:pt x="9124" y="0"/>
                </a:lnTo>
                <a:cubicBezTo>
                  <a:pt x="9124" y="424"/>
                  <a:pt x="7082" y="770"/>
                  <a:pt x="4562" y="7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0" name="Freeform 66">
            <a:extLst>
              <a:ext uri="{FF2B5EF4-FFF2-40B4-BE49-F238E27FC236}">
                <a16:creationId xmlns:a16="http://schemas.microsoft.com/office/drawing/2014/main" id="{8A7B66AC-CB62-43A1-AA0B-A4B3146F4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200" y="7597414"/>
            <a:ext cx="6871951" cy="1159942"/>
          </a:xfrm>
          <a:custGeom>
            <a:avLst/>
            <a:gdLst>
              <a:gd name="T0" fmla="*/ 3801 w 7603"/>
              <a:gd name="T1" fmla="*/ 0 h 1284"/>
              <a:gd name="T2" fmla="*/ 3801 w 7603"/>
              <a:gd name="T3" fmla="*/ 0 h 1284"/>
              <a:gd name="T4" fmla="*/ 0 w 7603"/>
              <a:gd name="T5" fmla="*/ 642 h 1284"/>
              <a:gd name="T6" fmla="*/ 0 w 7603"/>
              <a:gd name="T7" fmla="*/ 642 h 1284"/>
              <a:gd name="T8" fmla="*/ 3801 w 7603"/>
              <a:gd name="T9" fmla="*/ 1283 h 1284"/>
              <a:gd name="T10" fmla="*/ 3801 w 7603"/>
              <a:gd name="T11" fmla="*/ 1283 h 1284"/>
              <a:gd name="T12" fmla="*/ 7602 w 7603"/>
              <a:gd name="T13" fmla="*/ 642 h 1284"/>
              <a:gd name="T14" fmla="*/ 7602 w 7603"/>
              <a:gd name="T15" fmla="*/ 642 h 1284"/>
              <a:gd name="T16" fmla="*/ 3801 w 7603"/>
              <a:gd name="T17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03" h="1284">
                <a:moveTo>
                  <a:pt x="3801" y="0"/>
                </a:moveTo>
                <a:lnTo>
                  <a:pt x="3801" y="0"/>
                </a:lnTo>
                <a:cubicBezTo>
                  <a:pt x="1702" y="0"/>
                  <a:pt x="0" y="287"/>
                  <a:pt x="0" y="642"/>
                </a:cubicBezTo>
                <a:lnTo>
                  <a:pt x="0" y="642"/>
                </a:lnTo>
                <a:cubicBezTo>
                  <a:pt x="0" y="996"/>
                  <a:pt x="1702" y="1283"/>
                  <a:pt x="3801" y="1283"/>
                </a:cubicBezTo>
                <a:lnTo>
                  <a:pt x="3801" y="1283"/>
                </a:lnTo>
                <a:cubicBezTo>
                  <a:pt x="5900" y="1283"/>
                  <a:pt x="7602" y="996"/>
                  <a:pt x="7602" y="642"/>
                </a:cubicBezTo>
                <a:lnTo>
                  <a:pt x="7602" y="642"/>
                </a:lnTo>
                <a:cubicBezTo>
                  <a:pt x="7602" y="287"/>
                  <a:pt x="5900" y="0"/>
                  <a:pt x="380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1" name="Freeform 67">
            <a:extLst>
              <a:ext uri="{FF2B5EF4-FFF2-40B4-BE49-F238E27FC236}">
                <a16:creationId xmlns:a16="http://schemas.microsoft.com/office/drawing/2014/main" id="{9C6F30AB-DE7A-4BDB-8FE0-98C0A7BDC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200" y="8175390"/>
            <a:ext cx="6871951" cy="1658197"/>
          </a:xfrm>
          <a:custGeom>
            <a:avLst/>
            <a:gdLst>
              <a:gd name="T0" fmla="*/ 3801 w 7603"/>
              <a:gd name="T1" fmla="*/ 641 h 1836"/>
              <a:gd name="T2" fmla="*/ 3801 w 7603"/>
              <a:gd name="T3" fmla="*/ 641 h 1836"/>
              <a:gd name="T4" fmla="*/ 0 w 7603"/>
              <a:gd name="T5" fmla="*/ 0 h 1836"/>
              <a:gd name="T6" fmla="*/ 0 w 7603"/>
              <a:gd name="T7" fmla="*/ 1193 h 1836"/>
              <a:gd name="T8" fmla="*/ 0 w 7603"/>
              <a:gd name="T9" fmla="*/ 1193 h 1836"/>
              <a:gd name="T10" fmla="*/ 3801 w 7603"/>
              <a:gd name="T11" fmla="*/ 1835 h 1836"/>
              <a:gd name="T12" fmla="*/ 3801 w 7603"/>
              <a:gd name="T13" fmla="*/ 1835 h 1836"/>
              <a:gd name="T14" fmla="*/ 7602 w 7603"/>
              <a:gd name="T15" fmla="*/ 1193 h 1836"/>
              <a:gd name="T16" fmla="*/ 7602 w 7603"/>
              <a:gd name="T17" fmla="*/ 0 h 1836"/>
              <a:gd name="T18" fmla="*/ 7602 w 7603"/>
              <a:gd name="T19" fmla="*/ 0 h 1836"/>
              <a:gd name="T20" fmla="*/ 3801 w 7603"/>
              <a:gd name="T21" fmla="*/ 641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03" h="1836">
                <a:moveTo>
                  <a:pt x="3801" y="641"/>
                </a:moveTo>
                <a:lnTo>
                  <a:pt x="3801" y="641"/>
                </a:lnTo>
                <a:cubicBezTo>
                  <a:pt x="1702" y="641"/>
                  <a:pt x="0" y="354"/>
                  <a:pt x="0" y="0"/>
                </a:cubicBezTo>
                <a:lnTo>
                  <a:pt x="0" y="1193"/>
                </a:lnTo>
                <a:lnTo>
                  <a:pt x="0" y="1193"/>
                </a:lnTo>
                <a:cubicBezTo>
                  <a:pt x="0" y="1547"/>
                  <a:pt x="1702" y="1835"/>
                  <a:pt x="3801" y="1835"/>
                </a:cubicBezTo>
                <a:lnTo>
                  <a:pt x="3801" y="1835"/>
                </a:lnTo>
                <a:cubicBezTo>
                  <a:pt x="5900" y="1835"/>
                  <a:pt x="7602" y="1547"/>
                  <a:pt x="7602" y="1193"/>
                </a:cubicBezTo>
                <a:lnTo>
                  <a:pt x="7602" y="0"/>
                </a:lnTo>
                <a:lnTo>
                  <a:pt x="7602" y="0"/>
                </a:lnTo>
                <a:cubicBezTo>
                  <a:pt x="7602" y="354"/>
                  <a:pt x="5900" y="641"/>
                  <a:pt x="3801" y="6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2" name="Freeform 68">
            <a:extLst>
              <a:ext uri="{FF2B5EF4-FFF2-40B4-BE49-F238E27FC236}">
                <a16:creationId xmlns:a16="http://schemas.microsoft.com/office/drawing/2014/main" id="{E797C864-AEF0-4FA6-B75A-4DC9A436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303" y="6592927"/>
            <a:ext cx="5787745" cy="976584"/>
          </a:xfrm>
          <a:custGeom>
            <a:avLst/>
            <a:gdLst>
              <a:gd name="T0" fmla="*/ 3201 w 6403"/>
              <a:gd name="T1" fmla="*/ 0 h 1081"/>
              <a:gd name="T2" fmla="*/ 3201 w 6403"/>
              <a:gd name="T3" fmla="*/ 0 h 1081"/>
              <a:gd name="T4" fmla="*/ 0 w 6403"/>
              <a:gd name="T5" fmla="*/ 539 h 1081"/>
              <a:gd name="T6" fmla="*/ 0 w 6403"/>
              <a:gd name="T7" fmla="*/ 539 h 1081"/>
              <a:gd name="T8" fmla="*/ 3201 w 6403"/>
              <a:gd name="T9" fmla="*/ 1080 h 1081"/>
              <a:gd name="T10" fmla="*/ 3201 w 6403"/>
              <a:gd name="T11" fmla="*/ 1080 h 1081"/>
              <a:gd name="T12" fmla="*/ 6402 w 6403"/>
              <a:gd name="T13" fmla="*/ 539 h 1081"/>
              <a:gd name="T14" fmla="*/ 6402 w 6403"/>
              <a:gd name="T15" fmla="*/ 539 h 1081"/>
              <a:gd name="T16" fmla="*/ 3201 w 6403"/>
              <a:gd name="T17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03" h="1081">
                <a:moveTo>
                  <a:pt x="3201" y="0"/>
                </a:moveTo>
                <a:lnTo>
                  <a:pt x="3201" y="0"/>
                </a:lnTo>
                <a:cubicBezTo>
                  <a:pt x="1433" y="0"/>
                  <a:pt x="0" y="241"/>
                  <a:pt x="0" y="539"/>
                </a:cubicBezTo>
                <a:lnTo>
                  <a:pt x="0" y="539"/>
                </a:lnTo>
                <a:cubicBezTo>
                  <a:pt x="0" y="838"/>
                  <a:pt x="1433" y="1080"/>
                  <a:pt x="3201" y="1080"/>
                </a:cubicBezTo>
                <a:lnTo>
                  <a:pt x="3201" y="1080"/>
                </a:lnTo>
                <a:cubicBezTo>
                  <a:pt x="4969" y="1080"/>
                  <a:pt x="6402" y="838"/>
                  <a:pt x="6402" y="539"/>
                </a:cubicBezTo>
                <a:lnTo>
                  <a:pt x="6402" y="539"/>
                </a:lnTo>
                <a:cubicBezTo>
                  <a:pt x="6402" y="241"/>
                  <a:pt x="4969" y="0"/>
                  <a:pt x="3201" y="0"/>
                </a:cubicBez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3" name="Freeform 69">
            <a:extLst>
              <a:ext uri="{FF2B5EF4-FFF2-40B4-BE49-F238E27FC236}">
                <a16:creationId xmlns:a16="http://schemas.microsoft.com/office/drawing/2014/main" id="{8363A503-C0F6-41E5-AF15-BE0AD4585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303" y="7079228"/>
            <a:ext cx="5787745" cy="1399105"/>
          </a:xfrm>
          <a:custGeom>
            <a:avLst/>
            <a:gdLst>
              <a:gd name="T0" fmla="*/ 3201 w 6403"/>
              <a:gd name="T1" fmla="*/ 541 h 1547"/>
              <a:gd name="T2" fmla="*/ 3201 w 6403"/>
              <a:gd name="T3" fmla="*/ 541 h 1547"/>
              <a:gd name="T4" fmla="*/ 0 w 6403"/>
              <a:gd name="T5" fmla="*/ 0 h 1547"/>
              <a:gd name="T6" fmla="*/ 0 w 6403"/>
              <a:gd name="T7" fmla="*/ 1005 h 1547"/>
              <a:gd name="T8" fmla="*/ 0 w 6403"/>
              <a:gd name="T9" fmla="*/ 1005 h 1547"/>
              <a:gd name="T10" fmla="*/ 3201 w 6403"/>
              <a:gd name="T11" fmla="*/ 1546 h 1547"/>
              <a:gd name="T12" fmla="*/ 3201 w 6403"/>
              <a:gd name="T13" fmla="*/ 1546 h 1547"/>
              <a:gd name="T14" fmla="*/ 6402 w 6403"/>
              <a:gd name="T15" fmla="*/ 1005 h 1547"/>
              <a:gd name="T16" fmla="*/ 6402 w 6403"/>
              <a:gd name="T17" fmla="*/ 0 h 1547"/>
              <a:gd name="T18" fmla="*/ 6402 w 6403"/>
              <a:gd name="T19" fmla="*/ 0 h 1547"/>
              <a:gd name="T20" fmla="*/ 3201 w 6403"/>
              <a:gd name="T21" fmla="*/ 541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03" h="1547">
                <a:moveTo>
                  <a:pt x="3201" y="541"/>
                </a:moveTo>
                <a:lnTo>
                  <a:pt x="3201" y="541"/>
                </a:lnTo>
                <a:cubicBezTo>
                  <a:pt x="1433" y="541"/>
                  <a:pt x="0" y="299"/>
                  <a:pt x="0" y="0"/>
                </a:cubicBezTo>
                <a:lnTo>
                  <a:pt x="0" y="1005"/>
                </a:lnTo>
                <a:lnTo>
                  <a:pt x="0" y="1005"/>
                </a:lnTo>
                <a:cubicBezTo>
                  <a:pt x="0" y="1304"/>
                  <a:pt x="1433" y="1546"/>
                  <a:pt x="3201" y="1546"/>
                </a:cubicBezTo>
                <a:lnTo>
                  <a:pt x="3201" y="1546"/>
                </a:lnTo>
                <a:cubicBezTo>
                  <a:pt x="4969" y="1546"/>
                  <a:pt x="6402" y="1304"/>
                  <a:pt x="6402" y="1005"/>
                </a:cubicBezTo>
                <a:lnTo>
                  <a:pt x="6402" y="0"/>
                </a:lnTo>
                <a:lnTo>
                  <a:pt x="6402" y="0"/>
                </a:lnTo>
                <a:cubicBezTo>
                  <a:pt x="6402" y="299"/>
                  <a:pt x="4969" y="541"/>
                  <a:pt x="3201" y="5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4" name="Freeform 70">
            <a:extLst>
              <a:ext uri="{FF2B5EF4-FFF2-40B4-BE49-F238E27FC236}">
                <a16:creationId xmlns:a16="http://schemas.microsoft.com/office/drawing/2014/main" id="{724A738E-44CE-4540-BE15-215F7EBD7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228" y="5512709"/>
            <a:ext cx="4599902" cy="777279"/>
          </a:xfrm>
          <a:custGeom>
            <a:avLst/>
            <a:gdLst>
              <a:gd name="T0" fmla="*/ 2543 w 5087"/>
              <a:gd name="T1" fmla="*/ 0 h 860"/>
              <a:gd name="T2" fmla="*/ 2543 w 5087"/>
              <a:gd name="T3" fmla="*/ 0 h 860"/>
              <a:gd name="T4" fmla="*/ 0 w 5087"/>
              <a:gd name="T5" fmla="*/ 430 h 860"/>
              <a:gd name="T6" fmla="*/ 0 w 5087"/>
              <a:gd name="T7" fmla="*/ 430 h 860"/>
              <a:gd name="T8" fmla="*/ 2543 w 5087"/>
              <a:gd name="T9" fmla="*/ 859 h 860"/>
              <a:gd name="T10" fmla="*/ 2543 w 5087"/>
              <a:gd name="T11" fmla="*/ 859 h 860"/>
              <a:gd name="T12" fmla="*/ 5086 w 5087"/>
              <a:gd name="T13" fmla="*/ 430 h 860"/>
              <a:gd name="T14" fmla="*/ 5086 w 5087"/>
              <a:gd name="T15" fmla="*/ 430 h 860"/>
              <a:gd name="T16" fmla="*/ 2543 w 5087"/>
              <a:gd name="T17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7" h="860">
                <a:moveTo>
                  <a:pt x="2543" y="0"/>
                </a:moveTo>
                <a:lnTo>
                  <a:pt x="2543" y="0"/>
                </a:lnTo>
                <a:cubicBezTo>
                  <a:pt x="1139" y="0"/>
                  <a:pt x="0" y="192"/>
                  <a:pt x="0" y="430"/>
                </a:cubicBezTo>
                <a:lnTo>
                  <a:pt x="0" y="430"/>
                </a:lnTo>
                <a:cubicBezTo>
                  <a:pt x="0" y="667"/>
                  <a:pt x="1139" y="859"/>
                  <a:pt x="2543" y="859"/>
                </a:cubicBezTo>
                <a:lnTo>
                  <a:pt x="2543" y="859"/>
                </a:lnTo>
                <a:cubicBezTo>
                  <a:pt x="3947" y="859"/>
                  <a:pt x="5086" y="667"/>
                  <a:pt x="5086" y="430"/>
                </a:cubicBezTo>
                <a:lnTo>
                  <a:pt x="5086" y="430"/>
                </a:lnTo>
                <a:cubicBezTo>
                  <a:pt x="5086" y="192"/>
                  <a:pt x="3947" y="0"/>
                  <a:pt x="2543" y="0"/>
                </a:cubicBez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5" name="Freeform 71">
            <a:extLst>
              <a:ext uri="{FF2B5EF4-FFF2-40B4-BE49-F238E27FC236}">
                <a16:creationId xmlns:a16="http://schemas.microsoft.com/office/drawing/2014/main" id="{69558AAD-340A-4D42-9EED-4ECA616C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228" y="5903342"/>
            <a:ext cx="4599902" cy="1383158"/>
          </a:xfrm>
          <a:custGeom>
            <a:avLst/>
            <a:gdLst>
              <a:gd name="T0" fmla="*/ 2543 w 5087"/>
              <a:gd name="T1" fmla="*/ 429 h 1529"/>
              <a:gd name="T2" fmla="*/ 2543 w 5087"/>
              <a:gd name="T3" fmla="*/ 429 h 1529"/>
              <a:gd name="T4" fmla="*/ 0 w 5087"/>
              <a:gd name="T5" fmla="*/ 0 h 1529"/>
              <a:gd name="T6" fmla="*/ 0 w 5087"/>
              <a:gd name="T7" fmla="*/ 1098 h 1529"/>
              <a:gd name="T8" fmla="*/ 0 w 5087"/>
              <a:gd name="T9" fmla="*/ 1098 h 1529"/>
              <a:gd name="T10" fmla="*/ 2543 w 5087"/>
              <a:gd name="T11" fmla="*/ 1528 h 1529"/>
              <a:gd name="T12" fmla="*/ 2543 w 5087"/>
              <a:gd name="T13" fmla="*/ 1528 h 1529"/>
              <a:gd name="T14" fmla="*/ 5086 w 5087"/>
              <a:gd name="T15" fmla="*/ 1098 h 1529"/>
              <a:gd name="T16" fmla="*/ 5086 w 5087"/>
              <a:gd name="T17" fmla="*/ 0 h 1529"/>
              <a:gd name="T18" fmla="*/ 5086 w 5087"/>
              <a:gd name="T19" fmla="*/ 0 h 1529"/>
              <a:gd name="T20" fmla="*/ 2543 w 5087"/>
              <a:gd name="T21" fmla="*/ 429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87" h="1529">
                <a:moveTo>
                  <a:pt x="2543" y="429"/>
                </a:moveTo>
                <a:lnTo>
                  <a:pt x="2543" y="429"/>
                </a:lnTo>
                <a:cubicBezTo>
                  <a:pt x="1139" y="429"/>
                  <a:pt x="0" y="237"/>
                  <a:pt x="0" y="0"/>
                </a:cubicBezTo>
                <a:lnTo>
                  <a:pt x="0" y="1098"/>
                </a:lnTo>
                <a:lnTo>
                  <a:pt x="0" y="1098"/>
                </a:lnTo>
                <a:cubicBezTo>
                  <a:pt x="0" y="1336"/>
                  <a:pt x="1139" y="1528"/>
                  <a:pt x="2543" y="1528"/>
                </a:cubicBezTo>
                <a:lnTo>
                  <a:pt x="2543" y="1528"/>
                </a:lnTo>
                <a:cubicBezTo>
                  <a:pt x="3947" y="1528"/>
                  <a:pt x="5086" y="1336"/>
                  <a:pt x="5086" y="1098"/>
                </a:cubicBezTo>
                <a:lnTo>
                  <a:pt x="5086" y="0"/>
                </a:lnTo>
                <a:lnTo>
                  <a:pt x="5086" y="0"/>
                </a:lnTo>
                <a:cubicBezTo>
                  <a:pt x="5086" y="237"/>
                  <a:pt x="3947" y="429"/>
                  <a:pt x="2543" y="4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6" name="Freeform 72">
            <a:extLst>
              <a:ext uri="{FF2B5EF4-FFF2-40B4-BE49-F238E27FC236}">
                <a16:creationId xmlns:a16="http://schemas.microsoft.com/office/drawing/2014/main" id="{55DB4309-61A7-4E9D-9701-C82336E4C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245" y="4496265"/>
            <a:ext cx="3587445" cy="605880"/>
          </a:xfrm>
          <a:custGeom>
            <a:avLst/>
            <a:gdLst>
              <a:gd name="T0" fmla="*/ 1984 w 3970"/>
              <a:gd name="T1" fmla="*/ 0 h 671"/>
              <a:gd name="T2" fmla="*/ 1984 w 3970"/>
              <a:gd name="T3" fmla="*/ 0 h 671"/>
              <a:gd name="T4" fmla="*/ 0 w 3970"/>
              <a:gd name="T5" fmla="*/ 336 h 671"/>
              <a:gd name="T6" fmla="*/ 0 w 3970"/>
              <a:gd name="T7" fmla="*/ 336 h 671"/>
              <a:gd name="T8" fmla="*/ 1984 w 3970"/>
              <a:gd name="T9" fmla="*/ 670 h 671"/>
              <a:gd name="T10" fmla="*/ 1984 w 3970"/>
              <a:gd name="T11" fmla="*/ 670 h 671"/>
              <a:gd name="T12" fmla="*/ 3969 w 3970"/>
              <a:gd name="T13" fmla="*/ 336 h 671"/>
              <a:gd name="T14" fmla="*/ 3969 w 3970"/>
              <a:gd name="T15" fmla="*/ 336 h 671"/>
              <a:gd name="T16" fmla="*/ 1984 w 3970"/>
              <a:gd name="T17" fmla="*/ 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70" h="671">
                <a:moveTo>
                  <a:pt x="1984" y="0"/>
                </a:moveTo>
                <a:lnTo>
                  <a:pt x="1984" y="0"/>
                </a:lnTo>
                <a:cubicBezTo>
                  <a:pt x="889" y="0"/>
                  <a:pt x="0" y="150"/>
                  <a:pt x="0" y="336"/>
                </a:cubicBezTo>
                <a:lnTo>
                  <a:pt x="0" y="336"/>
                </a:lnTo>
                <a:cubicBezTo>
                  <a:pt x="0" y="520"/>
                  <a:pt x="889" y="670"/>
                  <a:pt x="1984" y="670"/>
                </a:cubicBezTo>
                <a:lnTo>
                  <a:pt x="1984" y="670"/>
                </a:lnTo>
                <a:cubicBezTo>
                  <a:pt x="3081" y="670"/>
                  <a:pt x="3969" y="520"/>
                  <a:pt x="3969" y="336"/>
                </a:cubicBezTo>
                <a:lnTo>
                  <a:pt x="3969" y="336"/>
                </a:lnTo>
                <a:cubicBezTo>
                  <a:pt x="3969" y="150"/>
                  <a:pt x="3081" y="0"/>
                  <a:pt x="1984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7" name="Freeform 73">
            <a:extLst>
              <a:ext uri="{FF2B5EF4-FFF2-40B4-BE49-F238E27FC236}">
                <a16:creationId xmlns:a16="http://schemas.microsoft.com/office/drawing/2014/main" id="{44F8289D-725D-442F-A25E-50F59092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245" y="4799204"/>
            <a:ext cx="3587445" cy="1147982"/>
          </a:xfrm>
          <a:custGeom>
            <a:avLst/>
            <a:gdLst>
              <a:gd name="T0" fmla="*/ 1984 w 3970"/>
              <a:gd name="T1" fmla="*/ 334 h 1268"/>
              <a:gd name="T2" fmla="*/ 1984 w 3970"/>
              <a:gd name="T3" fmla="*/ 334 h 1268"/>
              <a:gd name="T4" fmla="*/ 0 w 3970"/>
              <a:gd name="T5" fmla="*/ 0 h 1268"/>
              <a:gd name="T6" fmla="*/ 0 w 3970"/>
              <a:gd name="T7" fmla="*/ 932 h 1268"/>
              <a:gd name="T8" fmla="*/ 0 w 3970"/>
              <a:gd name="T9" fmla="*/ 932 h 1268"/>
              <a:gd name="T10" fmla="*/ 1984 w 3970"/>
              <a:gd name="T11" fmla="*/ 1267 h 1268"/>
              <a:gd name="T12" fmla="*/ 1984 w 3970"/>
              <a:gd name="T13" fmla="*/ 1267 h 1268"/>
              <a:gd name="T14" fmla="*/ 3969 w 3970"/>
              <a:gd name="T15" fmla="*/ 932 h 1268"/>
              <a:gd name="T16" fmla="*/ 3969 w 3970"/>
              <a:gd name="T17" fmla="*/ 0 h 1268"/>
              <a:gd name="T18" fmla="*/ 3969 w 3970"/>
              <a:gd name="T19" fmla="*/ 0 h 1268"/>
              <a:gd name="T20" fmla="*/ 1984 w 3970"/>
              <a:gd name="T21" fmla="*/ 334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70" h="1268">
                <a:moveTo>
                  <a:pt x="1984" y="334"/>
                </a:moveTo>
                <a:lnTo>
                  <a:pt x="1984" y="334"/>
                </a:lnTo>
                <a:cubicBezTo>
                  <a:pt x="889" y="334"/>
                  <a:pt x="0" y="184"/>
                  <a:pt x="0" y="0"/>
                </a:cubicBezTo>
                <a:lnTo>
                  <a:pt x="0" y="932"/>
                </a:lnTo>
                <a:lnTo>
                  <a:pt x="0" y="932"/>
                </a:lnTo>
                <a:cubicBezTo>
                  <a:pt x="0" y="1116"/>
                  <a:pt x="889" y="1267"/>
                  <a:pt x="1984" y="1267"/>
                </a:cubicBezTo>
                <a:lnTo>
                  <a:pt x="1984" y="1267"/>
                </a:lnTo>
                <a:cubicBezTo>
                  <a:pt x="3081" y="1267"/>
                  <a:pt x="3969" y="1116"/>
                  <a:pt x="3969" y="932"/>
                </a:cubicBezTo>
                <a:lnTo>
                  <a:pt x="3969" y="0"/>
                </a:lnTo>
                <a:lnTo>
                  <a:pt x="3969" y="0"/>
                </a:lnTo>
                <a:cubicBezTo>
                  <a:pt x="3969" y="184"/>
                  <a:pt x="3081" y="334"/>
                  <a:pt x="1984" y="3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8" name="Freeform 359">
            <a:extLst>
              <a:ext uri="{FF2B5EF4-FFF2-40B4-BE49-F238E27FC236}">
                <a16:creationId xmlns:a16="http://schemas.microsoft.com/office/drawing/2014/main" id="{5B70895B-C186-4D4F-9240-50F1BA38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2926" y="10489645"/>
            <a:ext cx="785253" cy="785251"/>
          </a:xfrm>
          <a:custGeom>
            <a:avLst/>
            <a:gdLst>
              <a:gd name="T0" fmla="*/ 867 w 868"/>
              <a:gd name="T1" fmla="*/ 433 h 867"/>
              <a:gd name="T2" fmla="*/ 867 w 868"/>
              <a:gd name="T3" fmla="*/ 433 h 867"/>
              <a:gd name="T4" fmla="*/ 434 w 868"/>
              <a:gd name="T5" fmla="*/ 866 h 867"/>
              <a:gd name="T6" fmla="*/ 434 w 868"/>
              <a:gd name="T7" fmla="*/ 866 h 867"/>
              <a:gd name="T8" fmla="*/ 0 w 868"/>
              <a:gd name="T9" fmla="*/ 433 h 867"/>
              <a:gd name="T10" fmla="*/ 0 w 868"/>
              <a:gd name="T11" fmla="*/ 433 h 867"/>
              <a:gd name="T12" fmla="*/ 434 w 868"/>
              <a:gd name="T13" fmla="*/ 0 h 867"/>
              <a:gd name="T14" fmla="*/ 434 w 868"/>
              <a:gd name="T15" fmla="*/ 0 h 867"/>
              <a:gd name="T16" fmla="*/ 867 w 868"/>
              <a:gd name="T17" fmla="*/ 433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" h="867">
                <a:moveTo>
                  <a:pt x="867" y="433"/>
                </a:moveTo>
                <a:lnTo>
                  <a:pt x="867" y="433"/>
                </a:lnTo>
                <a:cubicBezTo>
                  <a:pt x="867" y="672"/>
                  <a:pt x="674" y="866"/>
                  <a:pt x="434" y="866"/>
                </a:cubicBezTo>
                <a:lnTo>
                  <a:pt x="434" y="866"/>
                </a:lnTo>
                <a:cubicBezTo>
                  <a:pt x="195" y="866"/>
                  <a:pt x="0" y="672"/>
                  <a:pt x="0" y="433"/>
                </a:cubicBezTo>
                <a:lnTo>
                  <a:pt x="0" y="433"/>
                </a:lnTo>
                <a:cubicBezTo>
                  <a:pt x="0" y="194"/>
                  <a:pt x="195" y="0"/>
                  <a:pt x="434" y="0"/>
                </a:cubicBezTo>
                <a:lnTo>
                  <a:pt x="434" y="0"/>
                </a:lnTo>
                <a:cubicBezTo>
                  <a:pt x="674" y="0"/>
                  <a:pt x="867" y="194"/>
                  <a:pt x="867" y="4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89" name="Freeform 360">
            <a:extLst>
              <a:ext uri="{FF2B5EF4-FFF2-40B4-BE49-F238E27FC236}">
                <a16:creationId xmlns:a16="http://schemas.microsoft.com/office/drawing/2014/main" id="{ED690220-FDA6-4CC5-B5A5-B0FD51332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2926" y="8954662"/>
            <a:ext cx="785253" cy="785253"/>
          </a:xfrm>
          <a:custGeom>
            <a:avLst/>
            <a:gdLst>
              <a:gd name="T0" fmla="*/ 867 w 868"/>
              <a:gd name="T1" fmla="*/ 433 h 867"/>
              <a:gd name="T2" fmla="*/ 867 w 868"/>
              <a:gd name="T3" fmla="*/ 433 h 867"/>
              <a:gd name="T4" fmla="*/ 434 w 868"/>
              <a:gd name="T5" fmla="*/ 866 h 867"/>
              <a:gd name="T6" fmla="*/ 434 w 868"/>
              <a:gd name="T7" fmla="*/ 866 h 867"/>
              <a:gd name="T8" fmla="*/ 0 w 868"/>
              <a:gd name="T9" fmla="*/ 433 h 867"/>
              <a:gd name="T10" fmla="*/ 0 w 868"/>
              <a:gd name="T11" fmla="*/ 433 h 867"/>
              <a:gd name="T12" fmla="*/ 434 w 868"/>
              <a:gd name="T13" fmla="*/ 0 h 867"/>
              <a:gd name="T14" fmla="*/ 434 w 868"/>
              <a:gd name="T15" fmla="*/ 0 h 867"/>
              <a:gd name="T16" fmla="*/ 867 w 868"/>
              <a:gd name="T17" fmla="*/ 433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" h="867">
                <a:moveTo>
                  <a:pt x="867" y="433"/>
                </a:moveTo>
                <a:lnTo>
                  <a:pt x="867" y="433"/>
                </a:lnTo>
                <a:cubicBezTo>
                  <a:pt x="867" y="672"/>
                  <a:pt x="674" y="866"/>
                  <a:pt x="434" y="866"/>
                </a:cubicBezTo>
                <a:lnTo>
                  <a:pt x="434" y="866"/>
                </a:lnTo>
                <a:cubicBezTo>
                  <a:pt x="195" y="866"/>
                  <a:pt x="0" y="672"/>
                  <a:pt x="0" y="433"/>
                </a:cubicBezTo>
                <a:lnTo>
                  <a:pt x="0" y="433"/>
                </a:lnTo>
                <a:cubicBezTo>
                  <a:pt x="0" y="194"/>
                  <a:pt x="195" y="0"/>
                  <a:pt x="434" y="0"/>
                </a:cubicBezTo>
                <a:lnTo>
                  <a:pt x="434" y="0"/>
                </a:lnTo>
                <a:cubicBezTo>
                  <a:pt x="674" y="0"/>
                  <a:pt x="867" y="194"/>
                  <a:pt x="867" y="4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0" name="Freeform 361">
            <a:extLst>
              <a:ext uri="{FF2B5EF4-FFF2-40B4-BE49-F238E27FC236}">
                <a16:creationId xmlns:a16="http://schemas.microsoft.com/office/drawing/2014/main" id="{0F49BE6F-F6FD-4769-A016-C37C82E14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2926" y="7404089"/>
            <a:ext cx="785253" cy="785251"/>
          </a:xfrm>
          <a:custGeom>
            <a:avLst/>
            <a:gdLst>
              <a:gd name="T0" fmla="*/ 867 w 868"/>
              <a:gd name="T1" fmla="*/ 433 h 867"/>
              <a:gd name="T2" fmla="*/ 867 w 868"/>
              <a:gd name="T3" fmla="*/ 433 h 867"/>
              <a:gd name="T4" fmla="*/ 434 w 868"/>
              <a:gd name="T5" fmla="*/ 866 h 867"/>
              <a:gd name="T6" fmla="*/ 434 w 868"/>
              <a:gd name="T7" fmla="*/ 866 h 867"/>
              <a:gd name="T8" fmla="*/ 0 w 868"/>
              <a:gd name="T9" fmla="*/ 433 h 867"/>
              <a:gd name="T10" fmla="*/ 0 w 868"/>
              <a:gd name="T11" fmla="*/ 433 h 867"/>
              <a:gd name="T12" fmla="*/ 434 w 868"/>
              <a:gd name="T13" fmla="*/ 0 h 867"/>
              <a:gd name="T14" fmla="*/ 434 w 868"/>
              <a:gd name="T15" fmla="*/ 0 h 867"/>
              <a:gd name="T16" fmla="*/ 867 w 868"/>
              <a:gd name="T17" fmla="*/ 433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" h="867">
                <a:moveTo>
                  <a:pt x="867" y="433"/>
                </a:moveTo>
                <a:lnTo>
                  <a:pt x="867" y="433"/>
                </a:lnTo>
                <a:cubicBezTo>
                  <a:pt x="867" y="672"/>
                  <a:pt x="674" y="866"/>
                  <a:pt x="434" y="866"/>
                </a:cubicBezTo>
                <a:lnTo>
                  <a:pt x="434" y="866"/>
                </a:lnTo>
                <a:cubicBezTo>
                  <a:pt x="195" y="866"/>
                  <a:pt x="0" y="672"/>
                  <a:pt x="0" y="433"/>
                </a:cubicBezTo>
                <a:lnTo>
                  <a:pt x="0" y="433"/>
                </a:lnTo>
                <a:cubicBezTo>
                  <a:pt x="0" y="193"/>
                  <a:pt x="195" y="0"/>
                  <a:pt x="434" y="0"/>
                </a:cubicBezTo>
                <a:lnTo>
                  <a:pt x="434" y="0"/>
                </a:lnTo>
                <a:cubicBezTo>
                  <a:pt x="674" y="0"/>
                  <a:pt x="867" y="193"/>
                  <a:pt x="867" y="4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1" name="Freeform 362">
            <a:extLst>
              <a:ext uri="{FF2B5EF4-FFF2-40B4-BE49-F238E27FC236}">
                <a16:creationId xmlns:a16="http://schemas.microsoft.com/office/drawing/2014/main" id="{226CC195-1551-47E1-8D5C-2AE3CBEF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2926" y="5872741"/>
            <a:ext cx="785253" cy="785253"/>
          </a:xfrm>
          <a:custGeom>
            <a:avLst/>
            <a:gdLst>
              <a:gd name="T0" fmla="*/ 867 w 868"/>
              <a:gd name="T1" fmla="*/ 433 h 868"/>
              <a:gd name="T2" fmla="*/ 867 w 868"/>
              <a:gd name="T3" fmla="*/ 433 h 868"/>
              <a:gd name="T4" fmla="*/ 434 w 868"/>
              <a:gd name="T5" fmla="*/ 867 h 868"/>
              <a:gd name="T6" fmla="*/ 434 w 868"/>
              <a:gd name="T7" fmla="*/ 867 h 868"/>
              <a:gd name="T8" fmla="*/ 0 w 868"/>
              <a:gd name="T9" fmla="*/ 433 h 868"/>
              <a:gd name="T10" fmla="*/ 0 w 868"/>
              <a:gd name="T11" fmla="*/ 433 h 868"/>
              <a:gd name="T12" fmla="*/ 434 w 868"/>
              <a:gd name="T13" fmla="*/ 0 h 868"/>
              <a:gd name="T14" fmla="*/ 434 w 868"/>
              <a:gd name="T15" fmla="*/ 0 h 868"/>
              <a:gd name="T16" fmla="*/ 867 w 868"/>
              <a:gd name="T17" fmla="*/ 433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" h="868">
                <a:moveTo>
                  <a:pt x="867" y="433"/>
                </a:moveTo>
                <a:lnTo>
                  <a:pt x="867" y="433"/>
                </a:lnTo>
                <a:cubicBezTo>
                  <a:pt x="867" y="672"/>
                  <a:pt x="674" y="867"/>
                  <a:pt x="434" y="867"/>
                </a:cubicBezTo>
                <a:lnTo>
                  <a:pt x="434" y="867"/>
                </a:lnTo>
                <a:cubicBezTo>
                  <a:pt x="195" y="867"/>
                  <a:pt x="0" y="672"/>
                  <a:pt x="0" y="433"/>
                </a:cubicBezTo>
                <a:lnTo>
                  <a:pt x="0" y="433"/>
                </a:lnTo>
                <a:cubicBezTo>
                  <a:pt x="0" y="194"/>
                  <a:pt x="195" y="0"/>
                  <a:pt x="434" y="0"/>
                </a:cubicBezTo>
                <a:lnTo>
                  <a:pt x="434" y="0"/>
                </a:lnTo>
                <a:cubicBezTo>
                  <a:pt x="674" y="0"/>
                  <a:pt x="867" y="194"/>
                  <a:pt x="867" y="4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2" name="Freeform 363">
            <a:extLst>
              <a:ext uri="{FF2B5EF4-FFF2-40B4-BE49-F238E27FC236}">
                <a16:creationId xmlns:a16="http://schemas.microsoft.com/office/drawing/2014/main" id="{E9C0FA46-CA3F-4F82-AF8E-C3D9A77C5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2926" y="4322168"/>
            <a:ext cx="785253" cy="785253"/>
          </a:xfrm>
          <a:custGeom>
            <a:avLst/>
            <a:gdLst>
              <a:gd name="T0" fmla="*/ 867 w 868"/>
              <a:gd name="T1" fmla="*/ 433 h 867"/>
              <a:gd name="T2" fmla="*/ 867 w 868"/>
              <a:gd name="T3" fmla="*/ 433 h 867"/>
              <a:gd name="T4" fmla="*/ 434 w 868"/>
              <a:gd name="T5" fmla="*/ 866 h 867"/>
              <a:gd name="T6" fmla="*/ 434 w 868"/>
              <a:gd name="T7" fmla="*/ 866 h 867"/>
              <a:gd name="T8" fmla="*/ 0 w 868"/>
              <a:gd name="T9" fmla="*/ 433 h 867"/>
              <a:gd name="T10" fmla="*/ 0 w 868"/>
              <a:gd name="T11" fmla="*/ 433 h 867"/>
              <a:gd name="T12" fmla="*/ 434 w 868"/>
              <a:gd name="T13" fmla="*/ 0 h 867"/>
              <a:gd name="T14" fmla="*/ 434 w 868"/>
              <a:gd name="T15" fmla="*/ 0 h 867"/>
              <a:gd name="T16" fmla="*/ 867 w 868"/>
              <a:gd name="T17" fmla="*/ 433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" h="867">
                <a:moveTo>
                  <a:pt x="867" y="433"/>
                </a:moveTo>
                <a:lnTo>
                  <a:pt x="867" y="433"/>
                </a:lnTo>
                <a:cubicBezTo>
                  <a:pt x="867" y="673"/>
                  <a:pt x="674" y="866"/>
                  <a:pt x="434" y="866"/>
                </a:cubicBezTo>
                <a:lnTo>
                  <a:pt x="434" y="866"/>
                </a:lnTo>
                <a:cubicBezTo>
                  <a:pt x="195" y="866"/>
                  <a:pt x="0" y="673"/>
                  <a:pt x="0" y="433"/>
                </a:cubicBezTo>
                <a:lnTo>
                  <a:pt x="0" y="433"/>
                </a:lnTo>
                <a:cubicBezTo>
                  <a:pt x="0" y="194"/>
                  <a:pt x="195" y="0"/>
                  <a:pt x="434" y="0"/>
                </a:cubicBezTo>
                <a:lnTo>
                  <a:pt x="434" y="0"/>
                </a:lnTo>
                <a:cubicBezTo>
                  <a:pt x="674" y="0"/>
                  <a:pt x="867" y="194"/>
                  <a:pt x="867" y="4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3" name="Freeform 364">
            <a:extLst>
              <a:ext uri="{FF2B5EF4-FFF2-40B4-BE49-F238E27FC236}">
                <a16:creationId xmlns:a16="http://schemas.microsoft.com/office/drawing/2014/main" id="{CC85EB18-D710-4056-94C3-E52A7858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761" y="7796714"/>
            <a:ext cx="338816" cy="386648"/>
          </a:xfrm>
          <a:custGeom>
            <a:avLst/>
            <a:gdLst>
              <a:gd name="T0" fmla="*/ 17 w 373"/>
              <a:gd name="T1" fmla="*/ 231 h 427"/>
              <a:gd name="T2" fmla="*/ 17 w 373"/>
              <a:gd name="T3" fmla="*/ 267 h 427"/>
              <a:gd name="T4" fmla="*/ 0 w 373"/>
              <a:gd name="T5" fmla="*/ 267 h 427"/>
              <a:gd name="T6" fmla="*/ 0 w 373"/>
              <a:gd name="T7" fmla="*/ 302 h 427"/>
              <a:gd name="T8" fmla="*/ 53 w 373"/>
              <a:gd name="T9" fmla="*/ 302 h 427"/>
              <a:gd name="T10" fmla="*/ 53 w 373"/>
              <a:gd name="T11" fmla="*/ 231 h 427"/>
              <a:gd name="T12" fmla="*/ 17 w 373"/>
              <a:gd name="T13" fmla="*/ 231 h 427"/>
              <a:gd name="T14" fmla="*/ 195 w 373"/>
              <a:gd name="T15" fmla="*/ 143 h 427"/>
              <a:gd name="T16" fmla="*/ 195 w 373"/>
              <a:gd name="T17" fmla="*/ 143 h 427"/>
              <a:gd name="T18" fmla="*/ 231 w 373"/>
              <a:gd name="T19" fmla="*/ 178 h 427"/>
              <a:gd name="T20" fmla="*/ 231 w 373"/>
              <a:gd name="T21" fmla="*/ 178 h 427"/>
              <a:gd name="T22" fmla="*/ 195 w 373"/>
              <a:gd name="T23" fmla="*/ 214 h 427"/>
              <a:gd name="T24" fmla="*/ 195 w 373"/>
              <a:gd name="T25" fmla="*/ 214 h 427"/>
              <a:gd name="T26" fmla="*/ 159 w 373"/>
              <a:gd name="T27" fmla="*/ 178 h 427"/>
              <a:gd name="T28" fmla="*/ 159 w 373"/>
              <a:gd name="T29" fmla="*/ 178 h 427"/>
              <a:gd name="T30" fmla="*/ 195 w 373"/>
              <a:gd name="T31" fmla="*/ 143 h 427"/>
              <a:gd name="T32" fmla="*/ 17 w 373"/>
              <a:gd name="T33" fmla="*/ 143 h 427"/>
              <a:gd name="T34" fmla="*/ 17 w 373"/>
              <a:gd name="T35" fmla="*/ 178 h 427"/>
              <a:gd name="T36" fmla="*/ 0 w 373"/>
              <a:gd name="T37" fmla="*/ 178 h 427"/>
              <a:gd name="T38" fmla="*/ 0 w 373"/>
              <a:gd name="T39" fmla="*/ 214 h 427"/>
              <a:gd name="T40" fmla="*/ 53 w 373"/>
              <a:gd name="T41" fmla="*/ 214 h 427"/>
              <a:gd name="T42" fmla="*/ 53 w 373"/>
              <a:gd name="T43" fmla="*/ 143 h 427"/>
              <a:gd name="T44" fmla="*/ 17 w 373"/>
              <a:gd name="T45" fmla="*/ 143 h 427"/>
              <a:gd name="T46" fmla="*/ 195 w 373"/>
              <a:gd name="T47" fmla="*/ 107 h 427"/>
              <a:gd name="T48" fmla="*/ 195 w 373"/>
              <a:gd name="T49" fmla="*/ 107 h 427"/>
              <a:gd name="T50" fmla="*/ 123 w 373"/>
              <a:gd name="T51" fmla="*/ 178 h 427"/>
              <a:gd name="T52" fmla="*/ 123 w 373"/>
              <a:gd name="T53" fmla="*/ 178 h 427"/>
              <a:gd name="T54" fmla="*/ 145 w 373"/>
              <a:gd name="T55" fmla="*/ 229 h 427"/>
              <a:gd name="T56" fmla="*/ 145 w 373"/>
              <a:gd name="T57" fmla="*/ 229 h 427"/>
              <a:gd name="T58" fmla="*/ 106 w 373"/>
              <a:gd name="T59" fmla="*/ 302 h 427"/>
              <a:gd name="T60" fmla="*/ 141 w 373"/>
              <a:gd name="T61" fmla="*/ 302 h 427"/>
              <a:gd name="T62" fmla="*/ 141 w 373"/>
              <a:gd name="T63" fmla="*/ 302 h 427"/>
              <a:gd name="T64" fmla="*/ 195 w 373"/>
              <a:gd name="T65" fmla="*/ 249 h 427"/>
              <a:gd name="T66" fmla="*/ 195 w 373"/>
              <a:gd name="T67" fmla="*/ 249 h 427"/>
              <a:gd name="T68" fmla="*/ 248 w 373"/>
              <a:gd name="T69" fmla="*/ 302 h 427"/>
              <a:gd name="T70" fmla="*/ 284 w 373"/>
              <a:gd name="T71" fmla="*/ 302 h 427"/>
              <a:gd name="T72" fmla="*/ 284 w 373"/>
              <a:gd name="T73" fmla="*/ 302 h 427"/>
              <a:gd name="T74" fmla="*/ 244 w 373"/>
              <a:gd name="T75" fmla="*/ 229 h 427"/>
              <a:gd name="T76" fmla="*/ 244 w 373"/>
              <a:gd name="T77" fmla="*/ 229 h 427"/>
              <a:gd name="T78" fmla="*/ 266 w 373"/>
              <a:gd name="T79" fmla="*/ 178 h 427"/>
              <a:gd name="T80" fmla="*/ 266 w 373"/>
              <a:gd name="T81" fmla="*/ 178 h 427"/>
              <a:gd name="T82" fmla="*/ 195 w 373"/>
              <a:gd name="T83" fmla="*/ 107 h 427"/>
              <a:gd name="T84" fmla="*/ 17 w 373"/>
              <a:gd name="T85" fmla="*/ 0 h 427"/>
              <a:gd name="T86" fmla="*/ 17 w 373"/>
              <a:gd name="T87" fmla="*/ 90 h 427"/>
              <a:gd name="T88" fmla="*/ 0 w 373"/>
              <a:gd name="T89" fmla="*/ 90 h 427"/>
              <a:gd name="T90" fmla="*/ 0 w 373"/>
              <a:gd name="T91" fmla="*/ 125 h 427"/>
              <a:gd name="T92" fmla="*/ 53 w 373"/>
              <a:gd name="T93" fmla="*/ 125 h 427"/>
              <a:gd name="T94" fmla="*/ 53 w 373"/>
              <a:gd name="T95" fmla="*/ 37 h 427"/>
              <a:gd name="T96" fmla="*/ 337 w 373"/>
              <a:gd name="T97" fmla="*/ 37 h 427"/>
              <a:gd name="T98" fmla="*/ 337 w 373"/>
              <a:gd name="T99" fmla="*/ 391 h 427"/>
              <a:gd name="T100" fmla="*/ 53 w 373"/>
              <a:gd name="T101" fmla="*/ 391 h 427"/>
              <a:gd name="T102" fmla="*/ 53 w 373"/>
              <a:gd name="T103" fmla="*/ 338 h 427"/>
              <a:gd name="T104" fmla="*/ 17 w 373"/>
              <a:gd name="T105" fmla="*/ 338 h 427"/>
              <a:gd name="T106" fmla="*/ 17 w 373"/>
              <a:gd name="T107" fmla="*/ 426 h 427"/>
              <a:gd name="T108" fmla="*/ 372 w 373"/>
              <a:gd name="T109" fmla="*/ 426 h 427"/>
              <a:gd name="T110" fmla="*/ 372 w 373"/>
              <a:gd name="T111" fmla="*/ 0 h 427"/>
              <a:gd name="T112" fmla="*/ 17 w 373"/>
              <a:gd name="T113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3" h="427">
                <a:moveTo>
                  <a:pt x="17" y="231"/>
                </a:moveTo>
                <a:lnTo>
                  <a:pt x="17" y="267"/>
                </a:lnTo>
                <a:lnTo>
                  <a:pt x="0" y="267"/>
                </a:lnTo>
                <a:lnTo>
                  <a:pt x="0" y="302"/>
                </a:lnTo>
                <a:lnTo>
                  <a:pt x="53" y="302"/>
                </a:lnTo>
                <a:lnTo>
                  <a:pt x="53" y="231"/>
                </a:lnTo>
                <a:lnTo>
                  <a:pt x="17" y="231"/>
                </a:lnTo>
                <a:close/>
                <a:moveTo>
                  <a:pt x="195" y="143"/>
                </a:moveTo>
                <a:lnTo>
                  <a:pt x="195" y="143"/>
                </a:lnTo>
                <a:cubicBezTo>
                  <a:pt x="215" y="143"/>
                  <a:pt x="231" y="158"/>
                  <a:pt x="231" y="178"/>
                </a:cubicBezTo>
                <a:lnTo>
                  <a:pt x="231" y="178"/>
                </a:lnTo>
                <a:cubicBezTo>
                  <a:pt x="231" y="197"/>
                  <a:pt x="215" y="214"/>
                  <a:pt x="195" y="214"/>
                </a:cubicBezTo>
                <a:lnTo>
                  <a:pt x="195" y="214"/>
                </a:lnTo>
                <a:cubicBezTo>
                  <a:pt x="175" y="214"/>
                  <a:pt x="159" y="197"/>
                  <a:pt x="159" y="178"/>
                </a:cubicBezTo>
                <a:lnTo>
                  <a:pt x="159" y="178"/>
                </a:lnTo>
                <a:cubicBezTo>
                  <a:pt x="159" y="158"/>
                  <a:pt x="175" y="143"/>
                  <a:pt x="195" y="143"/>
                </a:cubicBezTo>
                <a:close/>
                <a:moveTo>
                  <a:pt x="17" y="143"/>
                </a:moveTo>
                <a:lnTo>
                  <a:pt x="17" y="178"/>
                </a:lnTo>
                <a:lnTo>
                  <a:pt x="0" y="178"/>
                </a:lnTo>
                <a:lnTo>
                  <a:pt x="0" y="214"/>
                </a:lnTo>
                <a:lnTo>
                  <a:pt x="53" y="214"/>
                </a:lnTo>
                <a:lnTo>
                  <a:pt x="53" y="143"/>
                </a:lnTo>
                <a:lnTo>
                  <a:pt x="17" y="143"/>
                </a:lnTo>
                <a:close/>
                <a:moveTo>
                  <a:pt x="195" y="107"/>
                </a:moveTo>
                <a:lnTo>
                  <a:pt x="195" y="107"/>
                </a:lnTo>
                <a:cubicBezTo>
                  <a:pt x="156" y="107"/>
                  <a:pt x="123" y="139"/>
                  <a:pt x="123" y="178"/>
                </a:cubicBezTo>
                <a:lnTo>
                  <a:pt x="123" y="178"/>
                </a:lnTo>
                <a:cubicBezTo>
                  <a:pt x="123" y="197"/>
                  <a:pt x="132" y="215"/>
                  <a:pt x="145" y="229"/>
                </a:cubicBezTo>
                <a:lnTo>
                  <a:pt x="145" y="229"/>
                </a:lnTo>
                <a:cubicBezTo>
                  <a:pt x="122" y="245"/>
                  <a:pt x="106" y="272"/>
                  <a:pt x="106" y="302"/>
                </a:cubicBezTo>
                <a:lnTo>
                  <a:pt x="141" y="302"/>
                </a:lnTo>
                <a:lnTo>
                  <a:pt x="141" y="302"/>
                </a:lnTo>
                <a:cubicBezTo>
                  <a:pt x="141" y="273"/>
                  <a:pt x="166" y="249"/>
                  <a:pt x="195" y="249"/>
                </a:cubicBezTo>
                <a:lnTo>
                  <a:pt x="195" y="249"/>
                </a:lnTo>
                <a:cubicBezTo>
                  <a:pt x="224" y="249"/>
                  <a:pt x="248" y="273"/>
                  <a:pt x="248" y="302"/>
                </a:cubicBezTo>
                <a:lnTo>
                  <a:pt x="284" y="302"/>
                </a:lnTo>
                <a:lnTo>
                  <a:pt x="284" y="302"/>
                </a:lnTo>
                <a:cubicBezTo>
                  <a:pt x="284" y="272"/>
                  <a:pt x="268" y="245"/>
                  <a:pt x="244" y="229"/>
                </a:cubicBezTo>
                <a:lnTo>
                  <a:pt x="244" y="229"/>
                </a:lnTo>
                <a:cubicBezTo>
                  <a:pt x="258" y="215"/>
                  <a:pt x="266" y="197"/>
                  <a:pt x="266" y="178"/>
                </a:cubicBezTo>
                <a:lnTo>
                  <a:pt x="266" y="178"/>
                </a:lnTo>
                <a:cubicBezTo>
                  <a:pt x="266" y="139"/>
                  <a:pt x="234" y="107"/>
                  <a:pt x="195" y="107"/>
                </a:cubicBezTo>
                <a:close/>
                <a:moveTo>
                  <a:pt x="17" y="0"/>
                </a:moveTo>
                <a:lnTo>
                  <a:pt x="17" y="90"/>
                </a:lnTo>
                <a:lnTo>
                  <a:pt x="0" y="90"/>
                </a:lnTo>
                <a:lnTo>
                  <a:pt x="0" y="125"/>
                </a:lnTo>
                <a:lnTo>
                  <a:pt x="53" y="125"/>
                </a:lnTo>
                <a:lnTo>
                  <a:pt x="53" y="37"/>
                </a:lnTo>
                <a:lnTo>
                  <a:pt x="337" y="37"/>
                </a:lnTo>
                <a:lnTo>
                  <a:pt x="337" y="391"/>
                </a:lnTo>
                <a:lnTo>
                  <a:pt x="53" y="391"/>
                </a:lnTo>
                <a:lnTo>
                  <a:pt x="53" y="338"/>
                </a:lnTo>
                <a:lnTo>
                  <a:pt x="17" y="338"/>
                </a:lnTo>
                <a:lnTo>
                  <a:pt x="17" y="426"/>
                </a:lnTo>
                <a:lnTo>
                  <a:pt x="372" y="426"/>
                </a:lnTo>
                <a:lnTo>
                  <a:pt x="372" y="0"/>
                </a:lnTo>
                <a:lnTo>
                  <a:pt x="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4" name="Freeform 365">
            <a:extLst>
              <a:ext uri="{FF2B5EF4-FFF2-40B4-BE49-F238E27FC236}">
                <a16:creationId xmlns:a16="http://schemas.microsoft.com/office/drawing/2014/main" id="{1EEF9595-0A8E-4674-94A6-2900FD40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817" y="6628803"/>
            <a:ext cx="386648" cy="350772"/>
          </a:xfrm>
          <a:custGeom>
            <a:avLst/>
            <a:gdLst>
              <a:gd name="T0" fmla="*/ 157 w 427"/>
              <a:gd name="T1" fmla="*/ 141 h 389"/>
              <a:gd name="T2" fmla="*/ 157 w 427"/>
              <a:gd name="T3" fmla="*/ 141 h 389"/>
              <a:gd name="T4" fmla="*/ 141 w 427"/>
              <a:gd name="T5" fmla="*/ 161 h 389"/>
              <a:gd name="T6" fmla="*/ 141 w 427"/>
              <a:gd name="T7" fmla="*/ 161 h 389"/>
              <a:gd name="T8" fmla="*/ 161 w 427"/>
              <a:gd name="T9" fmla="*/ 177 h 389"/>
              <a:gd name="T10" fmla="*/ 267 w 427"/>
              <a:gd name="T11" fmla="*/ 177 h 389"/>
              <a:gd name="T12" fmla="*/ 267 w 427"/>
              <a:gd name="T13" fmla="*/ 177 h 389"/>
              <a:gd name="T14" fmla="*/ 282 w 427"/>
              <a:gd name="T15" fmla="*/ 169 h 389"/>
              <a:gd name="T16" fmla="*/ 282 w 427"/>
              <a:gd name="T17" fmla="*/ 169 h 389"/>
              <a:gd name="T18" fmla="*/ 282 w 427"/>
              <a:gd name="T19" fmla="*/ 150 h 389"/>
              <a:gd name="T20" fmla="*/ 282 w 427"/>
              <a:gd name="T21" fmla="*/ 150 h 389"/>
              <a:gd name="T22" fmla="*/ 267 w 427"/>
              <a:gd name="T23" fmla="*/ 141 h 389"/>
              <a:gd name="T24" fmla="*/ 161 w 427"/>
              <a:gd name="T25" fmla="*/ 141 h 389"/>
              <a:gd name="T26" fmla="*/ 159 w 427"/>
              <a:gd name="T27" fmla="*/ 141 h 389"/>
              <a:gd name="T28" fmla="*/ 157 w 427"/>
              <a:gd name="T29" fmla="*/ 141 h 389"/>
              <a:gd name="T30" fmla="*/ 53 w 427"/>
              <a:gd name="T31" fmla="*/ 106 h 389"/>
              <a:gd name="T32" fmla="*/ 373 w 427"/>
              <a:gd name="T33" fmla="*/ 106 h 389"/>
              <a:gd name="T34" fmla="*/ 373 w 427"/>
              <a:gd name="T35" fmla="*/ 353 h 389"/>
              <a:gd name="T36" fmla="*/ 53 w 427"/>
              <a:gd name="T37" fmla="*/ 353 h 389"/>
              <a:gd name="T38" fmla="*/ 53 w 427"/>
              <a:gd name="T39" fmla="*/ 106 h 389"/>
              <a:gd name="T40" fmla="*/ 36 w 427"/>
              <a:gd name="T41" fmla="*/ 35 h 389"/>
              <a:gd name="T42" fmla="*/ 391 w 427"/>
              <a:gd name="T43" fmla="*/ 35 h 389"/>
              <a:gd name="T44" fmla="*/ 391 w 427"/>
              <a:gd name="T45" fmla="*/ 71 h 389"/>
              <a:gd name="T46" fmla="*/ 36 w 427"/>
              <a:gd name="T47" fmla="*/ 71 h 389"/>
              <a:gd name="T48" fmla="*/ 36 w 427"/>
              <a:gd name="T49" fmla="*/ 35 h 389"/>
              <a:gd name="T50" fmla="*/ 0 w 427"/>
              <a:gd name="T51" fmla="*/ 0 h 389"/>
              <a:gd name="T52" fmla="*/ 0 w 427"/>
              <a:gd name="T53" fmla="*/ 106 h 389"/>
              <a:gd name="T54" fmla="*/ 18 w 427"/>
              <a:gd name="T55" fmla="*/ 106 h 389"/>
              <a:gd name="T56" fmla="*/ 18 w 427"/>
              <a:gd name="T57" fmla="*/ 388 h 389"/>
              <a:gd name="T58" fmla="*/ 409 w 427"/>
              <a:gd name="T59" fmla="*/ 388 h 389"/>
              <a:gd name="T60" fmla="*/ 409 w 427"/>
              <a:gd name="T61" fmla="*/ 106 h 389"/>
              <a:gd name="T62" fmla="*/ 426 w 427"/>
              <a:gd name="T63" fmla="*/ 106 h 389"/>
              <a:gd name="T64" fmla="*/ 426 w 427"/>
              <a:gd name="T65" fmla="*/ 0 h 389"/>
              <a:gd name="T66" fmla="*/ 0 w 427"/>
              <a:gd name="T67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7" h="389">
                <a:moveTo>
                  <a:pt x="157" y="141"/>
                </a:moveTo>
                <a:lnTo>
                  <a:pt x="157" y="141"/>
                </a:lnTo>
                <a:cubicBezTo>
                  <a:pt x="147" y="142"/>
                  <a:pt x="139" y="151"/>
                  <a:pt x="141" y="161"/>
                </a:cubicBezTo>
                <a:lnTo>
                  <a:pt x="141" y="161"/>
                </a:lnTo>
                <a:cubicBezTo>
                  <a:pt x="142" y="171"/>
                  <a:pt x="151" y="178"/>
                  <a:pt x="161" y="177"/>
                </a:cubicBezTo>
                <a:lnTo>
                  <a:pt x="267" y="177"/>
                </a:lnTo>
                <a:lnTo>
                  <a:pt x="267" y="177"/>
                </a:lnTo>
                <a:cubicBezTo>
                  <a:pt x="273" y="177"/>
                  <a:pt x="279" y="173"/>
                  <a:pt x="282" y="169"/>
                </a:cubicBezTo>
                <a:lnTo>
                  <a:pt x="282" y="169"/>
                </a:lnTo>
                <a:cubicBezTo>
                  <a:pt x="286" y="163"/>
                  <a:pt x="286" y="156"/>
                  <a:pt x="282" y="150"/>
                </a:cubicBezTo>
                <a:lnTo>
                  <a:pt x="282" y="150"/>
                </a:lnTo>
                <a:cubicBezTo>
                  <a:pt x="279" y="145"/>
                  <a:pt x="273" y="141"/>
                  <a:pt x="267" y="141"/>
                </a:cubicBezTo>
                <a:lnTo>
                  <a:pt x="161" y="141"/>
                </a:lnTo>
                <a:lnTo>
                  <a:pt x="159" y="141"/>
                </a:lnTo>
                <a:lnTo>
                  <a:pt x="157" y="141"/>
                </a:lnTo>
                <a:close/>
                <a:moveTo>
                  <a:pt x="53" y="106"/>
                </a:moveTo>
                <a:lnTo>
                  <a:pt x="373" y="106"/>
                </a:lnTo>
                <a:lnTo>
                  <a:pt x="373" y="353"/>
                </a:lnTo>
                <a:lnTo>
                  <a:pt x="53" y="353"/>
                </a:lnTo>
                <a:lnTo>
                  <a:pt x="53" y="106"/>
                </a:lnTo>
                <a:close/>
                <a:moveTo>
                  <a:pt x="36" y="35"/>
                </a:moveTo>
                <a:lnTo>
                  <a:pt x="391" y="35"/>
                </a:lnTo>
                <a:lnTo>
                  <a:pt x="391" y="71"/>
                </a:lnTo>
                <a:lnTo>
                  <a:pt x="36" y="71"/>
                </a:lnTo>
                <a:lnTo>
                  <a:pt x="36" y="35"/>
                </a:lnTo>
                <a:close/>
                <a:moveTo>
                  <a:pt x="0" y="0"/>
                </a:moveTo>
                <a:lnTo>
                  <a:pt x="0" y="106"/>
                </a:lnTo>
                <a:lnTo>
                  <a:pt x="18" y="106"/>
                </a:lnTo>
                <a:lnTo>
                  <a:pt x="18" y="388"/>
                </a:lnTo>
                <a:lnTo>
                  <a:pt x="409" y="388"/>
                </a:lnTo>
                <a:lnTo>
                  <a:pt x="409" y="106"/>
                </a:lnTo>
                <a:lnTo>
                  <a:pt x="426" y="106"/>
                </a:lnTo>
                <a:lnTo>
                  <a:pt x="42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5" name="Freeform 366">
            <a:extLst>
              <a:ext uri="{FF2B5EF4-FFF2-40B4-BE49-F238E27FC236}">
                <a16:creationId xmlns:a16="http://schemas.microsoft.com/office/drawing/2014/main" id="{269E856B-C5F5-48CE-9BBE-874F69A9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928" y="9108128"/>
            <a:ext cx="354760" cy="370701"/>
          </a:xfrm>
          <a:custGeom>
            <a:avLst/>
            <a:gdLst>
              <a:gd name="T0" fmla="*/ 249 w 391"/>
              <a:gd name="T1" fmla="*/ 337 h 409"/>
              <a:gd name="T2" fmla="*/ 213 w 391"/>
              <a:gd name="T3" fmla="*/ 301 h 409"/>
              <a:gd name="T4" fmla="*/ 142 w 391"/>
              <a:gd name="T5" fmla="*/ 337 h 409"/>
              <a:gd name="T6" fmla="*/ 178 w 391"/>
              <a:gd name="T7" fmla="*/ 301 h 409"/>
              <a:gd name="T8" fmla="*/ 142 w 391"/>
              <a:gd name="T9" fmla="*/ 337 h 409"/>
              <a:gd name="T10" fmla="*/ 107 w 391"/>
              <a:gd name="T11" fmla="*/ 337 h 409"/>
              <a:gd name="T12" fmla="*/ 71 w 391"/>
              <a:gd name="T13" fmla="*/ 301 h 409"/>
              <a:gd name="T14" fmla="*/ 284 w 391"/>
              <a:gd name="T15" fmla="*/ 266 h 409"/>
              <a:gd name="T16" fmla="*/ 320 w 391"/>
              <a:gd name="T17" fmla="*/ 231 h 409"/>
              <a:gd name="T18" fmla="*/ 284 w 391"/>
              <a:gd name="T19" fmla="*/ 266 h 409"/>
              <a:gd name="T20" fmla="*/ 249 w 391"/>
              <a:gd name="T21" fmla="*/ 266 h 409"/>
              <a:gd name="T22" fmla="*/ 213 w 391"/>
              <a:gd name="T23" fmla="*/ 231 h 409"/>
              <a:gd name="T24" fmla="*/ 142 w 391"/>
              <a:gd name="T25" fmla="*/ 266 h 409"/>
              <a:gd name="T26" fmla="*/ 178 w 391"/>
              <a:gd name="T27" fmla="*/ 231 h 409"/>
              <a:gd name="T28" fmla="*/ 142 w 391"/>
              <a:gd name="T29" fmla="*/ 266 h 409"/>
              <a:gd name="T30" fmla="*/ 107 w 391"/>
              <a:gd name="T31" fmla="*/ 266 h 409"/>
              <a:gd name="T32" fmla="*/ 71 w 391"/>
              <a:gd name="T33" fmla="*/ 231 h 409"/>
              <a:gd name="T34" fmla="*/ 284 w 391"/>
              <a:gd name="T35" fmla="*/ 195 h 409"/>
              <a:gd name="T36" fmla="*/ 320 w 391"/>
              <a:gd name="T37" fmla="*/ 160 h 409"/>
              <a:gd name="T38" fmla="*/ 284 w 391"/>
              <a:gd name="T39" fmla="*/ 195 h 409"/>
              <a:gd name="T40" fmla="*/ 249 w 391"/>
              <a:gd name="T41" fmla="*/ 195 h 409"/>
              <a:gd name="T42" fmla="*/ 213 w 391"/>
              <a:gd name="T43" fmla="*/ 160 h 409"/>
              <a:gd name="T44" fmla="*/ 142 w 391"/>
              <a:gd name="T45" fmla="*/ 195 h 409"/>
              <a:gd name="T46" fmla="*/ 178 w 391"/>
              <a:gd name="T47" fmla="*/ 160 h 409"/>
              <a:gd name="T48" fmla="*/ 142 w 391"/>
              <a:gd name="T49" fmla="*/ 195 h 409"/>
              <a:gd name="T50" fmla="*/ 355 w 391"/>
              <a:gd name="T51" fmla="*/ 124 h 409"/>
              <a:gd name="T52" fmla="*/ 35 w 391"/>
              <a:gd name="T53" fmla="*/ 372 h 409"/>
              <a:gd name="T54" fmla="*/ 35 w 391"/>
              <a:gd name="T55" fmla="*/ 54 h 409"/>
              <a:gd name="T56" fmla="*/ 71 w 391"/>
              <a:gd name="T57" fmla="*/ 71 h 409"/>
              <a:gd name="T58" fmla="*/ 107 w 391"/>
              <a:gd name="T59" fmla="*/ 54 h 409"/>
              <a:gd name="T60" fmla="*/ 284 w 391"/>
              <a:gd name="T61" fmla="*/ 71 h 409"/>
              <a:gd name="T62" fmla="*/ 320 w 391"/>
              <a:gd name="T63" fmla="*/ 54 h 409"/>
              <a:gd name="T64" fmla="*/ 355 w 391"/>
              <a:gd name="T65" fmla="*/ 89 h 409"/>
              <a:gd name="T66" fmla="*/ 35 w 391"/>
              <a:gd name="T67" fmla="*/ 54 h 409"/>
              <a:gd name="T68" fmla="*/ 71 w 391"/>
              <a:gd name="T69" fmla="*/ 18 h 409"/>
              <a:gd name="T70" fmla="*/ 0 w 391"/>
              <a:gd name="T71" fmla="*/ 408 h 409"/>
              <a:gd name="T72" fmla="*/ 390 w 391"/>
              <a:gd name="T73" fmla="*/ 18 h 409"/>
              <a:gd name="T74" fmla="*/ 320 w 391"/>
              <a:gd name="T75" fmla="*/ 0 h 409"/>
              <a:gd name="T76" fmla="*/ 284 w 391"/>
              <a:gd name="T77" fmla="*/ 18 h 409"/>
              <a:gd name="T78" fmla="*/ 107 w 391"/>
              <a:gd name="T7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1" h="409">
                <a:moveTo>
                  <a:pt x="213" y="337"/>
                </a:moveTo>
                <a:lnTo>
                  <a:pt x="249" y="337"/>
                </a:lnTo>
                <a:lnTo>
                  <a:pt x="249" y="301"/>
                </a:lnTo>
                <a:lnTo>
                  <a:pt x="213" y="301"/>
                </a:lnTo>
                <a:lnTo>
                  <a:pt x="213" y="337"/>
                </a:lnTo>
                <a:close/>
                <a:moveTo>
                  <a:pt x="142" y="337"/>
                </a:moveTo>
                <a:lnTo>
                  <a:pt x="178" y="337"/>
                </a:lnTo>
                <a:lnTo>
                  <a:pt x="178" y="301"/>
                </a:lnTo>
                <a:lnTo>
                  <a:pt x="142" y="301"/>
                </a:lnTo>
                <a:lnTo>
                  <a:pt x="142" y="337"/>
                </a:lnTo>
                <a:close/>
                <a:moveTo>
                  <a:pt x="71" y="337"/>
                </a:moveTo>
                <a:lnTo>
                  <a:pt x="107" y="337"/>
                </a:lnTo>
                <a:lnTo>
                  <a:pt x="107" y="301"/>
                </a:lnTo>
                <a:lnTo>
                  <a:pt x="71" y="301"/>
                </a:lnTo>
                <a:lnTo>
                  <a:pt x="71" y="337"/>
                </a:lnTo>
                <a:close/>
                <a:moveTo>
                  <a:pt x="284" y="266"/>
                </a:moveTo>
                <a:lnTo>
                  <a:pt x="320" y="266"/>
                </a:lnTo>
                <a:lnTo>
                  <a:pt x="320" y="231"/>
                </a:lnTo>
                <a:lnTo>
                  <a:pt x="284" y="231"/>
                </a:lnTo>
                <a:lnTo>
                  <a:pt x="284" y="266"/>
                </a:lnTo>
                <a:close/>
                <a:moveTo>
                  <a:pt x="213" y="266"/>
                </a:moveTo>
                <a:lnTo>
                  <a:pt x="249" y="266"/>
                </a:lnTo>
                <a:lnTo>
                  <a:pt x="249" y="231"/>
                </a:lnTo>
                <a:lnTo>
                  <a:pt x="213" y="231"/>
                </a:lnTo>
                <a:lnTo>
                  <a:pt x="213" y="266"/>
                </a:lnTo>
                <a:close/>
                <a:moveTo>
                  <a:pt x="142" y="266"/>
                </a:moveTo>
                <a:lnTo>
                  <a:pt x="178" y="266"/>
                </a:lnTo>
                <a:lnTo>
                  <a:pt x="178" y="231"/>
                </a:lnTo>
                <a:lnTo>
                  <a:pt x="142" y="231"/>
                </a:lnTo>
                <a:lnTo>
                  <a:pt x="142" y="266"/>
                </a:lnTo>
                <a:close/>
                <a:moveTo>
                  <a:pt x="71" y="266"/>
                </a:moveTo>
                <a:lnTo>
                  <a:pt x="107" y="266"/>
                </a:lnTo>
                <a:lnTo>
                  <a:pt x="107" y="231"/>
                </a:lnTo>
                <a:lnTo>
                  <a:pt x="71" y="231"/>
                </a:lnTo>
                <a:lnTo>
                  <a:pt x="71" y="266"/>
                </a:lnTo>
                <a:close/>
                <a:moveTo>
                  <a:pt x="284" y="195"/>
                </a:moveTo>
                <a:lnTo>
                  <a:pt x="320" y="195"/>
                </a:lnTo>
                <a:lnTo>
                  <a:pt x="320" y="160"/>
                </a:lnTo>
                <a:lnTo>
                  <a:pt x="284" y="160"/>
                </a:lnTo>
                <a:lnTo>
                  <a:pt x="284" y="195"/>
                </a:lnTo>
                <a:close/>
                <a:moveTo>
                  <a:pt x="213" y="195"/>
                </a:moveTo>
                <a:lnTo>
                  <a:pt x="249" y="195"/>
                </a:lnTo>
                <a:lnTo>
                  <a:pt x="249" y="160"/>
                </a:lnTo>
                <a:lnTo>
                  <a:pt x="213" y="160"/>
                </a:lnTo>
                <a:lnTo>
                  <a:pt x="213" y="195"/>
                </a:lnTo>
                <a:close/>
                <a:moveTo>
                  <a:pt x="142" y="195"/>
                </a:moveTo>
                <a:lnTo>
                  <a:pt x="178" y="195"/>
                </a:lnTo>
                <a:lnTo>
                  <a:pt x="178" y="160"/>
                </a:lnTo>
                <a:lnTo>
                  <a:pt x="142" y="160"/>
                </a:lnTo>
                <a:lnTo>
                  <a:pt x="142" y="195"/>
                </a:lnTo>
                <a:close/>
                <a:moveTo>
                  <a:pt x="35" y="124"/>
                </a:moveTo>
                <a:lnTo>
                  <a:pt x="355" y="124"/>
                </a:lnTo>
                <a:lnTo>
                  <a:pt x="355" y="372"/>
                </a:lnTo>
                <a:lnTo>
                  <a:pt x="35" y="372"/>
                </a:lnTo>
                <a:lnTo>
                  <a:pt x="35" y="124"/>
                </a:lnTo>
                <a:close/>
                <a:moveTo>
                  <a:pt x="35" y="54"/>
                </a:moveTo>
                <a:lnTo>
                  <a:pt x="71" y="54"/>
                </a:lnTo>
                <a:lnTo>
                  <a:pt x="71" y="71"/>
                </a:lnTo>
                <a:lnTo>
                  <a:pt x="107" y="71"/>
                </a:lnTo>
                <a:lnTo>
                  <a:pt x="107" y="54"/>
                </a:lnTo>
                <a:lnTo>
                  <a:pt x="284" y="54"/>
                </a:lnTo>
                <a:lnTo>
                  <a:pt x="284" y="71"/>
                </a:lnTo>
                <a:lnTo>
                  <a:pt x="320" y="71"/>
                </a:lnTo>
                <a:lnTo>
                  <a:pt x="320" y="54"/>
                </a:lnTo>
                <a:lnTo>
                  <a:pt x="355" y="54"/>
                </a:lnTo>
                <a:lnTo>
                  <a:pt x="355" y="89"/>
                </a:lnTo>
                <a:lnTo>
                  <a:pt x="35" y="89"/>
                </a:lnTo>
                <a:lnTo>
                  <a:pt x="35" y="54"/>
                </a:lnTo>
                <a:close/>
                <a:moveTo>
                  <a:pt x="71" y="0"/>
                </a:moveTo>
                <a:lnTo>
                  <a:pt x="71" y="18"/>
                </a:lnTo>
                <a:lnTo>
                  <a:pt x="0" y="18"/>
                </a:lnTo>
                <a:lnTo>
                  <a:pt x="0" y="408"/>
                </a:lnTo>
                <a:lnTo>
                  <a:pt x="390" y="408"/>
                </a:lnTo>
                <a:lnTo>
                  <a:pt x="390" y="18"/>
                </a:lnTo>
                <a:lnTo>
                  <a:pt x="320" y="18"/>
                </a:lnTo>
                <a:lnTo>
                  <a:pt x="320" y="0"/>
                </a:lnTo>
                <a:lnTo>
                  <a:pt x="284" y="0"/>
                </a:lnTo>
                <a:lnTo>
                  <a:pt x="284" y="18"/>
                </a:lnTo>
                <a:lnTo>
                  <a:pt x="107" y="18"/>
                </a:lnTo>
                <a:lnTo>
                  <a:pt x="107" y="0"/>
                </a:lnTo>
                <a:lnTo>
                  <a:pt x="7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6" name="Freeform 367">
            <a:extLst>
              <a:ext uri="{FF2B5EF4-FFF2-40B4-BE49-F238E27FC236}">
                <a16:creationId xmlns:a16="http://schemas.microsoft.com/office/drawing/2014/main" id="{107E042A-AC2A-48F6-9EB7-A09DD634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817" y="10622828"/>
            <a:ext cx="354760" cy="434478"/>
          </a:xfrm>
          <a:custGeom>
            <a:avLst/>
            <a:gdLst>
              <a:gd name="T0" fmla="*/ 177 w 391"/>
              <a:gd name="T1" fmla="*/ 230 h 479"/>
              <a:gd name="T2" fmla="*/ 355 w 391"/>
              <a:gd name="T3" fmla="*/ 230 h 479"/>
              <a:gd name="T4" fmla="*/ 355 w 391"/>
              <a:gd name="T5" fmla="*/ 443 h 479"/>
              <a:gd name="T6" fmla="*/ 177 w 391"/>
              <a:gd name="T7" fmla="*/ 443 h 479"/>
              <a:gd name="T8" fmla="*/ 177 w 391"/>
              <a:gd name="T9" fmla="*/ 230 h 479"/>
              <a:gd name="T10" fmla="*/ 35 w 391"/>
              <a:gd name="T11" fmla="*/ 70 h 479"/>
              <a:gd name="T12" fmla="*/ 71 w 391"/>
              <a:gd name="T13" fmla="*/ 70 h 479"/>
              <a:gd name="T14" fmla="*/ 71 w 391"/>
              <a:gd name="T15" fmla="*/ 141 h 479"/>
              <a:gd name="T16" fmla="*/ 284 w 391"/>
              <a:gd name="T17" fmla="*/ 141 h 479"/>
              <a:gd name="T18" fmla="*/ 284 w 391"/>
              <a:gd name="T19" fmla="*/ 70 h 479"/>
              <a:gd name="T20" fmla="*/ 319 w 391"/>
              <a:gd name="T21" fmla="*/ 70 h 479"/>
              <a:gd name="T22" fmla="*/ 319 w 391"/>
              <a:gd name="T23" fmla="*/ 194 h 479"/>
              <a:gd name="T24" fmla="*/ 141 w 391"/>
              <a:gd name="T25" fmla="*/ 194 h 479"/>
              <a:gd name="T26" fmla="*/ 141 w 391"/>
              <a:gd name="T27" fmla="*/ 407 h 479"/>
              <a:gd name="T28" fmla="*/ 35 w 391"/>
              <a:gd name="T29" fmla="*/ 407 h 479"/>
              <a:gd name="T30" fmla="*/ 35 w 391"/>
              <a:gd name="T31" fmla="*/ 70 h 479"/>
              <a:gd name="T32" fmla="*/ 177 w 391"/>
              <a:gd name="T33" fmla="*/ 35 h 479"/>
              <a:gd name="T34" fmla="*/ 177 w 391"/>
              <a:gd name="T35" fmla="*/ 35 h 479"/>
              <a:gd name="T36" fmla="*/ 196 w 391"/>
              <a:gd name="T37" fmla="*/ 52 h 479"/>
              <a:gd name="T38" fmla="*/ 196 w 391"/>
              <a:gd name="T39" fmla="*/ 70 h 479"/>
              <a:gd name="T40" fmla="*/ 249 w 391"/>
              <a:gd name="T41" fmla="*/ 70 h 479"/>
              <a:gd name="T42" fmla="*/ 249 w 391"/>
              <a:gd name="T43" fmla="*/ 106 h 479"/>
              <a:gd name="T44" fmla="*/ 106 w 391"/>
              <a:gd name="T45" fmla="*/ 106 h 479"/>
              <a:gd name="T46" fmla="*/ 106 w 391"/>
              <a:gd name="T47" fmla="*/ 70 h 479"/>
              <a:gd name="T48" fmla="*/ 159 w 391"/>
              <a:gd name="T49" fmla="*/ 70 h 479"/>
              <a:gd name="T50" fmla="*/ 159 w 391"/>
              <a:gd name="T51" fmla="*/ 52 h 479"/>
              <a:gd name="T52" fmla="*/ 159 w 391"/>
              <a:gd name="T53" fmla="*/ 52 h 479"/>
              <a:gd name="T54" fmla="*/ 177 w 391"/>
              <a:gd name="T55" fmla="*/ 35 h 479"/>
              <a:gd name="T56" fmla="*/ 177 w 391"/>
              <a:gd name="T57" fmla="*/ 0 h 479"/>
              <a:gd name="T58" fmla="*/ 177 w 391"/>
              <a:gd name="T59" fmla="*/ 0 h 479"/>
              <a:gd name="T60" fmla="*/ 131 w 391"/>
              <a:gd name="T61" fmla="*/ 35 h 479"/>
              <a:gd name="T62" fmla="*/ 0 w 391"/>
              <a:gd name="T63" fmla="*/ 35 h 479"/>
              <a:gd name="T64" fmla="*/ 0 w 391"/>
              <a:gd name="T65" fmla="*/ 443 h 479"/>
              <a:gd name="T66" fmla="*/ 141 w 391"/>
              <a:gd name="T67" fmla="*/ 443 h 479"/>
              <a:gd name="T68" fmla="*/ 141 w 391"/>
              <a:gd name="T69" fmla="*/ 478 h 479"/>
              <a:gd name="T70" fmla="*/ 390 w 391"/>
              <a:gd name="T71" fmla="*/ 478 h 479"/>
              <a:gd name="T72" fmla="*/ 390 w 391"/>
              <a:gd name="T73" fmla="*/ 194 h 479"/>
              <a:gd name="T74" fmla="*/ 355 w 391"/>
              <a:gd name="T75" fmla="*/ 194 h 479"/>
              <a:gd name="T76" fmla="*/ 355 w 391"/>
              <a:gd name="T77" fmla="*/ 35 h 479"/>
              <a:gd name="T78" fmla="*/ 223 w 391"/>
              <a:gd name="T79" fmla="*/ 35 h 479"/>
              <a:gd name="T80" fmla="*/ 223 w 391"/>
              <a:gd name="T81" fmla="*/ 35 h 479"/>
              <a:gd name="T82" fmla="*/ 177 w 391"/>
              <a:gd name="T8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1" h="479">
                <a:moveTo>
                  <a:pt x="177" y="230"/>
                </a:moveTo>
                <a:lnTo>
                  <a:pt x="355" y="230"/>
                </a:lnTo>
                <a:lnTo>
                  <a:pt x="355" y="443"/>
                </a:lnTo>
                <a:lnTo>
                  <a:pt x="177" y="443"/>
                </a:lnTo>
                <a:lnTo>
                  <a:pt x="177" y="230"/>
                </a:lnTo>
                <a:close/>
                <a:moveTo>
                  <a:pt x="35" y="70"/>
                </a:moveTo>
                <a:lnTo>
                  <a:pt x="71" y="70"/>
                </a:lnTo>
                <a:lnTo>
                  <a:pt x="71" y="141"/>
                </a:lnTo>
                <a:lnTo>
                  <a:pt x="284" y="141"/>
                </a:lnTo>
                <a:lnTo>
                  <a:pt x="284" y="70"/>
                </a:lnTo>
                <a:lnTo>
                  <a:pt x="319" y="70"/>
                </a:lnTo>
                <a:lnTo>
                  <a:pt x="319" y="194"/>
                </a:lnTo>
                <a:lnTo>
                  <a:pt x="141" y="194"/>
                </a:lnTo>
                <a:lnTo>
                  <a:pt x="141" y="407"/>
                </a:lnTo>
                <a:lnTo>
                  <a:pt x="35" y="407"/>
                </a:lnTo>
                <a:lnTo>
                  <a:pt x="35" y="70"/>
                </a:lnTo>
                <a:close/>
                <a:moveTo>
                  <a:pt x="177" y="35"/>
                </a:moveTo>
                <a:lnTo>
                  <a:pt x="177" y="35"/>
                </a:lnTo>
                <a:cubicBezTo>
                  <a:pt x="187" y="35"/>
                  <a:pt x="196" y="43"/>
                  <a:pt x="196" y="52"/>
                </a:cubicBezTo>
                <a:lnTo>
                  <a:pt x="196" y="70"/>
                </a:lnTo>
                <a:lnTo>
                  <a:pt x="249" y="70"/>
                </a:lnTo>
                <a:lnTo>
                  <a:pt x="249" y="106"/>
                </a:lnTo>
                <a:lnTo>
                  <a:pt x="106" y="106"/>
                </a:lnTo>
                <a:lnTo>
                  <a:pt x="106" y="70"/>
                </a:lnTo>
                <a:lnTo>
                  <a:pt x="159" y="70"/>
                </a:lnTo>
                <a:lnTo>
                  <a:pt x="159" y="52"/>
                </a:lnTo>
                <a:lnTo>
                  <a:pt x="159" y="52"/>
                </a:lnTo>
                <a:cubicBezTo>
                  <a:pt x="159" y="43"/>
                  <a:pt x="168" y="35"/>
                  <a:pt x="177" y="35"/>
                </a:cubicBezTo>
                <a:close/>
                <a:moveTo>
                  <a:pt x="177" y="0"/>
                </a:moveTo>
                <a:lnTo>
                  <a:pt x="177" y="0"/>
                </a:lnTo>
                <a:cubicBezTo>
                  <a:pt x="155" y="0"/>
                  <a:pt x="139" y="15"/>
                  <a:pt x="131" y="35"/>
                </a:cubicBezTo>
                <a:lnTo>
                  <a:pt x="0" y="35"/>
                </a:lnTo>
                <a:lnTo>
                  <a:pt x="0" y="443"/>
                </a:lnTo>
                <a:lnTo>
                  <a:pt x="141" y="443"/>
                </a:lnTo>
                <a:lnTo>
                  <a:pt x="141" y="478"/>
                </a:lnTo>
                <a:lnTo>
                  <a:pt x="390" y="478"/>
                </a:lnTo>
                <a:lnTo>
                  <a:pt x="390" y="194"/>
                </a:lnTo>
                <a:lnTo>
                  <a:pt x="355" y="194"/>
                </a:lnTo>
                <a:lnTo>
                  <a:pt x="355" y="35"/>
                </a:lnTo>
                <a:lnTo>
                  <a:pt x="223" y="35"/>
                </a:lnTo>
                <a:lnTo>
                  <a:pt x="223" y="35"/>
                </a:lnTo>
                <a:cubicBezTo>
                  <a:pt x="216" y="15"/>
                  <a:pt x="200" y="0"/>
                  <a:pt x="1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97" name="Freeform 368">
            <a:extLst>
              <a:ext uri="{FF2B5EF4-FFF2-40B4-BE49-F238E27FC236}">
                <a16:creationId xmlns:a16="http://schemas.microsoft.com/office/drawing/2014/main" id="{F355BD7E-C415-4C13-9780-970F916C4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901" y="5349279"/>
            <a:ext cx="418537" cy="290983"/>
          </a:xfrm>
          <a:custGeom>
            <a:avLst/>
            <a:gdLst>
              <a:gd name="T0" fmla="*/ 35 w 462"/>
              <a:gd name="T1" fmla="*/ 50 h 320"/>
              <a:gd name="T2" fmla="*/ 220 w 462"/>
              <a:gd name="T3" fmla="*/ 174 h 320"/>
              <a:gd name="T4" fmla="*/ 230 w 462"/>
              <a:gd name="T5" fmla="*/ 180 h 320"/>
              <a:gd name="T6" fmla="*/ 240 w 462"/>
              <a:gd name="T7" fmla="*/ 174 h 320"/>
              <a:gd name="T8" fmla="*/ 425 w 462"/>
              <a:gd name="T9" fmla="*/ 50 h 320"/>
              <a:gd name="T10" fmla="*/ 425 w 462"/>
              <a:gd name="T11" fmla="*/ 284 h 320"/>
              <a:gd name="T12" fmla="*/ 35 w 462"/>
              <a:gd name="T13" fmla="*/ 284 h 320"/>
              <a:gd name="T14" fmla="*/ 35 w 462"/>
              <a:gd name="T15" fmla="*/ 50 h 320"/>
              <a:gd name="T16" fmla="*/ 76 w 462"/>
              <a:gd name="T17" fmla="*/ 35 h 320"/>
              <a:gd name="T18" fmla="*/ 384 w 462"/>
              <a:gd name="T19" fmla="*/ 35 h 320"/>
              <a:gd name="T20" fmla="*/ 230 w 462"/>
              <a:gd name="T21" fmla="*/ 138 h 320"/>
              <a:gd name="T22" fmla="*/ 76 w 462"/>
              <a:gd name="T23" fmla="*/ 35 h 320"/>
              <a:gd name="T24" fmla="*/ 0 w 462"/>
              <a:gd name="T25" fmla="*/ 319 h 320"/>
              <a:gd name="T26" fmla="*/ 461 w 462"/>
              <a:gd name="T27" fmla="*/ 319 h 320"/>
              <a:gd name="T28" fmla="*/ 461 w 462"/>
              <a:gd name="T29" fmla="*/ 0 h 320"/>
              <a:gd name="T30" fmla="*/ 0 w 462"/>
              <a:gd name="T31" fmla="*/ 0 h 320"/>
              <a:gd name="T32" fmla="*/ 0 w 462"/>
              <a:gd name="T33" fmla="*/ 31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2" h="320">
                <a:moveTo>
                  <a:pt x="35" y="50"/>
                </a:moveTo>
                <a:lnTo>
                  <a:pt x="220" y="174"/>
                </a:lnTo>
                <a:lnTo>
                  <a:pt x="230" y="180"/>
                </a:lnTo>
                <a:lnTo>
                  <a:pt x="240" y="174"/>
                </a:lnTo>
                <a:lnTo>
                  <a:pt x="425" y="50"/>
                </a:lnTo>
                <a:lnTo>
                  <a:pt x="425" y="284"/>
                </a:lnTo>
                <a:lnTo>
                  <a:pt x="35" y="284"/>
                </a:lnTo>
                <a:lnTo>
                  <a:pt x="35" y="50"/>
                </a:lnTo>
                <a:close/>
                <a:moveTo>
                  <a:pt x="76" y="35"/>
                </a:moveTo>
                <a:lnTo>
                  <a:pt x="384" y="35"/>
                </a:lnTo>
                <a:lnTo>
                  <a:pt x="230" y="138"/>
                </a:lnTo>
                <a:lnTo>
                  <a:pt x="76" y="35"/>
                </a:lnTo>
                <a:close/>
                <a:moveTo>
                  <a:pt x="0" y="319"/>
                </a:moveTo>
                <a:lnTo>
                  <a:pt x="461" y="319"/>
                </a:lnTo>
                <a:lnTo>
                  <a:pt x="461" y="0"/>
                </a:lnTo>
                <a:lnTo>
                  <a:pt x="0" y="0"/>
                </a:lnTo>
                <a:lnTo>
                  <a:pt x="0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5C108467-E240-4F20-9435-FAA7E68C4ED3}"/>
              </a:ext>
            </a:extLst>
          </p:cNvPr>
          <p:cNvSpPr txBox="1"/>
          <p:nvPr/>
        </p:nvSpPr>
        <p:spPr>
          <a:xfrm>
            <a:off x="15590012" y="4191659"/>
            <a:ext cx="5256022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3F017B85-989E-4F2F-96B6-63A458417CC2}"/>
              </a:ext>
            </a:extLst>
          </p:cNvPr>
          <p:cNvSpPr txBox="1"/>
          <p:nvPr/>
        </p:nvSpPr>
        <p:spPr>
          <a:xfrm>
            <a:off x="15590012" y="5737800"/>
            <a:ext cx="5256022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31FEB9FE-319C-486E-A2D2-9A6419DB8C85}"/>
              </a:ext>
            </a:extLst>
          </p:cNvPr>
          <p:cNvSpPr txBox="1"/>
          <p:nvPr/>
        </p:nvSpPr>
        <p:spPr>
          <a:xfrm>
            <a:off x="15590012" y="7276994"/>
            <a:ext cx="5256022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80E29D3B-2F42-48D5-8FF3-A7A37B268E58}"/>
              </a:ext>
            </a:extLst>
          </p:cNvPr>
          <p:cNvSpPr txBox="1"/>
          <p:nvPr/>
        </p:nvSpPr>
        <p:spPr>
          <a:xfrm>
            <a:off x="15590012" y="8823852"/>
            <a:ext cx="5256022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7AD47524-46C4-417A-B578-1D6935E1F011}"/>
              </a:ext>
            </a:extLst>
          </p:cNvPr>
          <p:cNvSpPr txBox="1"/>
          <p:nvPr/>
        </p:nvSpPr>
        <p:spPr>
          <a:xfrm>
            <a:off x="15590012" y="10355201"/>
            <a:ext cx="5256022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5F7CC9E3-7829-4713-8683-F64A606C88B2}"/>
              </a:ext>
            </a:extLst>
          </p:cNvPr>
          <p:cNvSpPr txBox="1"/>
          <p:nvPr/>
        </p:nvSpPr>
        <p:spPr>
          <a:xfrm>
            <a:off x="7460447" y="103251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3C188A9B-A321-4A7F-B66A-6EE2B17D1622}"/>
              </a:ext>
            </a:extLst>
          </p:cNvPr>
          <p:cNvSpPr txBox="1"/>
          <p:nvPr/>
        </p:nvSpPr>
        <p:spPr>
          <a:xfrm>
            <a:off x="7827019" y="235813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Freeform 64">
            <a:extLst>
              <a:ext uri="{FF2B5EF4-FFF2-40B4-BE49-F238E27FC236}">
                <a16:creationId xmlns:a16="http://schemas.microsoft.com/office/drawing/2014/main" id="{853948D9-F7D3-4971-AAC7-E2E8E611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36" y="8410566"/>
            <a:ext cx="8243152" cy="1391133"/>
          </a:xfrm>
          <a:custGeom>
            <a:avLst/>
            <a:gdLst>
              <a:gd name="T0" fmla="*/ 4560 w 9121"/>
              <a:gd name="T1" fmla="*/ 0 h 1541"/>
              <a:gd name="T2" fmla="*/ 4560 w 9121"/>
              <a:gd name="T3" fmla="*/ 0 h 1541"/>
              <a:gd name="T4" fmla="*/ 0 w 9121"/>
              <a:gd name="T5" fmla="*/ 770 h 1541"/>
              <a:gd name="T6" fmla="*/ 0 w 9121"/>
              <a:gd name="T7" fmla="*/ 770 h 1541"/>
              <a:gd name="T8" fmla="*/ 4560 w 9121"/>
              <a:gd name="T9" fmla="*/ 1540 h 1541"/>
              <a:gd name="T10" fmla="*/ 4560 w 9121"/>
              <a:gd name="T11" fmla="*/ 1540 h 1541"/>
              <a:gd name="T12" fmla="*/ 9120 w 9121"/>
              <a:gd name="T13" fmla="*/ 770 h 1541"/>
              <a:gd name="T14" fmla="*/ 9120 w 9121"/>
              <a:gd name="T15" fmla="*/ 770 h 1541"/>
              <a:gd name="T16" fmla="*/ 4560 w 9121"/>
              <a:gd name="T17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21" h="1541">
                <a:moveTo>
                  <a:pt x="4560" y="0"/>
                </a:moveTo>
                <a:lnTo>
                  <a:pt x="4560" y="0"/>
                </a:lnTo>
                <a:cubicBezTo>
                  <a:pt x="2041" y="0"/>
                  <a:pt x="0" y="345"/>
                  <a:pt x="0" y="770"/>
                </a:cubicBezTo>
                <a:lnTo>
                  <a:pt x="0" y="770"/>
                </a:lnTo>
                <a:cubicBezTo>
                  <a:pt x="0" y="1196"/>
                  <a:pt x="2041" y="1540"/>
                  <a:pt x="4560" y="1540"/>
                </a:cubicBezTo>
                <a:lnTo>
                  <a:pt x="4560" y="1540"/>
                </a:lnTo>
                <a:cubicBezTo>
                  <a:pt x="7078" y="1540"/>
                  <a:pt x="9120" y="1196"/>
                  <a:pt x="9120" y="770"/>
                </a:cubicBezTo>
                <a:lnTo>
                  <a:pt x="9120" y="770"/>
                </a:lnTo>
                <a:cubicBezTo>
                  <a:pt x="9120" y="345"/>
                  <a:pt x="7078" y="0"/>
                  <a:pt x="456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9" name="Freeform 65">
            <a:extLst>
              <a:ext uri="{FF2B5EF4-FFF2-40B4-BE49-F238E27FC236}">
                <a16:creationId xmlns:a16="http://schemas.microsoft.com/office/drawing/2014/main" id="{ADC23A58-C50F-47C2-878F-169779633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36" y="9108126"/>
            <a:ext cx="8243152" cy="1993025"/>
          </a:xfrm>
          <a:custGeom>
            <a:avLst/>
            <a:gdLst>
              <a:gd name="T0" fmla="*/ 4560 w 9121"/>
              <a:gd name="T1" fmla="*/ 770 h 2204"/>
              <a:gd name="T2" fmla="*/ 4560 w 9121"/>
              <a:gd name="T3" fmla="*/ 770 h 2204"/>
              <a:gd name="T4" fmla="*/ 0 w 9121"/>
              <a:gd name="T5" fmla="*/ 0 h 2204"/>
              <a:gd name="T6" fmla="*/ 0 w 9121"/>
              <a:gd name="T7" fmla="*/ 1432 h 2204"/>
              <a:gd name="T8" fmla="*/ 0 w 9121"/>
              <a:gd name="T9" fmla="*/ 1432 h 2204"/>
              <a:gd name="T10" fmla="*/ 4560 w 9121"/>
              <a:gd name="T11" fmla="*/ 2203 h 2204"/>
              <a:gd name="T12" fmla="*/ 4560 w 9121"/>
              <a:gd name="T13" fmla="*/ 2203 h 2204"/>
              <a:gd name="T14" fmla="*/ 9120 w 9121"/>
              <a:gd name="T15" fmla="*/ 1432 h 2204"/>
              <a:gd name="T16" fmla="*/ 9120 w 9121"/>
              <a:gd name="T17" fmla="*/ 0 h 2204"/>
              <a:gd name="T18" fmla="*/ 9120 w 9121"/>
              <a:gd name="T19" fmla="*/ 0 h 2204"/>
              <a:gd name="T20" fmla="*/ 4560 w 9121"/>
              <a:gd name="T21" fmla="*/ 770 h 2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21" h="2204">
                <a:moveTo>
                  <a:pt x="4560" y="770"/>
                </a:moveTo>
                <a:lnTo>
                  <a:pt x="4560" y="770"/>
                </a:lnTo>
                <a:cubicBezTo>
                  <a:pt x="2041" y="770"/>
                  <a:pt x="0" y="426"/>
                  <a:pt x="0" y="0"/>
                </a:cubicBezTo>
                <a:lnTo>
                  <a:pt x="0" y="1432"/>
                </a:lnTo>
                <a:lnTo>
                  <a:pt x="0" y="1432"/>
                </a:lnTo>
                <a:cubicBezTo>
                  <a:pt x="0" y="1857"/>
                  <a:pt x="2041" y="2203"/>
                  <a:pt x="4560" y="2203"/>
                </a:cubicBezTo>
                <a:lnTo>
                  <a:pt x="4560" y="2203"/>
                </a:lnTo>
                <a:cubicBezTo>
                  <a:pt x="7078" y="2203"/>
                  <a:pt x="9120" y="1857"/>
                  <a:pt x="9120" y="1432"/>
                </a:cubicBezTo>
                <a:lnTo>
                  <a:pt x="9120" y="0"/>
                </a:lnTo>
                <a:lnTo>
                  <a:pt x="9120" y="0"/>
                </a:lnTo>
                <a:cubicBezTo>
                  <a:pt x="9120" y="426"/>
                  <a:pt x="7078" y="770"/>
                  <a:pt x="4560" y="77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0" name="Freeform 66">
            <a:extLst>
              <a:ext uri="{FF2B5EF4-FFF2-40B4-BE49-F238E27FC236}">
                <a16:creationId xmlns:a16="http://schemas.microsoft.com/office/drawing/2014/main" id="{7BDCF330-B0D4-42BB-AFD5-94361DBED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36" y="9112111"/>
            <a:ext cx="8243152" cy="1993025"/>
          </a:xfrm>
          <a:custGeom>
            <a:avLst/>
            <a:gdLst>
              <a:gd name="T0" fmla="*/ 4560 w 9121"/>
              <a:gd name="T1" fmla="*/ 771 h 2203"/>
              <a:gd name="T2" fmla="*/ 4560 w 9121"/>
              <a:gd name="T3" fmla="*/ 771 h 2203"/>
              <a:gd name="T4" fmla="*/ 0 w 9121"/>
              <a:gd name="T5" fmla="*/ 0 h 2203"/>
              <a:gd name="T6" fmla="*/ 0 w 9121"/>
              <a:gd name="T7" fmla="*/ 1432 h 2203"/>
              <a:gd name="T8" fmla="*/ 0 w 9121"/>
              <a:gd name="T9" fmla="*/ 1432 h 2203"/>
              <a:gd name="T10" fmla="*/ 4560 w 9121"/>
              <a:gd name="T11" fmla="*/ 2202 h 2203"/>
              <a:gd name="T12" fmla="*/ 4560 w 9121"/>
              <a:gd name="T13" fmla="*/ 2202 h 2203"/>
              <a:gd name="T14" fmla="*/ 9120 w 9121"/>
              <a:gd name="T15" fmla="*/ 1432 h 2203"/>
              <a:gd name="T16" fmla="*/ 9120 w 9121"/>
              <a:gd name="T17" fmla="*/ 0 h 2203"/>
              <a:gd name="T18" fmla="*/ 9120 w 9121"/>
              <a:gd name="T19" fmla="*/ 0 h 2203"/>
              <a:gd name="T20" fmla="*/ 4560 w 9121"/>
              <a:gd name="T21" fmla="*/ 771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21" h="2203">
                <a:moveTo>
                  <a:pt x="4560" y="771"/>
                </a:moveTo>
                <a:lnTo>
                  <a:pt x="4560" y="771"/>
                </a:lnTo>
                <a:cubicBezTo>
                  <a:pt x="2041" y="771"/>
                  <a:pt x="0" y="425"/>
                  <a:pt x="0" y="0"/>
                </a:cubicBezTo>
                <a:lnTo>
                  <a:pt x="0" y="1432"/>
                </a:lnTo>
                <a:lnTo>
                  <a:pt x="0" y="1432"/>
                </a:lnTo>
                <a:cubicBezTo>
                  <a:pt x="0" y="1857"/>
                  <a:pt x="2041" y="2202"/>
                  <a:pt x="4560" y="2202"/>
                </a:cubicBezTo>
                <a:lnTo>
                  <a:pt x="4560" y="2202"/>
                </a:lnTo>
                <a:cubicBezTo>
                  <a:pt x="7078" y="2202"/>
                  <a:pt x="9120" y="1857"/>
                  <a:pt x="9120" y="1432"/>
                </a:cubicBezTo>
                <a:lnTo>
                  <a:pt x="9120" y="0"/>
                </a:lnTo>
                <a:lnTo>
                  <a:pt x="9120" y="0"/>
                </a:lnTo>
                <a:cubicBezTo>
                  <a:pt x="9120" y="425"/>
                  <a:pt x="7078" y="771"/>
                  <a:pt x="4560" y="771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1" name="Freeform 67">
            <a:extLst>
              <a:ext uri="{FF2B5EF4-FFF2-40B4-BE49-F238E27FC236}">
                <a16:creationId xmlns:a16="http://schemas.microsoft.com/office/drawing/2014/main" id="{7F7E4ECD-76C6-4C95-9246-CACBF964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7364" y="7099157"/>
            <a:ext cx="6867966" cy="1159939"/>
          </a:xfrm>
          <a:custGeom>
            <a:avLst/>
            <a:gdLst>
              <a:gd name="T0" fmla="*/ 3800 w 7600"/>
              <a:gd name="T1" fmla="*/ 0 h 1285"/>
              <a:gd name="T2" fmla="*/ 3800 w 7600"/>
              <a:gd name="T3" fmla="*/ 0 h 1285"/>
              <a:gd name="T4" fmla="*/ 0 w 7600"/>
              <a:gd name="T5" fmla="*/ 643 h 1285"/>
              <a:gd name="T6" fmla="*/ 0 w 7600"/>
              <a:gd name="T7" fmla="*/ 643 h 1285"/>
              <a:gd name="T8" fmla="*/ 3800 w 7600"/>
              <a:gd name="T9" fmla="*/ 1284 h 1285"/>
              <a:gd name="T10" fmla="*/ 3800 w 7600"/>
              <a:gd name="T11" fmla="*/ 1284 h 1285"/>
              <a:gd name="T12" fmla="*/ 7599 w 7600"/>
              <a:gd name="T13" fmla="*/ 643 h 1285"/>
              <a:gd name="T14" fmla="*/ 7599 w 7600"/>
              <a:gd name="T15" fmla="*/ 643 h 1285"/>
              <a:gd name="T16" fmla="*/ 3800 w 7600"/>
              <a:gd name="T17" fmla="*/ 0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00" h="1285">
                <a:moveTo>
                  <a:pt x="3800" y="0"/>
                </a:moveTo>
                <a:lnTo>
                  <a:pt x="3800" y="0"/>
                </a:lnTo>
                <a:cubicBezTo>
                  <a:pt x="1702" y="0"/>
                  <a:pt x="0" y="288"/>
                  <a:pt x="0" y="643"/>
                </a:cubicBezTo>
                <a:lnTo>
                  <a:pt x="0" y="643"/>
                </a:lnTo>
                <a:cubicBezTo>
                  <a:pt x="0" y="997"/>
                  <a:pt x="1702" y="1284"/>
                  <a:pt x="3800" y="1284"/>
                </a:cubicBezTo>
                <a:lnTo>
                  <a:pt x="3800" y="1284"/>
                </a:lnTo>
                <a:cubicBezTo>
                  <a:pt x="5898" y="1284"/>
                  <a:pt x="7599" y="997"/>
                  <a:pt x="7599" y="643"/>
                </a:cubicBezTo>
                <a:lnTo>
                  <a:pt x="7599" y="643"/>
                </a:lnTo>
                <a:cubicBezTo>
                  <a:pt x="7599" y="288"/>
                  <a:pt x="5898" y="0"/>
                  <a:pt x="380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2" name="Freeform 68">
            <a:extLst>
              <a:ext uri="{FF2B5EF4-FFF2-40B4-BE49-F238E27FC236}">
                <a16:creationId xmlns:a16="http://schemas.microsoft.com/office/drawing/2014/main" id="{E2633497-F85E-4F9B-AFAF-5AD8BED76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7364" y="7681120"/>
            <a:ext cx="6867966" cy="1658197"/>
          </a:xfrm>
          <a:custGeom>
            <a:avLst/>
            <a:gdLst>
              <a:gd name="T0" fmla="*/ 3800 w 7600"/>
              <a:gd name="T1" fmla="*/ 641 h 1835"/>
              <a:gd name="T2" fmla="*/ 3800 w 7600"/>
              <a:gd name="T3" fmla="*/ 641 h 1835"/>
              <a:gd name="T4" fmla="*/ 0 w 7600"/>
              <a:gd name="T5" fmla="*/ 0 h 1835"/>
              <a:gd name="T6" fmla="*/ 0 w 7600"/>
              <a:gd name="T7" fmla="*/ 1192 h 1835"/>
              <a:gd name="T8" fmla="*/ 0 w 7600"/>
              <a:gd name="T9" fmla="*/ 1192 h 1835"/>
              <a:gd name="T10" fmla="*/ 3800 w 7600"/>
              <a:gd name="T11" fmla="*/ 1834 h 1835"/>
              <a:gd name="T12" fmla="*/ 3800 w 7600"/>
              <a:gd name="T13" fmla="*/ 1834 h 1835"/>
              <a:gd name="T14" fmla="*/ 7599 w 7600"/>
              <a:gd name="T15" fmla="*/ 1192 h 1835"/>
              <a:gd name="T16" fmla="*/ 7599 w 7600"/>
              <a:gd name="T17" fmla="*/ 0 h 1835"/>
              <a:gd name="T18" fmla="*/ 7599 w 7600"/>
              <a:gd name="T19" fmla="*/ 0 h 1835"/>
              <a:gd name="T20" fmla="*/ 3800 w 7600"/>
              <a:gd name="T21" fmla="*/ 641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00" h="1835">
                <a:moveTo>
                  <a:pt x="3800" y="641"/>
                </a:moveTo>
                <a:lnTo>
                  <a:pt x="3800" y="641"/>
                </a:lnTo>
                <a:cubicBezTo>
                  <a:pt x="1702" y="641"/>
                  <a:pt x="0" y="354"/>
                  <a:pt x="0" y="0"/>
                </a:cubicBezTo>
                <a:lnTo>
                  <a:pt x="0" y="1192"/>
                </a:lnTo>
                <a:lnTo>
                  <a:pt x="0" y="1192"/>
                </a:lnTo>
                <a:cubicBezTo>
                  <a:pt x="0" y="1547"/>
                  <a:pt x="1702" y="1834"/>
                  <a:pt x="3800" y="1834"/>
                </a:cubicBezTo>
                <a:lnTo>
                  <a:pt x="3800" y="1834"/>
                </a:lnTo>
                <a:cubicBezTo>
                  <a:pt x="5898" y="1834"/>
                  <a:pt x="7599" y="1547"/>
                  <a:pt x="7599" y="1192"/>
                </a:cubicBezTo>
                <a:lnTo>
                  <a:pt x="7599" y="0"/>
                </a:lnTo>
                <a:lnTo>
                  <a:pt x="7599" y="0"/>
                </a:lnTo>
                <a:cubicBezTo>
                  <a:pt x="7599" y="354"/>
                  <a:pt x="5898" y="641"/>
                  <a:pt x="3800" y="64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3" name="Freeform 69">
            <a:extLst>
              <a:ext uri="{FF2B5EF4-FFF2-40B4-BE49-F238E27FC236}">
                <a16:creationId xmlns:a16="http://schemas.microsoft.com/office/drawing/2014/main" id="{7B8DDC64-8645-43D9-A0CA-0D36C587A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7364" y="7685105"/>
            <a:ext cx="6867966" cy="1658197"/>
          </a:xfrm>
          <a:custGeom>
            <a:avLst/>
            <a:gdLst>
              <a:gd name="T0" fmla="*/ 3800 w 7600"/>
              <a:gd name="T1" fmla="*/ 641 h 1836"/>
              <a:gd name="T2" fmla="*/ 3800 w 7600"/>
              <a:gd name="T3" fmla="*/ 641 h 1836"/>
              <a:gd name="T4" fmla="*/ 0 w 7600"/>
              <a:gd name="T5" fmla="*/ 0 h 1836"/>
              <a:gd name="T6" fmla="*/ 0 w 7600"/>
              <a:gd name="T7" fmla="*/ 1193 h 1836"/>
              <a:gd name="T8" fmla="*/ 0 w 7600"/>
              <a:gd name="T9" fmla="*/ 1193 h 1836"/>
              <a:gd name="T10" fmla="*/ 3800 w 7600"/>
              <a:gd name="T11" fmla="*/ 1835 h 1836"/>
              <a:gd name="T12" fmla="*/ 3800 w 7600"/>
              <a:gd name="T13" fmla="*/ 1835 h 1836"/>
              <a:gd name="T14" fmla="*/ 7599 w 7600"/>
              <a:gd name="T15" fmla="*/ 1193 h 1836"/>
              <a:gd name="T16" fmla="*/ 7599 w 7600"/>
              <a:gd name="T17" fmla="*/ 0 h 1836"/>
              <a:gd name="T18" fmla="*/ 7599 w 7600"/>
              <a:gd name="T19" fmla="*/ 0 h 1836"/>
              <a:gd name="T20" fmla="*/ 3800 w 7600"/>
              <a:gd name="T21" fmla="*/ 641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00" h="1836">
                <a:moveTo>
                  <a:pt x="3800" y="641"/>
                </a:moveTo>
                <a:lnTo>
                  <a:pt x="3800" y="641"/>
                </a:lnTo>
                <a:cubicBezTo>
                  <a:pt x="1702" y="641"/>
                  <a:pt x="0" y="354"/>
                  <a:pt x="0" y="0"/>
                </a:cubicBezTo>
                <a:lnTo>
                  <a:pt x="0" y="1193"/>
                </a:lnTo>
                <a:lnTo>
                  <a:pt x="0" y="1193"/>
                </a:lnTo>
                <a:cubicBezTo>
                  <a:pt x="0" y="1547"/>
                  <a:pt x="1702" y="1835"/>
                  <a:pt x="3800" y="1835"/>
                </a:cubicBezTo>
                <a:lnTo>
                  <a:pt x="3800" y="1835"/>
                </a:lnTo>
                <a:cubicBezTo>
                  <a:pt x="5898" y="1835"/>
                  <a:pt x="7599" y="1547"/>
                  <a:pt x="7599" y="1193"/>
                </a:cubicBezTo>
                <a:lnTo>
                  <a:pt x="7599" y="0"/>
                </a:lnTo>
                <a:lnTo>
                  <a:pt x="7599" y="0"/>
                </a:lnTo>
                <a:cubicBezTo>
                  <a:pt x="7599" y="354"/>
                  <a:pt x="5898" y="641"/>
                  <a:pt x="3800" y="641"/>
                </a:cubicBez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4" name="Freeform 70">
            <a:extLst>
              <a:ext uri="{FF2B5EF4-FFF2-40B4-BE49-F238E27FC236}">
                <a16:creationId xmlns:a16="http://schemas.microsoft.com/office/drawing/2014/main" id="{B79B75D0-25D6-4A8C-B0F9-A335D480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647" y="5959149"/>
            <a:ext cx="5787745" cy="976581"/>
          </a:xfrm>
          <a:custGeom>
            <a:avLst/>
            <a:gdLst>
              <a:gd name="T0" fmla="*/ 3201 w 6401"/>
              <a:gd name="T1" fmla="*/ 0 h 1081"/>
              <a:gd name="T2" fmla="*/ 3201 w 6401"/>
              <a:gd name="T3" fmla="*/ 0 h 1081"/>
              <a:gd name="T4" fmla="*/ 0 w 6401"/>
              <a:gd name="T5" fmla="*/ 540 h 1081"/>
              <a:gd name="T6" fmla="*/ 0 w 6401"/>
              <a:gd name="T7" fmla="*/ 540 h 1081"/>
              <a:gd name="T8" fmla="*/ 3201 w 6401"/>
              <a:gd name="T9" fmla="*/ 1080 h 1081"/>
              <a:gd name="T10" fmla="*/ 3201 w 6401"/>
              <a:gd name="T11" fmla="*/ 1080 h 1081"/>
              <a:gd name="T12" fmla="*/ 6400 w 6401"/>
              <a:gd name="T13" fmla="*/ 540 h 1081"/>
              <a:gd name="T14" fmla="*/ 6400 w 6401"/>
              <a:gd name="T15" fmla="*/ 540 h 1081"/>
              <a:gd name="T16" fmla="*/ 3201 w 6401"/>
              <a:gd name="T17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01" h="1081">
                <a:moveTo>
                  <a:pt x="3201" y="0"/>
                </a:moveTo>
                <a:lnTo>
                  <a:pt x="3201" y="0"/>
                </a:lnTo>
                <a:cubicBezTo>
                  <a:pt x="1433" y="0"/>
                  <a:pt x="0" y="242"/>
                  <a:pt x="0" y="540"/>
                </a:cubicBezTo>
                <a:lnTo>
                  <a:pt x="0" y="540"/>
                </a:lnTo>
                <a:cubicBezTo>
                  <a:pt x="0" y="839"/>
                  <a:pt x="1433" y="1080"/>
                  <a:pt x="3201" y="1080"/>
                </a:cubicBezTo>
                <a:lnTo>
                  <a:pt x="3201" y="1080"/>
                </a:lnTo>
                <a:cubicBezTo>
                  <a:pt x="4967" y="1080"/>
                  <a:pt x="6400" y="839"/>
                  <a:pt x="6400" y="540"/>
                </a:cubicBezTo>
                <a:lnTo>
                  <a:pt x="6400" y="540"/>
                </a:lnTo>
                <a:cubicBezTo>
                  <a:pt x="6400" y="242"/>
                  <a:pt x="4967" y="0"/>
                  <a:pt x="320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5" name="Freeform 71">
            <a:extLst>
              <a:ext uri="{FF2B5EF4-FFF2-40B4-BE49-F238E27FC236}">
                <a16:creationId xmlns:a16="http://schemas.microsoft.com/office/drawing/2014/main" id="{AD655611-2CF6-47C5-9F03-D993DB90F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647" y="6445444"/>
            <a:ext cx="5787745" cy="1399102"/>
          </a:xfrm>
          <a:custGeom>
            <a:avLst/>
            <a:gdLst>
              <a:gd name="T0" fmla="*/ 3201 w 6401"/>
              <a:gd name="T1" fmla="*/ 540 h 1546"/>
              <a:gd name="T2" fmla="*/ 3201 w 6401"/>
              <a:gd name="T3" fmla="*/ 540 h 1546"/>
              <a:gd name="T4" fmla="*/ 0 w 6401"/>
              <a:gd name="T5" fmla="*/ 0 h 1546"/>
              <a:gd name="T6" fmla="*/ 0 w 6401"/>
              <a:gd name="T7" fmla="*/ 1004 h 1546"/>
              <a:gd name="T8" fmla="*/ 0 w 6401"/>
              <a:gd name="T9" fmla="*/ 1004 h 1546"/>
              <a:gd name="T10" fmla="*/ 3201 w 6401"/>
              <a:gd name="T11" fmla="*/ 1545 h 1546"/>
              <a:gd name="T12" fmla="*/ 3201 w 6401"/>
              <a:gd name="T13" fmla="*/ 1545 h 1546"/>
              <a:gd name="T14" fmla="*/ 6400 w 6401"/>
              <a:gd name="T15" fmla="*/ 1004 h 1546"/>
              <a:gd name="T16" fmla="*/ 6400 w 6401"/>
              <a:gd name="T17" fmla="*/ 0 h 1546"/>
              <a:gd name="T18" fmla="*/ 6400 w 6401"/>
              <a:gd name="T19" fmla="*/ 0 h 1546"/>
              <a:gd name="T20" fmla="*/ 3201 w 6401"/>
              <a:gd name="T21" fmla="*/ 540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01" h="1546">
                <a:moveTo>
                  <a:pt x="3201" y="540"/>
                </a:moveTo>
                <a:lnTo>
                  <a:pt x="3201" y="540"/>
                </a:lnTo>
                <a:cubicBezTo>
                  <a:pt x="1433" y="540"/>
                  <a:pt x="0" y="299"/>
                  <a:pt x="0" y="0"/>
                </a:cubicBezTo>
                <a:lnTo>
                  <a:pt x="0" y="1004"/>
                </a:lnTo>
                <a:lnTo>
                  <a:pt x="0" y="1004"/>
                </a:lnTo>
                <a:cubicBezTo>
                  <a:pt x="0" y="1302"/>
                  <a:pt x="1433" y="1545"/>
                  <a:pt x="3201" y="1545"/>
                </a:cubicBezTo>
                <a:lnTo>
                  <a:pt x="3201" y="1545"/>
                </a:lnTo>
                <a:cubicBezTo>
                  <a:pt x="4967" y="1545"/>
                  <a:pt x="6400" y="1302"/>
                  <a:pt x="6400" y="1004"/>
                </a:cubicBezTo>
                <a:lnTo>
                  <a:pt x="6400" y="0"/>
                </a:lnTo>
                <a:lnTo>
                  <a:pt x="6400" y="0"/>
                </a:lnTo>
                <a:cubicBezTo>
                  <a:pt x="6400" y="299"/>
                  <a:pt x="4967" y="540"/>
                  <a:pt x="3201" y="54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6" name="Freeform 72">
            <a:extLst>
              <a:ext uri="{FF2B5EF4-FFF2-40B4-BE49-F238E27FC236}">
                <a16:creationId xmlns:a16="http://schemas.microsoft.com/office/drawing/2014/main" id="{2953C761-CDA3-4FE9-A806-184176953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647" y="6445444"/>
            <a:ext cx="5787745" cy="1399102"/>
          </a:xfrm>
          <a:custGeom>
            <a:avLst/>
            <a:gdLst>
              <a:gd name="T0" fmla="*/ 3201 w 6401"/>
              <a:gd name="T1" fmla="*/ 540 h 1546"/>
              <a:gd name="T2" fmla="*/ 3201 w 6401"/>
              <a:gd name="T3" fmla="*/ 540 h 1546"/>
              <a:gd name="T4" fmla="*/ 0 w 6401"/>
              <a:gd name="T5" fmla="*/ 0 h 1546"/>
              <a:gd name="T6" fmla="*/ 0 w 6401"/>
              <a:gd name="T7" fmla="*/ 1004 h 1546"/>
              <a:gd name="T8" fmla="*/ 0 w 6401"/>
              <a:gd name="T9" fmla="*/ 1004 h 1546"/>
              <a:gd name="T10" fmla="*/ 3201 w 6401"/>
              <a:gd name="T11" fmla="*/ 1545 h 1546"/>
              <a:gd name="T12" fmla="*/ 3201 w 6401"/>
              <a:gd name="T13" fmla="*/ 1545 h 1546"/>
              <a:gd name="T14" fmla="*/ 6400 w 6401"/>
              <a:gd name="T15" fmla="*/ 1004 h 1546"/>
              <a:gd name="T16" fmla="*/ 6400 w 6401"/>
              <a:gd name="T17" fmla="*/ 0 h 1546"/>
              <a:gd name="T18" fmla="*/ 6400 w 6401"/>
              <a:gd name="T19" fmla="*/ 0 h 1546"/>
              <a:gd name="T20" fmla="*/ 3201 w 6401"/>
              <a:gd name="T21" fmla="*/ 540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01" h="1546">
                <a:moveTo>
                  <a:pt x="3201" y="540"/>
                </a:moveTo>
                <a:lnTo>
                  <a:pt x="3201" y="540"/>
                </a:lnTo>
                <a:cubicBezTo>
                  <a:pt x="1433" y="540"/>
                  <a:pt x="0" y="299"/>
                  <a:pt x="0" y="0"/>
                </a:cubicBezTo>
                <a:lnTo>
                  <a:pt x="0" y="1004"/>
                </a:lnTo>
                <a:lnTo>
                  <a:pt x="0" y="1004"/>
                </a:lnTo>
                <a:cubicBezTo>
                  <a:pt x="0" y="1302"/>
                  <a:pt x="1433" y="1545"/>
                  <a:pt x="3201" y="1545"/>
                </a:cubicBezTo>
                <a:lnTo>
                  <a:pt x="3201" y="1545"/>
                </a:lnTo>
                <a:cubicBezTo>
                  <a:pt x="4967" y="1545"/>
                  <a:pt x="6400" y="1302"/>
                  <a:pt x="6400" y="1004"/>
                </a:cubicBezTo>
                <a:lnTo>
                  <a:pt x="6400" y="0"/>
                </a:lnTo>
                <a:lnTo>
                  <a:pt x="6400" y="0"/>
                </a:lnTo>
                <a:cubicBezTo>
                  <a:pt x="6400" y="299"/>
                  <a:pt x="4967" y="540"/>
                  <a:pt x="3201" y="540"/>
                </a:cubicBez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7" name="Freeform 73">
            <a:extLst>
              <a:ext uri="{FF2B5EF4-FFF2-40B4-BE49-F238E27FC236}">
                <a16:creationId xmlns:a16="http://schemas.microsoft.com/office/drawing/2014/main" id="{F10A2BC6-914C-4F36-B36D-3A74096E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389" y="4739415"/>
            <a:ext cx="4595915" cy="777279"/>
          </a:xfrm>
          <a:custGeom>
            <a:avLst/>
            <a:gdLst>
              <a:gd name="T0" fmla="*/ 2542 w 5085"/>
              <a:gd name="T1" fmla="*/ 0 h 860"/>
              <a:gd name="T2" fmla="*/ 2542 w 5085"/>
              <a:gd name="T3" fmla="*/ 0 h 860"/>
              <a:gd name="T4" fmla="*/ 0 w 5085"/>
              <a:gd name="T5" fmla="*/ 430 h 860"/>
              <a:gd name="T6" fmla="*/ 0 w 5085"/>
              <a:gd name="T7" fmla="*/ 430 h 860"/>
              <a:gd name="T8" fmla="*/ 2542 w 5085"/>
              <a:gd name="T9" fmla="*/ 859 h 860"/>
              <a:gd name="T10" fmla="*/ 2542 w 5085"/>
              <a:gd name="T11" fmla="*/ 859 h 860"/>
              <a:gd name="T12" fmla="*/ 5084 w 5085"/>
              <a:gd name="T13" fmla="*/ 430 h 860"/>
              <a:gd name="T14" fmla="*/ 5084 w 5085"/>
              <a:gd name="T15" fmla="*/ 430 h 860"/>
              <a:gd name="T16" fmla="*/ 2542 w 5085"/>
              <a:gd name="T17" fmla="*/ 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5" h="860">
                <a:moveTo>
                  <a:pt x="2542" y="0"/>
                </a:moveTo>
                <a:lnTo>
                  <a:pt x="2542" y="0"/>
                </a:lnTo>
                <a:cubicBezTo>
                  <a:pt x="1138" y="0"/>
                  <a:pt x="0" y="192"/>
                  <a:pt x="0" y="430"/>
                </a:cubicBezTo>
                <a:lnTo>
                  <a:pt x="0" y="430"/>
                </a:lnTo>
                <a:cubicBezTo>
                  <a:pt x="0" y="667"/>
                  <a:pt x="1138" y="859"/>
                  <a:pt x="2542" y="859"/>
                </a:cubicBezTo>
                <a:lnTo>
                  <a:pt x="2542" y="859"/>
                </a:lnTo>
                <a:cubicBezTo>
                  <a:pt x="3945" y="859"/>
                  <a:pt x="5084" y="667"/>
                  <a:pt x="5084" y="430"/>
                </a:cubicBezTo>
                <a:lnTo>
                  <a:pt x="5084" y="430"/>
                </a:lnTo>
                <a:cubicBezTo>
                  <a:pt x="5084" y="192"/>
                  <a:pt x="3945" y="0"/>
                  <a:pt x="254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8" name="Freeform 74">
            <a:extLst>
              <a:ext uri="{FF2B5EF4-FFF2-40B4-BE49-F238E27FC236}">
                <a16:creationId xmlns:a16="http://schemas.microsoft.com/office/drawing/2014/main" id="{AC7FC3F2-CF96-472E-A64C-6E7795706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389" y="5126063"/>
            <a:ext cx="4595915" cy="1383161"/>
          </a:xfrm>
          <a:custGeom>
            <a:avLst/>
            <a:gdLst>
              <a:gd name="T0" fmla="*/ 2542 w 5085"/>
              <a:gd name="T1" fmla="*/ 429 h 1530"/>
              <a:gd name="T2" fmla="*/ 2542 w 5085"/>
              <a:gd name="T3" fmla="*/ 429 h 1530"/>
              <a:gd name="T4" fmla="*/ 0 w 5085"/>
              <a:gd name="T5" fmla="*/ 0 h 1530"/>
              <a:gd name="T6" fmla="*/ 0 w 5085"/>
              <a:gd name="T7" fmla="*/ 1099 h 1530"/>
              <a:gd name="T8" fmla="*/ 0 w 5085"/>
              <a:gd name="T9" fmla="*/ 1099 h 1530"/>
              <a:gd name="T10" fmla="*/ 2542 w 5085"/>
              <a:gd name="T11" fmla="*/ 1529 h 1530"/>
              <a:gd name="T12" fmla="*/ 2542 w 5085"/>
              <a:gd name="T13" fmla="*/ 1529 h 1530"/>
              <a:gd name="T14" fmla="*/ 5084 w 5085"/>
              <a:gd name="T15" fmla="*/ 1099 h 1530"/>
              <a:gd name="T16" fmla="*/ 5084 w 5085"/>
              <a:gd name="T17" fmla="*/ 0 h 1530"/>
              <a:gd name="T18" fmla="*/ 5084 w 5085"/>
              <a:gd name="T19" fmla="*/ 0 h 1530"/>
              <a:gd name="T20" fmla="*/ 2542 w 5085"/>
              <a:gd name="T21" fmla="*/ 429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85" h="1530">
                <a:moveTo>
                  <a:pt x="2542" y="429"/>
                </a:moveTo>
                <a:lnTo>
                  <a:pt x="2542" y="429"/>
                </a:lnTo>
                <a:cubicBezTo>
                  <a:pt x="1138" y="429"/>
                  <a:pt x="0" y="237"/>
                  <a:pt x="0" y="0"/>
                </a:cubicBezTo>
                <a:lnTo>
                  <a:pt x="0" y="1099"/>
                </a:lnTo>
                <a:lnTo>
                  <a:pt x="0" y="1099"/>
                </a:lnTo>
                <a:cubicBezTo>
                  <a:pt x="0" y="1336"/>
                  <a:pt x="1138" y="1529"/>
                  <a:pt x="2542" y="1529"/>
                </a:cubicBezTo>
                <a:lnTo>
                  <a:pt x="2542" y="1529"/>
                </a:lnTo>
                <a:cubicBezTo>
                  <a:pt x="3945" y="1529"/>
                  <a:pt x="5084" y="1336"/>
                  <a:pt x="5084" y="1099"/>
                </a:cubicBezTo>
                <a:lnTo>
                  <a:pt x="5084" y="0"/>
                </a:lnTo>
                <a:lnTo>
                  <a:pt x="5084" y="0"/>
                </a:lnTo>
                <a:cubicBezTo>
                  <a:pt x="5084" y="237"/>
                  <a:pt x="3945" y="429"/>
                  <a:pt x="2542" y="42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9" name="Freeform 75">
            <a:extLst>
              <a:ext uri="{FF2B5EF4-FFF2-40B4-BE49-F238E27FC236}">
                <a16:creationId xmlns:a16="http://schemas.microsoft.com/office/drawing/2014/main" id="{1DFC31D2-F0D1-4BD8-9205-28A8364C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389" y="5126063"/>
            <a:ext cx="4595915" cy="1383161"/>
          </a:xfrm>
          <a:custGeom>
            <a:avLst/>
            <a:gdLst>
              <a:gd name="T0" fmla="*/ 2542 w 5085"/>
              <a:gd name="T1" fmla="*/ 429 h 1530"/>
              <a:gd name="T2" fmla="*/ 2542 w 5085"/>
              <a:gd name="T3" fmla="*/ 429 h 1530"/>
              <a:gd name="T4" fmla="*/ 0 w 5085"/>
              <a:gd name="T5" fmla="*/ 0 h 1530"/>
              <a:gd name="T6" fmla="*/ 0 w 5085"/>
              <a:gd name="T7" fmla="*/ 1099 h 1530"/>
              <a:gd name="T8" fmla="*/ 0 w 5085"/>
              <a:gd name="T9" fmla="*/ 1099 h 1530"/>
              <a:gd name="T10" fmla="*/ 2542 w 5085"/>
              <a:gd name="T11" fmla="*/ 1529 h 1530"/>
              <a:gd name="T12" fmla="*/ 2542 w 5085"/>
              <a:gd name="T13" fmla="*/ 1529 h 1530"/>
              <a:gd name="T14" fmla="*/ 5084 w 5085"/>
              <a:gd name="T15" fmla="*/ 1099 h 1530"/>
              <a:gd name="T16" fmla="*/ 5084 w 5085"/>
              <a:gd name="T17" fmla="*/ 0 h 1530"/>
              <a:gd name="T18" fmla="*/ 5084 w 5085"/>
              <a:gd name="T19" fmla="*/ 0 h 1530"/>
              <a:gd name="T20" fmla="*/ 2542 w 5085"/>
              <a:gd name="T21" fmla="*/ 429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85" h="1530">
                <a:moveTo>
                  <a:pt x="2542" y="429"/>
                </a:moveTo>
                <a:lnTo>
                  <a:pt x="2542" y="429"/>
                </a:lnTo>
                <a:cubicBezTo>
                  <a:pt x="1138" y="429"/>
                  <a:pt x="0" y="237"/>
                  <a:pt x="0" y="0"/>
                </a:cubicBezTo>
                <a:lnTo>
                  <a:pt x="0" y="1099"/>
                </a:lnTo>
                <a:lnTo>
                  <a:pt x="0" y="1099"/>
                </a:lnTo>
                <a:cubicBezTo>
                  <a:pt x="0" y="1336"/>
                  <a:pt x="1138" y="1529"/>
                  <a:pt x="2542" y="1529"/>
                </a:cubicBezTo>
                <a:lnTo>
                  <a:pt x="2542" y="1529"/>
                </a:lnTo>
                <a:cubicBezTo>
                  <a:pt x="3945" y="1529"/>
                  <a:pt x="5084" y="1336"/>
                  <a:pt x="5084" y="1099"/>
                </a:cubicBezTo>
                <a:lnTo>
                  <a:pt x="5084" y="0"/>
                </a:lnTo>
                <a:lnTo>
                  <a:pt x="5084" y="0"/>
                </a:lnTo>
                <a:cubicBezTo>
                  <a:pt x="5084" y="237"/>
                  <a:pt x="3945" y="429"/>
                  <a:pt x="2542" y="429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0" name="Freeform 84">
            <a:extLst>
              <a:ext uri="{FF2B5EF4-FFF2-40B4-BE49-F238E27FC236}">
                <a16:creationId xmlns:a16="http://schemas.microsoft.com/office/drawing/2014/main" id="{ECB2171C-9E01-40C5-8F11-113C7AC6E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102" y="5050327"/>
            <a:ext cx="5285503" cy="2180368"/>
          </a:xfrm>
          <a:custGeom>
            <a:avLst/>
            <a:gdLst>
              <a:gd name="T0" fmla="*/ 5472 w 5849"/>
              <a:gd name="T1" fmla="*/ 879 h 2414"/>
              <a:gd name="T2" fmla="*/ 5472 w 5849"/>
              <a:gd name="T3" fmla="*/ 169 h 2414"/>
              <a:gd name="T4" fmla="*/ 5472 w 5849"/>
              <a:gd name="T5" fmla="*/ 169 h 2414"/>
              <a:gd name="T6" fmla="*/ 5304 w 5849"/>
              <a:gd name="T7" fmla="*/ 0 h 2414"/>
              <a:gd name="T8" fmla="*/ 169 w 5849"/>
              <a:gd name="T9" fmla="*/ 0 h 2414"/>
              <a:gd name="T10" fmla="*/ 169 w 5849"/>
              <a:gd name="T11" fmla="*/ 0 h 2414"/>
              <a:gd name="T12" fmla="*/ 0 w 5849"/>
              <a:gd name="T13" fmla="*/ 169 h 2414"/>
              <a:gd name="T14" fmla="*/ 0 w 5849"/>
              <a:gd name="T15" fmla="*/ 2245 h 2414"/>
              <a:gd name="T16" fmla="*/ 0 w 5849"/>
              <a:gd name="T17" fmla="*/ 2245 h 2414"/>
              <a:gd name="T18" fmla="*/ 169 w 5849"/>
              <a:gd name="T19" fmla="*/ 2413 h 2414"/>
              <a:gd name="T20" fmla="*/ 5304 w 5849"/>
              <a:gd name="T21" fmla="*/ 2413 h 2414"/>
              <a:gd name="T22" fmla="*/ 5304 w 5849"/>
              <a:gd name="T23" fmla="*/ 2413 h 2414"/>
              <a:gd name="T24" fmla="*/ 5472 w 5849"/>
              <a:gd name="T25" fmla="*/ 2245 h 2414"/>
              <a:gd name="T26" fmla="*/ 5472 w 5849"/>
              <a:gd name="T27" fmla="*/ 1574 h 2414"/>
              <a:gd name="T28" fmla="*/ 5848 w 5849"/>
              <a:gd name="T29" fmla="*/ 1221 h 2414"/>
              <a:gd name="T30" fmla="*/ 5472 w 5849"/>
              <a:gd name="T31" fmla="*/ 879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49" h="2414">
                <a:moveTo>
                  <a:pt x="5472" y="879"/>
                </a:moveTo>
                <a:lnTo>
                  <a:pt x="5472" y="169"/>
                </a:lnTo>
                <a:lnTo>
                  <a:pt x="5472" y="169"/>
                </a:lnTo>
                <a:cubicBezTo>
                  <a:pt x="5472" y="76"/>
                  <a:pt x="5396" y="0"/>
                  <a:pt x="5304" y="0"/>
                </a:cubicBezTo>
                <a:lnTo>
                  <a:pt x="169" y="0"/>
                </a:lnTo>
                <a:lnTo>
                  <a:pt x="169" y="0"/>
                </a:lnTo>
                <a:cubicBezTo>
                  <a:pt x="76" y="0"/>
                  <a:pt x="0" y="76"/>
                  <a:pt x="0" y="169"/>
                </a:cubicBezTo>
                <a:lnTo>
                  <a:pt x="0" y="2245"/>
                </a:lnTo>
                <a:lnTo>
                  <a:pt x="0" y="2245"/>
                </a:lnTo>
                <a:cubicBezTo>
                  <a:pt x="0" y="2337"/>
                  <a:pt x="76" y="2413"/>
                  <a:pt x="169" y="2413"/>
                </a:cubicBezTo>
                <a:lnTo>
                  <a:pt x="5304" y="2413"/>
                </a:lnTo>
                <a:lnTo>
                  <a:pt x="5304" y="2413"/>
                </a:lnTo>
                <a:cubicBezTo>
                  <a:pt x="5396" y="2413"/>
                  <a:pt x="5472" y="2337"/>
                  <a:pt x="5472" y="2245"/>
                </a:cubicBezTo>
                <a:lnTo>
                  <a:pt x="5472" y="1574"/>
                </a:lnTo>
                <a:lnTo>
                  <a:pt x="5848" y="1221"/>
                </a:lnTo>
                <a:lnTo>
                  <a:pt x="5472" y="87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1" name="Freeform 85">
            <a:extLst>
              <a:ext uri="{FF2B5EF4-FFF2-40B4-BE49-F238E27FC236}">
                <a16:creationId xmlns:a16="http://schemas.microsoft.com/office/drawing/2014/main" id="{0C2B2A8D-A2B2-4B44-9853-2A3D436B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102" y="8478330"/>
            <a:ext cx="5285503" cy="2184356"/>
          </a:xfrm>
          <a:custGeom>
            <a:avLst/>
            <a:gdLst>
              <a:gd name="T0" fmla="*/ 5472 w 5849"/>
              <a:gd name="T1" fmla="*/ 879 h 2415"/>
              <a:gd name="T2" fmla="*/ 5472 w 5849"/>
              <a:gd name="T3" fmla="*/ 169 h 2415"/>
              <a:gd name="T4" fmla="*/ 5472 w 5849"/>
              <a:gd name="T5" fmla="*/ 169 h 2415"/>
              <a:gd name="T6" fmla="*/ 5304 w 5849"/>
              <a:gd name="T7" fmla="*/ 0 h 2415"/>
              <a:gd name="T8" fmla="*/ 169 w 5849"/>
              <a:gd name="T9" fmla="*/ 0 h 2415"/>
              <a:gd name="T10" fmla="*/ 169 w 5849"/>
              <a:gd name="T11" fmla="*/ 0 h 2415"/>
              <a:gd name="T12" fmla="*/ 0 w 5849"/>
              <a:gd name="T13" fmla="*/ 169 h 2415"/>
              <a:gd name="T14" fmla="*/ 0 w 5849"/>
              <a:gd name="T15" fmla="*/ 2246 h 2415"/>
              <a:gd name="T16" fmla="*/ 0 w 5849"/>
              <a:gd name="T17" fmla="*/ 2246 h 2415"/>
              <a:gd name="T18" fmla="*/ 169 w 5849"/>
              <a:gd name="T19" fmla="*/ 2414 h 2415"/>
              <a:gd name="T20" fmla="*/ 5304 w 5849"/>
              <a:gd name="T21" fmla="*/ 2414 h 2415"/>
              <a:gd name="T22" fmla="*/ 5304 w 5849"/>
              <a:gd name="T23" fmla="*/ 2414 h 2415"/>
              <a:gd name="T24" fmla="*/ 5472 w 5849"/>
              <a:gd name="T25" fmla="*/ 2246 h 2415"/>
              <a:gd name="T26" fmla="*/ 5472 w 5849"/>
              <a:gd name="T27" fmla="*/ 1574 h 2415"/>
              <a:gd name="T28" fmla="*/ 5848 w 5849"/>
              <a:gd name="T29" fmla="*/ 1221 h 2415"/>
              <a:gd name="T30" fmla="*/ 5472 w 5849"/>
              <a:gd name="T31" fmla="*/ 879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49" h="2415">
                <a:moveTo>
                  <a:pt x="5472" y="879"/>
                </a:moveTo>
                <a:lnTo>
                  <a:pt x="5472" y="169"/>
                </a:lnTo>
                <a:lnTo>
                  <a:pt x="5472" y="169"/>
                </a:lnTo>
                <a:cubicBezTo>
                  <a:pt x="5472" y="76"/>
                  <a:pt x="5396" y="0"/>
                  <a:pt x="5304" y="0"/>
                </a:cubicBezTo>
                <a:lnTo>
                  <a:pt x="169" y="0"/>
                </a:lnTo>
                <a:lnTo>
                  <a:pt x="169" y="0"/>
                </a:lnTo>
                <a:cubicBezTo>
                  <a:pt x="76" y="0"/>
                  <a:pt x="0" y="76"/>
                  <a:pt x="0" y="169"/>
                </a:cubicBezTo>
                <a:lnTo>
                  <a:pt x="0" y="2246"/>
                </a:lnTo>
                <a:lnTo>
                  <a:pt x="0" y="2246"/>
                </a:lnTo>
                <a:cubicBezTo>
                  <a:pt x="0" y="2338"/>
                  <a:pt x="76" y="2414"/>
                  <a:pt x="169" y="2414"/>
                </a:cubicBezTo>
                <a:lnTo>
                  <a:pt x="5304" y="2414"/>
                </a:lnTo>
                <a:lnTo>
                  <a:pt x="5304" y="2414"/>
                </a:lnTo>
                <a:cubicBezTo>
                  <a:pt x="5396" y="2414"/>
                  <a:pt x="5472" y="2338"/>
                  <a:pt x="5472" y="2246"/>
                </a:cubicBezTo>
                <a:lnTo>
                  <a:pt x="5472" y="1574"/>
                </a:lnTo>
                <a:lnTo>
                  <a:pt x="5848" y="1221"/>
                </a:lnTo>
                <a:lnTo>
                  <a:pt x="5472" y="87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2" name="Freeform 86">
            <a:extLst>
              <a:ext uri="{FF2B5EF4-FFF2-40B4-BE49-F238E27FC236}">
                <a16:creationId xmlns:a16="http://schemas.microsoft.com/office/drawing/2014/main" id="{92C4CCD4-F4A7-4D06-9C5E-62447A288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6810" y="5042355"/>
            <a:ext cx="5285503" cy="2180368"/>
          </a:xfrm>
          <a:custGeom>
            <a:avLst/>
            <a:gdLst>
              <a:gd name="T0" fmla="*/ 376 w 5849"/>
              <a:gd name="T1" fmla="*/ 879 h 2414"/>
              <a:gd name="T2" fmla="*/ 376 w 5849"/>
              <a:gd name="T3" fmla="*/ 169 h 2414"/>
              <a:gd name="T4" fmla="*/ 376 w 5849"/>
              <a:gd name="T5" fmla="*/ 169 h 2414"/>
              <a:gd name="T6" fmla="*/ 544 w 5849"/>
              <a:gd name="T7" fmla="*/ 0 h 2414"/>
              <a:gd name="T8" fmla="*/ 5679 w 5849"/>
              <a:gd name="T9" fmla="*/ 0 h 2414"/>
              <a:gd name="T10" fmla="*/ 5679 w 5849"/>
              <a:gd name="T11" fmla="*/ 0 h 2414"/>
              <a:gd name="T12" fmla="*/ 5848 w 5849"/>
              <a:gd name="T13" fmla="*/ 169 h 2414"/>
              <a:gd name="T14" fmla="*/ 5848 w 5849"/>
              <a:gd name="T15" fmla="*/ 2245 h 2414"/>
              <a:gd name="T16" fmla="*/ 5848 w 5849"/>
              <a:gd name="T17" fmla="*/ 2245 h 2414"/>
              <a:gd name="T18" fmla="*/ 5679 w 5849"/>
              <a:gd name="T19" fmla="*/ 2413 h 2414"/>
              <a:gd name="T20" fmla="*/ 544 w 5849"/>
              <a:gd name="T21" fmla="*/ 2413 h 2414"/>
              <a:gd name="T22" fmla="*/ 544 w 5849"/>
              <a:gd name="T23" fmla="*/ 2413 h 2414"/>
              <a:gd name="T24" fmla="*/ 376 w 5849"/>
              <a:gd name="T25" fmla="*/ 2245 h 2414"/>
              <a:gd name="T26" fmla="*/ 376 w 5849"/>
              <a:gd name="T27" fmla="*/ 1574 h 2414"/>
              <a:gd name="T28" fmla="*/ 0 w 5849"/>
              <a:gd name="T29" fmla="*/ 1222 h 2414"/>
              <a:gd name="T30" fmla="*/ 376 w 5849"/>
              <a:gd name="T31" fmla="*/ 879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49" h="2414">
                <a:moveTo>
                  <a:pt x="376" y="879"/>
                </a:moveTo>
                <a:lnTo>
                  <a:pt x="376" y="169"/>
                </a:lnTo>
                <a:lnTo>
                  <a:pt x="376" y="169"/>
                </a:lnTo>
                <a:cubicBezTo>
                  <a:pt x="376" y="76"/>
                  <a:pt x="451" y="0"/>
                  <a:pt x="544" y="0"/>
                </a:cubicBezTo>
                <a:lnTo>
                  <a:pt x="5679" y="0"/>
                </a:lnTo>
                <a:lnTo>
                  <a:pt x="5679" y="0"/>
                </a:lnTo>
                <a:cubicBezTo>
                  <a:pt x="5772" y="0"/>
                  <a:pt x="5848" y="76"/>
                  <a:pt x="5848" y="169"/>
                </a:cubicBezTo>
                <a:lnTo>
                  <a:pt x="5848" y="2245"/>
                </a:lnTo>
                <a:lnTo>
                  <a:pt x="5848" y="2245"/>
                </a:lnTo>
                <a:cubicBezTo>
                  <a:pt x="5848" y="2338"/>
                  <a:pt x="5772" y="2413"/>
                  <a:pt x="5679" y="2413"/>
                </a:cubicBezTo>
                <a:lnTo>
                  <a:pt x="544" y="2413"/>
                </a:lnTo>
                <a:lnTo>
                  <a:pt x="544" y="2413"/>
                </a:lnTo>
                <a:cubicBezTo>
                  <a:pt x="451" y="2413"/>
                  <a:pt x="376" y="2338"/>
                  <a:pt x="376" y="2245"/>
                </a:cubicBezTo>
                <a:lnTo>
                  <a:pt x="376" y="1574"/>
                </a:lnTo>
                <a:lnTo>
                  <a:pt x="0" y="1222"/>
                </a:lnTo>
                <a:lnTo>
                  <a:pt x="376" y="87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3" name="Freeform 87">
            <a:extLst>
              <a:ext uri="{FF2B5EF4-FFF2-40B4-BE49-F238E27FC236}">
                <a16:creationId xmlns:a16="http://schemas.microsoft.com/office/drawing/2014/main" id="{B1007194-DA03-417B-B18D-512A95530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6810" y="8510218"/>
            <a:ext cx="5285503" cy="2184356"/>
          </a:xfrm>
          <a:custGeom>
            <a:avLst/>
            <a:gdLst>
              <a:gd name="T0" fmla="*/ 376 w 5849"/>
              <a:gd name="T1" fmla="*/ 879 h 2415"/>
              <a:gd name="T2" fmla="*/ 376 w 5849"/>
              <a:gd name="T3" fmla="*/ 169 h 2415"/>
              <a:gd name="T4" fmla="*/ 376 w 5849"/>
              <a:gd name="T5" fmla="*/ 169 h 2415"/>
              <a:gd name="T6" fmla="*/ 544 w 5849"/>
              <a:gd name="T7" fmla="*/ 0 h 2415"/>
              <a:gd name="T8" fmla="*/ 5679 w 5849"/>
              <a:gd name="T9" fmla="*/ 0 h 2415"/>
              <a:gd name="T10" fmla="*/ 5679 w 5849"/>
              <a:gd name="T11" fmla="*/ 0 h 2415"/>
              <a:gd name="T12" fmla="*/ 5848 w 5849"/>
              <a:gd name="T13" fmla="*/ 169 h 2415"/>
              <a:gd name="T14" fmla="*/ 5848 w 5849"/>
              <a:gd name="T15" fmla="*/ 2246 h 2415"/>
              <a:gd name="T16" fmla="*/ 5848 w 5849"/>
              <a:gd name="T17" fmla="*/ 2246 h 2415"/>
              <a:gd name="T18" fmla="*/ 5679 w 5849"/>
              <a:gd name="T19" fmla="*/ 2414 h 2415"/>
              <a:gd name="T20" fmla="*/ 544 w 5849"/>
              <a:gd name="T21" fmla="*/ 2414 h 2415"/>
              <a:gd name="T22" fmla="*/ 544 w 5849"/>
              <a:gd name="T23" fmla="*/ 2414 h 2415"/>
              <a:gd name="T24" fmla="*/ 376 w 5849"/>
              <a:gd name="T25" fmla="*/ 2246 h 2415"/>
              <a:gd name="T26" fmla="*/ 376 w 5849"/>
              <a:gd name="T27" fmla="*/ 1574 h 2415"/>
              <a:gd name="T28" fmla="*/ 0 w 5849"/>
              <a:gd name="T29" fmla="*/ 1221 h 2415"/>
              <a:gd name="T30" fmla="*/ 376 w 5849"/>
              <a:gd name="T31" fmla="*/ 879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49" h="2415">
                <a:moveTo>
                  <a:pt x="376" y="879"/>
                </a:moveTo>
                <a:lnTo>
                  <a:pt x="376" y="169"/>
                </a:lnTo>
                <a:lnTo>
                  <a:pt x="376" y="169"/>
                </a:lnTo>
                <a:cubicBezTo>
                  <a:pt x="376" y="76"/>
                  <a:pt x="451" y="0"/>
                  <a:pt x="544" y="0"/>
                </a:cubicBezTo>
                <a:lnTo>
                  <a:pt x="5679" y="0"/>
                </a:lnTo>
                <a:lnTo>
                  <a:pt x="5679" y="0"/>
                </a:lnTo>
                <a:cubicBezTo>
                  <a:pt x="5772" y="0"/>
                  <a:pt x="5848" y="76"/>
                  <a:pt x="5848" y="169"/>
                </a:cubicBezTo>
                <a:lnTo>
                  <a:pt x="5848" y="2246"/>
                </a:lnTo>
                <a:lnTo>
                  <a:pt x="5848" y="2246"/>
                </a:lnTo>
                <a:cubicBezTo>
                  <a:pt x="5848" y="2339"/>
                  <a:pt x="5772" y="2414"/>
                  <a:pt x="5679" y="2414"/>
                </a:cubicBezTo>
                <a:lnTo>
                  <a:pt x="544" y="2414"/>
                </a:lnTo>
                <a:lnTo>
                  <a:pt x="544" y="2414"/>
                </a:lnTo>
                <a:cubicBezTo>
                  <a:pt x="451" y="2414"/>
                  <a:pt x="376" y="2339"/>
                  <a:pt x="376" y="2246"/>
                </a:cubicBezTo>
                <a:lnTo>
                  <a:pt x="376" y="1574"/>
                </a:lnTo>
                <a:lnTo>
                  <a:pt x="0" y="1221"/>
                </a:lnTo>
                <a:lnTo>
                  <a:pt x="376" y="87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B83988D9-8802-4F71-9E97-DF7DE1300FA6}"/>
              </a:ext>
            </a:extLst>
          </p:cNvPr>
          <p:cNvSpPr txBox="1"/>
          <p:nvPr/>
        </p:nvSpPr>
        <p:spPr>
          <a:xfrm>
            <a:off x="7460447" y="103251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DDB19E37-ADBD-4876-9C8C-55AEC2684B9B}"/>
              </a:ext>
            </a:extLst>
          </p:cNvPr>
          <p:cNvSpPr txBox="1"/>
          <p:nvPr/>
        </p:nvSpPr>
        <p:spPr>
          <a:xfrm>
            <a:off x="7827019" y="235813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4E68454-EE3A-41B6-8378-B49E252A4130}"/>
              </a:ext>
            </a:extLst>
          </p:cNvPr>
          <p:cNvSpPr txBox="1"/>
          <p:nvPr/>
        </p:nvSpPr>
        <p:spPr>
          <a:xfrm>
            <a:off x="2536278" y="5403867"/>
            <a:ext cx="44348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F93F242-07FC-4FFE-9BD5-EDC763F75E39}"/>
              </a:ext>
            </a:extLst>
          </p:cNvPr>
          <p:cNvSpPr txBox="1"/>
          <p:nvPr/>
        </p:nvSpPr>
        <p:spPr>
          <a:xfrm>
            <a:off x="2536278" y="8832867"/>
            <a:ext cx="44348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023FAEC5-2B0A-4B6A-AF6E-A605A4ADB8AE}"/>
              </a:ext>
            </a:extLst>
          </p:cNvPr>
          <p:cNvSpPr txBox="1"/>
          <p:nvPr/>
        </p:nvSpPr>
        <p:spPr>
          <a:xfrm>
            <a:off x="17498148" y="5403867"/>
            <a:ext cx="44348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D8FE1163-F855-414F-9A11-2B72561C3CBC}"/>
              </a:ext>
            </a:extLst>
          </p:cNvPr>
          <p:cNvSpPr txBox="1"/>
          <p:nvPr/>
        </p:nvSpPr>
        <p:spPr>
          <a:xfrm>
            <a:off x="17498148" y="8832867"/>
            <a:ext cx="4434840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A316065-957C-431A-B1E1-31DA09A9C134}"/>
              </a:ext>
            </a:extLst>
          </p:cNvPr>
          <p:cNvSpPr txBox="1"/>
          <p:nvPr/>
        </p:nvSpPr>
        <p:spPr>
          <a:xfrm>
            <a:off x="11511358" y="5249553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01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53D80DAE-3F19-487A-B11A-4FBD21C198F5}"/>
              </a:ext>
            </a:extLst>
          </p:cNvPr>
          <p:cNvSpPr txBox="1"/>
          <p:nvPr/>
        </p:nvSpPr>
        <p:spPr>
          <a:xfrm>
            <a:off x="11511358" y="6668714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02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85595BB3-7A34-450A-A8ED-B19C065B3BFF}"/>
              </a:ext>
            </a:extLst>
          </p:cNvPr>
          <p:cNvSpPr txBox="1"/>
          <p:nvPr/>
        </p:nvSpPr>
        <p:spPr>
          <a:xfrm>
            <a:off x="11511358" y="8064698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03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2E8FF855-2444-4694-8952-2B18C7455AB8}"/>
              </a:ext>
            </a:extLst>
          </p:cNvPr>
          <p:cNvSpPr txBox="1"/>
          <p:nvPr/>
        </p:nvSpPr>
        <p:spPr>
          <a:xfrm>
            <a:off x="11511358" y="9656029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bg1"/>
                </a:solidFill>
                <a:latin typeface="Raleway" panose="020B0503030101060003" pitchFamily="34" charset="0"/>
              </a:rPr>
              <a:t>04</a:t>
            </a:r>
            <a:endParaRPr lang="en-US" sz="8000" b="1" spc="-3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2">
            <a:extLst>
              <a:ext uri="{FF2B5EF4-FFF2-40B4-BE49-F238E27FC236}">
                <a16:creationId xmlns:a16="http://schemas.microsoft.com/office/drawing/2014/main" id="{0198CCC3-1CEF-4384-9319-D0590B99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114" y="3982065"/>
            <a:ext cx="2375686" cy="1957149"/>
          </a:xfrm>
          <a:custGeom>
            <a:avLst/>
            <a:gdLst>
              <a:gd name="T0" fmla="*/ 1430 w 2629"/>
              <a:gd name="T1" fmla="*/ 89 h 2167"/>
              <a:gd name="T2" fmla="*/ 1430 w 2629"/>
              <a:gd name="T3" fmla="*/ 89 h 2167"/>
              <a:gd name="T4" fmla="*/ 1199 w 2629"/>
              <a:gd name="T5" fmla="*/ 89 h 2167"/>
              <a:gd name="T6" fmla="*/ 0 w 2629"/>
              <a:gd name="T7" fmla="*/ 2166 h 2167"/>
              <a:gd name="T8" fmla="*/ 2628 w 2629"/>
              <a:gd name="T9" fmla="*/ 2166 h 2167"/>
              <a:gd name="T10" fmla="*/ 1430 w 2629"/>
              <a:gd name="T11" fmla="*/ 89 h 2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9" h="2167">
                <a:moveTo>
                  <a:pt x="1430" y="89"/>
                </a:moveTo>
                <a:lnTo>
                  <a:pt x="1430" y="89"/>
                </a:lnTo>
                <a:cubicBezTo>
                  <a:pt x="1378" y="0"/>
                  <a:pt x="1251" y="0"/>
                  <a:pt x="1199" y="89"/>
                </a:cubicBezTo>
                <a:lnTo>
                  <a:pt x="0" y="2166"/>
                </a:lnTo>
                <a:lnTo>
                  <a:pt x="2628" y="2166"/>
                </a:lnTo>
                <a:lnTo>
                  <a:pt x="1430" y="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37" name="Freeform 3">
            <a:extLst>
              <a:ext uri="{FF2B5EF4-FFF2-40B4-BE49-F238E27FC236}">
                <a16:creationId xmlns:a16="http://schemas.microsoft.com/office/drawing/2014/main" id="{3F375D4F-AB3C-4819-9EB5-B8407902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119" y="5939217"/>
            <a:ext cx="4663679" cy="1985053"/>
          </a:xfrm>
          <a:custGeom>
            <a:avLst/>
            <a:gdLst>
              <a:gd name="T0" fmla="*/ 5160 w 5161"/>
              <a:gd name="T1" fmla="*/ 2193 h 2194"/>
              <a:gd name="T2" fmla="*/ 3894 w 5161"/>
              <a:gd name="T3" fmla="*/ 0 h 2194"/>
              <a:gd name="T4" fmla="*/ 1266 w 5161"/>
              <a:gd name="T5" fmla="*/ 0 h 2194"/>
              <a:gd name="T6" fmla="*/ 0 w 5161"/>
              <a:gd name="T7" fmla="*/ 2193 h 2194"/>
              <a:gd name="T8" fmla="*/ 5160 w 5161"/>
              <a:gd name="T9" fmla="*/ 2193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1" h="2194">
                <a:moveTo>
                  <a:pt x="5160" y="2193"/>
                </a:moveTo>
                <a:lnTo>
                  <a:pt x="3894" y="0"/>
                </a:lnTo>
                <a:lnTo>
                  <a:pt x="1266" y="0"/>
                </a:lnTo>
                <a:lnTo>
                  <a:pt x="0" y="2193"/>
                </a:lnTo>
                <a:lnTo>
                  <a:pt x="5160" y="21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38" name="Freeform 4">
            <a:extLst>
              <a:ext uri="{FF2B5EF4-FFF2-40B4-BE49-F238E27FC236}">
                <a16:creationId xmlns:a16="http://schemas.microsoft.com/office/drawing/2014/main" id="{66C8B781-3C66-437B-B29F-392BC272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124" y="7920286"/>
            <a:ext cx="6955656" cy="1985053"/>
          </a:xfrm>
          <a:custGeom>
            <a:avLst/>
            <a:gdLst>
              <a:gd name="T0" fmla="*/ 0 w 7694"/>
              <a:gd name="T1" fmla="*/ 2193 h 2194"/>
              <a:gd name="T2" fmla="*/ 7693 w 7694"/>
              <a:gd name="T3" fmla="*/ 2193 h 2194"/>
              <a:gd name="T4" fmla="*/ 6426 w 7694"/>
              <a:gd name="T5" fmla="*/ 0 h 2194"/>
              <a:gd name="T6" fmla="*/ 1266 w 7694"/>
              <a:gd name="T7" fmla="*/ 0 h 2194"/>
              <a:gd name="T8" fmla="*/ 0 w 7694"/>
              <a:gd name="T9" fmla="*/ 2193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4" h="2194">
                <a:moveTo>
                  <a:pt x="0" y="2193"/>
                </a:moveTo>
                <a:lnTo>
                  <a:pt x="7693" y="2193"/>
                </a:lnTo>
                <a:lnTo>
                  <a:pt x="6426" y="0"/>
                </a:lnTo>
                <a:lnTo>
                  <a:pt x="1266" y="0"/>
                </a:lnTo>
                <a:lnTo>
                  <a:pt x="0" y="21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7350DD46-36E5-4AF1-B7B0-070CFA67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860" y="9905339"/>
            <a:ext cx="9088195" cy="1949177"/>
          </a:xfrm>
          <a:custGeom>
            <a:avLst/>
            <a:gdLst>
              <a:gd name="T0" fmla="*/ 51 w 10053"/>
              <a:gd name="T1" fmla="*/ 1955 h 2155"/>
              <a:gd name="T2" fmla="*/ 51 w 10053"/>
              <a:gd name="T3" fmla="*/ 1955 h 2155"/>
              <a:gd name="T4" fmla="*/ 166 w 10053"/>
              <a:gd name="T5" fmla="*/ 2154 h 2155"/>
              <a:gd name="T6" fmla="*/ 9886 w 10053"/>
              <a:gd name="T7" fmla="*/ 2154 h 2155"/>
              <a:gd name="T8" fmla="*/ 9886 w 10053"/>
              <a:gd name="T9" fmla="*/ 2154 h 2155"/>
              <a:gd name="T10" fmla="*/ 10001 w 10053"/>
              <a:gd name="T11" fmla="*/ 1955 h 2155"/>
              <a:gd name="T12" fmla="*/ 8873 w 10053"/>
              <a:gd name="T13" fmla="*/ 0 h 2155"/>
              <a:gd name="T14" fmla="*/ 1180 w 10053"/>
              <a:gd name="T15" fmla="*/ 0 h 2155"/>
              <a:gd name="T16" fmla="*/ 51 w 10053"/>
              <a:gd name="T17" fmla="*/ 1955 h 2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53" h="2155">
                <a:moveTo>
                  <a:pt x="51" y="1955"/>
                </a:moveTo>
                <a:lnTo>
                  <a:pt x="51" y="1955"/>
                </a:lnTo>
                <a:cubicBezTo>
                  <a:pt x="0" y="2043"/>
                  <a:pt x="64" y="2154"/>
                  <a:pt x="166" y="2154"/>
                </a:cubicBezTo>
                <a:lnTo>
                  <a:pt x="9886" y="2154"/>
                </a:lnTo>
                <a:lnTo>
                  <a:pt x="9886" y="2154"/>
                </a:lnTo>
                <a:cubicBezTo>
                  <a:pt x="9988" y="2154"/>
                  <a:pt x="10052" y="2043"/>
                  <a:pt x="10001" y="1955"/>
                </a:cubicBezTo>
                <a:lnTo>
                  <a:pt x="8873" y="0"/>
                </a:lnTo>
                <a:lnTo>
                  <a:pt x="1180" y="0"/>
                </a:lnTo>
                <a:lnTo>
                  <a:pt x="51" y="195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0" name="Freeform 6">
            <a:extLst>
              <a:ext uri="{FF2B5EF4-FFF2-40B4-BE49-F238E27FC236}">
                <a16:creationId xmlns:a16="http://schemas.microsoft.com/office/drawing/2014/main" id="{0E546543-5DA7-459A-94F9-249DA71C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526" y="4300949"/>
            <a:ext cx="5811661" cy="1323369"/>
          </a:xfrm>
          <a:custGeom>
            <a:avLst/>
            <a:gdLst>
              <a:gd name="T0" fmla="*/ 0 w 6429"/>
              <a:gd name="T1" fmla="*/ 741 h 1466"/>
              <a:gd name="T2" fmla="*/ 0 w 6429"/>
              <a:gd name="T3" fmla="*/ 725 h 1466"/>
              <a:gd name="T4" fmla="*/ 0 w 6429"/>
              <a:gd name="T5" fmla="*/ 725 h 1466"/>
              <a:gd name="T6" fmla="*/ 724 w 6429"/>
              <a:gd name="T7" fmla="*/ 0 h 1466"/>
              <a:gd name="T8" fmla="*/ 6428 w 6429"/>
              <a:gd name="T9" fmla="*/ 0 h 1466"/>
              <a:gd name="T10" fmla="*/ 5587 w 6429"/>
              <a:gd name="T11" fmla="*/ 1465 h 1466"/>
              <a:gd name="T12" fmla="*/ 724 w 6429"/>
              <a:gd name="T13" fmla="*/ 1465 h 1466"/>
              <a:gd name="T14" fmla="*/ 724 w 6429"/>
              <a:gd name="T15" fmla="*/ 1465 h 1466"/>
              <a:gd name="T16" fmla="*/ 0 w 6429"/>
              <a:gd name="T17" fmla="*/ 741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9" h="1466">
                <a:moveTo>
                  <a:pt x="0" y="741"/>
                </a:moveTo>
                <a:lnTo>
                  <a:pt x="0" y="725"/>
                </a:lnTo>
                <a:lnTo>
                  <a:pt x="0" y="725"/>
                </a:lnTo>
                <a:cubicBezTo>
                  <a:pt x="0" y="327"/>
                  <a:pt x="325" y="0"/>
                  <a:pt x="724" y="0"/>
                </a:cubicBezTo>
                <a:lnTo>
                  <a:pt x="6428" y="0"/>
                </a:lnTo>
                <a:lnTo>
                  <a:pt x="5587" y="1465"/>
                </a:lnTo>
                <a:lnTo>
                  <a:pt x="724" y="1465"/>
                </a:lnTo>
                <a:lnTo>
                  <a:pt x="724" y="1465"/>
                </a:lnTo>
                <a:cubicBezTo>
                  <a:pt x="325" y="1465"/>
                  <a:pt x="0" y="1138"/>
                  <a:pt x="0" y="741"/>
                </a:cubicBez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72C80198-AA42-4828-B6CC-CF530A2FC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206" y="6262086"/>
            <a:ext cx="5735925" cy="1323369"/>
          </a:xfrm>
          <a:custGeom>
            <a:avLst/>
            <a:gdLst>
              <a:gd name="T0" fmla="*/ 0 w 6346"/>
              <a:gd name="T1" fmla="*/ 731 h 1464"/>
              <a:gd name="T2" fmla="*/ 0 w 6346"/>
              <a:gd name="T3" fmla="*/ 731 h 1464"/>
              <a:gd name="T4" fmla="*/ 0 w 6346"/>
              <a:gd name="T5" fmla="*/ 731 h 1464"/>
              <a:gd name="T6" fmla="*/ 732 w 6346"/>
              <a:gd name="T7" fmla="*/ 0 h 1464"/>
              <a:gd name="T8" fmla="*/ 6345 w 6346"/>
              <a:gd name="T9" fmla="*/ 0 h 1464"/>
              <a:gd name="T10" fmla="*/ 5504 w 6346"/>
              <a:gd name="T11" fmla="*/ 1463 h 1464"/>
              <a:gd name="T12" fmla="*/ 732 w 6346"/>
              <a:gd name="T13" fmla="*/ 1463 h 1464"/>
              <a:gd name="T14" fmla="*/ 732 w 6346"/>
              <a:gd name="T15" fmla="*/ 1463 h 1464"/>
              <a:gd name="T16" fmla="*/ 0 w 6346"/>
              <a:gd name="T17" fmla="*/ 731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46" h="1464">
                <a:moveTo>
                  <a:pt x="0" y="731"/>
                </a:moveTo>
                <a:lnTo>
                  <a:pt x="0" y="731"/>
                </a:lnTo>
                <a:lnTo>
                  <a:pt x="0" y="731"/>
                </a:lnTo>
                <a:cubicBezTo>
                  <a:pt x="0" y="330"/>
                  <a:pt x="329" y="0"/>
                  <a:pt x="732" y="0"/>
                </a:cubicBezTo>
                <a:lnTo>
                  <a:pt x="6345" y="0"/>
                </a:lnTo>
                <a:lnTo>
                  <a:pt x="5504" y="1463"/>
                </a:lnTo>
                <a:lnTo>
                  <a:pt x="732" y="1463"/>
                </a:lnTo>
                <a:lnTo>
                  <a:pt x="732" y="1463"/>
                </a:lnTo>
                <a:cubicBezTo>
                  <a:pt x="329" y="1463"/>
                  <a:pt x="0" y="1134"/>
                  <a:pt x="0" y="731"/>
                </a:cubicBezTo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2" name="Freeform 8">
            <a:extLst>
              <a:ext uri="{FF2B5EF4-FFF2-40B4-BE49-F238E27FC236}">
                <a16:creationId xmlns:a16="http://schemas.microsoft.com/office/drawing/2014/main" id="{D99E3070-1758-4CEF-AD75-D9083806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729" y="8243152"/>
            <a:ext cx="5891382" cy="1323369"/>
          </a:xfrm>
          <a:custGeom>
            <a:avLst/>
            <a:gdLst>
              <a:gd name="T0" fmla="*/ 0 w 6517"/>
              <a:gd name="T1" fmla="*/ 732 h 1466"/>
              <a:gd name="T2" fmla="*/ 0 w 6517"/>
              <a:gd name="T3" fmla="*/ 732 h 1466"/>
              <a:gd name="T4" fmla="*/ 0 w 6517"/>
              <a:gd name="T5" fmla="*/ 732 h 1466"/>
              <a:gd name="T6" fmla="*/ 733 w 6517"/>
              <a:gd name="T7" fmla="*/ 0 h 1466"/>
              <a:gd name="T8" fmla="*/ 6516 w 6517"/>
              <a:gd name="T9" fmla="*/ 0 h 1466"/>
              <a:gd name="T10" fmla="*/ 5676 w 6517"/>
              <a:gd name="T11" fmla="*/ 1465 h 1466"/>
              <a:gd name="T12" fmla="*/ 733 w 6517"/>
              <a:gd name="T13" fmla="*/ 1465 h 1466"/>
              <a:gd name="T14" fmla="*/ 733 w 6517"/>
              <a:gd name="T15" fmla="*/ 1465 h 1466"/>
              <a:gd name="T16" fmla="*/ 0 w 6517"/>
              <a:gd name="T17" fmla="*/ 732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17" h="1466">
                <a:moveTo>
                  <a:pt x="0" y="732"/>
                </a:moveTo>
                <a:lnTo>
                  <a:pt x="0" y="732"/>
                </a:lnTo>
                <a:lnTo>
                  <a:pt x="0" y="732"/>
                </a:lnTo>
                <a:cubicBezTo>
                  <a:pt x="0" y="329"/>
                  <a:pt x="330" y="0"/>
                  <a:pt x="733" y="0"/>
                </a:cubicBezTo>
                <a:lnTo>
                  <a:pt x="6516" y="0"/>
                </a:lnTo>
                <a:lnTo>
                  <a:pt x="5676" y="1465"/>
                </a:lnTo>
                <a:lnTo>
                  <a:pt x="733" y="1465"/>
                </a:lnTo>
                <a:lnTo>
                  <a:pt x="733" y="1465"/>
                </a:lnTo>
                <a:cubicBezTo>
                  <a:pt x="330" y="1465"/>
                  <a:pt x="0" y="1135"/>
                  <a:pt x="0" y="732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3" name="Freeform 9">
            <a:extLst>
              <a:ext uri="{FF2B5EF4-FFF2-40B4-BE49-F238E27FC236}">
                <a16:creationId xmlns:a16="http://schemas.microsoft.com/office/drawing/2014/main" id="{8FE537EE-6E03-44BB-9CFC-0D69880E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881" y="10224220"/>
            <a:ext cx="5652219" cy="1323369"/>
          </a:xfrm>
          <a:custGeom>
            <a:avLst/>
            <a:gdLst>
              <a:gd name="T0" fmla="*/ 732 w 6254"/>
              <a:gd name="T1" fmla="*/ 0 h 1464"/>
              <a:gd name="T2" fmla="*/ 6253 w 6254"/>
              <a:gd name="T3" fmla="*/ 0 h 1464"/>
              <a:gd name="T4" fmla="*/ 5412 w 6254"/>
              <a:gd name="T5" fmla="*/ 1463 h 1464"/>
              <a:gd name="T6" fmla="*/ 732 w 6254"/>
              <a:gd name="T7" fmla="*/ 1463 h 1464"/>
              <a:gd name="T8" fmla="*/ 732 w 6254"/>
              <a:gd name="T9" fmla="*/ 1463 h 1464"/>
              <a:gd name="T10" fmla="*/ 0 w 6254"/>
              <a:gd name="T11" fmla="*/ 731 h 1464"/>
              <a:gd name="T12" fmla="*/ 0 w 6254"/>
              <a:gd name="T13" fmla="*/ 731 h 1464"/>
              <a:gd name="T14" fmla="*/ 732 w 6254"/>
              <a:gd name="T15" fmla="*/ 0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54" h="1464">
                <a:moveTo>
                  <a:pt x="732" y="0"/>
                </a:moveTo>
                <a:lnTo>
                  <a:pt x="6253" y="0"/>
                </a:lnTo>
                <a:lnTo>
                  <a:pt x="5412" y="1463"/>
                </a:lnTo>
                <a:lnTo>
                  <a:pt x="732" y="1463"/>
                </a:lnTo>
                <a:lnTo>
                  <a:pt x="732" y="1463"/>
                </a:lnTo>
                <a:cubicBezTo>
                  <a:pt x="329" y="1463"/>
                  <a:pt x="0" y="1134"/>
                  <a:pt x="0" y="731"/>
                </a:cubicBezTo>
                <a:lnTo>
                  <a:pt x="0" y="731"/>
                </a:lnTo>
                <a:cubicBezTo>
                  <a:pt x="0" y="328"/>
                  <a:pt x="329" y="0"/>
                  <a:pt x="732" y="0"/>
                </a:cubicBezTo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4" name="Freeform 72">
            <a:extLst>
              <a:ext uri="{FF2B5EF4-FFF2-40B4-BE49-F238E27FC236}">
                <a16:creationId xmlns:a16="http://schemas.microsoft.com/office/drawing/2014/main" id="{E1FBDA06-44B9-424C-A868-0AB9B5F2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953" y="4432490"/>
            <a:ext cx="1060289" cy="1060289"/>
          </a:xfrm>
          <a:custGeom>
            <a:avLst/>
            <a:gdLst>
              <a:gd name="T0" fmla="*/ 1171 w 1172"/>
              <a:gd name="T1" fmla="*/ 585 h 1172"/>
              <a:gd name="T2" fmla="*/ 1171 w 1172"/>
              <a:gd name="T3" fmla="*/ 585 h 1172"/>
              <a:gd name="T4" fmla="*/ 585 w 1172"/>
              <a:gd name="T5" fmla="*/ 1171 h 1172"/>
              <a:gd name="T6" fmla="*/ 585 w 1172"/>
              <a:gd name="T7" fmla="*/ 1171 h 1172"/>
              <a:gd name="T8" fmla="*/ 0 w 1172"/>
              <a:gd name="T9" fmla="*/ 585 h 1172"/>
              <a:gd name="T10" fmla="*/ 0 w 1172"/>
              <a:gd name="T11" fmla="*/ 585 h 1172"/>
              <a:gd name="T12" fmla="*/ 585 w 1172"/>
              <a:gd name="T13" fmla="*/ 0 h 1172"/>
              <a:gd name="T14" fmla="*/ 585 w 1172"/>
              <a:gd name="T15" fmla="*/ 0 h 1172"/>
              <a:gd name="T16" fmla="*/ 1171 w 1172"/>
              <a:gd name="T17" fmla="*/ 585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2" h="1172">
                <a:moveTo>
                  <a:pt x="1171" y="585"/>
                </a:moveTo>
                <a:lnTo>
                  <a:pt x="1171" y="585"/>
                </a:lnTo>
                <a:cubicBezTo>
                  <a:pt x="1171" y="909"/>
                  <a:pt x="909" y="1171"/>
                  <a:pt x="585" y="1171"/>
                </a:cubicBezTo>
                <a:lnTo>
                  <a:pt x="585" y="1171"/>
                </a:lnTo>
                <a:cubicBezTo>
                  <a:pt x="262" y="1171"/>
                  <a:pt x="0" y="909"/>
                  <a:pt x="0" y="585"/>
                </a:cubicBezTo>
                <a:lnTo>
                  <a:pt x="0" y="585"/>
                </a:ln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cubicBezTo>
                  <a:pt x="909" y="0"/>
                  <a:pt x="1171" y="262"/>
                  <a:pt x="1171" y="5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5" name="Freeform 73">
            <a:extLst>
              <a:ext uri="{FF2B5EF4-FFF2-40B4-BE49-F238E27FC236}">
                <a16:creationId xmlns:a16="http://schemas.microsoft.com/office/drawing/2014/main" id="{7CF05944-A7F2-4E72-9FCA-7191EAED2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664" y="6393627"/>
            <a:ext cx="1060289" cy="1060289"/>
          </a:xfrm>
          <a:custGeom>
            <a:avLst/>
            <a:gdLst>
              <a:gd name="T0" fmla="*/ 1171 w 1172"/>
              <a:gd name="T1" fmla="*/ 584 h 1171"/>
              <a:gd name="T2" fmla="*/ 1171 w 1172"/>
              <a:gd name="T3" fmla="*/ 584 h 1171"/>
              <a:gd name="T4" fmla="*/ 586 w 1172"/>
              <a:gd name="T5" fmla="*/ 1170 h 1171"/>
              <a:gd name="T6" fmla="*/ 586 w 1172"/>
              <a:gd name="T7" fmla="*/ 1170 h 1171"/>
              <a:gd name="T8" fmla="*/ 0 w 1172"/>
              <a:gd name="T9" fmla="*/ 584 h 1171"/>
              <a:gd name="T10" fmla="*/ 0 w 1172"/>
              <a:gd name="T11" fmla="*/ 584 h 1171"/>
              <a:gd name="T12" fmla="*/ 586 w 1172"/>
              <a:gd name="T13" fmla="*/ 0 h 1171"/>
              <a:gd name="T14" fmla="*/ 586 w 1172"/>
              <a:gd name="T15" fmla="*/ 0 h 1171"/>
              <a:gd name="T16" fmla="*/ 1171 w 1172"/>
              <a:gd name="T17" fmla="*/ 58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2" h="1171">
                <a:moveTo>
                  <a:pt x="1171" y="584"/>
                </a:moveTo>
                <a:lnTo>
                  <a:pt x="1171" y="584"/>
                </a:lnTo>
                <a:cubicBezTo>
                  <a:pt x="1171" y="908"/>
                  <a:pt x="909" y="1170"/>
                  <a:pt x="586" y="1170"/>
                </a:cubicBezTo>
                <a:lnTo>
                  <a:pt x="586" y="1170"/>
                </a:lnTo>
                <a:cubicBezTo>
                  <a:pt x="263" y="1170"/>
                  <a:pt x="0" y="908"/>
                  <a:pt x="0" y="584"/>
                </a:cubicBezTo>
                <a:lnTo>
                  <a:pt x="0" y="584"/>
                </a:lnTo>
                <a:cubicBezTo>
                  <a:pt x="0" y="262"/>
                  <a:pt x="263" y="0"/>
                  <a:pt x="586" y="0"/>
                </a:cubicBezTo>
                <a:lnTo>
                  <a:pt x="586" y="0"/>
                </a:lnTo>
                <a:cubicBezTo>
                  <a:pt x="909" y="0"/>
                  <a:pt x="1171" y="262"/>
                  <a:pt x="1171" y="5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6" name="Freeform 74">
            <a:extLst>
              <a:ext uri="{FF2B5EF4-FFF2-40B4-BE49-F238E27FC236}">
                <a16:creationId xmlns:a16="http://schemas.microsoft.com/office/drawing/2014/main" id="{0531667A-CC9E-47ED-A7B5-A009FF75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155" y="8382667"/>
            <a:ext cx="1060289" cy="1060289"/>
          </a:xfrm>
          <a:custGeom>
            <a:avLst/>
            <a:gdLst>
              <a:gd name="T0" fmla="*/ 1170 w 1171"/>
              <a:gd name="T1" fmla="*/ 585 h 1172"/>
              <a:gd name="T2" fmla="*/ 1170 w 1171"/>
              <a:gd name="T3" fmla="*/ 585 h 1172"/>
              <a:gd name="T4" fmla="*/ 585 w 1171"/>
              <a:gd name="T5" fmla="*/ 1171 h 1172"/>
              <a:gd name="T6" fmla="*/ 585 w 1171"/>
              <a:gd name="T7" fmla="*/ 1171 h 1172"/>
              <a:gd name="T8" fmla="*/ 0 w 1171"/>
              <a:gd name="T9" fmla="*/ 585 h 1172"/>
              <a:gd name="T10" fmla="*/ 0 w 1171"/>
              <a:gd name="T11" fmla="*/ 585 h 1172"/>
              <a:gd name="T12" fmla="*/ 585 w 1171"/>
              <a:gd name="T13" fmla="*/ 0 h 1172"/>
              <a:gd name="T14" fmla="*/ 585 w 1171"/>
              <a:gd name="T15" fmla="*/ 0 h 1172"/>
              <a:gd name="T16" fmla="*/ 1170 w 1171"/>
              <a:gd name="T17" fmla="*/ 585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1" h="1172">
                <a:moveTo>
                  <a:pt x="1170" y="585"/>
                </a:moveTo>
                <a:lnTo>
                  <a:pt x="1170" y="585"/>
                </a:lnTo>
                <a:cubicBezTo>
                  <a:pt x="1170" y="909"/>
                  <a:pt x="908" y="1171"/>
                  <a:pt x="585" y="1171"/>
                </a:cubicBezTo>
                <a:lnTo>
                  <a:pt x="585" y="1171"/>
                </a:lnTo>
                <a:cubicBezTo>
                  <a:pt x="262" y="1171"/>
                  <a:pt x="0" y="909"/>
                  <a:pt x="0" y="585"/>
                </a:cubicBezTo>
                <a:lnTo>
                  <a:pt x="0" y="585"/>
                </a:lnTo>
                <a:cubicBezTo>
                  <a:pt x="0" y="262"/>
                  <a:pt x="262" y="0"/>
                  <a:pt x="585" y="0"/>
                </a:cubicBezTo>
                <a:lnTo>
                  <a:pt x="585" y="0"/>
                </a:lnTo>
                <a:cubicBezTo>
                  <a:pt x="908" y="0"/>
                  <a:pt x="1170" y="262"/>
                  <a:pt x="1170" y="5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7" name="Freeform 75">
            <a:extLst>
              <a:ext uri="{FF2B5EF4-FFF2-40B4-BE49-F238E27FC236}">
                <a16:creationId xmlns:a16="http://schemas.microsoft.com/office/drawing/2014/main" id="{6E244FCA-B609-467C-9F74-83FDB4052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295" y="10347789"/>
            <a:ext cx="1060289" cy="1060289"/>
          </a:xfrm>
          <a:custGeom>
            <a:avLst/>
            <a:gdLst>
              <a:gd name="T0" fmla="*/ 1170 w 1171"/>
              <a:gd name="T1" fmla="*/ 586 h 1172"/>
              <a:gd name="T2" fmla="*/ 1170 w 1171"/>
              <a:gd name="T3" fmla="*/ 586 h 1172"/>
              <a:gd name="T4" fmla="*/ 585 w 1171"/>
              <a:gd name="T5" fmla="*/ 1171 h 1172"/>
              <a:gd name="T6" fmla="*/ 585 w 1171"/>
              <a:gd name="T7" fmla="*/ 1171 h 1172"/>
              <a:gd name="T8" fmla="*/ 0 w 1171"/>
              <a:gd name="T9" fmla="*/ 586 h 1172"/>
              <a:gd name="T10" fmla="*/ 0 w 1171"/>
              <a:gd name="T11" fmla="*/ 586 h 1172"/>
              <a:gd name="T12" fmla="*/ 585 w 1171"/>
              <a:gd name="T13" fmla="*/ 0 h 1172"/>
              <a:gd name="T14" fmla="*/ 585 w 1171"/>
              <a:gd name="T15" fmla="*/ 0 h 1172"/>
              <a:gd name="T16" fmla="*/ 1170 w 1171"/>
              <a:gd name="T17" fmla="*/ 586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1" h="1172">
                <a:moveTo>
                  <a:pt x="1170" y="586"/>
                </a:moveTo>
                <a:lnTo>
                  <a:pt x="1170" y="586"/>
                </a:lnTo>
                <a:cubicBezTo>
                  <a:pt x="1170" y="909"/>
                  <a:pt x="909" y="1171"/>
                  <a:pt x="585" y="1171"/>
                </a:cubicBezTo>
                <a:lnTo>
                  <a:pt x="585" y="1171"/>
                </a:lnTo>
                <a:cubicBezTo>
                  <a:pt x="262" y="1171"/>
                  <a:pt x="0" y="909"/>
                  <a:pt x="0" y="586"/>
                </a:cubicBezTo>
                <a:lnTo>
                  <a:pt x="0" y="586"/>
                </a:lnTo>
                <a:cubicBezTo>
                  <a:pt x="0" y="263"/>
                  <a:pt x="262" y="0"/>
                  <a:pt x="585" y="0"/>
                </a:cubicBezTo>
                <a:lnTo>
                  <a:pt x="585" y="0"/>
                </a:lnTo>
                <a:cubicBezTo>
                  <a:pt x="909" y="0"/>
                  <a:pt x="1170" y="263"/>
                  <a:pt x="1170" y="5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8" name="Freeform 76">
            <a:extLst>
              <a:ext uri="{FF2B5EF4-FFF2-40B4-BE49-F238E27FC236}">
                <a16:creationId xmlns:a16="http://schemas.microsoft.com/office/drawing/2014/main" id="{EF0021D2-A09E-4C05-A8A2-B1E2564C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184" y="4679625"/>
            <a:ext cx="621824" cy="534131"/>
          </a:xfrm>
          <a:custGeom>
            <a:avLst/>
            <a:gdLst>
              <a:gd name="T0" fmla="*/ 57 w 686"/>
              <a:gd name="T1" fmla="*/ 416 h 589"/>
              <a:gd name="T2" fmla="*/ 104 w 686"/>
              <a:gd name="T3" fmla="*/ 416 h 589"/>
              <a:gd name="T4" fmla="*/ 138 w 686"/>
              <a:gd name="T5" fmla="*/ 539 h 589"/>
              <a:gd name="T6" fmla="*/ 92 w 686"/>
              <a:gd name="T7" fmla="*/ 539 h 589"/>
              <a:gd name="T8" fmla="*/ 57 w 686"/>
              <a:gd name="T9" fmla="*/ 416 h 589"/>
              <a:gd name="T10" fmla="*/ 49 w 686"/>
              <a:gd name="T11" fmla="*/ 220 h 589"/>
              <a:gd name="T12" fmla="*/ 195 w 686"/>
              <a:gd name="T13" fmla="*/ 220 h 589"/>
              <a:gd name="T14" fmla="*/ 195 w 686"/>
              <a:gd name="T15" fmla="*/ 368 h 589"/>
              <a:gd name="T16" fmla="*/ 49 w 686"/>
              <a:gd name="T17" fmla="*/ 368 h 589"/>
              <a:gd name="T18" fmla="*/ 49 w 686"/>
              <a:gd name="T19" fmla="*/ 220 h 589"/>
              <a:gd name="T20" fmla="*/ 587 w 686"/>
              <a:gd name="T21" fmla="*/ 92 h 589"/>
              <a:gd name="T22" fmla="*/ 587 w 686"/>
              <a:gd name="T23" fmla="*/ 495 h 589"/>
              <a:gd name="T24" fmla="*/ 587 w 686"/>
              <a:gd name="T25" fmla="*/ 495 h 589"/>
              <a:gd name="T26" fmla="*/ 501 w 686"/>
              <a:gd name="T27" fmla="*/ 443 h 589"/>
              <a:gd name="T28" fmla="*/ 501 w 686"/>
              <a:gd name="T29" fmla="*/ 443 h 589"/>
              <a:gd name="T30" fmla="*/ 244 w 686"/>
              <a:gd name="T31" fmla="*/ 368 h 589"/>
              <a:gd name="T32" fmla="*/ 244 w 686"/>
              <a:gd name="T33" fmla="*/ 220 h 589"/>
              <a:gd name="T34" fmla="*/ 244 w 686"/>
              <a:gd name="T35" fmla="*/ 220 h 589"/>
              <a:gd name="T36" fmla="*/ 501 w 686"/>
              <a:gd name="T37" fmla="*/ 144 h 589"/>
              <a:gd name="T38" fmla="*/ 501 w 686"/>
              <a:gd name="T39" fmla="*/ 144 h 589"/>
              <a:gd name="T40" fmla="*/ 587 w 686"/>
              <a:gd name="T41" fmla="*/ 92 h 589"/>
              <a:gd name="T42" fmla="*/ 636 w 686"/>
              <a:gd name="T43" fmla="*/ 0 h 589"/>
              <a:gd name="T44" fmla="*/ 598 w 686"/>
              <a:gd name="T45" fmla="*/ 29 h 589"/>
              <a:gd name="T46" fmla="*/ 598 w 686"/>
              <a:gd name="T47" fmla="*/ 29 h 589"/>
              <a:gd name="T48" fmla="*/ 479 w 686"/>
              <a:gd name="T49" fmla="*/ 101 h 589"/>
              <a:gd name="T50" fmla="*/ 479 w 686"/>
              <a:gd name="T51" fmla="*/ 101 h 589"/>
              <a:gd name="T52" fmla="*/ 238 w 686"/>
              <a:gd name="T53" fmla="*/ 171 h 589"/>
              <a:gd name="T54" fmla="*/ 0 w 686"/>
              <a:gd name="T55" fmla="*/ 171 h 589"/>
              <a:gd name="T56" fmla="*/ 0 w 686"/>
              <a:gd name="T57" fmla="*/ 394 h 589"/>
              <a:gd name="T58" fmla="*/ 1 w 686"/>
              <a:gd name="T59" fmla="*/ 399 h 589"/>
              <a:gd name="T60" fmla="*/ 50 w 686"/>
              <a:gd name="T61" fmla="*/ 570 h 589"/>
              <a:gd name="T62" fmla="*/ 55 w 686"/>
              <a:gd name="T63" fmla="*/ 588 h 589"/>
              <a:gd name="T64" fmla="*/ 203 w 686"/>
              <a:gd name="T65" fmla="*/ 588 h 589"/>
              <a:gd name="T66" fmla="*/ 195 w 686"/>
              <a:gd name="T67" fmla="*/ 557 h 589"/>
              <a:gd name="T68" fmla="*/ 155 w 686"/>
              <a:gd name="T69" fmla="*/ 416 h 589"/>
              <a:gd name="T70" fmla="*/ 238 w 686"/>
              <a:gd name="T71" fmla="*/ 416 h 589"/>
              <a:gd name="T72" fmla="*/ 238 w 686"/>
              <a:gd name="T73" fmla="*/ 416 h 589"/>
              <a:gd name="T74" fmla="*/ 478 w 686"/>
              <a:gd name="T75" fmla="*/ 487 h 589"/>
              <a:gd name="T76" fmla="*/ 478 w 686"/>
              <a:gd name="T77" fmla="*/ 487 h 589"/>
              <a:gd name="T78" fmla="*/ 598 w 686"/>
              <a:gd name="T79" fmla="*/ 559 h 589"/>
              <a:gd name="T80" fmla="*/ 636 w 686"/>
              <a:gd name="T81" fmla="*/ 587 h 589"/>
              <a:gd name="T82" fmla="*/ 636 w 686"/>
              <a:gd name="T83" fmla="*/ 363 h 589"/>
              <a:gd name="T84" fmla="*/ 636 w 686"/>
              <a:gd name="T85" fmla="*/ 363 h 589"/>
              <a:gd name="T86" fmla="*/ 685 w 686"/>
              <a:gd name="T87" fmla="*/ 293 h 589"/>
              <a:gd name="T88" fmla="*/ 685 w 686"/>
              <a:gd name="T89" fmla="*/ 293 h 589"/>
              <a:gd name="T90" fmla="*/ 636 w 686"/>
              <a:gd name="T91" fmla="*/ 225 h 589"/>
              <a:gd name="T92" fmla="*/ 636 w 686"/>
              <a:gd name="T93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86" h="589">
                <a:moveTo>
                  <a:pt x="57" y="416"/>
                </a:moveTo>
                <a:lnTo>
                  <a:pt x="104" y="416"/>
                </a:lnTo>
                <a:lnTo>
                  <a:pt x="138" y="539"/>
                </a:lnTo>
                <a:lnTo>
                  <a:pt x="92" y="539"/>
                </a:lnTo>
                <a:lnTo>
                  <a:pt x="57" y="416"/>
                </a:lnTo>
                <a:close/>
                <a:moveTo>
                  <a:pt x="49" y="220"/>
                </a:moveTo>
                <a:lnTo>
                  <a:pt x="195" y="220"/>
                </a:lnTo>
                <a:lnTo>
                  <a:pt x="195" y="368"/>
                </a:lnTo>
                <a:lnTo>
                  <a:pt x="49" y="368"/>
                </a:lnTo>
                <a:lnTo>
                  <a:pt x="49" y="220"/>
                </a:lnTo>
                <a:close/>
                <a:moveTo>
                  <a:pt x="587" y="92"/>
                </a:moveTo>
                <a:lnTo>
                  <a:pt x="587" y="495"/>
                </a:lnTo>
                <a:lnTo>
                  <a:pt x="587" y="495"/>
                </a:lnTo>
                <a:cubicBezTo>
                  <a:pt x="567" y="481"/>
                  <a:pt x="551" y="469"/>
                  <a:pt x="501" y="443"/>
                </a:cubicBezTo>
                <a:lnTo>
                  <a:pt x="501" y="443"/>
                </a:lnTo>
                <a:cubicBezTo>
                  <a:pt x="428" y="406"/>
                  <a:pt x="335" y="369"/>
                  <a:pt x="244" y="368"/>
                </a:cubicBezTo>
                <a:lnTo>
                  <a:pt x="244" y="220"/>
                </a:lnTo>
                <a:lnTo>
                  <a:pt x="244" y="220"/>
                </a:lnTo>
                <a:cubicBezTo>
                  <a:pt x="336" y="218"/>
                  <a:pt x="429" y="181"/>
                  <a:pt x="501" y="144"/>
                </a:cubicBezTo>
                <a:lnTo>
                  <a:pt x="501" y="144"/>
                </a:lnTo>
                <a:cubicBezTo>
                  <a:pt x="552" y="117"/>
                  <a:pt x="567" y="105"/>
                  <a:pt x="587" y="92"/>
                </a:cubicBezTo>
                <a:close/>
                <a:moveTo>
                  <a:pt x="636" y="0"/>
                </a:moveTo>
                <a:lnTo>
                  <a:pt x="598" y="29"/>
                </a:lnTo>
                <a:lnTo>
                  <a:pt x="598" y="29"/>
                </a:lnTo>
                <a:cubicBezTo>
                  <a:pt x="598" y="29"/>
                  <a:pt x="549" y="65"/>
                  <a:pt x="479" y="101"/>
                </a:cubicBezTo>
                <a:lnTo>
                  <a:pt x="479" y="101"/>
                </a:lnTo>
                <a:cubicBezTo>
                  <a:pt x="409" y="137"/>
                  <a:pt x="318" y="171"/>
                  <a:pt x="238" y="171"/>
                </a:cubicBezTo>
                <a:lnTo>
                  <a:pt x="0" y="171"/>
                </a:lnTo>
                <a:lnTo>
                  <a:pt x="0" y="394"/>
                </a:lnTo>
                <a:lnTo>
                  <a:pt x="1" y="399"/>
                </a:lnTo>
                <a:lnTo>
                  <a:pt x="50" y="570"/>
                </a:lnTo>
                <a:lnTo>
                  <a:pt x="55" y="588"/>
                </a:lnTo>
                <a:lnTo>
                  <a:pt x="203" y="588"/>
                </a:lnTo>
                <a:lnTo>
                  <a:pt x="195" y="557"/>
                </a:lnTo>
                <a:lnTo>
                  <a:pt x="155" y="416"/>
                </a:lnTo>
                <a:lnTo>
                  <a:pt x="238" y="416"/>
                </a:lnTo>
                <a:lnTo>
                  <a:pt x="238" y="416"/>
                </a:lnTo>
                <a:cubicBezTo>
                  <a:pt x="317" y="416"/>
                  <a:pt x="408" y="452"/>
                  <a:pt x="478" y="487"/>
                </a:cubicBezTo>
                <a:lnTo>
                  <a:pt x="478" y="487"/>
                </a:lnTo>
                <a:cubicBezTo>
                  <a:pt x="549" y="523"/>
                  <a:pt x="598" y="559"/>
                  <a:pt x="598" y="559"/>
                </a:cubicBezTo>
                <a:lnTo>
                  <a:pt x="636" y="587"/>
                </a:lnTo>
                <a:lnTo>
                  <a:pt x="636" y="363"/>
                </a:lnTo>
                <a:lnTo>
                  <a:pt x="636" y="363"/>
                </a:lnTo>
                <a:cubicBezTo>
                  <a:pt x="665" y="352"/>
                  <a:pt x="685" y="326"/>
                  <a:pt x="685" y="293"/>
                </a:cubicBezTo>
                <a:lnTo>
                  <a:pt x="685" y="293"/>
                </a:lnTo>
                <a:cubicBezTo>
                  <a:pt x="685" y="262"/>
                  <a:pt x="665" y="235"/>
                  <a:pt x="636" y="225"/>
                </a:cubicBezTo>
                <a:lnTo>
                  <a:pt x="6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9" name="Freeform 77">
            <a:extLst>
              <a:ext uri="{FF2B5EF4-FFF2-40B4-BE49-F238E27FC236}">
                <a16:creationId xmlns:a16="http://schemas.microsoft.com/office/drawing/2014/main" id="{987121D6-E90A-45DE-88A7-9D72FF289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458" y="10678630"/>
            <a:ext cx="577976" cy="398605"/>
          </a:xfrm>
          <a:custGeom>
            <a:avLst/>
            <a:gdLst>
              <a:gd name="T0" fmla="*/ 417 w 639"/>
              <a:gd name="T1" fmla="*/ 319 h 442"/>
              <a:gd name="T2" fmla="*/ 393 w 639"/>
              <a:gd name="T3" fmla="*/ 344 h 442"/>
              <a:gd name="T4" fmla="*/ 417 w 639"/>
              <a:gd name="T5" fmla="*/ 368 h 442"/>
              <a:gd name="T6" fmla="*/ 516 w 639"/>
              <a:gd name="T7" fmla="*/ 368 h 442"/>
              <a:gd name="T8" fmla="*/ 516 w 639"/>
              <a:gd name="T9" fmla="*/ 319 h 442"/>
              <a:gd name="T10" fmla="*/ 417 w 639"/>
              <a:gd name="T11" fmla="*/ 319 h 442"/>
              <a:gd name="T12" fmla="*/ 449 w 639"/>
              <a:gd name="T13" fmla="*/ 130 h 442"/>
              <a:gd name="T14" fmla="*/ 344 w 639"/>
              <a:gd name="T15" fmla="*/ 235 h 442"/>
              <a:gd name="T16" fmla="*/ 264 w 639"/>
              <a:gd name="T17" fmla="*/ 155 h 442"/>
              <a:gd name="T18" fmla="*/ 246 w 639"/>
              <a:gd name="T19" fmla="*/ 138 h 442"/>
              <a:gd name="T20" fmla="*/ 228 w 639"/>
              <a:gd name="T21" fmla="*/ 155 h 442"/>
              <a:gd name="T22" fmla="*/ 155 w 639"/>
              <a:gd name="T23" fmla="*/ 228 h 442"/>
              <a:gd name="T24" fmla="*/ 190 w 639"/>
              <a:gd name="T25" fmla="*/ 263 h 442"/>
              <a:gd name="T26" fmla="*/ 246 w 639"/>
              <a:gd name="T27" fmla="*/ 207 h 442"/>
              <a:gd name="T28" fmla="*/ 326 w 639"/>
              <a:gd name="T29" fmla="*/ 288 h 442"/>
              <a:gd name="T30" fmla="*/ 344 w 639"/>
              <a:gd name="T31" fmla="*/ 304 h 442"/>
              <a:gd name="T32" fmla="*/ 361 w 639"/>
              <a:gd name="T33" fmla="*/ 288 h 442"/>
              <a:gd name="T34" fmla="*/ 483 w 639"/>
              <a:gd name="T35" fmla="*/ 165 h 442"/>
              <a:gd name="T36" fmla="*/ 449 w 639"/>
              <a:gd name="T37" fmla="*/ 130 h 442"/>
              <a:gd name="T38" fmla="*/ 98 w 639"/>
              <a:gd name="T39" fmla="*/ 49 h 442"/>
              <a:gd name="T40" fmla="*/ 540 w 639"/>
              <a:gd name="T41" fmla="*/ 49 h 442"/>
              <a:gd name="T42" fmla="*/ 540 w 639"/>
              <a:gd name="T43" fmla="*/ 392 h 442"/>
              <a:gd name="T44" fmla="*/ 98 w 639"/>
              <a:gd name="T45" fmla="*/ 392 h 442"/>
              <a:gd name="T46" fmla="*/ 98 w 639"/>
              <a:gd name="T47" fmla="*/ 49 h 442"/>
              <a:gd name="T48" fmla="*/ 49 w 639"/>
              <a:gd name="T49" fmla="*/ 0 h 442"/>
              <a:gd name="T50" fmla="*/ 49 w 639"/>
              <a:gd name="T51" fmla="*/ 392 h 442"/>
              <a:gd name="T52" fmla="*/ 0 w 639"/>
              <a:gd name="T53" fmla="*/ 392 h 442"/>
              <a:gd name="T54" fmla="*/ 0 w 639"/>
              <a:gd name="T55" fmla="*/ 441 h 442"/>
              <a:gd name="T56" fmla="*/ 638 w 639"/>
              <a:gd name="T57" fmla="*/ 441 h 442"/>
              <a:gd name="T58" fmla="*/ 638 w 639"/>
              <a:gd name="T59" fmla="*/ 392 h 442"/>
              <a:gd name="T60" fmla="*/ 589 w 639"/>
              <a:gd name="T61" fmla="*/ 392 h 442"/>
              <a:gd name="T62" fmla="*/ 589 w 639"/>
              <a:gd name="T63" fmla="*/ 0 h 442"/>
              <a:gd name="T64" fmla="*/ 49 w 639"/>
              <a:gd name="T65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39" h="442">
                <a:moveTo>
                  <a:pt x="417" y="319"/>
                </a:moveTo>
                <a:lnTo>
                  <a:pt x="393" y="344"/>
                </a:lnTo>
                <a:lnTo>
                  <a:pt x="417" y="368"/>
                </a:lnTo>
                <a:lnTo>
                  <a:pt x="516" y="368"/>
                </a:lnTo>
                <a:lnTo>
                  <a:pt x="516" y="319"/>
                </a:lnTo>
                <a:lnTo>
                  <a:pt x="417" y="319"/>
                </a:lnTo>
                <a:close/>
                <a:moveTo>
                  <a:pt x="449" y="130"/>
                </a:moveTo>
                <a:lnTo>
                  <a:pt x="344" y="235"/>
                </a:lnTo>
                <a:lnTo>
                  <a:pt x="264" y="155"/>
                </a:lnTo>
                <a:lnTo>
                  <a:pt x="246" y="138"/>
                </a:lnTo>
                <a:lnTo>
                  <a:pt x="228" y="155"/>
                </a:lnTo>
                <a:lnTo>
                  <a:pt x="155" y="228"/>
                </a:lnTo>
                <a:lnTo>
                  <a:pt x="190" y="263"/>
                </a:lnTo>
                <a:lnTo>
                  <a:pt x="246" y="207"/>
                </a:lnTo>
                <a:lnTo>
                  <a:pt x="326" y="288"/>
                </a:lnTo>
                <a:lnTo>
                  <a:pt x="344" y="304"/>
                </a:lnTo>
                <a:lnTo>
                  <a:pt x="361" y="288"/>
                </a:lnTo>
                <a:lnTo>
                  <a:pt x="483" y="165"/>
                </a:lnTo>
                <a:lnTo>
                  <a:pt x="449" y="130"/>
                </a:lnTo>
                <a:close/>
                <a:moveTo>
                  <a:pt x="98" y="49"/>
                </a:moveTo>
                <a:lnTo>
                  <a:pt x="540" y="49"/>
                </a:lnTo>
                <a:lnTo>
                  <a:pt x="540" y="392"/>
                </a:lnTo>
                <a:lnTo>
                  <a:pt x="98" y="392"/>
                </a:lnTo>
                <a:lnTo>
                  <a:pt x="98" y="49"/>
                </a:lnTo>
                <a:close/>
                <a:moveTo>
                  <a:pt x="49" y="0"/>
                </a:moveTo>
                <a:lnTo>
                  <a:pt x="49" y="392"/>
                </a:lnTo>
                <a:lnTo>
                  <a:pt x="0" y="392"/>
                </a:lnTo>
                <a:lnTo>
                  <a:pt x="0" y="441"/>
                </a:lnTo>
                <a:lnTo>
                  <a:pt x="638" y="441"/>
                </a:lnTo>
                <a:lnTo>
                  <a:pt x="638" y="392"/>
                </a:lnTo>
                <a:lnTo>
                  <a:pt x="589" y="392"/>
                </a:lnTo>
                <a:lnTo>
                  <a:pt x="589" y="0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0" name="Freeform 78">
            <a:extLst>
              <a:ext uri="{FF2B5EF4-FFF2-40B4-BE49-F238E27FC236}">
                <a16:creationId xmlns:a16="http://schemas.microsoft.com/office/drawing/2014/main" id="{EC234CEF-C115-494C-9978-6108A0E5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387" y="8669660"/>
            <a:ext cx="621824" cy="558047"/>
          </a:xfrm>
          <a:custGeom>
            <a:avLst/>
            <a:gdLst>
              <a:gd name="T0" fmla="*/ 539 w 687"/>
              <a:gd name="T1" fmla="*/ 98 h 616"/>
              <a:gd name="T2" fmla="*/ 539 w 687"/>
              <a:gd name="T3" fmla="*/ 147 h 616"/>
              <a:gd name="T4" fmla="*/ 636 w 687"/>
              <a:gd name="T5" fmla="*/ 147 h 616"/>
              <a:gd name="T6" fmla="*/ 636 w 687"/>
              <a:gd name="T7" fmla="*/ 441 h 616"/>
              <a:gd name="T8" fmla="*/ 539 w 687"/>
              <a:gd name="T9" fmla="*/ 441 h 616"/>
              <a:gd name="T10" fmla="*/ 539 w 687"/>
              <a:gd name="T11" fmla="*/ 513 h 616"/>
              <a:gd name="T12" fmla="*/ 449 w 687"/>
              <a:gd name="T13" fmla="*/ 441 h 616"/>
              <a:gd name="T14" fmla="*/ 266 w 687"/>
              <a:gd name="T15" fmla="*/ 441 h 616"/>
              <a:gd name="T16" fmla="*/ 204 w 687"/>
              <a:gd name="T17" fmla="*/ 490 h 616"/>
              <a:gd name="T18" fmla="*/ 433 w 687"/>
              <a:gd name="T19" fmla="*/ 490 h 616"/>
              <a:gd name="T20" fmla="*/ 588 w 687"/>
              <a:gd name="T21" fmla="*/ 615 h 616"/>
              <a:gd name="T22" fmla="*/ 588 w 687"/>
              <a:gd name="T23" fmla="*/ 490 h 616"/>
              <a:gd name="T24" fmla="*/ 686 w 687"/>
              <a:gd name="T25" fmla="*/ 490 h 616"/>
              <a:gd name="T26" fmla="*/ 686 w 687"/>
              <a:gd name="T27" fmla="*/ 98 h 616"/>
              <a:gd name="T28" fmla="*/ 539 w 687"/>
              <a:gd name="T29" fmla="*/ 98 h 616"/>
              <a:gd name="T30" fmla="*/ 49 w 687"/>
              <a:gd name="T31" fmla="*/ 49 h 616"/>
              <a:gd name="T32" fmla="*/ 441 w 687"/>
              <a:gd name="T33" fmla="*/ 49 h 616"/>
              <a:gd name="T34" fmla="*/ 441 w 687"/>
              <a:gd name="T35" fmla="*/ 343 h 616"/>
              <a:gd name="T36" fmla="*/ 236 w 687"/>
              <a:gd name="T37" fmla="*/ 343 h 616"/>
              <a:gd name="T38" fmla="*/ 229 w 687"/>
              <a:gd name="T39" fmla="*/ 348 h 616"/>
              <a:gd name="T40" fmla="*/ 147 w 687"/>
              <a:gd name="T41" fmla="*/ 414 h 616"/>
              <a:gd name="T42" fmla="*/ 147 w 687"/>
              <a:gd name="T43" fmla="*/ 343 h 616"/>
              <a:gd name="T44" fmla="*/ 49 w 687"/>
              <a:gd name="T45" fmla="*/ 343 h 616"/>
              <a:gd name="T46" fmla="*/ 49 w 687"/>
              <a:gd name="T47" fmla="*/ 49 h 616"/>
              <a:gd name="T48" fmla="*/ 0 w 687"/>
              <a:gd name="T49" fmla="*/ 0 h 616"/>
              <a:gd name="T50" fmla="*/ 0 w 687"/>
              <a:gd name="T51" fmla="*/ 392 h 616"/>
              <a:gd name="T52" fmla="*/ 98 w 687"/>
              <a:gd name="T53" fmla="*/ 392 h 616"/>
              <a:gd name="T54" fmla="*/ 98 w 687"/>
              <a:gd name="T55" fmla="*/ 517 h 616"/>
              <a:gd name="T56" fmla="*/ 137 w 687"/>
              <a:gd name="T57" fmla="*/ 485 h 616"/>
              <a:gd name="T58" fmla="*/ 253 w 687"/>
              <a:gd name="T59" fmla="*/ 392 h 616"/>
              <a:gd name="T60" fmla="*/ 490 w 687"/>
              <a:gd name="T61" fmla="*/ 392 h 616"/>
              <a:gd name="T62" fmla="*/ 490 w 687"/>
              <a:gd name="T63" fmla="*/ 0 h 616"/>
              <a:gd name="T64" fmla="*/ 0 w 687"/>
              <a:gd name="T65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7" h="616">
                <a:moveTo>
                  <a:pt x="539" y="98"/>
                </a:moveTo>
                <a:lnTo>
                  <a:pt x="539" y="147"/>
                </a:lnTo>
                <a:lnTo>
                  <a:pt x="636" y="147"/>
                </a:lnTo>
                <a:lnTo>
                  <a:pt x="636" y="441"/>
                </a:lnTo>
                <a:lnTo>
                  <a:pt x="539" y="441"/>
                </a:lnTo>
                <a:lnTo>
                  <a:pt x="539" y="513"/>
                </a:lnTo>
                <a:lnTo>
                  <a:pt x="449" y="441"/>
                </a:lnTo>
                <a:lnTo>
                  <a:pt x="266" y="441"/>
                </a:lnTo>
                <a:lnTo>
                  <a:pt x="204" y="490"/>
                </a:lnTo>
                <a:lnTo>
                  <a:pt x="433" y="490"/>
                </a:lnTo>
                <a:lnTo>
                  <a:pt x="588" y="615"/>
                </a:lnTo>
                <a:lnTo>
                  <a:pt x="588" y="490"/>
                </a:lnTo>
                <a:lnTo>
                  <a:pt x="686" y="490"/>
                </a:lnTo>
                <a:lnTo>
                  <a:pt x="686" y="98"/>
                </a:lnTo>
                <a:lnTo>
                  <a:pt x="539" y="98"/>
                </a:lnTo>
                <a:close/>
                <a:moveTo>
                  <a:pt x="49" y="49"/>
                </a:moveTo>
                <a:lnTo>
                  <a:pt x="441" y="49"/>
                </a:lnTo>
                <a:lnTo>
                  <a:pt x="441" y="343"/>
                </a:lnTo>
                <a:lnTo>
                  <a:pt x="236" y="343"/>
                </a:lnTo>
                <a:lnTo>
                  <a:pt x="229" y="348"/>
                </a:lnTo>
                <a:lnTo>
                  <a:pt x="147" y="414"/>
                </a:lnTo>
                <a:lnTo>
                  <a:pt x="147" y="343"/>
                </a:lnTo>
                <a:lnTo>
                  <a:pt x="49" y="343"/>
                </a:lnTo>
                <a:lnTo>
                  <a:pt x="49" y="49"/>
                </a:lnTo>
                <a:close/>
                <a:moveTo>
                  <a:pt x="0" y="0"/>
                </a:moveTo>
                <a:lnTo>
                  <a:pt x="0" y="392"/>
                </a:lnTo>
                <a:lnTo>
                  <a:pt x="98" y="392"/>
                </a:lnTo>
                <a:lnTo>
                  <a:pt x="98" y="517"/>
                </a:lnTo>
                <a:lnTo>
                  <a:pt x="137" y="485"/>
                </a:lnTo>
                <a:lnTo>
                  <a:pt x="253" y="392"/>
                </a:lnTo>
                <a:lnTo>
                  <a:pt x="490" y="392"/>
                </a:lnTo>
                <a:lnTo>
                  <a:pt x="4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1" name="Freeform 79">
            <a:extLst>
              <a:ext uri="{FF2B5EF4-FFF2-40B4-BE49-F238E27FC236}">
                <a16:creationId xmlns:a16="http://schemas.microsoft.com/office/drawing/2014/main" id="{42960CEB-21E1-4975-BCD5-5371E6142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814" y="6672651"/>
            <a:ext cx="577976" cy="470354"/>
          </a:xfrm>
          <a:custGeom>
            <a:avLst/>
            <a:gdLst>
              <a:gd name="T0" fmla="*/ 103 w 640"/>
              <a:gd name="T1" fmla="*/ 284 h 522"/>
              <a:gd name="T2" fmla="*/ 448 w 640"/>
              <a:gd name="T3" fmla="*/ 284 h 522"/>
              <a:gd name="T4" fmla="*/ 68 w 640"/>
              <a:gd name="T5" fmla="*/ 440 h 522"/>
              <a:gd name="T6" fmla="*/ 103 w 640"/>
              <a:gd name="T7" fmla="*/ 284 h 522"/>
              <a:gd name="T8" fmla="*/ 68 w 640"/>
              <a:gd name="T9" fmla="*/ 81 h 522"/>
              <a:gd name="T10" fmla="*/ 448 w 640"/>
              <a:gd name="T11" fmla="*/ 235 h 522"/>
              <a:gd name="T12" fmla="*/ 103 w 640"/>
              <a:gd name="T13" fmla="*/ 235 h 522"/>
              <a:gd name="T14" fmla="*/ 68 w 640"/>
              <a:gd name="T15" fmla="*/ 81 h 522"/>
              <a:gd name="T16" fmla="*/ 0 w 640"/>
              <a:gd name="T17" fmla="*/ 0 h 522"/>
              <a:gd name="T18" fmla="*/ 11 w 640"/>
              <a:gd name="T19" fmla="*/ 46 h 522"/>
              <a:gd name="T20" fmla="*/ 58 w 640"/>
              <a:gd name="T21" fmla="*/ 260 h 522"/>
              <a:gd name="T22" fmla="*/ 11 w 640"/>
              <a:gd name="T23" fmla="*/ 475 h 522"/>
              <a:gd name="T24" fmla="*/ 0 w 640"/>
              <a:gd name="T25" fmla="*/ 521 h 522"/>
              <a:gd name="T26" fmla="*/ 43 w 640"/>
              <a:gd name="T27" fmla="*/ 503 h 522"/>
              <a:gd name="T28" fmla="*/ 582 w 640"/>
              <a:gd name="T29" fmla="*/ 282 h 522"/>
              <a:gd name="T30" fmla="*/ 639 w 640"/>
              <a:gd name="T31" fmla="*/ 260 h 522"/>
              <a:gd name="T32" fmla="*/ 582 w 640"/>
              <a:gd name="T33" fmla="*/ 237 h 522"/>
              <a:gd name="T34" fmla="*/ 43 w 640"/>
              <a:gd name="T35" fmla="*/ 17 h 522"/>
              <a:gd name="T36" fmla="*/ 0 w 640"/>
              <a:gd name="T37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0" h="522">
                <a:moveTo>
                  <a:pt x="103" y="284"/>
                </a:moveTo>
                <a:lnTo>
                  <a:pt x="448" y="284"/>
                </a:lnTo>
                <a:lnTo>
                  <a:pt x="68" y="440"/>
                </a:lnTo>
                <a:lnTo>
                  <a:pt x="103" y="284"/>
                </a:lnTo>
                <a:close/>
                <a:moveTo>
                  <a:pt x="68" y="81"/>
                </a:moveTo>
                <a:lnTo>
                  <a:pt x="448" y="235"/>
                </a:lnTo>
                <a:lnTo>
                  <a:pt x="103" y="235"/>
                </a:lnTo>
                <a:lnTo>
                  <a:pt x="68" y="81"/>
                </a:lnTo>
                <a:close/>
                <a:moveTo>
                  <a:pt x="0" y="0"/>
                </a:moveTo>
                <a:lnTo>
                  <a:pt x="11" y="46"/>
                </a:lnTo>
                <a:lnTo>
                  <a:pt x="58" y="260"/>
                </a:lnTo>
                <a:lnTo>
                  <a:pt x="11" y="475"/>
                </a:lnTo>
                <a:lnTo>
                  <a:pt x="0" y="521"/>
                </a:lnTo>
                <a:lnTo>
                  <a:pt x="43" y="503"/>
                </a:lnTo>
                <a:lnTo>
                  <a:pt x="582" y="282"/>
                </a:lnTo>
                <a:lnTo>
                  <a:pt x="639" y="260"/>
                </a:lnTo>
                <a:lnTo>
                  <a:pt x="582" y="237"/>
                </a:lnTo>
                <a:lnTo>
                  <a:pt x="43" y="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2" name="Freeform 114">
            <a:extLst>
              <a:ext uri="{FF2B5EF4-FFF2-40B4-BE49-F238E27FC236}">
                <a16:creationId xmlns:a16="http://schemas.microsoft.com/office/drawing/2014/main" id="{43C723E6-E817-42D0-B75A-89B82B0DC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921" y="4827108"/>
            <a:ext cx="550075" cy="462382"/>
          </a:xfrm>
          <a:custGeom>
            <a:avLst/>
            <a:gdLst>
              <a:gd name="T0" fmla="*/ 304 w 608"/>
              <a:gd name="T1" fmla="*/ 174 h 512"/>
              <a:gd name="T2" fmla="*/ 0 w 608"/>
              <a:gd name="T3" fmla="*/ 477 h 512"/>
              <a:gd name="T4" fmla="*/ 37 w 608"/>
              <a:gd name="T5" fmla="*/ 511 h 512"/>
              <a:gd name="T6" fmla="*/ 304 w 608"/>
              <a:gd name="T7" fmla="*/ 244 h 512"/>
              <a:gd name="T8" fmla="*/ 571 w 608"/>
              <a:gd name="T9" fmla="*/ 511 h 512"/>
              <a:gd name="T10" fmla="*/ 607 w 608"/>
              <a:gd name="T11" fmla="*/ 477 h 512"/>
              <a:gd name="T12" fmla="*/ 304 w 608"/>
              <a:gd name="T13" fmla="*/ 174 h 512"/>
              <a:gd name="T14" fmla="*/ 304 w 608"/>
              <a:gd name="T15" fmla="*/ 0 h 512"/>
              <a:gd name="T16" fmla="*/ 0 w 608"/>
              <a:gd name="T17" fmla="*/ 303 h 512"/>
              <a:gd name="T18" fmla="*/ 37 w 608"/>
              <a:gd name="T19" fmla="*/ 339 h 512"/>
              <a:gd name="T20" fmla="*/ 304 w 608"/>
              <a:gd name="T21" fmla="*/ 71 h 512"/>
              <a:gd name="T22" fmla="*/ 571 w 608"/>
              <a:gd name="T23" fmla="*/ 339 h 512"/>
              <a:gd name="T24" fmla="*/ 607 w 608"/>
              <a:gd name="T25" fmla="*/ 303 h 512"/>
              <a:gd name="T26" fmla="*/ 304 w 608"/>
              <a:gd name="T27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8" h="512">
                <a:moveTo>
                  <a:pt x="304" y="174"/>
                </a:moveTo>
                <a:lnTo>
                  <a:pt x="0" y="477"/>
                </a:lnTo>
                <a:lnTo>
                  <a:pt x="37" y="511"/>
                </a:lnTo>
                <a:lnTo>
                  <a:pt x="304" y="244"/>
                </a:lnTo>
                <a:lnTo>
                  <a:pt x="571" y="511"/>
                </a:lnTo>
                <a:lnTo>
                  <a:pt x="607" y="477"/>
                </a:lnTo>
                <a:lnTo>
                  <a:pt x="304" y="174"/>
                </a:lnTo>
                <a:close/>
                <a:moveTo>
                  <a:pt x="304" y="0"/>
                </a:moveTo>
                <a:lnTo>
                  <a:pt x="0" y="303"/>
                </a:lnTo>
                <a:lnTo>
                  <a:pt x="37" y="339"/>
                </a:lnTo>
                <a:lnTo>
                  <a:pt x="304" y="71"/>
                </a:lnTo>
                <a:lnTo>
                  <a:pt x="571" y="339"/>
                </a:lnTo>
                <a:lnTo>
                  <a:pt x="607" y="303"/>
                </a:lnTo>
                <a:lnTo>
                  <a:pt x="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3" name="Freeform 115">
            <a:extLst>
              <a:ext uri="{FF2B5EF4-FFF2-40B4-BE49-F238E27FC236}">
                <a16:creationId xmlns:a16="http://schemas.microsoft.com/office/drawing/2014/main" id="{9DC83453-2D45-4843-A812-E094BE082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921" y="6768313"/>
            <a:ext cx="550075" cy="462382"/>
          </a:xfrm>
          <a:custGeom>
            <a:avLst/>
            <a:gdLst>
              <a:gd name="T0" fmla="*/ 304 w 608"/>
              <a:gd name="T1" fmla="*/ 173 h 512"/>
              <a:gd name="T2" fmla="*/ 0 w 608"/>
              <a:gd name="T3" fmla="*/ 476 h 512"/>
              <a:gd name="T4" fmla="*/ 37 w 608"/>
              <a:gd name="T5" fmla="*/ 511 h 512"/>
              <a:gd name="T6" fmla="*/ 304 w 608"/>
              <a:gd name="T7" fmla="*/ 244 h 512"/>
              <a:gd name="T8" fmla="*/ 571 w 608"/>
              <a:gd name="T9" fmla="*/ 511 h 512"/>
              <a:gd name="T10" fmla="*/ 607 w 608"/>
              <a:gd name="T11" fmla="*/ 476 h 512"/>
              <a:gd name="T12" fmla="*/ 304 w 608"/>
              <a:gd name="T13" fmla="*/ 173 h 512"/>
              <a:gd name="T14" fmla="*/ 304 w 608"/>
              <a:gd name="T15" fmla="*/ 0 h 512"/>
              <a:gd name="T16" fmla="*/ 0 w 608"/>
              <a:gd name="T17" fmla="*/ 302 h 512"/>
              <a:gd name="T18" fmla="*/ 37 w 608"/>
              <a:gd name="T19" fmla="*/ 337 h 512"/>
              <a:gd name="T20" fmla="*/ 304 w 608"/>
              <a:gd name="T21" fmla="*/ 71 h 512"/>
              <a:gd name="T22" fmla="*/ 571 w 608"/>
              <a:gd name="T23" fmla="*/ 337 h 512"/>
              <a:gd name="T24" fmla="*/ 607 w 608"/>
              <a:gd name="T25" fmla="*/ 302 h 512"/>
              <a:gd name="T26" fmla="*/ 304 w 608"/>
              <a:gd name="T27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8" h="512">
                <a:moveTo>
                  <a:pt x="304" y="173"/>
                </a:moveTo>
                <a:lnTo>
                  <a:pt x="0" y="476"/>
                </a:lnTo>
                <a:lnTo>
                  <a:pt x="37" y="511"/>
                </a:lnTo>
                <a:lnTo>
                  <a:pt x="304" y="244"/>
                </a:lnTo>
                <a:lnTo>
                  <a:pt x="571" y="511"/>
                </a:lnTo>
                <a:lnTo>
                  <a:pt x="607" y="476"/>
                </a:lnTo>
                <a:lnTo>
                  <a:pt x="304" y="173"/>
                </a:lnTo>
                <a:close/>
                <a:moveTo>
                  <a:pt x="304" y="0"/>
                </a:moveTo>
                <a:lnTo>
                  <a:pt x="0" y="302"/>
                </a:lnTo>
                <a:lnTo>
                  <a:pt x="37" y="337"/>
                </a:lnTo>
                <a:lnTo>
                  <a:pt x="304" y="71"/>
                </a:lnTo>
                <a:lnTo>
                  <a:pt x="571" y="337"/>
                </a:lnTo>
                <a:lnTo>
                  <a:pt x="607" y="302"/>
                </a:lnTo>
                <a:lnTo>
                  <a:pt x="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4" name="Freeform 116">
            <a:extLst>
              <a:ext uri="{FF2B5EF4-FFF2-40B4-BE49-F238E27FC236}">
                <a16:creationId xmlns:a16="http://schemas.microsoft.com/office/drawing/2014/main" id="{ACA2D485-6D42-49E1-AF12-3430597E2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921" y="8709521"/>
            <a:ext cx="550075" cy="462382"/>
          </a:xfrm>
          <a:custGeom>
            <a:avLst/>
            <a:gdLst>
              <a:gd name="T0" fmla="*/ 304 w 608"/>
              <a:gd name="T1" fmla="*/ 174 h 513"/>
              <a:gd name="T2" fmla="*/ 0 w 608"/>
              <a:gd name="T3" fmla="*/ 477 h 513"/>
              <a:gd name="T4" fmla="*/ 37 w 608"/>
              <a:gd name="T5" fmla="*/ 512 h 513"/>
              <a:gd name="T6" fmla="*/ 304 w 608"/>
              <a:gd name="T7" fmla="*/ 245 h 513"/>
              <a:gd name="T8" fmla="*/ 571 w 608"/>
              <a:gd name="T9" fmla="*/ 512 h 513"/>
              <a:gd name="T10" fmla="*/ 607 w 608"/>
              <a:gd name="T11" fmla="*/ 477 h 513"/>
              <a:gd name="T12" fmla="*/ 304 w 608"/>
              <a:gd name="T13" fmla="*/ 174 h 513"/>
              <a:gd name="T14" fmla="*/ 304 w 608"/>
              <a:gd name="T15" fmla="*/ 0 h 513"/>
              <a:gd name="T16" fmla="*/ 0 w 608"/>
              <a:gd name="T17" fmla="*/ 303 h 513"/>
              <a:gd name="T18" fmla="*/ 37 w 608"/>
              <a:gd name="T19" fmla="*/ 338 h 513"/>
              <a:gd name="T20" fmla="*/ 304 w 608"/>
              <a:gd name="T21" fmla="*/ 71 h 513"/>
              <a:gd name="T22" fmla="*/ 571 w 608"/>
              <a:gd name="T23" fmla="*/ 338 h 513"/>
              <a:gd name="T24" fmla="*/ 607 w 608"/>
              <a:gd name="T25" fmla="*/ 303 h 513"/>
              <a:gd name="T26" fmla="*/ 304 w 608"/>
              <a:gd name="T27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8" h="513">
                <a:moveTo>
                  <a:pt x="304" y="174"/>
                </a:moveTo>
                <a:lnTo>
                  <a:pt x="0" y="477"/>
                </a:lnTo>
                <a:lnTo>
                  <a:pt x="37" y="512"/>
                </a:lnTo>
                <a:lnTo>
                  <a:pt x="304" y="245"/>
                </a:lnTo>
                <a:lnTo>
                  <a:pt x="571" y="512"/>
                </a:lnTo>
                <a:lnTo>
                  <a:pt x="607" y="477"/>
                </a:lnTo>
                <a:lnTo>
                  <a:pt x="304" y="174"/>
                </a:lnTo>
                <a:close/>
                <a:moveTo>
                  <a:pt x="304" y="0"/>
                </a:moveTo>
                <a:lnTo>
                  <a:pt x="0" y="303"/>
                </a:lnTo>
                <a:lnTo>
                  <a:pt x="37" y="338"/>
                </a:lnTo>
                <a:lnTo>
                  <a:pt x="304" y="71"/>
                </a:lnTo>
                <a:lnTo>
                  <a:pt x="571" y="338"/>
                </a:lnTo>
                <a:lnTo>
                  <a:pt x="607" y="303"/>
                </a:lnTo>
                <a:lnTo>
                  <a:pt x="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5" name="Freeform 117">
            <a:extLst>
              <a:ext uri="{FF2B5EF4-FFF2-40B4-BE49-F238E27FC236}">
                <a16:creationId xmlns:a16="http://schemas.microsoft.com/office/drawing/2014/main" id="{C598D09C-B4C7-4A40-B90E-B1D3B980C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921" y="10650726"/>
            <a:ext cx="550075" cy="462382"/>
          </a:xfrm>
          <a:custGeom>
            <a:avLst/>
            <a:gdLst>
              <a:gd name="T0" fmla="*/ 304 w 608"/>
              <a:gd name="T1" fmla="*/ 174 h 512"/>
              <a:gd name="T2" fmla="*/ 0 w 608"/>
              <a:gd name="T3" fmla="*/ 477 h 512"/>
              <a:gd name="T4" fmla="*/ 37 w 608"/>
              <a:gd name="T5" fmla="*/ 511 h 512"/>
              <a:gd name="T6" fmla="*/ 304 w 608"/>
              <a:gd name="T7" fmla="*/ 244 h 512"/>
              <a:gd name="T8" fmla="*/ 571 w 608"/>
              <a:gd name="T9" fmla="*/ 511 h 512"/>
              <a:gd name="T10" fmla="*/ 607 w 608"/>
              <a:gd name="T11" fmla="*/ 477 h 512"/>
              <a:gd name="T12" fmla="*/ 304 w 608"/>
              <a:gd name="T13" fmla="*/ 174 h 512"/>
              <a:gd name="T14" fmla="*/ 304 w 608"/>
              <a:gd name="T15" fmla="*/ 0 h 512"/>
              <a:gd name="T16" fmla="*/ 0 w 608"/>
              <a:gd name="T17" fmla="*/ 303 h 512"/>
              <a:gd name="T18" fmla="*/ 37 w 608"/>
              <a:gd name="T19" fmla="*/ 338 h 512"/>
              <a:gd name="T20" fmla="*/ 304 w 608"/>
              <a:gd name="T21" fmla="*/ 70 h 512"/>
              <a:gd name="T22" fmla="*/ 571 w 608"/>
              <a:gd name="T23" fmla="*/ 338 h 512"/>
              <a:gd name="T24" fmla="*/ 607 w 608"/>
              <a:gd name="T25" fmla="*/ 303 h 512"/>
              <a:gd name="T26" fmla="*/ 304 w 608"/>
              <a:gd name="T27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8" h="512">
                <a:moveTo>
                  <a:pt x="304" y="174"/>
                </a:moveTo>
                <a:lnTo>
                  <a:pt x="0" y="477"/>
                </a:lnTo>
                <a:lnTo>
                  <a:pt x="37" y="511"/>
                </a:lnTo>
                <a:lnTo>
                  <a:pt x="304" y="244"/>
                </a:lnTo>
                <a:lnTo>
                  <a:pt x="571" y="511"/>
                </a:lnTo>
                <a:lnTo>
                  <a:pt x="607" y="477"/>
                </a:lnTo>
                <a:lnTo>
                  <a:pt x="304" y="174"/>
                </a:lnTo>
                <a:close/>
                <a:moveTo>
                  <a:pt x="304" y="0"/>
                </a:moveTo>
                <a:lnTo>
                  <a:pt x="0" y="303"/>
                </a:lnTo>
                <a:lnTo>
                  <a:pt x="37" y="338"/>
                </a:lnTo>
                <a:lnTo>
                  <a:pt x="304" y="70"/>
                </a:lnTo>
                <a:lnTo>
                  <a:pt x="571" y="338"/>
                </a:lnTo>
                <a:lnTo>
                  <a:pt x="607" y="303"/>
                </a:lnTo>
                <a:lnTo>
                  <a:pt x="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6" name="Freeform 118">
            <a:extLst>
              <a:ext uri="{FF2B5EF4-FFF2-40B4-BE49-F238E27FC236}">
                <a16:creationId xmlns:a16="http://schemas.microsoft.com/office/drawing/2014/main" id="{899FB055-69D7-4406-B2D6-F56E4F7A2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676" y="4308922"/>
            <a:ext cx="6700549" cy="1323369"/>
          </a:xfrm>
          <a:custGeom>
            <a:avLst/>
            <a:gdLst>
              <a:gd name="T0" fmla="*/ 6687 w 7412"/>
              <a:gd name="T1" fmla="*/ 0 h 1465"/>
              <a:gd name="T2" fmla="*/ 5703 w 7412"/>
              <a:gd name="T3" fmla="*/ 0 h 1465"/>
              <a:gd name="T4" fmla="*/ 983 w 7412"/>
              <a:gd name="T5" fmla="*/ 0 h 1465"/>
              <a:gd name="T6" fmla="*/ 0 w 7412"/>
              <a:gd name="T7" fmla="*/ 0 h 1465"/>
              <a:gd name="T8" fmla="*/ 840 w 7412"/>
              <a:gd name="T9" fmla="*/ 1464 h 1465"/>
              <a:gd name="T10" fmla="*/ 1823 w 7412"/>
              <a:gd name="T11" fmla="*/ 1464 h 1465"/>
              <a:gd name="T12" fmla="*/ 5703 w 7412"/>
              <a:gd name="T13" fmla="*/ 1464 h 1465"/>
              <a:gd name="T14" fmla="*/ 6687 w 7412"/>
              <a:gd name="T15" fmla="*/ 1464 h 1465"/>
              <a:gd name="T16" fmla="*/ 6687 w 7412"/>
              <a:gd name="T17" fmla="*/ 1464 h 1465"/>
              <a:gd name="T18" fmla="*/ 7411 w 7412"/>
              <a:gd name="T19" fmla="*/ 740 h 1465"/>
              <a:gd name="T20" fmla="*/ 7411 w 7412"/>
              <a:gd name="T21" fmla="*/ 724 h 1465"/>
              <a:gd name="T22" fmla="*/ 7411 w 7412"/>
              <a:gd name="T23" fmla="*/ 724 h 1465"/>
              <a:gd name="T24" fmla="*/ 6687 w 7412"/>
              <a:gd name="T25" fmla="*/ 0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12" h="1465">
                <a:moveTo>
                  <a:pt x="6687" y="0"/>
                </a:moveTo>
                <a:lnTo>
                  <a:pt x="5703" y="0"/>
                </a:lnTo>
                <a:lnTo>
                  <a:pt x="983" y="0"/>
                </a:lnTo>
                <a:lnTo>
                  <a:pt x="0" y="0"/>
                </a:lnTo>
                <a:lnTo>
                  <a:pt x="840" y="1464"/>
                </a:lnTo>
                <a:lnTo>
                  <a:pt x="1823" y="1464"/>
                </a:lnTo>
                <a:lnTo>
                  <a:pt x="5703" y="1464"/>
                </a:lnTo>
                <a:lnTo>
                  <a:pt x="6687" y="1464"/>
                </a:lnTo>
                <a:lnTo>
                  <a:pt x="6687" y="1464"/>
                </a:lnTo>
                <a:cubicBezTo>
                  <a:pt x="7084" y="1464"/>
                  <a:pt x="7411" y="1138"/>
                  <a:pt x="7411" y="740"/>
                </a:cubicBezTo>
                <a:lnTo>
                  <a:pt x="7411" y="724"/>
                </a:lnTo>
                <a:lnTo>
                  <a:pt x="7411" y="724"/>
                </a:lnTo>
                <a:cubicBezTo>
                  <a:pt x="7411" y="326"/>
                  <a:pt x="7084" y="0"/>
                  <a:pt x="6687" y="0"/>
                </a:cubicBez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7" name="Freeform 119">
            <a:extLst>
              <a:ext uri="{FF2B5EF4-FFF2-40B4-BE49-F238E27FC236}">
                <a16:creationId xmlns:a16="http://schemas.microsoft.com/office/drawing/2014/main" id="{C9737221-DF85-4040-A5B7-48815ECC7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1727" y="6270058"/>
            <a:ext cx="6624815" cy="1323369"/>
          </a:xfrm>
          <a:custGeom>
            <a:avLst/>
            <a:gdLst>
              <a:gd name="T0" fmla="*/ 6597 w 7329"/>
              <a:gd name="T1" fmla="*/ 0 h 1464"/>
              <a:gd name="T2" fmla="*/ 5613 w 7329"/>
              <a:gd name="T3" fmla="*/ 0 h 1464"/>
              <a:gd name="T4" fmla="*/ 984 w 7329"/>
              <a:gd name="T5" fmla="*/ 0 h 1464"/>
              <a:gd name="T6" fmla="*/ 0 w 7329"/>
              <a:gd name="T7" fmla="*/ 0 h 1464"/>
              <a:gd name="T8" fmla="*/ 841 w 7329"/>
              <a:gd name="T9" fmla="*/ 1463 h 1464"/>
              <a:gd name="T10" fmla="*/ 1824 w 7329"/>
              <a:gd name="T11" fmla="*/ 1463 h 1464"/>
              <a:gd name="T12" fmla="*/ 5613 w 7329"/>
              <a:gd name="T13" fmla="*/ 1463 h 1464"/>
              <a:gd name="T14" fmla="*/ 6597 w 7329"/>
              <a:gd name="T15" fmla="*/ 1463 h 1464"/>
              <a:gd name="T16" fmla="*/ 6597 w 7329"/>
              <a:gd name="T17" fmla="*/ 1463 h 1464"/>
              <a:gd name="T18" fmla="*/ 7328 w 7329"/>
              <a:gd name="T19" fmla="*/ 730 h 1464"/>
              <a:gd name="T20" fmla="*/ 7328 w 7329"/>
              <a:gd name="T21" fmla="*/ 730 h 1464"/>
              <a:gd name="T22" fmla="*/ 7328 w 7329"/>
              <a:gd name="T23" fmla="*/ 730 h 1464"/>
              <a:gd name="T24" fmla="*/ 6597 w 7329"/>
              <a:gd name="T25" fmla="*/ 0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29" h="1464">
                <a:moveTo>
                  <a:pt x="6597" y="0"/>
                </a:moveTo>
                <a:lnTo>
                  <a:pt x="5613" y="0"/>
                </a:lnTo>
                <a:lnTo>
                  <a:pt x="984" y="0"/>
                </a:lnTo>
                <a:lnTo>
                  <a:pt x="0" y="0"/>
                </a:lnTo>
                <a:lnTo>
                  <a:pt x="841" y="1463"/>
                </a:lnTo>
                <a:lnTo>
                  <a:pt x="1824" y="1463"/>
                </a:lnTo>
                <a:lnTo>
                  <a:pt x="5613" y="1463"/>
                </a:lnTo>
                <a:lnTo>
                  <a:pt x="6597" y="1463"/>
                </a:lnTo>
                <a:lnTo>
                  <a:pt x="6597" y="1463"/>
                </a:lnTo>
                <a:cubicBezTo>
                  <a:pt x="7000" y="1463"/>
                  <a:pt x="7328" y="1133"/>
                  <a:pt x="7328" y="730"/>
                </a:cubicBezTo>
                <a:lnTo>
                  <a:pt x="7328" y="730"/>
                </a:lnTo>
                <a:lnTo>
                  <a:pt x="7328" y="730"/>
                </a:lnTo>
                <a:cubicBezTo>
                  <a:pt x="7328" y="329"/>
                  <a:pt x="7000" y="0"/>
                  <a:pt x="6597" y="0"/>
                </a:cubicBezTo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8" name="Freeform 120">
            <a:extLst>
              <a:ext uri="{FF2B5EF4-FFF2-40B4-BE49-F238E27FC236}">
                <a16:creationId xmlns:a16="http://schemas.microsoft.com/office/drawing/2014/main" id="{BA8AA33B-0EEA-483D-9517-39B2F476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753" y="8251124"/>
            <a:ext cx="6780270" cy="1323369"/>
          </a:xfrm>
          <a:custGeom>
            <a:avLst/>
            <a:gdLst>
              <a:gd name="T0" fmla="*/ 6766 w 7499"/>
              <a:gd name="T1" fmla="*/ 0 h 1465"/>
              <a:gd name="T2" fmla="*/ 5783 w 7499"/>
              <a:gd name="T3" fmla="*/ 0 h 1465"/>
              <a:gd name="T4" fmla="*/ 983 w 7499"/>
              <a:gd name="T5" fmla="*/ 0 h 1465"/>
              <a:gd name="T6" fmla="*/ 0 w 7499"/>
              <a:gd name="T7" fmla="*/ 0 h 1465"/>
              <a:gd name="T8" fmla="*/ 840 w 7499"/>
              <a:gd name="T9" fmla="*/ 1464 h 1465"/>
              <a:gd name="T10" fmla="*/ 1823 w 7499"/>
              <a:gd name="T11" fmla="*/ 1464 h 1465"/>
              <a:gd name="T12" fmla="*/ 5783 w 7499"/>
              <a:gd name="T13" fmla="*/ 1464 h 1465"/>
              <a:gd name="T14" fmla="*/ 6766 w 7499"/>
              <a:gd name="T15" fmla="*/ 1464 h 1465"/>
              <a:gd name="T16" fmla="*/ 6766 w 7499"/>
              <a:gd name="T17" fmla="*/ 1464 h 1465"/>
              <a:gd name="T18" fmla="*/ 7498 w 7499"/>
              <a:gd name="T19" fmla="*/ 731 h 1465"/>
              <a:gd name="T20" fmla="*/ 7498 w 7499"/>
              <a:gd name="T21" fmla="*/ 731 h 1465"/>
              <a:gd name="T22" fmla="*/ 6766 w 7499"/>
              <a:gd name="T23" fmla="*/ 0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99" h="1465">
                <a:moveTo>
                  <a:pt x="6766" y="0"/>
                </a:moveTo>
                <a:lnTo>
                  <a:pt x="5783" y="0"/>
                </a:lnTo>
                <a:lnTo>
                  <a:pt x="983" y="0"/>
                </a:lnTo>
                <a:lnTo>
                  <a:pt x="0" y="0"/>
                </a:lnTo>
                <a:lnTo>
                  <a:pt x="840" y="1464"/>
                </a:lnTo>
                <a:lnTo>
                  <a:pt x="1823" y="1464"/>
                </a:lnTo>
                <a:lnTo>
                  <a:pt x="5783" y="1464"/>
                </a:lnTo>
                <a:lnTo>
                  <a:pt x="6766" y="1464"/>
                </a:lnTo>
                <a:lnTo>
                  <a:pt x="6766" y="1464"/>
                </a:lnTo>
                <a:cubicBezTo>
                  <a:pt x="7169" y="1464"/>
                  <a:pt x="7498" y="1134"/>
                  <a:pt x="7498" y="731"/>
                </a:cubicBezTo>
                <a:lnTo>
                  <a:pt x="7498" y="731"/>
                </a:lnTo>
                <a:cubicBezTo>
                  <a:pt x="7498" y="329"/>
                  <a:pt x="7169" y="0"/>
                  <a:pt x="6766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9" name="Freeform 121">
            <a:extLst>
              <a:ext uri="{FF2B5EF4-FFF2-40B4-BE49-F238E27FC236}">
                <a16:creationId xmlns:a16="http://schemas.microsoft.com/office/drawing/2014/main" id="{4DA6AEF2-4CD2-412B-89D6-E8945627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7763" y="10232192"/>
            <a:ext cx="6541107" cy="1323369"/>
          </a:xfrm>
          <a:custGeom>
            <a:avLst/>
            <a:gdLst>
              <a:gd name="T0" fmla="*/ 6503 w 7236"/>
              <a:gd name="T1" fmla="*/ 0 h 1465"/>
              <a:gd name="T2" fmla="*/ 5520 w 7236"/>
              <a:gd name="T3" fmla="*/ 0 h 1465"/>
              <a:gd name="T4" fmla="*/ 983 w 7236"/>
              <a:gd name="T5" fmla="*/ 0 h 1465"/>
              <a:gd name="T6" fmla="*/ 0 w 7236"/>
              <a:gd name="T7" fmla="*/ 0 h 1465"/>
              <a:gd name="T8" fmla="*/ 840 w 7236"/>
              <a:gd name="T9" fmla="*/ 1464 h 1465"/>
              <a:gd name="T10" fmla="*/ 1824 w 7236"/>
              <a:gd name="T11" fmla="*/ 1464 h 1465"/>
              <a:gd name="T12" fmla="*/ 5520 w 7236"/>
              <a:gd name="T13" fmla="*/ 1464 h 1465"/>
              <a:gd name="T14" fmla="*/ 6503 w 7236"/>
              <a:gd name="T15" fmla="*/ 1464 h 1465"/>
              <a:gd name="T16" fmla="*/ 6503 w 7236"/>
              <a:gd name="T17" fmla="*/ 1464 h 1465"/>
              <a:gd name="T18" fmla="*/ 7235 w 7236"/>
              <a:gd name="T19" fmla="*/ 731 h 1465"/>
              <a:gd name="T20" fmla="*/ 7235 w 7236"/>
              <a:gd name="T21" fmla="*/ 731 h 1465"/>
              <a:gd name="T22" fmla="*/ 6503 w 7236"/>
              <a:gd name="T23" fmla="*/ 0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36" h="1465">
                <a:moveTo>
                  <a:pt x="6503" y="0"/>
                </a:moveTo>
                <a:lnTo>
                  <a:pt x="5520" y="0"/>
                </a:lnTo>
                <a:lnTo>
                  <a:pt x="983" y="0"/>
                </a:lnTo>
                <a:lnTo>
                  <a:pt x="0" y="0"/>
                </a:lnTo>
                <a:lnTo>
                  <a:pt x="840" y="1464"/>
                </a:lnTo>
                <a:lnTo>
                  <a:pt x="1824" y="1464"/>
                </a:lnTo>
                <a:lnTo>
                  <a:pt x="5520" y="1464"/>
                </a:lnTo>
                <a:lnTo>
                  <a:pt x="6503" y="1464"/>
                </a:lnTo>
                <a:lnTo>
                  <a:pt x="6503" y="1464"/>
                </a:lnTo>
                <a:cubicBezTo>
                  <a:pt x="6906" y="1464"/>
                  <a:pt x="7235" y="1134"/>
                  <a:pt x="7235" y="731"/>
                </a:cubicBezTo>
                <a:lnTo>
                  <a:pt x="7235" y="731"/>
                </a:lnTo>
                <a:cubicBezTo>
                  <a:pt x="7235" y="329"/>
                  <a:pt x="6906" y="0"/>
                  <a:pt x="6503" y="0"/>
                </a:cubicBezTo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346C3E0-F99E-49AC-84DB-08DDF417445B}"/>
              </a:ext>
            </a:extLst>
          </p:cNvPr>
          <p:cNvSpPr txBox="1"/>
          <p:nvPr/>
        </p:nvSpPr>
        <p:spPr>
          <a:xfrm>
            <a:off x="7157178" y="4674217"/>
            <a:ext cx="30505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Identify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9FB717-FC10-4DA9-9454-355D0645F1E7}"/>
              </a:ext>
            </a:extLst>
          </p:cNvPr>
          <p:cNvSpPr txBox="1"/>
          <p:nvPr/>
        </p:nvSpPr>
        <p:spPr>
          <a:xfrm>
            <a:off x="13058892" y="4705564"/>
            <a:ext cx="531750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D856EE6-F1B3-4FAA-87AF-83B6C3390F04}"/>
              </a:ext>
            </a:extLst>
          </p:cNvPr>
          <p:cNvSpPr txBox="1"/>
          <p:nvPr/>
        </p:nvSpPr>
        <p:spPr>
          <a:xfrm>
            <a:off x="6176738" y="6589066"/>
            <a:ext cx="30505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Innovation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42CC15-BBDB-4B05-A989-2E2025D87CC8}"/>
              </a:ext>
            </a:extLst>
          </p:cNvPr>
          <p:cNvSpPr txBox="1"/>
          <p:nvPr/>
        </p:nvSpPr>
        <p:spPr>
          <a:xfrm>
            <a:off x="14057112" y="6644016"/>
            <a:ext cx="531750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59DB81-DC92-42CC-AFB5-0AD725424E5C}"/>
              </a:ext>
            </a:extLst>
          </p:cNvPr>
          <p:cNvSpPr txBox="1"/>
          <p:nvPr/>
        </p:nvSpPr>
        <p:spPr>
          <a:xfrm>
            <a:off x="4881338" y="8582468"/>
            <a:ext cx="30505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Venture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688DA1-5D43-4DA8-B882-D922E5B25A01}"/>
              </a:ext>
            </a:extLst>
          </p:cNvPr>
          <p:cNvSpPr txBox="1"/>
          <p:nvPr/>
        </p:nvSpPr>
        <p:spPr>
          <a:xfrm>
            <a:off x="15184872" y="8637418"/>
            <a:ext cx="531750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AF622FF-F4A5-4C36-AC86-87A0064306E3}"/>
              </a:ext>
            </a:extLst>
          </p:cNvPr>
          <p:cNvSpPr txBox="1"/>
          <p:nvPr/>
        </p:nvSpPr>
        <p:spPr>
          <a:xfrm>
            <a:off x="3838702" y="10561157"/>
            <a:ext cx="305054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Raleway" panose="020B0503030101060003" pitchFamily="34" charset="0"/>
              </a:rPr>
              <a:t>Marketing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8FA78F-343C-4CA9-85A4-965267E97F1E}"/>
              </a:ext>
            </a:extLst>
          </p:cNvPr>
          <p:cNvSpPr txBox="1"/>
          <p:nvPr/>
        </p:nvSpPr>
        <p:spPr>
          <a:xfrm>
            <a:off x="16312632" y="10616107"/>
            <a:ext cx="5317500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solidFill>
                  <a:schemeClr val="bg1"/>
                </a:solidFill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B2A7502-A96B-42A4-AFBE-D0CF2DEBAA8C}"/>
              </a:ext>
            </a:extLst>
          </p:cNvPr>
          <p:cNvSpPr txBox="1"/>
          <p:nvPr/>
        </p:nvSpPr>
        <p:spPr>
          <a:xfrm>
            <a:off x="7460456" y="102489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7B05BF-D2AA-483D-BBED-0864FF52075A}"/>
              </a:ext>
            </a:extLst>
          </p:cNvPr>
          <p:cNvSpPr txBox="1"/>
          <p:nvPr/>
        </p:nvSpPr>
        <p:spPr>
          <a:xfrm>
            <a:off x="7827019" y="235051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66">
            <a:extLst>
              <a:ext uri="{FF2B5EF4-FFF2-40B4-BE49-F238E27FC236}">
                <a16:creationId xmlns:a16="http://schemas.microsoft.com/office/drawing/2014/main" id="{45141258-969B-4D47-9ECB-D9BA192B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695" y="8480216"/>
            <a:ext cx="4313937" cy="3280347"/>
          </a:xfrm>
          <a:custGeom>
            <a:avLst/>
            <a:gdLst>
              <a:gd name="T0" fmla="*/ 1720 w 4768"/>
              <a:gd name="T1" fmla="*/ 424 h 3625"/>
              <a:gd name="T2" fmla="*/ 914 w 4768"/>
              <a:gd name="T3" fmla="*/ 0 h 3625"/>
              <a:gd name="T4" fmla="*/ 569 w 4768"/>
              <a:gd name="T5" fmla="*/ 424 h 3625"/>
              <a:gd name="T6" fmla="*/ 0 w 4768"/>
              <a:gd name="T7" fmla="*/ 1121 h 3625"/>
              <a:gd name="T8" fmla="*/ 3049 w 4768"/>
              <a:gd name="T9" fmla="*/ 2721 h 3625"/>
              <a:gd name="T10" fmla="*/ 4767 w 4768"/>
              <a:gd name="T11" fmla="*/ 3624 h 3625"/>
              <a:gd name="T12" fmla="*/ 4767 w 4768"/>
              <a:gd name="T13" fmla="*/ 2721 h 3625"/>
              <a:gd name="T14" fmla="*/ 4767 w 4768"/>
              <a:gd name="T15" fmla="*/ 2024 h 3625"/>
              <a:gd name="T16" fmla="*/ 1720 w 4768"/>
              <a:gd name="T17" fmla="*/ 424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8" h="3625">
                <a:moveTo>
                  <a:pt x="1720" y="424"/>
                </a:moveTo>
                <a:lnTo>
                  <a:pt x="914" y="0"/>
                </a:lnTo>
                <a:lnTo>
                  <a:pt x="569" y="424"/>
                </a:lnTo>
                <a:lnTo>
                  <a:pt x="0" y="1121"/>
                </a:lnTo>
                <a:lnTo>
                  <a:pt x="3049" y="2721"/>
                </a:lnTo>
                <a:lnTo>
                  <a:pt x="4767" y="3624"/>
                </a:lnTo>
                <a:lnTo>
                  <a:pt x="4767" y="2721"/>
                </a:lnTo>
                <a:lnTo>
                  <a:pt x="4767" y="2024"/>
                </a:lnTo>
                <a:lnTo>
                  <a:pt x="1720" y="4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67">
            <a:extLst>
              <a:ext uri="{FF2B5EF4-FFF2-40B4-BE49-F238E27FC236}">
                <a16:creationId xmlns:a16="http://schemas.microsoft.com/office/drawing/2014/main" id="{A5EAE72F-CB4D-4959-969A-7F4F6F9CC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635" y="8480216"/>
            <a:ext cx="4313935" cy="3280347"/>
          </a:xfrm>
          <a:custGeom>
            <a:avLst/>
            <a:gdLst>
              <a:gd name="T0" fmla="*/ 3048 w 4768"/>
              <a:gd name="T1" fmla="*/ 424 h 3625"/>
              <a:gd name="T2" fmla="*/ 3854 w 4768"/>
              <a:gd name="T3" fmla="*/ 0 h 3625"/>
              <a:gd name="T4" fmla="*/ 4198 w 4768"/>
              <a:gd name="T5" fmla="*/ 424 h 3625"/>
              <a:gd name="T6" fmla="*/ 4767 w 4768"/>
              <a:gd name="T7" fmla="*/ 1121 h 3625"/>
              <a:gd name="T8" fmla="*/ 1719 w 4768"/>
              <a:gd name="T9" fmla="*/ 2721 h 3625"/>
              <a:gd name="T10" fmla="*/ 0 w 4768"/>
              <a:gd name="T11" fmla="*/ 3624 h 3625"/>
              <a:gd name="T12" fmla="*/ 0 w 4768"/>
              <a:gd name="T13" fmla="*/ 2721 h 3625"/>
              <a:gd name="T14" fmla="*/ 0 w 4768"/>
              <a:gd name="T15" fmla="*/ 2024 h 3625"/>
              <a:gd name="T16" fmla="*/ 3048 w 4768"/>
              <a:gd name="T17" fmla="*/ 424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8" h="3625">
                <a:moveTo>
                  <a:pt x="3048" y="424"/>
                </a:moveTo>
                <a:lnTo>
                  <a:pt x="3854" y="0"/>
                </a:lnTo>
                <a:lnTo>
                  <a:pt x="4198" y="424"/>
                </a:lnTo>
                <a:lnTo>
                  <a:pt x="4767" y="1121"/>
                </a:lnTo>
                <a:lnTo>
                  <a:pt x="1719" y="2721"/>
                </a:lnTo>
                <a:lnTo>
                  <a:pt x="0" y="3624"/>
                </a:lnTo>
                <a:lnTo>
                  <a:pt x="0" y="2721"/>
                </a:lnTo>
                <a:lnTo>
                  <a:pt x="0" y="2024"/>
                </a:lnTo>
                <a:lnTo>
                  <a:pt x="3048" y="4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5F0DC6C5-E6D0-4999-BEC6-D4731E59A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769" y="7239113"/>
            <a:ext cx="6975726" cy="3072831"/>
          </a:xfrm>
          <a:custGeom>
            <a:avLst/>
            <a:gdLst>
              <a:gd name="T0" fmla="*/ 0 w 7708"/>
              <a:gd name="T1" fmla="*/ 1372 h 3397"/>
              <a:gd name="T2" fmla="*/ 3853 w 7708"/>
              <a:gd name="T3" fmla="*/ 3396 h 3397"/>
              <a:gd name="T4" fmla="*/ 7707 w 7708"/>
              <a:gd name="T5" fmla="*/ 1372 h 3397"/>
              <a:gd name="T6" fmla="*/ 3869 w 7708"/>
              <a:gd name="T7" fmla="*/ 0 h 3397"/>
              <a:gd name="T8" fmla="*/ 0 w 7708"/>
              <a:gd name="T9" fmla="*/ 1372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8" h="3397">
                <a:moveTo>
                  <a:pt x="0" y="1372"/>
                </a:moveTo>
                <a:lnTo>
                  <a:pt x="3853" y="3396"/>
                </a:lnTo>
                <a:lnTo>
                  <a:pt x="7707" y="1372"/>
                </a:lnTo>
                <a:lnTo>
                  <a:pt x="3869" y="0"/>
                </a:lnTo>
                <a:lnTo>
                  <a:pt x="0" y="13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86718CA6-E1E9-4CC3-905B-C66438CA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780" y="7239113"/>
            <a:ext cx="6975726" cy="3072831"/>
          </a:xfrm>
          <a:custGeom>
            <a:avLst/>
            <a:gdLst>
              <a:gd name="T0" fmla="*/ 0 w 7708"/>
              <a:gd name="T1" fmla="*/ 1372 h 3397"/>
              <a:gd name="T2" fmla="*/ 3853 w 7708"/>
              <a:gd name="T3" fmla="*/ 3396 h 3397"/>
              <a:gd name="T4" fmla="*/ 7707 w 7708"/>
              <a:gd name="T5" fmla="*/ 1372 h 3397"/>
              <a:gd name="T6" fmla="*/ 3869 w 7708"/>
              <a:gd name="T7" fmla="*/ 0 h 3397"/>
              <a:gd name="T8" fmla="*/ 0 w 7708"/>
              <a:gd name="T9" fmla="*/ 1372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8" h="3397">
                <a:moveTo>
                  <a:pt x="0" y="1372"/>
                </a:moveTo>
                <a:lnTo>
                  <a:pt x="3853" y="3396"/>
                </a:lnTo>
                <a:lnTo>
                  <a:pt x="7707" y="1372"/>
                </a:lnTo>
                <a:lnTo>
                  <a:pt x="3869" y="0"/>
                </a:lnTo>
                <a:lnTo>
                  <a:pt x="0" y="1372"/>
                </a:lnTo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4B9706B6-2680-4FF9-9146-08E7CE027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490" y="7354841"/>
            <a:ext cx="3380113" cy="2757568"/>
          </a:xfrm>
          <a:custGeom>
            <a:avLst/>
            <a:gdLst>
              <a:gd name="T0" fmla="*/ 884 w 3733"/>
              <a:gd name="T1" fmla="*/ 0 h 3046"/>
              <a:gd name="T2" fmla="*/ 0 w 3733"/>
              <a:gd name="T3" fmla="*/ 1086 h 3046"/>
              <a:gd name="T4" fmla="*/ 780 w 3733"/>
              <a:gd name="T5" fmla="*/ 1496 h 3046"/>
              <a:gd name="T6" fmla="*/ 3732 w 3733"/>
              <a:gd name="T7" fmla="*/ 3045 h 3046"/>
              <a:gd name="T8" fmla="*/ 3732 w 3733"/>
              <a:gd name="T9" fmla="*/ 1496 h 3046"/>
              <a:gd name="T10" fmla="*/ 884 w 3733"/>
              <a:gd name="T11" fmla="*/ 0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3" h="3046">
                <a:moveTo>
                  <a:pt x="884" y="0"/>
                </a:moveTo>
                <a:lnTo>
                  <a:pt x="0" y="1086"/>
                </a:lnTo>
                <a:lnTo>
                  <a:pt x="780" y="1496"/>
                </a:lnTo>
                <a:lnTo>
                  <a:pt x="3732" y="3045"/>
                </a:lnTo>
                <a:lnTo>
                  <a:pt x="3732" y="1496"/>
                </a:lnTo>
                <a:lnTo>
                  <a:pt x="88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71">
            <a:extLst>
              <a:ext uri="{FF2B5EF4-FFF2-40B4-BE49-F238E27FC236}">
                <a16:creationId xmlns:a16="http://schemas.microsoft.com/office/drawing/2014/main" id="{E39F4997-3D6E-415E-9EC0-CC916043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613" y="7354841"/>
            <a:ext cx="3380113" cy="2757568"/>
          </a:xfrm>
          <a:custGeom>
            <a:avLst/>
            <a:gdLst>
              <a:gd name="T0" fmla="*/ 2848 w 3733"/>
              <a:gd name="T1" fmla="*/ 0 h 3046"/>
              <a:gd name="T2" fmla="*/ 3732 w 3733"/>
              <a:gd name="T3" fmla="*/ 1086 h 3046"/>
              <a:gd name="T4" fmla="*/ 2951 w 3733"/>
              <a:gd name="T5" fmla="*/ 1496 h 3046"/>
              <a:gd name="T6" fmla="*/ 0 w 3733"/>
              <a:gd name="T7" fmla="*/ 3045 h 3046"/>
              <a:gd name="T8" fmla="*/ 0 w 3733"/>
              <a:gd name="T9" fmla="*/ 1496 h 3046"/>
              <a:gd name="T10" fmla="*/ 2848 w 3733"/>
              <a:gd name="T11" fmla="*/ 0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3" h="3046">
                <a:moveTo>
                  <a:pt x="2848" y="0"/>
                </a:moveTo>
                <a:lnTo>
                  <a:pt x="3732" y="1086"/>
                </a:lnTo>
                <a:lnTo>
                  <a:pt x="2951" y="1496"/>
                </a:lnTo>
                <a:lnTo>
                  <a:pt x="0" y="3045"/>
                </a:lnTo>
                <a:lnTo>
                  <a:pt x="0" y="1496"/>
                </a:lnTo>
                <a:lnTo>
                  <a:pt x="284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146101F2-797D-442A-A5C4-332225354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628" y="6241438"/>
            <a:ext cx="5155972" cy="2470236"/>
          </a:xfrm>
          <a:custGeom>
            <a:avLst/>
            <a:gdLst>
              <a:gd name="T0" fmla="*/ 0 w 5697"/>
              <a:gd name="T1" fmla="*/ 1231 h 2728"/>
              <a:gd name="T2" fmla="*/ 2848 w 5697"/>
              <a:gd name="T3" fmla="*/ 2727 h 2728"/>
              <a:gd name="T4" fmla="*/ 5696 w 5697"/>
              <a:gd name="T5" fmla="*/ 1231 h 2728"/>
              <a:gd name="T6" fmla="*/ 2848 w 5697"/>
              <a:gd name="T7" fmla="*/ 0 h 2728"/>
              <a:gd name="T8" fmla="*/ 0 w 5697"/>
              <a:gd name="T9" fmla="*/ 1231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7" h="2728">
                <a:moveTo>
                  <a:pt x="0" y="1231"/>
                </a:moveTo>
                <a:lnTo>
                  <a:pt x="2848" y="2727"/>
                </a:lnTo>
                <a:lnTo>
                  <a:pt x="5696" y="1231"/>
                </a:lnTo>
                <a:lnTo>
                  <a:pt x="2848" y="0"/>
                </a:lnTo>
                <a:lnTo>
                  <a:pt x="0" y="12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73">
            <a:extLst>
              <a:ext uri="{FF2B5EF4-FFF2-40B4-BE49-F238E27FC236}">
                <a16:creationId xmlns:a16="http://schemas.microsoft.com/office/drawing/2014/main" id="{78308AE1-52B6-4509-9011-98D9ACF9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657" y="6241438"/>
            <a:ext cx="5155972" cy="2470236"/>
          </a:xfrm>
          <a:custGeom>
            <a:avLst/>
            <a:gdLst>
              <a:gd name="T0" fmla="*/ 0 w 5696"/>
              <a:gd name="T1" fmla="*/ 1231 h 2728"/>
              <a:gd name="T2" fmla="*/ 2848 w 5696"/>
              <a:gd name="T3" fmla="*/ 2727 h 2728"/>
              <a:gd name="T4" fmla="*/ 5695 w 5696"/>
              <a:gd name="T5" fmla="*/ 1231 h 2728"/>
              <a:gd name="T6" fmla="*/ 2848 w 5696"/>
              <a:gd name="T7" fmla="*/ 0 h 2728"/>
              <a:gd name="T8" fmla="*/ 0 w 5696"/>
              <a:gd name="T9" fmla="*/ 1231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6" h="2728">
                <a:moveTo>
                  <a:pt x="0" y="1231"/>
                </a:moveTo>
                <a:lnTo>
                  <a:pt x="2848" y="2727"/>
                </a:lnTo>
                <a:lnTo>
                  <a:pt x="5695" y="1231"/>
                </a:lnTo>
                <a:lnTo>
                  <a:pt x="2848" y="0"/>
                </a:lnTo>
                <a:lnTo>
                  <a:pt x="0" y="1231"/>
                </a:ln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74">
            <a:extLst>
              <a:ext uri="{FF2B5EF4-FFF2-40B4-BE49-F238E27FC236}">
                <a16:creationId xmlns:a16="http://schemas.microsoft.com/office/drawing/2014/main" id="{294762BE-EC01-4286-B75E-ABCEF7B59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338" y="6241438"/>
            <a:ext cx="2462257" cy="2230794"/>
          </a:xfrm>
          <a:custGeom>
            <a:avLst/>
            <a:gdLst>
              <a:gd name="T0" fmla="*/ 2718 w 2719"/>
              <a:gd name="T1" fmla="*/ 982 h 2463"/>
              <a:gd name="T2" fmla="*/ 844 w 2719"/>
              <a:gd name="T3" fmla="*/ 0 h 2463"/>
              <a:gd name="T4" fmla="*/ 0 w 2719"/>
              <a:gd name="T5" fmla="*/ 1035 h 2463"/>
              <a:gd name="T6" fmla="*/ 2718 w 2719"/>
              <a:gd name="T7" fmla="*/ 2462 h 2463"/>
              <a:gd name="T8" fmla="*/ 2718 w 2719"/>
              <a:gd name="T9" fmla="*/ 982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9" h="2463">
                <a:moveTo>
                  <a:pt x="2718" y="982"/>
                </a:moveTo>
                <a:lnTo>
                  <a:pt x="844" y="0"/>
                </a:lnTo>
                <a:lnTo>
                  <a:pt x="0" y="1035"/>
                </a:lnTo>
                <a:lnTo>
                  <a:pt x="2718" y="2462"/>
                </a:lnTo>
                <a:lnTo>
                  <a:pt x="2718" y="9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75">
            <a:extLst>
              <a:ext uri="{FF2B5EF4-FFF2-40B4-BE49-F238E27FC236}">
                <a16:creationId xmlns:a16="http://schemas.microsoft.com/office/drawing/2014/main" id="{C90DAFB7-F9AE-41C9-BD8E-20CD8072B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53" y="5247754"/>
            <a:ext cx="3392087" cy="1883606"/>
          </a:xfrm>
          <a:custGeom>
            <a:avLst/>
            <a:gdLst>
              <a:gd name="T0" fmla="*/ 0 w 3748"/>
              <a:gd name="T1" fmla="*/ 1098 h 2081"/>
              <a:gd name="T2" fmla="*/ 1874 w 3748"/>
              <a:gd name="T3" fmla="*/ 2080 h 2081"/>
              <a:gd name="T4" fmla="*/ 3747 w 3748"/>
              <a:gd name="T5" fmla="*/ 1098 h 2081"/>
              <a:gd name="T6" fmla="*/ 1874 w 3748"/>
              <a:gd name="T7" fmla="*/ 0 h 2081"/>
              <a:gd name="T8" fmla="*/ 0 w 3748"/>
              <a:gd name="T9" fmla="*/ 1098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8" h="2081">
                <a:moveTo>
                  <a:pt x="0" y="1098"/>
                </a:moveTo>
                <a:lnTo>
                  <a:pt x="1874" y="2080"/>
                </a:lnTo>
                <a:lnTo>
                  <a:pt x="3747" y="1098"/>
                </a:lnTo>
                <a:lnTo>
                  <a:pt x="1874" y="0"/>
                </a:lnTo>
                <a:lnTo>
                  <a:pt x="0" y="109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76">
            <a:extLst>
              <a:ext uri="{FF2B5EF4-FFF2-40B4-BE49-F238E27FC236}">
                <a16:creationId xmlns:a16="http://schemas.microsoft.com/office/drawing/2014/main" id="{8EECDDCB-D80B-4D8B-A0CB-A3423FDA0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582" y="5247754"/>
            <a:ext cx="3392087" cy="1883606"/>
          </a:xfrm>
          <a:custGeom>
            <a:avLst/>
            <a:gdLst>
              <a:gd name="T0" fmla="*/ 0 w 3747"/>
              <a:gd name="T1" fmla="*/ 1098 h 2081"/>
              <a:gd name="T2" fmla="*/ 1873 w 3747"/>
              <a:gd name="T3" fmla="*/ 2080 h 2081"/>
              <a:gd name="T4" fmla="*/ 3746 w 3747"/>
              <a:gd name="T5" fmla="*/ 1098 h 2081"/>
              <a:gd name="T6" fmla="*/ 1873 w 3747"/>
              <a:gd name="T7" fmla="*/ 0 h 2081"/>
              <a:gd name="T8" fmla="*/ 0 w 3747"/>
              <a:gd name="T9" fmla="*/ 1098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7" h="2081">
                <a:moveTo>
                  <a:pt x="0" y="1098"/>
                </a:moveTo>
                <a:lnTo>
                  <a:pt x="1873" y="2080"/>
                </a:lnTo>
                <a:lnTo>
                  <a:pt x="3746" y="1098"/>
                </a:lnTo>
                <a:lnTo>
                  <a:pt x="1873" y="0"/>
                </a:lnTo>
                <a:lnTo>
                  <a:pt x="0" y="1098"/>
                </a:ln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77">
            <a:extLst>
              <a:ext uri="{FF2B5EF4-FFF2-40B4-BE49-F238E27FC236}">
                <a16:creationId xmlns:a16="http://schemas.microsoft.com/office/drawing/2014/main" id="{392370F8-386A-4AE5-A763-14B89640A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597" y="6241438"/>
            <a:ext cx="2462254" cy="2230794"/>
          </a:xfrm>
          <a:custGeom>
            <a:avLst/>
            <a:gdLst>
              <a:gd name="T0" fmla="*/ 0 w 2719"/>
              <a:gd name="T1" fmla="*/ 982 h 2463"/>
              <a:gd name="T2" fmla="*/ 1873 w 2719"/>
              <a:gd name="T3" fmla="*/ 0 h 2463"/>
              <a:gd name="T4" fmla="*/ 2718 w 2719"/>
              <a:gd name="T5" fmla="*/ 1035 h 2463"/>
              <a:gd name="T6" fmla="*/ 0 w 2719"/>
              <a:gd name="T7" fmla="*/ 2462 h 2463"/>
              <a:gd name="T8" fmla="*/ 0 w 2719"/>
              <a:gd name="T9" fmla="*/ 982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9" h="2463">
                <a:moveTo>
                  <a:pt x="0" y="982"/>
                </a:moveTo>
                <a:lnTo>
                  <a:pt x="1873" y="0"/>
                </a:lnTo>
                <a:lnTo>
                  <a:pt x="2718" y="1035"/>
                </a:lnTo>
                <a:lnTo>
                  <a:pt x="0" y="2462"/>
                </a:lnTo>
                <a:lnTo>
                  <a:pt x="0" y="9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8">
            <a:extLst>
              <a:ext uri="{FF2B5EF4-FFF2-40B4-BE49-F238E27FC236}">
                <a16:creationId xmlns:a16="http://schemas.microsoft.com/office/drawing/2014/main" id="{BD3605B8-BB3E-412A-9099-ABB9DF1F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340" y="5219823"/>
            <a:ext cx="1604257" cy="1727967"/>
          </a:xfrm>
          <a:custGeom>
            <a:avLst/>
            <a:gdLst>
              <a:gd name="T0" fmla="*/ 1772 w 1773"/>
              <a:gd name="T1" fmla="*/ 511 h 1910"/>
              <a:gd name="T2" fmla="*/ 799 w 1773"/>
              <a:gd name="T3" fmla="*/ 0 h 1910"/>
              <a:gd name="T4" fmla="*/ 0 w 1773"/>
              <a:gd name="T5" fmla="*/ 979 h 1910"/>
              <a:gd name="T6" fmla="*/ 1772 w 1773"/>
              <a:gd name="T7" fmla="*/ 1909 h 1910"/>
              <a:gd name="T8" fmla="*/ 1772 w 1773"/>
              <a:gd name="T9" fmla="*/ 511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3" h="1910">
                <a:moveTo>
                  <a:pt x="1772" y="511"/>
                </a:moveTo>
                <a:lnTo>
                  <a:pt x="799" y="0"/>
                </a:lnTo>
                <a:lnTo>
                  <a:pt x="0" y="979"/>
                </a:lnTo>
                <a:lnTo>
                  <a:pt x="1772" y="1909"/>
                </a:lnTo>
                <a:lnTo>
                  <a:pt x="1772" y="5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79">
            <a:extLst>
              <a:ext uri="{FF2B5EF4-FFF2-40B4-BE49-F238E27FC236}">
                <a16:creationId xmlns:a16="http://schemas.microsoft.com/office/drawing/2014/main" id="{15675045-6055-4E3E-B304-E075D8F72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597" y="5219823"/>
            <a:ext cx="1604257" cy="1727967"/>
          </a:xfrm>
          <a:custGeom>
            <a:avLst/>
            <a:gdLst>
              <a:gd name="T0" fmla="*/ 0 w 1772"/>
              <a:gd name="T1" fmla="*/ 511 h 1910"/>
              <a:gd name="T2" fmla="*/ 973 w 1772"/>
              <a:gd name="T3" fmla="*/ 0 h 1910"/>
              <a:gd name="T4" fmla="*/ 1771 w 1772"/>
              <a:gd name="T5" fmla="*/ 979 h 1910"/>
              <a:gd name="T6" fmla="*/ 0 w 1772"/>
              <a:gd name="T7" fmla="*/ 1909 h 1910"/>
              <a:gd name="T8" fmla="*/ 0 w 1772"/>
              <a:gd name="T9" fmla="*/ 511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1910">
                <a:moveTo>
                  <a:pt x="0" y="511"/>
                </a:moveTo>
                <a:lnTo>
                  <a:pt x="973" y="0"/>
                </a:lnTo>
                <a:lnTo>
                  <a:pt x="1771" y="979"/>
                </a:lnTo>
                <a:lnTo>
                  <a:pt x="0" y="1909"/>
                </a:lnTo>
                <a:lnTo>
                  <a:pt x="0" y="5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80">
            <a:extLst>
              <a:ext uri="{FF2B5EF4-FFF2-40B4-BE49-F238E27FC236}">
                <a16:creationId xmlns:a16="http://schemas.microsoft.com/office/drawing/2014/main" id="{EAC22F6A-3662-4567-B45F-B13452745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654" y="4728967"/>
            <a:ext cx="1763885" cy="953776"/>
          </a:xfrm>
          <a:custGeom>
            <a:avLst/>
            <a:gdLst>
              <a:gd name="T0" fmla="*/ 1948 w 1949"/>
              <a:gd name="T1" fmla="*/ 543 h 1055"/>
              <a:gd name="T2" fmla="*/ 974 w 1949"/>
              <a:gd name="T3" fmla="*/ 0 h 1055"/>
              <a:gd name="T4" fmla="*/ 973 w 1949"/>
              <a:gd name="T5" fmla="*/ 0 h 1055"/>
              <a:gd name="T6" fmla="*/ 973 w 1949"/>
              <a:gd name="T7" fmla="*/ 0 h 1055"/>
              <a:gd name="T8" fmla="*/ 0 w 1949"/>
              <a:gd name="T9" fmla="*/ 543 h 1055"/>
              <a:gd name="T10" fmla="*/ 608 w 1949"/>
              <a:gd name="T11" fmla="*/ 862 h 1055"/>
              <a:gd name="T12" fmla="*/ 608 w 1949"/>
              <a:gd name="T13" fmla="*/ 862 h 1055"/>
              <a:gd name="T14" fmla="*/ 973 w 1949"/>
              <a:gd name="T15" fmla="*/ 1054 h 1055"/>
              <a:gd name="T16" fmla="*/ 973 w 1949"/>
              <a:gd name="T17" fmla="*/ 1053 h 1055"/>
              <a:gd name="T18" fmla="*/ 974 w 1949"/>
              <a:gd name="T19" fmla="*/ 1054 h 1055"/>
              <a:gd name="T20" fmla="*/ 1948 w 1949"/>
              <a:gd name="T21" fmla="*/ 54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9" h="1055">
                <a:moveTo>
                  <a:pt x="1948" y="543"/>
                </a:moveTo>
                <a:lnTo>
                  <a:pt x="974" y="0"/>
                </a:lnTo>
                <a:lnTo>
                  <a:pt x="973" y="0"/>
                </a:lnTo>
                <a:lnTo>
                  <a:pt x="973" y="0"/>
                </a:lnTo>
                <a:lnTo>
                  <a:pt x="0" y="543"/>
                </a:lnTo>
                <a:lnTo>
                  <a:pt x="608" y="862"/>
                </a:lnTo>
                <a:lnTo>
                  <a:pt x="608" y="862"/>
                </a:lnTo>
                <a:lnTo>
                  <a:pt x="973" y="1054"/>
                </a:lnTo>
                <a:lnTo>
                  <a:pt x="973" y="1053"/>
                </a:lnTo>
                <a:lnTo>
                  <a:pt x="974" y="1054"/>
                </a:lnTo>
                <a:lnTo>
                  <a:pt x="1948" y="5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81">
            <a:extLst>
              <a:ext uri="{FF2B5EF4-FFF2-40B4-BE49-F238E27FC236}">
                <a16:creationId xmlns:a16="http://schemas.microsoft.com/office/drawing/2014/main" id="{34A2F6AF-39F3-4F96-AAF7-46AE7E0D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211" y="4732777"/>
            <a:ext cx="1763885" cy="953776"/>
          </a:xfrm>
          <a:custGeom>
            <a:avLst/>
            <a:gdLst>
              <a:gd name="T0" fmla="*/ 1948 w 1949"/>
              <a:gd name="T1" fmla="*/ 543 h 1055"/>
              <a:gd name="T2" fmla="*/ 974 w 1949"/>
              <a:gd name="T3" fmla="*/ 0 h 1055"/>
              <a:gd name="T4" fmla="*/ 973 w 1949"/>
              <a:gd name="T5" fmla="*/ 0 h 1055"/>
              <a:gd name="T6" fmla="*/ 973 w 1949"/>
              <a:gd name="T7" fmla="*/ 0 h 1055"/>
              <a:gd name="T8" fmla="*/ 0 w 1949"/>
              <a:gd name="T9" fmla="*/ 543 h 1055"/>
              <a:gd name="T10" fmla="*/ 608 w 1949"/>
              <a:gd name="T11" fmla="*/ 862 h 1055"/>
              <a:gd name="T12" fmla="*/ 608 w 1949"/>
              <a:gd name="T13" fmla="*/ 862 h 1055"/>
              <a:gd name="T14" fmla="*/ 973 w 1949"/>
              <a:gd name="T15" fmla="*/ 1054 h 1055"/>
              <a:gd name="T16" fmla="*/ 973 w 1949"/>
              <a:gd name="T17" fmla="*/ 1053 h 1055"/>
              <a:gd name="T18" fmla="*/ 974 w 1949"/>
              <a:gd name="T19" fmla="*/ 1054 h 1055"/>
              <a:gd name="T20" fmla="*/ 1948 w 1949"/>
              <a:gd name="T21" fmla="*/ 54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9" h="1055">
                <a:moveTo>
                  <a:pt x="1948" y="543"/>
                </a:moveTo>
                <a:lnTo>
                  <a:pt x="974" y="0"/>
                </a:lnTo>
                <a:lnTo>
                  <a:pt x="973" y="0"/>
                </a:lnTo>
                <a:lnTo>
                  <a:pt x="973" y="0"/>
                </a:lnTo>
                <a:lnTo>
                  <a:pt x="0" y="543"/>
                </a:lnTo>
                <a:lnTo>
                  <a:pt x="608" y="862"/>
                </a:lnTo>
                <a:lnTo>
                  <a:pt x="608" y="862"/>
                </a:lnTo>
                <a:lnTo>
                  <a:pt x="973" y="1054"/>
                </a:lnTo>
                <a:lnTo>
                  <a:pt x="973" y="1053"/>
                </a:lnTo>
                <a:lnTo>
                  <a:pt x="974" y="1054"/>
                </a:lnTo>
                <a:lnTo>
                  <a:pt x="1948" y="543"/>
                </a:lnTo>
              </a:path>
            </a:pathLst>
          </a:custGeom>
          <a:solidFill>
            <a:srgbClr val="11134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82">
            <a:extLst>
              <a:ext uri="{FF2B5EF4-FFF2-40B4-BE49-F238E27FC236}">
                <a16:creationId xmlns:a16="http://schemas.microsoft.com/office/drawing/2014/main" id="{CE72AC74-F807-411B-BA13-5A608E04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540" y="8480216"/>
            <a:ext cx="4313937" cy="3280347"/>
          </a:xfrm>
          <a:custGeom>
            <a:avLst/>
            <a:gdLst>
              <a:gd name="T0" fmla="*/ 3047 w 4768"/>
              <a:gd name="T1" fmla="*/ 424 h 3625"/>
              <a:gd name="T2" fmla="*/ 3853 w 4768"/>
              <a:gd name="T3" fmla="*/ 0 h 3625"/>
              <a:gd name="T4" fmla="*/ 4198 w 4768"/>
              <a:gd name="T5" fmla="*/ 424 h 3625"/>
              <a:gd name="T6" fmla="*/ 4767 w 4768"/>
              <a:gd name="T7" fmla="*/ 1121 h 3625"/>
              <a:gd name="T8" fmla="*/ 1718 w 4768"/>
              <a:gd name="T9" fmla="*/ 2721 h 3625"/>
              <a:gd name="T10" fmla="*/ 0 w 4768"/>
              <a:gd name="T11" fmla="*/ 3624 h 3625"/>
              <a:gd name="T12" fmla="*/ 0 w 4768"/>
              <a:gd name="T13" fmla="*/ 2721 h 3625"/>
              <a:gd name="T14" fmla="*/ 0 w 4768"/>
              <a:gd name="T15" fmla="*/ 2024 h 3625"/>
              <a:gd name="T16" fmla="*/ 3047 w 4768"/>
              <a:gd name="T17" fmla="*/ 424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8" h="3625">
                <a:moveTo>
                  <a:pt x="3047" y="424"/>
                </a:moveTo>
                <a:lnTo>
                  <a:pt x="3853" y="0"/>
                </a:lnTo>
                <a:lnTo>
                  <a:pt x="4198" y="424"/>
                </a:lnTo>
                <a:lnTo>
                  <a:pt x="4767" y="1121"/>
                </a:lnTo>
                <a:lnTo>
                  <a:pt x="1718" y="2721"/>
                </a:lnTo>
                <a:lnTo>
                  <a:pt x="0" y="3624"/>
                </a:lnTo>
                <a:lnTo>
                  <a:pt x="0" y="2721"/>
                </a:lnTo>
                <a:lnTo>
                  <a:pt x="0" y="2024"/>
                </a:lnTo>
                <a:lnTo>
                  <a:pt x="3047" y="424"/>
                </a:lnTo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83">
            <a:extLst>
              <a:ext uri="{FF2B5EF4-FFF2-40B4-BE49-F238E27FC236}">
                <a16:creationId xmlns:a16="http://schemas.microsoft.com/office/drawing/2014/main" id="{B6D9AC21-EAA2-4F66-82FB-53E08DC5A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524" y="7354841"/>
            <a:ext cx="3380116" cy="2757568"/>
          </a:xfrm>
          <a:custGeom>
            <a:avLst/>
            <a:gdLst>
              <a:gd name="T0" fmla="*/ 2847 w 3733"/>
              <a:gd name="T1" fmla="*/ 0 h 3046"/>
              <a:gd name="T2" fmla="*/ 3732 w 3733"/>
              <a:gd name="T3" fmla="*/ 1086 h 3046"/>
              <a:gd name="T4" fmla="*/ 2951 w 3733"/>
              <a:gd name="T5" fmla="*/ 1496 h 3046"/>
              <a:gd name="T6" fmla="*/ 0 w 3733"/>
              <a:gd name="T7" fmla="*/ 3045 h 3046"/>
              <a:gd name="T8" fmla="*/ 0 w 3733"/>
              <a:gd name="T9" fmla="*/ 1496 h 3046"/>
              <a:gd name="T10" fmla="*/ 2847 w 3733"/>
              <a:gd name="T11" fmla="*/ 0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3" h="3046">
                <a:moveTo>
                  <a:pt x="2847" y="0"/>
                </a:moveTo>
                <a:lnTo>
                  <a:pt x="3732" y="1086"/>
                </a:lnTo>
                <a:lnTo>
                  <a:pt x="2951" y="1496"/>
                </a:lnTo>
                <a:lnTo>
                  <a:pt x="0" y="3045"/>
                </a:lnTo>
                <a:lnTo>
                  <a:pt x="0" y="1496"/>
                </a:lnTo>
                <a:lnTo>
                  <a:pt x="2847" y="0"/>
                </a:lnTo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4">
            <a:extLst>
              <a:ext uri="{FF2B5EF4-FFF2-40B4-BE49-F238E27FC236}">
                <a16:creationId xmlns:a16="http://schemas.microsoft.com/office/drawing/2014/main" id="{AEFA57B5-1FAD-451A-AB06-6C72B3B6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505" y="5219823"/>
            <a:ext cx="1604257" cy="1727967"/>
          </a:xfrm>
          <a:custGeom>
            <a:avLst/>
            <a:gdLst>
              <a:gd name="T0" fmla="*/ 0 w 1772"/>
              <a:gd name="T1" fmla="*/ 511 h 1910"/>
              <a:gd name="T2" fmla="*/ 973 w 1772"/>
              <a:gd name="T3" fmla="*/ 0 h 1910"/>
              <a:gd name="T4" fmla="*/ 1771 w 1772"/>
              <a:gd name="T5" fmla="*/ 979 h 1910"/>
              <a:gd name="T6" fmla="*/ 0 w 1772"/>
              <a:gd name="T7" fmla="*/ 1909 h 1910"/>
              <a:gd name="T8" fmla="*/ 0 w 1772"/>
              <a:gd name="T9" fmla="*/ 511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1910">
                <a:moveTo>
                  <a:pt x="0" y="511"/>
                </a:moveTo>
                <a:lnTo>
                  <a:pt x="973" y="0"/>
                </a:lnTo>
                <a:lnTo>
                  <a:pt x="1771" y="979"/>
                </a:lnTo>
                <a:lnTo>
                  <a:pt x="0" y="1909"/>
                </a:lnTo>
                <a:lnTo>
                  <a:pt x="0" y="511"/>
                </a:lnTo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85">
            <a:extLst>
              <a:ext uri="{FF2B5EF4-FFF2-40B4-BE49-F238E27FC236}">
                <a16:creationId xmlns:a16="http://schemas.microsoft.com/office/drawing/2014/main" id="{A26BE5E1-6297-4287-9DE2-C294C943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503" y="6241438"/>
            <a:ext cx="2458265" cy="2230794"/>
          </a:xfrm>
          <a:custGeom>
            <a:avLst/>
            <a:gdLst>
              <a:gd name="T0" fmla="*/ 0 w 2718"/>
              <a:gd name="T1" fmla="*/ 982 h 2463"/>
              <a:gd name="T2" fmla="*/ 1873 w 2718"/>
              <a:gd name="T3" fmla="*/ 0 h 2463"/>
              <a:gd name="T4" fmla="*/ 2717 w 2718"/>
              <a:gd name="T5" fmla="*/ 1035 h 2463"/>
              <a:gd name="T6" fmla="*/ 0 w 2718"/>
              <a:gd name="T7" fmla="*/ 2462 h 2463"/>
              <a:gd name="T8" fmla="*/ 0 w 2718"/>
              <a:gd name="T9" fmla="*/ 982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8" h="2463">
                <a:moveTo>
                  <a:pt x="0" y="982"/>
                </a:moveTo>
                <a:lnTo>
                  <a:pt x="1873" y="0"/>
                </a:lnTo>
                <a:lnTo>
                  <a:pt x="2717" y="1035"/>
                </a:lnTo>
                <a:lnTo>
                  <a:pt x="0" y="2462"/>
                </a:lnTo>
                <a:lnTo>
                  <a:pt x="0" y="982"/>
                </a:lnTo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Line 87">
            <a:extLst>
              <a:ext uri="{FF2B5EF4-FFF2-40B4-BE49-F238E27FC236}">
                <a16:creationId xmlns:a16="http://schemas.microsoft.com/office/drawing/2014/main" id="{2911D17F-6D7A-4E1B-96F2-A8012F73B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8039" y="6093781"/>
            <a:ext cx="13285008" cy="3992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4" name="Line 89">
            <a:extLst>
              <a:ext uri="{FF2B5EF4-FFF2-40B4-BE49-F238E27FC236}">
                <a16:creationId xmlns:a16="http://schemas.microsoft.com/office/drawing/2014/main" id="{A261D9DA-1A8B-46C1-9A47-15D61AE1A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570" y="7171267"/>
            <a:ext cx="12650487" cy="3992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5" name="Line 91">
            <a:extLst>
              <a:ext uri="{FF2B5EF4-FFF2-40B4-BE49-F238E27FC236}">
                <a16:creationId xmlns:a16="http://schemas.microsoft.com/office/drawing/2014/main" id="{87BFC87D-AEB2-413C-949C-4FB2B6DBE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379" y="8336548"/>
            <a:ext cx="12139679" cy="3992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6" name="Line 93">
            <a:extLst>
              <a:ext uri="{FF2B5EF4-FFF2-40B4-BE49-F238E27FC236}">
                <a16:creationId xmlns:a16="http://schemas.microsoft.com/office/drawing/2014/main" id="{47A25EDA-2400-4CED-B8BA-520B1C6E3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9860" y="9497843"/>
            <a:ext cx="11489195" cy="3989"/>
          </a:xfrm>
          <a:prstGeom prst="line">
            <a:avLst/>
          </a:prstGeom>
          <a:noFill/>
          <a:ln w="12700" cap="flat">
            <a:solidFill>
              <a:schemeClr val="accent6"/>
            </a:solidFill>
            <a:round/>
            <a:headEnd type="oval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42063EB5-4EF0-4B75-9900-0D80F0846B93}"/>
              </a:ext>
            </a:extLst>
          </p:cNvPr>
          <p:cNvSpPr txBox="1"/>
          <p:nvPr/>
        </p:nvSpPr>
        <p:spPr>
          <a:xfrm>
            <a:off x="7460447" y="103251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B40779D-FA4E-42C7-85DE-0BA57390D924}"/>
              </a:ext>
            </a:extLst>
          </p:cNvPr>
          <p:cNvSpPr txBox="1"/>
          <p:nvPr/>
        </p:nvSpPr>
        <p:spPr>
          <a:xfrm>
            <a:off x="7827019" y="235813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7D649BD9-9475-4736-94AD-28B24B7546AD}"/>
              </a:ext>
            </a:extLst>
          </p:cNvPr>
          <p:cNvSpPr txBox="1"/>
          <p:nvPr/>
        </p:nvSpPr>
        <p:spPr>
          <a:xfrm>
            <a:off x="12034088" y="6574819"/>
            <a:ext cx="2926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Execution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4C5E6AD-2E11-41CF-A9A6-E169DFAD7F5E}"/>
              </a:ext>
            </a:extLst>
          </p:cNvPr>
          <p:cNvSpPr txBox="1"/>
          <p:nvPr/>
        </p:nvSpPr>
        <p:spPr>
          <a:xfrm>
            <a:off x="12034088" y="8883982"/>
            <a:ext cx="2926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Raleway" panose="020B0503030101060003" pitchFamily="34" charset="0"/>
              </a:rPr>
              <a:t>Competition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C3E3630A-B274-4A2D-89C9-05754B7A2DA2}"/>
              </a:ext>
            </a:extLst>
          </p:cNvPr>
          <p:cNvSpPr txBox="1"/>
          <p:nvPr/>
        </p:nvSpPr>
        <p:spPr>
          <a:xfrm>
            <a:off x="12034088" y="5479751"/>
            <a:ext cx="2926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Marketing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29EB9128-21C8-4203-BB3B-A34BA451F1BF}"/>
              </a:ext>
            </a:extLst>
          </p:cNvPr>
          <p:cNvSpPr txBox="1"/>
          <p:nvPr/>
        </p:nvSpPr>
        <p:spPr>
          <a:xfrm>
            <a:off x="12034088" y="7734783"/>
            <a:ext cx="2926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Raleway" panose="020B0503030101060003" pitchFamily="34" charset="0"/>
              </a:rPr>
              <a:t>Innovation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4C10529-20E7-41B8-B7DB-BF4922F7DFA1}"/>
              </a:ext>
            </a:extLst>
          </p:cNvPr>
          <p:cNvSpPr txBox="1"/>
          <p:nvPr/>
        </p:nvSpPr>
        <p:spPr>
          <a:xfrm>
            <a:off x="15854162" y="5559173"/>
            <a:ext cx="5466598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012F722-EFF0-465E-A749-FF7D42E90033}"/>
              </a:ext>
            </a:extLst>
          </p:cNvPr>
          <p:cNvSpPr txBox="1"/>
          <p:nvPr/>
        </p:nvSpPr>
        <p:spPr>
          <a:xfrm>
            <a:off x="15854162" y="6650301"/>
            <a:ext cx="5466598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3B27F30B-D15E-49E6-8137-DFC70F6AF366}"/>
              </a:ext>
            </a:extLst>
          </p:cNvPr>
          <p:cNvSpPr txBox="1"/>
          <p:nvPr/>
        </p:nvSpPr>
        <p:spPr>
          <a:xfrm>
            <a:off x="15854162" y="7801465"/>
            <a:ext cx="5466598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498221C-E0C1-4C76-9E33-A2880BED0717}"/>
              </a:ext>
            </a:extLst>
          </p:cNvPr>
          <p:cNvSpPr txBox="1"/>
          <p:nvPr/>
        </p:nvSpPr>
        <p:spPr>
          <a:xfrm>
            <a:off x="15854162" y="8957709"/>
            <a:ext cx="5466598" cy="50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6">
            <a:extLst>
              <a:ext uri="{FF2B5EF4-FFF2-40B4-BE49-F238E27FC236}">
                <a16:creationId xmlns:a16="http://schemas.microsoft.com/office/drawing/2014/main" id="{242452E6-8B8F-4365-978C-8B506FCE3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695" y="8480216"/>
            <a:ext cx="4313937" cy="3280347"/>
          </a:xfrm>
          <a:custGeom>
            <a:avLst/>
            <a:gdLst>
              <a:gd name="T0" fmla="*/ 1720 w 4768"/>
              <a:gd name="T1" fmla="*/ 424 h 3625"/>
              <a:gd name="T2" fmla="*/ 914 w 4768"/>
              <a:gd name="T3" fmla="*/ 0 h 3625"/>
              <a:gd name="T4" fmla="*/ 569 w 4768"/>
              <a:gd name="T5" fmla="*/ 424 h 3625"/>
              <a:gd name="T6" fmla="*/ 0 w 4768"/>
              <a:gd name="T7" fmla="*/ 1121 h 3625"/>
              <a:gd name="T8" fmla="*/ 3049 w 4768"/>
              <a:gd name="T9" fmla="*/ 2721 h 3625"/>
              <a:gd name="T10" fmla="*/ 4767 w 4768"/>
              <a:gd name="T11" fmla="*/ 3624 h 3625"/>
              <a:gd name="T12" fmla="*/ 4767 w 4768"/>
              <a:gd name="T13" fmla="*/ 2721 h 3625"/>
              <a:gd name="T14" fmla="*/ 4767 w 4768"/>
              <a:gd name="T15" fmla="*/ 2024 h 3625"/>
              <a:gd name="T16" fmla="*/ 1720 w 4768"/>
              <a:gd name="T17" fmla="*/ 424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8" h="3625">
                <a:moveTo>
                  <a:pt x="1720" y="424"/>
                </a:moveTo>
                <a:lnTo>
                  <a:pt x="914" y="0"/>
                </a:lnTo>
                <a:lnTo>
                  <a:pt x="569" y="424"/>
                </a:lnTo>
                <a:lnTo>
                  <a:pt x="0" y="1121"/>
                </a:lnTo>
                <a:lnTo>
                  <a:pt x="3049" y="2721"/>
                </a:lnTo>
                <a:lnTo>
                  <a:pt x="4767" y="3624"/>
                </a:lnTo>
                <a:lnTo>
                  <a:pt x="4767" y="2721"/>
                </a:lnTo>
                <a:lnTo>
                  <a:pt x="4767" y="2024"/>
                </a:lnTo>
                <a:lnTo>
                  <a:pt x="1720" y="4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67">
            <a:extLst>
              <a:ext uri="{FF2B5EF4-FFF2-40B4-BE49-F238E27FC236}">
                <a16:creationId xmlns:a16="http://schemas.microsoft.com/office/drawing/2014/main" id="{9115010B-01AD-431F-8983-F8917F05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635" y="8480216"/>
            <a:ext cx="4313935" cy="3280347"/>
          </a:xfrm>
          <a:custGeom>
            <a:avLst/>
            <a:gdLst>
              <a:gd name="T0" fmla="*/ 3048 w 4768"/>
              <a:gd name="T1" fmla="*/ 424 h 3625"/>
              <a:gd name="T2" fmla="*/ 3854 w 4768"/>
              <a:gd name="T3" fmla="*/ 0 h 3625"/>
              <a:gd name="T4" fmla="*/ 4198 w 4768"/>
              <a:gd name="T5" fmla="*/ 424 h 3625"/>
              <a:gd name="T6" fmla="*/ 4767 w 4768"/>
              <a:gd name="T7" fmla="*/ 1121 h 3625"/>
              <a:gd name="T8" fmla="*/ 1719 w 4768"/>
              <a:gd name="T9" fmla="*/ 2721 h 3625"/>
              <a:gd name="T10" fmla="*/ 0 w 4768"/>
              <a:gd name="T11" fmla="*/ 3624 h 3625"/>
              <a:gd name="T12" fmla="*/ 0 w 4768"/>
              <a:gd name="T13" fmla="*/ 2721 h 3625"/>
              <a:gd name="T14" fmla="*/ 0 w 4768"/>
              <a:gd name="T15" fmla="*/ 2024 h 3625"/>
              <a:gd name="T16" fmla="*/ 3048 w 4768"/>
              <a:gd name="T17" fmla="*/ 424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8" h="3625">
                <a:moveTo>
                  <a:pt x="3048" y="424"/>
                </a:moveTo>
                <a:lnTo>
                  <a:pt x="3854" y="0"/>
                </a:lnTo>
                <a:lnTo>
                  <a:pt x="4198" y="424"/>
                </a:lnTo>
                <a:lnTo>
                  <a:pt x="4767" y="1121"/>
                </a:lnTo>
                <a:lnTo>
                  <a:pt x="1719" y="2721"/>
                </a:lnTo>
                <a:lnTo>
                  <a:pt x="0" y="3624"/>
                </a:lnTo>
                <a:lnTo>
                  <a:pt x="0" y="2721"/>
                </a:lnTo>
                <a:lnTo>
                  <a:pt x="0" y="2024"/>
                </a:lnTo>
                <a:lnTo>
                  <a:pt x="3048" y="4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68">
            <a:extLst>
              <a:ext uri="{FF2B5EF4-FFF2-40B4-BE49-F238E27FC236}">
                <a16:creationId xmlns:a16="http://schemas.microsoft.com/office/drawing/2014/main" id="{66473E67-BB1D-4AE5-B740-96B35AB1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769" y="7239113"/>
            <a:ext cx="6975726" cy="3072831"/>
          </a:xfrm>
          <a:custGeom>
            <a:avLst/>
            <a:gdLst>
              <a:gd name="T0" fmla="*/ 0 w 7708"/>
              <a:gd name="T1" fmla="*/ 1372 h 3397"/>
              <a:gd name="T2" fmla="*/ 3853 w 7708"/>
              <a:gd name="T3" fmla="*/ 3396 h 3397"/>
              <a:gd name="T4" fmla="*/ 7707 w 7708"/>
              <a:gd name="T5" fmla="*/ 1372 h 3397"/>
              <a:gd name="T6" fmla="*/ 3869 w 7708"/>
              <a:gd name="T7" fmla="*/ 0 h 3397"/>
              <a:gd name="T8" fmla="*/ 0 w 7708"/>
              <a:gd name="T9" fmla="*/ 1372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8" h="3397">
                <a:moveTo>
                  <a:pt x="0" y="1372"/>
                </a:moveTo>
                <a:lnTo>
                  <a:pt x="3853" y="3396"/>
                </a:lnTo>
                <a:lnTo>
                  <a:pt x="7707" y="1372"/>
                </a:lnTo>
                <a:lnTo>
                  <a:pt x="3869" y="0"/>
                </a:lnTo>
                <a:lnTo>
                  <a:pt x="0" y="13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69">
            <a:extLst>
              <a:ext uri="{FF2B5EF4-FFF2-40B4-BE49-F238E27FC236}">
                <a16:creationId xmlns:a16="http://schemas.microsoft.com/office/drawing/2014/main" id="{D969787A-DB70-488B-BCD5-960A0EAC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780" y="7239113"/>
            <a:ext cx="6975726" cy="3072831"/>
          </a:xfrm>
          <a:custGeom>
            <a:avLst/>
            <a:gdLst>
              <a:gd name="T0" fmla="*/ 0 w 7708"/>
              <a:gd name="T1" fmla="*/ 1372 h 3397"/>
              <a:gd name="T2" fmla="*/ 3853 w 7708"/>
              <a:gd name="T3" fmla="*/ 3396 h 3397"/>
              <a:gd name="T4" fmla="*/ 7707 w 7708"/>
              <a:gd name="T5" fmla="*/ 1372 h 3397"/>
              <a:gd name="T6" fmla="*/ 3869 w 7708"/>
              <a:gd name="T7" fmla="*/ 0 h 3397"/>
              <a:gd name="T8" fmla="*/ 0 w 7708"/>
              <a:gd name="T9" fmla="*/ 1372 h 3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8" h="3397">
                <a:moveTo>
                  <a:pt x="0" y="1372"/>
                </a:moveTo>
                <a:lnTo>
                  <a:pt x="3853" y="3396"/>
                </a:lnTo>
                <a:lnTo>
                  <a:pt x="7707" y="1372"/>
                </a:lnTo>
                <a:lnTo>
                  <a:pt x="3869" y="0"/>
                </a:lnTo>
                <a:lnTo>
                  <a:pt x="0" y="1372"/>
                </a:lnTo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70">
            <a:extLst>
              <a:ext uri="{FF2B5EF4-FFF2-40B4-BE49-F238E27FC236}">
                <a16:creationId xmlns:a16="http://schemas.microsoft.com/office/drawing/2014/main" id="{7096F50F-9A1D-4ADC-8051-6B478C702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490" y="7354841"/>
            <a:ext cx="3380113" cy="2757568"/>
          </a:xfrm>
          <a:custGeom>
            <a:avLst/>
            <a:gdLst>
              <a:gd name="T0" fmla="*/ 884 w 3733"/>
              <a:gd name="T1" fmla="*/ 0 h 3046"/>
              <a:gd name="T2" fmla="*/ 0 w 3733"/>
              <a:gd name="T3" fmla="*/ 1086 h 3046"/>
              <a:gd name="T4" fmla="*/ 780 w 3733"/>
              <a:gd name="T5" fmla="*/ 1496 h 3046"/>
              <a:gd name="T6" fmla="*/ 3732 w 3733"/>
              <a:gd name="T7" fmla="*/ 3045 h 3046"/>
              <a:gd name="T8" fmla="*/ 3732 w 3733"/>
              <a:gd name="T9" fmla="*/ 1496 h 3046"/>
              <a:gd name="T10" fmla="*/ 884 w 3733"/>
              <a:gd name="T11" fmla="*/ 0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3" h="3046">
                <a:moveTo>
                  <a:pt x="884" y="0"/>
                </a:moveTo>
                <a:lnTo>
                  <a:pt x="0" y="1086"/>
                </a:lnTo>
                <a:lnTo>
                  <a:pt x="780" y="1496"/>
                </a:lnTo>
                <a:lnTo>
                  <a:pt x="3732" y="3045"/>
                </a:lnTo>
                <a:lnTo>
                  <a:pt x="3732" y="1496"/>
                </a:lnTo>
                <a:lnTo>
                  <a:pt x="88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71">
            <a:extLst>
              <a:ext uri="{FF2B5EF4-FFF2-40B4-BE49-F238E27FC236}">
                <a16:creationId xmlns:a16="http://schemas.microsoft.com/office/drawing/2014/main" id="{45710C80-1FA5-4562-81F0-BFEAF5F0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613" y="7354841"/>
            <a:ext cx="3380113" cy="2757568"/>
          </a:xfrm>
          <a:custGeom>
            <a:avLst/>
            <a:gdLst>
              <a:gd name="T0" fmla="*/ 2848 w 3733"/>
              <a:gd name="T1" fmla="*/ 0 h 3046"/>
              <a:gd name="T2" fmla="*/ 3732 w 3733"/>
              <a:gd name="T3" fmla="*/ 1086 h 3046"/>
              <a:gd name="T4" fmla="*/ 2951 w 3733"/>
              <a:gd name="T5" fmla="*/ 1496 h 3046"/>
              <a:gd name="T6" fmla="*/ 0 w 3733"/>
              <a:gd name="T7" fmla="*/ 3045 h 3046"/>
              <a:gd name="T8" fmla="*/ 0 w 3733"/>
              <a:gd name="T9" fmla="*/ 1496 h 3046"/>
              <a:gd name="T10" fmla="*/ 2848 w 3733"/>
              <a:gd name="T11" fmla="*/ 0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3" h="3046">
                <a:moveTo>
                  <a:pt x="2848" y="0"/>
                </a:moveTo>
                <a:lnTo>
                  <a:pt x="3732" y="1086"/>
                </a:lnTo>
                <a:lnTo>
                  <a:pt x="2951" y="1496"/>
                </a:lnTo>
                <a:lnTo>
                  <a:pt x="0" y="3045"/>
                </a:lnTo>
                <a:lnTo>
                  <a:pt x="0" y="1496"/>
                </a:lnTo>
                <a:lnTo>
                  <a:pt x="284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72">
            <a:extLst>
              <a:ext uri="{FF2B5EF4-FFF2-40B4-BE49-F238E27FC236}">
                <a16:creationId xmlns:a16="http://schemas.microsoft.com/office/drawing/2014/main" id="{98C01171-93E0-421F-BDC6-E2AA5A04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628" y="6241438"/>
            <a:ext cx="5155972" cy="2470236"/>
          </a:xfrm>
          <a:custGeom>
            <a:avLst/>
            <a:gdLst>
              <a:gd name="T0" fmla="*/ 0 w 5697"/>
              <a:gd name="T1" fmla="*/ 1231 h 2728"/>
              <a:gd name="T2" fmla="*/ 2848 w 5697"/>
              <a:gd name="T3" fmla="*/ 2727 h 2728"/>
              <a:gd name="T4" fmla="*/ 5696 w 5697"/>
              <a:gd name="T5" fmla="*/ 1231 h 2728"/>
              <a:gd name="T6" fmla="*/ 2848 w 5697"/>
              <a:gd name="T7" fmla="*/ 0 h 2728"/>
              <a:gd name="T8" fmla="*/ 0 w 5697"/>
              <a:gd name="T9" fmla="*/ 1231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7" h="2728">
                <a:moveTo>
                  <a:pt x="0" y="1231"/>
                </a:moveTo>
                <a:lnTo>
                  <a:pt x="2848" y="2727"/>
                </a:lnTo>
                <a:lnTo>
                  <a:pt x="5696" y="1231"/>
                </a:lnTo>
                <a:lnTo>
                  <a:pt x="2848" y="0"/>
                </a:lnTo>
                <a:lnTo>
                  <a:pt x="0" y="12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73">
            <a:extLst>
              <a:ext uri="{FF2B5EF4-FFF2-40B4-BE49-F238E27FC236}">
                <a16:creationId xmlns:a16="http://schemas.microsoft.com/office/drawing/2014/main" id="{26E2BFFA-5F1D-4E76-AF89-6E8AD52D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657" y="6241438"/>
            <a:ext cx="5155972" cy="2470236"/>
          </a:xfrm>
          <a:custGeom>
            <a:avLst/>
            <a:gdLst>
              <a:gd name="T0" fmla="*/ 0 w 5696"/>
              <a:gd name="T1" fmla="*/ 1231 h 2728"/>
              <a:gd name="T2" fmla="*/ 2848 w 5696"/>
              <a:gd name="T3" fmla="*/ 2727 h 2728"/>
              <a:gd name="T4" fmla="*/ 5695 w 5696"/>
              <a:gd name="T5" fmla="*/ 1231 h 2728"/>
              <a:gd name="T6" fmla="*/ 2848 w 5696"/>
              <a:gd name="T7" fmla="*/ 0 h 2728"/>
              <a:gd name="T8" fmla="*/ 0 w 5696"/>
              <a:gd name="T9" fmla="*/ 1231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6" h="2728">
                <a:moveTo>
                  <a:pt x="0" y="1231"/>
                </a:moveTo>
                <a:lnTo>
                  <a:pt x="2848" y="2727"/>
                </a:lnTo>
                <a:lnTo>
                  <a:pt x="5695" y="1231"/>
                </a:lnTo>
                <a:lnTo>
                  <a:pt x="2848" y="0"/>
                </a:lnTo>
                <a:lnTo>
                  <a:pt x="0" y="1231"/>
                </a:ln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74">
            <a:extLst>
              <a:ext uri="{FF2B5EF4-FFF2-40B4-BE49-F238E27FC236}">
                <a16:creationId xmlns:a16="http://schemas.microsoft.com/office/drawing/2014/main" id="{66C762FB-5F01-4D2A-A9C8-FE8E16334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338" y="6241438"/>
            <a:ext cx="2462257" cy="2230794"/>
          </a:xfrm>
          <a:custGeom>
            <a:avLst/>
            <a:gdLst>
              <a:gd name="T0" fmla="*/ 2718 w 2719"/>
              <a:gd name="T1" fmla="*/ 982 h 2463"/>
              <a:gd name="T2" fmla="*/ 844 w 2719"/>
              <a:gd name="T3" fmla="*/ 0 h 2463"/>
              <a:gd name="T4" fmla="*/ 0 w 2719"/>
              <a:gd name="T5" fmla="*/ 1035 h 2463"/>
              <a:gd name="T6" fmla="*/ 2718 w 2719"/>
              <a:gd name="T7" fmla="*/ 2462 h 2463"/>
              <a:gd name="T8" fmla="*/ 2718 w 2719"/>
              <a:gd name="T9" fmla="*/ 982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9" h="2463">
                <a:moveTo>
                  <a:pt x="2718" y="982"/>
                </a:moveTo>
                <a:lnTo>
                  <a:pt x="844" y="0"/>
                </a:lnTo>
                <a:lnTo>
                  <a:pt x="0" y="1035"/>
                </a:lnTo>
                <a:lnTo>
                  <a:pt x="2718" y="2462"/>
                </a:lnTo>
                <a:lnTo>
                  <a:pt x="2718" y="9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75">
            <a:extLst>
              <a:ext uri="{FF2B5EF4-FFF2-40B4-BE49-F238E27FC236}">
                <a16:creationId xmlns:a16="http://schemas.microsoft.com/office/drawing/2014/main" id="{83968DF3-B995-405D-8AA6-F4F4CBD7A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53" y="5247754"/>
            <a:ext cx="3392087" cy="1883606"/>
          </a:xfrm>
          <a:custGeom>
            <a:avLst/>
            <a:gdLst>
              <a:gd name="T0" fmla="*/ 0 w 3748"/>
              <a:gd name="T1" fmla="*/ 1098 h 2081"/>
              <a:gd name="T2" fmla="*/ 1874 w 3748"/>
              <a:gd name="T3" fmla="*/ 2080 h 2081"/>
              <a:gd name="T4" fmla="*/ 3747 w 3748"/>
              <a:gd name="T5" fmla="*/ 1098 h 2081"/>
              <a:gd name="T6" fmla="*/ 1874 w 3748"/>
              <a:gd name="T7" fmla="*/ 0 h 2081"/>
              <a:gd name="T8" fmla="*/ 0 w 3748"/>
              <a:gd name="T9" fmla="*/ 1098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8" h="2081">
                <a:moveTo>
                  <a:pt x="0" y="1098"/>
                </a:moveTo>
                <a:lnTo>
                  <a:pt x="1874" y="2080"/>
                </a:lnTo>
                <a:lnTo>
                  <a:pt x="3747" y="1098"/>
                </a:lnTo>
                <a:lnTo>
                  <a:pt x="1874" y="0"/>
                </a:lnTo>
                <a:lnTo>
                  <a:pt x="0" y="109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76">
            <a:extLst>
              <a:ext uri="{FF2B5EF4-FFF2-40B4-BE49-F238E27FC236}">
                <a16:creationId xmlns:a16="http://schemas.microsoft.com/office/drawing/2014/main" id="{5C0CBF26-A2DB-46E3-B69B-548F5A5A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582" y="5247754"/>
            <a:ext cx="3392087" cy="1883606"/>
          </a:xfrm>
          <a:custGeom>
            <a:avLst/>
            <a:gdLst>
              <a:gd name="T0" fmla="*/ 0 w 3747"/>
              <a:gd name="T1" fmla="*/ 1098 h 2081"/>
              <a:gd name="T2" fmla="*/ 1873 w 3747"/>
              <a:gd name="T3" fmla="*/ 2080 h 2081"/>
              <a:gd name="T4" fmla="*/ 3746 w 3747"/>
              <a:gd name="T5" fmla="*/ 1098 h 2081"/>
              <a:gd name="T6" fmla="*/ 1873 w 3747"/>
              <a:gd name="T7" fmla="*/ 0 h 2081"/>
              <a:gd name="T8" fmla="*/ 0 w 3747"/>
              <a:gd name="T9" fmla="*/ 1098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7" h="2081">
                <a:moveTo>
                  <a:pt x="0" y="1098"/>
                </a:moveTo>
                <a:lnTo>
                  <a:pt x="1873" y="2080"/>
                </a:lnTo>
                <a:lnTo>
                  <a:pt x="3746" y="1098"/>
                </a:lnTo>
                <a:lnTo>
                  <a:pt x="1873" y="0"/>
                </a:lnTo>
                <a:lnTo>
                  <a:pt x="0" y="1098"/>
                </a:ln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77">
            <a:extLst>
              <a:ext uri="{FF2B5EF4-FFF2-40B4-BE49-F238E27FC236}">
                <a16:creationId xmlns:a16="http://schemas.microsoft.com/office/drawing/2014/main" id="{26B5F848-1C98-4CD0-A6BE-AEBCC1FA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597" y="6241438"/>
            <a:ext cx="2462254" cy="2230794"/>
          </a:xfrm>
          <a:custGeom>
            <a:avLst/>
            <a:gdLst>
              <a:gd name="T0" fmla="*/ 0 w 2719"/>
              <a:gd name="T1" fmla="*/ 982 h 2463"/>
              <a:gd name="T2" fmla="*/ 1873 w 2719"/>
              <a:gd name="T3" fmla="*/ 0 h 2463"/>
              <a:gd name="T4" fmla="*/ 2718 w 2719"/>
              <a:gd name="T5" fmla="*/ 1035 h 2463"/>
              <a:gd name="T6" fmla="*/ 0 w 2719"/>
              <a:gd name="T7" fmla="*/ 2462 h 2463"/>
              <a:gd name="T8" fmla="*/ 0 w 2719"/>
              <a:gd name="T9" fmla="*/ 982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9" h="2463">
                <a:moveTo>
                  <a:pt x="0" y="982"/>
                </a:moveTo>
                <a:lnTo>
                  <a:pt x="1873" y="0"/>
                </a:lnTo>
                <a:lnTo>
                  <a:pt x="2718" y="1035"/>
                </a:lnTo>
                <a:lnTo>
                  <a:pt x="0" y="2462"/>
                </a:lnTo>
                <a:lnTo>
                  <a:pt x="0" y="9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78">
            <a:extLst>
              <a:ext uri="{FF2B5EF4-FFF2-40B4-BE49-F238E27FC236}">
                <a16:creationId xmlns:a16="http://schemas.microsoft.com/office/drawing/2014/main" id="{591143E2-0F0F-4FA1-8725-0613C046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340" y="5219823"/>
            <a:ext cx="1604257" cy="1727967"/>
          </a:xfrm>
          <a:custGeom>
            <a:avLst/>
            <a:gdLst>
              <a:gd name="T0" fmla="*/ 1772 w 1773"/>
              <a:gd name="T1" fmla="*/ 511 h 1910"/>
              <a:gd name="T2" fmla="*/ 799 w 1773"/>
              <a:gd name="T3" fmla="*/ 0 h 1910"/>
              <a:gd name="T4" fmla="*/ 0 w 1773"/>
              <a:gd name="T5" fmla="*/ 979 h 1910"/>
              <a:gd name="T6" fmla="*/ 1772 w 1773"/>
              <a:gd name="T7" fmla="*/ 1909 h 1910"/>
              <a:gd name="T8" fmla="*/ 1772 w 1773"/>
              <a:gd name="T9" fmla="*/ 511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3" h="1910">
                <a:moveTo>
                  <a:pt x="1772" y="511"/>
                </a:moveTo>
                <a:lnTo>
                  <a:pt x="799" y="0"/>
                </a:lnTo>
                <a:lnTo>
                  <a:pt x="0" y="979"/>
                </a:lnTo>
                <a:lnTo>
                  <a:pt x="1772" y="1909"/>
                </a:lnTo>
                <a:lnTo>
                  <a:pt x="1772" y="5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79">
            <a:extLst>
              <a:ext uri="{FF2B5EF4-FFF2-40B4-BE49-F238E27FC236}">
                <a16:creationId xmlns:a16="http://schemas.microsoft.com/office/drawing/2014/main" id="{A66CD9B1-B213-49A6-BA4D-C50A4FE74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597" y="5219823"/>
            <a:ext cx="1604257" cy="1727967"/>
          </a:xfrm>
          <a:custGeom>
            <a:avLst/>
            <a:gdLst>
              <a:gd name="T0" fmla="*/ 0 w 1772"/>
              <a:gd name="T1" fmla="*/ 511 h 1910"/>
              <a:gd name="T2" fmla="*/ 973 w 1772"/>
              <a:gd name="T3" fmla="*/ 0 h 1910"/>
              <a:gd name="T4" fmla="*/ 1771 w 1772"/>
              <a:gd name="T5" fmla="*/ 979 h 1910"/>
              <a:gd name="T6" fmla="*/ 0 w 1772"/>
              <a:gd name="T7" fmla="*/ 1909 h 1910"/>
              <a:gd name="T8" fmla="*/ 0 w 1772"/>
              <a:gd name="T9" fmla="*/ 511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1910">
                <a:moveTo>
                  <a:pt x="0" y="511"/>
                </a:moveTo>
                <a:lnTo>
                  <a:pt x="973" y="0"/>
                </a:lnTo>
                <a:lnTo>
                  <a:pt x="1771" y="979"/>
                </a:lnTo>
                <a:lnTo>
                  <a:pt x="0" y="1909"/>
                </a:lnTo>
                <a:lnTo>
                  <a:pt x="0" y="5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80">
            <a:extLst>
              <a:ext uri="{FF2B5EF4-FFF2-40B4-BE49-F238E27FC236}">
                <a16:creationId xmlns:a16="http://schemas.microsoft.com/office/drawing/2014/main" id="{AAB42CE9-031B-4222-8C49-B34B4D8F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654" y="4728967"/>
            <a:ext cx="1763885" cy="953776"/>
          </a:xfrm>
          <a:custGeom>
            <a:avLst/>
            <a:gdLst>
              <a:gd name="T0" fmla="*/ 1948 w 1949"/>
              <a:gd name="T1" fmla="*/ 543 h 1055"/>
              <a:gd name="T2" fmla="*/ 974 w 1949"/>
              <a:gd name="T3" fmla="*/ 0 h 1055"/>
              <a:gd name="T4" fmla="*/ 973 w 1949"/>
              <a:gd name="T5" fmla="*/ 0 h 1055"/>
              <a:gd name="T6" fmla="*/ 973 w 1949"/>
              <a:gd name="T7" fmla="*/ 0 h 1055"/>
              <a:gd name="T8" fmla="*/ 0 w 1949"/>
              <a:gd name="T9" fmla="*/ 543 h 1055"/>
              <a:gd name="T10" fmla="*/ 608 w 1949"/>
              <a:gd name="T11" fmla="*/ 862 h 1055"/>
              <a:gd name="T12" fmla="*/ 608 w 1949"/>
              <a:gd name="T13" fmla="*/ 862 h 1055"/>
              <a:gd name="T14" fmla="*/ 973 w 1949"/>
              <a:gd name="T15" fmla="*/ 1054 h 1055"/>
              <a:gd name="T16" fmla="*/ 973 w 1949"/>
              <a:gd name="T17" fmla="*/ 1053 h 1055"/>
              <a:gd name="T18" fmla="*/ 974 w 1949"/>
              <a:gd name="T19" fmla="*/ 1054 h 1055"/>
              <a:gd name="T20" fmla="*/ 1948 w 1949"/>
              <a:gd name="T21" fmla="*/ 54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9" h="1055">
                <a:moveTo>
                  <a:pt x="1948" y="543"/>
                </a:moveTo>
                <a:lnTo>
                  <a:pt x="974" y="0"/>
                </a:lnTo>
                <a:lnTo>
                  <a:pt x="973" y="0"/>
                </a:lnTo>
                <a:lnTo>
                  <a:pt x="973" y="0"/>
                </a:lnTo>
                <a:lnTo>
                  <a:pt x="0" y="543"/>
                </a:lnTo>
                <a:lnTo>
                  <a:pt x="608" y="862"/>
                </a:lnTo>
                <a:lnTo>
                  <a:pt x="608" y="862"/>
                </a:lnTo>
                <a:lnTo>
                  <a:pt x="973" y="1054"/>
                </a:lnTo>
                <a:lnTo>
                  <a:pt x="973" y="1053"/>
                </a:lnTo>
                <a:lnTo>
                  <a:pt x="974" y="1054"/>
                </a:lnTo>
                <a:lnTo>
                  <a:pt x="1948" y="5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81">
            <a:extLst>
              <a:ext uri="{FF2B5EF4-FFF2-40B4-BE49-F238E27FC236}">
                <a16:creationId xmlns:a16="http://schemas.microsoft.com/office/drawing/2014/main" id="{DCCE4B11-8A98-4CE9-B1E2-868AF41A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211" y="4732777"/>
            <a:ext cx="1763885" cy="953776"/>
          </a:xfrm>
          <a:custGeom>
            <a:avLst/>
            <a:gdLst>
              <a:gd name="T0" fmla="*/ 1948 w 1949"/>
              <a:gd name="T1" fmla="*/ 543 h 1055"/>
              <a:gd name="T2" fmla="*/ 974 w 1949"/>
              <a:gd name="T3" fmla="*/ 0 h 1055"/>
              <a:gd name="T4" fmla="*/ 973 w 1949"/>
              <a:gd name="T5" fmla="*/ 0 h 1055"/>
              <a:gd name="T6" fmla="*/ 973 w 1949"/>
              <a:gd name="T7" fmla="*/ 0 h 1055"/>
              <a:gd name="T8" fmla="*/ 0 w 1949"/>
              <a:gd name="T9" fmla="*/ 543 h 1055"/>
              <a:gd name="T10" fmla="*/ 608 w 1949"/>
              <a:gd name="T11" fmla="*/ 862 h 1055"/>
              <a:gd name="T12" fmla="*/ 608 w 1949"/>
              <a:gd name="T13" fmla="*/ 862 h 1055"/>
              <a:gd name="T14" fmla="*/ 973 w 1949"/>
              <a:gd name="T15" fmla="*/ 1054 h 1055"/>
              <a:gd name="T16" fmla="*/ 973 w 1949"/>
              <a:gd name="T17" fmla="*/ 1053 h 1055"/>
              <a:gd name="T18" fmla="*/ 974 w 1949"/>
              <a:gd name="T19" fmla="*/ 1054 h 1055"/>
              <a:gd name="T20" fmla="*/ 1948 w 1949"/>
              <a:gd name="T21" fmla="*/ 54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9" h="1055">
                <a:moveTo>
                  <a:pt x="1948" y="543"/>
                </a:moveTo>
                <a:lnTo>
                  <a:pt x="974" y="0"/>
                </a:lnTo>
                <a:lnTo>
                  <a:pt x="973" y="0"/>
                </a:lnTo>
                <a:lnTo>
                  <a:pt x="973" y="0"/>
                </a:lnTo>
                <a:lnTo>
                  <a:pt x="0" y="543"/>
                </a:lnTo>
                <a:lnTo>
                  <a:pt x="608" y="862"/>
                </a:lnTo>
                <a:lnTo>
                  <a:pt x="608" y="862"/>
                </a:lnTo>
                <a:lnTo>
                  <a:pt x="973" y="1054"/>
                </a:lnTo>
                <a:lnTo>
                  <a:pt x="973" y="1053"/>
                </a:lnTo>
                <a:lnTo>
                  <a:pt x="974" y="1054"/>
                </a:lnTo>
                <a:lnTo>
                  <a:pt x="1948" y="543"/>
                </a:lnTo>
              </a:path>
            </a:pathLst>
          </a:custGeom>
          <a:solidFill>
            <a:srgbClr val="111340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82">
            <a:extLst>
              <a:ext uri="{FF2B5EF4-FFF2-40B4-BE49-F238E27FC236}">
                <a16:creationId xmlns:a16="http://schemas.microsoft.com/office/drawing/2014/main" id="{1E65A127-FA07-4CDE-95A9-06956DBB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540" y="8480216"/>
            <a:ext cx="4313937" cy="3280347"/>
          </a:xfrm>
          <a:custGeom>
            <a:avLst/>
            <a:gdLst>
              <a:gd name="T0" fmla="*/ 3047 w 4768"/>
              <a:gd name="T1" fmla="*/ 424 h 3625"/>
              <a:gd name="T2" fmla="*/ 3853 w 4768"/>
              <a:gd name="T3" fmla="*/ 0 h 3625"/>
              <a:gd name="T4" fmla="*/ 4198 w 4768"/>
              <a:gd name="T5" fmla="*/ 424 h 3625"/>
              <a:gd name="T6" fmla="*/ 4767 w 4768"/>
              <a:gd name="T7" fmla="*/ 1121 h 3625"/>
              <a:gd name="T8" fmla="*/ 1718 w 4768"/>
              <a:gd name="T9" fmla="*/ 2721 h 3625"/>
              <a:gd name="T10" fmla="*/ 0 w 4768"/>
              <a:gd name="T11" fmla="*/ 3624 h 3625"/>
              <a:gd name="T12" fmla="*/ 0 w 4768"/>
              <a:gd name="T13" fmla="*/ 2721 h 3625"/>
              <a:gd name="T14" fmla="*/ 0 w 4768"/>
              <a:gd name="T15" fmla="*/ 2024 h 3625"/>
              <a:gd name="T16" fmla="*/ 3047 w 4768"/>
              <a:gd name="T17" fmla="*/ 424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8" h="3625">
                <a:moveTo>
                  <a:pt x="3047" y="424"/>
                </a:moveTo>
                <a:lnTo>
                  <a:pt x="3853" y="0"/>
                </a:lnTo>
                <a:lnTo>
                  <a:pt x="4198" y="424"/>
                </a:lnTo>
                <a:lnTo>
                  <a:pt x="4767" y="1121"/>
                </a:lnTo>
                <a:lnTo>
                  <a:pt x="1718" y="2721"/>
                </a:lnTo>
                <a:lnTo>
                  <a:pt x="0" y="3624"/>
                </a:lnTo>
                <a:lnTo>
                  <a:pt x="0" y="2721"/>
                </a:lnTo>
                <a:lnTo>
                  <a:pt x="0" y="2024"/>
                </a:lnTo>
                <a:lnTo>
                  <a:pt x="3047" y="424"/>
                </a:lnTo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83">
            <a:extLst>
              <a:ext uri="{FF2B5EF4-FFF2-40B4-BE49-F238E27FC236}">
                <a16:creationId xmlns:a16="http://schemas.microsoft.com/office/drawing/2014/main" id="{A677587A-68A4-4938-8E59-ECF5F3F0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524" y="7354841"/>
            <a:ext cx="3380116" cy="2757568"/>
          </a:xfrm>
          <a:custGeom>
            <a:avLst/>
            <a:gdLst>
              <a:gd name="T0" fmla="*/ 2847 w 3733"/>
              <a:gd name="T1" fmla="*/ 0 h 3046"/>
              <a:gd name="T2" fmla="*/ 3732 w 3733"/>
              <a:gd name="T3" fmla="*/ 1086 h 3046"/>
              <a:gd name="T4" fmla="*/ 2951 w 3733"/>
              <a:gd name="T5" fmla="*/ 1496 h 3046"/>
              <a:gd name="T6" fmla="*/ 0 w 3733"/>
              <a:gd name="T7" fmla="*/ 3045 h 3046"/>
              <a:gd name="T8" fmla="*/ 0 w 3733"/>
              <a:gd name="T9" fmla="*/ 1496 h 3046"/>
              <a:gd name="T10" fmla="*/ 2847 w 3733"/>
              <a:gd name="T11" fmla="*/ 0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3" h="3046">
                <a:moveTo>
                  <a:pt x="2847" y="0"/>
                </a:moveTo>
                <a:lnTo>
                  <a:pt x="3732" y="1086"/>
                </a:lnTo>
                <a:lnTo>
                  <a:pt x="2951" y="1496"/>
                </a:lnTo>
                <a:lnTo>
                  <a:pt x="0" y="3045"/>
                </a:lnTo>
                <a:lnTo>
                  <a:pt x="0" y="1496"/>
                </a:lnTo>
                <a:lnTo>
                  <a:pt x="2847" y="0"/>
                </a:lnTo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84">
            <a:extLst>
              <a:ext uri="{FF2B5EF4-FFF2-40B4-BE49-F238E27FC236}">
                <a16:creationId xmlns:a16="http://schemas.microsoft.com/office/drawing/2014/main" id="{FA51D458-00E9-4BBD-BA0B-8379E7555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505" y="5219823"/>
            <a:ext cx="1604257" cy="1727967"/>
          </a:xfrm>
          <a:custGeom>
            <a:avLst/>
            <a:gdLst>
              <a:gd name="T0" fmla="*/ 0 w 1772"/>
              <a:gd name="T1" fmla="*/ 511 h 1910"/>
              <a:gd name="T2" fmla="*/ 973 w 1772"/>
              <a:gd name="T3" fmla="*/ 0 h 1910"/>
              <a:gd name="T4" fmla="*/ 1771 w 1772"/>
              <a:gd name="T5" fmla="*/ 979 h 1910"/>
              <a:gd name="T6" fmla="*/ 0 w 1772"/>
              <a:gd name="T7" fmla="*/ 1909 h 1910"/>
              <a:gd name="T8" fmla="*/ 0 w 1772"/>
              <a:gd name="T9" fmla="*/ 511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2" h="1910">
                <a:moveTo>
                  <a:pt x="0" y="511"/>
                </a:moveTo>
                <a:lnTo>
                  <a:pt x="973" y="0"/>
                </a:lnTo>
                <a:lnTo>
                  <a:pt x="1771" y="979"/>
                </a:lnTo>
                <a:lnTo>
                  <a:pt x="0" y="1909"/>
                </a:lnTo>
                <a:lnTo>
                  <a:pt x="0" y="511"/>
                </a:lnTo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EB23A1A4-BD43-4214-8871-191D32B8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503" y="6241438"/>
            <a:ext cx="2458265" cy="2230794"/>
          </a:xfrm>
          <a:custGeom>
            <a:avLst/>
            <a:gdLst>
              <a:gd name="T0" fmla="*/ 0 w 2718"/>
              <a:gd name="T1" fmla="*/ 982 h 2463"/>
              <a:gd name="T2" fmla="*/ 1873 w 2718"/>
              <a:gd name="T3" fmla="*/ 0 h 2463"/>
              <a:gd name="T4" fmla="*/ 2717 w 2718"/>
              <a:gd name="T5" fmla="*/ 1035 h 2463"/>
              <a:gd name="T6" fmla="*/ 0 w 2718"/>
              <a:gd name="T7" fmla="*/ 2462 h 2463"/>
              <a:gd name="T8" fmla="*/ 0 w 2718"/>
              <a:gd name="T9" fmla="*/ 982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8" h="2463">
                <a:moveTo>
                  <a:pt x="0" y="982"/>
                </a:moveTo>
                <a:lnTo>
                  <a:pt x="1873" y="0"/>
                </a:lnTo>
                <a:lnTo>
                  <a:pt x="2717" y="1035"/>
                </a:lnTo>
                <a:lnTo>
                  <a:pt x="0" y="2462"/>
                </a:lnTo>
                <a:lnTo>
                  <a:pt x="0" y="982"/>
                </a:lnTo>
              </a:path>
            </a:pathLst>
          </a:custGeom>
          <a:solidFill>
            <a:srgbClr val="111340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3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Freeform 64">
            <a:extLst>
              <a:ext uri="{FF2B5EF4-FFF2-40B4-BE49-F238E27FC236}">
                <a16:creationId xmlns:a16="http://schemas.microsoft.com/office/drawing/2014/main" id="{56212BB0-F2EA-4370-97CF-23E05B061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10630797"/>
            <a:ext cx="5580470" cy="1100150"/>
          </a:xfrm>
          <a:custGeom>
            <a:avLst/>
            <a:gdLst>
              <a:gd name="T0" fmla="*/ 6172 w 6173"/>
              <a:gd name="T1" fmla="*/ 1218 h 1219"/>
              <a:gd name="T2" fmla="*/ 0 w 6173"/>
              <a:gd name="T3" fmla="*/ 1218 h 1219"/>
              <a:gd name="T4" fmla="*/ 0 w 6173"/>
              <a:gd name="T5" fmla="*/ 0 h 1219"/>
              <a:gd name="T6" fmla="*/ 6172 w 6173"/>
              <a:gd name="T7" fmla="*/ 1218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1219">
                <a:moveTo>
                  <a:pt x="6172" y="1218"/>
                </a:moveTo>
                <a:lnTo>
                  <a:pt x="0" y="1218"/>
                </a:lnTo>
                <a:lnTo>
                  <a:pt x="0" y="0"/>
                </a:lnTo>
                <a:lnTo>
                  <a:pt x="6172" y="12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67" name="Freeform 73">
            <a:extLst>
              <a:ext uri="{FF2B5EF4-FFF2-40B4-BE49-F238E27FC236}">
                <a16:creationId xmlns:a16="http://schemas.microsoft.com/office/drawing/2014/main" id="{DAFBFEF0-9607-4FE1-97E5-CE2823055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9626312"/>
            <a:ext cx="5580470" cy="2104635"/>
          </a:xfrm>
          <a:custGeom>
            <a:avLst/>
            <a:gdLst>
              <a:gd name="T0" fmla="*/ 0 w 6173"/>
              <a:gd name="T1" fmla="*/ 0 h 2328"/>
              <a:gd name="T2" fmla="*/ 6172 w 6173"/>
              <a:gd name="T3" fmla="*/ 2327 h 2328"/>
              <a:gd name="T4" fmla="*/ 0 w 6173"/>
              <a:gd name="T5" fmla="*/ 1106 h 2328"/>
              <a:gd name="T6" fmla="*/ 0 w 6173"/>
              <a:gd name="T7" fmla="*/ 0 h 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2328">
                <a:moveTo>
                  <a:pt x="0" y="0"/>
                </a:moveTo>
                <a:lnTo>
                  <a:pt x="6172" y="2327"/>
                </a:lnTo>
                <a:lnTo>
                  <a:pt x="0" y="1106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68" name="Freeform 75">
            <a:extLst>
              <a:ext uri="{FF2B5EF4-FFF2-40B4-BE49-F238E27FC236}">
                <a16:creationId xmlns:a16="http://schemas.microsoft.com/office/drawing/2014/main" id="{7EDF33C4-B82B-4929-818A-FE92384F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8518193"/>
            <a:ext cx="5580470" cy="3212756"/>
          </a:xfrm>
          <a:custGeom>
            <a:avLst/>
            <a:gdLst>
              <a:gd name="T0" fmla="*/ 0 w 6173"/>
              <a:gd name="T1" fmla="*/ 0 h 3553"/>
              <a:gd name="T2" fmla="*/ 6172 w 6173"/>
              <a:gd name="T3" fmla="*/ 3552 h 3553"/>
              <a:gd name="T4" fmla="*/ 0 w 6173"/>
              <a:gd name="T5" fmla="*/ 1225 h 3553"/>
              <a:gd name="T6" fmla="*/ 0 w 6173"/>
              <a:gd name="T7" fmla="*/ 0 h 3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3553">
                <a:moveTo>
                  <a:pt x="0" y="0"/>
                </a:moveTo>
                <a:lnTo>
                  <a:pt x="6172" y="3552"/>
                </a:lnTo>
                <a:lnTo>
                  <a:pt x="0" y="1225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69" name="Freeform 76">
            <a:extLst>
              <a:ext uri="{FF2B5EF4-FFF2-40B4-BE49-F238E27FC236}">
                <a16:creationId xmlns:a16="http://schemas.microsoft.com/office/drawing/2014/main" id="{84DB4FC1-3D31-436C-89ED-8EE823AD8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7246639"/>
            <a:ext cx="5580470" cy="4484308"/>
          </a:xfrm>
          <a:custGeom>
            <a:avLst/>
            <a:gdLst>
              <a:gd name="T0" fmla="*/ 0 w 6173"/>
              <a:gd name="T1" fmla="*/ 0 h 4962"/>
              <a:gd name="T2" fmla="*/ 6172 w 6173"/>
              <a:gd name="T3" fmla="*/ 4961 h 4962"/>
              <a:gd name="T4" fmla="*/ 0 w 6173"/>
              <a:gd name="T5" fmla="*/ 1409 h 4962"/>
              <a:gd name="T6" fmla="*/ 0 w 6173"/>
              <a:gd name="T7" fmla="*/ 0 h 4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4962">
                <a:moveTo>
                  <a:pt x="0" y="0"/>
                </a:moveTo>
                <a:lnTo>
                  <a:pt x="6172" y="4961"/>
                </a:lnTo>
                <a:lnTo>
                  <a:pt x="0" y="1409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0" name="Freeform 77">
            <a:extLst>
              <a:ext uri="{FF2B5EF4-FFF2-40B4-BE49-F238E27FC236}">
                <a16:creationId xmlns:a16="http://schemas.microsoft.com/office/drawing/2014/main" id="{4F500D93-19F0-4186-ADC8-C69A2530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5795717"/>
            <a:ext cx="5580470" cy="5935230"/>
          </a:xfrm>
          <a:custGeom>
            <a:avLst/>
            <a:gdLst>
              <a:gd name="T0" fmla="*/ 0 w 6173"/>
              <a:gd name="T1" fmla="*/ 0 h 6567"/>
              <a:gd name="T2" fmla="*/ 6172 w 6173"/>
              <a:gd name="T3" fmla="*/ 6566 h 6567"/>
              <a:gd name="T4" fmla="*/ 0 w 6173"/>
              <a:gd name="T5" fmla="*/ 1605 h 6567"/>
              <a:gd name="T6" fmla="*/ 0 w 6173"/>
              <a:gd name="T7" fmla="*/ 0 h 6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6567">
                <a:moveTo>
                  <a:pt x="0" y="0"/>
                </a:moveTo>
                <a:lnTo>
                  <a:pt x="6172" y="6566"/>
                </a:lnTo>
                <a:lnTo>
                  <a:pt x="0" y="1605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1" name="Freeform 78">
            <a:extLst>
              <a:ext uri="{FF2B5EF4-FFF2-40B4-BE49-F238E27FC236}">
                <a16:creationId xmlns:a16="http://schemas.microsoft.com/office/drawing/2014/main" id="{BA5528AE-B255-4110-A85A-C3421FD3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4575988"/>
            <a:ext cx="5580470" cy="7154961"/>
          </a:xfrm>
          <a:custGeom>
            <a:avLst/>
            <a:gdLst>
              <a:gd name="T0" fmla="*/ 0 w 6173"/>
              <a:gd name="T1" fmla="*/ 0 h 7917"/>
              <a:gd name="T2" fmla="*/ 6172 w 6173"/>
              <a:gd name="T3" fmla="*/ 7916 h 7917"/>
              <a:gd name="T4" fmla="*/ 0 w 6173"/>
              <a:gd name="T5" fmla="*/ 1348 h 7917"/>
              <a:gd name="T6" fmla="*/ 0 w 6173"/>
              <a:gd name="T7" fmla="*/ 0 h 7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7917">
                <a:moveTo>
                  <a:pt x="0" y="0"/>
                </a:moveTo>
                <a:lnTo>
                  <a:pt x="6172" y="7916"/>
                </a:lnTo>
                <a:lnTo>
                  <a:pt x="0" y="134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2" name="Freeform 80">
            <a:extLst>
              <a:ext uri="{FF2B5EF4-FFF2-40B4-BE49-F238E27FC236}">
                <a16:creationId xmlns:a16="http://schemas.microsoft.com/office/drawing/2014/main" id="{19C2D438-FD85-4899-833E-B77061857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54" y="10630797"/>
            <a:ext cx="5580470" cy="1100150"/>
          </a:xfrm>
          <a:custGeom>
            <a:avLst/>
            <a:gdLst>
              <a:gd name="T0" fmla="*/ 0 w 6173"/>
              <a:gd name="T1" fmla="*/ 1218 h 1219"/>
              <a:gd name="T2" fmla="*/ 6172 w 6173"/>
              <a:gd name="T3" fmla="*/ 1218 h 1219"/>
              <a:gd name="T4" fmla="*/ 6172 w 6173"/>
              <a:gd name="T5" fmla="*/ 0 h 1219"/>
              <a:gd name="T6" fmla="*/ 0 w 6173"/>
              <a:gd name="T7" fmla="*/ 1218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1219">
                <a:moveTo>
                  <a:pt x="0" y="1218"/>
                </a:moveTo>
                <a:lnTo>
                  <a:pt x="6172" y="1218"/>
                </a:lnTo>
                <a:lnTo>
                  <a:pt x="6172" y="0"/>
                </a:lnTo>
                <a:lnTo>
                  <a:pt x="0" y="12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3" name="Freeform 81">
            <a:extLst>
              <a:ext uri="{FF2B5EF4-FFF2-40B4-BE49-F238E27FC236}">
                <a16:creationId xmlns:a16="http://schemas.microsoft.com/office/drawing/2014/main" id="{70FF58E2-E0DF-4110-9553-904CF6A0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54" y="9626312"/>
            <a:ext cx="5580470" cy="2104635"/>
          </a:xfrm>
          <a:custGeom>
            <a:avLst/>
            <a:gdLst>
              <a:gd name="T0" fmla="*/ 6172 w 6173"/>
              <a:gd name="T1" fmla="*/ 0 h 2328"/>
              <a:gd name="T2" fmla="*/ 0 w 6173"/>
              <a:gd name="T3" fmla="*/ 2327 h 2328"/>
              <a:gd name="T4" fmla="*/ 6172 w 6173"/>
              <a:gd name="T5" fmla="*/ 1106 h 2328"/>
              <a:gd name="T6" fmla="*/ 6172 w 6173"/>
              <a:gd name="T7" fmla="*/ 0 h 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2328">
                <a:moveTo>
                  <a:pt x="6172" y="0"/>
                </a:moveTo>
                <a:lnTo>
                  <a:pt x="0" y="2327"/>
                </a:lnTo>
                <a:lnTo>
                  <a:pt x="6172" y="1106"/>
                </a:lnTo>
                <a:lnTo>
                  <a:pt x="617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4" name="Freeform 83">
            <a:extLst>
              <a:ext uri="{FF2B5EF4-FFF2-40B4-BE49-F238E27FC236}">
                <a16:creationId xmlns:a16="http://schemas.microsoft.com/office/drawing/2014/main" id="{A5979EA9-69E3-4DAD-AC31-1B1923364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54" y="8518193"/>
            <a:ext cx="5580470" cy="3212756"/>
          </a:xfrm>
          <a:custGeom>
            <a:avLst/>
            <a:gdLst>
              <a:gd name="T0" fmla="*/ 6172 w 6173"/>
              <a:gd name="T1" fmla="*/ 0 h 3553"/>
              <a:gd name="T2" fmla="*/ 0 w 6173"/>
              <a:gd name="T3" fmla="*/ 3552 h 3553"/>
              <a:gd name="T4" fmla="*/ 6172 w 6173"/>
              <a:gd name="T5" fmla="*/ 1225 h 3553"/>
              <a:gd name="T6" fmla="*/ 6172 w 6173"/>
              <a:gd name="T7" fmla="*/ 0 h 3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3553">
                <a:moveTo>
                  <a:pt x="6172" y="0"/>
                </a:moveTo>
                <a:lnTo>
                  <a:pt x="0" y="3552"/>
                </a:lnTo>
                <a:lnTo>
                  <a:pt x="6172" y="1225"/>
                </a:lnTo>
                <a:lnTo>
                  <a:pt x="617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5" name="Freeform 84">
            <a:extLst>
              <a:ext uri="{FF2B5EF4-FFF2-40B4-BE49-F238E27FC236}">
                <a16:creationId xmlns:a16="http://schemas.microsoft.com/office/drawing/2014/main" id="{4C25BF70-5BA2-4626-AA2F-4990326C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54" y="7246639"/>
            <a:ext cx="5580470" cy="4484308"/>
          </a:xfrm>
          <a:custGeom>
            <a:avLst/>
            <a:gdLst>
              <a:gd name="T0" fmla="*/ 6172 w 6173"/>
              <a:gd name="T1" fmla="*/ 0 h 4962"/>
              <a:gd name="T2" fmla="*/ 0 w 6173"/>
              <a:gd name="T3" fmla="*/ 4961 h 4962"/>
              <a:gd name="T4" fmla="*/ 6172 w 6173"/>
              <a:gd name="T5" fmla="*/ 1409 h 4962"/>
              <a:gd name="T6" fmla="*/ 6172 w 6173"/>
              <a:gd name="T7" fmla="*/ 0 h 4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4962">
                <a:moveTo>
                  <a:pt x="6172" y="0"/>
                </a:moveTo>
                <a:lnTo>
                  <a:pt x="0" y="4961"/>
                </a:lnTo>
                <a:lnTo>
                  <a:pt x="6172" y="1409"/>
                </a:lnTo>
                <a:lnTo>
                  <a:pt x="61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6" name="Freeform 85">
            <a:extLst>
              <a:ext uri="{FF2B5EF4-FFF2-40B4-BE49-F238E27FC236}">
                <a16:creationId xmlns:a16="http://schemas.microsoft.com/office/drawing/2014/main" id="{64FE0D21-B899-44FB-B49D-1F95994C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54" y="5795717"/>
            <a:ext cx="5580470" cy="5935230"/>
          </a:xfrm>
          <a:custGeom>
            <a:avLst/>
            <a:gdLst>
              <a:gd name="T0" fmla="*/ 6172 w 6173"/>
              <a:gd name="T1" fmla="*/ 0 h 6567"/>
              <a:gd name="T2" fmla="*/ 0 w 6173"/>
              <a:gd name="T3" fmla="*/ 6566 h 6567"/>
              <a:gd name="T4" fmla="*/ 6172 w 6173"/>
              <a:gd name="T5" fmla="*/ 1605 h 6567"/>
              <a:gd name="T6" fmla="*/ 6172 w 6173"/>
              <a:gd name="T7" fmla="*/ 0 h 6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6567">
                <a:moveTo>
                  <a:pt x="6172" y="0"/>
                </a:moveTo>
                <a:lnTo>
                  <a:pt x="0" y="6566"/>
                </a:lnTo>
                <a:lnTo>
                  <a:pt x="6172" y="1605"/>
                </a:lnTo>
                <a:lnTo>
                  <a:pt x="617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7" name="Freeform 86">
            <a:extLst>
              <a:ext uri="{FF2B5EF4-FFF2-40B4-BE49-F238E27FC236}">
                <a16:creationId xmlns:a16="http://schemas.microsoft.com/office/drawing/2014/main" id="{DD82819A-EB84-44FC-A144-8A74567CD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54" y="4575988"/>
            <a:ext cx="5580470" cy="7154961"/>
          </a:xfrm>
          <a:custGeom>
            <a:avLst/>
            <a:gdLst>
              <a:gd name="T0" fmla="*/ 6172 w 6173"/>
              <a:gd name="T1" fmla="*/ 0 h 7917"/>
              <a:gd name="T2" fmla="*/ 0 w 6173"/>
              <a:gd name="T3" fmla="*/ 7916 h 7917"/>
              <a:gd name="T4" fmla="*/ 6172 w 6173"/>
              <a:gd name="T5" fmla="*/ 1348 h 7917"/>
              <a:gd name="T6" fmla="*/ 6172 w 6173"/>
              <a:gd name="T7" fmla="*/ 0 h 7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7917">
                <a:moveTo>
                  <a:pt x="6172" y="0"/>
                </a:moveTo>
                <a:lnTo>
                  <a:pt x="0" y="7916"/>
                </a:lnTo>
                <a:lnTo>
                  <a:pt x="6172" y="1348"/>
                </a:lnTo>
                <a:lnTo>
                  <a:pt x="617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8" name="Freeform 66">
            <a:extLst>
              <a:ext uri="{FF2B5EF4-FFF2-40B4-BE49-F238E27FC236}">
                <a16:creationId xmlns:a16="http://schemas.microsoft.com/office/drawing/2014/main" id="{F13CCA50-E145-4C6A-84E5-84FCAC8D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10626810"/>
            <a:ext cx="5580470" cy="1104137"/>
          </a:xfrm>
          <a:custGeom>
            <a:avLst/>
            <a:gdLst>
              <a:gd name="T0" fmla="*/ 0 w 6173"/>
              <a:gd name="T1" fmla="*/ 0 h 1222"/>
              <a:gd name="T2" fmla="*/ 6172 w 6173"/>
              <a:gd name="T3" fmla="*/ 1221 h 1222"/>
              <a:gd name="T4" fmla="*/ 0 w 6173"/>
              <a:gd name="T5" fmla="*/ 3 h 1222"/>
              <a:gd name="T6" fmla="*/ 0 w 6173"/>
              <a:gd name="T7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1222">
                <a:moveTo>
                  <a:pt x="0" y="0"/>
                </a:moveTo>
                <a:lnTo>
                  <a:pt x="6172" y="1221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79" name="Freeform 71">
            <a:extLst>
              <a:ext uri="{FF2B5EF4-FFF2-40B4-BE49-F238E27FC236}">
                <a16:creationId xmlns:a16="http://schemas.microsoft.com/office/drawing/2014/main" id="{0B0E8647-8D72-454E-8B69-45744AB3A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5795720"/>
            <a:ext cx="5580470" cy="5939215"/>
          </a:xfrm>
          <a:custGeom>
            <a:avLst/>
            <a:gdLst>
              <a:gd name="T0" fmla="*/ 0 w 6173"/>
              <a:gd name="T1" fmla="*/ 0 h 6569"/>
              <a:gd name="T2" fmla="*/ 6172 w 6173"/>
              <a:gd name="T3" fmla="*/ 6568 h 6569"/>
              <a:gd name="T4" fmla="*/ 0 w 6173"/>
              <a:gd name="T5" fmla="*/ 2 h 6569"/>
              <a:gd name="T6" fmla="*/ 0 w 6173"/>
              <a:gd name="T7" fmla="*/ 0 h 6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6569">
                <a:moveTo>
                  <a:pt x="0" y="0"/>
                </a:moveTo>
                <a:lnTo>
                  <a:pt x="6172" y="6568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DCD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0" name="Freeform 74">
            <a:extLst>
              <a:ext uri="{FF2B5EF4-FFF2-40B4-BE49-F238E27FC236}">
                <a16:creationId xmlns:a16="http://schemas.microsoft.com/office/drawing/2014/main" id="{13C13FCC-0C73-4B6C-A9B2-A7E01957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10626810"/>
            <a:ext cx="5580470" cy="1104137"/>
          </a:xfrm>
          <a:custGeom>
            <a:avLst/>
            <a:gdLst>
              <a:gd name="T0" fmla="*/ 0 w 6173"/>
              <a:gd name="T1" fmla="*/ 0 h 1222"/>
              <a:gd name="T2" fmla="*/ 6172 w 6173"/>
              <a:gd name="T3" fmla="*/ 1221 h 1222"/>
              <a:gd name="T4" fmla="*/ 0 w 6173"/>
              <a:gd name="T5" fmla="*/ 3 h 1222"/>
              <a:gd name="T6" fmla="*/ 0 w 6173"/>
              <a:gd name="T7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1222">
                <a:moveTo>
                  <a:pt x="0" y="0"/>
                </a:moveTo>
                <a:lnTo>
                  <a:pt x="6172" y="1221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1" name="Freeform 79">
            <a:extLst>
              <a:ext uri="{FF2B5EF4-FFF2-40B4-BE49-F238E27FC236}">
                <a16:creationId xmlns:a16="http://schemas.microsoft.com/office/drawing/2014/main" id="{C44FC7B2-6595-4B06-BFC9-BD543C16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5795720"/>
            <a:ext cx="5580470" cy="5939215"/>
          </a:xfrm>
          <a:custGeom>
            <a:avLst/>
            <a:gdLst>
              <a:gd name="T0" fmla="*/ 0 w 6173"/>
              <a:gd name="T1" fmla="*/ 0 h 6569"/>
              <a:gd name="T2" fmla="*/ 6172 w 6173"/>
              <a:gd name="T3" fmla="*/ 6568 h 6569"/>
              <a:gd name="T4" fmla="*/ 0 w 6173"/>
              <a:gd name="T5" fmla="*/ 2 h 6569"/>
              <a:gd name="T6" fmla="*/ 0 w 6173"/>
              <a:gd name="T7" fmla="*/ 0 h 6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6569">
                <a:moveTo>
                  <a:pt x="0" y="0"/>
                </a:moveTo>
                <a:lnTo>
                  <a:pt x="6172" y="6568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DCD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2" name="Freeform 82">
            <a:extLst>
              <a:ext uri="{FF2B5EF4-FFF2-40B4-BE49-F238E27FC236}">
                <a16:creationId xmlns:a16="http://schemas.microsoft.com/office/drawing/2014/main" id="{54C1637D-8DB5-4B04-B5AE-E5C889610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54" y="10626810"/>
            <a:ext cx="5580470" cy="1104137"/>
          </a:xfrm>
          <a:custGeom>
            <a:avLst/>
            <a:gdLst>
              <a:gd name="T0" fmla="*/ 6172 w 6173"/>
              <a:gd name="T1" fmla="*/ 0 h 1222"/>
              <a:gd name="T2" fmla="*/ 0 w 6173"/>
              <a:gd name="T3" fmla="*/ 1221 h 1222"/>
              <a:gd name="T4" fmla="*/ 6172 w 6173"/>
              <a:gd name="T5" fmla="*/ 3 h 1222"/>
              <a:gd name="T6" fmla="*/ 6172 w 6173"/>
              <a:gd name="T7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1222">
                <a:moveTo>
                  <a:pt x="6172" y="0"/>
                </a:moveTo>
                <a:lnTo>
                  <a:pt x="0" y="1221"/>
                </a:lnTo>
                <a:lnTo>
                  <a:pt x="6172" y="3"/>
                </a:lnTo>
                <a:lnTo>
                  <a:pt x="6172" y="0"/>
                </a:lnTo>
              </a:path>
            </a:pathLst>
          </a:custGeom>
          <a:solidFill>
            <a:srgbClr val="00AA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3" name="Freeform 87">
            <a:extLst>
              <a:ext uri="{FF2B5EF4-FFF2-40B4-BE49-F238E27FC236}">
                <a16:creationId xmlns:a16="http://schemas.microsoft.com/office/drawing/2014/main" id="{8D0F6F2C-E94D-439A-B9C0-254DF2AA6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54" y="5795720"/>
            <a:ext cx="5580470" cy="5939215"/>
          </a:xfrm>
          <a:custGeom>
            <a:avLst/>
            <a:gdLst>
              <a:gd name="T0" fmla="*/ 6172 w 6173"/>
              <a:gd name="T1" fmla="*/ 0 h 6569"/>
              <a:gd name="T2" fmla="*/ 0 w 6173"/>
              <a:gd name="T3" fmla="*/ 6568 h 6569"/>
              <a:gd name="T4" fmla="*/ 6172 w 6173"/>
              <a:gd name="T5" fmla="*/ 2 h 6569"/>
              <a:gd name="T6" fmla="*/ 6172 w 6173"/>
              <a:gd name="T7" fmla="*/ 0 h 6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6569">
                <a:moveTo>
                  <a:pt x="6172" y="0"/>
                </a:moveTo>
                <a:lnTo>
                  <a:pt x="0" y="6568"/>
                </a:lnTo>
                <a:lnTo>
                  <a:pt x="6172" y="2"/>
                </a:lnTo>
                <a:lnTo>
                  <a:pt x="6172" y="0"/>
                </a:lnTo>
              </a:path>
            </a:pathLst>
          </a:custGeom>
          <a:solidFill>
            <a:srgbClr val="DCDF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4" name="Freeform 90">
            <a:extLst>
              <a:ext uri="{FF2B5EF4-FFF2-40B4-BE49-F238E27FC236}">
                <a16:creationId xmlns:a16="http://schemas.microsoft.com/office/drawing/2014/main" id="{E390D00C-F5D2-4FAD-8713-1B1BBC344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10626810"/>
            <a:ext cx="5580470" cy="1104137"/>
          </a:xfrm>
          <a:custGeom>
            <a:avLst/>
            <a:gdLst>
              <a:gd name="T0" fmla="*/ 0 w 6173"/>
              <a:gd name="T1" fmla="*/ 0 h 1222"/>
              <a:gd name="T2" fmla="*/ 6172 w 6173"/>
              <a:gd name="T3" fmla="*/ 1221 h 1222"/>
              <a:gd name="T4" fmla="*/ 0 w 6173"/>
              <a:gd name="T5" fmla="*/ 3 h 1222"/>
              <a:gd name="T6" fmla="*/ 0 w 6173"/>
              <a:gd name="T7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1222">
                <a:moveTo>
                  <a:pt x="0" y="0"/>
                </a:moveTo>
                <a:lnTo>
                  <a:pt x="6172" y="1221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5" name="Freeform 95">
            <a:extLst>
              <a:ext uri="{FF2B5EF4-FFF2-40B4-BE49-F238E27FC236}">
                <a16:creationId xmlns:a16="http://schemas.microsoft.com/office/drawing/2014/main" id="{AE32E0C7-9073-4204-BF4A-90147A38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2" y="5795720"/>
            <a:ext cx="5580470" cy="5939215"/>
          </a:xfrm>
          <a:custGeom>
            <a:avLst/>
            <a:gdLst>
              <a:gd name="T0" fmla="*/ 0 w 6173"/>
              <a:gd name="T1" fmla="*/ 0 h 6569"/>
              <a:gd name="T2" fmla="*/ 6172 w 6173"/>
              <a:gd name="T3" fmla="*/ 6568 h 6569"/>
              <a:gd name="T4" fmla="*/ 0 w 6173"/>
              <a:gd name="T5" fmla="*/ 2 h 6569"/>
              <a:gd name="T6" fmla="*/ 0 w 6173"/>
              <a:gd name="T7" fmla="*/ 0 h 6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73" h="6569">
                <a:moveTo>
                  <a:pt x="0" y="0"/>
                </a:moveTo>
                <a:lnTo>
                  <a:pt x="6172" y="6568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E9F17AD8-564B-4F15-8C90-300A9AC97DE7}"/>
              </a:ext>
            </a:extLst>
          </p:cNvPr>
          <p:cNvSpPr/>
          <p:nvPr/>
        </p:nvSpPr>
        <p:spPr>
          <a:xfrm>
            <a:off x="12193324" y="4579620"/>
            <a:ext cx="5579745" cy="7150100"/>
          </a:xfrm>
          <a:custGeom>
            <a:avLst/>
            <a:gdLst>
              <a:gd name="connsiteX0" fmla="*/ 697230 w 6275070"/>
              <a:gd name="connsiteY0" fmla="*/ 0 h 8061330"/>
              <a:gd name="connsiteX1" fmla="*/ 697230 w 6275070"/>
              <a:gd name="connsiteY1" fmla="*/ 7162800 h 8061330"/>
              <a:gd name="connsiteX2" fmla="*/ 6275070 w 6275070"/>
              <a:gd name="connsiteY2" fmla="*/ 7172960 h 8061330"/>
              <a:gd name="connsiteX3" fmla="*/ 697230 w 6275070"/>
              <a:gd name="connsiteY3" fmla="*/ 0 h 8061330"/>
              <a:gd name="connsiteX0" fmla="*/ 697230 w 6275070"/>
              <a:gd name="connsiteY0" fmla="*/ 0 h 8061330"/>
              <a:gd name="connsiteX1" fmla="*/ 697230 w 6275070"/>
              <a:gd name="connsiteY1" fmla="*/ 7162800 h 8061330"/>
              <a:gd name="connsiteX2" fmla="*/ 6275070 w 6275070"/>
              <a:gd name="connsiteY2" fmla="*/ 7172960 h 8061330"/>
              <a:gd name="connsiteX3" fmla="*/ 697230 w 6275070"/>
              <a:gd name="connsiteY3" fmla="*/ 0 h 8061330"/>
              <a:gd name="connsiteX0" fmla="*/ 390467 w 5968307"/>
              <a:gd name="connsiteY0" fmla="*/ 0 h 8061330"/>
              <a:gd name="connsiteX1" fmla="*/ 390467 w 5968307"/>
              <a:gd name="connsiteY1" fmla="*/ 7162800 h 8061330"/>
              <a:gd name="connsiteX2" fmla="*/ 5968307 w 5968307"/>
              <a:gd name="connsiteY2" fmla="*/ 7172960 h 8061330"/>
              <a:gd name="connsiteX3" fmla="*/ 390467 w 5968307"/>
              <a:gd name="connsiteY3" fmla="*/ 0 h 8061330"/>
              <a:gd name="connsiteX0" fmla="*/ 390467 w 5968307"/>
              <a:gd name="connsiteY0" fmla="*/ 0 h 8061330"/>
              <a:gd name="connsiteX1" fmla="*/ 390467 w 5968307"/>
              <a:gd name="connsiteY1" fmla="*/ 7162800 h 8061330"/>
              <a:gd name="connsiteX2" fmla="*/ 5968307 w 5968307"/>
              <a:gd name="connsiteY2" fmla="*/ 7172960 h 8061330"/>
              <a:gd name="connsiteX3" fmla="*/ 390467 w 5968307"/>
              <a:gd name="connsiteY3" fmla="*/ 0 h 8061330"/>
              <a:gd name="connsiteX0" fmla="*/ 1341 w 5579181"/>
              <a:gd name="connsiteY0" fmla="*/ 0 h 8061330"/>
              <a:gd name="connsiteX1" fmla="*/ 1341 w 5579181"/>
              <a:gd name="connsiteY1" fmla="*/ 7162800 h 8061330"/>
              <a:gd name="connsiteX2" fmla="*/ 5579181 w 5579181"/>
              <a:gd name="connsiteY2" fmla="*/ 7172960 h 8061330"/>
              <a:gd name="connsiteX3" fmla="*/ 1341 w 5579181"/>
              <a:gd name="connsiteY3" fmla="*/ 0 h 8061330"/>
              <a:gd name="connsiteX0" fmla="*/ 5366 w 5583206"/>
              <a:gd name="connsiteY0" fmla="*/ 0 h 8061330"/>
              <a:gd name="connsiteX1" fmla="*/ 5366 w 5583206"/>
              <a:gd name="connsiteY1" fmla="*/ 7162800 h 8061330"/>
              <a:gd name="connsiteX2" fmla="*/ 5583206 w 5583206"/>
              <a:gd name="connsiteY2" fmla="*/ 7172960 h 8061330"/>
              <a:gd name="connsiteX3" fmla="*/ 5366 w 5583206"/>
              <a:gd name="connsiteY3" fmla="*/ 0 h 8061330"/>
              <a:gd name="connsiteX0" fmla="*/ 755 w 5578595"/>
              <a:gd name="connsiteY0" fmla="*/ 0 h 8061330"/>
              <a:gd name="connsiteX1" fmla="*/ 755 w 5578595"/>
              <a:gd name="connsiteY1" fmla="*/ 7162800 h 8061330"/>
              <a:gd name="connsiteX2" fmla="*/ 5578595 w 5578595"/>
              <a:gd name="connsiteY2" fmla="*/ 7172960 h 8061330"/>
              <a:gd name="connsiteX3" fmla="*/ 755 w 5578595"/>
              <a:gd name="connsiteY3" fmla="*/ 0 h 8061330"/>
              <a:gd name="connsiteX0" fmla="*/ 755 w 5578595"/>
              <a:gd name="connsiteY0" fmla="*/ 0 h 7698634"/>
              <a:gd name="connsiteX1" fmla="*/ 755 w 5578595"/>
              <a:gd name="connsiteY1" fmla="*/ 7162800 h 7698634"/>
              <a:gd name="connsiteX2" fmla="*/ 5578595 w 5578595"/>
              <a:gd name="connsiteY2" fmla="*/ 7172960 h 7698634"/>
              <a:gd name="connsiteX3" fmla="*/ 755 w 5578595"/>
              <a:gd name="connsiteY3" fmla="*/ 0 h 7698634"/>
              <a:gd name="connsiteX0" fmla="*/ 755 w 5578595"/>
              <a:gd name="connsiteY0" fmla="*/ 0 h 7172960"/>
              <a:gd name="connsiteX1" fmla="*/ 755 w 5578595"/>
              <a:gd name="connsiteY1" fmla="*/ 7162800 h 7172960"/>
              <a:gd name="connsiteX2" fmla="*/ 5578595 w 5578595"/>
              <a:gd name="connsiteY2" fmla="*/ 7172960 h 7172960"/>
              <a:gd name="connsiteX3" fmla="*/ 755 w 5578595"/>
              <a:gd name="connsiteY3" fmla="*/ 0 h 7172960"/>
              <a:gd name="connsiteX0" fmla="*/ 2562 w 5580402"/>
              <a:gd name="connsiteY0" fmla="*/ 0 h 7172960"/>
              <a:gd name="connsiteX1" fmla="*/ 657 w 5580402"/>
              <a:gd name="connsiteY1" fmla="*/ 7157085 h 7172960"/>
              <a:gd name="connsiteX2" fmla="*/ 5580402 w 5580402"/>
              <a:gd name="connsiteY2" fmla="*/ 7172960 h 7172960"/>
              <a:gd name="connsiteX3" fmla="*/ 2562 w 5580402"/>
              <a:gd name="connsiteY3" fmla="*/ 0 h 7172960"/>
              <a:gd name="connsiteX0" fmla="*/ 2562 w 5572782"/>
              <a:gd name="connsiteY0" fmla="*/ 0 h 7157720"/>
              <a:gd name="connsiteX1" fmla="*/ 657 w 5572782"/>
              <a:gd name="connsiteY1" fmla="*/ 7157085 h 7157720"/>
              <a:gd name="connsiteX2" fmla="*/ 5572782 w 5572782"/>
              <a:gd name="connsiteY2" fmla="*/ 7157720 h 7157720"/>
              <a:gd name="connsiteX3" fmla="*/ 2562 w 5572782"/>
              <a:gd name="connsiteY3" fmla="*/ 0 h 7157720"/>
              <a:gd name="connsiteX0" fmla="*/ 2562 w 5572782"/>
              <a:gd name="connsiteY0" fmla="*/ 0 h 7157720"/>
              <a:gd name="connsiteX1" fmla="*/ 657 w 5572782"/>
              <a:gd name="connsiteY1" fmla="*/ 7157085 h 7157720"/>
              <a:gd name="connsiteX2" fmla="*/ 5572782 w 5572782"/>
              <a:gd name="connsiteY2" fmla="*/ 7157720 h 7157720"/>
              <a:gd name="connsiteX3" fmla="*/ 2562 w 5572782"/>
              <a:gd name="connsiteY3" fmla="*/ 0 h 7157720"/>
              <a:gd name="connsiteX0" fmla="*/ 2562 w 5572782"/>
              <a:gd name="connsiteY0" fmla="*/ 0 h 7157720"/>
              <a:gd name="connsiteX1" fmla="*/ 657 w 5572782"/>
              <a:gd name="connsiteY1" fmla="*/ 7157085 h 7157720"/>
              <a:gd name="connsiteX2" fmla="*/ 5572782 w 5572782"/>
              <a:gd name="connsiteY2" fmla="*/ 7157720 h 7157720"/>
              <a:gd name="connsiteX3" fmla="*/ 2562 w 5572782"/>
              <a:gd name="connsiteY3" fmla="*/ 0 h 7157720"/>
              <a:gd name="connsiteX0" fmla="*/ 0 w 5577840"/>
              <a:gd name="connsiteY0" fmla="*/ 0 h 7157720"/>
              <a:gd name="connsiteX1" fmla="*/ 5715 w 5577840"/>
              <a:gd name="connsiteY1" fmla="*/ 7157085 h 7157720"/>
              <a:gd name="connsiteX2" fmla="*/ 5577840 w 5577840"/>
              <a:gd name="connsiteY2" fmla="*/ 7157720 h 7157720"/>
              <a:gd name="connsiteX3" fmla="*/ 0 w 5577840"/>
              <a:gd name="connsiteY3" fmla="*/ 0 h 7157720"/>
              <a:gd name="connsiteX0" fmla="*/ 0 w 5577840"/>
              <a:gd name="connsiteY0" fmla="*/ 0 h 7157720"/>
              <a:gd name="connsiteX1" fmla="*/ 5715 w 5577840"/>
              <a:gd name="connsiteY1" fmla="*/ 7157085 h 7157720"/>
              <a:gd name="connsiteX2" fmla="*/ 5577840 w 5577840"/>
              <a:gd name="connsiteY2" fmla="*/ 7157720 h 7157720"/>
              <a:gd name="connsiteX3" fmla="*/ 0 w 5577840"/>
              <a:gd name="connsiteY3" fmla="*/ 0 h 7157720"/>
              <a:gd name="connsiteX0" fmla="*/ 4393 w 5582233"/>
              <a:gd name="connsiteY0" fmla="*/ 0 h 7157720"/>
              <a:gd name="connsiteX1" fmla="*/ 583 w 5582233"/>
              <a:gd name="connsiteY1" fmla="*/ 7157085 h 7157720"/>
              <a:gd name="connsiteX2" fmla="*/ 5582233 w 5582233"/>
              <a:gd name="connsiteY2" fmla="*/ 7157720 h 7157720"/>
              <a:gd name="connsiteX3" fmla="*/ 4393 w 5582233"/>
              <a:gd name="connsiteY3" fmla="*/ 0 h 7157720"/>
              <a:gd name="connsiteX0" fmla="*/ 2563 w 5580403"/>
              <a:gd name="connsiteY0" fmla="*/ 0 h 7157720"/>
              <a:gd name="connsiteX1" fmla="*/ 658 w 5580403"/>
              <a:gd name="connsiteY1" fmla="*/ 7157085 h 7157720"/>
              <a:gd name="connsiteX2" fmla="*/ 5580403 w 5580403"/>
              <a:gd name="connsiteY2" fmla="*/ 7157720 h 7157720"/>
              <a:gd name="connsiteX3" fmla="*/ 2563 w 5580403"/>
              <a:gd name="connsiteY3" fmla="*/ 0 h 7157720"/>
              <a:gd name="connsiteX0" fmla="*/ 1905 w 5579745"/>
              <a:gd name="connsiteY0" fmla="*/ 0 h 7157720"/>
              <a:gd name="connsiteX1" fmla="*/ 0 w 5579745"/>
              <a:gd name="connsiteY1" fmla="*/ 7157085 h 7157720"/>
              <a:gd name="connsiteX2" fmla="*/ 5579745 w 5579745"/>
              <a:gd name="connsiteY2" fmla="*/ 7157720 h 7157720"/>
              <a:gd name="connsiteX3" fmla="*/ 1905 w 5579745"/>
              <a:gd name="connsiteY3" fmla="*/ 0 h 7157720"/>
              <a:gd name="connsiteX0" fmla="*/ 1905 w 5579745"/>
              <a:gd name="connsiteY0" fmla="*/ 0 h 7157720"/>
              <a:gd name="connsiteX1" fmla="*/ 0 w 5579745"/>
              <a:gd name="connsiteY1" fmla="*/ 7157085 h 7157720"/>
              <a:gd name="connsiteX2" fmla="*/ 5579745 w 5579745"/>
              <a:gd name="connsiteY2" fmla="*/ 7157720 h 7157720"/>
              <a:gd name="connsiteX3" fmla="*/ 1905 w 5579745"/>
              <a:gd name="connsiteY3" fmla="*/ 0 h 7157720"/>
              <a:gd name="connsiteX0" fmla="*/ 1905 w 5579745"/>
              <a:gd name="connsiteY0" fmla="*/ 0 h 7157720"/>
              <a:gd name="connsiteX1" fmla="*/ 0 w 5579745"/>
              <a:gd name="connsiteY1" fmla="*/ 7157085 h 7157720"/>
              <a:gd name="connsiteX2" fmla="*/ 5579745 w 5579745"/>
              <a:gd name="connsiteY2" fmla="*/ 7157720 h 7157720"/>
              <a:gd name="connsiteX3" fmla="*/ 1905 w 5579745"/>
              <a:gd name="connsiteY3" fmla="*/ 0 h 7157720"/>
              <a:gd name="connsiteX0" fmla="*/ 3810 w 5579745"/>
              <a:gd name="connsiteY0" fmla="*/ 0 h 7150100"/>
              <a:gd name="connsiteX1" fmla="*/ 0 w 5579745"/>
              <a:gd name="connsiteY1" fmla="*/ 7149465 h 7150100"/>
              <a:gd name="connsiteX2" fmla="*/ 5579745 w 5579745"/>
              <a:gd name="connsiteY2" fmla="*/ 7150100 h 7150100"/>
              <a:gd name="connsiteX3" fmla="*/ 3810 w 5579745"/>
              <a:gd name="connsiteY3" fmla="*/ 0 h 7150100"/>
              <a:gd name="connsiteX0" fmla="*/ 3810 w 5579745"/>
              <a:gd name="connsiteY0" fmla="*/ 0 h 7150100"/>
              <a:gd name="connsiteX1" fmla="*/ 0 w 5579745"/>
              <a:gd name="connsiteY1" fmla="*/ 7149465 h 7150100"/>
              <a:gd name="connsiteX2" fmla="*/ 5579745 w 5579745"/>
              <a:gd name="connsiteY2" fmla="*/ 7150100 h 7150100"/>
              <a:gd name="connsiteX3" fmla="*/ 3810 w 5579745"/>
              <a:gd name="connsiteY3" fmla="*/ 0 h 715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9745" h="7150100">
                <a:moveTo>
                  <a:pt x="3810" y="0"/>
                </a:moveTo>
                <a:cubicBezTo>
                  <a:pt x="5715" y="2711027"/>
                  <a:pt x="145" y="2275385"/>
                  <a:pt x="0" y="7149465"/>
                </a:cubicBezTo>
                <a:lnTo>
                  <a:pt x="5579745" y="7150100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F3F1539-F6AC-45E0-91E3-543807416824}"/>
              </a:ext>
            </a:extLst>
          </p:cNvPr>
          <p:cNvSpPr txBox="1"/>
          <p:nvPr/>
        </p:nvSpPr>
        <p:spPr>
          <a:xfrm>
            <a:off x="7460456" y="102489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A0E23A2-0E10-4547-9AF2-8810D814E3B5}"/>
              </a:ext>
            </a:extLst>
          </p:cNvPr>
          <p:cNvSpPr txBox="1"/>
          <p:nvPr/>
        </p:nvSpPr>
        <p:spPr>
          <a:xfrm>
            <a:off x="7827019" y="235051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D62A4EF-4CA3-4219-8CB6-235FFF53A111}"/>
              </a:ext>
            </a:extLst>
          </p:cNvPr>
          <p:cNvSpPr txBox="1"/>
          <p:nvPr/>
        </p:nvSpPr>
        <p:spPr>
          <a:xfrm>
            <a:off x="14923711" y="3920236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Identify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015B7F3-DA6B-4468-9146-C3228A051D22}"/>
              </a:ext>
            </a:extLst>
          </p:cNvPr>
          <p:cNvSpPr txBox="1"/>
          <p:nvPr/>
        </p:nvSpPr>
        <p:spPr>
          <a:xfrm>
            <a:off x="14923711" y="4639715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B6AF3A5-57A6-40A5-847B-660CA101A963}"/>
              </a:ext>
            </a:extLst>
          </p:cNvPr>
          <p:cNvSpPr txBox="1"/>
          <p:nvPr/>
        </p:nvSpPr>
        <p:spPr>
          <a:xfrm>
            <a:off x="16947692" y="6718554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4"/>
                </a:solidFill>
                <a:latin typeface="Raleway" panose="020B0503030101060003" pitchFamily="34" charset="0"/>
              </a:rPr>
              <a:t>Innovation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EEDA6D6-B4A3-4B9E-A4C6-4B493DD06DBF}"/>
              </a:ext>
            </a:extLst>
          </p:cNvPr>
          <p:cNvSpPr txBox="1"/>
          <p:nvPr/>
        </p:nvSpPr>
        <p:spPr>
          <a:xfrm>
            <a:off x="16947692" y="7438033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2C699F8-F2F8-4334-B061-2D5FE909A9CE}"/>
              </a:ext>
            </a:extLst>
          </p:cNvPr>
          <p:cNvSpPr txBox="1"/>
          <p:nvPr/>
        </p:nvSpPr>
        <p:spPr>
          <a:xfrm>
            <a:off x="18988844" y="9670304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Capital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7A58245-5FE4-4BF3-81D8-0542740EB0AE}"/>
              </a:ext>
            </a:extLst>
          </p:cNvPr>
          <p:cNvSpPr txBox="1"/>
          <p:nvPr/>
        </p:nvSpPr>
        <p:spPr>
          <a:xfrm>
            <a:off x="18988844" y="10389783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C8C5177-82AB-4CA6-818B-6A1548CDBB94}"/>
              </a:ext>
            </a:extLst>
          </p:cNvPr>
          <p:cNvSpPr txBox="1"/>
          <p:nvPr/>
        </p:nvSpPr>
        <p:spPr>
          <a:xfrm>
            <a:off x="5412147" y="3920236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Planning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9AB7F7A-2E12-4B9E-A042-B81AED7F392E}"/>
              </a:ext>
            </a:extLst>
          </p:cNvPr>
          <p:cNvSpPr txBox="1"/>
          <p:nvPr/>
        </p:nvSpPr>
        <p:spPr>
          <a:xfrm>
            <a:off x="5412147" y="4639715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EB85F48-8BF1-4524-95D3-ABB7F512E655}"/>
              </a:ext>
            </a:extLst>
          </p:cNvPr>
          <p:cNvSpPr txBox="1"/>
          <p:nvPr/>
        </p:nvSpPr>
        <p:spPr>
          <a:xfrm>
            <a:off x="3394337" y="6718554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NI" sz="3400" b="1" spc="-30" dirty="0">
                <a:solidFill>
                  <a:schemeClr val="accent3"/>
                </a:solidFill>
                <a:latin typeface="Raleway" panose="020B0503030101060003" pitchFamily="34" charset="0"/>
              </a:rPr>
              <a:t>Venture</a:t>
            </a:r>
            <a:endParaRPr lang="en-US" sz="3400" b="1" spc="-30" dirty="0">
              <a:solidFill>
                <a:schemeClr val="accent3"/>
              </a:solidFill>
              <a:latin typeface="Raleway" panose="020B0503030101060003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1ACB96C-4243-47AD-95DE-383C141732E9}"/>
              </a:ext>
            </a:extLst>
          </p:cNvPr>
          <p:cNvSpPr txBox="1"/>
          <p:nvPr/>
        </p:nvSpPr>
        <p:spPr>
          <a:xfrm>
            <a:off x="3394337" y="7438033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148D61D-5F6F-4E54-8010-08F5E2834841}"/>
              </a:ext>
            </a:extLst>
          </p:cNvPr>
          <p:cNvSpPr txBox="1"/>
          <p:nvPr/>
        </p:nvSpPr>
        <p:spPr>
          <a:xfrm>
            <a:off x="1353185" y="9670304"/>
            <a:ext cx="40356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5"/>
                </a:solidFill>
                <a:latin typeface="Raleway" panose="020B0503030101060003" pitchFamily="34" charset="0"/>
              </a:rPr>
              <a:t>Profit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93A61D3-42F0-440B-867F-1BB051ED57D3}"/>
              </a:ext>
            </a:extLst>
          </p:cNvPr>
          <p:cNvSpPr txBox="1"/>
          <p:nvPr/>
        </p:nvSpPr>
        <p:spPr>
          <a:xfrm>
            <a:off x="1353185" y="10389783"/>
            <a:ext cx="403562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Freeform 64">
            <a:extLst>
              <a:ext uri="{FF2B5EF4-FFF2-40B4-BE49-F238E27FC236}">
                <a16:creationId xmlns:a16="http://schemas.microsoft.com/office/drawing/2014/main" id="{797E8034-4052-41B7-AB04-B20E50A6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782" y="5544594"/>
            <a:ext cx="11085206" cy="653712"/>
          </a:xfrm>
          <a:custGeom>
            <a:avLst/>
            <a:gdLst>
              <a:gd name="T0" fmla="*/ 0 w 12262"/>
              <a:gd name="T1" fmla="*/ 0 h 725"/>
              <a:gd name="T2" fmla="*/ 2492 w 12262"/>
              <a:gd name="T3" fmla="*/ 0 h 725"/>
              <a:gd name="T4" fmla="*/ 6260 w 12262"/>
              <a:gd name="T5" fmla="*/ 7 h 725"/>
              <a:gd name="T6" fmla="*/ 11158 w 12262"/>
              <a:gd name="T7" fmla="*/ 7 h 725"/>
              <a:gd name="T8" fmla="*/ 12261 w 12262"/>
              <a:gd name="T9" fmla="*/ 724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62" h="725">
                <a:moveTo>
                  <a:pt x="0" y="0"/>
                </a:moveTo>
                <a:lnTo>
                  <a:pt x="2492" y="0"/>
                </a:lnTo>
                <a:lnTo>
                  <a:pt x="6260" y="7"/>
                </a:lnTo>
                <a:lnTo>
                  <a:pt x="11158" y="7"/>
                </a:lnTo>
                <a:lnTo>
                  <a:pt x="12261" y="724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6" name="Freeform 65">
            <a:extLst>
              <a:ext uri="{FF2B5EF4-FFF2-40B4-BE49-F238E27FC236}">
                <a16:creationId xmlns:a16="http://schemas.microsoft.com/office/drawing/2014/main" id="{6009A9BC-C636-44F4-AA54-9F2543354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866" y="9985057"/>
            <a:ext cx="6844048" cy="649728"/>
          </a:xfrm>
          <a:custGeom>
            <a:avLst/>
            <a:gdLst>
              <a:gd name="T0" fmla="*/ 7571 w 7572"/>
              <a:gd name="T1" fmla="*/ 718 h 719"/>
              <a:gd name="T2" fmla="*/ 6469 w 7572"/>
              <a:gd name="T3" fmla="*/ 0 h 719"/>
              <a:gd name="T4" fmla="*/ 1570 w 7572"/>
              <a:gd name="T5" fmla="*/ 0 h 719"/>
              <a:gd name="T6" fmla="*/ 0 w 7572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72" h="719">
                <a:moveTo>
                  <a:pt x="7571" y="718"/>
                </a:moveTo>
                <a:lnTo>
                  <a:pt x="6469" y="0"/>
                </a:lnTo>
                <a:lnTo>
                  <a:pt x="1570" y="0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7" name="Freeform 66">
            <a:extLst>
              <a:ext uri="{FF2B5EF4-FFF2-40B4-BE49-F238E27FC236}">
                <a16:creationId xmlns:a16="http://schemas.microsoft.com/office/drawing/2014/main" id="{2A68096A-5417-4D66-BB26-092A400E7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866" y="8860991"/>
            <a:ext cx="7932241" cy="649728"/>
          </a:xfrm>
          <a:custGeom>
            <a:avLst/>
            <a:gdLst>
              <a:gd name="T0" fmla="*/ 8773 w 8774"/>
              <a:gd name="T1" fmla="*/ 718 h 719"/>
              <a:gd name="T2" fmla="*/ 7670 w 8774"/>
              <a:gd name="T3" fmla="*/ 0 h 719"/>
              <a:gd name="T4" fmla="*/ 2771 w 8774"/>
              <a:gd name="T5" fmla="*/ 0 h 719"/>
              <a:gd name="T6" fmla="*/ 0 w 8774"/>
              <a:gd name="T7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74" h="719">
                <a:moveTo>
                  <a:pt x="8773" y="718"/>
                </a:moveTo>
                <a:lnTo>
                  <a:pt x="7670" y="0"/>
                </a:lnTo>
                <a:lnTo>
                  <a:pt x="2771" y="0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8" name="Freeform 67">
            <a:extLst>
              <a:ext uri="{FF2B5EF4-FFF2-40B4-BE49-F238E27FC236}">
                <a16:creationId xmlns:a16="http://schemas.microsoft.com/office/drawing/2014/main" id="{1671F672-3404-47E0-B606-D60B5FFB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866" y="6656706"/>
            <a:ext cx="10100653" cy="657697"/>
          </a:xfrm>
          <a:custGeom>
            <a:avLst/>
            <a:gdLst>
              <a:gd name="T0" fmla="*/ 11172 w 11173"/>
              <a:gd name="T1" fmla="*/ 726 h 727"/>
              <a:gd name="T2" fmla="*/ 10070 w 11173"/>
              <a:gd name="T3" fmla="*/ 9 h 727"/>
              <a:gd name="T4" fmla="*/ 5172 w 11173"/>
              <a:gd name="T5" fmla="*/ 9 h 727"/>
              <a:gd name="T6" fmla="*/ 0 w 11173"/>
              <a:gd name="T7" fmla="*/ 0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73" h="727">
                <a:moveTo>
                  <a:pt x="11172" y="726"/>
                </a:moveTo>
                <a:lnTo>
                  <a:pt x="10070" y="9"/>
                </a:lnTo>
                <a:lnTo>
                  <a:pt x="5172" y="9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19" name="Freeform 68">
            <a:extLst>
              <a:ext uri="{FF2B5EF4-FFF2-40B4-BE49-F238E27FC236}">
                <a16:creationId xmlns:a16="http://schemas.microsoft.com/office/drawing/2014/main" id="{910C1591-894B-48BA-AE3E-724D76543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780" y="7685107"/>
            <a:ext cx="8829101" cy="657697"/>
          </a:xfrm>
          <a:custGeom>
            <a:avLst/>
            <a:gdLst>
              <a:gd name="T0" fmla="*/ 9768 w 9769"/>
              <a:gd name="T1" fmla="*/ 725 h 726"/>
              <a:gd name="T2" fmla="*/ 8665 w 9769"/>
              <a:gd name="T3" fmla="*/ 7 h 726"/>
              <a:gd name="T4" fmla="*/ 3767 w 9769"/>
              <a:gd name="T5" fmla="*/ 7 h 726"/>
              <a:gd name="T6" fmla="*/ 0 w 9769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69" h="726">
                <a:moveTo>
                  <a:pt x="9768" y="725"/>
                </a:moveTo>
                <a:lnTo>
                  <a:pt x="8665" y="7"/>
                </a:lnTo>
                <a:lnTo>
                  <a:pt x="3767" y="7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0" name="Freeform 69">
            <a:extLst>
              <a:ext uri="{FF2B5EF4-FFF2-40B4-BE49-F238E27FC236}">
                <a16:creationId xmlns:a16="http://schemas.microsoft.com/office/drawing/2014/main" id="{D5379327-2AE0-4E1E-A1C7-C52EBB02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5598" y="5500751"/>
            <a:ext cx="6716494" cy="5779774"/>
          </a:xfrm>
          <a:custGeom>
            <a:avLst/>
            <a:gdLst>
              <a:gd name="T0" fmla="*/ 1318 w 7430"/>
              <a:gd name="T1" fmla="*/ 284 h 6396"/>
              <a:gd name="T2" fmla="*/ 1318 w 7430"/>
              <a:gd name="T3" fmla="*/ 284 h 6396"/>
              <a:gd name="T4" fmla="*/ 285 w 7430"/>
              <a:gd name="T5" fmla="*/ 284 h 6396"/>
              <a:gd name="T6" fmla="*/ 285 w 7430"/>
              <a:gd name="T7" fmla="*/ 284 h 6396"/>
              <a:gd name="T8" fmla="*/ 285 w 7430"/>
              <a:gd name="T9" fmla="*/ 1318 h 6396"/>
              <a:gd name="T10" fmla="*/ 5362 w 7430"/>
              <a:gd name="T11" fmla="*/ 6395 h 6396"/>
              <a:gd name="T12" fmla="*/ 7429 w 7430"/>
              <a:gd name="T13" fmla="*/ 6395 h 6396"/>
              <a:gd name="T14" fmla="*/ 1318 w 7430"/>
              <a:gd name="T15" fmla="*/ 284 h 6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30" h="6396">
                <a:moveTo>
                  <a:pt x="1318" y="284"/>
                </a:moveTo>
                <a:lnTo>
                  <a:pt x="1318" y="284"/>
                </a:lnTo>
                <a:cubicBezTo>
                  <a:pt x="1034" y="0"/>
                  <a:pt x="569" y="0"/>
                  <a:pt x="285" y="284"/>
                </a:cubicBezTo>
                <a:lnTo>
                  <a:pt x="285" y="284"/>
                </a:lnTo>
                <a:cubicBezTo>
                  <a:pt x="0" y="568"/>
                  <a:pt x="0" y="1034"/>
                  <a:pt x="285" y="1318"/>
                </a:cubicBezTo>
                <a:lnTo>
                  <a:pt x="5362" y="6395"/>
                </a:lnTo>
                <a:lnTo>
                  <a:pt x="7429" y="6395"/>
                </a:lnTo>
                <a:lnTo>
                  <a:pt x="1318" y="2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1" name="Freeform 70">
            <a:extLst>
              <a:ext uri="{FF2B5EF4-FFF2-40B4-BE49-F238E27FC236}">
                <a16:creationId xmlns:a16="http://schemas.microsoft.com/office/drawing/2014/main" id="{6C1EAB59-59AE-4436-B24C-981CCB5ED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7266" y="6592929"/>
            <a:ext cx="5624319" cy="4691581"/>
          </a:xfrm>
          <a:custGeom>
            <a:avLst/>
            <a:gdLst>
              <a:gd name="T0" fmla="*/ 1318 w 6224"/>
              <a:gd name="T1" fmla="*/ 284 h 5189"/>
              <a:gd name="T2" fmla="*/ 1318 w 6224"/>
              <a:gd name="T3" fmla="*/ 284 h 5189"/>
              <a:gd name="T4" fmla="*/ 284 w 6224"/>
              <a:gd name="T5" fmla="*/ 284 h 5189"/>
              <a:gd name="T6" fmla="*/ 284 w 6224"/>
              <a:gd name="T7" fmla="*/ 284 h 5189"/>
              <a:gd name="T8" fmla="*/ 284 w 6224"/>
              <a:gd name="T9" fmla="*/ 1317 h 5189"/>
              <a:gd name="T10" fmla="*/ 4156 w 6224"/>
              <a:gd name="T11" fmla="*/ 5188 h 5189"/>
              <a:gd name="T12" fmla="*/ 6223 w 6224"/>
              <a:gd name="T13" fmla="*/ 5188 h 5189"/>
              <a:gd name="T14" fmla="*/ 1318 w 6224"/>
              <a:gd name="T15" fmla="*/ 284 h 5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24" h="5189">
                <a:moveTo>
                  <a:pt x="1318" y="284"/>
                </a:moveTo>
                <a:lnTo>
                  <a:pt x="1318" y="284"/>
                </a:lnTo>
                <a:cubicBezTo>
                  <a:pt x="1034" y="0"/>
                  <a:pt x="569" y="0"/>
                  <a:pt x="284" y="284"/>
                </a:cubicBezTo>
                <a:lnTo>
                  <a:pt x="284" y="284"/>
                </a:lnTo>
                <a:cubicBezTo>
                  <a:pt x="0" y="568"/>
                  <a:pt x="0" y="1033"/>
                  <a:pt x="284" y="1317"/>
                </a:cubicBezTo>
                <a:lnTo>
                  <a:pt x="4156" y="5188"/>
                </a:lnTo>
                <a:lnTo>
                  <a:pt x="6223" y="5188"/>
                </a:lnTo>
                <a:lnTo>
                  <a:pt x="1318" y="2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2" name="Freeform 71">
            <a:extLst>
              <a:ext uri="{FF2B5EF4-FFF2-40B4-BE49-F238E27FC236}">
                <a16:creationId xmlns:a16="http://schemas.microsoft.com/office/drawing/2014/main" id="{19EA5177-8C01-42AA-A37F-6C85075C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946" y="7657204"/>
            <a:ext cx="4560042" cy="3627306"/>
          </a:xfrm>
          <a:custGeom>
            <a:avLst/>
            <a:gdLst>
              <a:gd name="T0" fmla="*/ 1318 w 5046"/>
              <a:gd name="T1" fmla="*/ 284 h 4012"/>
              <a:gd name="T2" fmla="*/ 1318 w 5046"/>
              <a:gd name="T3" fmla="*/ 284 h 4012"/>
              <a:gd name="T4" fmla="*/ 284 w 5046"/>
              <a:gd name="T5" fmla="*/ 284 h 4012"/>
              <a:gd name="T6" fmla="*/ 284 w 5046"/>
              <a:gd name="T7" fmla="*/ 284 h 4012"/>
              <a:gd name="T8" fmla="*/ 284 w 5046"/>
              <a:gd name="T9" fmla="*/ 1317 h 4012"/>
              <a:gd name="T10" fmla="*/ 2978 w 5046"/>
              <a:gd name="T11" fmla="*/ 4011 h 4012"/>
              <a:gd name="T12" fmla="*/ 5045 w 5046"/>
              <a:gd name="T13" fmla="*/ 4011 h 4012"/>
              <a:gd name="T14" fmla="*/ 1318 w 5046"/>
              <a:gd name="T15" fmla="*/ 284 h 4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46" h="4012">
                <a:moveTo>
                  <a:pt x="1318" y="284"/>
                </a:moveTo>
                <a:lnTo>
                  <a:pt x="1318" y="284"/>
                </a:lnTo>
                <a:cubicBezTo>
                  <a:pt x="1034" y="0"/>
                  <a:pt x="569" y="0"/>
                  <a:pt x="284" y="284"/>
                </a:cubicBezTo>
                <a:lnTo>
                  <a:pt x="284" y="284"/>
                </a:lnTo>
                <a:cubicBezTo>
                  <a:pt x="0" y="568"/>
                  <a:pt x="0" y="1033"/>
                  <a:pt x="284" y="1317"/>
                </a:cubicBezTo>
                <a:lnTo>
                  <a:pt x="2978" y="4011"/>
                </a:lnTo>
                <a:lnTo>
                  <a:pt x="5045" y="4011"/>
                </a:lnTo>
                <a:lnTo>
                  <a:pt x="1318" y="28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3" name="Freeform 72">
            <a:extLst>
              <a:ext uri="{FF2B5EF4-FFF2-40B4-BE49-F238E27FC236}">
                <a16:creationId xmlns:a16="http://schemas.microsoft.com/office/drawing/2014/main" id="{BE7EFB85-5FCD-4CB7-88D5-18C35CC9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687" y="8797212"/>
            <a:ext cx="3420032" cy="2487296"/>
          </a:xfrm>
          <a:custGeom>
            <a:avLst/>
            <a:gdLst>
              <a:gd name="T0" fmla="*/ 1317 w 3784"/>
              <a:gd name="T1" fmla="*/ 285 h 2751"/>
              <a:gd name="T2" fmla="*/ 1317 w 3784"/>
              <a:gd name="T3" fmla="*/ 285 h 2751"/>
              <a:gd name="T4" fmla="*/ 284 w 3784"/>
              <a:gd name="T5" fmla="*/ 285 h 2751"/>
              <a:gd name="T6" fmla="*/ 284 w 3784"/>
              <a:gd name="T7" fmla="*/ 285 h 2751"/>
              <a:gd name="T8" fmla="*/ 284 w 3784"/>
              <a:gd name="T9" fmla="*/ 1318 h 2751"/>
              <a:gd name="T10" fmla="*/ 1716 w 3784"/>
              <a:gd name="T11" fmla="*/ 2750 h 2751"/>
              <a:gd name="T12" fmla="*/ 3783 w 3784"/>
              <a:gd name="T13" fmla="*/ 2750 h 2751"/>
              <a:gd name="T14" fmla="*/ 1317 w 3784"/>
              <a:gd name="T15" fmla="*/ 285 h 2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4" h="2751">
                <a:moveTo>
                  <a:pt x="1317" y="285"/>
                </a:moveTo>
                <a:lnTo>
                  <a:pt x="1317" y="285"/>
                </a:lnTo>
                <a:cubicBezTo>
                  <a:pt x="1033" y="0"/>
                  <a:pt x="568" y="0"/>
                  <a:pt x="284" y="285"/>
                </a:cubicBezTo>
                <a:lnTo>
                  <a:pt x="284" y="285"/>
                </a:lnTo>
                <a:cubicBezTo>
                  <a:pt x="0" y="569"/>
                  <a:pt x="0" y="1034"/>
                  <a:pt x="284" y="1318"/>
                </a:cubicBezTo>
                <a:lnTo>
                  <a:pt x="1716" y="2750"/>
                </a:lnTo>
                <a:lnTo>
                  <a:pt x="3783" y="2750"/>
                </a:lnTo>
                <a:lnTo>
                  <a:pt x="1317" y="28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4" name="Freeform 73">
            <a:extLst>
              <a:ext uri="{FF2B5EF4-FFF2-40B4-BE49-F238E27FC236}">
                <a16:creationId xmlns:a16="http://schemas.microsoft.com/office/drawing/2014/main" id="{95E399E6-74EC-49DE-A454-099C64FE1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4438" y="9921281"/>
            <a:ext cx="2295965" cy="1363229"/>
          </a:xfrm>
          <a:custGeom>
            <a:avLst/>
            <a:gdLst>
              <a:gd name="T0" fmla="*/ 1317 w 2541"/>
              <a:gd name="T1" fmla="*/ 284 h 1507"/>
              <a:gd name="T2" fmla="*/ 1317 w 2541"/>
              <a:gd name="T3" fmla="*/ 284 h 1507"/>
              <a:gd name="T4" fmla="*/ 285 w 2541"/>
              <a:gd name="T5" fmla="*/ 284 h 1507"/>
              <a:gd name="T6" fmla="*/ 285 w 2541"/>
              <a:gd name="T7" fmla="*/ 284 h 1507"/>
              <a:gd name="T8" fmla="*/ 285 w 2541"/>
              <a:gd name="T9" fmla="*/ 284 h 1507"/>
              <a:gd name="T10" fmla="*/ 285 w 2541"/>
              <a:gd name="T11" fmla="*/ 1317 h 1507"/>
              <a:gd name="T12" fmla="*/ 473 w 2541"/>
              <a:gd name="T13" fmla="*/ 1506 h 1507"/>
              <a:gd name="T14" fmla="*/ 2540 w 2541"/>
              <a:gd name="T15" fmla="*/ 1506 h 1507"/>
              <a:gd name="T16" fmla="*/ 1317 w 2541"/>
              <a:gd name="T17" fmla="*/ 284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1" h="1507">
                <a:moveTo>
                  <a:pt x="1317" y="284"/>
                </a:moveTo>
                <a:lnTo>
                  <a:pt x="1317" y="284"/>
                </a:lnTo>
                <a:cubicBezTo>
                  <a:pt x="1033" y="0"/>
                  <a:pt x="569" y="0"/>
                  <a:pt x="285" y="284"/>
                </a:cubicBezTo>
                <a:lnTo>
                  <a:pt x="285" y="284"/>
                </a:lnTo>
                <a:lnTo>
                  <a:pt x="285" y="284"/>
                </a:lnTo>
                <a:cubicBezTo>
                  <a:pt x="0" y="568"/>
                  <a:pt x="0" y="1033"/>
                  <a:pt x="285" y="1317"/>
                </a:cubicBezTo>
                <a:lnTo>
                  <a:pt x="473" y="1506"/>
                </a:lnTo>
                <a:lnTo>
                  <a:pt x="2540" y="1506"/>
                </a:lnTo>
                <a:lnTo>
                  <a:pt x="1317" y="2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5" name="Freeform 74">
            <a:extLst>
              <a:ext uri="{FF2B5EF4-FFF2-40B4-BE49-F238E27FC236}">
                <a16:creationId xmlns:a16="http://schemas.microsoft.com/office/drawing/2014/main" id="{9DC6DC25-15F7-45C9-9402-78479B48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659" y="10148487"/>
            <a:ext cx="960637" cy="960637"/>
          </a:xfrm>
          <a:custGeom>
            <a:avLst/>
            <a:gdLst>
              <a:gd name="T0" fmla="*/ 1062 w 1063"/>
              <a:gd name="T1" fmla="*/ 531 h 1064"/>
              <a:gd name="T2" fmla="*/ 1062 w 1063"/>
              <a:gd name="T3" fmla="*/ 531 h 1064"/>
              <a:gd name="T4" fmla="*/ 532 w 1063"/>
              <a:gd name="T5" fmla="*/ 1063 h 1064"/>
              <a:gd name="T6" fmla="*/ 532 w 1063"/>
              <a:gd name="T7" fmla="*/ 1063 h 1064"/>
              <a:gd name="T8" fmla="*/ 0 w 1063"/>
              <a:gd name="T9" fmla="*/ 531 h 1064"/>
              <a:gd name="T10" fmla="*/ 0 w 1063"/>
              <a:gd name="T11" fmla="*/ 531 h 1064"/>
              <a:gd name="T12" fmla="*/ 532 w 1063"/>
              <a:gd name="T13" fmla="*/ 0 h 1064"/>
              <a:gd name="T14" fmla="*/ 532 w 1063"/>
              <a:gd name="T15" fmla="*/ 0 h 1064"/>
              <a:gd name="T16" fmla="*/ 1062 w 1063"/>
              <a:gd name="T17" fmla="*/ 531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3" h="1064">
                <a:moveTo>
                  <a:pt x="1062" y="531"/>
                </a:moveTo>
                <a:lnTo>
                  <a:pt x="1062" y="531"/>
                </a:lnTo>
                <a:cubicBezTo>
                  <a:pt x="1062" y="825"/>
                  <a:pt x="824" y="1063"/>
                  <a:pt x="532" y="1063"/>
                </a:cubicBezTo>
                <a:lnTo>
                  <a:pt x="532" y="1063"/>
                </a:lnTo>
                <a:cubicBezTo>
                  <a:pt x="238" y="1063"/>
                  <a:pt x="0" y="825"/>
                  <a:pt x="0" y="531"/>
                </a:cubicBezTo>
                <a:lnTo>
                  <a:pt x="0" y="531"/>
                </a:lnTo>
                <a:cubicBezTo>
                  <a:pt x="0" y="237"/>
                  <a:pt x="238" y="0"/>
                  <a:pt x="532" y="0"/>
                </a:cubicBezTo>
                <a:lnTo>
                  <a:pt x="532" y="0"/>
                </a:lnTo>
                <a:cubicBezTo>
                  <a:pt x="824" y="0"/>
                  <a:pt x="1062" y="237"/>
                  <a:pt x="1062" y="5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6" name="Freeform 75">
            <a:extLst>
              <a:ext uri="{FF2B5EF4-FFF2-40B4-BE49-F238E27FC236}">
                <a16:creationId xmlns:a16="http://schemas.microsoft.com/office/drawing/2014/main" id="{C199FEC4-7A5B-4779-9274-EAB6E6C2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9766" y="9052321"/>
            <a:ext cx="964624" cy="964624"/>
          </a:xfrm>
          <a:custGeom>
            <a:avLst/>
            <a:gdLst>
              <a:gd name="T0" fmla="*/ 1064 w 1065"/>
              <a:gd name="T1" fmla="*/ 532 h 1065"/>
              <a:gd name="T2" fmla="*/ 1064 w 1065"/>
              <a:gd name="T3" fmla="*/ 532 h 1065"/>
              <a:gd name="T4" fmla="*/ 532 w 1065"/>
              <a:gd name="T5" fmla="*/ 1064 h 1065"/>
              <a:gd name="T6" fmla="*/ 532 w 1065"/>
              <a:gd name="T7" fmla="*/ 1064 h 1065"/>
              <a:gd name="T8" fmla="*/ 0 w 1065"/>
              <a:gd name="T9" fmla="*/ 532 h 1065"/>
              <a:gd name="T10" fmla="*/ 0 w 1065"/>
              <a:gd name="T11" fmla="*/ 532 h 1065"/>
              <a:gd name="T12" fmla="*/ 532 w 1065"/>
              <a:gd name="T13" fmla="*/ 0 h 1065"/>
              <a:gd name="T14" fmla="*/ 532 w 1065"/>
              <a:gd name="T15" fmla="*/ 0 h 1065"/>
              <a:gd name="T16" fmla="*/ 1064 w 1065"/>
              <a:gd name="T17" fmla="*/ 532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5" h="1065">
                <a:moveTo>
                  <a:pt x="1064" y="532"/>
                </a:moveTo>
                <a:lnTo>
                  <a:pt x="1064" y="532"/>
                </a:lnTo>
                <a:cubicBezTo>
                  <a:pt x="1064" y="826"/>
                  <a:pt x="825" y="1064"/>
                  <a:pt x="532" y="1064"/>
                </a:cubicBezTo>
                <a:lnTo>
                  <a:pt x="532" y="1064"/>
                </a:lnTo>
                <a:cubicBezTo>
                  <a:pt x="238" y="1064"/>
                  <a:pt x="0" y="826"/>
                  <a:pt x="0" y="532"/>
                </a:cubicBezTo>
                <a:lnTo>
                  <a:pt x="0" y="532"/>
                </a:lnTo>
                <a:cubicBezTo>
                  <a:pt x="0" y="239"/>
                  <a:pt x="238" y="0"/>
                  <a:pt x="532" y="0"/>
                </a:cubicBezTo>
                <a:lnTo>
                  <a:pt x="532" y="0"/>
                </a:lnTo>
                <a:cubicBezTo>
                  <a:pt x="825" y="0"/>
                  <a:pt x="1064" y="239"/>
                  <a:pt x="1064" y="5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7" name="Freeform 76">
            <a:extLst>
              <a:ext uri="{FF2B5EF4-FFF2-40B4-BE49-F238E27FC236}">
                <a16:creationId xmlns:a16="http://schemas.microsoft.com/office/drawing/2014/main" id="{8AC552FA-5E6A-4AB9-90EA-C95A48FD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8317" y="6844047"/>
            <a:ext cx="964624" cy="960640"/>
          </a:xfrm>
          <a:custGeom>
            <a:avLst/>
            <a:gdLst>
              <a:gd name="T0" fmla="*/ 1064 w 1065"/>
              <a:gd name="T1" fmla="*/ 531 h 1063"/>
              <a:gd name="T2" fmla="*/ 1064 w 1065"/>
              <a:gd name="T3" fmla="*/ 531 h 1063"/>
              <a:gd name="T4" fmla="*/ 532 w 1065"/>
              <a:gd name="T5" fmla="*/ 1062 h 1063"/>
              <a:gd name="T6" fmla="*/ 532 w 1065"/>
              <a:gd name="T7" fmla="*/ 1062 h 1063"/>
              <a:gd name="T8" fmla="*/ 0 w 1065"/>
              <a:gd name="T9" fmla="*/ 531 h 1063"/>
              <a:gd name="T10" fmla="*/ 0 w 1065"/>
              <a:gd name="T11" fmla="*/ 531 h 1063"/>
              <a:gd name="T12" fmla="*/ 532 w 1065"/>
              <a:gd name="T13" fmla="*/ 0 h 1063"/>
              <a:gd name="T14" fmla="*/ 532 w 1065"/>
              <a:gd name="T15" fmla="*/ 0 h 1063"/>
              <a:gd name="T16" fmla="*/ 1064 w 1065"/>
              <a:gd name="T17" fmla="*/ 531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5" h="1063">
                <a:moveTo>
                  <a:pt x="1064" y="531"/>
                </a:moveTo>
                <a:lnTo>
                  <a:pt x="1064" y="531"/>
                </a:lnTo>
                <a:cubicBezTo>
                  <a:pt x="1064" y="824"/>
                  <a:pt x="825" y="1062"/>
                  <a:pt x="532" y="1062"/>
                </a:cubicBezTo>
                <a:lnTo>
                  <a:pt x="532" y="1062"/>
                </a:lnTo>
                <a:cubicBezTo>
                  <a:pt x="238" y="1062"/>
                  <a:pt x="0" y="824"/>
                  <a:pt x="0" y="531"/>
                </a:cubicBezTo>
                <a:lnTo>
                  <a:pt x="0" y="531"/>
                </a:lnTo>
                <a:cubicBezTo>
                  <a:pt x="0" y="237"/>
                  <a:pt x="238" y="0"/>
                  <a:pt x="532" y="0"/>
                </a:cubicBezTo>
                <a:lnTo>
                  <a:pt x="532" y="0"/>
                </a:lnTo>
                <a:cubicBezTo>
                  <a:pt x="825" y="0"/>
                  <a:pt x="1064" y="237"/>
                  <a:pt x="1064" y="5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8" name="Freeform 77">
            <a:extLst>
              <a:ext uri="{FF2B5EF4-FFF2-40B4-BE49-F238E27FC236}">
                <a16:creationId xmlns:a16="http://schemas.microsoft.com/office/drawing/2014/main" id="{9D84BD48-FA2B-4D70-A807-20C50D65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025" y="7900354"/>
            <a:ext cx="960640" cy="960637"/>
          </a:xfrm>
          <a:custGeom>
            <a:avLst/>
            <a:gdLst>
              <a:gd name="T0" fmla="*/ 1063 w 1064"/>
              <a:gd name="T1" fmla="*/ 532 h 1064"/>
              <a:gd name="T2" fmla="*/ 1063 w 1064"/>
              <a:gd name="T3" fmla="*/ 532 h 1064"/>
              <a:gd name="T4" fmla="*/ 531 w 1064"/>
              <a:gd name="T5" fmla="*/ 1063 h 1064"/>
              <a:gd name="T6" fmla="*/ 531 w 1064"/>
              <a:gd name="T7" fmla="*/ 1063 h 1064"/>
              <a:gd name="T8" fmla="*/ 0 w 1064"/>
              <a:gd name="T9" fmla="*/ 532 h 1064"/>
              <a:gd name="T10" fmla="*/ 0 w 1064"/>
              <a:gd name="T11" fmla="*/ 532 h 1064"/>
              <a:gd name="T12" fmla="*/ 531 w 1064"/>
              <a:gd name="T13" fmla="*/ 0 h 1064"/>
              <a:gd name="T14" fmla="*/ 531 w 1064"/>
              <a:gd name="T15" fmla="*/ 0 h 1064"/>
              <a:gd name="T16" fmla="*/ 1063 w 1064"/>
              <a:gd name="T17" fmla="*/ 532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4" h="1064">
                <a:moveTo>
                  <a:pt x="1063" y="532"/>
                </a:moveTo>
                <a:lnTo>
                  <a:pt x="1063" y="532"/>
                </a:lnTo>
                <a:cubicBezTo>
                  <a:pt x="1063" y="825"/>
                  <a:pt x="825" y="1063"/>
                  <a:pt x="531" y="1063"/>
                </a:cubicBezTo>
                <a:lnTo>
                  <a:pt x="531" y="1063"/>
                </a:lnTo>
                <a:cubicBezTo>
                  <a:pt x="238" y="1063"/>
                  <a:pt x="0" y="825"/>
                  <a:pt x="0" y="532"/>
                </a:cubicBezTo>
                <a:lnTo>
                  <a:pt x="0" y="532"/>
                </a:lnTo>
                <a:cubicBezTo>
                  <a:pt x="0" y="238"/>
                  <a:pt x="238" y="0"/>
                  <a:pt x="531" y="0"/>
                </a:cubicBezTo>
                <a:lnTo>
                  <a:pt x="531" y="0"/>
                </a:lnTo>
                <a:cubicBezTo>
                  <a:pt x="825" y="0"/>
                  <a:pt x="1063" y="238"/>
                  <a:pt x="1063" y="5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29" name="Freeform 78">
            <a:extLst>
              <a:ext uri="{FF2B5EF4-FFF2-40B4-BE49-F238E27FC236}">
                <a16:creationId xmlns:a16="http://schemas.microsoft.com/office/drawing/2014/main" id="{F32BA41A-247A-4B97-88EF-2735C030D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6716" y="5755859"/>
            <a:ext cx="960640" cy="960637"/>
          </a:xfrm>
          <a:custGeom>
            <a:avLst/>
            <a:gdLst>
              <a:gd name="T0" fmla="*/ 1063 w 1064"/>
              <a:gd name="T1" fmla="*/ 531 h 1064"/>
              <a:gd name="T2" fmla="*/ 1063 w 1064"/>
              <a:gd name="T3" fmla="*/ 531 h 1064"/>
              <a:gd name="T4" fmla="*/ 531 w 1064"/>
              <a:gd name="T5" fmla="*/ 1063 h 1064"/>
              <a:gd name="T6" fmla="*/ 531 w 1064"/>
              <a:gd name="T7" fmla="*/ 1063 h 1064"/>
              <a:gd name="T8" fmla="*/ 0 w 1064"/>
              <a:gd name="T9" fmla="*/ 531 h 1064"/>
              <a:gd name="T10" fmla="*/ 0 w 1064"/>
              <a:gd name="T11" fmla="*/ 531 h 1064"/>
              <a:gd name="T12" fmla="*/ 531 w 1064"/>
              <a:gd name="T13" fmla="*/ 0 h 1064"/>
              <a:gd name="T14" fmla="*/ 531 w 1064"/>
              <a:gd name="T15" fmla="*/ 0 h 1064"/>
              <a:gd name="T16" fmla="*/ 1063 w 1064"/>
              <a:gd name="T17" fmla="*/ 531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4" h="1064">
                <a:moveTo>
                  <a:pt x="1063" y="531"/>
                </a:moveTo>
                <a:lnTo>
                  <a:pt x="1063" y="531"/>
                </a:lnTo>
                <a:cubicBezTo>
                  <a:pt x="1063" y="825"/>
                  <a:pt x="825" y="1063"/>
                  <a:pt x="531" y="1063"/>
                </a:cubicBezTo>
                <a:lnTo>
                  <a:pt x="531" y="1063"/>
                </a:lnTo>
                <a:cubicBezTo>
                  <a:pt x="238" y="1063"/>
                  <a:pt x="0" y="825"/>
                  <a:pt x="0" y="531"/>
                </a:cubicBezTo>
                <a:lnTo>
                  <a:pt x="0" y="531"/>
                </a:lnTo>
                <a:cubicBezTo>
                  <a:pt x="0" y="238"/>
                  <a:pt x="238" y="0"/>
                  <a:pt x="531" y="0"/>
                </a:cubicBezTo>
                <a:lnTo>
                  <a:pt x="531" y="0"/>
                </a:lnTo>
                <a:cubicBezTo>
                  <a:pt x="825" y="0"/>
                  <a:pt x="1063" y="238"/>
                  <a:pt x="1063" y="5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0" name="Freeform 79">
            <a:extLst>
              <a:ext uri="{FF2B5EF4-FFF2-40B4-BE49-F238E27FC236}">
                <a16:creationId xmlns:a16="http://schemas.microsoft.com/office/drawing/2014/main" id="{53A780EE-D532-4B32-96F0-CFD466352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8779" y="10331845"/>
            <a:ext cx="458397" cy="593920"/>
          </a:xfrm>
          <a:custGeom>
            <a:avLst/>
            <a:gdLst>
              <a:gd name="T0" fmla="*/ 379 w 505"/>
              <a:gd name="T1" fmla="*/ 556 h 658"/>
              <a:gd name="T2" fmla="*/ 328 w 505"/>
              <a:gd name="T3" fmla="*/ 505 h 658"/>
              <a:gd name="T4" fmla="*/ 227 w 505"/>
              <a:gd name="T5" fmla="*/ 556 h 658"/>
              <a:gd name="T6" fmla="*/ 278 w 505"/>
              <a:gd name="T7" fmla="*/ 505 h 658"/>
              <a:gd name="T8" fmla="*/ 227 w 505"/>
              <a:gd name="T9" fmla="*/ 556 h 658"/>
              <a:gd name="T10" fmla="*/ 177 w 505"/>
              <a:gd name="T11" fmla="*/ 556 h 658"/>
              <a:gd name="T12" fmla="*/ 127 w 505"/>
              <a:gd name="T13" fmla="*/ 505 h 658"/>
              <a:gd name="T14" fmla="*/ 328 w 505"/>
              <a:gd name="T15" fmla="*/ 455 h 658"/>
              <a:gd name="T16" fmla="*/ 379 w 505"/>
              <a:gd name="T17" fmla="*/ 404 h 658"/>
              <a:gd name="T18" fmla="*/ 328 w 505"/>
              <a:gd name="T19" fmla="*/ 455 h 658"/>
              <a:gd name="T20" fmla="*/ 278 w 505"/>
              <a:gd name="T21" fmla="*/ 455 h 658"/>
              <a:gd name="T22" fmla="*/ 227 w 505"/>
              <a:gd name="T23" fmla="*/ 404 h 658"/>
              <a:gd name="T24" fmla="*/ 127 w 505"/>
              <a:gd name="T25" fmla="*/ 455 h 658"/>
              <a:gd name="T26" fmla="*/ 177 w 505"/>
              <a:gd name="T27" fmla="*/ 404 h 658"/>
              <a:gd name="T28" fmla="*/ 127 w 505"/>
              <a:gd name="T29" fmla="*/ 455 h 658"/>
              <a:gd name="T30" fmla="*/ 379 w 505"/>
              <a:gd name="T31" fmla="*/ 353 h 658"/>
              <a:gd name="T32" fmla="*/ 328 w 505"/>
              <a:gd name="T33" fmla="*/ 303 h 658"/>
              <a:gd name="T34" fmla="*/ 227 w 505"/>
              <a:gd name="T35" fmla="*/ 353 h 658"/>
              <a:gd name="T36" fmla="*/ 278 w 505"/>
              <a:gd name="T37" fmla="*/ 303 h 658"/>
              <a:gd name="T38" fmla="*/ 227 w 505"/>
              <a:gd name="T39" fmla="*/ 353 h 658"/>
              <a:gd name="T40" fmla="*/ 177 w 505"/>
              <a:gd name="T41" fmla="*/ 353 h 658"/>
              <a:gd name="T42" fmla="*/ 127 w 505"/>
              <a:gd name="T43" fmla="*/ 303 h 658"/>
              <a:gd name="T44" fmla="*/ 151 w 505"/>
              <a:gd name="T45" fmla="*/ 152 h 658"/>
              <a:gd name="T46" fmla="*/ 354 w 505"/>
              <a:gd name="T47" fmla="*/ 202 h 658"/>
              <a:gd name="T48" fmla="*/ 151 w 505"/>
              <a:gd name="T49" fmla="*/ 152 h 658"/>
              <a:gd name="T50" fmla="*/ 404 w 505"/>
              <a:gd name="T51" fmla="*/ 253 h 658"/>
              <a:gd name="T52" fmla="*/ 102 w 505"/>
              <a:gd name="T53" fmla="*/ 101 h 658"/>
              <a:gd name="T54" fmla="*/ 51 w 505"/>
              <a:gd name="T55" fmla="*/ 51 h 658"/>
              <a:gd name="T56" fmla="*/ 455 w 505"/>
              <a:gd name="T57" fmla="*/ 606 h 658"/>
              <a:gd name="T58" fmla="*/ 51 w 505"/>
              <a:gd name="T59" fmla="*/ 51 h 658"/>
              <a:gd name="T60" fmla="*/ 504 w 505"/>
              <a:gd name="T61" fmla="*/ 657 h 658"/>
              <a:gd name="T62" fmla="*/ 0 w 505"/>
              <a:gd name="T6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5" h="658">
                <a:moveTo>
                  <a:pt x="328" y="556"/>
                </a:moveTo>
                <a:lnTo>
                  <a:pt x="379" y="556"/>
                </a:lnTo>
                <a:lnTo>
                  <a:pt x="379" y="505"/>
                </a:lnTo>
                <a:lnTo>
                  <a:pt x="328" y="505"/>
                </a:lnTo>
                <a:lnTo>
                  <a:pt x="328" y="556"/>
                </a:lnTo>
                <a:close/>
                <a:moveTo>
                  <a:pt x="227" y="556"/>
                </a:moveTo>
                <a:lnTo>
                  <a:pt x="278" y="556"/>
                </a:lnTo>
                <a:lnTo>
                  <a:pt x="278" y="505"/>
                </a:lnTo>
                <a:lnTo>
                  <a:pt x="227" y="505"/>
                </a:lnTo>
                <a:lnTo>
                  <a:pt x="227" y="556"/>
                </a:lnTo>
                <a:close/>
                <a:moveTo>
                  <a:pt x="127" y="556"/>
                </a:moveTo>
                <a:lnTo>
                  <a:pt x="177" y="556"/>
                </a:lnTo>
                <a:lnTo>
                  <a:pt x="177" y="505"/>
                </a:lnTo>
                <a:lnTo>
                  <a:pt x="127" y="505"/>
                </a:lnTo>
                <a:lnTo>
                  <a:pt x="127" y="556"/>
                </a:lnTo>
                <a:close/>
                <a:moveTo>
                  <a:pt x="328" y="455"/>
                </a:moveTo>
                <a:lnTo>
                  <a:pt x="379" y="455"/>
                </a:lnTo>
                <a:lnTo>
                  <a:pt x="379" y="404"/>
                </a:lnTo>
                <a:lnTo>
                  <a:pt x="328" y="404"/>
                </a:lnTo>
                <a:lnTo>
                  <a:pt x="328" y="455"/>
                </a:lnTo>
                <a:close/>
                <a:moveTo>
                  <a:pt x="227" y="455"/>
                </a:moveTo>
                <a:lnTo>
                  <a:pt x="278" y="455"/>
                </a:lnTo>
                <a:lnTo>
                  <a:pt x="278" y="404"/>
                </a:lnTo>
                <a:lnTo>
                  <a:pt x="227" y="404"/>
                </a:lnTo>
                <a:lnTo>
                  <a:pt x="227" y="455"/>
                </a:lnTo>
                <a:close/>
                <a:moveTo>
                  <a:pt x="127" y="455"/>
                </a:moveTo>
                <a:lnTo>
                  <a:pt x="177" y="455"/>
                </a:lnTo>
                <a:lnTo>
                  <a:pt x="177" y="404"/>
                </a:lnTo>
                <a:lnTo>
                  <a:pt x="127" y="404"/>
                </a:lnTo>
                <a:lnTo>
                  <a:pt x="127" y="455"/>
                </a:lnTo>
                <a:close/>
                <a:moveTo>
                  <a:pt x="328" y="353"/>
                </a:moveTo>
                <a:lnTo>
                  <a:pt x="379" y="353"/>
                </a:lnTo>
                <a:lnTo>
                  <a:pt x="379" y="303"/>
                </a:lnTo>
                <a:lnTo>
                  <a:pt x="328" y="303"/>
                </a:lnTo>
                <a:lnTo>
                  <a:pt x="328" y="353"/>
                </a:lnTo>
                <a:close/>
                <a:moveTo>
                  <a:pt x="227" y="353"/>
                </a:moveTo>
                <a:lnTo>
                  <a:pt x="278" y="353"/>
                </a:lnTo>
                <a:lnTo>
                  <a:pt x="278" y="303"/>
                </a:lnTo>
                <a:lnTo>
                  <a:pt x="227" y="303"/>
                </a:lnTo>
                <a:lnTo>
                  <a:pt x="227" y="353"/>
                </a:lnTo>
                <a:close/>
                <a:moveTo>
                  <a:pt x="127" y="353"/>
                </a:moveTo>
                <a:lnTo>
                  <a:pt x="177" y="353"/>
                </a:lnTo>
                <a:lnTo>
                  <a:pt x="177" y="303"/>
                </a:lnTo>
                <a:lnTo>
                  <a:pt x="127" y="303"/>
                </a:lnTo>
                <a:lnTo>
                  <a:pt x="127" y="353"/>
                </a:lnTo>
                <a:close/>
                <a:moveTo>
                  <a:pt x="151" y="152"/>
                </a:moveTo>
                <a:lnTo>
                  <a:pt x="354" y="152"/>
                </a:lnTo>
                <a:lnTo>
                  <a:pt x="354" y="202"/>
                </a:lnTo>
                <a:lnTo>
                  <a:pt x="151" y="202"/>
                </a:lnTo>
                <a:lnTo>
                  <a:pt x="151" y="152"/>
                </a:lnTo>
                <a:close/>
                <a:moveTo>
                  <a:pt x="102" y="253"/>
                </a:moveTo>
                <a:lnTo>
                  <a:pt x="404" y="253"/>
                </a:lnTo>
                <a:lnTo>
                  <a:pt x="404" y="101"/>
                </a:lnTo>
                <a:lnTo>
                  <a:pt x="102" y="101"/>
                </a:lnTo>
                <a:lnTo>
                  <a:pt x="102" y="253"/>
                </a:lnTo>
                <a:close/>
                <a:moveTo>
                  <a:pt x="51" y="51"/>
                </a:moveTo>
                <a:lnTo>
                  <a:pt x="455" y="51"/>
                </a:lnTo>
                <a:lnTo>
                  <a:pt x="455" y="606"/>
                </a:lnTo>
                <a:lnTo>
                  <a:pt x="51" y="606"/>
                </a:lnTo>
                <a:lnTo>
                  <a:pt x="51" y="51"/>
                </a:lnTo>
                <a:close/>
                <a:moveTo>
                  <a:pt x="0" y="657"/>
                </a:moveTo>
                <a:lnTo>
                  <a:pt x="504" y="657"/>
                </a:lnTo>
                <a:lnTo>
                  <a:pt x="504" y="0"/>
                </a:lnTo>
                <a:lnTo>
                  <a:pt x="0" y="0"/>
                </a:lnTo>
                <a:lnTo>
                  <a:pt x="0" y="6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1" name="Freeform 80">
            <a:extLst>
              <a:ext uri="{FF2B5EF4-FFF2-40B4-BE49-F238E27FC236}">
                <a16:creationId xmlns:a16="http://schemas.microsoft.com/office/drawing/2014/main" id="{2A727626-C3E1-4BE0-A51F-6ACDA33DD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1097" y="9239667"/>
            <a:ext cx="550075" cy="550075"/>
          </a:xfrm>
          <a:custGeom>
            <a:avLst/>
            <a:gdLst>
              <a:gd name="T0" fmla="*/ 302 w 607"/>
              <a:gd name="T1" fmla="*/ 265 h 607"/>
              <a:gd name="T2" fmla="*/ 302 w 607"/>
              <a:gd name="T3" fmla="*/ 265 h 607"/>
              <a:gd name="T4" fmla="*/ 340 w 607"/>
              <a:gd name="T5" fmla="*/ 303 h 607"/>
              <a:gd name="T6" fmla="*/ 340 w 607"/>
              <a:gd name="T7" fmla="*/ 303 h 607"/>
              <a:gd name="T8" fmla="*/ 302 w 607"/>
              <a:gd name="T9" fmla="*/ 340 h 607"/>
              <a:gd name="T10" fmla="*/ 302 w 607"/>
              <a:gd name="T11" fmla="*/ 340 h 607"/>
              <a:gd name="T12" fmla="*/ 265 w 607"/>
              <a:gd name="T13" fmla="*/ 303 h 607"/>
              <a:gd name="T14" fmla="*/ 265 w 607"/>
              <a:gd name="T15" fmla="*/ 303 h 607"/>
              <a:gd name="T16" fmla="*/ 302 w 607"/>
              <a:gd name="T17" fmla="*/ 265 h 607"/>
              <a:gd name="T18" fmla="*/ 466 w 607"/>
              <a:gd name="T19" fmla="*/ 139 h 607"/>
              <a:gd name="T20" fmla="*/ 256 w 607"/>
              <a:gd name="T21" fmla="*/ 256 h 607"/>
              <a:gd name="T22" fmla="*/ 138 w 607"/>
              <a:gd name="T23" fmla="*/ 467 h 607"/>
              <a:gd name="T24" fmla="*/ 349 w 607"/>
              <a:gd name="T25" fmla="*/ 350 h 607"/>
              <a:gd name="T26" fmla="*/ 466 w 607"/>
              <a:gd name="T27" fmla="*/ 139 h 607"/>
              <a:gd name="T28" fmla="*/ 277 w 607"/>
              <a:gd name="T29" fmla="*/ 52 h 607"/>
              <a:gd name="T30" fmla="*/ 277 w 607"/>
              <a:gd name="T31" fmla="*/ 52 h 607"/>
              <a:gd name="T32" fmla="*/ 277 w 607"/>
              <a:gd name="T33" fmla="*/ 76 h 607"/>
              <a:gd name="T34" fmla="*/ 327 w 607"/>
              <a:gd name="T35" fmla="*/ 76 h 607"/>
              <a:gd name="T36" fmla="*/ 327 w 607"/>
              <a:gd name="T37" fmla="*/ 52 h 607"/>
              <a:gd name="T38" fmla="*/ 327 w 607"/>
              <a:gd name="T39" fmla="*/ 52 h 607"/>
              <a:gd name="T40" fmla="*/ 553 w 607"/>
              <a:gd name="T41" fmla="*/ 278 h 607"/>
              <a:gd name="T42" fmla="*/ 530 w 607"/>
              <a:gd name="T43" fmla="*/ 278 h 607"/>
              <a:gd name="T44" fmla="*/ 530 w 607"/>
              <a:gd name="T45" fmla="*/ 328 h 607"/>
              <a:gd name="T46" fmla="*/ 553 w 607"/>
              <a:gd name="T47" fmla="*/ 328 h 607"/>
              <a:gd name="T48" fmla="*/ 553 w 607"/>
              <a:gd name="T49" fmla="*/ 328 h 607"/>
              <a:gd name="T50" fmla="*/ 327 w 607"/>
              <a:gd name="T51" fmla="*/ 554 h 607"/>
              <a:gd name="T52" fmla="*/ 327 w 607"/>
              <a:gd name="T53" fmla="*/ 530 h 607"/>
              <a:gd name="T54" fmla="*/ 277 w 607"/>
              <a:gd name="T55" fmla="*/ 530 h 607"/>
              <a:gd name="T56" fmla="*/ 277 w 607"/>
              <a:gd name="T57" fmla="*/ 554 h 607"/>
              <a:gd name="T58" fmla="*/ 277 w 607"/>
              <a:gd name="T59" fmla="*/ 554 h 607"/>
              <a:gd name="T60" fmla="*/ 52 w 607"/>
              <a:gd name="T61" fmla="*/ 328 h 607"/>
              <a:gd name="T62" fmla="*/ 75 w 607"/>
              <a:gd name="T63" fmla="*/ 328 h 607"/>
              <a:gd name="T64" fmla="*/ 75 w 607"/>
              <a:gd name="T65" fmla="*/ 278 h 607"/>
              <a:gd name="T66" fmla="*/ 52 w 607"/>
              <a:gd name="T67" fmla="*/ 278 h 607"/>
              <a:gd name="T68" fmla="*/ 52 w 607"/>
              <a:gd name="T69" fmla="*/ 278 h 607"/>
              <a:gd name="T70" fmla="*/ 277 w 607"/>
              <a:gd name="T71" fmla="*/ 52 h 607"/>
              <a:gd name="T72" fmla="*/ 302 w 607"/>
              <a:gd name="T73" fmla="*/ 0 h 607"/>
              <a:gd name="T74" fmla="*/ 302 w 607"/>
              <a:gd name="T75" fmla="*/ 0 h 607"/>
              <a:gd name="T76" fmla="*/ 0 w 607"/>
              <a:gd name="T77" fmla="*/ 303 h 607"/>
              <a:gd name="T78" fmla="*/ 0 w 607"/>
              <a:gd name="T79" fmla="*/ 303 h 607"/>
              <a:gd name="T80" fmla="*/ 302 w 607"/>
              <a:gd name="T81" fmla="*/ 606 h 607"/>
              <a:gd name="T82" fmla="*/ 302 w 607"/>
              <a:gd name="T83" fmla="*/ 606 h 607"/>
              <a:gd name="T84" fmla="*/ 606 w 607"/>
              <a:gd name="T85" fmla="*/ 303 h 607"/>
              <a:gd name="T86" fmla="*/ 606 w 607"/>
              <a:gd name="T87" fmla="*/ 303 h 607"/>
              <a:gd name="T88" fmla="*/ 302 w 607"/>
              <a:gd name="T89" fmla="*/ 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7" h="607">
                <a:moveTo>
                  <a:pt x="302" y="265"/>
                </a:moveTo>
                <a:lnTo>
                  <a:pt x="302" y="265"/>
                </a:lnTo>
                <a:cubicBezTo>
                  <a:pt x="323" y="265"/>
                  <a:pt x="340" y="282"/>
                  <a:pt x="340" y="303"/>
                </a:cubicBezTo>
                <a:lnTo>
                  <a:pt x="340" y="303"/>
                </a:lnTo>
                <a:cubicBezTo>
                  <a:pt x="340" y="323"/>
                  <a:pt x="323" y="340"/>
                  <a:pt x="302" y="340"/>
                </a:cubicBezTo>
                <a:lnTo>
                  <a:pt x="302" y="340"/>
                </a:lnTo>
                <a:cubicBezTo>
                  <a:pt x="282" y="340"/>
                  <a:pt x="265" y="323"/>
                  <a:pt x="265" y="303"/>
                </a:cubicBezTo>
                <a:lnTo>
                  <a:pt x="265" y="303"/>
                </a:lnTo>
                <a:cubicBezTo>
                  <a:pt x="265" y="282"/>
                  <a:pt x="282" y="265"/>
                  <a:pt x="302" y="265"/>
                </a:cubicBezTo>
                <a:close/>
                <a:moveTo>
                  <a:pt x="466" y="139"/>
                </a:moveTo>
                <a:lnTo>
                  <a:pt x="256" y="256"/>
                </a:lnTo>
                <a:lnTo>
                  <a:pt x="138" y="467"/>
                </a:lnTo>
                <a:lnTo>
                  <a:pt x="349" y="350"/>
                </a:lnTo>
                <a:lnTo>
                  <a:pt x="466" y="139"/>
                </a:lnTo>
                <a:close/>
                <a:moveTo>
                  <a:pt x="277" y="52"/>
                </a:moveTo>
                <a:lnTo>
                  <a:pt x="277" y="52"/>
                </a:lnTo>
                <a:lnTo>
                  <a:pt x="277" y="76"/>
                </a:lnTo>
                <a:lnTo>
                  <a:pt x="327" y="76"/>
                </a:lnTo>
                <a:lnTo>
                  <a:pt x="327" y="52"/>
                </a:lnTo>
                <a:lnTo>
                  <a:pt x="327" y="52"/>
                </a:lnTo>
                <a:cubicBezTo>
                  <a:pt x="447" y="64"/>
                  <a:pt x="542" y="158"/>
                  <a:pt x="553" y="278"/>
                </a:cubicBezTo>
                <a:lnTo>
                  <a:pt x="530" y="278"/>
                </a:lnTo>
                <a:lnTo>
                  <a:pt x="530" y="328"/>
                </a:lnTo>
                <a:lnTo>
                  <a:pt x="553" y="328"/>
                </a:lnTo>
                <a:lnTo>
                  <a:pt x="553" y="328"/>
                </a:lnTo>
                <a:cubicBezTo>
                  <a:pt x="542" y="447"/>
                  <a:pt x="447" y="542"/>
                  <a:pt x="327" y="554"/>
                </a:cubicBezTo>
                <a:lnTo>
                  <a:pt x="327" y="530"/>
                </a:lnTo>
                <a:lnTo>
                  <a:pt x="277" y="530"/>
                </a:lnTo>
                <a:lnTo>
                  <a:pt x="277" y="554"/>
                </a:lnTo>
                <a:lnTo>
                  <a:pt x="277" y="554"/>
                </a:lnTo>
                <a:cubicBezTo>
                  <a:pt x="158" y="542"/>
                  <a:pt x="64" y="447"/>
                  <a:pt x="52" y="328"/>
                </a:cubicBezTo>
                <a:lnTo>
                  <a:pt x="75" y="328"/>
                </a:lnTo>
                <a:lnTo>
                  <a:pt x="75" y="278"/>
                </a:lnTo>
                <a:lnTo>
                  <a:pt x="52" y="278"/>
                </a:lnTo>
                <a:lnTo>
                  <a:pt x="52" y="278"/>
                </a:lnTo>
                <a:cubicBezTo>
                  <a:pt x="64" y="158"/>
                  <a:pt x="157" y="64"/>
                  <a:pt x="277" y="52"/>
                </a:cubicBezTo>
                <a:close/>
                <a:moveTo>
                  <a:pt x="302" y="0"/>
                </a:moveTo>
                <a:lnTo>
                  <a:pt x="302" y="0"/>
                </a:lnTo>
                <a:cubicBezTo>
                  <a:pt x="135" y="0"/>
                  <a:pt x="0" y="135"/>
                  <a:pt x="0" y="303"/>
                </a:cubicBezTo>
                <a:lnTo>
                  <a:pt x="0" y="303"/>
                </a:lnTo>
                <a:cubicBezTo>
                  <a:pt x="0" y="470"/>
                  <a:pt x="135" y="606"/>
                  <a:pt x="302" y="606"/>
                </a:cubicBezTo>
                <a:lnTo>
                  <a:pt x="302" y="606"/>
                </a:lnTo>
                <a:cubicBezTo>
                  <a:pt x="470" y="606"/>
                  <a:pt x="606" y="470"/>
                  <a:pt x="606" y="303"/>
                </a:cubicBezTo>
                <a:lnTo>
                  <a:pt x="606" y="303"/>
                </a:lnTo>
                <a:cubicBezTo>
                  <a:pt x="606" y="135"/>
                  <a:pt x="470" y="0"/>
                  <a:pt x="3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2" name="Freeform 81">
            <a:extLst>
              <a:ext uri="{FF2B5EF4-FFF2-40B4-BE49-F238E27FC236}">
                <a16:creationId xmlns:a16="http://schemas.microsoft.com/office/drawing/2014/main" id="{7DE8C926-17F0-4A4E-A5DE-94DE519A1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5302" y="8107629"/>
            <a:ext cx="554062" cy="546088"/>
          </a:xfrm>
          <a:custGeom>
            <a:avLst/>
            <a:gdLst>
              <a:gd name="T0" fmla="*/ 0 w 613"/>
              <a:gd name="T1" fmla="*/ 100 h 606"/>
              <a:gd name="T2" fmla="*/ 0 w 613"/>
              <a:gd name="T3" fmla="*/ 605 h 606"/>
              <a:gd name="T4" fmla="*/ 505 w 613"/>
              <a:gd name="T5" fmla="*/ 605 h 606"/>
              <a:gd name="T6" fmla="*/ 505 w 613"/>
              <a:gd name="T7" fmla="*/ 272 h 606"/>
              <a:gd name="T8" fmla="*/ 455 w 613"/>
              <a:gd name="T9" fmla="*/ 323 h 606"/>
              <a:gd name="T10" fmla="*/ 455 w 613"/>
              <a:gd name="T11" fmla="*/ 555 h 606"/>
              <a:gd name="T12" fmla="*/ 50 w 613"/>
              <a:gd name="T13" fmla="*/ 555 h 606"/>
              <a:gd name="T14" fmla="*/ 50 w 613"/>
              <a:gd name="T15" fmla="*/ 151 h 606"/>
              <a:gd name="T16" fmla="*/ 283 w 613"/>
              <a:gd name="T17" fmla="*/ 151 h 606"/>
              <a:gd name="T18" fmla="*/ 333 w 613"/>
              <a:gd name="T19" fmla="*/ 100 h 606"/>
              <a:gd name="T20" fmla="*/ 0 w 613"/>
              <a:gd name="T21" fmla="*/ 100 h 606"/>
              <a:gd name="T22" fmla="*/ 530 w 613"/>
              <a:gd name="T23" fmla="*/ 49 h 606"/>
              <a:gd name="T24" fmla="*/ 530 w 613"/>
              <a:gd name="T25" fmla="*/ 49 h 606"/>
              <a:gd name="T26" fmla="*/ 548 w 613"/>
              <a:gd name="T27" fmla="*/ 57 h 606"/>
              <a:gd name="T28" fmla="*/ 548 w 613"/>
              <a:gd name="T29" fmla="*/ 57 h 606"/>
              <a:gd name="T30" fmla="*/ 548 w 613"/>
              <a:gd name="T31" fmla="*/ 92 h 606"/>
              <a:gd name="T32" fmla="*/ 303 w 613"/>
              <a:gd name="T33" fmla="*/ 337 h 606"/>
              <a:gd name="T34" fmla="*/ 260 w 613"/>
              <a:gd name="T35" fmla="*/ 346 h 606"/>
              <a:gd name="T36" fmla="*/ 268 w 613"/>
              <a:gd name="T37" fmla="*/ 303 h 606"/>
              <a:gd name="T38" fmla="*/ 513 w 613"/>
              <a:gd name="T39" fmla="*/ 57 h 606"/>
              <a:gd name="T40" fmla="*/ 513 w 613"/>
              <a:gd name="T41" fmla="*/ 57 h 606"/>
              <a:gd name="T42" fmla="*/ 530 w 613"/>
              <a:gd name="T43" fmla="*/ 49 h 606"/>
              <a:gd name="T44" fmla="*/ 530 w 613"/>
              <a:gd name="T45" fmla="*/ 0 h 606"/>
              <a:gd name="T46" fmla="*/ 530 w 613"/>
              <a:gd name="T47" fmla="*/ 0 h 606"/>
              <a:gd name="T48" fmla="*/ 477 w 613"/>
              <a:gd name="T49" fmla="*/ 22 h 606"/>
              <a:gd name="T50" fmla="*/ 227 w 613"/>
              <a:gd name="T51" fmla="*/ 271 h 606"/>
              <a:gd name="T52" fmla="*/ 222 w 613"/>
              <a:gd name="T53" fmla="*/ 277 h 606"/>
              <a:gd name="T54" fmla="*/ 220 w 613"/>
              <a:gd name="T55" fmla="*/ 285 h 606"/>
              <a:gd name="T56" fmla="*/ 203 w 613"/>
              <a:gd name="T57" fmla="*/ 374 h 606"/>
              <a:gd name="T58" fmla="*/ 195 w 613"/>
              <a:gd name="T59" fmla="*/ 411 h 606"/>
              <a:gd name="T60" fmla="*/ 232 w 613"/>
              <a:gd name="T61" fmla="*/ 402 h 606"/>
              <a:gd name="T62" fmla="*/ 321 w 613"/>
              <a:gd name="T63" fmla="*/ 385 h 606"/>
              <a:gd name="T64" fmla="*/ 328 w 613"/>
              <a:gd name="T65" fmla="*/ 383 h 606"/>
              <a:gd name="T66" fmla="*/ 334 w 613"/>
              <a:gd name="T67" fmla="*/ 378 h 606"/>
              <a:gd name="T68" fmla="*/ 583 w 613"/>
              <a:gd name="T69" fmla="*/ 128 h 606"/>
              <a:gd name="T70" fmla="*/ 583 w 613"/>
              <a:gd name="T71" fmla="*/ 128 h 606"/>
              <a:gd name="T72" fmla="*/ 583 w 613"/>
              <a:gd name="T73" fmla="*/ 22 h 606"/>
              <a:gd name="T74" fmla="*/ 583 w 613"/>
              <a:gd name="T75" fmla="*/ 22 h 606"/>
              <a:gd name="T76" fmla="*/ 530 w 613"/>
              <a:gd name="T77" fmla="*/ 0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3" h="606">
                <a:moveTo>
                  <a:pt x="0" y="100"/>
                </a:moveTo>
                <a:lnTo>
                  <a:pt x="0" y="605"/>
                </a:lnTo>
                <a:lnTo>
                  <a:pt x="505" y="605"/>
                </a:lnTo>
                <a:lnTo>
                  <a:pt x="505" y="272"/>
                </a:lnTo>
                <a:lnTo>
                  <a:pt x="455" y="323"/>
                </a:lnTo>
                <a:lnTo>
                  <a:pt x="455" y="555"/>
                </a:lnTo>
                <a:lnTo>
                  <a:pt x="50" y="555"/>
                </a:lnTo>
                <a:lnTo>
                  <a:pt x="50" y="151"/>
                </a:lnTo>
                <a:lnTo>
                  <a:pt x="283" y="151"/>
                </a:lnTo>
                <a:lnTo>
                  <a:pt x="333" y="100"/>
                </a:lnTo>
                <a:lnTo>
                  <a:pt x="0" y="100"/>
                </a:lnTo>
                <a:close/>
                <a:moveTo>
                  <a:pt x="530" y="49"/>
                </a:moveTo>
                <a:lnTo>
                  <a:pt x="530" y="49"/>
                </a:lnTo>
                <a:cubicBezTo>
                  <a:pt x="536" y="49"/>
                  <a:pt x="542" y="52"/>
                  <a:pt x="548" y="57"/>
                </a:cubicBezTo>
                <a:lnTo>
                  <a:pt x="548" y="57"/>
                </a:lnTo>
                <a:cubicBezTo>
                  <a:pt x="559" y="69"/>
                  <a:pt x="559" y="81"/>
                  <a:pt x="548" y="92"/>
                </a:cubicBezTo>
                <a:lnTo>
                  <a:pt x="303" y="337"/>
                </a:lnTo>
                <a:lnTo>
                  <a:pt x="260" y="346"/>
                </a:lnTo>
                <a:lnTo>
                  <a:pt x="268" y="303"/>
                </a:lnTo>
                <a:lnTo>
                  <a:pt x="513" y="57"/>
                </a:lnTo>
                <a:lnTo>
                  <a:pt x="513" y="57"/>
                </a:lnTo>
                <a:cubicBezTo>
                  <a:pt x="519" y="52"/>
                  <a:pt x="525" y="49"/>
                  <a:pt x="530" y="49"/>
                </a:cubicBezTo>
                <a:close/>
                <a:moveTo>
                  <a:pt x="530" y="0"/>
                </a:moveTo>
                <a:lnTo>
                  <a:pt x="530" y="0"/>
                </a:lnTo>
                <a:cubicBezTo>
                  <a:pt x="511" y="0"/>
                  <a:pt x="492" y="8"/>
                  <a:pt x="477" y="22"/>
                </a:cubicBezTo>
                <a:lnTo>
                  <a:pt x="227" y="271"/>
                </a:lnTo>
                <a:lnTo>
                  <a:pt x="222" y="277"/>
                </a:lnTo>
                <a:lnTo>
                  <a:pt x="220" y="285"/>
                </a:lnTo>
                <a:lnTo>
                  <a:pt x="203" y="374"/>
                </a:lnTo>
                <a:lnTo>
                  <a:pt x="195" y="411"/>
                </a:lnTo>
                <a:lnTo>
                  <a:pt x="232" y="402"/>
                </a:lnTo>
                <a:lnTo>
                  <a:pt x="321" y="385"/>
                </a:lnTo>
                <a:lnTo>
                  <a:pt x="328" y="383"/>
                </a:lnTo>
                <a:lnTo>
                  <a:pt x="334" y="378"/>
                </a:lnTo>
                <a:lnTo>
                  <a:pt x="583" y="128"/>
                </a:lnTo>
                <a:lnTo>
                  <a:pt x="583" y="128"/>
                </a:lnTo>
                <a:cubicBezTo>
                  <a:pt x="612" y="99"/>
                  <a:pt x="612" y="51"/>
                  <a:pt x="583" y="22"/>
                </a:cubicBezTo>
                <a:lnTo>
                  <a:pt x="583" y="22"/>
                </a:lnTo>
                <a:cubicBezTo>
                  <a:pt x="569" y="8"/>
                  <a:pt x="550" y="0"/>
                  <a:pt x="5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3" name="Freeform 82">
            <a:extLst>
              <a:ext uri="{FF2B5EF4-FFF2-40B4-BE49-F238E27FC236}">
                <a16:creationId xmlns:a16="http://schemas.microsoft.com/office/drawing/2014/main" id="{22F3CAA4-1821-4EC5-9E7E-B5C70624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7980" y="5963133"/>
            <a:ext cx="550075" cy="550075"/>
          </a:xfrm>
          <a:custGeom>
            <a:avLst/>
            <a:gdLst>
              <a:gd name="T0" fmla="*/ 52 w 607"/>
              <a:gd name="T1" fmla="*/ 323 h 607"/>
              <a:gd name="T2" fmla="*/ 77 w 607"/>
              <a:gd name="T3" fmla="*/ 352 h 607"/>
              <a:gd name="T4" fmla="*/ 77 w 607"/>
              <a:gd name="T5" fmla="*/ 403 h 607"/>
              <a:gd name="T6" fmla="*/ 124 w 607"/>
              <a:gd name="T7" fmla="*/ 455 h 607"/>
              <a:gd name="T8" fmla="*/ 153 w 607"/>
              <a:gd name="T9" fmla="*/ 455 h 607"/>
              <a:gd name="T10" fmla="*/ 225 w 607"/>
              <a:gd name="T11" fmla="*/ 544 h 607"/>
              <a:gd name="T12" fmla="*/ 225 w 607"/>
              <a:gd name="T13" fmla="*/ 544 h 607"/>
              <a:gd name="T14" fmla="*/ 52 w 607"/>
              <a:gd name="T15" fmla="*/ 323 h 607"/>
              <a:gd name="T16" fmla="*/ 275 w 607"/>
              <a:gd name="T17" fmla="*/ 53 h 607"/>
              <a:gd name="T18" fmla="*/ 235 w 607"/>
              <a:gd name="T19" fmla="*/ 70 h 607"/>
              <a:gd name="T20" fmla="*/ 216 w 607"/>
              <a:gd name="T21" fmla="*/ 66 h 607"/>
              <a:gd name="T22" fmla="*/ 216 w 607"/>
              <a:gd name="T23" fmla="*/ 66 h 607"/>
              <a:gd name="T24" fmla="*/ 275 w 607"/>
              <a:gd name="T25" fmla="*/ 53 h 607"/>
              <a:gd name="T26" fmla="*/ 303 w 607"/>
              <a:gd name="T27" fmla="*/ 51 h 607"/>
              <a:gd name="T28" fmla="*/ 303 w 607"/>
              <a:gd name="T29" fmla="*/ 51 h 607"/>
              <a:gd name="T30" fmla="*/ 438 w 607"/>
              <a:gd name="T31" fmla="*/ 91 h 607"/>
              <a:gd name="T32" fmla="*/ 418 w 607"/>
              <a:gd name="T33" fmla="*/ 93 h 607"/>
              <a:gd name="T34" fmla="*/ 422 w 607"/>
              <a:gd name="T35" fmla="*/ 144 h 607"/>
              <a:gd name="T36" fmla="*/ 396 w 607"/>
              <a:gd name="T37" fmla="*/ 131 h 607"/>
              <a:gd name="T38" fmla="*/ 374 w 607"/>
              <a:gd name="T39" fmla="*/ 150 h 607"/>
              <a:gd name="T40" fmla="*/ 377 w 607"/>
              <a:gd name="T41" fmla="*/ 203 h 607"/>
              <a:gd name="T42" fmla="*/ 432 w 607"/>
              <a:gd name="T43" fmla="*/ 185 h 607"/>
              <a:gd name="T44" fmla="*/ 499 w 607"/>
              <a:gd name="T45" fmla="*/ 207 h 607"/>
              <a:gd name="T46" fmla="*/ 483 w 607"/>
              <a:gd name="T47" fmla="*/ 239 h 607"/>
              <a:gd name="T48" fmla="*/ 441 w 607"/>
              <a:gd name="T49" fmla="*/ 214 h 607"/>
              <a:gd name="T50" fmla="*/ 397 w 607"/>
              <a:gd name="T51" fmla="*/ 220 h 607"/>
              <a:gd name="T52" fmla="*/ 354 w 607"/>
              <a:gd name="T53" fmla="*/ 252 h 607"/>
              <a:gd name="T54" fmla="*/ 329 w 607"/>
              <a:gd name="T55" fmla="*/ 328 h 607"/>
              <a:gd name="T56" fmla="*/ 378 w 607"/>
              <a:gd name="T57" fmla="*/ 368 h 607"/>
              <a:gd name="T58" fmla="*/ 378 w 607"/>
              <a:gd name="T59" fmla="*/ 368 h 607"/>
              <a:gd name="T60" fmla="*/ 431 w 607"/>
              <a:gd name="T61" fmla="*/ 359 h 607"/>
              <a:gd name="T62" fmla="*/ 431 w 607"/>
              <a:gd name="T63" fmla="*/ 359 h 607"/>
              <a:gd name="T64" fmla="*/ 452 w 607"/>
              <a:gd name="T65" fmla="*/ 405 h 607"/>
              <a:gd name="T66" fmla="*/ 412 w 607"/>
              <a:gd name="T67" fmla="*/ 531 h 607"/>
              <a:gd name="T68" fmla="*/ 412 w 607"/>
              <a:gd name="T69" fmla="*/ 531 h 607"/>
              <a:gd name="T70" fmla="*/ 303 w 607"/>
              <a:gd name="T71" fmla="*/ 556 h 607"/>
              <a:gd name="T72" fmla="*/ 303 w 607"/>
              <a:gd name="T73" fmla="*/ 556 h 607"/>
              <a:gd name="T74" fmla="*/ 279 w 607"/>
              <a:gd name="T75" fmla="*/ 554 h 607"/>
              <a:gd name="T76" fmla="*/ 252 w 607"/>
              <a:gd name="T77" fmla="*/ 506 h 607"/>
              <a:gd name="T78" fmla="*/ 278 w 607"/>
              <a:gd name="T79" fmla="*/ 405 h 607"/>
              <a:gd name="T80" fmla="*/ 176 w 607"/>
              <a:gd name="T81" fmla="*/ 329 h 607"/>
              <a:gd name="T82" fmla="*/ 83 w 607"/>
              <a:gd name="T83" fmla="*/ 329 h 607"/>
              <a:gd name="T84" fmla="*/ 58 w 607"/>
              <a:gd name="T85" fmla="*/ 279 h 607"/>
              <a:gd name="T86" fmla="*/ 127 w 607"/>
              <a:gd name="T87" fmla="*/ 225 h 607"/>
              <a:gd name="T88" fmla="*/ 227 w 607"/>
              <a:gd name="T89" fmla="*/ 177 h 607"/>
              <a:gd name="T90" fmla="*/ 213 w 607"/>
              <a:gd name="T91" fmla="*/ 110 h 607"/>
              <a:gd name="T92" fmla="*/ 256 w 607"/>
              <a:gd name="T93" fmla="*/ 101 h 607"/>
              <a:gd name="T94" fmla="*/ 276 w 607"/>
              <a:gd name="T95" fmla="*/ 129 h 607"/>
              <a:gd name="T96" fmla="*/ 352 w 607"/>
              <a:gd name="T97" fmla="*/ 115 h 607"/>
              <a:gd name="T98" fmla="*/ 338 w 607"/>
              <a:gd name="T99" fmla="*/ 57 h 607"/>
              <a:gd name="T100" fmla="*/ 283 w 607"/>
              <a:gd name="T101" fmla="*/ 53 h 607"/>
              <a:gd name="T102" fmla="*/ 283 w 607"/>
              <a:gd name="T103" fmla="*/ 53 h 607"/>
              <a:gd name="T104" fmla="*/ 303 w 607"/>
              <a:gd name="T105" fmla="*/ 51 h 607"/>
              <a:gd name="T106" fmla="*/ 303 w 607"/>
              <a:gd name="T107" fmla="*/ 0 h 607"/>
              <a:gd name="T108" fmla="*/ 303 w 607"/>
              <a:gd name="T109" fmla="*/ 0 h 607"/>
              <a:gd name="T110" fmla="*/ 0 w 607"/>
              <a:gd name="T111" fmla="*/ 304 h 607"/>
              <a:gd name="T112" fmla="*/ 0 w 607"/>
              <a:gd name="T113" fmla="*/ 304 h 607"/>
              <a:gd name="T114" fmla="*/ 303 w 607"/>
              <a:gd name="T115" fmla="*/ 606 h 607"/>
              <a:gd name="T116" fmla="*/ 303 w 607"/>
              <a:gd name="T117" fmla="*/ 606 h 607"/>
              <a:gd name="T118" fmla="*/ 606 w 607"/>
              <a:gd name="T119" fmla="*/ 304 h 607"/>
              <a:gd name="T120" fmla="*/ 606 w 607"/>
              <a:gd name="T121" fmla="*/ 304 h 607"/>
              <a:gd name="T122" fmla="*/ 303 w 607"/>
              <a:gd name="T123" fmla="*/ 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7" h="607">
                <a:moveTo>
                  <a:pt x="52" y="323"/>
                </a:moveTo>
                <a:lnTo>
                  <a:pt x="77" y="352"/>
                </a:lnTo>
                <a:lnTo>
                  <a:pt x="77" y="403"/>
                </a:lnTo>
                <a:lnTo>
                  <a:pt x="124" y="455"/>
                </a:lnTo>
                <a:lnTo>
                  <a:pt x="153" y="455"/>
                </a:lnTo>
                <a:lnTo>
                  <a:pt x="225" y="544"/>
                </a:lnTo>
                <a:lnTo>
                  <a:pt x="225" y="544"/>
                </a:lnTo>
                <a:cubicBezTo>
                  <a:pt x="129" y="514"/>
                  <a:pt x="60" y="427"/>
                  <a:pt x="52" y="323"/>
                </a:cubicBezTo>
                <a:close/>
                <a:moveTo>
                  <a:pt x="275" y="53"/>
                </a:moveTo>
                <a:lnTo>
                  <a:pt x="235" y="70"/>
                </a:lnTo>
                <a:lnTo>
                  <a:pt x="216" y="66"/>
                </a:lnTo>
                <a:lnTo>
                  <a:pt x="216" y="66"/>
                </a:lnTo>
                <a:cubicBezTo>
                  <a:pt x="234" y="59"/>
                  <a:pt x="254" y="55"/>
                  <a:pt x="275" y="53"/>
                </a:cubicBezTo>
                <a:close/>
                <a:moveTo>
                  <a:pt x="303" y="51"/>
                </a:moveTo>
                <a:lnTo>
                  <a:pt x="303" y="51"/>
                </a:lnTo>
                <a:cubicBezTo>
                  <a:pt x="353" y="51"/>
                  <a:pt x="399" y="66"/>
                  <a:pt x="438" y="91"/>
                </a:cubicBezTo>
                <a:lnTo>
                  <a:pt x="418" y="93"/>
                </a:lnTo>
                <a:lnTo>
                  <a:pt x="422" y="144"/>
                </a:lnTo>
                <a:lnTo>
                  <a:pt x="396" y="131"/>
                </a:lnTo>
                <a:lnTo>
                  <a:pt x="374" y="150"/>
                </a:lnTo>
                <a:lnTo>
                  <a:pt x="377" y="203"/>
                </a:lnTo>
                <a:lnTo>
                  <a:pt x="432" y="185"/>
                </a:lnTo>
                <a:lnTo>
                  <a:pt x="499" y="207"/>
                </a:lnTo>
                <a:lnTo>
                  <a:pt x="483" y="239"/>
                </a:lnTo>
                <a:lnTo>
                  <a:pt x="441" y="214"/>
                </a:lnTo>
                <a:lnTo>
                  <a:pt x="397" y="220"/>
                </a:lnTo>
                <a:lnTo>
                  <a:pt x="354" y="252"/>
                </a:lnTo>
                <a:lnTo>
                  <a:pt x="329" y="328"/>
                </a:lnTo>
                <a:lnTo>
                  <a:pt x="378" y="368"/>
                </a:lnTo>
                <a:lnTo>
                  <a:pt x="378" y="368"/>
                </a:lnTo>
                <a:cubicBezTo>
                  <a:pt x="378" y="368"/>
                  <a:pt x="428" y="359"/>
                  <a:pt x="431" y="359"/>
                </a:cubicBezTo>
                <a:lnTo>
                  <a:pt x="431" y="359"/>
                </a:lnTo>
                <a:cubicBezTo>
                  <a:pt x="434" y="359"/>
                  <a:pt x="452" y="405"/>
                  <a:pt x="452" y="405"/>
                </a:cubicBezTo>
                <a:lnTo>
                  <a:pt x="412" y="531"/>
                </a:lnTo>
                <a:lnTo>
                  <a:pt x="412" y="531"/>
                </a:lnTo>
                <a:cubicBezTo>
                  <a:pt x="379" y="547"/>
                  <a:pt x="342" y="556"/>
                  <a:pt x="303" y="556"/>
                </a:cubicBezTo>
                <a:lnTo>
                  <a:pt x="303" y="556"/>
                </a:lnTo>
                <a:cubicBezTo>
                  <a:pt x="295" y="556"/>
                  <a:pt x="287" y="555"/>
                  <a:pt x="279" y="554"/>
                </a:cubicBezTo>
                <a:lnTo>
                  <a:pt x="252" y="506"/>
                </a:lnTo>
                <a:lnTo>
                  <a:pt x="278" y="405"/>
                </a:lnTo>
                <a:lnTo>
                  <a:pt x="176" y="329"/>
                </a:lnTo>
                <a:lnTo>
                  <a:pt x="83" y="329"/>
                </a:lnTo>
                <a:lnTo>
                  <a:pt x="58" y="279"/>
                </a:lnTo>
                <a:lnTo>
                  <a:pt x="127" y="225"/>
                </a:lnTo>
                <a:lnTo>
                  <a:pt x="227" y="177"/>
                </a:lnTo>
                <a:lnTo>
                  <a:pt x="213" y="110"/>
                </a:lnTo>
                <a:lnTo>
                  <a:pt x="256" y="101"/>
                </a:lnTo>
                <a:lnTo>
                  <a:pt x="276" y="129"/>
                </a:lnTo>
                <a:lnTo>
                  <a:pt x="352" y="115"/>
                </a:lnTo>
                <a:lnTo>
                  <a:pt x="338" y="57"/>
                </a:lnTo>
                <a:lnTo>
                  <a:pt x="283" y="53"/>
                </a:lnTo>
                <a:lnTo>
                  <a:pt x="283" y="53"/>
                </a:lnTo>
                <a:cubicBezTo>
                  <a:pt x="289" y="52"/>
                  <a:pt x="296" y="51"/>
                  <a:pt x="303" y="51"/>
                </a:cubicBezTo>
                <a:close/>
                <a:moveTo>
                  <a:pt x="303" y="0"/>
                </a:moveTo>
                <a:lnTo>
                  <a:pt x="303" y="0"/>
                </a:lnTo>
                <a:cubicBezTo>
                  <a:pt x="136" y="0"/>
                  <a:pt x="0" y="136"/>
                  <a:pt x="0" y="304"/>
                </a:cubicBezTo>
                <a:lnTo>
                  <a:pt x="0" y="304"/>
                </a:lnTo>
                <a:cubicBezTo>
                  <a:pt x="0" y="471"/>
                  <a:pt x="136" y="606"/>
                  <a:pt x="303" y="606"/>
                </a:cubicBezTo>
                <a:lnTo>
                  <a:pt x="303" y="606"/>
                </a:lnTo>
                <a:cubicBezTo>
                  <a:pt x="470" y="606"/>
                  <a:pt x="606" y="471"/>
                  <a:pt x="606" y="304"/>
                </a:cubicBezTo>
                <a:lnTo>
                  <a:pt x="606" y="304"/>
                </a:lnTo>
                <a:cubicBezTo>
                  <a:pt x="606" y="136"/>
                  <a:pt x="470" y="0"/>
                  <a:pt x="3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534" name="Freeform 83">
            <a:extLst>
              <a:ext uri="{FF2B5EF4-FFF2-40B4-BE49-F238E27FC236}">
                <a16:creationId xmlns:a16="http://schemas.microsoft.com/office/drawing/2014/main" id="{48759B17-2ECF-477F-B64D-835C3A87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508" y="7015448"/>
            <a:ext cx="506230" cy="617837"/>
          </a:xfrm>
          <a:custGeom>
            <a:avLst/>
            <a:gdLst>
              <a:gd name="T0" fmla="*/ 253 w 558"/>
              <a:gd name="T1" fmla="*/ 329 h 683"/>
              <a:gd name="T2" fmla="*/ 506 w 558"/>
              <a:gd name="T3" fmla="*/ 329 h 683"/>
              <a:gd name="T4" fmla="*/ 506 w 558"/>
              <a:gd name="T5" fmla="*/ 632 h 683"/>
              <a:gd name="T6" fmla="*/ 253 w 558"/>
              <a:gd name="T7" fmla="*/ 632 h 683"/>
              <a:gd name="T8" fmla="*/ 253 w 558"/>
              <a:gd name="T9" fmla="*/ 329 h 683"/>
              <a:gd name="T10" fmla="*/ 51 w 558"/>
              <a:gd name="T11" fmla="*/ 101 h 683"/>
              <a:gd name="T12" fmla="*/ 101 w 558"/>
              <a:gd name="T13" fmla="*/ 101 h 683"/>
              <a:gd name="T14" fmla="*/ 101 w 558"/>
              <a:gd name="T15" fmla="*/ 203 h 683"/>
              <a:gd name="T16" fmla="*/ 405 w 558"/>
              <a:gd name="T17" fmla="*/ 203 h 683"/>
              <a:gd name="T18" fmla="*/ 405 w 558"/>
              <a:gd name="T19" fmla="*/ 101 h 683"/>
              <a:gd name="T20" fmla="*/ 455 w 558"/>
              <a:gd name="T21" fmla="*/ 101 h 683"/>
              <a:gd name="T22" fmla="*/ 455 w 558"/>
              <a:gd name="T23" fmla="*/ 279 h 683"/>
              <a:gd name="T24" fmla="*/ 203 w 558"/>
              <a:gd name="T25" fmla="*/ 279 h 683"/>
              <a:gd name="T26" fmla="*/ 203 w 558"/>
              <a:gd name="T27" fmla="*/ 581 h 683"/>
              <a:gd name="T28" fmla="*/ 51 w 558"/>
              <a:gd name="T29" fmla="*/ 581 h 683"/>
              <a:gd name="T30" fmla="*/ 51 w 558"/>
              <a:gd name="T31" fmla="*/ 101 h 683"/>
              <a:gd name="T32" fmla="*/ 253 w 558"/>
              <a:gd name="T33" fmla="*/ 51 h 683"/>
              <a:gd name="T34" fmla="*/ 253 w 558"/>
              <a:gd name="T35" fmla="*/ 51 h 683"/>
              <a:gd name="T36" fmla="*/ 279 w 558"/>
              <a:gd name="T37" fmla="*/ 76 h 683"/>
              <a:gd name="T38" fmla="*/ 279 w 558"/>
              <a:gd name="T39" fmla="*/ 101 h 683"/>
              <a:gd name="T40" fmla="*/ 354 w 558"/>
              <a:gd name="T41" fmla="*/ 101 h 683"/>
              <a:gd name="T42" fmla="*/ 354 w 558"/>
              <a:gd name="T43" fmla="*/ 152 h 683"/>
              <a:gd name="T44" fmla="*/ 152 w 558"/>
              <a:gd name="T45" fmla="*/ 152 h 683"/>
              <a:gd name="T46" fmla="*/ 152 w 558"/>
              <a:gd name="T47" fmla="*/ 101 h 683"/>
              <a:gd name="T48" fmla="*/ 228 w 558"/>
              <a:gd name="T49" fmla="*/ 101 h 683"/>
              <a:gd name="T50" fmla="*/ 228 w 558"/>
              <a:gd name="T51" fmla="*/ 76 h 683"/>
              <a:gd name="T52" fmla="*/ 228 w 558"/>
              <a:gd name="T53" fmla="*/ 76 h 683"/>
              <a:gd name="T54" fmla="*/ 253 w 558"/>
              <a:gd name="T55" fmla="*/ 51 h 683"/>
              <a:gd name="T56" fmla="*/ 253 w 558"/>
              <a:gd name="T57" fmla="*/ 0 h 683"/>
              <a:gd name="T58" fmla="*/ 253 w 558"/>
              <a:gd name="T59" fmla="*/ 0 h 683"/>
              <a:gd name="T60" fmla="*/ 187 w 558"/>
              <a:gd name="T61" fmla="*/ 51 h 683"/>
              <a:gd name="T62" fmla="*/ 0 w 558"/>
              <a:gd name="T63" fmla="*/ 51 h 683"/>
              <a:gd name="T64" fmla="*/ 0 w 558"/>
              <a:gd name="T65" fmla="*/ 632 h 683"/>
              <a:gd name="T66" fmla="*/ 203 w 558"/>
              <a:gd name="T67" fmla="*/ 632 h 683"/>
              <a:gd name="T68" fmla="*/ 203 w 558"/>
              <a:gd name="T69" fmla="*/ 682 h 683"/>
              <a:gd name="T70" fmla="*/ 557 w 558"/>
              <a:gd name="T71" fmla="*/ 682 h 683"/>
              <a:gd name="T72" fmla="*/ 557 w 558"/>
              <a:gd name="T73" fmla="*/ 279 h 683"/>
              <a:gd name="T74" fmla="*/ 506 w 558"/>
              <a:gd name="T75" fmla="*/ 279 h 683"/>
              <a:gd name="T76" fmla="*/ 506 w 558"/>
              <a:gd name="T77" fmla="*/ 51 h 683"/>
              <a:gd name="T78" fmla="*/ 319 w 558"/>
              <a:gd name="T79" fmla="*/ 51 h 683"/>
              <a:gd name="T80" fmla="*/ 319 w 558"/>
              <a:gd name="T81" fmla="*/ 51 h 683"/>
              <a:gd name="T82" fmla="*/ 253 w 558"/>
              <a:gd name="T83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8" h="683">
                <a:moveTo>
                  <a:pt x="253" y="329"/>
                </a:moveTo>
                <a:lnTo>
                  <a:pt x="506" y="329"/>
                </a:lnTo>
                <a:lnTo>
                  <a:pt x="506" y="632"/>
                </a:lnTo>
                <a:lnTo>
                  <a:pt x="253" y="632"/>
                </a:lnTo>
                <a:lnTo>
                  <a:pt x="253" y="329"/>
                </a:lnTo>
                <a:close/>
                <a:moveTo>
                  <a:pt x="51" y="101"/>
                </a:moveTo>
                <a:lnTo>
                  <a:pt x="101" y="101"/>
                </a:lnTo>
                <a:lnTo>
                  <a:pt x="101" y="203"/>
                </a:lnTo>
                <a:lnTo>
                  <a:pt x="405" y="203"/>
                </a:lnTo>
                <a:lnTo>
                  <a:pt x="405" y="101"/>
                </a:lnTo>
                <a:lnTo>
                  <a:pt x="455" y="101"/>
                </a:lnTo>
                <a:lnTo>
                  <a:pt x="455" y="279"/>
                </a:lnTo>
                <a:lnTo>
                  <a:pt x="203" y="279"/>
                </a:lnTo>
                <a:lnTo>
                  <a:pt x="203" y="581"/>
                </a:lnTo>
                <a:lnTo>
                  <a:pt x="51" y="581"/>
                </a:lnTo>
                <a:lnTo>
                  <a:pt x="51" y="101"/>
                </a:lnTo>
                <a:close/>
                <a:moveTo>
                  <a:pt x="253" y="51"/>
                </a:moveTo>
                <a:lnTo>
                  <a:pt x="253" y="51"/>
                </a:lnTo>
                <a:cubicBezTo>
                  <a:pt x="267" y="51"/>
                  <a:pt x="279" y="62"/>
                  <a:pt x="279" y="76"/>
                </a:cubicBezTo>
                <a:lnTo>
                  <a:pt x="279" y="101"/>
                </a:lnTo>
                <a:lnTo>
                  <a:pt x="354" y="101"/>
                </a:lnTo>
                <a:lnTo>
                  <a:pt x="354" y="152"/>
                </a:lnTo>
                <a:lnTo>
                  <a:pt x="152" y="152"/>
                </a:lnTo>
                <a:lnTo>
                  <a:pt x="152" y="101"/>
                </a:lnTo>
                <a:lnTo>
                  <a:pt x="228" y="101"/>
                </a:lnTo>
                <a:lnTo>
                  <a:pt x="228" y="76"/>
                </a:lnTo>
                <a:lnTo>
                  <a:pt x="228" y="76"/>
                </a:lnTo>
                <a:cubicBezTo>
                  <a:pt x="228" y="62"/>
                  <a:pt x="239" y="51"/>
                  <a:pt x="253" y="51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221" y="0"/>
                  <a:pt x="199" y="23"/>
                  <a:pt x="187" y="51"/>
                </a:cubicBezTo>
                <a:lnTo>
                  <a:pt x="0" y="51"/>
                </a:lnTo>
                <a:lnTo>
                  <a:pt x="0" y="632"/>
                </a:lnTo>
                <a:lnTo>
                  <a:pt x="203" y="632"/>
                </a:lnTo>
                <a:lnTo>
                  <a:pt x="203" y="682"/>
                </a:lnTo>
                <a:lnTo>
                  <a:pt x="557" y="682"/>
                </a:lnTo>
                <a:lnTo>
                  <a:pt x="557" y="279"/>
                </a:lnTo>
                <a:lnTo>
                  <a:pt x="506" y="279"/>
                </a:lnTo>
                <a:lnTo>
                  <a:pt x="506" y="51"/>
                </a:lnTo>
                <a:lnTo>
                  <a:pt x="319" y="51"/>
                </a:lnTo>
                <a:lnTo>
                  <a:pt x="319" y="51"/>
                </a:lnTo>
                <a:cubicBezTo>
                  <a:pt x="308" y="23"/>
                  <a:pt x="285" y="0"/>
                  <a:pt x="2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79EFFA23-E658-4DB8-8AD7-4DA073B23BA6}"/>
              </a:ext>
            </a:extLst>
          </p:cNvPr>
          <p:cNvSpPr txBox="1"/>
          <p:nvPr/>
        </p:nvSpPr>
        <p:spPr>
          <a:xfrm>
            <a:off x="7460456" y="102489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E99C447D-88D7-406A-A247-EBB96BCDCDE1}"/>
              </a:ext>
            </a:extLst>
          </p:cNvPr>
          <p:cNvSpPr txBox="1"/>
          <p:nvPr/>
        </p:nvSpPr>
        <p:spPr>
          <a:xfrm>
            <a:off x="7827019" y="235051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C92CB719-F455-4628-99F7-2AECA852A0D3}"/>
              </a:ext>
            </a:extLst>
          </p:cNvPr>
          <p:cNvSpPr txBox="1"/>
          <p:nvPr/>
        </p:nvSpPr>
        <p:spPr>
          <a:xfrm>
            <a:off x="2362199" y="6226633"/>
            <a:ext cx="25823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Marketing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C8B46660-ED16-4417-B026-937C93A3B4FA}"/>
              </a:ext>
            </a:extLst>
          </p:cNvPr>
          <p:cNvSpPr txBox="1"/>
          <p:nvPr/>
        </p:nvSpPr>
        <p:spPr>
          <a:xfrm>
            <a:off x="2362199" y="9595301"/>
            <a:ext cx="25823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5"/>
                </a:solidFill>
                <a:latin typeface="Raleway" panose="020B0503030101060003" pitchFamily="34" charset="0"/>
              </a:rPr>
              <a:t>Capital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D68727CE-B4B0-42F6-97E2-3E8148FC1444}"/>
              </a:ext>
            </a:extLst>
          </p:cNvPr>
          <p:cNvSpPr txBox="1"/>
          <p:nvPr/>
        </p:nvSpPr>
        <p:spPr>
          <a:xfrm>
            <a:off x="2362199" y="5100855"/>
            <a:ext cx="25823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Planning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610AE1D7-F251-4F3D-AD02-FD2FC38C65AC}"/>
              </a:ext>
            </a:extLst>
          </p:cNvPr>
          <p:cNvSpPr txBox="1"/>
          <p:nvPr/>
        </p:nvSpPr>
        <p:spPr>
          <a:xfrm>
            <a:off x="2362199" y="7362111"/>
            <a:ext cx="25823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NI" sz="3400" b="1" spc="-30" dirty="0">
                <a:solidFill>
                  <a:schemeClr val="accent3"/>
                </a:solidFill>
                <a:latin typeface="Raleway" panose="020B0503030101060003" pitchFamily="34" charset="0"/>
              </a:rPr>
              <a:t>Project</a:t>
            </a:r>
            <a:endParaRPr lang="en-US" sz="3400" b="1" spc="-30" dirty="0">
              <a:solidFill>
                <a:schemeClr val="accent3"/>
              </a:solidFill>
              <a:latin typeface="Raleway" panose="020B0503030101060003" pitchFamily="34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F54E8DC7-7487-4DA4-A986-48878E4AC409}"/>
              </a:ext>
            </a:extLst>
          </p:cNvPr>
          <p:cNvSpPr txBox="1"/>
          <p:nvPr/>
        </p:nvSpPr>
        <p:spPr>
          <a:xfrm>
            <a:off x="2362199" y="8459823"/>
            <a:ext cx="25823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Raleway" panose="020B0503030101060003" pitchFamily="34" charset="0"/>
              </a:rPr>
              <a:t>Innovation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2">
            <a:extLst>
              <a:ext uri="{FF2B5EF4-FFF2-40B4-BE49-F238E27FC236}">
                <a16:creationId xmlns:a16="http://schemas.microsoft.com/office/drawing/2014/main" id="{EB6474D4-4B8B-41D7-A68B-E8ADB382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222" y="6844052"/>
            <a:ext cx="8502246" cy="3272546"/>
          </a:xfrm>
          <a:custGeom>
            <a:avLst/>
            <a:gdLst>
              <a:gd name="T0" fmla="*/ 4703 w 9407"/>
              <a:gd name="T1" fmla="*/ 0 h 3620"/>
              <a:gd name="T2" fmla="*/ 0 w 9407"/>
              <a:gd name="T3" fmla="*/ 1757 h 3620"/>
              <a:gd name="T4" fmla="*/ 4703 w 9407"/>
              <a:gd name="T5" fmla="*/ 3619 h 3620"/>
              <a:gd name="T6" fmla="*/ 9406 w 9407"/>
              <a:gd name="T7" fmla="*/ 1757 h 3620"/>
              <a:gd name="T8" fmla="*/ 4703 w 9407"/>
              <a:gd name="T9" fmla="*/ 0 h 3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07" h="3620">
                <a:moveTo>
                  <a:pt x="4703" y="0"/>
                </a:moveTo>
                <a:lnTo>
                  <a:pt x="0" y="1757"/>
                </a:lnTo>
                <a:lnTo>
                  <a:pt x="4703" y="3619"/>
                </a:lnTo>
                <a:lnTo>
                  <a:pt x="9406" y="1757"/>
                </a:lnTo>
                <a:lnTo>
                  <a:pt x="4703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38" name="Freeform 3">
            <a:extLst>
              <a:ext uri="{FF2B5EF4-FFF2-40B4-BE49-F238E27FC236}">
                <a16:creationId xmlns:a16="http://schemas.microsoft.com/office/drawing/2014/main" id="{29F87701-DC33-40F9-8A3C-046BDC4A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194" y="6844052"/>
            <a:ext cx="8502246" cy="3272546"/>
          </a:xfrm>
          <a:custGeom>
            <a:avLst/>
            <a:gdLst>
              <a:gd name="T0" fmla="*/ 4703 w 9407"/>
              <a:gd name="T1" fmla="*/ 0 h 3620"/>
              <a:gd name="T2" fmla="*/ 0 w 9407"/>
              <a:gd name="T3" fmla="*/ 1757 h 3620"/>
              <a:gd name="T4" fmla="*/ 4703 w 9407"/>
              <a:gd name="T5" fmla="*/ 3619 h 3620"/>
              <a:gd name="T6" fmla="*/ 9406 w 9407"/>
              <a:gd name="T7" fmla="*/ 1757 h 3620"/>
              <a:gd name="T8" fmla="*/ 4703 w 9407"/>
              <a:gd name="T9" fmla="*/ 0 h 3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07" h="3620">
                <a:moveTo>
                  <a:pt x="4703" y="0"/>
                </a:moveTo>
                <a:lnTo>
                  <a:pt x="0" y="1757"/>
                </a:lnTo>
                <a:lnTo>
                  <a:pt x="4703" y="3619"/>
                </a:lnTo>
                <a:lnTo>
                  <a:pt x="9406" y="1757"/>
                </a:lnTo>
                <a:lnTo>
                  <a:pt x="4703" y="0"/>
                </a:ln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39" name="Freeform 4">
            <a:extLst>
              <a:ext uri="{FF2B5EF4-FFF2-40B4-BE49-F238E27FC236}">
                <a16:creationId xmlns:a16="http://schemas.microsoft.com/office/drawing/2014/main" id="{21AC7E73-6063-4D14-B118-A010C2B46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225" y="8434485"/>
            <a:ext cx="4253117" cy="3248632"/>
          </a:xfrm>
          <a:custGeom>
            <a:avLst/>
            <a:gdLst>
              <a:gd name="T0" fmla="*/ 0 w 4704"/>
              <a:gd name="T1" fmla="*/ 0 h 3592"/>
              <a:gd name="T2" fmla="*/ 0 w 4704"/>
              <a:gd name="T3" fmla="*/ 1719 h 3592"/>
              <a:gd name="T4" fmla="*/ 4703 w 4704"/>
              <a:gd name="T5" fmla="*/ 3591 h 3592"/>
              <a:gd name="T6" fmla="*/ 4703 w 4704"/>
              <a:gd name="T7" fmla="*/ 1862 h 3592"/>
              <a:gd name="T8" fmla="*/ 0 w 4704"/>
              <a:gd name="T9" fmla="*/ 0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4" h="3592">
                <a:moveTo>
                  <a:pt x="0" y="0"/>
                </a:moveTo>
                <a:lnTo>
                  <a:pt x="0" y="1719"/>
                </a:lnTo>
                <a:lnTo>
                  <a:pt x="4703" y="3591"/>
                </a:lnTo>
                <a:lnTo>
                  <a:pt x="4703" y="186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0" name="Freeform 5">
            <a:extLst>
              <a:ext uri="{FF2B5EF4-FFF2-40B4-BE49-F238E27FC236}">
                <a16:creationId xmlns:a16="http://schemas.microsoft.com/office/drawing/2014/main" id="{88870CCC-B924-439E-8E53-CEDFBEF8E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4" y="8434485"/>
            <a:ext cx="4253117" cy="3248632"/>
          </a:xfrm>
          <a:custGeom>
            <a:avLst/>
            <a:gdLst>
              <a:gd name="T0" fmla="*/ 4703 w 4704"/>
              <a:gd name="T1" fmla="*/ 0 h 3592"/>
              <a:gd name="T2" fmla="*/ 4703 w 4704"/>
              <a:gd name="T3" fmla="*/ 1719 h 3592"/>
              <a:gd name="T4" fmla="*/ 0 w 4704"/>
              <a:gd name="T5" fmla="*/ 3591 h 3592"/>
              <a:gd name="T6" fmla="*/ 0 w 4704"/>
              <a:gd name="T7" fmla="*/ 1862 h 3592"/>
              <a:gd name="T8" fmla="*/ 4703 w 4704"/>
              <a:gd name="T9" fmla="*/ 0 h 3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4" h="3592">
                <a:moveTo>
                  <a:pt x="4703" y="0"/>
                </a:moveTo>
                <a:lnTo>
                  <a:pt x="4703" y="1719"/>
                </a:lnTo>
                <a:lnTo>
                  <a:pt x="0" y="3591"/>
                </a:lnTo>
                <a:lnTo>
                  <a:pt x="0" y="1862"/>
                </a:lnTo>
                <a:lnTo>
                  <a:pt x="4703" y="0"/>
                </a:lnTo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0B1C521C-4DDC-480B-A799-B238F5AA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4" y="6871951"/>
            <a:ext cx="3212756" cy="2455407"/>
          </a:xfrm>
          <a:custGeom>
            <a:avLst/>
            <a:gdLst>
              <a:gd name="T0" fmla="*/ 3555 w 3556"/>
              <a:gd name="T1" fmla="*/ 0 h 2717"/>
              <a:gd name="T2" fmla="*/ 3555 w 3556"/>
              <a:gd name="T3" fmla="*/ 1300 h 2717"/>
              <a:gd name="T4" fmla="*/ 0 w 3556"/>
              <a:gd name="T5" fmla="*/ 2716 h 2717"/>
              <a:gd name="T6" fmla="*/ 0 w 3556"/>
              <a:gd name="T7" fmla="*/ 1408 h 2717"/>
              <a:gd name="T8" fmla="*/ 3555 w 3556"/>
              <a:gd name="T9" fmla="*/ 0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6" h="2717">
                <a:moveTo>
                  <a:pt x="3555" y="0"/>
                </a:moveTo>
                <a:lnTo>
                  <a:pt x="3555" y="1300"/>
                </a:lnTo>
                <a:lnTo>
                  <a:pt x="0" y="2716"/>
                </a:lnTo>
                <a:lnTo>
                  <a:pt x="0" y="1408"/>
                </a:lnTo>
                <a:lnTo>
                  <a:pt x="3555" y="0"/>
                </a:lnTo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2" name="Freeform 7">
            <a:extLst>
              <a:ext uri="{FF2B5EF4-FFF2-40B4-BE49-F238E27FC236}">
                <a16:creationId xmlns:a16="http://schemas.microsoft.com/office/drawing/2014/main" id="{3D9C381F-8E3A-41DC-8560-9D215E9B1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595" y="5672153"/>
            <a:ext cx="6429500" cy="2475336"/>
          </a:xfrm>
          <a:custGeom>
            <a:avLst/>
            <a:gdLst>
              <a:gd name="T0" fmla="*/ 3556 w 7112"/>
              <a:gd name="T1" fmla="*/ 0 h 2737"/>
              <a:gd name="T2" fmla="*/ 0 w 7112"/>
              <a:gd name="T3" fmla="*/ 1328 h 2737"/>
              <a:gd name="T4" fmla="*/ 3556 w 7112"/>
              <a:gd name="T5" fmla="*/ 2736 h 2737"/>
              <a:gd name="T6" fmla="*/ 7111 w 7112"/>
              <a:gd name="T7" fmla="*/ 1328 h 2737"/>
              <a:gd name="T8" fmla="*/ 3556 w 7112"/>
              <a:gd name="T9" fmla="*/ 0 h 2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2" h="2737">
                <a:moveTo>
                  <a:pt x="3556" y="0"/>
                </a:moveTo>
                <a:lnTo>
                  <a:pt x="0" y="1328"/>
                </a:lnTo>
                <a:lnTo>
                  <a:pt x="3556" y="2736"/>
                </a:lnTo>
                <a:lnTo>
                  <a:pt x="7111" y="1328"/>
                </a:lnTo>
                <a:lnTo>
                  <a:pt x="3556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3" name="Freeform 8">
            <a:extLst>
              <a:ext uri="{FF2B5EF4-FFF2-40B4-BE49-F238E27FC236}">
                <a16:creationId xmlns:a16="http://schemas.microsoft.com/office/drawing/2014/main" id="{884A062D-600A-4F25-B485-1DCF3AE95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623" y="5676135"/>
            <a:ext cx="6429500" cy="2475338"/>
          </a:xfrm>
          <a:custGeom>
            <a:avLst/>
            <a:gdLst>
              <a:gd name="T0" fmla="*/ 3557 w 7113"/>
              <a:gd name="T1" fmla="*/ 0 h 2737"/>
              <a:gd name="T2" fmla="*/ 0 w 7113"/>
              <a:gd name="T3" fmla="*/ 1328 h 2737"/>
              <a:gd name="T4" fmla="*/ 3557 w 7113"/>
              <a:gd name="T5" fmla="*/ 2736 h 2737"/>
              <a:gd name="T6" fmla="*/ 7112 w 7113"/>
              <a:gd name="T7" fmla="*/ 1328 h 2737"/>
              <a:gd name="T8" fmla="*/ 3557 w 7113"/>
              <a:gd name="T9" fmla="*/ 0 h 2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3" h="2737">
                <a:moveTo>
                  <a:pt x="3557" y="0"/>
                </a:moveTo>
                <a:lnTo>
                  <a:pt x="0" y="1328"/>
                </a:lnTo>
                <a:lnTo>
                  <a:pt x="3557" y="2736"/>
                </a:lnTo>
                <a:lnTo>
                  <a:pt x="7112" y="1328"/>
                </a:lnTo>
                <a:lnTo>
                  <a:pt x="3557" y="0"/>
                </a:lnTo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4" name="Freeform 9">
            <a:extLst>
              <a:ext uri="{FF2B5EF4-FFF2-40B4-BE49-F238E27FC236}">
                <a16:creationId xmlns:a16="http://schemas.microsoft.com/office/drawing/2014/main" id="{F99DD20C-5C1B-48B1-BEBC-0EC85C6C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598" y="6871951"/>
            <a:ext cx="3216744" cy="2455407"/>
          </a:xfrm>
          <a:custGeom>
            <a:avLst/>
            <a:gdLst>
              <a:gd name="T0" fmla="*/ 0 w 3557"/>
              <a:gd name="T1" fmla="*/ 0 h 2717"/>
              <a:gd name="T2" fmla="*/ 0 w 3557"/>
              <a:gd name="T3" fmla="*/ 1300 h 2717"/>
              <a:gd name="T4" fmla="*/ 3556 w 3557"/>
              <a:gd name="T5" fmla="*/ 2716 h 2717"/>
              <a:gd name="T6" fmla="*/ 3556 w 3557"/>
              <a:gd name="T7" fmla="*/ 1408 h 2717"/>
              <a:gd name="T8" fmla="*/ 0 w 3557"/>
              <a:gd name="T9" fmla="*/ 0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7" h="2717">
                <a:moveTo>
                  <a:pt x="0" y="0"/>
                </a:moveTo>
                <a:lnTo>
                  <a:pt x="0" y="1300"/>
                </a:lnTo>
                <a:lnTo>
                  <a:pt x="3556" y="2716"/>
                </a:lnTo>
                <a:lnTo>
                  <a:pt x="3556" y="140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5" name="Freeform 10">
            <a:extLst>
              <a:ext uri="{FF2B5EF4-FFF2-40B4-BE49-F238E27FC236}">
                <a16:creationId xmlns:a16="http://schemas.microsoft.com/office/drawing/2014/main" id="{0637F038-EB35-473E-9CD4-5B94C0E8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153" y="4851027"/>
            <a:ext cx="4456404" cy="1714002"/>
          </a:xfrm>
          <a:custGeom>
            <a:avLst/>
            <a:gdLst>
              <a:gd name="T0" fmla="*/ 2465 w 4930"/>
              <a:gd name="T1" fmla="*/ 0 h 1898"/>
              <a:gd name="T2" fmla="*/ 0 w 4930"/>
              <a:gd name="T3" fmla="*/ 921 h 1898"/>
              <a:gd name="T4" fmla="*/ 2465 w 4930"/>
              <a:gd name="T5" fmla="*/ 1897 h 1898"/>
              <a:gd name="T6" fmla="*/ 4929 w 4930"/>
              <a:gd name="T7" fmla="*/ 921 h 1898"/>
              <a:gd name="T8" fmla="*/ 2465 w 4930"/>
              <a:gd name="T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30" h="1898">
                <a:moveTo>
                  <a:pt x="2465" y="0"/>
                </a:moveTo>
                <a:lnTo>
                  <a:pt x="0" y="921"/>
                </a:lnTo>
                <a:lnTo>
                  <a:pt x="2465" y="1897"/>
                </a:lnTo>
                <a:lnTo>
                  <a:pt x="4929" y="921"/>
                </a:lnTo>
                <a:lnTo>
                  <a:pt x="2465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6" name="Freeform 11">
            <a:extLst>
              <a:ext uri="{FF2B5EF4-FFF2-40B4-BE49-F238E27FC236}">
                <a16:creationId xmlns:a16="http://schemas.microsoft.com/office/drawing/2014/main" id="{6EC08641-7176-45BD-B947-2F9AF098A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153" y="4851027"/>
            <a:ext cx="4456404" cy="1714002"/>
          </a:xfrm>
          <a:custGeom>
            <a:avLst/>
            <a:gdLst>
              <a:gd name="T0" fmla="*/ 2465 w 4930"/>
              <a:gd name="T1" fmla="*/ 0 h 1898"/>
              <a:gd name="T2" fmla="*/ 0 w 4930"/>
              <a:gd name="T3" fmla="*/ 921 h 1898"/>
              <a:gd name="T4" fmla="*/ 2465 w 4930"/>
              <a:gd name="T5" fmla="*/ 1897 h 1898"/>
              <a:gd name="T6" fmla="*/ 4929 w 4930"/>
              <a:gd name="T7" fmla="*/ 921 h 1898"/>
              <a:gd name="T8" fmla="*/ 2465 w 4930"/>
              <a:gd name="T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30" h="1898">
                <a:moveTo>
                  <a:pt x="2465" y="0"/>
                </a:moveTo>
                <a:lnTo>
                  <a:pt x="0" y="921"/>
                </a:lnTo>
                <a:lnTo>
                  <a:pt x="2465" y="1897"/>
                </a:lnTo>
                <a:lnTo>
                  <a:pt x="4929" y="921"/>
                </a:lnTo>
                <a:lnTo>
                  <a:pt x="2465" y="0"/>
                </a:ln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7" name="Freeform 12">
            <a:extLst>
              <a:ext uri="{FF2B5EF4-FFF2-40B4-BE49-F238E27FC236}">
                <a16:creationId xmlns:a16="http://schemas.microsoft.com/office/drawing/2014/main" id="{B04C7DF1-C2F6-462D-A13D-8BE34A1F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151" y="5684110"/>
            <a:ext cx="2228201" cy="1702045"/>
          </a:xfrm>
          <a:custGeom>
            <a:avLst/>
            <a:gdLst>
              <a:gd name="T0" fmla="*/ 0 w 2466"/>
              <a:gd name="T1" fmla="*/ 0 h 1883"/>
              <a:gd name="T2" fmla="*/ 0 w 2466"/>
              <a:gd name="T3" fmla="*/ 901 h 1883"/>
              <a:gd name="T4" fmla="*/ 2465 w 2466"/>
              <a:gd name="T5" fmla="*/ 1882 h 1883"/>
              <a:gd name="T6" fmla="*/ 2465 w 2466"/>
              <a:gd name="T7" fmla="*/ 976 h 1883"/>
              <a:gd name="T8" fmla="*/ 0 w 2466"/>
              <a:gd name="T9" fmla="*/ 0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6" h="1883">
                <a:moveTo>
                  <a:pt x="0" y="0"/>
                </a:moveTo>
                <a:lnTo>
                  <a:pt x="0" y="901"/>
                </a:lnTo>
                <a:lnTo>
                  <a:pt x="2465" y="1882"/>
                </a:lnTo>
                <a:lnTo>
                  <a:pt x="2465" y="97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8" name="Freeform 13">
            <a:extLst>
              <a:ext uri="{FF2B5EF4-FFF2-40B4-BE49-F238E27FC236}">
                <a16:creationId xmlns:a16="http://schemas.microsoft.com/office/drawing/2014/main" id="{0513FACC-BF5D-4D27-9C23-CB8E4E59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354" y="5684110"/>
            <a:ext cx="2228203" cy="1702045"/>
          </a:xfrm>
          <a:custGeom>
            <a:avLst/>
            <a:gdLst>
              <a:gd name="T0" fmla="*/ 2464 w 2465"/>
              <a:gd name="T1" fmla="*/ 0 h 1883"/>
              <a:gd name="T2" fmla="*/ 2464 w 2465"/>
              <a:gd name="T3" fmla="*/ 901 h 1883"/>
              <a:gd name="T4" fmla="*/ 0 w 2465"/>
              <a:gd name="T5" fmla="*/ 1882 h 1883"/>
              <a:gd name="T6" fmla="*/ 0 w 2465"/>
              <a:gd name="T7" fmla="*/ 976 h 1883"/>
              <a:gd name="T8" fmla="*/ 2464 w 2465"/>
              <a:gd name="T9" fmla="*/ 0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5" h="1883">
                <a:moveTo>
                  <a:pt x="2464" y="0"/>
                </a:moveTo>
                <a:lnTo>
                  <a:pt x="2464" y="901"/>
                </a:lnTo>
                <a:lnTo>
                  <a:pt x="0" y="1882"/>
                </a:lnTo>
                <a:lnTo>
                  <a:pt x="0" y="976"/>
                </a:lnTo>
                <a:lnTo>
                  <a:pt x="2464" y="0"/>
                </a:ln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49" name="Freeform 14">
            <a:extLst>
              <a:ext uri="{FF2B5EF4-FFF2-40B4-BE49-F238E27FC236}">
                <a16:creationId xmlns:a16="http://schemas.microsoft.com/office/drawing/2014/main" id="{205CB63B-619E-4CD5-8F2E-5F57939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556" y="4316896"/>
            <a:ext cx="2961634" cy="1140010"/>
          </a:xfrm>
          <a:custGeom>
            <a:avLst/>
            <a:gdLst>
              <a:gd name="T0" fmla="*/ 1638 w 3275"/>
              <a:gd name="T1" fmla="*/ 0 h 1261"/>
              <a:gd name="T2" fmla="*/ 0 w 3275"/>
              <a:gd name="T3" fmla="*/ 611 h 1261"/>
              <a:gd name="T4" fmla="*/ 1638 w 3275"/>
              <a:gd name="T5" fmla="*/ 1260 h 1261"/>
              <a:gd name="T6" fmla="*/ 3274 w 3275"/>
              <a:gd name="T7" fmla="*/ 611 h 1261"/>
              <a:gd name="T8" fmla="*/ 1638 w 3275"/>
              <a:gd name="T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5" h="1261">
                <a:moveTo>
                  <a:pt x="1638" y="0"/>
                </a:moveTo>
                <a:lnTo>
                  <a:pt x="0" y="611"/>
                </a:lnTo>
                <a:lnTo>
                  <a:pt x="1638" y="1260"/>
                </a:lnTo>
                <a:lnTo>
                  <a:pt x="3274" y="611"/>
                </a:lnTo>
                <a:lnTo>
                  <a:pt x="163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0" name="Freeform 15">
            <a:extLst>
              <a:ext uri="{FF2B5EF4-FFF2-40B4-BE49-F238E27FC236}">
                <a16:creationId xmlns:a16="http://schemas.microsoft.com/office/drawing/2014/main" id="{BC56ABC6-8F5E-4A60-9256-88A334A8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556" y="4316896"/>
            <a:ext cx="2961634" cy="1140010"/>
          </a:xfrm>
          <a:custGeom>
            <a:avLst/>
            <a:gdLst>
              <a:gd name="T0" fmla="*/ 1638 w 3275"/>
              <a:gd name="T1" fmla="*/ 0 h 1261"/>
              <a:gd name="T2" fmla="*/ 0 w 3275"/>
              <a:gd name="T3" fmla="*/ 611 h 1261"/>
              <a:gd name="T4" fmla="*/ 1638 w 3275"/>
              <a:gd name="T5" fmla="*/ 1260 h 1261"/>
              <a:gd name="T6" fmla="*/ 3274 w 3275"/>
              <a:gd name="T7" fmla="*/ 611 h 1261"/>
              <a:gd name="T8" fmla="*/ 1638 w 3275"/>
              <a:gd name="T9" fmla="*/ 0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5" h="1261">
                <a:moveTo>
                  <a:pt x="1638" y="0"/>
                </a:moveTo>
                <a:lnTo>
                  <a:pt x="0" y="611"/>
                </a:lnTo>
                <a:lnTo>
                  <a:pt x="1638" y="1260"/>
                </a:lnTo>
                <a:lnTo>
                  <a:pt x="3274" y="611"/>
                </a:lnTo>
                <a:lnTo>
                  <a:pt x="1638" y="0"/>
                </a:ln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1" name="Freeform 16">
            <a:extLst>
              <a:ext uri="{FF2B5EF4-FFF2-40B4-BE49-F238E27FC236}">
                <a16:creationId xmlns:a16="http://schemas.microsoft.com/office/drawing/2014/main" id="{AADF9247-B638-4AE2-A8F5-C2AB21DD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556" y="4866969"/>
            <a:ext cx="1482811" cy="1132038"/>
          </a:xfrm>
          <a:custGeom>
            <a:avLst/>
            <a:gdLst>
              <a:gd name="T0" fmla="*/ 0 w 1639"/>
              <a:gd name="T1" fmla="*/ 0 h 1251"/>
              <a:gd name="T2" fmla="*/ 0 w 1639"/>
              <a:gd name="T3" fmla="*/ 599 h 1251"/>
              <a:gd name="T4" fmla="*/ 1638 w 1639"/>
              <a:gd name="T5" fmla="*/ 1250 h 1251"/>
              <a:gd name="T6" fmla="*/ 1638 w 1639"/>
              <a:gd name="T7" fmla="*/ 649 h 1251"/>
              <a:gd name="T8" fmla="*/ 0 w 1639"/>
              <a:gd name="T9" fmla="*/ 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251">
                <a:moveTo>
                  <a:pt x="0" y="0"/>
                </a:moveTo>
                <a:lnTo>
                  <a:pt x="0" y="599"/>
                </a:lnTo>
                <a:lnTo>
                  <a:pt x="1638" y="1250"/>
                </a:lnTo>
                <a:lnTo>
                  <a:pt x="1638" y="64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2" name="Freeform 17">
            <a:extLst>
              <a:ext uri="{FF2B5EF4-FFF2-40B4-BE49-F238E27FC236}">
                <a16:creationId xmlns:a16="http://schemas.microsoft.com/office/drawing/2014/main" id="{23C9C833-4426-4365-A3C5-CB1297E84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367" y="4866969"/>
            <a:ext cx="1478823" cy="1132038"/>
          </a:xfrm>
          <a:custGeom>
            <a:avLst/>
            <a:gdLst>
              <a:gd name="T0" fmla="*/ 1636 w 1637"/>
              <a:gd name="T1" fmla="*/ 0 h 1251"/>
              <a:gd name="T2" fmla="*/ 1636 w 1637"/>
              <a:gd name="T3" fmla="*/ 599 h 1251"/>
              <a:gd name="T4" fmla="*/ 0 w 1637"/>
              <a:gd name="T5" fmla="*/ 1250 h 1251"/>
              <a:gd name="T6" fmla="*/ 0 w 1637"/>
              <a:gd name="T7" fmla="*/ 649 h 1251"/>
              <a:gd name="T8" fmla="*/ 1636 w 1637"/>
              <a:gd name="T9" fmla="*/ 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7" h="1251">
                <a:moveTo>
                  <a:pt x="1636" y="0"/>
                </a:moveTo>
                <a:lnTo>
                  <a:pt x="1636" y="599"/>
                </a:lnTo>
                <a:lnTo>
                  <a:pt x="0" y="1250"/>
                </a:lnTo>
                <a:lnTo>
                  <a:pt x="0" y="649"/>
                </a:lnTo>
                <a:lnTo>
                  <a:pt x="1636" y="0"/>
                </a:ln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3" name="Freeform 428">
            <a:extLst>
              <a:ext uri="{FF2B5EF4-FFF2-40B4-BE49-F238E27FC236}">
                <a16:creationId xmlns:a16="http://schemas.microsoft.com/office/drawing/2014/main" id="{9AC537C8-BC88-4E8B-859A-FA0A1D94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88" y="4862984"/>
            <a:ext cx="374689" cy="426509"/>
          </a:xfrm>
          <a:custGeom>
            <a:avLst/>
            <a:gdLst>
              <a:gd name="T0" fmla="*/ 384 w 415"/>
              <a:gd name="T1" fmla="*/ 0 h 473"/>
              <a:gd name="T2" fmla="*/ 147 w 415"/>
              <a:gd name="T3" fmla="*/ 236 h 473"/>
              <a:gd name="T4" fmla="*/ 384 w 415"/>
              <a:gd name="T5" fmla="*/ 472 h 473"/>
              <a:gd name="T6" fmla="*/ 414 w 415"/>
              <a:gd name="T7" fmla="*/ 442 h 473"/>
              <a:gd name="T8" fmla="*/ 207 w 415"/>
              <a:gd name="T9" fmla="*/ 236 h 473"/>
              <a:gd name="T10" fmla="*/ 414 w 415"/>
              <a:gd name="T11" fmla="*/ 30 h 473"/>
              <a:gd name="T12" fmla="*/ 384 w 415"/>
              <a:gd name="T13" fmla="*/ 0 h 473"/>
              <a:gd name="T14" fmla="*/ 237 w 415"/>
              <a:gd name="T15" fmla="*/ 0 h 473"/>
              <a:gd name="T16" fmla="*/ 0 w 415"/>
              <a:gd name="T17" fmla="*/ 236 h 473"/>
              <a:gd name="T18" fmla="*/ 237 w 415"/>
              <a:gd name="T19" fmla="*/ 472 h 473"/>
              <a:gd name="T20" fmla="*/ 266 w 415"/>
              <a:gd name="T21" fmla="*/ 442 h 473"/>
              <a:gd name="T22" fmla="*/ 60 w 415"/>
              <a:gd name="T23" fmla="*/ 236 h 473"/>
              <a:gd name="T24" fmla="*/ 266 w 415"/>
              <a:gd name="T25" fmla="*/ 30 h 473"/>
              <a:gd name="T26" fmla="*/ 237 w 415"/>
              <a:gd name="T27" fmla="*/ 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5" h="473">
                <a:moveTo>
                  <a:pt x="384" y="0"/>
                </a:moveTo>
                <a:lnTo>
                  <a:pt x="147" y="236"/>
                </a:lnTo>
                <a:lnTo>
                  <a:pt x="384" y="472"/>
                </a:lnTo>
                <a:lnTo>
                  <a:pt x="414" y="442"/>
                </a:lnTo>
                <a:lnTo>
                  <a:pt x="207" y="236"/>
                </a:lnTo>
                <a:lnTo>
                  <a:pt x="414" y="30"/>
                </a:lnTo>
                <a:lnTo>
                  <a:pt x="384" y="0"/>
                </a:lnTo>
                <a:close/>
                <a:moveTo>
                  <a:pt x="237" y="0"/>
                </a:moveTo>
                <a:lnTo>
                  <a:pt x="0" y="236"/>
                </a:lnTo>
                <a:lnTo>
                  <a:pt x="237" y="472"/>
                </a:lnTo>
                <a:lnTo>
                  <a:pt x="266" y="442"/>
                </a:lnTo>
                <a:lnTo>
                  <a:pt x="60" y="236"/>
                </a:lnTo>
                <a:lnTo>
                  <a:pt x="266" y="30"/>
                </a:lnTo>
                <a:lnTo>
                  <a:pt x="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4" name="Freeform 429">
            <a:extLst>
              <a:ext uri="{FF2B5EF4-FFF2-40B4-BE49-F238E27FC236}">
                <a16:creationId xmlns:a16="http://schemas.microsoft.com/office/drawing/2014/main" id="{18A02C9A-EDA0-4877-B66E-B659638F2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824" y="10511216"/>
            <a:ext cx="374689" cy="426506"/>
          </a:xfrm>
          <a:custGeom>
            <a:avLst/>
            <a:gdLst>
              <a:gd name="T0" fmla="*/ 384 w 414"/>
              <a:gd name="T1" fmla="*/ 0 h 474"/>
              <a:gd name="T2" fmla="*/ 148 w 414"/>
              <a:gd name="T3" fmla="*/ 237 h 474"/>
              <a:gd name="T4" fmla="*/ 384 w 414"/>
              <a:gd name="T5" fmla="*/ 473 h 474"/>
              <a:gd name="T6" fmla="*/ 413 w 414"/>
              <a:gd name="T7" fmla="*/ 443 h 474"/>
              <a:gd name="T8" fmla="*/ 208 w 414"/>
              <a:gd name="T9" fmla="*/ 237 h 474"/>
              <a:gd name="T10" fmla="*/ 413 w 414"/>
              <a:gd name="T11" fmla="*/ 30 h 474"/>
              <a:gd name="T12" fmla="*/ 384 w 414"/>
              <a:gd name="T13" fmla="*/ 0 h 474"/>
              <a:gd name="T14" fmla="*/ 237 w 414"/>
              <a:gd name="T15" fmla="*/ 0 h 474"/>
              <a:gd name="T16" fmla="*/ 0 w 414"/>
              <a:gd name="T17" fmla="*/ 237 h 474"/>
              <a:gd name="T18" fmla="*/ 237 w 414"/>
              <a:gd name="T19" fmla="*/ 473 h 474"/>
              <a:gd name="T20" fmla="*/ 266 w 414"/>
              <a:gd name="T21" fmla="*/ 443 h 474"/>
              <a:gd name="T22" fmla="*/ 61 w 414"/>
              <a:gd name="T23" fmla="*/ 237 h 474"/>
              <a:gd name="T24" fmla="*/ 266 w 414"/>
              <a:gd name="T25" fmla="*/ 30 h 474"/>
              <a:gd name="T26" fmla="*/ 237 w 414"/>
              <a:gd name="T2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4" h="474">
                <a:moveTo>
                  <a:pt x="384" y="0"/>
                </a:moveTo>
                <a:lnTo>
                  <a:pt x="148" y="237"/>
                </a:lnTo>
                <a:lnTo>
                  <a:pt x="384" y="473"/>
                </a:lnTo>
                <a:lnTo>
                  <a:pt x="413" y="443"/>
                </a:lnTo>
                <a:lnTo>
                  <a:pt x="208" y="237"/>
                </a:lnTo>
                <a:lnTo>
                  <a:pt x="413" y="30"/>
                </a:lnTo>
                <a:lnTo>
                  <a:pt x="384" y="0"/>
                </a:lnTo>
                <a:close/>
                <a:moveTo>
                  <a:pt x="237" y="0"/>
                </a:moveTo>
                <a:lnTo>
                  <a:pt x="0" y="237"/>
                </a:lnTo>
                <a:lnTo>
                  <a:pt x="237" y="473"/>
                </a:lnTo>
                <a:lnTo>
                  <a:pt x="266" y="443"/>
                </a:lnTo>
                <a:lnTo>
                  <a:pt x="61" y="237"/>
                </a:lnTo>
                <a:lnTo>
                  <a:pt x="266" y="30"/>
                </a:lnTo>
                <a:lnTo>
                  <a:pt x="2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5" name="Freeform 430">
            <a:extLst>
              <a:ext uri="{FF2B5EF4-FFF2-40B4-BE49-F238E27FC236}">
                <a16:creationId xmlns:a16="http://schemas.microsoft.com/office/drawing/2014/main" id="{4F1E3507-B7FA-4C13-9E1C-580F2A2E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881" y="4898857"/>
            <a:ext cx="374689" cy="426506"/>
          </a:xfrm>
          <a:custGeom>
            <a:avLst/>
            <a:gdLst>
              <a:gd name="T0" fmla="*/ 0 w 414"/>
              <a:gd name="T1" fmla="*/ 30 h 473"/>
              <a:gd name="T2" fmla="*/ 205 w 414"/>
              <a:gd name="T3" fmla="*/ 235 h 473"/>
              <a:gd name="T4" fmla="*/ 0 w 414"/>
              <a:gd name="T5" fmla="*/ 442 h 473"/>
              <a:gd name="T6" fmla="*/ 29 w 414"/>
              <a:gd name="T7" fmla="*/ 472 h 473"/>
              <a:gd name="T8" fmla="*/ 265 w 414"/>
              <a:gd name="T9" fmla="*/ 235 h 473"/>
              <a:gd name="T10" fmla="*/ 29 w 414"/>
              <a:gd name="T11" fmla="*/ 0 h 473"/>
              <a:gd name="T12" fmla="*/ 0 w 414"/>
              <a:gd name="T13" fmla="*/ 30 h 473"/>
              <a:gd name="T14" fmla="*/ 147 w 414"/>
              <a:gd name="T15" fmla="*/ 30 h 473"/>
              <a:gd name="T16" fmla="*/ 353 w 414"/>
              <a:gd name="T17" fmla="*/ 235 h 473"/>
              <a:gd name="T18" fmla="*/ 147 w 414"/>
              <a:gd name="T19" fmla="*/ 442 h 473"/>
              <a:gd name="T20" fmla="*/ 177 w 414"/>
              <a:gd name="T21" fmla="*/ 472 h 473"/>
              <a:gd name="T22" fmla="*/ 413 w 414"/>
              <a:gd name="T23" fmla="*/ 235 h 473"/>
              <a:gd name="T24" fmla="*/ 177 w 414"/>
              <a:gd name="T25" fmla="*/ 0 h 473"/>
              <a:gd name="T26" fmla="*/ 147 w 414"/>
              <a:gd name="T27" fmla="*/ 3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4" h="473">
                <a:moveTo>
                  <a:pt x="0" y="30"/>
                </a:moveTo>
                <a:lnTo>
                  <a:pt x="205" y="235"/>
                </a:lnTo>
                <a:lnTo>
                  <a:pt x="0" y="442"/>
                </a:lnTo>
                <a:lnTo>
                  <a:pt x="29" y="472"/>
                </a:lnTo>
                <a:lnTo>
                  <a:pt x="265" y="235"/>
                </a:lnTo>
                <a:lnTo>
                  <a:pt x="29" y="0"/>
                </a:lnTo>
                <a:lnTo>
                  <a:pt x="0" y="30"/>
                </a:lnTo>
                <a:close/>
                <a:moveTo>
                  <a:pt x="147" y="30"/>
                </a:moveTo>
                <a:lnTo>
                  <a:pt x="353" y="235"/>
                </a:lnTo>
                <a:lnTo>
                  <a:pt x="147" y="442"/>
                </a:lnTo>
                <a:lnTo>
                  <a:pt x="177" y="472"/>
                </a:lnTo>
                <a:lnTo>
                  <a:pt x="413" y="235"/>
                </a:lnTo>
                <a:lnTo>
                  <a:pt x="177" y="0"/>
                </a:lnTo>
                <a:lnTo>
                  <a:pt x="147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56" name="Freeform 431">
            <a:extLst>
              <a:ext uri="{FF2B5EF4-FFF2-40B4-BE49-F238E27FC236}">
                <a16:creationId xmlns:a16="http://schemas.microsoft.com/office/drawing/2014/main" id="{FBE27845-652F-4F83-8A2D-6039EAAE7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0642" y="10547091"/>
            <a:ext cx="374689" cy="426509"/>
          </a:xfrm>
          <a:custGeom>
            <a:avLst/>
            <a:gdLst>
              <a:gd name="T0" fmla="*/ 0 w 415"/>
              <a:gd name="T1" fmla="*/ 30 h 474"/>
              <a:gd name="T2" fmla="*/ 206 w 415"/>
              <a:gd name="T3" fmla="*/ 236 h 474"/>
              <a:gd name="T4" fmla="*/ 0 w 415"/>
              <a:gd name="T5" fmla="*/ 442 h 474"/>
              <a:gd name="T6" fmla="*/ 30 w 415"/>
              <a:gd name="T7" fmla="*/ 473 h 474"/>
              <a:gd name="T8" fmla="*/ 266 w 415"/>
              <a:gd name="T9" fmla="*/ 236 h 474"/>
              <a:gd name="T10" fmla="*/ 30 w 415"/>
              <a:gd name="T11" fmla="*/ 0 h 474"/>
              <a:gd name="T12" fmla="*/ 0 w 415"/>
              <a:gd name="T13" fmla="*/ 30 h 474"/>
              <a:gd name="T14" fmla="*/ 148 w 415"/>
              <a:gd name="T15" fmla="*/ 30 h 474"/>
              <a:gd name="T16" fmla="*/ 354 w 415"/>
              <a:gd name="T17" fmla="*/ 236 h 474"/>
              <a:gd name="T18" fmla="*/ 148 w 415"/>
              <a:gd name="T19" fmla="*/ 442 h 474"/>
              <a:gd name="T20" fmla="*/ 177 w 415"/>
              <a:gd name="T21" fmla="*/ 473 h 474"/>
              <a:gd name="T22" fmla="*/ 414 w 415"/>
              <a:gd name="T23" fmla="*/ 236 h 474"/>
              <a:gd name="T24" fmla="*/ 177 w 415"/>
              <a:gd name="T25" fmla="*/ 0 h 474"/>
              <a:gd name="T26" fmla="*/ 148 w 415"/>
              <a:gd name="T27" fmla="*/ 3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5" h="474">
                <a:moveTo>
                  <a:pt x="0" y="30"/>
                </a:moveTo>
                <a:lnTo>
                  <a:pt x="206" y="236"/>
                </a:lnTo>
                <a:lnTo>
                  <a:pt x="0" y="442"/>
                </a:lnTo>
                <a:lnTo>
                  <a:pt x="30" y="473"/>
                </a:lnTo>
                <a:lnTo>
                  <a:pt x="266" y="236"/>
                </a:lnTo>
                <a:lnTo>
                  <a:pt x="30" y="0"/>
                </a:lnTo>
                <a:lnTo>
                  <a:pt x="0" y="30"/>
                </a:lnTo>
                <a:close/>
                <a:moveTo>
                  <a:pt x="148" y="30"/>
                </a:moveTo>
                <a:lnTo>
                  <a:pt x="354" y="236"/>
                </a:lnTo>
                <a:lnTo>
                  <a:pt x="148" y="442"/>
                </a:lnTo>
                <a:lnTo>
                  <a:pt x="177" y="473"/>
                </a:lnTo>
                <a:lnTo>
                  <a:pt x="414" y="236"/>
                </a:lnTo>
                <a:lnTo>
                  <a:pt x="177" y="0"/>
                </a:lnTo>
                <a:lnTo>
                  <a:pt x="148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5D60CC-D946-4BB4-86C0-B273A7A5F585}"/>
              </a:ext>
            </a:extLst>
          </p:cNvPr>
          <p:cNvSpPr txBox="1"/>
          <p:nvPr/>
        </p:nvSpPr>
        <p:spPr>
          <a:xfrm>
            <a:off x="7460456" y="102489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6D4846-83D7-4584-BE74-748CB7D5076F}"/>
              </a:ext>
            </a:extLst>
          </p:cNvPr>
          <p:cNvSpPr txBox="1"/>
          <p:nvPr/>
        </p:nvSpPr>
        <p:spPr>
          <a:xfrm>
            <a:off x="7827019" y="235051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4F3FE0C-5833-429F-9CFB-2B0DBC1C637C}"/>
              </a:ext>
            </a:extLst>
          </p:cNvPr>
          <p:cNvSpPr txBox="1"/>
          <p:nvPr/>
        </p:nvSpPr>
        <p:spPr>
          <a:xfrm>
            <a:off x="2150101" y="4229505"/>
            <a:ext cx="4553712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D66D1-96BF-4585-9865-D8EB496C60C8}"/>
              </a:ext>
            </a:extLst>
          </p:cNvPr>
          <p:cNvSpPr txBox="1"/>
          <p:nvPr/>
        </p:nvSpPr>
        <p:spPr>
          <a:xfrm>
            <a:off x="17673837" y="4229505"/>
            <a:ext cx="4553712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3D21D3B-2CC4-43CD-BA86-CB435EF32593}"/>
              </a:ext>
            </a:extLst>
          </p:cNvPr>
          <p:cNvSpPr txBox="1"/>
          <p:nvPr/>
        </p:nvSpPr>
        <p:spPr>
          <a:xfrm>
            <a:off x="2150101" y="9817766"/>
            <a:ext cx="4553712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D4CB2AE-B094-4491-BE4A-0AFC747305D4}"/>
              </a:ext>
            </a:extLst>
          </p:cNvPr>
          <p:cNvSpPr txBox="1"/>
          <p:nvPr/>
        </p:nvSpPr>
        <p:spPr>
          <a:xfrm>
            <a:off x="17673837" y="9817766"/>
            <a:ext cx="4553712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 Make infographics that people love.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Freeform 64">
            <a:extLst>
              <a:ext uri="{FF2B5EF4-FFF2-40B4-BE49-F238E27FC236}">
                <a16:creationId xmlns:a16="http://schemas.microsoft.com/office/drawing/2014/main" id="{D8E8C568-9156-470E-8E1F-7E7AF61A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049" y="7386155"/>
            <a:ext cx="4472348" cy="1267564"/>
          </a:xfrm>
          <a:custGeom>
            <a:avLst/>
            <a:gdLst>
              <a:gd name="T0" fmla="*/ 0 w 4947"/>
              <a:gd name="T1" fmla="*/ 1400 h 1401"/>
              <a:gd name="T2" fmla="*/ 4946 w 4947"/>
              <a:gd name="T3" fmla="*/ 1400 h 1401"/>
              <a:gd name="T4" fmla="*/ 2473 w 4947"/>
              <a:gd name="T5" fmla="*/ 0 h 1401"/>
              <a:gd name="T6" fmla="*/ 0 w 4947"/>
              <a:gd name="T7" fmla="*/ 140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47" h="1401">
                <a:moveTo>
                  <a:pt x="0" y="1400"/>
                </a:moveTo>
                <a:lnTo>
                  <a:pt x="4946" y="1400"/>
                </a:lnTo>
                <a:lnTo>
                  <a:pt x="2473" y="0"/>
                </a:lnTo>
                <a:lnTo>
                  <a:pt x="0" y="1400"/>
                </a:lnTo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7" name="Freeform 65">
            <a:extLst>
              <a:ext uri="{FF2B5EF4-FFF2-40B4-BE49-F238E27FC236}">
                <a16:creationId xmlns:a16="http://schemas.microsoft.com/office/drawing/2014/main" id="{59358E9D-EB2C-4FDB-8CDE-8B7D7AE08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049" y="4273048"/>
            <a:ext cx="2236173" cy="4376683"/>
          </a:xfrm>
          <a:custGeom>
            <a:avLst/>
            <a:gdLst>
              <a:gd name="T0" fmla="*/ 1037 w 2474"/>
              <a:gd name="T1" fmla="*/ 2813 h 4843"/>
              <a:gd name="T2" fmla="*/ 0 w 2474"/>
              <a:gd name="T3" fmla="*/ 4842 h 4843"/>
              <a:gd name="T4" fmla="*/ 2473 w 2474"/>
              <a:gd name="T5" fmla="*/ 3442 h 4843"/>
              <a:gd name="T6" fmla="*/ 2473 w 2474"/>
              <a:gd name="T7" fmla="*/ 2813 h 4843"/>
              <a:gd name="T8" fmla="*/ 2473 w 2474"/>
              <a:gd name="T9" fmla="*/ 0 h 4843"/>
              <a:gd name="T10" fmla="*/ 1037 w 2474"/>
              <a:gd name="T11" fmla="*/ 2813 h 4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4" h="4843">
                <a:moveTo>
                  <a:pt x="1037" y="2813"/>
                </a:moveTo>
                <a:lnTo>
                  <a:pt x="0" y="4842"/>
                </a:lnTo>
                <a:lnTo>
                  <a:pt x="2473" y="3442"/>
                </a:lnTo>
                <a:lnTo>
                  <a:pt x="2473" y="2813"/>
                </a:lnTo>
                <a:lnTo>
                  <a:pt x="2473" y="0"/>
                </a:lnTo>
                <a:lnTo>
                  <a:pt x="1037" y="281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8" name="Freeform 66">
            <a:extLst>
              <a:ext uri="{FF2B5EF4-FFF2-40B4-BE49-F238E27FC236}">
                <a16:creationId xmlns:a16="http://schemas.microsoft.com/office/drawing/2014/main" id="{797A843D-3328-43B8-BDF7-7600789C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219" y="4273048"/>
            <a:ext cx="2236175" cy="4376683"/>
          </a:xfrm>
          <a:custGeom>
            <a:avLst/>
            <a:gdLst>
              <a:gd name="T0" fmla="*/ 1436 w 2474"/>
              <a:gd name="T1" fmla="*/ 2813 h 4843"/>
              <a:gd name="T2" fmla="*/ 0 w 2474"/>
              <a:gd name="T3" fmla="*/ 0 h 4843"/>
              <a:gd name="T4" fmla="*/ 0 w 2474"/>
              <a:gd name="T5" fmla="*/ 2813 h 4843"/>
              <a:gd name="T6" fmla="*/ 0 w 2474"/>
              <a:gd name="T7" fmla="*/ 3442 h 4843"/>
              <a:gd name="T8" fmla="*/ 2473 w 2474"/>
              <a:gd name="T9" fmla="*/ 4842 h 4843"/>
              <a:gd name="T10" fmla="*/ 1436 w 2474"/>
              <a:gd name="T11" fmla="*/ 2813 h 4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4" h="4843">
                <a:moveTo>
                  <a:pt x="1436" y="2813"/>
                </a:moveTo>
                <a:lnTo>
                  <a:pt x="0" y="0"/>
                </a:lnTo>
                <a:lnTo>
                  <a:pt x="0" y="2813"/>
                </a:lnTo>
                <a:lnTo>
                  <a:pt x="0" y="3442"/>
                </a:lnTo>
                <a:lnTo>
                  <a:pt x="2473" y="4842"/>
                </a:lnTo>
                <a:lnTo>
                  <a:pt x="1436" y="2813"/>
                </a:lnTo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9" name="Freeform 67">
            <a:extLst>
              <a:ext uri="{FF2B5EF4-FFF2-40B4-BE49-F238E27FC236}">
                <a16:creationId xmlns:a16="http://schemas.microsoft.com/office/drawing/2014/main" id="{DF4F71C5-8EA1-4D2D-B945-585DCCCA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113" y="7573498"/>
            <a:ext cx="3806679" cy="1080221"/>
          </a:xfrm>
          <a:custGeom>
            <a:avLst/>
            <a:gdLst>
              <a:gd name="T0" fmla="*/ 0 w 4213"/>
              <a:gd name="T1" fmla="*/ 1193 h 1194"/>
              <a:gd name="T2" fmla="*/ 4212 w 4213"/>
              <a:gd name="T3" fmla="*/ 1193 h 1194"/>
              <a:gd name="T4" fmla="*/ 2106 w 4213"/>
              <a:gd name="T5" fmla="*/ 0 h 1194"/>
              <a:gd name="T6" fmla="*/ 0 w 4213"/>
              <a:gd name="T7" fmla="*/ 1193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13" h="1194">
                <a:moveTo>
                  <a:pt x="0" y="1193"/>
                </a:moveTo>
                <a:lnTo>
                  <a:pt x="4212" y="1193"/>
                </a:lnTo>
                <a:lnTo>
                  <a:pt x="2106" y="0"/>
                </a:lnTo>
                <a:lnTo>
                  <a:pt x="0" y="1193"/>
                </a:lnTo>
              </a:path>
            </a:pathLst>
          </a:custGeom>
          <a:solidFill>
            <a:schemeClr val="accent2">
              <a:alpha val="4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0" name="Freeform 68">
            <a:extLst>
              <a:ext uri="{FF2B5EF4-FFF2-40B4-BE49-F238E27FC236}">
                <a16:creationId xmlns:a16="http://schemas.microsoft.com/office/drawing/2014/main" id="{3128B072-5358-49E7-B2AD-0B267622B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113" y="4922773"/>
            <a:ext cx="1905332" cy="3726956"/>
          </a:xfrm>
          <a:custGeom>
            <a:avLst/>
            <a:gdLst>
              <a:gd name="T0" fmla="*/ 883 w 2107"/>
              <a:gd name="T1" fmla="*/ 2394 h 4125"/>
              <a:gd name="T2" fmla="*/ 0 w 2107"/>
              <a:gd name="T3" fmla="*/ 4124 h 4125"/>
              <a:gd name="T4" fmla="*/ 2106 w 2107"/>
              <a:gd name="T5" fmla="*/ 2931 h 4125"/>
              <a:gd name="T6" fmla="*/ 2106 w 2107"/>
              <a:gd name="T7" fmla="*/ 2394 h 4125"/>
              <a:gd name="T8" fmla="*/ 2106 w 2107"/>
              <a:gd name="T9" fmla="*/ 0 h 4125"/>
              <a:gd name="T10" fmla="*/ 883 w 2107"/>
              <a:gd name="T11" fmla="*/ 2394 h 4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7" h="4125">
                <a:moveTo>
                  <a:pt x="883" y="2394"/>
                </a:moveTo>
                <a:lnTo>
                  <a:pt x="0" y="4124"/>
                </a:lnTo>
                <a:lnTo>
                  <a:pt x="2106" y="2931"/>
                </a:lnTo>
                <a:lnTo>
                  <a:pt x="2106" y="2394"/>
                </a:lnTo>
                <a:lnTo>
                  <a:pt x="2106" y="0"/>
                </a:lnTo>
                <a:lnTo>
                  <a:pt x="883" y="23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1" name="Freeform 69">
            <a:extLst>
              <a:ext uri="{FF2B5EF4-FFF2-40B4-BE49-F238E27FC236}">
                <a16:creationId xmlns:a16="http://schemas.microsoft.com/office/drawing/2014/main" id="{69877642-BDDD-432B-9898-960717D43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445" y="4922773"/>
            <a:ext cx="1905332" cy="3726956"/>
          </a:xfrm>
          <a:custGeom>
            <a:avLst/>
            <a:gdLst>
              <a:gd name="T0" fmla="*/ 1223 w 2107"/>
              <a:gd name="T1" fmla="*/ 2394 h 4125"/>
              <a:gd name="T2" fmla="*/ 0 w 2107"/>
              <a:gd name="T3" fmla="*/ 0 h 4125"/>
              <a:gd name="T4" fmla="*/ 0 w 2107"/>
              <a:gd name="T5" fmla="*/ 2394 h 4125"/>
              <a:gd name="T6" fmla="*/ 0 w 2107"/>
              <a:gd name="T7" fmla="*/ 2931 h 4125"/>
              <a:gd name="T8" fmla="*/ 2106 w 2107"/>
              <a:gd name="T9" fmla="*/ 4124 h 4125"/>
              <a:gd name="T10" fmla="*/ 1223 w 2107"/>
              <a:gd name="T11" fmla="*/ 2394 h 4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7" h="4125">
                <a:moveTo>
                  <a:pt x="1223" y="2394"/>
                </a:moveTo>
                <a:lnTo>
                  <a:pt x="0" y="0"/>
                </a:lnTo>
                <a:lnTo>
                  <a:pt x="0" y="2394"/>
                </a:lnTo>
                <a:lnTo>
                  <a:pt x="0" y="2931"/>
                </a:lnTo>
                <a:lnTo>
                  <a:pt x="2106" y="4124"/>
                </a:lnTo>
                <a:lnTo>
                  <a:pt x="1223" y="2394"/>
                </a:lnTo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2" name="Freeform 70">
            <a:extLst>
              <a:ext uri="{FF2B5EF4-FFF2-40B4-BE49-F238E27FC236}">
                <a16:creationId xmlns:a16="http://schemas.microsoft.com/office/drawing/2014/main" id="{95EB9138-A294-4D66-A692-CA2685807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944" y="7693077"/>
            <a:ext cx="3380171" cy="956652"/>
          </a:xfrm>
          <a:custGeom>
            <a:avLst/>
            <a:gdLst>
              <a:gd name="T0" fmla="*/ 0 w 3739"/>
              <a:gd name="T1" fmla="*/ 1059 h 1060"/>
              <a:gd name="T2" fmla="*/ 3738 w 3739"/>
              <a:gd name="T3" fmla="*/ 1059 h 1060"/>
              <a:gd name="T4" fmla="*/ 1869 w 3739"/>
              <a:gd name="T5" fmla="*/ 0 h 1060"/>
              <a:gd name="T6" fmla="*/ 0 w 3739"/>
              <a:gd name="T7" fmla="*/ 1059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9" h="1060">
                <a:moveTo>
                  <a:pt x="0" y="1059"/>
                </a:moveTo>
                <a:lnTo>
                  <a:pt x="3738" y="1059"/>
                </a:lnTo>
                <a:lnTo>
                  <a:pt x="1869" y="0"/>
                </a:lnTo>
                <a:lnTo>
                  <a:pt x="0" y="1059"/>
                </a:lnTo>
              </a:path>
            </a:pathLst>
          </a:custGeom>
          <a:solidFill>
            <a:schemeClr val="accent3">
              <a:alpha val="4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3" name="Freeform 71">
            <a:extLst>
              <a:ext uri="{FF2B5EF4-FFF2-40B4-BE49-F238E27FC236}">
                <a16:creationId xmlns:a16="http://schemas.microsoft.com/office/drawing/2014/main" id="{40193EC5-8D4E-4F55-AE82-A942E65F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944" y="5345297"/>
            <a:ext cx="1690085" cy="3308422"/>
          </a:xfrm>
          <a:custGeom>
            <a:avLst/>
            <a:gdLst>
              <a:gd name="T0" fmla="*/ 784 w 1870"/>
              <a:gd name="T1" fmla="*/ 2124 h 3660"/>
              <a:gd name="T2" fmla="*/ 0 w 1870"/>
              <a:gd name="T3" fmla="*/ 3659 h 3660"/>
              <a:gd name="T4" fmla="*/ 1869 w 1870"/>
              <a:gd name="T5" fmla="*/ 2600 h 3660"/>
              <a:gd name="T6" fmla="*/ 1869 w 1870"/>
              <a:gd name="T7" fmla="*/ 2124 h 3660"/>
              <a:gd name="T8" fmla="*/ 1869 w 1870"/>
              <a:gd name="T9" fmla="*/ 0 h 3660"/>
              <a:gd name="T10" fmla="*/ 784 w 1870"/>
              <a:gd name="T11" fmla="*/ 2124 h 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0" h="3660">
                <a:moveTo>
                  <a:pt x="784" y="2124"/>
                </a:moveTo>
                <a:lnTo>
                  <a:pt x="0" y="3659"/>
                </a:lnTo>
                <a:lnTo>
                  <a:pt x="1869" y="2600"/>
                </a:lnTo>
                <a:lnTo>
                  <a:pt x="1869" y="2124"/>
                </a:lnTo>
                <a:lnTo>
                  <a:pt x="1869" y="0"/>
                </a:lnTo>
                <a:lnTo>
                  <a:pt x="784" y="21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4" name="Freeform 72">
            <a:extLst>
              <a:ext uri="{FF2B5EF4-FFF2-40B4-BE49-F238E27FC236}">
                <a16:creationId xmlns:a16="http://schemas.microsoft.com/office/drawing/2014/main" id="{28E30997-36AB-4BEB-A22F-4F590E201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1044" y="5345297"/>
            <a:ext cx="1690085" cy="3308422"/>
          </a:xfrm>
          <a:custGeom>
            <a:avLst/>
            <a:gdLst>
              <a:gd name="T0" fmla="*/ 1085 w 1870"/>
              <a:gd name="T1" fmla="*/ 2124 h 3660"/>
              <a:gd name="T2" fmla="*/ 0 w 1870"/>
              <a:gd name="T3" fmla="*/ 0 h 3660"/>
              <a:gd name="T4" fmla="*/ 0 w 1870"/>
              <a:gd name="T5" fmla="*/ 2124 h 3660"/>
              <a:gd name="T6" fmla="*/ 0 w 1870"/>
              <a:gd name="T7" fmla="*/ 2600 h 3660"/>
              <a:gd name="T8" fmla="*/ 1869 w 1870"/>
              <a:gd name="T9" fmla="*/ 3659 h 3660"/>
              <a:gd name="T10" fmla="*/ 1085 w 1870"/>
              <a:gd name="T11" fmla="*/ 2124 h 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0" h="3660">
                <a:moveTo>
                  <a:pt x="1085" y="2124"/>
                </a:moveTo>
                <a:lnTo>
                  <a:pt x="0" y="0"/>
                </a:lnTo>
                <a:lnTo>
                  <a:pt x="0" y="2124"/>
                </a:lnTo>
                <a:lnTo>
                  <a:pt x="0" y="2600"/>
                </a:lnTo>
                <a:lnTo>
                  <a:pt x="1869" y="3659"/>
                </a:lnTo>
                <a:lnTo>
                  <a:pt x="1085" y="2124"/>
                </a:lnTo>
              </a:path>
            </a:pathLst>
          </a:custGeom>
          <a:solidFill>
            <a:schemeClr val="accent3">
              <a:alpha val="7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5" name="Freeform 73">
            <a:extLst>
              <a:ext uri="{FF2B5EF4-FFF2-40B4-BE49-F238E27FC236}">
                <a16:creationId xmlns:a16="http://schemas.microsoft.com/office/drawing/2014/main" id="{D4FB446D-625E-488C-BD11-6D79E41B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3665" y="7864481"/>
            <a:ext cx="2778278" cy="789238"/>
          </a:xfrm>
          <a:custGeom>
            <a:avLst/>
            <a:gdLst>
              <a:gd name="T0" fmla="*/ 0 w 3074"/>
              <a:gd name="T1" fmla="*/ 870 h 871"/>
              <a:gd name="T2" fmla="*/ 3073 w 3074"/>
              <a:gd name="T3" fmla="*/ 870 h 871"/>
              <a:gd name="T4" fmla="*/ 1537 w 3074"/>
              <a:gd name="T5" fmla="*/ 0 h 871"/>
              <a:gd name="T6" fmla="*/ 0 w 3074"/>
              <a:gd name="T7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4" h="871">
                <a:moveTo>
                  <a:pt x="0" y="870"/>
                </a:moveTo>
                <a:lnTo>
                  <a:pt x="3073" y="870"/>
                </a:lnTo>
                <a:lnTo>
                  <a:pt x="1537" y="0"/>
                </a:lnTo>
                <a:lnTo>
                  <a:pt x="0" y="870"/>
                </a:lnTo>
              </a:path>
            </a:pathLst>
          </a:custGeom>
          <a:solidFill>
            <a:schemeClr val="accent4">
              <a:alpha val="4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6" name="Freeform 74">
            <a:extLst>
              <a:ext uri="{FF2B5EF4-FFF2-40B4-BE49-F238E27FC236}">
                <a16:creationId xmlns:a16="http://schemas.microsoft.com/office/drawing/2014/main" id="{AACB969C-52DA-4844-B51A-A8C32D6D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3665" y="5931245"/>
            <a:ext cx="1391133" cy="2718486"/>
          </a:xfrm>
          <a:custGeom>
            <a:avLst/>
            <a:gdLst>
              <a:gd name="T0" fmla="*/ 644 w 1538"/>
              <a:gd name="T1" fmla="*/ 1745 h 3008"/>
              <a:gd name="T2" fmla="*/ 0 w 1538"/>
              <a:gd name="T3" fmla="*/ 3007 h 3008"/>
              <a:gd name="T4" fmla="*/ 1537 w 1538"/>
              <a:gd name="T5" fmla="*/ 2137 h 3008"/>
              <a:gd name="T6" fmla="*/ 1537 w 1538"/>
              <a:gd name="T7" fmla="*/ 1745 h 3008"/>
              <a:gd name="T8" fmla="*/ 1537 w 1538"/>
              <a:gd name="T9" fmla="*/ 0 h 3008"/>
              <a:gd name="T10" fmla="*/ 644 w 1538"/>
              <a:gd name="T11" fmla="*/ 1745 h 3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8" h="3008">
                <a:moveTo>
                  <a:pt x="644" y="1745"/>
                </a:moveTo>
                <a:lnTo>
                  <a:pt x="0" y="3007"/>
                </a:lnTo>
                <a:lnTo>
                  <a:pt x="1537" y="2137"/>
                </a:lnTo>
                <a:lnTo>
                  <a:pt x="1537" y="1745"/>
                </a:lnTo>
                <a:lnTo>
                  <a:pt x="1537" y="0"/>
                </a:lnTo>
                <a:lnTo>
                  <a:pt x="644" y="17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57" name="Freeform 75">
            <a:extLst>
              <a:ext uri="{FF2B5EF4-FFF2-40B4-BE49-F238E27FC236}">
                <a16:creationId xmlns:a16="http://schemas.microsoft.com/office/drawing/2014/main" id="{82FA2F50-DA3B-4756-9893-89AE558B2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800" y="5931245"/>
            <a:ext cx="1391130" cy="2718486"/>
          </a:xfrm>
          <a:custGeom>
            <a:avLst/>
            <a:gdLst>
              <a:gd name="T0" fmla="*/ 892 w 1537"/>
              <a:gd name="T1" fmla="*/ 1745 h 3008"/>
              <a:gd name="T2" fmla="*/ 0 w 1537"/>
              <a:gd name="T3" fmla="*/ 0 h 3008"/>
              <a:gd name="T4" fmla="*/ 0 w 1537"/>
              <a:gd name="T5" fmla="*/ 1745 h 3008"/>
              <a:gd name="T6" fmla="*/ 0 w 1537"/>
              <a:gd name="T7" fmla="*/ 2137 h 3008"/>
              <a:gd name="T8" fmla="*/ 1536 w 1537"/>
              <a:gd name="T9" fmla="*/ 3007 h 3008"/>
              <a:gd name="T10" fmla="*/ 892 w 1537"/>
              <a:gd name="T11" fmla="*/ 1745 h 3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3008">
                <a:moveTo>
                  <a:pt x="892" y="1745"/>
                </a:moveTo>
                <a:lnTo>
                  <a:pt x="0" y="0"/>
                </a:lnTo>
                <a:lnTo>
                  <a:pt x="0" y="1745"/>
                </a:lnTo>
                <a:lnTo>
                  <a:pt x="0" y="2137"/>
                </a:lnTo>
                <a:lnTo>
                  <a:pt x="1536" y="3007"/>
                </a:lnTo>
                <a:lnTo>
                  <a:pt x="892" y="1745"/>
                </a:lnTo>
              </a:path>
            </a:pathLst>
          </a:custGeom>
          <a:solidFill>
            <a:schemeClr val="accent4">
              <a:alpha val="72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071418E-54CE-42F6-993E-7CD79E44DA37}"/>
              </a:ext>
            </a:extLst>
          </p:cNvPr>
          <p:cNvSpPr txBox="1"/>
          <p:nvPr/>
        </p:nvSpPr>
        <p:spPr>
          <a:xfrm>
            <a:off x="7460456" y="102489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996B572A-D78F-4D4E-85EB-A2BE2C2E3599}"/>
              </a:ext>
            </a:extLst>
          </p:cNvPr>
          <p:cNvSpPr txBox="1"/>
          <p:nvPr/>
        </p:nvSpPr>
        <p:spPr>
          <a:xfrm>
            <a:off x="7827019" y="235051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8FB010DD-1247-430D-AC21-D6529B13989D}"/>
              </a:ext>
            </a:extLst>
          </p:cNvPr>
          <p:cNvSpPr txBox="1"/>
          <p:nvPr/>
        </p:nvSpPr>
        <p:spPr>
          <a:xfrm>
            <a:off x="2743201" y="10060336"/>
            <a:ext cx="3735060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8F1AD032-FB8F-4F42-A683-7E4A3DB175E0}"/>
              </a:ext>
            </a:extLst>
          </p:cNvPr>
          <p:cNvSpPr txBox="1"/>
          <p:nvPr/>
        </p:nvSpPr>
        <p:spPr>
          <a:xfrm>
            <a:off x="2743201" y="9304351"/>
            <a:ext cx="37350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Marketing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84FFA997-EA41-4A29-895F-BCAFE091ACB9}"/>
              </a:ext>
            </a:extLst>
          </p:cNvPr>
          <p:cNvSpPr txBox="1"/>
          <p:nvPr/>
        </p:nvSpPr>
        <p:spPr>
          <a:xfrm>
            <a:off x="8011161" y="10060336"/>
            <a:ext cx="3735060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577C65A3-F652-44C1-890D-6180032ACD70}"/>
              </a:ext>
            </a:extLst>
          </p:cNvPr>
          <p:cNvSpPr txBox="1"/>
          <p:nvPr/>
        </p:nvSpPr>
        <p:spPr>
          <a:xfrm>
            <a:off x="8011161" y="9304351"/>
            <a:ext cx="37350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>
                <a:solidFill>
                  <a:schemeClr val="accent2"/>
                </a:solidFill>
                <a:latin typeface="Raleway" panose="020B0503030101060003" pitchFamily="34" charset="0"/>
              </a:rPr>
              <a:t>Competition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5DE9A3E-AC62-4CBE-8C35-2B414DA90A53}"/>
              </a:ext>
            </a:extLst>
          </p:cNvPr>
          <p:cNvSpPr txBox="1"/>
          <p:nvPr/>
        </p:nvSpPr>
        <p:spPr>
          <a:xfrm>
            <a:off x="13294361" y="10060336"/>
            <a:ext cx="3735060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825B0C6-28C0-47CE-80C2-6D08DF59244A}"/>
              </a:ext>
            </a:extLst>
          </p:cNvPr>
          <p:cNvSpPr txBox="1"/>
          <p:nvPr/>
        </p:nvSpPr>
        <p:spPr>
          <a:xfrm>
            <a:off x="13294361" y="9304351"/>
            <a:ext cx="37350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spc="-30">
                <a:solidFill>
                  <a:schemeClr val="accent3"/>
                </a:solidFill>
                <a:latin typeface="Raleway" panose="020B0503030101060003" pitchFamily="34" charset="0"/>
              </a:rPr>
              <a:t>Innovation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9207554A-19CB-4124-AF52-62A6E4954078}"/>
              </a:ext>
            </a:extLst>
          </p:cNvPr>
          <p:cNvSpPr txBox="1"/>
          <p:nvPr/>
        </p:nvSpPr>
        <p:spPr>
          <a:xfrm>
            <a:off x="18562321" y="10060336"/>
            <a:ext cx="3735060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50E955C5-67A7-4D32-B263-D01BA540C521}"/>
              </a:ext>
            </a:extLst>
          </p:cNvPr>
          <p:cNvSpPr txBox="1"/>
          <p:nvPr/>
        </p:nvSpPr>
        <p:spPr>
          <a:xfrm>
            <a:off x="18562321" y="9304351"/>
            <a:ext cx="37350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3400" b="1" spc="-30" dirty="0">
                <a:solidFill>
                  <a:schemeClr val="accent4"/>
                </a:solidFill>
                <a:latin typeface="Raleway" panose="020B0503030101060003" pitchFamily="34" charset="0"/>
              </a:rPr>
              <a:t>Management</a:t>
            </a:r>
            <a:endParaRPr lang="en-US" sz="3400" b="1" spc="-30" dirty="0">
              <a:solidFill>
                <a:schemeClr val="accent4"/>
              </a:solidFill>
              <a:latin typeface="Raleway" panose="020B05030301010600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Freeform 2">
            <a:extLst>
              <a:ext uri="{FF2B5EF4-FFF2-40B4-BE49-F238E27FC236}">
                <a16:creationId xmlns:a16="http://schemas.microsoft.com/office/drawing/2014/main" id="{AE4E5E6B-290A-4A90-8A94-0D6DF9267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331" y="7980073"/>
            <a:ext cx="3985" cy="39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8B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1" name="Freeform 3">
            <a:extLst>
              <a:ext uri="{FF2B5EF4-FFF2-40B4-BE49-F238E27FC236}">
                <a16:creationId xmlns:a16="http://schemas.microsoft.com/office/drawing/2014/main" id="{95496A3A-C0CF-4B6E-AA53-70C0412E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9341" y="6106629"/>
            <a:ext cx="2092678" cy="1897360"/>
          </a:xfrm>
          <a:custGeom>
            <a:avLst/>
            <a:gdLst>
              <a:gd name="T0" fmla="*/ 0 w 2317"/>
              <a:gd name="T1" fmla="*/ 836 h 2099"/>
              <a:gd name="T2" fmla="*/ 0 w 2317"/>
              <a:gd name="T3" fmla="*/ 2098 h 2099"/>
              <a:gd name="T4" fmla="*/ 2316 w 2317"/>
              <a:gd name="T5" fmla="*/ 881 h 2099"/>
              <a:gd name="T6" fmla="*/ 1596 w 2317"/>
              <a:gd name="T7" fmla="*/ 0 h 2099"/>
              <a:gd name="T8" fmla="*/ 0 w 2317"/>
              <a:gd name="T9" fmla="*/ 836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7" h="2099">
                <a:moveTo>
                  <a:pt x="0" y="836"/>
                </a:moveTo>
                <a:lnTo>
                  <a:pt x="0" y="2098"/>
                </a:lnTo>
                <a:lnTo>
                  <a:pt x="2316" y="881"/>
                </a:lnTo>
                <a:lnTo>
                  <a:pt x="1596" y="0"/>
                </a:lnTo>
                <a:lnTo>
                  <a:pt x="0" y="8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2" name="Freeform 4">
            <a:extLst>
              <a:ext uri="{FF2B5EF4-FFF2-40B4-BE49-F238E27FC236}">
                <a16:creationId xmlns:a16="http://schemas.microsoft.com/office/drawing/2014/main" id="{9EFAE33F-6250-4F44-B077-7914973D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8626" y="6094675"/>
            <a:ext cx="2084705" cy="1885400"/>
          </a:xfrm>
          <a:custGeom>
            <a:avLst/>
            <a:gdLst>
              <a:gd name="T0" fmla="*/ 2305 w 2306"/>
              <a:gd name="T1" fmla="*/ 834 h 2088"/>
              <a:gd name="T2" fmla="*/ 716 w 2306"/>
              <a:gd name="T3" fmla="*/ 0 h 2088"/>
              <a:gd name="T4" fmla="*/ 0 w 2306"/>
              <a:gd name="T5" fmla="*/ 878 h 2088"/>
              <a:gd name="T6" fmla="*/ 2305 w 2306"/>
              <a:gd name="T7" fmla="*/ 2087 h 2088"/>
              <a:gd name="T8" fmla="*/ 2305 w 2306"/>
              <a:gd name="T9" fmla="*/ 834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6" h="2088">
                <a:moveTo>
                  <a:pt x="2305" y="834"/>
                </a:moveTo>
                <a:lnTo>
                  <a:pt x="716" y="0"/>
                </a:lnTo>
                <a:lnTo>
                  <a:pt x="0" y="878"/>
                </a:lnTo>
                <a:lnTo>
                  <a:pt x="2305" y="2087"/>
                </a:lnTo>
                <a:lnTo>
                  <a:pt x="2305" y="8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3" name="Freeform 5">
            <a:extLst>
              <a:ext uri="{FF2B5EF4-FFF2-40B4-BE49-F238E27FC236}">
                <a16:creationId xmlns:a16="http://schemas.microsoft.com/office/drawing/2014/main" id="{6201B5EE-F642-4E04-B7A8-45C192D6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9344" y="5305437"/>
            <a:ext cx="1442950" cy="1554560"/>
          </a:xfrm>
          <a:custGeom>
            <a:avLst/>
            <a:gdLst>
              <a:gd name="T0" fmla="*/ 0 w 1597"/>
              <a:gd name="T1" fmla="*/ 460 h 1721"/>
              <a:gd name="T2" fmla="*/ 0 w 1597"/>
              <a:gd name="T3" fmla="*/ 1720 h 1721"/>
              <a:gd name="T4" fmla="*/ 1596 w 1597"/>
              <a:gd name="T5" fmla="*/ 884 h 1721"/>
              <a:gd name="T6" fmla="*/ 877 w 1597"/>
              <a:gd name="T7" fmla="*/ 0 h 1721"/>
              <a:gd name="T8" fmla="*/ 0 w 1597"/>
              <a:gd name="T9" fmla="*/ 46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7" h="1721">
                <a:moveTo>
                  <a:pt x="0" y="460"/>
                </a:moveTo>
                <a:lnTo>
                  <a:pt x="0" y="1720"/>
                </a:lnTo>
                <a:lnTo>
                  <a:pt x="1596" y="884"/>
                </a:lnTo>
                <a:lnTo>
                  <a:pt x="877" y="0"/>
                </a:lnTo>
                <a:lnTo>
                  <a:pt x="0" y="4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4" name="Freeform 6">
            <a:extLst>
              <a:ext uri="{FF2B5EF4-FFF2-40B4-BE49-F238E27FC236}">
                <a16:creationId xmlns:a16="http://schemas.microsoft.com/office/drawing/2014/main" id="{28E05BF1-6A6F-4037-9388-EC7FB5D84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8353" y="5301447"/>
            <a:ext cx="1438963" cy="1546587"/>
          </a:xfrm>
          <a:custGeom>
            <a:avLst/>
            <a:gdLst>
              <a:gd name="T0" fmla="*/ 1589 w 1590"/>
              <a:gd name="T1" fmla="*/ 458 h 1713"/>
              <a:gd name="T2" fmla="*/ 716 w 1590"/>
              <a:gd name="T3" fmla="*/ 0 h 1713"/>
              <a:gd name="T4" fmla="*/ 0 w 1590"/>
              <a:gd name="T5" fmla="*/ 878 h 1713"/>
              <a:gd name="T6" fmla="*/ 1589 w 1590"/>
              <a:gd name="T7" fmla="*/ 1712 h 1713"/>
              <a:gd name="T8" fmla="*/ 1589 w 1590"/>
              <a:gd name="T9" fmla="*/ 458 h 1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0" h="1713">
                <a:moveTo>
                  <a:pt x="1589" y="458"/>
                </a:moveTo>
                <a:lnTo>
                  <a:pt x="716" y="0"/>
                </a:lnTo>
                <a:lnTo>
                  <a:pt x="0" y="878"/>
                </a:lnTo>
                <a:lnTo>
                  <a:pt x="1589" y="1712"/>
                </a:lnTo>
                <a:lnTo>
                  <a:pt x="1589" y="4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5" name="Freeform 7">
            <a:extLst>
              <a:ext uri="{FF2B5EF4-FFF2-40B4-BE49-F238E27FC236}">
                <a16:creationId xmlns:a16="http://schemas.microsoft.com/office/drawing/2014/main" id="{BBA4951F-0D1E-465A-A86B-F6E4A203E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4093" y="4332838"/>
            <a:ext cx="789238" cy="1383158"/>
          </a:xfrm>
          <a:custGeom>
            <a:avLst/>
            <a:gdLst>
              <a:gd name="T0" fmla="*/ 873 w 874"/>
              <a:gd name="T1" fmla="*/ 0 h 1529"/>
              <a:gd name="T2" fmla="*/ 0 w 874"/>
              <a:gd name="T3" fmla="*/ 1070 h 1529"/>
              <a:gd name="T4" fmla="*/ 873 w 874"/>
              <a:gd name="T5" fmla="*/ 1528 h 1529"/>
              <a:gd name="T6" fmla="*/ 873 w 874"/>
              <a:gd name="T7" fmla="*/ 0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4" h="1529">
                <a:moveTo>
                  <a:pt x="873" y="0"/>
                </a:moveTo>
                <a:lnTo>
                  <a:pt x="0" y="1070"/>
                </a:lnTo>
                <a:lnTo>
                  <a:pt x="873" y="1528"/>
                </a:lnTo>
                <a:lnTo>
                  <a:pt x="87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6" name="Freeform 8">
            <a:extLst>
              <a:ext uri="{FF2B5EF4-FFF2-40B4-BE49-F238E27FC236}">
                <a16:creationId xmlns:a16="http://schemas.microsoft.com/office/drawing/2014/main" id="{EBD216B4-116A-4EB6-9099-3A7AF83B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9344" y="4332840"/>
            <a:ext cx="793225" cy="1391130"/>
          </a:xfrm>
          <a:custGeom>
            <a:avLst/>
            <a:gdLst>
              <a:gd name="T0" fmla="*/ 0 w 878"/>
              <a:gd name="T1" fmla="*/ 1536 h 1537"/>
              <a:gd name="T2" fmla="*/ 877 w 878"/>
              <a:gd name="T3" fmla="*/ 1076 h 1537"/>
              <a:gd name="T4" fmla="*/ 0 w 878"/>
              <a:gd name="T5" fmla="*/ 0 h 1537"/>
              <a:gd name="T6" fmla="*/ 0 w 878"/>
              <a:gd name="T7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8" h="1537">
                <a:moveTo>
                  <a:pt x="0" y="1536"/>
                </a:moveTo>
                <a:lnTo>
                  <a:pt x="877" y="1076"/>
                </a:lnTo>
                <a:lnTo>
                  <a:pt x="0" y="0"/>
                </a:lnTo>
                <a:lnTo>
                  <a:pt x="0" y="15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7" name="Freeform 9">
            <a:extLst>
              <a:ext uri="{FF2B5EF4-FFF2-40B4-BE49-F238E27FC236}">
                <a16:creationId xmlns:a16="http://schemas.microsoft.com/office/drawing/2014/main" id="{0FAE9ADD-AE6D-41DE-B662-176E539B1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143" y="7681120"/>
            <a:ext cx="3380171" cy="2567016"/>
          </a:xfrm>
          <a:custGeom>
            <a:avLst/>
            <a:gdLst>
              <a:gd name="T0" fmla="*/ 1348 w 3738"/>
              <a:gd name="T1" fmla="*/ 331 h 2841"/>
              <a:gd name="T2" fmla="*/ 717 w 3738"/>
              <a:gd name="T3" fmla="*/ 0 h 2841"/>
              <a:gd name="T4" fmla="*/ 446 w 3738"/>
              <a:gd name="T5" fmla="*/ 331 h 2841"/>
              <a:gd name="T6" fmla="*/ 0 w 3738"/>
              <a:gd name="T7" fmla="*/ 878 h 2841"/>
              <a:gd name="T8" fmla="*/ 2390 w 3738"/>
              <a:gd name="T9" fmla="*/ 2133 h 2841"/>
              <a:gd name="T10" fmla="*/ 3737 w 3738"/>
              <a:gd name="T11" fmla="*/ 2840 h 2841"/>
              <a:gd name="T12" fmla="*/ 3737 w 3738"/>
              <a:gd name="T13" fmla="*/ 2133 h 2841"/>
              <a:gd name="T14" fmla="*/ 3737 w 3738"/>
              <a:gd name="T15" fmla="*/ 1586 h 2841"/>
              <a:gd name="T16" fmla="*/ 1348 w 3738"/>
              <a:gd name="T17" fmla="*/ 331 h 2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38" h="2841">
                <a:moveTo>
                  <a:pt x="1348" y="331"/>
                </a:moveTo>
                <a:lnTo>
                  <a:pt x="717" y="0"/>
                </a:lnTo>
                <a:lnTo>
                  <a:pt x="446" y="331"/>
                </a:lnTo>
                <a:lnTo>
                  <a:pt x="0" y="878"/>
                </a:lnTo>
                <a:lnTo>
                  <a:pt x="2390" y="2133"/>
                </a:lnTo>
                <a:lnTo>
                  <a:pt x="3737" y="2840"/>
                </a:lnTo>
                <a:lnTo>
                  <a:pt x="3737" y="2133"/>
                </a:lnTo>
                <a:lnTo>
                  <a:pt x="3737" y="1586"/>
                </a:lnTo>
                <a:lnTo>
                  <a:pt x="1348" y="3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8" name="Freeform 10">
            <a:extLst>
              <a:ext uri="{FF2B5EF4-FFF2-40B4-BE49-F238E27FC236}">
                <a16:creationId xmlns:a16="http://schemas.microsoft.com/office/drawing/2014/main" id="{C9EF10E7-A933-4DC2-B0EA-35D6D5A8D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1405" y="8474345"/>
            <a:ext cx="4025911" cy="2909817"/>
          </a:xfrm>
          <a:custGeom>
            <a:avLst/>
            <a:gdLst>
              <a:gd name="T0" fmla="*/ 3105 w 4453"/>
              <a:gd name="T1" fmla="*/ 1255 h 3217"/>
              <a:gd name="T2" fmla="*/ 715 w 4453"/>
              <a:gd name="T3" fmla="*/ 0 h 3217"/>
              <a:gd name="T4" fmla="*/ 0 w 4453"/>
              <a:gd name="T5" fmla="*/ 879 h 3217"/>
              <a:gd name="T6" fmla="*/ 715 w 4453"/>
              <a:gd name="T7" fmla="*/ 1255 h 3217"/>
              <a:gd name="T8" fmla="*/ 4452 w 4453"/>
              <a:gd name="T9" fmla="*/ 3216 h 3217"/>
              <a:gd name="T10" fmla="*/ 4452 w 4453"/>
              <a:gd name="T11" fmla="*/ 1962 h 3217"/>
              <a:gd name="T12" fmla="*/ 3105 w 4453"/>
              <a:gd name="T13" fmla="*/ 125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53" h="3217">
                <a:moveTo>
                  <a:pt x="3105" y="1255"/>
                </a:moveTo>
                <a:lnTo>
                  <a:pt x="715" y="0"/>
                </a:lnTo>
                <a:lnTo>
                  <a:pt x="0" y="879"/>
                </a:lnTo>
                <a:lnTo>
                  <a:pt x="715" y="1255"/>
                </a:lnTo>
                <a:lnTo>
                  <a:pt x="4452" y="3216"/>
                </a:lnTo>
                <a:lnTo>
                  <a:pt x="4452" y="1962"/>
                </a:lnTo>
                <a:lnTo>
                  <a:pt x="3105" y="12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39" name="Freeform 11">
            <a:extLst>
              <a:ext uri="{FF2B5EF4-FFF2-40B4-BE49-F238E27FC236}">
                <a16:creationId xmlns:a16="http://schemas.microsoft.com/office/drawing/2014/main" id="{6D8A1AD2-F879-4094-B34A-A9B8BA00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883" y="6887897"/>
            <a:ext cx="2730446" cy="2228203"/>
          </a:xfrm>
          <a:custGeom>
            <a:avLst/>
            <a:gdLst>
              <a:gd name="T0" fmla="*/ 715 w 3021"/>
              <a:gd name="T1" fmla="*/ 0 h 2465"/>
              <a:gd name="T2" fmla="*/ 0 w 3021"/>
              <a:gd name="T3" fmla="*/ 878 h 2465"/>
              <a:gd name="T4" fmla="*/ 631 w 3021"/>
              <a:gd name="T5" fmla="*/ 1209 h 2465"/>
              <a:gd name="T6" fmla="*/ 3020 w 3021"/>
              <a:gd name="T7" fmla="*/ 2464 h 2465"/>
              <a:gd name="T8" fmla="*/ 3020 w 3021"/>
              <a:gd name="T9" fmla="*/ 1209 h 2465"/>
              <a:gd name="T10" fmla="*/ 715 w 3021"/>
              <a:gd name="T11" fmla="*/ 0 h 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1" h="2465">
                <a:moveTo>
                  <a:pt x="715" y="0"/>
                </a:moveTo>
                <a:lnTo>
                  <a:pt x="0" y="878"/>
                </a:lnTo>
                <a:lnTo>
                  <a:pt x="631" y="1209"/>
                </a:lnTo>
                <a:lnTo>
                  <a:pt x="3020" y="2464"/>
                </a:lnTo>
                <a:lnTo>
                  <a:pt x="3020" y="1209"/>
                </a:lnTo>
                <a:lnTo>
                  <a:pt x="71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0" name="Freeform 12">
            <a:extLst>
              <a:ext uri="{FF2B5EF4-FFF2-40B4-BE49-F238E27FC236}">
                <a16:creationId xmlns:a16="http://schemas.microsoft.com/office/drawing/2014/main" id="{4B1ADD30-121E-4A9B-8A80-1CF0C4B30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331" y="8474345"/>
            <a:ext cx="4025911" cy="2909817"/>
          </a:xfrm>
          <a:custGeom>
            <a:avLst/>
            <a:gdLst>
              <a:gd name="T0" fmla="*/ 3735 w 4453"/>
              <a:gd name="T1" fmla="*/ 0 h 3217"/>
              <a:gd name="T2" fmla="*/ 1347 w 4453"/>
              <a:gd name="T3" fmla="*/ 1255 h 3217"/>
              <a:gd name="T4" fmla="*/ 0 w 4453"/>
              <a:gd name="T5" fmla="*/ 1962 h 3217"/>
              <a:gd name="T6" fmla="*/ 0 w 4453"/>
              <a:gd name="T7" fmla="*/ 1962 h 3217"/>
              <a:gd name="T8" fmla="*/ 0 w 4453"/>
              <a:gd name="T9" fmla="*/ 3216 h 3217"/>
              <a:gd name="T10" fmla="*/ 3735 w 4453"/>
              <a:gd name="T11" fmla="*/ 1255 h 3217"/>
              <a:gd name="T12" fmla="*/ 4452 w 4453"/>
              <a:gd name="T13" fmla="*/ 879 h 3217"/>
              <a:gd name="T14" fmla="*/ 3735 w 4453"/>
              <a:gd name="T15" fmla="*/ 0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53" h="3217">
                <a:moveTo>
                  <a:pt x="3735" y="0"/>
                </a:moveTo>
                <a:lnTo>
                  <a:pt x="1347" y="1255"/>
                </a:lnTo>
                <a:lnTo>
                  <a:pt x="0" y="1962"/>
                </a:lnTo>
                <a:lnTo>
                  <a:pt x="0" y="1962"/>
                </a:lnTo>
                <a:lnTo>
                  <a:pt x="0" y="3216"/>
                </a:lnTo>
                <a:lnTo>
                  <a:pt x="3735" y="1255"/>
                </a:lnTo>
                <a:lnTo>
                  <a:pt x="4452" y="879"/>
                </a:lnTo>
                <a:lnTo>
                  <a:pt x="373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1" name="Freeform 13">
            <a:extLst>
              <a:ext uri="{FF2B5EF4-FFF2-40B4-BE49-F238E27FC236}">
                <a16:creationId xmlns:a16="http://schemas.microsoft.com/office/drawing/2014/main" id="{6BEE28CD-682E-4CAA-B0C0-76D081C1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329" y="7681120"/>
            <a:ext cx="3376183" cy="2567016"/>
          </a:xfrm>
          <a:custGeom>
            <a:avLst/>
            <a:gdLst>
              <a:gd name="T0" fmla="*/ 3290 w 3736"/>
              <a:gd name="T1" fmla="*/ 331 h 2841"/>
              <a:gd name="T2" fmla="*/ 3020 w 3736"/>
              <a:gd name="T3" fmla="*/ 0 h 2841"/>
              <a:gd name="T4" fmla="*/ 2389 w 3736"/>
              <a:gd name="T5" fmla="*/ 331 h 2841"/>
              <a:gd name="T6" fmla="*/ 0 w 3736"/>
              <a:gd name="T7" fmla="*/ 1586 h 2841"/>
              <a:gd name="T8" fmla="*/ 0 w 3736"/>
              <a:gd name="T9" fmla="*/ 2133 h 2841"/>
              <a:gd name="T10" fmla="*/ 0 w 3736"/>
              <a:gd name="T11" fmla="*/ 2840 h 2841"/>
              <a:gd name="T12" fmla="*/ 0 w 3736"/>
              <a:gd name="T13" fmla="*/ 2840 h 2841"/>
              <a:gd name="T14" fmla="*/ 1347 w 3736"/>
              <a:gd name="T15" fmla="*/ 2133 h 2841"/>
              <a:gd name="T16" fmla="*/ 3735 w 3736"/>
              <a:gd name="T17" fmla="*/ 878 h 2841"/>
              <a:gd name="T18" fmla="*/ 3290 w 3736"/>
              <a:gd name="T19" fmla="*/ 331 h 2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6" h="2841">
                <a:moveTo>
                  <a:pt x="3290" y="331"/>
                </a:moveTo>
                <a:lnTo>
                  <a:pt x="3020" y="0"/>
                </a:lnTo>
                <a:lnTo>
                  <a:pt x="2389" y="331"/>
                </a:lnTo>
                <a:lnTo>
                  <a:pt x="0" y="1586"/>
                </a:lnTo>
                <a:lnTo>
                  <a:pt x="0" y="2133"/>
                </a:lnTo>
                <a:lnTo>
                  <a:pt x="0" y="2840"/>
                </a:lnTo>
                <a:lnTo>
                  <a:pt x="0" y="2840"/>
                </a:lnTo>
                <a:lnTo>
                  <a:pt x="1347" y="2133"/>
                </a:lnTo>
                <a:lnTo>
                  <a:pt x="3735" y="878"/>
                </a:lnTo>
                <a:lnTo>
                  <a:pt x="3290" y="3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2" name="Freeform 14">
            <a:extLst>
              <a:ext uri="{FF2B5EF4-FFF2-40B4-BE49-F238E27FC236}">
                <a16:creationId xmlns:a16="http://schemas.microsoft.com/office/drawing/2014/main" id="{6D7BFD70-68EC-4CAC-A59D-3FD1A350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331" y="6887897"/>
            <a:ext cx="2730443" cy="2228203"/>
          </a:xfrm>
          <a:custGeom>
            <a:avLst/>
            <a:gdLst>
              <a:gd name="T0" fmla="*/ 2303 w 3021"/>
              <a:gd name="T1" fmla="*/ 0 h 2465"/>
              <a:gd name="T2" fmla="*/ 0 w 3021"/>
              <a:gd name="T3" fmla="*/ 1209 h 2465"/>
              <a:gd name="T4" fmla="*/ 0 w 3021"/>
              <a:gd name="T5" fmla="*/ 2464 h 2465"/>
              <a:gd name="T6" fmla="*/ 2389 w 3021"/>
              <a:gd name="T7" fmla="*/ 1209 h 2465"/>
              <a:gd name="T8" fmla="*/ 3020 w 3021"/>
              <a:gd name="T9" fmla="*/ 878 h 2465"/>
              <a:gd name="T10" fmla="*/ 2303 w 3021"/>
              <a:gd name="T11" fmla="*/ 0 h 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1" h="2465">
                <a:moveTo>
                  <a:pt x="2303" y="0"/>
                </a:moveTo>
                <a:lnTo>
                  <a:pt x="0" y="1209"/>
                </a:lnTo>
                <a:lnTo>
                  <a:pt x="0" y="2464"/>
                </a:lnTo>
                <a:lnTo>
                  <a:pt x="2389" y="1209"/>
                </a:lnTo>
                <a:lnTo>
                  <a:pt x="3020" y="878"/>
                </a:lnTo>
                <a:lnTo>
                  <a:pt x="230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3" name="Freeform 21">
            <a:extLst>
              <a:ext uri="{FF2B5EF4-FFF2-40B4-BE49-F238E27FC236}">
                <a16:creationId xmlns:a16="http://schemas.microsoft.com/office/drawing/2014/main" id="{C9C741C2-DD6B-44DD-95B5-7637F378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578" y="10180375"/>
            <a:ext cx="115594" cy="1140010"/>
          </a:xfrm>
          <a:custGeom>
            <a:avLst/>
            <a:gdLst>
              <a:gd name="T0" fmla="*/ 0 w 130"/>
              <a:gd name="T1" fmla="*/ 0 h 1263"/>
              <a:gd name="T2" fmla="*/ 0 w 130"/>
              <a:gd name="T3" fmla="*/ 53 h 1263"/>
              <a:gd name="T4" fmla="*/ 0 w 130"/>
              <a:gd name="T5" fmla="*/ 1208 h 1263"/>
              <a:gd name="T6" fmla="*/ 0 w 130"/>
              <a:gd name="T7" fmla="*/ 1262 h 1263"/>
              <a:gd name="T8" fmla="*/ 129 w 130"/>
              <a:gd name="T9" fmla="*/ 1262 h 1263"/>
              <a:gd name="T10" fmla="*/ 129 w 130"/>
              <a:gd name="T11" fmla="*/ 1208 h 1263"/>
              <a:gd name="T12" fmla="*/ 129 w 130"/>
              <a:gd name="T13" fmla="*/ 53 h 1263"/>
              <a:gd name="T14" fmla="*/ 129 w 130"/>
              <a:gd name="T15" fmla="*/ 0 h 1263"/>
              <a:gd name="T16" fmla="*/ 0 w 130"/>
              <a:gd name="T17" fmla="*/ 0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263">
                <a:moveTo>
                  <a:pt x="0" y="0"/>
                </a:moveTo>
                <a:lnTo>
                  <a:pt x="0" y="53"/>
                </a:lnTo>
                <a:lnTo>
                  <a:pt x="0" y="1208"/>
                </a:lnTo>
                <a:lnTo>
                  <a:pt x="0" y="1262"/>
                </a:lnTo>
                <a:lnTo>
                  <a:pt x="129" y="1262"/>
                </a:lnTo>
                <a:lnTo>
                  <a:pt x="129" y="1208"/>
                </a:lnTo>
                <a:lnTo>
                  <a:pt x="129" y="53"/>
                </a:lnTo>
                <a:lnTo>
                  <a:pt x="12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4" name="Freeform 22">
            <a:extLst>
              <a:ext uri="{FF2B5EF4-FFF2-40B4-BE49-F238E27FC236}">
                <a16:creationId xmlns:a16="http://schemas.microsoft.com/office/drawing/2014/main" id="{BD5B8D94-E734-4ECE-8901-4CB1E681B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578" y="7310419"/>
            <a:ext cx="115594" cy="1140010"/>
          </a:xfrm>
          <a:custGeom>
            <a:avLst/>
            <a:gdLst>
              <a:gd name="T0" fmla="*/ 0 w 130"/>
              <a:gd name="T1" fmla="*/ 0 h 1262"/>
              <a:gd name="T2" fmla="*/ 0 w 130"/>
              <a:gd name="T3" fmla="*/ 53 h 1262"/>
              <a:gd name="T4" fmla="*/ 0 w 130"/>
              <a:gd name="T5" fmla="*/ 1209 h 1262"/>
              <a:gd name="T6" fmla="*/ 0 w 130"/>
              <a:gd name="T7" fmla="*/ 1261 h 1262"/>
              <a:gd name="T8" fmla="*/ 129 w 130"/>
              <a:gd name="T9" fmla="*/ 1261 h 1262"/>
              <a:gd name="T10" fmla="*/ 129 w 130"/>
              <a:gd name="T11" fmla="*/ 1209 h 1262"/>
              <a:gd name="T12" fmla="*/ 129 w 130"/>
              <a:gd name="T13" fmla="*/ 53 h 1262"/>
              <a:gd name="T14" fmla="*/ 129 w 130"/>
              <a:gd name="T15" fmla="*/ 0 h 1262"/>
              <a:gd name="T16" fmla="*/ 0 w 130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262">
                <a:moveTo>
                  <a:pt x="0" y="0"/>
                </a:moveTo>
                <a:lnTo>
                  <a:pt x="0" y="53"/>
                </a:lnTo>
                <a:lnTo>
                  <a:pt x="0" y="1209"/>
                </a:lnTo>
                <a:lnTo>
                  <a:pt x="0" y="1261"/>
                </a:lnTo>
                <a:lnTo>
                  <a:pt x="129" y="1261"/>
                </a:lnTo>
                <a:lnTo>
                  <a:pt x="129" y="1209"/>
                </a:lnTo>
                <a:lnTo>
                  <a:pt x="129" y="53"/>
                </a:lnTo>
                <a:lnTo>
                  <a:pt x="129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5" name="Freeform 359">
            <a:extLst>
              <a:ext uri="{FF2B5EF4-FFF2-40B4-BE49-F238E27FC236}">
                <a16:creationId xmlns:a16="http://schemas.microsoft.com/office/drawing/2014/main" id="{41E220B3-C616-40A1-9CE0-9AF12DDA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578" y="4440462"/>
            <a:ext cx="115594" cy="1140010"/>
          </a:xfrm>
          <a:custGeom>
            <a:avLst/>
            <a:gdLst>
              <a:gd name="T0" fmla="*/ 0 w 130"/>
              <a:gd name="T1" fmla="*/ 0 h 1262"/>
              <a:gd name="T2" fmla="*/ 0 w 130"/>
              <a:gd name="T3" fmla="*/ 53 h 1262"/>
              <a:gd name="T4" fmla="*/ 0 w 130"/>
              <a:gd name="T5" fmla="*/ 1208 h 1262"/>
              <a:gd name="T6" fmla="*/ 0 w 130"/>
              <a:gd name="T7" fmla="*/ 1261 h 1262"/>
              <a:gd name="T8" fmla="*/ 129 w 130"/>
              <a:gd name="T9" fmla="*/ 1261 h 1262"/>
              <a:gd name="T10" fmla="*/ 129 w 130"/>
              <a:gd name="T11" fmla="*/ 1208 h 1262"/>
              <a:gd name="T12" fmla="*/ 129 w 130"/>
              <a:gd name="T13" fmla="*/ 53 h 1262"/>
              <a:gd name="T14" fmla="*/ 129 w 130"/>
              <a:gd name="T15" fmla="*/ 0 h 1262"/>
              <a:gd name="T16" fmla="*/ 0 w 130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262">
                <a:moveTo>
                  <a:pt x="0" y="0"/>
                </a:moveTo>
                <a:lnTo>
                  <a:pt x="0" y="53"/>
                </a:lnTo>
                <a:lnTo>
                  <a:pt x="0" y="1208"/>
                </a:lnTo>
                <a:lnTo>
                  <a:pt x="0" y="1261"/>
                </a:lnTo>
                <a:lnTo>
                  <a:pt x="129" y="1261"/>
                </a:lnTo>
                <a:lnTo>
                  <a:pt x="129" y="1208"/>
                </a:lnTo>
                <a:lnTo>
                  <a:pt x="129" y="53"/>
                </a:lnTo>
                <a:lnTo>
                  <a:pt x="129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6" name="Freeform 422">
            <a:extLst>
              <a:ext uri="{FF2B5EF4-FFF2-40B4-BE49-F238E27FC236}">
                <a16:creationId xmlns:a16="http://schemas.microsoft.com/office/drawing/2014/main" id="{8AD34141-C234-4C35-9709-31F84F77D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392" y="10180375"/>
            <a:ext cx="115594" cy="1140010"/>
          </a:xfrm>
          <a:custGeom>
            <a:avLst/>
            <a:gdLst>
              <a:gd name="T0" fmla="*/ 0 w 130"/>
              <a:gd name="T1" fmla="*/ 0 h 1263"/>
              <a:gd name="T2" fmla="*/ 0 w 130"/>
              <a:gd name="T3" fmla="*/ 53 h 1263"/>
              <a:gd name="T4" fmla="*/ 0 w 130"/>
              <a:gd name="T5" fmla="*/ 1208 h 1263"/>
              <a:gd name="T6" fmla="*/ 0 w 130"/>
              <a:gd name="T7" fmla="*/ 1262 h 1263"/>
              <a:gd name="T8" fmla="*/ 129 w 130"/>
              <a:gd name="T9" fmla="*/ 1262 h 1263"/>
              <a:gd name="T10" fmla="*/ 129 w 130"/>
              <a:gd name="T11" fmla="*/ 1208 h 1263"/>
              <a:gd name="T12" fmla="*/ 129 w 130"/>
              <a:gd name="T13" fmla="*/ 53 h 1263"/>
              <a:gd name="T14" fmla="*/ 129 w 130"/>
              <a:gd name="T15" fmla="*/ 0 h 1263"/>
              <a:gd name="T16" fmla="*/ 0 w 130"/>
              <a:gd name="T17" fmla="*/ 0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263">
                <a:moveTo>
                  <a:pt x="0" y="0"/>
                </a:moveTo>
                <a:lnTo>
                  <a:pt x="0" y="53"/>
                </a:lnTo>
                <a:lnTo>
                  <a:pt x="0" y="1208"/>
                </a:lnTo>
                <a:lnTo>
                  <a:pt x="0" y="1262"/>
                </a:lnTo>
                <a:lnTo>
                  <a:pt x="129" y="1262"/>
                </a:lnTo>
                <a:lnTo>
                  <a:pt x="129" y="1208"/>
                </a:lnTo>
                <a:lnTo>
                  <a:pt x="129" y="53"/>
                </a:lnTo>
                <a:lnTo>
                  <a:pt x="129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7" name="Freeform 423">
            <a:extLst>
              <a:ext uri="{FF2B5EF4-FFF2-40B4-BE49-F238E27FC236}">
                <a16:creationId xmlns:a16="http://schemas.microsoft.com/office/drawing/2014/main" id="{178EA2DE-52C3-43DA-9385-3E0360D71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392" y="7310419"/>
            <a:ext cx="115594" cy="1140010"/>
          </a:xfrm>
          <a:custGeom>
            <a:avLst/>
            <a:gdLst>
              <a:gd name="T0" fmla="*/ 0 w 130"/>
              <a:gd name="T1" fmla="*/ 0 h 1262"/>
              <a:gd name="T2" fmla="*/ 0 w 130"/>
              <a:gd name="T3" fmla="*/ 53 h 1262"/>
              <a:gd name="T4" fmla="*/ 0 w 130"/>
              <a:gd name="T5" fmla="*/ 1209 h 1262"/>
              <a:gd name="T6" fmla="*/ 0 w 130"/>
              <a:gd name="T7" fmla="*/ 1261 h 1262"/>
              <a:gd name="T8" fmla="*/ 129 w 130"/>
              <a:gd name="T9" fmla="*/ 1261 h 1262"/>
              <a:gd name="T10" fmla="*/ 129 w 130"/>
              <a:gd name="T11" fmla="*/ 1209 h 1262"/>
              <a:gd name="T12" fmla="*/ 129 w 130"/>
              <a:gd name="T13" fmla="*/ 53 h 1262"/>
              <a:gd name="T14" fmla="*/ 129 w 130"/>
              <a:gd name="T15" fmla="*/ 0 h 1262"/>
              <a:gd name="T16" fmla="*/ 0 w 130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262">
                <a:moveTo>
                  <a:pt x="0" y="0"/>
                </a:moveTo>
                <a:lnTo>
                  <a:pt x="0" y="53"/>
                </a:lnTo>
                <a:lnTo>
                  <a:pt x="0" y="1209"/>
                </a:lnTo>
                <a:lnTo>
                  <a:pt x="0" y="1261"/>
                </a:lnTo>
                <a:lnTo>
                  <a:pt x="129" y="1261"/>
                </a:lnTo>
                <a:lnTo>
                  <a:pt x="129" y="1209"/>
                </a:lnTo>
                <a:lnTo>
                  <a:pt x="129" y="53"/>
                </a:lnTo>
                <a:lnTo>
                  <a:pt x="12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8" name="Freeform 424">
            <a:extLst>
              <a:ext uri="{FF2B5EF4-FFF2-40B4-BE49-F238E27FC236}">
                <a16:creationId xmlns:a16="http://schemas.microsoft.com/office/drawing/2014/main" id="{863C5CF3-DACB-496E-8A83-1C8707C9E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392" y="4440462"/>
            <a:ext cx="115594" cy="1140010"/>
          </a:xfrm>
          <a:custGeom>
            <a:avLst/>
            <a:gdLst>
              <a:gd name="T0" fmla="*/ 0 w 130"/>
              <a:gd name="T1" fmla="*/ 0 h 1262"/>
              <a:gd name="T2" fmla="*/ 0 w 130"/>
              <a:gd name="T3" fmla="*/ 53 h 1262"/>
              <a:gd name="T4" fmla="*/ 0 w 130"/>
              <a:gd name="T5" fmla="*/ 1208 h 1262"/>
              <a:gd name="T6" fmla="*/ 0 w 130"/>
              <a:gd name="T7" fmla="*/ 1261 h 1262"/>
              <a:gd name="T8" fmla="*/ 129 w 130"/>
              <a:gd name="T9" fmla="*/ 1261 h 1262"/>
              <a:gd name="T10" fmla="*/ 129 w 130"/>
              <a:gd name="T11" fmla="*/ 1208 h 1262"/>
              <a:gd name="T12" fmla="*/ 129 w 130"/>
              <a:gd name="T13" fmla="*/ 53 h 1262"/>
              <a:gd name="T14" fmla="*/ 129 w 130"/>
              <a:gd name="T15" fmla="*/ 0 h 1262"/>
              <a:gd name="T16" fmla="*/ 0 w 130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1262">
                <a:moveTo>
                  <a:pt x="0" y="0"/>
                </a:moveTo>
                <a:lnTo>
                  <a:pt x="0" y="53"/>
                </a:lnTo>
                <a:lnTo>
                  <a:pt x="0" y="1208"/>
                </a:lnTo>
                <a:lnTo>
                  <a:pt x="0" y="1261"/>
                </a:lnTo>
                <a:lnTo>
                  <a:pt x="129" y="1261"/>
                </a:lnTo>
                <a:lnTo>
                  <a:pt x="129" y="1208"/>
                </a:lnTo>
                <a:lnTo>
                  <a:pt x="129" y="53"/>
                </a:lnTo>
                <a:lnTo>
                  <a:pt x="12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9" name="Freeform: Shape 448">
            <a:extLst>
              <a:ext uri="{FF2B5EF4-FFF2-40B4-BE49-F238E27FC236}">
                <a16:creationId xmlns:a16="http://schemas.microsoft.com/office/drawing/2014/main" id="{2FA54D37-A757-45AD-B1EA-AC4BBB6ECA06}"/>
              </a:ext>
            </a:extLst>
          </p:cNvPr>
          <p:cNvSpPr/>
          <p:nvPr/>
        </p:nvSpPr>
        <p:spPr>
          <a:xfrm>
            <a:off x="12185523" y="4327272"/>
            <a:ext cx="4039997" cy="7072249"/>
          </a:xfrm>
          <a:custGeom>
            <a:avLst/>
            <a:gdLst>
              <a:gd name="connsiteX0" fmla="*/ 504189 w 4537709"/>
              <a:gd name="connsiteY0" fmla="*/ 21991 h 7291283"/>
              <a:gd name="connsiteX1" fmla="*/ 504189 w 4537709"/>
              <a:gd name="connsiteY1" fmla="*/ 7083191 h 7291283"/>
              <a:gd name="connsiteX2" fmla="*/ 4537709 w 4537709"/>
              <a:gd name="connsiteY2" fmla="*/ 4939431 h 7291283"/>
              <a:gd name="connsiteX3" fmla="*/ 504189 w 4537709"/>
              <a:gd name="connsiteY3" fmla="*/ 21991 h 7291283"/>
              <a:gd name="connsiteX0" fmla="*/ 504189 w 4537709"/>
              <a:gd name="connsiteY0" fmla="*/ 21991 h 7291283"/>
              <a:gd name="connsiteX1" fmla="*/ 504189 w 4537709"/>
              <a:gd name="connsiteY1" fmla="*/ 7083191 h 7291283"/>
              <a:gd name="connsiteX2" fmla="*/ 4537709 w 4537709"/>
              <a:gd name="connsiteY2" fmla="*/ 4939431 h 7291283"/>
              <a:gd name="connsiteX3" fmla="*/ 504189 w 4537709"/>
              <a:gd name="connsiteY3" fmla="*/ 21991 h 7291283"/>
              <a:gd name="connsiteX0" fmla="*/ 504189 w 4537709"/>
              <a:gd name="connsiteY0" fmla="*/ 21991 h 7291283"/>
              <a:gd name="connsiteX1" fmla="*/ 504189 w 4537709"/>
              <a:gd name="connsiteY1" fmla="*/ 7083191 h 7291283"/>
              <a:gd name="connsiteX2" fmla="*/ 4537709 w 4537709"/>
              <a:gd name="connsiteY2" fmla="*/ 4939431 h 7291283"/>
              <a:gd name="connsiteX3" fmla="*/ 504189 w 4537709"/>
              <a:gd name="connsiteY3" fmla="*/ 21991 h 7291283"/>
              <a:gd name="connsiteX0" fmla="*/ 504189 w 4537709"/>
              <a:gd name="connsiteY0" fmla="*/ 21991 h 7291283"/>
              <a:gd name="connsiteX1" fmla="*/ 504189 w 4537709"/>
              <a:gd name="connsiteY1" fmla="*/ 7083191 h 7291283"/>
              <a:gd name="connsiteX2" fmla="*/ 4537709 w 4537709"/>
              <a:gd name="connsiteY2" fmla="*/ 4939431 h 7291283"/>
              <a:gd name="connsiteX3" fmla="*/ 504189 w 4537709"/>
              <a:gd name="connsiteY3" fmla="*/ 21991 h 7291283"/>
              <a:gd name="connsiteX0" fmla="*/ 294683 w 4328203"/>
              <a:gd name="connsiteY0" fmla="*/ 21991 h 7291283"/>
              <a:gd name="connsiteX1" fmla="*/ 294683 w 4328203"/>
              <a:gd name="connsiteY1" fmla="*/ 7083191 h 7291283"/>
              <a:gd name="connsiteX2" fmla="*/ 4328203 w 4328203"/>
              <a:gd name="connsiteY2" fmla="*/ 4939431 h 7291283"/>
              <a:gd name="connsiteX3" fmla="*/ 294683 w 4328203"/>
              <a:gd name="connsiteY3" fmla="*/ 21991 h 7291283"/>
              <a:gd name="connsiteX0" fmla="*/ 0 w 4033520"/>
              <a:gd name="connsiteY0" fmla="*/ 21991 h 7291283"/>
              <a:gd name="connsiteX1" fmla="*/ 0 w 4033520"/>
              <a:gd name="connsiteY1" fmla="*/ 7083191 h 7291283"/>
              <a:gd name="connsiteX2" fmla="*/ 4033520 w 4033520"/>
              <a:gd name="connsiteY2" fmla="*/ 4939431 h 7291283"/>
              <a:gd name="connsiteX3" fmla="*/ 0 w 4033520"/>
              <a:gd name="connsiteY3" fmla="*/ 21991 h 7291283"/>
              <a:gd name="connsiteX0" fmla="*/ 427 w 4033947"/>
              <a:gd name="connsiteY0" fmla="*/ 21991 h 7291283"/>
              <a:gd name="connsiteX1" fmla="*/ 427 w 4033947"/>
              <a:gd name="connsiteY1" fmla="*/ 7083191 h 7291283"/>
              <a:gd name="connsiteX2" fmla="*/ 4033947 w 4033947"/>
              <a:gd name="connsiteY2" fmla="*/ 4939431 h 7291283"/>
              <a:gd name="connsiteX3" fmla="*/ 427 w 4033947"/>
              <a:gd name="connsiteY3" fmla="*/ 21991 h 7291283"/>
              <a:gd name="connsiteX0" fmla="*/ 0 w 4045712"/>
              <a:gd name="connsiteY0" fmla="*/ 22023 h 7285219"/>
              <a:gd name="connsiteX1" fmla="*/ 12192 w 4045712"/>
              <a:gd name="connsiteY1" fmla="*/ 7077127 h 7285219"/>
              <a:gd name="connsiteX2" fmla="*/ 4045712 w 4045712"/>
              <a:gd name="connsiteY2" fmla="*/ 4933367 h 7285219"/>
              <a:gd name="connsiteX3" fmla="*/ 0 w 4045712"/>
              <a:gd name="connsiteY3" fmla="*/ 22023 h 7285219"/>
              <a:gd name="connsiteX0" fmla="*/ 0 w 4045712"/>
              <a:gd name="connsiteY0" fmla="*/ 22023 h 7285219"/>
              <a:gd name="connsiteX1" fmla="*/ 12192 w 4045712"/>
              <a:gd name="connsiteY1" fmla="*/ 7077127 h 7285219"/>
              <a:gd name="connsiteX2" fmla="*/ 4045712 w 4045712"/>
              <a:gd name="connsiteY2" fmla="*/ 4933367 h 7285219"/>
              <a:gd name="connsiteX3" fmla="*/ 0 w 4045712"/>
              <a:gd name="connsiteY3" fmla="*/ 22023 h 7285219"/>
              <a:gd name="connsiteX0" fmla="*/ 0 w 4045712"/>
              <a:gd name="connsiteY0" fmla="*/ 22023 h 7077127"/>
              <a:gd name="connsiteX1" fmla="*/ 12192 w 4045712"/>
              <a:gd name="connsiteY1" fmla="*/ 7077127 h 7077127"/>
              <a:gd name="connsiteX2" fmla="*/ 4045712 w 4045712"/>
              <a:gd name="connsiteY2" fmla="*/ 4933367 h 7077127"/>
              <a:gd name="connsiteX3" fmla="*/ 0 w 4045712"/>
              <a:gd name="connsiteY3" fmla="*/ 22023 h 7077127"/>
              <a:gd name="connsiteX0" fmla="*/ 0 w 4045712"/>
              <a:gd name="connsiteY0" fmla="*/ 22023 h 7077127"/>
              <a:gd name="connsiteX1" fmla="*/ 12192 w 4045712"/>
              <a:gd name="connsiteY1" fmla="*/ 7077127 h 7077127"/>
              <a:gd name="connsiteX2" fmla="*/ 4045712 w 4045712"/>
              <a:gd name="connsiteY2" fmla="*/ 4933367 h 7077127"/>
              <a:gd name="connsiteX3" fmla="*/ 0 w 4045712"/>
              <a:gd name="connsiteY3" fmla="*/ 22023 h 7077127"/>
              <a:gd name="connsiteX0" fmla="*/ 0 w 4045712"/>
              <a:gd name="connsiteY0" fmla="*/ 21870 h 7076974"/>
              <a:gd name="connsiteX1" fmla="*/ 12192 w 4045712"/>
              <a:gd name="connsiteY1" fmla="*/ 7076974 h 7076974"/>
              <a:gd name="connsiteX2" fmla="*/ 4045712 w 4045712"/>
              <a:gd name="connsiteY2" fmla="*/ 4963694 h 7076974"/>
              <a:gd name="connsiteX3" fmla="*/ 0 w 4045712"/>
              <a:gd name="connsiteY3" fmla="*/ 21870 h 7076974"/>
              <a:gd name="connsiteX0" fmla="*/ 0 w 4045712"/>
              <a:gd name="connsiteY0" fmla="*/ 21870 h 7076974"/>
              <a:gd name="connsiteX1" fmla="*/ 12192 w 4045712"/>
              <a:gd name="connsiteY1" fmla="*/ 7076974 h 7076974"/>
              <a:gd name="connsiteX2" fmla="*/ 4045712 w 4045712"/>
              <a:gd name="connsiteY2" fmla="*/ 4963694 h 7076974"/>
              <a:gd name="connsiteX3" fmla="*/ 0 w 4045712"/>
              <a:gd name="connsiteY3" fmla="*/ 21870 h 7076974"/>
              <a:gd name="connsiteX0" fmla="*/ 0 w 4045712"/>
              <a:gd name="connsiteY0" fmla="*/ 30156 h 7085260"/>
              <a:gd name="connsiteX1" fmla="*/ 12192 w 4045712"/>
              <a:gd name="connsiteY1" fmla="*/ 7085260 h 7085260"/>
              <a:gd name="connsiteX2" fmla="*/ 4045712 w 4045712"/>
              <a:gd name="connsiteY2" fmla="*/ 4971980 h 7085260"/>
              <a:gd name="connsiteX3" fmla="*/ 0 w 4045712"/>
              <a:gd name="connsiteY3" fmla="*/ 30156 h 7085260"/>
              <a:gd name="connsiteX0" fmla="*/ 0 w 4045712"/>
              <a:gd name="connsiteY0" fmla="*/ 0 h 7055104"/>
              <a:gd name="connsiteX1" fmla="*/ 12192 w 4045712"/>
              <a:gd name="connsiteY1" fmla="*/ 7055104 h 7055104"/>
              <a:gd name="connsiteX2" fmla="*/ 4045712 w 4045712"/>
              <a:gd name="connsiteY2" fmla="*/ 4941824 h 7055104"/>
              <a:gd name="connsiteX3" fmla="*/ 0 w 4045712"/>
              <a:gd name="connsiteY3" fmla="*/ 0 h 7055104"/>
              <a:gd name="connsiteX0" fmla="*/ 0 w 4045712"/>
              <a:gd name="connsiteY0" fmla="*/ 0 h 7055104"/>
              <a:gd name="connsiteX1" fmla="*/ 12192 w 4045712"/>
              <a:gd name="connsiteY1" fmla="*/ 7055104 h 7055104"/>
              <a:gd name="connsiteX2" fmla="*/ 4045712 w 4045712"/>
              <a:gd name="connsiteY2" fmla="*/ 4941824 h 7055104"/>
              <a:gd name="connsiteX3" fmla="*/ 0 w 4045712"/>
              <a:gd name="connsiteY3" fmla="*/ 0 h 7055104"/>
              <a:gd name="connsiteX0" fmla="*/ 0 w 4045712"/>
              <a:gd name="connsiteY0" fmla="*/ 0 h 7055104"/>
              <a:gd name="connsiteX1" fmla="*/ 12192 w 4045712"/>
              <a:gd name="connsiteY1" fmla="*/ 7055104 h 7055104"/>
              <a:gd name="connsiteX2" fmla="*/ 4045712 w 4045712"/>
              <a:gd name="connsiteY2" fmla="*/ 4941824 h 7055104"/>
              <a:gd name="connsiteX3" fmla="*/ 0 w 4045712"/>
              <a:gd name="connsiteY3" fmla="*/ 0 h 7055104"/>
              <a:gd name="connsiteX0" fmla="*/ 0 w 4047617"/>
              <a:gd name="connsiteY0" fmla="*/ 0 h 7077964"/>
              <a:gd name="connsiteX1" fmla="*/ 14097 w 4047617"/>
              <a:gd name="connsiteY1" fmla="*/ 7077964 h 7077964"/>
              <a:gd name="connsiteX2" fmla="*/ 4047617 w 4047617"/>
              <a:gd name="connsiteY2" fmla="*/ 4964684 h 7077964"/>
              <a:gd name="connsiteX3" fmla="*/ 0 w 4047617"/>
              <a:gd name="connsiteY3" fmla="*/ 0 h 7077964"/>
              <a:gd name="connsiteX0" fmla="*/ 0 w 4041902"/>
              <a:gd name="connsiteY0" fmla="*/ 0 h 7077964"/>
              <a:gd name="connsiteX1" fmla="*/ 8382 w 4041902"/>
              <a:gd name="connsiteY1" fmla="*/ 7077964 h 7077964"/>
              <a:gd name="connsiteX2" fmla="*/ 4041902 w 4041902"/>
              <a:gd name="connsiteY2" fmla="*/ 4964684 h 7077964"/>
              <a:gd name="connsiteX3" fmla="*/ 0 w 4041902"/>
              <a:gd name="connsiteY3" fmla="*/ 0 h 7077964"/>
              <a:gd name="connsiteX0" fmla="*/ 0 w 4039997"/>
              <a:gd name="connsiteY0" fmla="*/ 0 h 7072249"/>
              <a:gd name="connsiteX1" fmla="*/ 6477 w 4039997"/>
              <a:gd name="connsiteY1" fmla="*/ 7072249 h 7072249"/>
              <a:gd name="connsiteX2" fmla="*/ 4039997 w 4039997"/>
              <a:gd name="connsiteY2" fmla="*/ 4958969 h 7072249"/>
              <a:gd name="connsiteX3" fmla="*/ 0 w 4039997"/>
              <a:gd name="connsiteY3" fmla="*/ 0 h 7072249"/>
              <a:gd name="connsiteX0" fmla="*/ 0 w 4039997"/>
              <a:gd name="connsiteY0" fmla="*/ 0 h 7072249"/>
              <a:gd name="connsiteX1" fmla="*/ 6477 w 4039997"/>
              <a:gd name="connsiteY1" fmla="*/ 7072249 h 7072249"/>
              <a:gd name="connsiteX2" fmla="*/ 4039997 w 4039997"/>
              <a:gd name="connsiteY2" fmla="*/ 4958969 h 7072249"/>
              <a:gd name="connsiteX3" fmla="*/ 0 w 4039997"/>
              <a:gd name="connsiteY3" fmla="*/ 0 h 7072249"/>
              <a:gd name="connsiteX0" fmla="*/ 0 w 4039997"/>
              <a:gd name="connsiteY0" fmla="*/ 0 h 7072249"/>
              <a:gd name="connsiteX1" fmla="*/ 6477 w 4039997"/>
              <a:gd name="connsiteY1" fmla="*/ 7072249 h 7072249"/>
              <a:gd name="connsiteX2" fmla="*/ 4039997 w 4039997"/>
              <a:gd name="connsiteY2" fmla="*/ 4958969 h 7072249"/>
              <a:gd name="connsiteX3" fmla="*/ 0 w 4039997"/>
              <a:gd name="connsiteY3" fmla="*/ 0 h 7072249"/>
              <a:gd name="connsiteX0" fmla="*/ 0 w 4039997"/>
              <a:gd name="connsiteY0" fmla="*/ 0 h 7072249"/>
              <a:gd name="connsiteX1" fmla="*/ 6477 w 4039997"/>
              <a:gd name="connsiteY1" fmla="*/ 7072249 h 7072249"/>
              <a:gd name="connsiteX2" fmla="*/ 4039997 w 4039997"/>
              <a:gd name="connsiteY2" fmla="*/ 4958969 h 7072249"/>
              <a:gd name="connsiteX3" fmla="*/ 0 w 4039997"/>
              <a:gd name="connsiteY3" fmla="*/ 0 h 70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9997" h="7072249">
                <a:moveTo>
                  <a:pt x="0" y="0"/>
                </a:moveTo>
                <a:cubicBezTo>
                  <a:pt x="12531" y="3372781"/>
                  <a:pt x="2752" y="4458420"/>
                  <a:pt x="6477" y="7072249"/>
                </a:cubicBezTo>
                <a:lnTo>
                  <a:pt x="4039997" y="49589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AF541F00-60C4-4247-BC61-A753F73C2CEC}"/>
              </a:ext>
            </a:extLst>
          </p:cNvPr>
          <p:cNvSpPr txBox="1"/>
          <p:nvPr/>
        </p:nvSpPr>
        <p:spPr>
          <a:xfrm>
            <a:off x="3097530" y="4288186"/>
            <a:ext cx="358266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F738B5E1-7FCE-4B87-9C39-7B012A7A216A}"/>
              </a:ext>
            </a:extLst>
          </p:cNvPr>
          <p:cNvSpPr txBox="1"/>
          <p:nvPr/>
        </p:nvSpPr>
        <p:spPr>
          <a:xfrm>
            <a:off x="3097530" y="7155592"/>
            <a:ext cx="358266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C1DD170E-35C4-4D65-905A-7AD66F7AFC30}"/>
              </a:ext>
            </a:extLst>
          </p:cNvPr>
          <p:cNvSpPr txBox="1"/>
          <p:nvPr/>
        </p:nvSpPr>
        <p:spPr>
          <a:xfrm>
            <a:off x="3097530" y="10017805"/>
            <a:ext cx="358266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8B43C372-DED9-4EC1-8CF1-F6B30F85D1E5}"/>
              </a:ext>
            </a:extLst>
          </p:cNvPr>
          <p:cNvSpPr txBox="1"/>
          <p:nvPr/>
        </p:nvSpPr>
        <p:spPr>
          <a:xfrm>
            <a:off x="17697459" y="4288186"/>
            <a:ext cx="358266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510E006D-5586-42C7-AEC0-3CEAE24BD7C1}"/>
              </a:ext>
            </a:extLst>
          </p:cNvPr>
          <p:cNvSpPr txBox="1"/>
          <p:nvPr/>
        </p:nvSpPr>
        <p:spPr>
          <a:xfrm>
            <a:off x="17697459" y="7155592"/>
            <a:ext cx="358266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F23D19C-B693-47AA-A1A8-2C13AAA10E5A}"/>
              </a:ext>
            </a:extLst>
          </p:cNvPr>
          <p:cNvSpPr txBox="1"/>
          <p:nvPr/>
        </p:nvSpPr>
        <p:spPr>
          <a:xfrm>
            <a:off x="17697459" y="10017805"/>
            <a:ext cx="3582661" cy="14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Put your data, pick a chart or infographic, customize it, and done.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3BD3F34-4C7C-4E93-9839-2BD9D4838420}"/>
              </a:ext>
            </a:extLst>
          </p:cNvPr>
          <p:cNvSpPr txBox="1"/>
          <p:nvPr/>
        </p:nvSpPr>
        <p:spPr>
          <a:xfrm>
            <a:off x="7460456" y="102489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4D9C0A4A-B086-485F-BAB7-DFDC4E885304}"/>
              </a:ext>
            </a:extLst>
          </p:cNvPr>
          <p:cNvSpPr txBox="1"/>
          <p:nvPr/>
        </p:nvSpPr>
        <p:spPr>
          <a:xfrm>
            <a:off x="7827019" y="235051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Box 429">
            <a:extLst>
              <a:ext uri="{FF2B5EF4-FFF2-40B4-BE49-F238E27FC236}">
                <a16:creationId xmlns:a16="http://schemas.microsoft.com/office/drawing/2014/main" id="{6AA92A7D-D4FE-48EF-BEB3-EC52B60F6BD6}"/>
              </a:ext>
            </a:extLst>
          </p:cNvPr>
          <p:cNvSpPr txBox="1"/>
          <p:nvPr/>
        </p:nvSpPr>
        <p:spPr>
          <a:xfrm>
            <a:off x="7460447" y="102489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FBD34C45-4EC4-498B-9C58-5DC946B850D5}"/>
              </a:ext>
            </a:extLst>
          </p:cNvPr>
          <p:cNvSpPr txBox="1"/>
          <p:nvPr/>
        </p:nvSpPr>
        <p:spPr>
          <a:xfrm>
            <a:off x="7827019" y="235051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E51AB176-A193-484E-9590-0E62CCAA51F3}"/>
              </a:ext>
            </a:extLst>
          </p:cNvPr>
          <p:cNvSpPr txBox="1"/>
          <p:nvPr/>
        </p:nvSpPr>
        <p:spPr>
          <a:xfrm>
            <a:off x="1802276" y="4199728"/>
            <a:ext cx="332530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4CF948AC-EF34-486D-A180-BCF42BFC4D52}"/>
              </a:ext>
            </a:extLst>
          </p:cNvPr>
          <p:cNvSpPr txBox="1"/>
          <p:nvPr/>
        </p:nvSpPr>
        <p:spPr>
          <a:xfrm>
            <a:off x="1802275" y="3512765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1"/>
                </a:solidFill>
                <a:latin typeface="Raleway" panose="020B0503030101060003" pitchFamily="34" charset="0"/>
              </a:rPr>
              <a:t>Planning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22B638E3-AE20-42C3-82E3-245463723B83}"/>
              </a:ext>
            </a:extLst>
          </p:cNvPr>
          <p:cNvSpPr txBox="1"/>
          <p:nvPr/>
        </p:nvSpPr>
        <p:spPr>
          <a:xfrm>
            <a:off x="1802276" y="10392248"/>
            <a:ext cx="332530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FFD4E6EB-0F77-436C-B585-E04FE402C61B}"/>
              </a:ext>
            </a:extLst>
          </p:cNvPr>
          <p:cNvSpPr txBox="1"/>
          <p:nvPr/>
        </p:nvSpPr>
        <p:spPr>
          <a:xfrm>
            <a:off x="1802275" y="9705285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-30" dirty="0">
                <a:solidFill>
                  <a:schemeClr val="accent3"/>
                </a:solidFill>
                <a:latin typeface="Raleway" panose="020B0503030101060003" pitchFamily="34" charset="0"/>
              </a:rPr>
              <a:t>Marketing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DBFDDA4E-0425-4F42-B2CF-91F5E1A358CB}"/>
              </a:ext>
            </a:extLst>
          </p:cNvPr>
          <p:cNvSpPr txBox="1"/>
          <p:nvPr/>
        </p:nvSpPr>
        <p:spPr>
          <a:xfrm>
            <a:off x="19250066" y="4199728"/>
            <a:ext cx="332530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9696BB58-17D5-4BB1-A074-E3848613A4EE}"/>
              </a:ext>
            </a:extLst>
          </p:cNvPr>
          <p:cNvSpPr txBox="1"/>
          <p:nvPr/>
        </p:nvSpPr>
        <p:spPr>
          <a:xfrm>
            <a:off x="19250065" y="3512765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2"/>
                </a:solidFill>
                <a:latin typeface="Raleway" panose="020B0503030101060003" pitchFamily="34" charset="0"/>
              </a:rPr>
              <a:t>Improve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3C963FC-6ECD-4523-8042-946753052F40}"/>
              </a:ext>
            </a:extLst>
          </p:cNvPr>
          <p:cNvSpPr txBox="1"/>
          <p:nvPr/>
        </p:nvSpPr>
        <p:spPr>
          <a:xfrm>
            <a:off x="19250066" y="10392248"/>
            <a:ext cx="332530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Make infographics that people love. Your visual work deserves to get discovered. 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C9760032-864C-425E-A523-D7B4035EC98B}"/>
              </a:ext>
            </a:extLst>
          </p:cNvPr>
          <p:cNvSpPr txBox="1"/>
          <p:nvPr/>
        </p:nvSpPr>
        <p:spPr>
          <a:xfrm>
            <a:off x="19250065" y="9705285"/>
            <a:ext cx="33253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b="1" spc="-30" dirty="0">
                <a:solidFill>
                  <a:schemeClr val="accent4"/>
                </a:solidFill>
                <a:latin typeface="Raleway" panose="020B0503030101060003" pitchFamily="34" charset="0"/>
              </a:rPr>
              <a:t>Executive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1819D855-3C59-42D4-A127-72114F0DCD25}"/>
              </a:ext>
            </a:extLst>
          </p:cNvPr>
          <p:cNvSpPr txBox="1"/>
          <p:nvPr/>
        </p:nvSpPr>
        <p:spPr>
          <a:xfrm>
            <a:off x="12149739" y="4358809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accent1"/>
                </a:solidFill>
                <a:latin typeface="Raleway" panose="020B0503030101060003" pitchFamily="34" charset="0"/>
              </a:rPr>
              <a:t>01</a:t>
            </a:r>
            <a:endParaRPr lang="en-US" sz="8000" b="1" spc="-300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1808A565-D740-4933-B916-9DE47C47E748}"/>
              </a:ext>
            </a:extLst>
          </p:cNvPr>
          <p:cNvSpPr txBox="1"/>
          <p:nvPr/>
        </p:nvSpPr>
        <p:spPr>
          <a:xfrm>
            <a:off x="11320683" y="6144937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accent2"/>
                </a:solidFill>
                <a:latin typeface="Raleway" panose="020B0503030101060003" pitchFamily="34" charset="0"/>
              </a:rPr>
              <a:t>02</a:t>
            </a:r>
            <a:endParaRPr lang="en-US" sz="8000" b="1" spc="-300" dirty="0">
              <a:solidFill>
                <a:schemeClr val="accent2"/>
              </a:solidFill>
              <a:latin typeface="Raleway" panose="020B0503030101060003" pitchFamily="34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1BA48A94-FC2F-4C1B-B6E7-47E1B28A52BF}"/>
              </a:ext>
            </a:extLst>
          </p:cNvPr>
          <p:cNvSpPr txBox="1"/>
          <p:nvPr/>
        </p:nvSpPr>
        <p:spPr>
          <a:xfrm>
            <a:off x="12277755" y="8252300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accent3"/>
                </a:solidFill>
                <a:latin typeface="Raleway" panose="020B0503030101060003" pitchFamily="34" charset="0"/>
              </a:rPr>
              <a:t>03</a:t>
            </a:r>
            <a:endParaRPr lang="en-US" sz="8000" b="1" spc="-300" dirty="0">
              <a:solidFill>
                <a:schemeClr val="accent3"/>
              </a:solidFill>
              <a:latin typeface="Raleway" panose="020B0503030101060003" pitchFamily="34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6D629A4-0808-42C2-B1E0-E74FFD240529}"/>
              </a:ext>
            </a:extLst>
          </p:cNvPr>
          <p:cNvSpPr txBox="1"/>
          <p:nvPr/>
        </p:nvSpPr>
        <p:spPr>
          <a:xfrm>
            <a:off x="11496656" y="10335279"/>
            <a:ext cx="1342742" cy="12977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s-NI" sz="8000" b="1" spc="-300" dirty="0">
                <a:solidFill>
                  <a:schemeClr val="accent4"/>
                </a:solidFill>
                <a:latin typeface="Raleway" panose="020B0503030101060003" pitchFamily="34" charset="0"/>
              </a:rPr>
              <a:t>04</a:t>
            </a:r>
            <a:endParaRPr lang="en-US" sz="8000" b="1" spc="-300" dirty="0">
              <a:solidFill>
                <a:schemeClr val="accent4"/>
              </a:solidFill>
              <a:latin typeface="Raleway" panose="020B0503030101060003" pitchFamily="34" charset="0"/>
            </a:endParaRPr>
          </a:p>
        </p:txBody>
      </p:sp>
      <p:sp>
        <p:nvSpPr>
          <p:cNvPr id="444" name="Freeform 64">
            <a:extLst>
              <a:ext uri="{FF2B5EF4-FFF2-40B4-BE49-F238E27FC236}">
                <a16:creationId xmlns:a16="http://schemas.microsoft.com/office/drawing/2014/main" id="{B38279EF-0B6A-461A-B770-86BD03CA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164" y="3659193"/>
            <a:ext cx="2390673" cy="2071917"/>
          </a:xfrm>
          <a:custGeom>
            <a:avLst/>
            <a:gdLst>
              <a:gd name="T0" fmla="*/ 1322 w 2646"/>
              <a:gd name="T1" fmla="*/ 0 h 2291"/>
              <a:gd name="T2" fmla="*/ 0 w 2646"/>
              <a:gd name="T3" fmla="*/ 2290 h 2291"/>
              <a:gd name="T4" fmla="*/ 2645 w 2646"/>
              <a:gd name="T5" fmla="*/ 2290 h 2291"/>
              <a:gd name="T6" fmla="*/ 1322 w 2646"/>
              <a:gd name="T7" fmla="*/ 0 h 2291"/>
              <a:gd name="connsiteX0" fmla="*/ 4996 w 9996"/>
              <a:gd name="connsiteY0" fmla="*/ 0 h 9996"/>
              <a:gd name="connsiteX1" fmla="*/ 0 w 9996"/>
              <a:gd name="connsiteY1" fmla="*/ 9996 h 9996"/>
              <a:gd name="connsiteX2" fmla="*/ 9996 w 9996"/>
              <a:gd name="connsiteY2" fmla="*/ 9996 h 9996"/>
              <a:gd name="connsiteX3" fmla="*/ 4996 w 9996"/>
              <a:gd name="connsiteY3" fmla="*/ 0 h 9996"/>
              <a:gd name="connsiteX4" fmla="*/ 4996 w 9996"/>
              <a:gd name="connsiteY4" fmla="*/ 0 h 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6" h="9996">
                <a:moveTo>
                  <a:pt x="4996" y="0"/>
                </a:moveTo>
                <a:lnTo>
                  <a:pt x="0" y="9996"/>
                </a:lnTo>
                <a:lnTo>
                  <a:pt x="9996" y="9996"/>
                </a:lnTo>
                <a:lnTo>
                  <a:pt x="4996" y="0"/>
                </a:lnTo>
                <a:lnTo>
                  <a:pt x="4996" y="0"/>
                </a:lnTo>
                <a:close/>
              </a:path>
            </a:pathLst>
          </a:custGeom>
          <a:noFill/>
          <a:ln w="762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5" name="Freeform 65">
            <a:extLst>
              <a:ext uri="{FF2B5EF4-FFF2-40B4-BE49-F238E27FC236}">
                <a16:creationId xmlns:a16="http://schemas.microsoft.com/office/drawing/2014/main" id="{D860E86C-9D35-4959-8858-2472218E3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473" y="5983065"/>
            <a:ext cx="4508224" cy="1837568"/>
          </a:xfrm>
          <a:custGeom>
            <a:avLst/>
            <a:gdLst>
              <a:gd name="T0" fmla="*/ 0 w 4987"/>
              <a:gd name="T1" fmla="*/ 2030 h 2031"/>
              <a:gd name="T2" fmla="*/ 4986 w 4987"/>
              <a:gd name="T3" fmla="*/ 2030 h 2031"/>
              <a:gd name="T4" fmla="*/ 3813 w 4987"/>
              <a:gd name="T5" fmla="*/ 0 h 2031"/>
              <a:gd name="T6" fmla="*/ 1172 w 4987"/>
              <a:gd name="T7" fmla="*/ 0 h 2031"/>
              <a:gd name="T8" fmla="*/ 0 w 4987"/>
              <a:gd name="T9" fmla="*/ 2030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7" h="2031">
                <a:moveTo>
                  <a:pt x="0" y="2030"/>
                </a:moveTo>
                <a:lnTo>
                  <a:pt x="4986" y="2030"/>
                </a:lnTo>
                <a:lnTo>
                  <a:pt x="3813" y="0"/>
                </a:lnTo>
                <a:lnTo>
                  <a:pt x="1172" y="0"/>
                </a:lnTo>
                <a:lnTo>
                  <a:pt x="0" y="2030"/>
                </a:lnTo>
              </a:path>
            </a:pathLst>
          </a:custGeom>
          <a:noFill/>
          <a:ln w="762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6" name="Freeform 66">
            <a:extLst>
              <a:ext uri="{FF2B5EF4-FFF2-40B4-BE49-F238E27FC236}">
                <a16:creationId xmlns:a16="http://schemas.microsoft.com/office/drawing/2014/main" id="{D679BA1F-FA82-4C62-A5B8-196589D90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13" y="8071755"/>
            <a:ext cx="6915796" cy="1837568"/>
          </a:xfrm>
          <a:custGeom>
            <a:avLst/>
            <a:gdLst>
              <a:gd name="T0" fmla="*/ 0 w 7653"/>
              <a:gd name="T1" fmla="*/ 2030 h 2031"/>
              <a:gd name="T2" fmla="*/ 7652 w 7653"/>
              <a:gd name="T3" fmla="*/ 2030 h 2031"/>
              <a:gd name="T4" fmla="*/ 6480 w 7653"/>
              <a:gd name="T5" fmla="*/ 0 h 2031"/>
              <a:gd name="T6" fmla="*/ 1173 w 7653"/>
              <a:gd name="T7" fmla="*/ 0 h 2031"/>
              <a:gd name="T8" fmla="*/ 0 w 7653"/>
              <a:gd name="T9" fmla="*/ 2030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3" h="2031">
                <a:moveTo>
                  <a:pt x="0" y="2030"/>
                </a:moveTo>
                <a:lnTo>
                  <a:pt x="7652" y="2030"/>
                </a:lnTo>
                <a:lnTo>
                  <a:pt x="6480" y="0"/>
                </a:lnTo>
                <a:lnTo>
                  <a:pt x="1173" y="0"/>
                </a:lnTo>
                <a:lnTo>
                  <a:pt x="0" y="2030"/>
                </a:lnTo>
              </a:path>
            </a:pathLst>
          </a:custGeom>
          <a:noFill/>
          <a:ln w="762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47" name="Freeform 67">
            <a:extLst>
              <a:ext uri="{FF2B5EF4-FFF2-40B4-BE49-F238E27FC236}">
                <a16:creationId xmlns:a16="http://schemas.microsoft.com/office/drawing/2014/main" id="{72179CC6-9ACC-4E19-9801-D3F2B8AD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617" y="10160443"/>
            <a:ext cx="9311413" cy="1817639"/>
          </a:xfrm>
          <a:custGeom>
            <a:avLst/>
            <a:gdLst>
              <a:gd name="T0" fmla="*/ 0 w 10299"/>
              <a:gd name="T1" fmla="*/ 2011 h 2012"/>
              <a:gd name="T2" fmla="*/ 10298 w 10299"/>
              <a:gd name="T3" fmla="*/ 2011 h 2012"/>
              <a:gd name="T4" fmla="*/ 9137 w 10299"/>
              <a:gd name="T5" fmla="*/ 0 h 2012"/>
              <a:gd name="T6" fmla="*/ 1161 w 10299"/>
              <a:gd name="T7" fmla="*/ 0 h 2012"/>
              <a:gd name="T8" fmla="*/ 0 w 10299"/>
              <a:gd name="T9" fmla="*/ 2011 h 2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99" h="2012">
                <a:moveTo>
                  <a:pt x="0" y="2011"/>
                </a:moveTo>
                <a:lnTo>
                  <a:pt x="10298" y="2011"/>
                </a:lnTo>
                <a:lnTo>
                  <a:pt x="9137" y="0"/>
                </a:lnTo>
                <a:lnTo>
                  <a:pt x="1161" y="0"/>
                </a:lnTo>
                <a:lnTo>
                  <a:pt x="0" y="2011"/>
                </a:lnTo>
              </a:path>
            </a:pathLst>
          </a:custGeom>
          <a:noFill/>
          <a:ln w="762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Freeform 64">
            <a:extLst>
              <a:ext uri="{FF2B5EF4-FFF2-40B4-BE49-F238E27FC236}">
                <a16:creationId xmlns:a16="http://schemas.microsoft.com/office/drawing/2014/main" id="{4785AC22-9E15-4E3D-8F49-A282109D5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850" y="5902233"/>
            <a:ext cx="2374459" cy="3898902"/>
          </a:xfrm>
          <a:custGeom>
            <a:avLst/>
            <a:gdLst>
              <a:gd name="T0" fmla="*/ 2623 w 2624"/>
              <a:gd name="T1" fmla="*/ 0 h 4308"/>
              <a:gd name="T2" fmla="*/ 0 w 2624"/>
              <a:gd name="T3" fmla="*/ 2974 h 4308"/>
              <a:gd name="T4" fmla="*/ 2623 w 2624"/>
              <a:gd name="T5" fmla="*/ 4307 h 4308"/>
              <a:gd name="T6" fmla="*/ 2623 w 2624"/>
              <a:gd name="T7" fmla="*/ 0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4" h="4308">
                <a:moveTo>
                  <a:pt x="2623" y="0"/>
                </a:moveTo>
                <a:lnTo>
                  <a:pt x="0" y="2974"/>
                </a:lnTo>
                <a:lnTo>
                  <a:pt x="2623" y="4307"/>
                </a:lnTo>
                <a:lnTo>
                  <a:pt x="262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6" name="Freeform 65">
            <a:extLst>
              <a:ext uri="{FF2B5EF4-FFF2-40B4-BE49-F238E27FC236}">
                <a16:creationId xmlns:a16="http://schemas.microsoft.com/office/drawing/2014/main" id="{EF815461-FA6C-427E-B19B-61E6362A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320" y="5902233"/>
            <a:ext cx="2374459" cy="3898902"/>
          </a:xfrm>
          <a:custGeom>
            <a:avLst/>
            <a:gdLst>
              <a:gd name="T0" fmla="*/ 0 w 2624"/>
              <a:gd name="T1" fmla="*/ 0 h 4308"/>
              <a:gd name="T2" fmla="*/ 2623 w 2624"/>
              <a:gd name="T3" fmla="*/ 2974 h 4308"/>
              <a:gd name="T4" fmla="*/ 0 w 2624"/>
              <a:gd name="T5" fmla="*/ 4307 h 4308"/>
              <a:gd name="T6" fmla="*/ 0 w 2624"/>
              <a:gd name="T7" fmla="*/ 0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4" h="4308">
                <a:moveTo>
                  <a:pt x="0" y="0"/>
                </a:moveTo>
                <a:lnTo>
                  <a:pt x="2623" y="2974"/>
                </a:lnTo>
                <a:lnTo>
                  <a:pt x="0" y="4307"/>
                </a:lnTo>
                <a:lnTo>
                  <a:pt x="0" y="0"/>
                </a:lnTo>
              </a:path>
            </a:pathLst>
          </a:custGeom>
          <a:solidFill>
            <a:schemeClr val="accent1">
              <a:alpha val="5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7" name="Freeform 66">
            <a:extLst>
              <a:ext uri="{FF2B5EF4-FFF2-40B4-BE49-F238E27FC236}">
                <a16:creationId xmlns:a16="http://schemas.microsoft.com/office/drawing/2014/main" id="{C4DF62D5-3399-49BB-A459-2B63DC4C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988" y="6177589"/>
            <a:ext cx="2135020" cy="3503825"/>
          </a:xfrm>
          <a:custGeom>
            <a:avLst/>
            <a:gdLst>
              <a:gd name="T0" fmla="*/ 2357 w 2358"/>
              <a:gd name="T1" fmla="*/ 0 h 3871"/>
              <a:gd name="T2" fmla="*/ 0 w 2358"/>
              <a:gd name="T3" fmla="*/ 2672 h 3871"/>
              <a:gd name="T4" fmla="*/ 2357 w 2358"/>
              <a:gd name="T5" fmla="*/ 3870 h 3871"/>
              <a:gd name="T6" fmla="*/ 2357 w 2358"/>
              <a:gd name="T7" fmla="*/ 0 h 3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8" h="3871">
                <a:moveTo>
                  <a:pt x="2357" y="0"/>
                </a:moveTo>
                <a:lnTo>
                  <a:pt x="0" y="2672"/>
                </a:lnTo>
                <a:lnTo>
                  <a:pt x="2357" y="3870"/>
                </a:lnTo>
                <a:lnTo>
                  <a:pt x="23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8" name="Freeform 67">
            <a:extLst>
              <a:ext uri="{FF2B5EF4-FFF2-40B4-BE49-F238E27FC236}">
                <a16:creationId xmlns:a16="http://schemas.microsoft.com/office/drawing/2014/main" id="{877A4AB7-6A21-4FB7-AA83-F7BED82FA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026" y="6177589"/>
            <a:ext cx="2131028" cy="3503825"/>
          </a:xfrm>
          <a:custGeom>
            <a:avLst/>
            <a:gdLst>
              <a:gd name="T0" fmla="*/ 0 w 2356"/>
              <a:gd name="T1" fmla="*/ 0 h 3871"/>
              <a:gd name="T2" fmla="*/ 2355 w 2356"/>
              <a:gd name="T3" fmla="*/ 2672 h 3871"/>
              <a:gd name="T4" fmla="*/ 0 w 2356"/>
              <a:gd name="T5" fmla="*/ 3870 h 3871"/>
              <a:gd name="T6" fmla="*/ 0 w 2356"/>
              <a:gd name="T7" fmla="*/ 0 h 3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6" h="3871">
                <a:moveTo>
                  <a:pt x="0" y="0"/>
                </a:moveTo>
                <a:lnTo>
                  <a:pt x="2355" y="2672"/>
                </a:lnTo>
                <a:lnTo>
                  <a:pt x="0" y="3870"/>
                </a:lnTo>
                <a:lnTo>
                  <a:pt x="0" y="0"/>
                </a:lnTo>
              </a:path>
            </a:pathLst>
          </a:custGeom>
          <a:solidFill>
            <a:schemeClr val="accent2">
              <a:alpha val="5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99" name="Freeform 68">
            <a:extLst>
              <a:ext uri="{FF2B5EF4-FFF2-40B4-BE49-F238E27FC236}">
                <a16:creationId xmlns:a16="http://schemas.microsoft.com/office/drawing/2014/main" id="{FB73D0AF-0832-45D8-8950-322A4EC8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213" y="6656470"/>
            <a:ext cx="1700034" cy="2793482"/>
          </a:xfrm>
          <a:custGeom>
            <a:avLst/>
            <a:gdLst>
              <a:gd name="T0" fmla="*/ 1879 w 1880"/>
              <a:gd name="T1" fmla="*/ 0 h 3088"/>
              <a:gd name="T2" fmla="*/ 0 w 1880"/>
              <a:gd name="T3" fmla="*/ 2131 h 3088"/>
              <a:gd name="T4" fmla="*/ 1879 w 1880"/>
              <a:gd name="T5" fmla="*/ 3087 h 3088"/>
              <a:gd name="T6" fmla="*/ 1879 w 1880"/>
              <a:gd name="T7" fmla="*/ 0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0" h="3088">
                <a:moveTo>
                  <a:pt x="1879" y="0"/>
                </a:moveTo>
                <a:lnTo>
                  <a:pt x="0" y="2131"/>
                </a:lnTo>
                <a:lnTo>
                  <a:pt x="1879" y="3087"/>
                </a:lnTo>
                <a:lnTo>
                  <a:pt x="187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0" name="Freeform 69">
            <a:extLst>
              <a:ext uri="{FF2B5EF4-FFF2-40B4-BE49-F238E27FC236}">
                <a16:creationId xmlns:a16="http://schemas.microsoft.com/office/drawing/2014/main" id="{9E3A46A5-1DF2-4D58-920B-2539CBD5A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255" y="6656470"/>
            <a:ext cx="1704023" cy="2793482"/>
          </a:xfrm>
          <a:custGeom>
            <a:avLst/>
            <a:gdLst>
              <a:gd name="T0" fmla="*/ 0 w 1881"/>
              <a:gd name="T1" fmla="*/ 0 h 3088"/>
              <a:gd name="T2" fmla="*/ 1880 w 1881"/>
              <a:gd name="T3" fmla="*/ 2131 h 3088"/>
              <a:gd name="T4" fmla="*/ 0 w 1881"/>
              <a:gd name="T5" fmla="*/ 3087 h 3088"/>
              <a:gd name="T6" fmla="*/ 0 w 1881"/>
              <a:gd name="T7" fmla="*/ 0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1" h="3088">
                <a:moveTo>
                  <a:pt x="0" y="0"/>
                </a:moveTo>
                <a:lnTo>
                  <a:pt x="1880" y="2131"/>
                </a:lnTo>
                <a:lnTo>
                  <a:pt x="0" y="3087"/>
                </a:lnTo>
                <a:lnTo>
                  <a:pt x="0" y="0"/>
                </a:lnTo>
              </a:path>
            </a:pathLst>
          </a:custGeom>
          <a:solidFill>
            <a:schemeClr val="accent3">
              <a:alpha val="5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1" name="Freeform 70">
            <a:extLst>
              <a:ext uri="{FF2B5EF4-FFF2-40B4-BE49-F238E27FC236}">
                <a16:creationId xmlns:a16="http://schemas.microsoft.com/office/drawing/2014/main" id="{7FCB8681-44D6-4305-8D81-7579BB5D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187" y="7151315"/>
            <a:ext cx="1277021" cy="2095113"/>
          </a:xfrm>
          <a:custGeom>
            <a:avLst/>
            <a:gdLst>
              <a:gd name="T0" fmla="*/ 1409 w 1410"/>
              <a:gd name="T1" fmla="*/ 0 h 2315"/>
              <a:gd name="T2" fmla="*/ 0 w 1410"/>
              <a:gd name="T3" fmla="*/ 1598 h 2315"/>
              <a:gd name="T4" fmla="*/ 1409 w 1410"/>
              <a:gd name="T5" fmla="*/ 2314 h 2315"/>
              <a:gd name="T6" fmla="*/ 1409 w 1410"/>
              <a:gd name="T7" fmla="*/ 0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0" h="2315">
                <a:moveTo>
                  <a:pt x="1409" y="0"/>
                </a:moveTo>
                <a:lnTo>
                  <a:pt x="0" y="1598"/>
                </a:lnTo>
                <a:lnTo>
                  <a:pt x="1409" y="2314"/>
                </a:lnTo>
                <a:lnTo>
                  <a:pt x="140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2" name="Freeform 71">
            <a:extLst>
              <a:ext uri="{FF2B5EF4-FFF2-40B4-BE49-F238E27FC236}">
                <a16:creationId xmlns:a16="http://schemas.microsoft.com/office/drawing/2014/main" id="{54C96AF8-0C0F-429F-9C7D-FAF74A2A2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218" y="7151315"/>
            <a:ext cx="1277021" cy="2095113"/>
          </a:xfrm>
          <a:custGeom>
            <a:avLst/>
            <a:gdLst>
              <a:gd name="T0" fmla="*/ 0 w 1410"/>
              <a:gd name="T1" fmla="*/ 0 h 2315"/>
              <a:gd name="T2" fmla="*/ 1409 w 1410"/>
              <a:gd name="T3" fmla="*/ 1598 h 2315"/>
              <a:gd name="T4" fmla="*/ 0 w 1410"/>
              <a:gd name="T5" fmla="*/ 2314 h 2315"/>
              <a:gd name="T6" fmla="*/ 0 w 1410"/>
              <a:gd name="T7" fmla="*/ 0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0" h="2315">
                <a:moveTo>
                  <a:pt x="0" y="0"/>
                </a:moveTo>
                <a:lnTo>
                  <a:pt x="1409" y="1598"/>
                </a:lnTo>
                <a:lnTo>
                  <a:pt x="0" y="2314"/>
                </a:lnTo>
                <a:lnTo>
                  <a:pt x="0" y="0"/>
                </a:lnTo>
              </a:path>
            </a:pathLst>
          </a:custGeom>
          <a:solidFill>
            <a:schemeClr val="accent4">
              <a:alpha val="5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3" name="Freeform 72">
            <a:extLst>
              <a:ext uri="{FF2B5EF4-FFF2-40B4-BE49-F238E27FC236}">
                <a16:creationId xmlns:a16="http://schemas.microsoft.com/office/drawing/2014/main" id="{DCD5DC4A-1B57-4B70-9F27-341B7D69F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075" y="4557370"/>
            <a:ext cx="945795" cy="1125374"/>
          </a:xfrm>
          <a:custGeom>
            <a:avLst/>
            <a:gdLst>
              <a:gd name="T0" fmla="*/ 294 w 1045"/>
              <a:gd name="T1" fmla="*/ 399 h 1243"/>
              <a:gd name="T2" fmla="*/ 294 w 1045"/>
              <a:gd name="T3" fmla="*/ 399 h 1243"/>
              <a:gd name="T4" fmla="*/ 517 w 1045"/>
              <a:gd name="T5" fmla="*/ 176 h 1243"/>
              <a:gd name="T6" fmla="*/ 517 w 1045"/>
              <a:gd name="T7" fmla="*/ 176 h 1243"/>
              <a:gd name="T8" fmla="*/ 739 w 1045"/>
              <a:gd name="T9" fmla="*/ 399 h 1243"/>
              <a:gd name="T10" fmla="*/ 739 w 1045"/>
              <a:gd name="T11" fmla="*/ 399 h 1243"/>
              <a:gd name="T12" fmla="*/ 517 w 1045"/>
              <a:gd name="T13" fmla="*/ 622 h 1243"/>
              <a:gd name="T14" fmla="*/ 517 w 1045"/>
              <a:gd name="T15" fmla="*/ 622 h 1243"/>
              <a:gd name="T16" fmla="*/ 294 w 1045"/>
              <a:gd name="T17" fmla="*/ 399 h 1243"/>
              <a:gd name="T18" fmla="*/ 933 w 1045"/>
              <a:gd name="T19" fmla="*/ 304 h 1243"/>
              <a:gd name="T20" fmla="*/ 933 w 1045"/>
              <a:gd name="T21" fmla="*/ 304 h 1243"/>
              <a:gd name="T22" fmla="*/ 518 w 1045"/>
              <a:gd name="T23" fmla="*/ 0 h 1243"/>
              <a:gd name="T24" fmla="*/ 518 w 1045"/>
              <a:gd name="T25" fmla="*/ 0 h 1243"/>
              <a:gd name="T26" fmla="*/ 99 w 1045"/>
              <a:gd name="T27" fmla="*/ 312 h 1243"/>
              <a:gd name="T28" fmla="*/ 99 w 1045"/>
              <a:gd name="T29" fmla="*/ 312 h 1243"/>
              <a:gd name="T30" fmla="*/ 514 w 1045"/>
              <a:gd name="T31" fmla="*/ 1241 h 1243"/>
              <a:gd name="T32" fmla="*/ 514 w 1045"/>
              <a:gd name="T33" fmla="*/ 1241 h 1243"/>
              <a:gd name="T34" fmla="*/ 517 w 1045"/>
              <a:gd name="T35" fmla="*/ 1242 h 1243"/>
              <a:gd name="T36" fmla="*/ 517 w 1045"/>
              <a:gd name="T37" fmla="*/ 1242 h 1243"/>
              <a:gd name="T38" fmla="*/ 517 w 1045"/>
              <a:gd name="T39" fmla="*/ 1242 h 1243"/>
              <a:gd name="T40" fmla="*/ 933 w 1045"/>
              <a:gd name="T41" fmla="*/ 304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5" h="1243">
                <a:moveTo>
                  <a:pt x="294" y="399"/>
                </a:moveTo>
                <a:lnTo>
                  <a:pt x="294" y="399"/>
                </a:lnTo>
                <a:cubicBezTo>
                  <a:pt x="294" y="277"/>
                  <a:pt x="394" y="176"/>
                  <a:pt x="517" y="176"/>
                </a:cubicBezTo>
                <a:lnTo>
                  <a:pt x="517" y="176"/>
                </a:lnTo>
                <a:cubicBezTo>
                  <a:pt x="640" y="176"/>
                  <a:pt x="739" y="277"/>
                  <a:pt x="739" y="399"/>
                </a:cubicBezTo>
                <a:lnTo>
                  <a:pt x="739" y="399"/>
                </a:lnTo>
                <a:cubicBezTo>
                  <a:pt x="739" y="522"/>
                  <a:pt x="640" y="622"/>
                  <a:pt x="517" y="622"/>
                </a:cubicBezTo>
                <a:lnTo>
                  <a:pt x="517" y="622"/>
                </a:lnTo>
                <a:cubicBezTo>
                  <a:pt x="394" y="622"/>
                  <a:pt x="294" y="522"/>
                  <a:pt x="294" y="399"/>
                </a:cubicBezTo>
                <a:close/>
                <a:moveTo>
                  <a:pt x="933" y="304"/>
                </a:moveTo>
                <a:lnTo>
                  <a:pt x="933" y="304"/>
                </a:lnTo>
                <a:cubicBezTo>
                  <a:pt x="878" y="129"/>
                  <a:pt x="712" y="0"/>
                  <a:pt x="518" y="0"/>
                </a:cubicBezTo>
                <a:lnTo>
                  <a:pt x="518" y="0"/>
                </a:lnTo>
                <a:cubicBezTo>
                  <a:pt x="319" y="0"/>
                  <a:pt x="153" y="132"/>
                  <a:pt x="99" y="312"/>
                </a:cubicBezTo>
                <a:lnTo>
                  <a:pt x="99" y="312"/>
                </a:lnTo>
                <a:cubicBezTo>
                  <a:pt x="0" y="708"/>
                  <a:pt x="471" y="1197"/>
                  <a:pt x="514" y="1241"/>
                </a:cubicBezTo>
                <a:lnTo>
                  <a:pt x="514" y="1241"/>
                </a:lnTo>
                <a:cubicBezTo>
                  <a:pt x="515" y="1241"/>
                  <a:pt x="516" y="1242"/>
                  <a:pt x="517" y="1242"/>
                </a:cubicBezTo>
                <a:lnTo>
                  <a:pt x="517" y="1242"/>
                </a:lnTo>
                <a:lnTo>
                  <a:pt x="517" y="1242"/>
                </a:lnTo>
                <a:cubicBezTo>
                  <a:pt x="517" y="1242"/>
                  <a:pt x="1044" y="721"/>
                  <a:pt x="933" y="3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4" name="Freeform 73">
            <a:extLst>
              <a:ext uri="{FF2B5EF4-FFF2-40B4-BE49-F238E27FC236}">
                <a16:creationId xmlns:a16="http://schemas.microsoft.com/office/drawing/2014/main" id="{C20003B0-AFD1-42AB-BFBE-06AAAF182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976" y="5682741"/>
            <a:ext cx="3992" cy="399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AA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5" name="Freeform 74">
            <a:extLst>
              <a:ext uri="{FF2B5EF4-FFF2-40B4-BE49-F238E27FC236}">
                <a16:creationId xmlns:a16="http://schemas.microsoft.com/office/drawing/2014/main" id="{FD0C2B68-FACC-4F5A-A3F4-119C7D63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976" y="5682741"/>
            <a:ext cx="3992" cy="3992"/>
          </a:xfrm>
          <a:custGeom>
            <a:avLst/>
            <a:gdLst>
              <a:gd name="T0" fmla="*/ 0 w 2"/>
              <a:gd name="T1" fmla="*/ 0 h 2"/>
              <a:gd name="T2" fmla="*/ 1 w 2"/>
              <a:gd name="T3" fmla="*/ 1 h 2"/>
              <a:gd name="T4" fmla="*/ 1 w 2"/>
              <a:gd name="T5" fmla="*/ 1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1" y="1"/>
                </a:lnTo>
                <a:lnTo>
                  <a:pt x="1" y="1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AA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6" name="Freeform 75">
            <a:extLst>
              <a:ext uri="{FF2B5EF4-FFF2-40B4-BE49-F238E27FC236}">
                <a16:creationId xmlns:a16="http://schemas.microsoft.com/office/drawing/2014/main" id="{546A21FA-2C8C-418C-839D-EDBCD21C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347" y="4545399"/>
            <a:ext cx="945792" cy="1125374"/>
          </a:xfrm>
          <a:custGeom>
            <a:avLst/>
            <a:gdLst>
              <a:gd name="T0" fmla="*/ 294 w 1044"/>
              <a:gd name="T1" fmla="*/ 399 h 1243"/>
              <a:gd name="T2" fmla="*/ 294 w 1044"/>
              <a:gd name="T3" fmla="*/ 399 h 1243"/>
              <a:gd name="T4" fmla="*/ 516 w 1044"/>
              <a:gd name="T5" fmla="*/ 176 h 1243"/>
              <a:gd name="T6" fmla="*/ 516 w 1044"/>
              <a:gd name="T7" fmla="*/ 176 h 1243"/>
              <a:gd name="T8" fmla="*/ 739 w 1044"/>
              <a:gd name="T9" fmla="*/ 399 h 1243"/>
              <a:gd name="T10" fmla="*/ 739 w 1044"/>
              <a:gd name="T11" fmla="*/ 399 h 1243"/>
              <a:gd name="T12" fmla="*/ 516 w 1044"/>
              <a:gd name="T13" fmla="*/ 621 h 1243"/>
              <a:gd name="T14" fmla="*/ 516 w 1044"/>
              <a:gd name="T15" fmla="*/ 621 h 1243"/>
              <a:gd name="T16" fmla="*/ 294 w 1044"/>
              <a:gd name="T17" fmla="*/ 399 h 1243"/>
              <a:gd name="T18" fmla="*/ 934 w 1044"/>
              <a:gd name="T19" fmla="*/ 305 h 1243"/>
              <a:gd name="T20" fmla="*/ 934 w 1044"/>
              <a:gd name="T21" fmla="*/ 305 h 1243"/>
              <a:gd name="T22" fmla="*/ 517 w 1044"/>
              <a:gd name="T23" fmla="*/ 0 h 1243"/>
              <a:gd name="T24" fmla="*/ 517 w 1044"/>
              <a:gd name="T25" fmla="*/ 0 h 1243"/>
              <a:gd name="T26" fmla="*/ 98 w 1044"/>
              <a:gd name="T27" fmla="*/ 312 h 1243"/>
              <a:gd name="T28" fmla="*/ 98 w 1044"/>
              <a:gd name="T29" fmla="*/ 312 h 1243"/>
              <a:gd name="T30" fmla="*/ 514 w 1044"/>
              <a:gd name="T31" fmla="*/ 1241 h 1243"/>
              <a:gd name="T32" fmla="*/ 514 w 1044"/>
              <a:gd name="T33" fmla="*/ 1241 h 1243"/>
              <a:gd name="T34" fmla="*/ 516 w 1044"/>
              <a:gd name="T35" fmla="*/ 1242 h 1243"/>
              <a:gd name="T36" fmla="*/ 516 w 1044"/>
              <a:gd name="T37" fmla="*/ 1242 h 1243"/>
              <a:gd name="T38" fmla="*/ 516 w 1044"/>
              <a:gd name="T39" fmla="*/ 1242 h 1243"/>
              <a:gd name="T40" fmla="*/ 934 w 1044"/>
              <a:gd name="T41" fmla="*/ 305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4" h="1243">
                <a:moveTo>
                  <a:pt x="294" y="399"/>
                </a:moveTo>
                <a:lnTo>
                  <a:pt x="294" y="399"/>
                </a:lnTo>
                <a:cubicBezTo>
                  <a:pt x="294" y="276"/>
                  <a:pt x="394" y="176"/>
                  <a:pt x="516" y="176"/>
                </a:cubicBezTo>
                <a:lnTo>
                  <a:pt x="516" y="176"/>
                </a:lnTo>
                <a:cubicBezTo>
                  <a:pt x="639" y="176"/>
                  <a:pt x="739" y="276"/>
                  <a:pt x="739" y="399"/>
                </a:cubicBezTo>
                <a:lnTo>
                  <a:pt x="739" y="399"/>
                </a:lnTo>
                <a:cubicBezTo>
                  <a:pt x="739" y="521"/>
                  <a:pt x="639" y="621"/>
                  <a:pt x="516" y="621"/>
                </a:cubicBezTo>
                <a:lnTo>
                  <a:pt x="516" y="621"/>
                </a:lnTo>
                <a:cubicBezTo>
                  <a:pt x="394" y="621"/>
                  <a:pt x="294" y="521"/>
                  <a:pt x="294" y="399"/>
                </a:cubicBezTo>
                <a:close/>
                <a:moveTo>
                  <a:pt x="934" y="305"/>
                </a:moveTo>
                <a:lnTo>
                  <a:pt x="934" y="305"/>
                </a:lnTo>
                <a:cubicBezTo>
                  <a:pt x="877" y="128"/>
                  <a:pt x="712" y="0"/>
                  <a:pt x="517" y="0"/>
                </a:cubicBezTo>
                <a:lnTo>
                  <a:pt x="517" y="0"/>
                </a:lnTo>
                <a:cubicBezTo>
                  <a:pt x="319" y="0"/>
                  <a:pt x="152" y="131"/>
                  <a:pt x="98" y="312"/>
                </a:cubicBezTo>
                <a:lnTo>
                  <a:pt x="98" y="312"/>
                </a:lnTo>
                <a:cubicBezTo>
                  <a:pt x="0" y="708"/>
                  <a:pt x="471" y="1197"/>
                  <a:pt x="514" y="1241"/>
                </a:cubicBezTo>
                <a:lnTo>
                  <a:pt x="514" y="1241"/>
                </a:lnTo>
                <a:cubicBezTo>
                  <a:pt x="514" y="1241"/>
                  <a:pt x="515" y="1241"/>
                  <a:pt x="516" y="1242"/>
                </a:cubicBezTo>
                <a:lnTo>
                  <a:pt x="516" y="1242"/>
                </a:lnTo>
                <a:lnTo>
                  <a:pt x="516" y="1242"/>
                </a:lnTo>
                <a:cubicBezTo>
                  <a:pt x="516" y="1242"/>
                  <a:pt x="1043" y="721"/>
                  <a:pt x="934" y="3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7" name="Freeform 76">
            <a:extLst>
              <a:ext uri="{FF2B5EF4-FFF2-40B4-BE49-F238E27FC236}">
                <a16:creationId xmlns:a16="http://schemas.microsoft.com/office/drawing/2014/main" id="{7F133419-7E8E-40EE-8156-759E5E328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253" y="5670773"/>
            <a:ext cx="3992" cy="39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8B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8" name="Freeform 77">
            <a:extLst>
              <a:ext uri="{FF2B5EF4-FFF2-40B4-BE49-F238E27FC236}">
                <a16:creationId xmlns:a16="http://schemas.microsoft.com/office/drawing/2014/main" id="{1A7432B9-4F44-4ED9-85C0-6DF51C43A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253" y="5666779"/>
            <a:ext cx="3992" cy="3992"/>
          </a:xfrm>
          <a:custGeom>
            <a:avLst/>
            <a:gdLst>
              <a:gd name="T0" fmla="*/ 0 w 2"/>
              <a:gd name="T1" fmla="*/ 0 h 2"/>
              <a:gd name="T2" fmla="*/ 1 w 2"/>
              <a:gd name="T3" fmla="*/ 1 h 2"/>
              <a:gd name="T4" fmla="*/ 1 w 2"/>
              <a:gd name="T5" fmla="*/ 1 h 2"/>
              <a:gd name="T6" fmla="*/ 1 w 2"/>
              <a:gd name="T7" fmla="*/ 0 h 2"/>
              <a:gd name="T8" fmla="*/ 1 w 2"/>
              <a:gd name="T9" fmla="*/ 0 h 2"/>
              <a:gd name="T10" fmla="*/ 0 w 2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1" y="1"/>
                </a:lnTo>
                <a:lnTo>
                  <a:pt x="1" y="1"/>
                </a:lnTo>
                <a:lnTo>
                  <a:pt x="1" y="0"/>
                </a:lnTo>
                <a:lnTo>
                  <a:pt x="1" y="0"/>
                </a:lnTo>
                <a:cubicBezTo>
                  <a:pt x="1" y="0"/>
                  <a:pt x="1" y="0"/>
                  <a:pt x="0" y="0"/>
                </a:cubicBezTo>
              </a:path>
            </a:pathLst>
          </a:custGeom>
          <a:solidFill>
            <a:srgbClr val="008B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09" name="Freeform 78">
            <a:extLst>
              <a:ext uri="{FF2B5EF4-FFF2-40B4-BE49-F238E27FC236}">
                <a16:creationId xmlns:a16="http://schemas.microsoft.com/office/drawing/2014/main" id="{6E470240-982A-4C62-B043-805DFEB2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5436" y="4545399"/>
            <a:ext cx="945795" cy="1125374"/>
          </a:xfrm>
          <a:custGeom>
            <a:avLst/>
            <a:gdLst>
              <a:gd name="T0" fmla="*/ 294 w 1044"/>
              <a:gd name="T1" fmla="*/ 398 h 1243"/>
              <a:gd name="T2" fmla="*/ 294 w 1044"/>
              <a:gd name="T3" fmla="*/ 398 h 1243"/>
              <a:gd name="T4" fmla="*/ 516 w 1044"/>
              <a:gd name="T5" fmla="*/ 176 h 1243"/>
              <a:gd name="T6" fmla="*/ 516 w 1044"/>
              <a:gd name="T7" fmla="*/ 176 h 1243"/>
              <a:gd name="T8" fmla="*/ 738 w 1044"/>
              <a:gd name="T9" fmla="*/ 398 h 1243"/>
              <a:gd name="T10" fmla="*/ 738 w 1044"/>
              <a:gd name="T11" fmla="*/ 398 h 1243"/>
              <a:gd name="T12" fmla="*/ 516 w 1044"/>
              <a:gd name="T13" fmla="*/ 621 h 1243"/>
              <a:gd name="T14" fmla="*/ 516 w 1044"/>
              <a:gd name="T15" fmla="*/ 621 h 1243"/>
              <a:gd name="T16" fmla="*/ 294 w 1044"/>
              <a:gd name="T17" fmla="*/ 398 h 1243"/>
              <a:gd name="T18" fmla="*/ 934 w 1044"/>
              <a:gd name="T19" fmla="*/ 304 h 1243"/>
              <a:gd name="T20" fmla="*/ 934 w 1044"/>
              <a:gd name="T21" fmla="*/ 304 h 1243"/>
              <a:gd name="T22" fmla="*/ 517 w 1044"/>
              <a:gd name="T23" fmla="*/ 0 h 1243"/>
              <a:gd name="T24" fmla="*/ 517 w 1044"/>
              <a:gd name="T25" fmla="*/ 0 h 1243"/>
              <a:gd name="T26" fmla="*/ 98 w 1044"/>
              <a:gd name="T27" fmla="*/ 312 h 1243"/>
              <a:gd name="T28" fmla="*/ 98 w 1044"/>
              <a:gd name="T29" fmla="*/ 312 h 1243"/>
              <a:gd name="T30" fmla="*/ 514 w 1044"/>
              <a:gd name="T31" fmla="*/ 1241 h 1243"/>
              <a:gd name="T32" fmla="*/ 514 w 1044"/>
              <a:gd name="T33" fmla="*/ 1241 h 1243"/>
              <a:gd name="T34" fmla="*/ 516 w 1044"/>
              <a:gd name="T35" fmla="*/ 1242 h 1243"/>
              <a:gd name="T36" fmla="*/ 516 w 1044"/>
              <a:gd name="T37" fmla="*/ 1242 h 1243"/>
              <a:gd name="T38" fmla="*/ 516 w 1044"/>
              <a:gd name="T39" fmla="*/ 1242 h 1243"/>
              <a:gd name="T40" fmla="*/ 934 w 1044"/>
              <a:gd name="T41" fmla="*/ 304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4" h="1243">
                <a:moveTo>
                  <a:pt x="294" y="398"/>
                </a:moveTo>
                <a:lnTo>
                  <a:pt x="294" y="398"/>
                </a:lnTo>
                <a:cubicBezTo>
                  <a:pt x="294" y="276"/>
                  <a:pt x="393" y="176"/>
                  <a:pt x="516" y="176"/>
                </a:cubicBezTo>
                <a:lnTo>
                  <a:pt x="516" y="176"/>
                </a:lnTo>
                <a:cubicBezTo>
                  <a:pt x="639" y="176"/>
                  <a:pt x="738" y="276"/>
                  <a:pt x="738" y="398"/>
                </a:cubicBezTo>
                <a:lnTo>
                  <a:pt x="738" y="398"/>
                </a:lnTo>
                <a:cubicBezTo>
                  <a:pt x="738" y="521"/>
                  <a:pt x="639" y="621"/>
                  <a:pt x="516" y="621"/>
                </a:cubicBezTo>
                <a:lnTo>
                  <a:pt x="516" y="621"/>
                </a:lnTo>
                <a:cubicBezTo>
                  <a:pt x="393" y="621"/>
                  <a:pt x="294" y="521"/>
                  <a:pt x="294" y="398"/>
                </a:cubicBezTo>
                <a:close/>
                <a:moveTo>
                  <a:pt x="934" y="304"/>
                </a:moveTo>
                <a:lnTo>
                  <a:pt x="934" y="304"/>
                </a:lnTo>
                <a:cubicBezTo>
                  <a:pt x="877" y="128"/>
                  <a:pt x="712" y="0"/>
                  <a:pt x="517" y="0"/>
                </a:cubicBezTo>
                <a:lnTo>
                  <a:pt x="517" y="0"/>
                </a:lnTo>
                <a:cubicBezTo>
                  <a:pt x="319" y="0"/>
                  <a:pt x="152" y="131"/>
                  <a:pt x="98" y="312"/>
                </a:cubicBezTo>
                <a:lnTo>
                  <a:pt x="98" y="312"/>
                </a:lnTo>
                <a:cubicBezTo>
                  <a:pt x="0" y="707"/>
                  <a:pt x="471" y="1197"/>
                  <a:pt x="514" y="1241"/>
                </a:cubicBezTo>
                <a:lnTo>
                  <a:pt x="514" y="1241"/>
                </a:lnTo>
                <a:cubicBezTo>
                  <a:pt x="514" y="1241"/>
                  <a:pt x="515" y="1241"/>
                  <a:pt x="516" y="1242"/>
                </a:cubicBezTo>
                <a:lnTo>
                  <a:pt x="516" y="1242"/>
                </a:lnTo>
                <a:lnTo>
                  <a:pt x="516" y="1242"/>
                </a:lnTo>
                <a:cubicBezTo>
                  <a:pt x="516" y="1242"/>
                  <a:pt x="1043" y="721"/>
                  <a:pt x="934" y="3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0" name="Freeform 79">
            <a:extLst>
              <a:ext uri="{FF2B5EF4-FFF2-40B4-BE49-F238E27FC236}">
                <a16:creationId xmlns:a16="http://schemas.microsoft.com/office/drawing/2014/main" id="{2A2FD1ED-E33D-4D2A-A83A-CA78EC2F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6338" y="5670773"/>
            <a:ext cx="3992" cy="398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0B3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1" name="Freeform 81">
            <a:extLst>
              <a:ext uri="{FF2B5EF4-FFF2-40B4-BE49-F238E27FC236}">
                <a16:creationId xmlns:a16="http://schemas.microsoft.com/office/drawing/2014/main" id="{BDCE9357-1432-48E1-B63B-326338AF5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356" y="4545399"/>
            <a:ext cx="945792" cy="1125374"/>
          </a:xfrm>
          <a:custGeom>
            <a:avLst/>
            <a:gdLst>
              <a:gd name="T0" fmla="*/ 293 w 1044"/>
              <a:gd name="T1" fmla="*/ 398 h 1243"/>
              <a:gd name="T2" fmla="*/ 293 w 1044"/>
              <a:gd name="T3" fmla="*/ 398 h 1243"/>
              <a:gd name="T4" fmla="*/ 516 w 1044"/>
              <a:gd name="T5" fmla="*/ 176 h 1243"/>
              <a:gd name="T6" fmla="*/ 516 w 1044"/>
              <a:gd name="T7" fmla="*/ 176 h 1243"/>
              <a:gd name="T8" fmla="*/ 738 w 1044"/>
              <a:gd name="T9" fmla="*/ 398 h 1243"/>
              <a:gd name="T10" fmla="*/ 738 w 1044"/>
              <a:gd name="T11" fmla="*/ 398 h 1243"/>
              <a:gd name="T12" fmla="*/ 516 w 1044"/>
              <a:gd name="T13" fmla="*/ 621 h 1243"/>
              <a:gd name="T14" fmla="*/ 516 w 1044"/>
              <a:gd name="T15" fmla="*/ 621 h 1243"/>
              <a:gd name="T16" fmla="*/ 293 w 1044"/>
              <a:gd name="T17" fmla="*/ 398 h 1243"/>
              <a:gd name="T18" fmla="*/ 933 w 1044"/>
              <a:gd name="T19" fmla="*/ 304 h 1243"/>
              <a:gd name="T20" fmla="*/ 933 w 1044"/>
              <a:gd name="T21" fmla="*/ 304 h 1243"/>
              <a:gd name="T22" fmla="*/ 516 w 1044"/>
              <a:gd name="T23" fmla="*/ 0 h 1243"/>
              <a:gd name="T24" fmla="*/ 516 w 1044"/>
              <a:gd name="T25" fmla="*/ 0 h 1243"/>
              <a:gd name="T26" fmla="*/ 98 w 1044"/>
              <a:gd name="T27" fmla="*/ 311 h 1243"/>
              <a:gd name="T28" fmla="*/ 98 w 1044"/>
              <a:gd name="T29" fmla="*/ 311 h 1243"/>
              <a:gd name="T30" fmla="*/ 513 w 1044"/>
              <a:gd name="T31" fmla="*/ 1240 h 1243"/>
              <a:gd name="T32" fmla="*/ 513 w 1044"/>
              <a:gd name="T33" fmla="*/ 1240 h 1243"/>
              <a:gd name="T34" fmla="*/ 516 w 1044"/>
              <a:gd name="T35" fmla="*/ 1242 h 1243"/>
              <a:gd name="T36" fmla="*/ 516 w 1044"/>
              <a:gd name="T37" fmla="*/ 1242 h 1243"/>
              <a:gd name="T38" fmla="*/ 516 w 1044"/>
              <a:gd name="T39" fmla="*/ 1242 h 1243"/>
              <a:gd name="T40" fmla="*/ 933 w 1044"/>
              <a:gd name="T41" fmla="*/ 304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4" h="1243">
                <a:moveTo>
                  <a:pt x="293" y="398"/>
                </a:moveTo>
                <a:lnTo>
                  <a:pt x="293" y="398"/>
                </a:lnTo>
                <a:cubicBezTo>
                  <a:pt x="293" y="275"/>
                  <a:pt x="393" y="176"/>
                  <a:pt x="516" y="176"/>
                </a:cubicBezTo>
                <a:lnTo>
                  <a:pt x="516" y="176"/>
                </a:lnTo>
                <a:cubicBezTo>
                  <a:pt x="639" y="176"/>
                  <a:pt x="738" y="275"/>
                  <a:pt x="738" y="398"/>
                </a:cubicBezTo>
                <a:lnTo>
                  <a:pt x="738" y="398"/>
                </a:lnTo>
                <a:cubicBezTo>
                  <a:pt x="738" y="521"/>
                  <a:pt x="639" y="621"/>
                  <a:pt x="516" y="621"/>
                </a:cubicBezTo>
                <a:lnTo>
                  <a:pt x="516" y="621"/>
                </a:lnTo>
                <a:cubicBezTo>
                  <a:pt x="393" y="621"/>
                  <a:pt x="293" y="521"/>
                  <a:pt x="293" y="398"/>
                </a:cubicBezTo>
                <a:close/>
                <a:moveTo>
                  <a:pt x="933" y="304"/>
                </a:moveTo>
                <a:lnTo>
                  <a:pt x="933" y="304"/>
                </a:lnTo>
                <a:cubicBezTo>
                  <a:pt x="877" y="128"/>
                  <a:pt x="712" y="0"/>
                  <a:pt x="516" y="0"/>
                </a:cubicBezTo>
                <a:lnTo>
                  <a:pt x="516" y="0"/>
                </a:lnTo>
                <a:cubicBezTo>
                  <a:pt x="319" y="0"/>
                  <a:pt x="152" y="131"/>
                  <a:pt x="98" y="311"/>
                </a:cubicBezTo>
                <a:lnTo>
                  <a:pt x="98" y="311"/>
                </a:lnTo>
                <a:cubicBezTo>
                  <a:pt x="0" y="707"/>
                  <a:pt x="470" y="1197"/>
                  <a:pt x="513" y="1240"/>
                </a:cubicBezTo>
                <a:lnTo>
                  <a:pt x="513" y="1240"/>
                </a:lnTo>
                <a:cubicBezTo>
                  <a:pt x="514" y="1241"/>
                  <a:pt x="515" y="1241"/>
                  <a:pt x="516" y="1242"/>
                </a:cubicBezTo>
                <a:lnTo>
                  <a:pt x="516" y="1242"/>
                </a:lnTo>
                <a:lnTo>
                  <a:pt x="516" y="1242"/>
                </a:lnTo>
                <a:cubicBezTo>
                  <a:pt x="516" y="1242"/>
                  <a:pt x="1043" y="721"/>
                  <a:pt x="933" y="3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2" name="Freeform 82">
            <a:extLst>
              <a:ext uri="{FF2B5EF4-FFF2-40B4-BE49-F238E27FC236}">
                <a16:creationId xmlns:a16="http://schemas.microsoft.com/office/drawing/2014/main" id="{09EBA9EC-7AEC-4DB8-B949-BA31379A7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4263" y="5666779"/>
            <a:ext cx="3992" cy="399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47A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413" name="Freeform 83">
            <a:extLst>
              <a:ext uri="{FF2B5EF4-FFF2-40B4-BE49-F238E27FC236}">
                <a16:creationId xmlns:a16="http://schemas.microsoft.com/office/drawing/2014/main" id="{0C6C2FAE-3736-4283-8F10-47049E18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4263" y="5666779"/>
            <a:ext cx="3992" cy="399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47A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FE92DDC0-4956-4DF3-8DA0-D90ECFADA32F}"/>
              </a:ext>
            </a:extLst>
          </p:cNvPr>
          <p:cNvSpPr txBox="1"/>
          <p:nvPr/>
        </p:nvSpPr>
        <p:spPr>
          <a:xfrm>
            <a:off x="7460447" y="1024894"/>
            <a:ext cx="9456756" cy="12977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8000" b="1" spc="-300" dirty="0">
                <a:solidFill>
                  <a:schemeClr val="tx2"/>
                </a:solidFill>
                <a:latin typeface="Raleway" panose="020B0503030101060003" pitchFamily="34" charset="0"/>
              </a:rPr>
              <a:t>Pyramid Infographic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B276DE0-9B4E-4095-9558-D6E027D3355D}"/>
              </a:ext>
            </a:extLst>
          </p:cNvPr>
          <p:cNvSpPr txBox="1"/>
          <p:nvPr/>
        </p:nvSpPr>
        <p:spPr>
          <a:xfrm>
            <a:off x="7827019" y="2350510"/>
            <a:ext cx="8723612" cy="54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000" spc="-30" dirty="0">
                <a:latin typeface="Raleway" panose="020B0503030101060003" pitchFamily="34" charset="0"/>
              </a:rPr>
              <a:t>Not everyone falls into success with their first try. 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5F835CF8-2198-4D0F-9122-D91322163671}"/>
              </a:ext>
            </a:extLst>
          </p:cNvPr>
          <p:cNvSpPr txBox="1"/>
          <p:nvPr/>
        </p:nvSpPr>
        <p:spPr>
          <a:xfrm>
            <a:off x="3611881" y="10266076"/>
            <a:ext cx="302894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Visualize your data and information with charts and infographics. 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0A89EBE-5F2F-44CB-B8DD-57B32404AB62}"/>
              </a:ext>
            </a:extLst>
          </p:cNvPr>
          <p:cNvSpPr txBox="1"/>
          <p:nvPr/>
        </p:nvSpPr>
        <p:spPr>
          <a:xfrm>
            <a:off x="9307831" y="10266076"/>
            <a:ext cx="302894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Visualize your data and information with charts and infographics.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BCC56655-A034-4476-960E-B1ED522B9DFD}"/>
              </a:ext>
            </a:extLst>
          </p:cNvPr>
          <p:cNvSpPr txBox="1"/>
          <p:nvPr/>
        </p:nvSpPr>
        <p:spPr>
          <a:xfrm>
            <a:off x="14375131" y="10266076"/>
            <a:ext cx="302894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Visualize your data and information with charts and infographics. 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A49A6D2-4790-4826-81C5-44063E03D698}"/>
              </a:ext>
            </a:extLst>
          </p:cNvPr>
          <p:cNvSpPr txBox="1"/>
          <p:nvPr/>
        </p:nvSpPr>
        <p:spPr>
          <a:xfrm>
            <a:off x="18669001" y="10266076"/>
            <a:ext cx="3028949" cy="18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-20" dirty="0">
                <a:latin typeface="Raleway Light" panose="020B0403030101060003" pitchFamily="34" charset="0"/>
              </a:rPr>
              <a:t>Visualize your data and information with charts and infographics.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PI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008BCC"/>
      </a:accent1>
      <a:accent2>
        <a:srgbClr val="00AAA5"/>
      </a:accent2>
      <a:accent3>
        <a:srgbClr val="30B34A"/>
      </a:accent3>
      <a:accent4>
        <a:srgbClr val="FFC04A"/>
      </a:accent4>
      <a:accent5>
        <a:srgbClr val="F68D24"/>
      </a:accent5>
      <a:accent6>
        <a:srgbClr val="DCDFE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82193</TotalTime>
  <Words>1435</Words>
  <Application>Microsoft Office PowerPoint</Application>
  <PresentationFormat>Custom</PresentationFormat>
  <Paragraphs>213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Raleway</vt:lpstr>
      <vt:lpstr>Raleway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Isabella Moncada</cp:lastModifiedBy>
  <cp:revision>9718</cp:revision>
  <cp:lastPrinted>2019-09-18T23:04:43Z</cp:lastPrinted>
  <dcterms:created xsi:type="dcterms:W3CDTF">2014-11-12T21:47:38Z</dcterms:created>
  <dcterms:modified xsi:type="dcterms:W3CDTF">2020-06-12T18:53:30Z</dcterms:modified>
  <cp:category/>
</cp:coreProperties>
</file>